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6"/>
  </p:notesMasterIdLst>
  <p:sldIdLst>
    <p:sldId id="256" r:id="rId2"/>
    <p:sldId id="259" r:id="rId3"/>
    <p:sldId id="336" r:id="rId4"/>
    <p:sldId id="337" r:id="rId5"/>
    <p:sldId id="338" r:id="rId6"/>
    <p:sldId id="339" r:id="rId7"/>
    <p:sldId id="341" r:id="rId8"/>
    <p:sldId id="343" r:id="rId9"/>
    <p:sldId id="340" r:id="rId10"/>
    <p:sldId id="345" r:id="rId11"/>
    <p:sldId id="346" r:id="rId12"/>
    <p:sldId id="348" r:id="rId13"/>
    <p:sldId id="347" r:id="rId14"/>
    <p:sldId id="349" r:id="rId15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7"/>
    </p:embeddedFont>
    <p:embeddedFont>
      <p:font typeface="Playfair Display ExtraBold" panose="020B0604020202020204" charset="0"/>
      <p:bold r:id="rId18"/>
      <p:boldItalic r:id="rId19"/>
    </p:embeddedFont>
    <p:embeddedFont>
      <p:font typeface="Trebuchet MS" panose="020B0603020202020204" pitchFamily="34" charset="0"/>
      <p:regular r:id="rId20"/>
      <p:bold r:id="rId21"/>
      <p:italic r:id="rId22"/>
      <p:boldItalic r:id="rId23"/>
    </p:embeddedFont>
    <p:embeddedFont>
      <p:font typeface="Wingdings 3" panose="05040102010807070707" pitchFamily="18" charset="2"/>
      <p:regular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4C0EE"/>
    <a:srgbClr val="D0F1B9"/>
    <a:srgbClr val="C2EDA5"/>
    <a:srgbClr val="C2F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03C0EA-9E54-4DD1-90E7-AD69B573F49F}">
  <a:tblStyle styleId="{3C03C0EA-9E54-4DD1-90E7-AD69B573F4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3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e457fa09d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e457fa09d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198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85131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205846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7495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728199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0114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6156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9095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2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744" name="Google Shape;744;p22"/>
          <p:cNvSpPr txBox="1">
            <a:spLocks noGrp="1"/>
          </p:cNvSpPr>
          <p:nvPr>
            <p:ph type="subTitle" idx="1"/>
          </p:nvPr>
        </p:nvSpPr>
        <p:spPr>
          <a:xfrm>
            <a:off x="2278125" y="2339275"/>
            <a:ext cx="4881000" cy="12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9280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"/>
          <p:cNvSpPr txBox="1">
            <a:spLocks noGrp="1"/>
          </p:cNvSpPr>
          <p:nvPr>
            <p:ph type="subTitle" idx="1"/>
          </p:nvPr>
        </p:nvSpPr>
        <p:spPr>
          <a:xfrm>
            <a:off x="2357675" y="1826075"/>
            <a:ext cx="4744800" cy="20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289" name="Google Shape;289;p9"/>
          <p:cNvSpPr txBox="1">
            <a:spLocks noGrp="1"/>
          </p:cNvSpPr>
          <p:nvPr>
            <p:ph type="title"/>
          </p:nvPr>
        </p:nvSpPr>
        <p:spPr>
          <a:xfrm>
            <a:off x="1017875" y="465580"/>
            <a:ext cx="74244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0466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3"/>
          <p:cNvSpPr txBox="1">
            <a:spLocks noGrp="1"/>
          </p:cNvSpPr>
          <p:nvPr>
            <p:ph type="title"/>
          </p:nvPr>
        </p:nvSpPr>
        <p:spPr>
          <a:xfrm>
            <a:off x="1017875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64" name="Google Shape;364;p13"/>
          <p:cNvSpPr txBox="1">
            <a:spLocks noGrp="1"/>
          </p:cNvSpPr>
          <p:nvPr>
            <p:ph type="title" idx="2" hasCustomPrompt="1"/>
          </p:nvPr>
        </p:nvSpPr>
        <p:spPr>
          <a:xfrm>
            <a:off x="1140200" y="1705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1"/>
          </p:nvPr>
        </p:nvSpPr>
        <p:spPr>
          <a:xfrm>
            <a:off x="2448800" y="2066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3"/>
          </p:nvPr>
        </p:nvSpPr>
        <p:spPr>
          <a:xfrm>
            <a:off x="2448800" y="1705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4" hasCustomPrompt="1"/>
          </p:nvPr>
        </p:nvSpPr>
        <p:spPr>
          <a:xfrm>
            <a:off x="1140200" y="3132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5"/>
          </p:nvPr>
        </p:nvSpPr>
        <p:spPr>
          <a:xfrm>
            <a:off x="2448800" y="3493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9" name="Google Shape;369;p13"/>
          <p:cNvSpPr txBox="1">
            <a:spLocks noGrp="1"/>
          </p:cNvSpPr>
          <p:nvPr>
            <p:ph type="subTitle" idx="6"/>
          </p:nvPr>
        </p:nvSpPr>
        <p:spPr>
          <a:xfrm>
            <a:off x="2448800" y="3132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7" hasCustomPrompt="1"/>
          </p:nvPr>
        </p:nvSpPr>
        <p:spPr>
          <a:xfrm>
            <a:off x="4745611" y="1705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subTitle" idx="8"/>
          </p:nvPr>
        </p:nvSpPr>
        <p:spPr>
          <a:xfrm>
            <a:off x="6054200" y="2066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2" name="Google Shape;372;p13"/>
          <p:cNvSpPr txBox="1">
            <a:spLocks noGrp="1"/>
          </p:cNvSpPr>
          <p:nvPr>
            <p:ph type="subTitle" idx="9"/>
          </p:nvPr>
        </p:nvSpPr>
        <p:spPr>
          <a:xfrm>
            <a:off x="6054200" y="1705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13" hasCustomPrompt="1"/>
          </p:nvPr>
        </p:nvSpPr>
        <p:spPr>
          <a:xfrm>
            <a:off x="4745611" y="3132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4"/>
          </p:nvPr>
        </p:nvSpPr>
        <p:spPr>
          <a:xfrm>
            <a:off x="6054200" y="3493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5" name="Google Shape;375;p13"/>
          <p:cNvSpPr txBox="1">
            <a:spLocks noGrp="1"/>
          </p:cNvSpPr>
          <p:nvPr>
            <p:ph type="subTitle" idx="15"/>
          </p:nvPr>
        </p:nvSpPr>
        <p:spPr>
          <a:xfrm>
            <a:off x="6054200" y="3132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8535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31044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144" name="Google Shape;144;p5"/>
          <p:cNvSpPr txBox="1">
            <a:spLocks noGrp="1"/>
          </p:cNvSpPr>
          <p:nvPr>
            <p:ph type="subTitle" idx="1"/>
          </p:nvPr>
        </p:nvSpPr>
        <p:spPr>
          <a:xfrm>
            <a:off x="1925869" y="2858175"/>
            <a:ext cx="2242800" cy="12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2"/>
          </p:nvPr>
        </p:nvSpPr>
        <p:spPr>
          <a:xfrm>
            <a:off x="1925869" y="249632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146" name="Google Shape;146;p5"/>
          <p:cNvSpPr txBox="1">
            <a:spLocks noGrp="1"/>
          </p:cNvSpPr>
          <p:nvPr>
            <p:ph type="subTitle" idx="3"/>
          </p:nvPr>
        </p:nvSpPr>
        <p:spPr>
          <a:xfrm>
            <a:off x="4975319" y="2858175"/>
            <a:ext cx="2242800" cy="12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4"/>
          </p:nvPr>
        </p:nvSpPr>
        <p:spPr>
          <a:xfrm>
            <a:off x="4975319" y="249632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7420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7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2" name="Google Shape;532;p17"/>
          <p:cNvSpPr txBox="1">
            <a:spLocks noGrp="1"/>
          </p:cNvSpPr>
          <p:nvPr>
            <p:ph type="subTitle" idx="1"/>
          </p:nvPr>
        </p:nvSpPr>
        <p:spPr>
          <a:xfrm>
            <a:off x="4282319" y="23107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3" name="Google Shape;533;p17"/>
          <p:cNvSpPr txBox="1">
            <a:spLocks noGrp="1"/>
          </p:cNvSpPr>
          <p:nvPr>
            <p:ph type="subTitle" idx="2"/>
          </p:nvPr>
        </p:nvSpPr>
        <p:spPr>
          <a:xfrm>
            <a:off x="4282319" y="19488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4" name="Google Shape;534;p17"/>
          <p:cNvSpPr txBox="1">
            <a:spLocks noGrp="1"/>
          </p:cNvSpPr>
          <p:nvPr>
            <p:ph type="subTitle" idx="3"/>
          </p:nvPr>
        </p:nvSpPr>
        <p:spPr>
          <a:xfrm>
            <a:off x="6368050" y="23107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5" name="Google Shape;535;p17"/>
          <p:cNvSpPr txBox="1">
            <a:spLocks noGrp="1"/>
          </p:cNvSpPr>
          <p:nvPr>
            <p:ph type="subTitle" idx="4"/>
          </p:nvPr>
        </p:nvSpPr>
        <p:spPr>
          <a:xfrm>
            <a:off x="6368050" y="19488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6" name="Google Shape;536;p17"/>
          <p:cNvSpPr txBox="1">
            <a:spLocks noGrp="1"/>
          </p:cNvSpPr>
          <p:nvPr>
            <p:ph type="subTitle" idx="5"/>
          </p:nvPr>
        </p:nvSpPr>
        <p:spPr>
          <a:xfrm>
            <a:off x="6368050" y="39611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7" name="Google Shape;537;p17"/>
          <p:cNvSpPr txBox="1">
            <a:spLocks noGrp="1"/>
          </p:cNvSpPr>
          <p:nvPr>
            <p:ph type="subTitle" idx="6"/>
          </p:nvPr>
        </p:nvSpPr>
        <p:spPr>
          <a:xfrm>
            <a:off x="6368050" y="35992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8" name="Google Shape;538;p17"/>
          <p:cNvSpPr txBox="1">
            <a:spLocks noGrp="1"/>
          </p:cNvSpPr>
          <p:nvPr>
            <p:ph type="subTitle" idx="7"/>
          </p:nvPr>
        </p:nvSpPr>
        <p:spPr>
          <a:xfrm>
            <a:off x="4282319" y="39611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9" name="Google Shape;539;p17"/>
          <p:cNvSpPr txBox="1">
            <a:spLocks noGrp="1"/>
          </p:cNvSpPr>
          <p:nvPr>
            <p:ph type="subTitle" idx="8"/>
          </p:nvPr>
        </p:nvSpPr>
        <p:spPr>
          <a:xfrm>
            <a:off x="4282319" y="35992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9351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"/>
          <p:cNvSpPr txBox="1">
            <a:spLocks noGrp="1"/>
          </p:cNvSpPr>
          <p:nvPr>
            <p:ph type="title"/>
          </p:nvPr>
        </p:nvSpPr>
        <p:spPr>
          <a:xfrm>
            <a:off x="1953800" y="1628025"/>
            <a:ext cx="5380500" cy="18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5364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26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889" name="Google Shape;889;p26"/>
          <p:cNvSpPr txBox="1">
            <a:spLocks noGrp="1"/>
          </p:cNvSpPr>
          <p:nvPr>
            <p:ph type="subTitle" idx="1"/>
          </p:nvPr>
        </p:nvSpPr>
        <p:spPr>
          <a:xfrm>
            <a:off x="1006350" y="1577075"/>
            <a:ext cx="3712200" cy="30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890" name="Google Shape;890;p26"/>
          <p:cNvSpPr txBox="1">
            <a:spLocks noGrp="1"/>
          </p:cNvSpPr>
          <p:nvPr>
            <p:ph type="subTitle" idx="2"/>
          </p:nvPr>
        </p:nvSpPr>
        <p:spPr>
          <a:xfrm>
            <a:off x="4718644" y="1577075"/>
            <a:ext cx="3712200" cy="30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8265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37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19326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99630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88643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3052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8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8308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65053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6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6" r:id="rId20"/>
    <p:sldLayoutId id="2147483709" r:id="rId21"/>
    <p:sldLayoutId id="2147483710" r:id="rId22"/>
    <p:sldLayoutId id="2147483711" r:id="rId23"/>
    <p:sldLayoutId id="2147483712" r:id="rId2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9" name="Google Shape;110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55761">
            <a:off x="4089825" y="2888412"/>
            <a:ext cx="1280501" cy="11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p38"/>
          <p:cNvSpPr txBox="1">
            <a:spLocks noGrp="1"/>
          </p:cNvSpPr>
          <p:nvPr>
            <p:ph type="ctrTitle"/>
          </p:nvPr>
        </p:nvSpPr>
        <p:spPr>
          <a:xfrm>
            <a:off x="907375" y="1267375"/>
            <a:ext cx="6273146" cy="24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CHÀO MỪNG CÁC EM ĐẾN VỚI TIẾT HỌC!</a:t>
            </a:r>
            <a:endParaRPr sz="4800" dirty="0"/>
          </a:p>
        </p:txBody>
      </p:sp>
      <p:grpSp>
        <p:nvGrpSpPr>
          <p:cNvPr id="2" name="Google Shape;1141;p41">
            <a:extLst>
              <a:ext uri="{FF2B5EF4-FFF2-40B4-BE49-F238E27FC236}">
                <a16:creationId xmlns:a16="http://schemas.microsoft.com/office/drawing/2014/main" id="{53D3E3AE-5C5E-0293-18F1-617B15E81052}"/>
              </a:ext>
            </a:extLst>
          </p:cNvPr>
          <p:cNvGrpSpPr/>
          <p:nvPr/>
        </p:nvGrpSpPr>
        <p:grpSpPr>
          <a:xfrm>
            <a:off x="793617" y="1130946"/>
            <a:ext cx="6386904" cy="2752530"/>
            <a:chOff x="1908700" y="1591450"/>
            <a:chExt cx="5287849" cy="2526648"/>
          </a:xfrm>
        </p:grpSpPr>
        <p:sp>
          <p:nvSpPr>
            <p:cNvPr id="3" name="Google Shape;1142;p41">
              <a:extLst>
                <a:ext uri="{FF2B5EF4-FFF2-40B4-BE49-F238E27FC236}">
                  <a16:creationId xmlns:a16="http://schemas.microsoft.com/office/drawing/2014/main" id="{A6C9B0D6-1F86-EFBD-667F-DAF231F57CAE}"/>
                </a:ext>
              </a:extLst>
            </p:cNvPr>
            <p:cNvSpPr/>
            <p:nvPr/>
          </p:nvSpPr>
          <p:spPr>
            <a:xfrm>
              <a:off x="1908700" y="2160455"/>
              <a:ext cx="436956" cy="1438956"/>
            </a:xfrm>
            <a:custGeom>
              <a:avLst/>
              <a:gdLst/>
              <a:ahLst/>
              <a:cxnLst/>
              <a:rect l="l" t="t" r="r" b="b"/>
              <a:pathLst>
                <a:path w="8740" h="28782" extrusionOk="0">
                  <a:moveTo>
                    <a:pt x="8110" y="559"/>
                  </a:moveTo>
                  <a:cubicBezTo>
                    <a:pt x="8131" y="559"/>
                    <a:pt x="8152" y="560"/>
                    <a:pt x="8173" y="562"/>
                  </a:cubicBezTo>
                  <a:cubicBezTo>
                    <a:pt x="7272" y="1596"/>
                    <a:pt x="6438" y="2530"/>
                    <a:pt x="5538" y="3564"/>
                  </a:cubicBezTo>
                  <a:cubicBezTo>
                    <a:pt x="5832" y="2094"/>
                    <a:pt x="7117" y="559"/>
                    <a:pt x="8110" y="559"/>
                  </a:cubicBezTo>
                  <a:close/>
                  <a:moveTo>
                    <a:pt x="6638" y="6332"/>
                  </a:moveTo>
                  <a:cubicBezTo>
                    <a:pt x="6672" y="6399"/>
                    <a:pt x="6705" y="6466"/>
                    <a:pt x="6772" y="6499"/>
                  </a:cubicBezTo>
                  <a:cubicBezTo>
                    <a:pt x="6338" y="6833"/>
                    <a:pt x="5904" y="7133"/>
                    <a:pt x="5504" y="7433"/>
                  </a:cubicBezTo>
                  <a:cubicBezTo>
                    <a:pt x="5471" y="7366"/>
                    <a:pt x="5404" y="7333"/>
                    <a:pt x="5371" y="7300"/>
                  </a:cubicBezTo>
                  <a:cubicBezTo>
                    <a:pt x="5804" y="6966"/>
                    <a:pt x="6205" y="6666"/>
                    <a:pt x="6638" y="6332"/>
                  </a:cubicBezTo>
                  <a:close/>
                  <a:moveTo>
                    <a:pt x="2836" y="4765"/>
                  </a:moveTo>
                  <a:lnTo>
                    <a:pt x="2836" y="4765"/>
                  </a:lnTo>
                  <a:cubicBezTo>
                    <a:pt x="3436" y="5732"/>
                    <a:pt x="3870" y="7233"/>
                    <a:pt x="3770" y="7900"/>
                  </a:cubicBezTo>
                  <a:cubicBezTo>
                    <a:pt x="3036" y="6999"/>
                    <a:pt x="2736" y="5999"/>
                    <a:pt x="2836" y="4765"/>
                  </a:cubicBezTo>
                  <a:close/>
                  <a:moveTo>
                    <a:pt x="1134" y="9902"/>
                  </a:moveTo>
                  <a:lnTo>
                    <a:pt x="1134" y="9902"/>
                  </a:lnTo>
                  <a:cubicBezTo>
                    <a:pt x="1701" y="10002"/>
                    <a:pt x="2168" y="10602"/>
                    <a:pt x="2469" y="11603"/>
                  </a:cubicBezTo>
                  <a:cubicBezTo>
                    <a:pt x="1435" y="10702"/>
                    <a:pt x="1234" y="10435"/>
                    <a:pt x="1134" y="9902"/>
                  </a:cubicBezTo>
                  <a:close/>
                  <a:moveTo>
                    <a:pt x="7205" y="10235"/>
                  </a:moveTo>
                  <a:lnTo>
                    <a:pt x="4503" y="12070"/>
                  </a:lnTo>
                  <a:cubicBezTo>
                    <a:pt x="4970" y="11136"/>
                    <a:pt x="6238" y="10235"/>
                    <a:pt x="7205" y="10235"/>
                  </a:cubicBezTo>
                  <a:close/>
                  <a:moveTo>
                    <a:pt x="1101" y="15939"/>
                  </a:moveTo>
                  <a:cubicBezTo>
                    <a:pt x="1635" y="16506"/>
                    <a:pt x="2168" y="17073"/>
                    <a:pt x="2702" y="17674"/>
                  </a:cubicBezTo>
                  <a:cubicBezTo>
                    <a:pt x="2635" y="17707"/>
                    <a:pt x="2569" y="17774"/>
                    <a:pt x="2502" y="17807"/>
                  </a:cubicBezTo>
                  <a:cubicBezTo>
                    <a:pt x="2002" y="17207"/>
                    <a:pt x="1501" y="16606"/>
                    <a:pt x="1001" y="16039"/>
                  </a:cubicBezTo>
                  <a:cubicBezTo>
                    <a:pt x="1034" y="16006"/>
                    <a:pt x="1068" y="15973"/>
                    <a:pt x="1101" y="15939"/>
                  </a:cubicBezTo>
                  <a:close/>
                  <a:moveTo>
                    <a:pt x="6271" y="14705"/>
                  </a:moveTo>
                  <a:lnTo>
                    <a:pt x="6271" y="14705"/>
                  </a:lnTo>
                  <a:cubicBezTo>
                    <a:pt x="6138" y="15672"/>
                    <a:pt x="4937" y="17374"/>
                    <a:pt x="3936" y="18107"/>
                  </a:cubicBezTo>
                  <a:cubicBezTo>
                    <a:pt x="4237" y="16573"/>
                    <a:pt x="5404" y="15839"/>
                    <a:pt x="6271" y="14705"/>
                  </a:cubicBezTo>
                  <a:close/>
                  <a:moveTo>
                    <a:pt x="7072" y="20242"/>
                  </a:moveTo>
                  <a:lnTo>
                    <a:pt x="7072" y="20242"/>
                  </a:lnTo>
                  <a:cubicBezTo>
                    <a:pt x="7039" y="20943"/>
                    <a:pt x="5938" y="22110"/>
                    <a:pt x="5137" y="22477"/>
                  </a:cubicBezTo>
                  <a:cubicBezTo>
                    <a:pt x="5104" y="22444"/>
                    <a:pt x="5071" y="22377"/>
                    <a:pt x="5037" y="22344"/>
                  </a:cubicBezTo>
                  <a:cubicBezTo>
                    <a:pt x="5704" y="21643"/>
                    <a:pt x="6371" y="20943"/>
                    <a:pt x="7072" y="20242"/>
                  </a:cubicBezTo>
                  <a:close/>
                  <a:moveTo>
                    <a:pt x="1034" y="21443"/>
                  </a:moveTo>
                  <a:cubicBezTo>
                    <a:pt x="1668" y="21510"/>
                    <a:pt x="2802" y="22310"/>
                    <a:pt x="3436" y="23178"/>
                  </a:cubicBezTo>
                  <a:cubicBezTo>
                    <a:pt x="2402" y="23144"/>
                    <a:pt x="1401" y="22444"/>
                    <a:pt x="1034" y="21443"/>
                  </a:cubicBezTo>
                  <a:close/>
                  <a:moveTo>
                    <a:pt x="2269" y="26313"/>
                  </a:moveTo>
                  <a:lnTo>
                    <a:pt x="2269" y="26313"/>
                  </a:lnTo>
                  <a:cubicBezTo>
                    <a:pt x="3002" y="26647"/>
                    <a:pt x="3603" y="26914"/>
                    <a:pt x="4203" y="27181"/>
                  </a:cubicBezTo>
                  <a:cubicBezTo>
                    <a:pt x="4126" y="27206"/>
                    <a:pt x="4037" y="27218"/>
                    <a:pt x="3940" y="27218"/>
                  </a:cubicBezTo>
                  <a:cubicBezTo>
                    <a:pt x="3408" y="27218"/>
                    <a:pt x="2635" y="26849"/>
                    <a:pt x="2269" y="26313"/>
                  </a:cubicBezTo>
                  <a:close/>
                  <a:moveTo>
                    <a:pt x="8271" y="0"/>
                  </a:moveTo>
                  <a:cubicBezTo>
                    <a:pt x="8167" y="0"/>
                    <a:pt x="8034" y="32"/>
                    <a:pt x="7873" y="95"/>
                  </a:cubicBezTo>
                  <a:cubicBezTo>
                    <a:pt x="6638" y="495"/>
                    <a:pt x="5871" y="1395"/>
                    <a:pt x="5437" y="2563"/>
                  </a:cubicBezTo>
                  <a:cubicBezTo>
                    <a:pt x="5004" y="3764"/>
                    <a:pt x="4604" y="4998"/>
                    <a:pt x="4170" y="6232"/>
                  </a:cubicBezTo>
                  <a:cubicBezTo>
                    <a:pt x="4137" y="6199"/>
                    <a:pt x="4070" y="6166"/>
                    <a:pt x="4070" y="6132"/>
                  </a:cubicBezTo>
                  <a:cubicBezTo>
                    <a:pt x="3670" y="5332"/>
                    <a:pt x="3303" y="4531"/>
                    <a:pt x="2902" y="3730"/>
                  </a:cubicBezTo>
                  <a:cubicBezTo>
                    <a:pt x="2836" y="3630"/>
                    <a:pt x="2669" y="3530"/>
                    <a:pt x="2569" y="3464"/>
                  </a:cubicBezTo>
                  <a:cubicBezTo>
                    <a:pt x="2469" y="3530"/>
                    <a:pt x="2335" y="3630"/>
                    <a:pt x="2335" y="3730"/>
                  </a:cubicBezTo>
                  <a:cubicBezTo>
                    <a:pt x="2269" y="5232"/>
                    <a:pt x="2202" y="6699"/>
                    <a:pt x="3236" y="7967"/>
                  </a:cubicBezTo>
                  <a:cubicBezTo>
                    <a:pt x="3469" y="8267"/>
                    <a:pt x="3703" y="8634"/>
                    <a:pt x="3703" y="8968"/>
                  </a:cubicBezTo>
                  <a:cubicBezTo>
                    <a:pt x="3670" y="9902"/>
                    <a:pt x="3503" y="10836"/>
                    <a:pt x="3369" y="11770"/>
                  </a:cubicBezTo>
                  <a:cubicBezTo>
                    <a:pt x="3336" y="11770"/>
                    <a:pt x="3303" y="11803"/>
                    <a:pt x="3269" y="11803"/>
                  </a:cubicBezTo>
                  <a:cubicBezTo>
                    <a:pt x="3102" y="11436"/>
                    <a:pt x="2902" y="11069"/>
                    <a:pt x="2702" y="10702"/>
                  </a:cubicBezTo>
                  <a:cubicBezTo>
                    <a:pt x="2402" y="10035"/>
                    <a:pt x="1902" y="9535"/>
                    <a:pt x="1268" y="9234"/>
                  </a:cubicBezTo>
                  <a:cubicBezTo>
                    <a:pt x="1176" y="9179"/>
                    <a:pt x="1044" y="9155"/>
                    <a:pt x="916" y="9155"/>
                  </a:cubicBezTo>
                  <a:cubicBezTo>
                    <a:pt x="811" y="9155"/>
                    <a:pt x="709" y="9171"/>
                    <a:pt x="634" y="9201"/>
                  </a:cubicBezTo>
                  <a:cubicBezTo>
                    <a:pt x="501" y="9268"/>
                    <a:pt x="467" y="9601"/>
                    <a:pt x="501" y="9768"/>
                  </a:cubicBezTo>
                  <a:cubicBezTo>
                    <a:pt x="601" y="10135"/>
                    <a:pt x="701" y="10535"/>
                    <a:pt x="968" y="10802"/>
                  </a:cubicBezTo>
                  <a:cubicBezTo>
                    <a:pt x="1601" y="11569"/>
                    <a:pt x="2335" y="12270"/>
                    <a:pt x="3002" y="13004"/>
                  </a:cubicBezTo>
                  <a:cubicBezTo>
                    <a:pt x="3169" y="13137"/>
                    <a:pt x="3303" y="13404"/>
                    <a:pt x="3303" y="13604"/>
                  </a:cubicBezTo>
                  <a:cubicBezTo>
                    <a:pt x="3336" y="15072"/>
                    <a:pt x="3369" y="16540"/>
                    <a:pt x="3369" y="18007"/>
                  </a:cubicBezTo>
                  <a:cubicBezTo>
                    <a:pt x="3369" y="18041"/>
                    <a:pt x="3336" y="18074"/>
                    <a:pt x="3269" y="18141"/>
                  </a:cubicBezTo>
                  <a:cubicBezTo>
                    <a:pt x="3169" y="17974"/>
                    <a:pt x="3069" y="17874"/>
                    <a:pt x="3036" y="17740"/>
                  </a:cubicBezTo>
                  <a:cubicBezTo>
                    <a:pt x="2669" y="16740"/>
                    <a:pt x="1835" y="16139"/>
                    <a:pt x="1168" y="15439"/>
                  </a:cubicBezTo>
                  <a:cubicBezTo>
                    <a:pt x="1001" y="15272"/>
                    <a:pt x="801" y="15172"/>
                    <a:pt x="601" y="15139"/>
                  </a:cubicBezTo>
                  <a:cubicBezTo>
                    <a:pt x="553" y="15123"/>
                    <a:pt x="504" y="15116"/>
                    <a:pt x="456" y="15116"/>
                  </a:cubicBezTo>
                  <a:cubicBezTo>
                    <a:pt x="304" y="15116"/>
                    <a:pt x="152" y="15180"/>
                    <a:pt x="0" y="15205"/>
                  </a:cubicBezTo>
                  <a:cubicBezTo>
                    <a:pt x="67" y="15372"/>
                    <a:pt x="100" y="15572"/>
                    <a:pt x="200" y="15706"/>
                  </a:cubicBezTo>
                  <a:cubicBezTo>
                    <a:pt x="734" y="16373"/>
                    <a:pt x="1301" y="17007"/>
                    <a:pt x="1868" y="17674"/>
                  </a:cubicBezTo>
                  <a:cubicBezTo>
                    <a:pt x="2068" y="17907"/>
                    <a:pt x="2269" y="18174"/>
                    <a:pt x="2535" y="18308"/>
                  </a:cubicBezTo>
                  <a:cubicBezTo>
                    <a:pt x="3203" y="18641"/>
                    <a:pt x="3436" y="19175"/>
                    <a:pt x="3569" y="19842"/>
                  </a:cubicBezTo>
                  <a:cubicBezTo>
                    <a:pt x="3636" y="20209"/>
                    <a:pt x="3670" y="20576"/>
                    <a:pt x="3703" y="20909"/>
                  </a:cubicBezTo>
                  <a:cubicBezTo>
                    <a:pt x="3770" y="21543"/>
                    <a:pt x="3836" y="22177"/>
                    <a:pt x="3903" y="22811"/>
                  </a:cubicBezTo>
                  <a:cubicBezTo>
                    <a:pt x="3102" y="22210"/>
                    <a:pt x="2335" y="21643"/>
                    <a:pt x="1535" y="21110"/>
                  </a:cubicBezTo>
                  <a:cubicBezTo>
                    <a:pt x="1335" y="20943"/>
                    <a:pt x="968" y="20909"/>
                    <a:pt x="701" y="20909"/>
                  </a:cubicBezTo>
                  <a:cubicBezTo>
                    <a:pt x="367" y="20909"/>
                    <a:pt x="267" y="21110"/>
                    <a:pt x="434" y="21376"/>
                  </a:cubicBezTo>
                  <a:cubicBezTo>
                    <a:pt x="734" y="21843"/>
                    <a:pt x="1034" y="22310"/>
                    <a:pt x="1401" y="22744"/>
                  </a:cubicBezTo>
                  <a:cubicBezTo>
                    <a:pt x="1635" y="23011"/>
                    <a:pt x="1935" y="23178"/>
                    <a:pt x="2235" y="23378"/>
                  </a:cubicBezTo>
                  <a:cubicBezTo>
                    <a:pt x="2451" y="23501"/>
                    <a:pt x="2667" y="23682"/>
                    <a:pt x="2883" y="23682"/>
                  </a:cubicBezTo>
                  <a:cubicBezTo>
                    <a:pt x="2901" y="23682"/>
                    <a:pt x="2918" y="23681"/>
                    <a:pt x="2936" y="23678"/>
                  </a:cubicBezTo>
                  <a:cubicBezTo>
                    <a:pt x="3029" y="23668"/>
                    <a:pt x="3117" y="23663"/>
                    <a:pt x="3201" y="23663"/>
                  </a:cubicBezTo>
                  <a:cubicBezTo>
                    <a:pt x="3959" y="23663"/>
                    <a:pt x="4347" y="24071"/>
                    <a:pt x="4437" y="24912"/>
                  </a:cubicBezTo>
                  <a:cubicBezTo>
                    <a:pt x="4470" y="25046"/>
                    <a:pt x="4537" y="25179"/>
                    <a:pt x="4604" y="25313"/>
                  </a:cubicBezTo>
                  <a:cubicBezTo>
                    <a:pt x="4770" y="25846"/>
                    <a:pt x="4937" y="26347"/>
                    <a:pt x="5137" y="27014"/>
                  </a:cubicBezTo>
                  <a:cubicBezTo>
                    <a:pt x="4270" y="26613"/>
                    <a:pt x="3536" y="26280"/>
                    <a:pt x="2802" y="25980"/>
                  </a:cubicBezTo>
                  <a:cubicBezTo>
                    <a:pt x="2535" y="25880"/>
                    <a:pt x="2235" y="25780"/>
                    <a:pt x="1968" y="25780"/>
                  </a:cubicBezTo>
                  <a:cubicBezTo>
                    <a:pt x="1535" y="25780"/>
                    <a:pt x="1401" y="26113"/>
                    <a:pt x="1635" y="26480"/>
                  </a:cubicBezTo>
                  <a:cubicBezTo>
                    <a:pt x="1968" y="26980"/>
                    <a:pt x="2435" y="27314"/>
                    <a:pt x="3036" y="27547"/>
                  </a:cubicBezTo>
                  <a:cubicBezTo>
                    <a:pt x="3450" y="27727"/>
                    <a:pt x="3863" y="27820"/>
                    <a:pt x="4272" y="27820"/>
                  </a:cubicBezTo>
                  <a:cubicBezTo>
                    <a:pt x="4621" y="27820"/>
                    <a:pt x="4966" y="27752"/>
                    <a:pt x="5304" y="27614"/>
                  </a:cubicBezTo>
                  <a:cubicBezTo>
                    <a:pt x="5538" y="28048"/>
                    <a:pt x="5738" y="28415"/>
                    <a:pt x="5971" y="28782"/>
                  </a:cubicBezTo>
                  <a:cubicBezTo>
                    <a:pt x="6005" y="28748"/>
                    <a:pt x="6038" y="28715"/>
                    <a:pt x="6105" y="28682"/>
                  </a:cubicBezTo>
                  <a:cubicBezTo>
                    <a:pt x="5971" y="28381"/>
                    <a:pt x="5838" y="28081"/>
                    <a:pt x="5771" y="27781"/>
                  </a:cubicBezTo>
                  <a:cubicBezTo>
                    <a:pt x="5738" y="27648"/>
                    <a:pt x="5738" y="27447"/>
                    <a:pt x="5804" y="27314"/>
                  </a:cubicBezTo>
                  <a:cubicBezTo>
                    <a:pt x="6038" y="26947"/>
                    <a:pt x="6305" y="26613"/>
                    <a:pt x="6572" y="26280"/>
                  </a:cubicBezTo>
                  <a:cubicBezTo>
                    <a:pt x="7239" y="25479"/>
                    <a:pt x="7939" y="24679"/>
                    <a:pt x="8573" y="23845"/>
                  </a:cubicBezTo>
                  <a:cubicBezTo>
                    <a:pt x="8706" y="23711"/>
                    <a:pt x="8673" y="23445"/>
                    <a:pt x="8740" y="23244"/>
                  </a:cubicBezTo>
                  <a:cubicBezTo>
                    <a:pt x="8606" y="23244"/>
                    <a:pt x="8462" y="23223"/>
                    <a:pt x="8338" y="23223"/>
                  </a:cubicBezTo>
                  <a:cubicBezTo>
                    <a:pt x="8245" y="23223"/>
                    <a:pt x="8163" y="23235"/>
                    <a:pt x="8106" y="23278"/>
                  </a:cubicBezTo>
                  <a:cubicBezTo>
                    <a:pt x="6905" y="24078"/>
                    <a:pt x="5704" y="24846"/>
                    <a:pt x="5437" y="26413"/>
                  </a:cubicBezTo>
                  <a:cubicBezTo>
                    <a:pt x="5437" y="26413"/>
                    <a:pt x="5371" y="26447"/>
                    <a:pt x="5337" y="26447"/>
                  </a:cubicBezTo>
                  <a:cubicBezTo>
                    <a:pt x="5137" y="25846"/>
                    <a:pt x="4937" y="25212"/>
                    <a:pt x="4704" y="24612"/>
                  </a:cubicBezTo>
                  <a:cubicBezTo>
                    <a:pt x="4470" y="23878"/>
                    <a:pt x="4537" y="23478"/>
                    <a:pt x="5204" y="23078"/>
                  </a:cubicBezTo>
                  <a:cubicBezTo>
                    <a:pt x="6371" y="22444"/>
                    <a:pt x="7172" y="21443"/>
                    <a:pt x="7739" y="20276"/>
                  </a:cubicBezTo>
                  <a:cubicBezTo>
                    <a:pt x="7806" y="20142"/>
                    <a:pt x="7839" y="19975"/>
                    <a:pt x="7873" y="19842"/>
                  </a:cubicBezTo>
                  <a:cubicBezTo>
                    <a:pt x="7734" y="19819"/>
                    <a:pt x="7596" y="19780"/>
                    <a:pt x="7469" y="19780"/>
                  </a:cubicBezTo>
                  <a:cubicBezTo>
                    <a:pt x="7412" y="19780"/>
                    <a:pt x="7357" y="19788"/>
                    <a:pt x="7305" y="19809"/>
                  </a:cubicBezTo>
                  <a:cubicBezTo>
                    <a:pt x="6905" y="20042"/>
                    <a:pt x="6505" y="20342"/>
                    <a:pt x="6138" y="20643"/>
                  </a:cubicBezTo>
                  <a:cubicBezTo>
                    <a:pt x="5404" y="21343"/>
                    <a:pt x="4704" y="22077"/>
                    <a:pt x="4370" y="23078"/>
                  </a:cubicBezTo>
                  <a:cubicBezTo>
                    <a:pt x="4170" y="21743"/>
                    <a:pt x="4003" y="20409"/>
                    <a:pt x="3870" y="19108"/>
                  </a:cubicBezTo>
                  <a:cubicBezTo>
                    <a:pt x="3836" y="19008"/>
                    <a:pt x="3970" y="18841"/>
                    <a:pt x="4070" y="18741"/>
                  </a:cubicBezTo>
                  <a:cubicBezTo>
                    <a:pt x="4470" y="18308"/>
                    <a:pt x="5004" y="17941"/>
                    <a:pt x="5337" y="17440"/>
                  </a:cubicBezTo>
                  <a:cubicBezTo>
                    <a:pt x="6071" y="16373"/>
                    <a:pt x="6738" y="15205"/>
                    <a:pt x="7406" y="14105"/>
                  </a:cubicBezTo>
                  <a:cubicBezTo>
                    <a:pt x="7439" y="14071"/>
                    <a:pt x="7406" y="14004"/>
                    <a:pt x="7406" y="13804"/>
                  </a:cubicBezTo>
                  <a:cubicBezTo>
                    <a:pt x="7105" y="13904"/>
                    <a:pt x="6838" y="13971"/>
                    <a:pt x="6638" y="14105"/>
                  </a:cubicBezTo>
                  <a:cubicBezTo>
                    <a:pt x="5471" y="14905"/>
                    <a:pt x="4537" y="15939"/>
                    <a:pt x="3770" y="17140"/>
                  </a:cubicBezTo>
                  <a:cubicBezTo>
                    <a:pt x="3736" y="17073"/>
                    <a:pt x="3703" y="17040"/>
                    <a:pt x="3703" y="17040"/>
                  </a:cubicBezTo>
                  <a:cubicBezTo>
                    <a:pt x="3703" y="15839"/>
                    <a:pt x="3670" y="14638"/>
                    <a:pt x="3703" y="13437"/>
                  </a:cubicBezTo>
                  <a:cubicBezTo>
                    <a:pt x="3703" y="13304"/>
                    <a:pt x="3803" y="13171"/>
                    <a:pt x="3903" y="13104"/>
                  </a:cubicBezTo>
                  <a:cubicBezTo>
                    <a:pt x="5271" y="12103"/>
                    <a:pt x="6672" y="11102"/>
                    <a:pt x="8039" y="10135"/>
                  </a:cubicBezTo>
                  <a:cubicBezTo>
                    <a:pt x="8139" y="10035"/>
                    <a:pt x="8173" y="9902"/>
                    <a:pt x="8273" y="9801"/>
                  </a:cubicBezTo>
                  <a:cubicBezTo>
                    <a:pt x="8239" y="9735"/>
                    <a:pt x="8173" y="9701"/>
                    <a:pt x="8139" y="9668"/>
                  </a:cubicBezTo>
                  <a:cubicBezTo>
                    <a:pt x="6171" y="9768"/>
                    <a:pt x="4704" y="10735"/>
                    <a:pt x="3736" y="12537"/>
                  </a:cubicBezTo>
                  <a:cubicBezTo>
                    <a:pt x="3803" y="11303"/>
                    <a:pt x="3936" y="10135"/>
                    <a:pt x="4137" y="8934"/>
                  </a:cubicBezTo>
                  <a:cubicBezTo>
                    <a:pt x="4170" y="8734"/>
                    <a:pt x="4437" y="8467"/>
                    <a:pt x="4670" y="8367"/>
                  </a:cubicBezTo>
                  <a:cubicBezTo>
                    <a:pt x="5838" y="7933"/>
                    <a:pt x="6738" y="7133"/>
                    <a:pt x="7672" y="6399"/>
                  </a:cubicBezTo>
                  <a:cubicBezTo>
                    <a:pt x="7806" y="6266"/>
                    <a:pt x="7839" y="6032"/>
                    <a:pt x="7906" y="5832"/>
                  </a:cubicBezTo>
                  <a:cubicBezTo>
                    <a:pt x="7727" y="5772"/>
                    <a:pt x="7549" y="5660"/>
                    <a:pt x="7394" y="5660"/>
                  </a:cubicBezTo>
                  <a:cubicBezTo>
                    <a:pt x="7375" y="5660"/>
                    <a:pt x="7357" y="5662"/>
                    <a:pt x="7339" y="5665"/>
                  </a:cubicBezTo>
                  <a:cubicBezTo>
                    <a:pt x="6505" y="5865"/>
                    <a:pt x="5704" y="6132"/>
                    <a:pt x="5071" y="6799"/>
                  </a:cubicBezTo>
                  <a:cubicBezTo>
                    <a:pt x="4904" y="6999"/>
                    <a:pt x="4737" y="7233"/>
                    <a:pt x="4570" y="7433"/>
                  </a:cubicBezTo>
                  <a:cubicBezTo>
                    <a:pt x="4403" y="7266"/>
                    <a:pt x="4337" y="7166"/>
                    <a:pt x="4370" y="7066"/>
                  </a:cubicBezTo>
                  <a:cubicBezTo>
                    <a:pt x="4670" y="6166"/>
                    <a:pt x="4704" y="5198"/>
                    <a:pt x="5538" y="4431"/>
                  </a:cubicBezTo>
                  <a:cubicBezTo>
                    <a:pt x="6572" y="3464"/>
                    <a:pt x="7406" y="2263"/>
                    <a:pt x="8340" y="1162"/>
                  </a:cubicBezTo>
                  <a:cubicBezTo>
                    <a:pt x="8440" y="1029"/>
                    <a:pt x="8473" y="862"/>
                    <a:pt x="8506" y="695"/>
                  </a:cubicBezTo>
                  <a:cubicBezTo>
                    <a:pt x="8628" y="232"/>
                    <a:pt x="8554" y="0"/>
                    <a:pt x="8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143;p41">
              <a:extLst>
                <a:ext uri="{FF2B5EF4-FFF2-40B4-BE49-F238E27FC236}">
                  <a16:creationId xmlns:a16="http://schemas.microsoft.com/office/drawing/2014/main" id="{E780A76D-7038-358C-2BC6-27C3BA459311}"/>
                </a:ext>
              </a:extLst>
            </p:cNvPr>
            <p:cNvSpPr/>
            <p:nvPr/>
          </p:nvSpPr>
          <p:spPr>
            <a:xfrm>
              <a:off x="2160523" y="1591450"/>
              <a:ext cx="5015092" cy="1000000"/>
            </a:xfrm>
            <a:custGeom>
              <a:avLst/>
              <a:gdLst/>
              <a:ahLst/>
              <a:cxnLst/>
              <a:rect l="l" t="t" r="r" b="b"/>
              <a:pathLst>
                <a:path w="71919" h="20002" extrusionOk="0">
                  <a:moveTo>
                    <a:pt x="9240" y="1"/>
                  </a:moveTo>
                  <a:cubicBezTo>
                    <a:pt x="7639" y="34"/>
                    <a:pt x="6038" y="201"/>
                    <a:pt x="4437" y="267"/>
                  </a:cubicBezTo>
                  <a:cubicBezTo>
                    <a:pt x="3436" y="334"/>
                    <a:pt x="2435" y="234"/>
                    <a:pt x="1601" y="935"/>
                  </a:cubicBezTo>
                  <a:cubicBezTo>
                    <a:pt x="1568" y="968"/>
                    <a:pt x="1501" y="968"/>
                    <a:pt x="1435" y="1001"/>
                  </a:cubicBezTo>
                  <a:cubicBezTo>
                    <a:pt x="501" y="1201"/>
                    <a:pt x="501" y="1201"/>
                    <a:pt x="434" y="2102"/>
                  </a:cubicBezTo>
                  <a:cubicBezTo>
                    <a:pt x="300" y="4704"/>
                    <a:pt x="167" y="7339"/>
                    <a:pt x="34" y="9941"/>
                  </a:cubicBezTo>
                  <a:cubicBezTo>
                    <a:pt x="0" y="10308"/>
                    <a:pt x="0" y="10675"/>
                    <a:pt x="0" y="11042"/>
                  </a:cubicBezTo>
                  <a:cubicBezTo>
                    <a:pt x="67" y="11075"/>
                    <a:pt x="100" y="11075"/>
                    <a:pt x="167" y="11109"/>
                  </a:cubicBezTo>
                  <a:cubicBezTo>
                    <a:pt x="267" y="10942"/>
                    <a:pt x="434" y="10808"/>
                    <a:pt x="434" y="10642"/>
                  </a:cubicBezTo>
                  <a:cubicBezTo>
                    <a:pt x="534" y="9141"/>
                    <a:pt x="634" y="7639"/>
                    <a:pt x="667" y="6138"/>
                  </a:cubicBezTo>
                  <a:cubicBezTo>
                    <a:pt x="701" y="4837"/>
                    <a:pt x="667" y="3536"/>
                    <a:pt x="701" y="2236"/>
                  </a:cubicBezTo>
                  <a:cubicBezTo>
                    <a:pt x="701" y="2069"/>
                    <a:pt x="734" y="1802"/>
                    <a:pt x="834" y="1735"/>
                  </a:cubicBezTo>
                  <a:cubicBezTo>
                    <a:pt x="1601" y="1335"/>
                    <a:pt x="2302" y="701"/>
                    <a:pt x="3269" y="668"/>
                  </a:cubicBezTo>
                  <a:cubicBezTo>
                    <a:pt x="5171" y="568"/>
                    <a:pt x="7105" y="434"/>
                    <a:pt x="9040" y="401"/>
                  </a:cubicBezTo>
                  <a:cubicBezTo>
                    <a:pt x="9310" y="396"/>
                    <a:pt x="9580" y="394"/>
                    <a:pt x="9848" y="394"/>
                  </a:cubicBezTo>
                  <a:cubicBezTo>
                    <a:pt x="11506" y="394"/>
                    <a:pt x="13141" y="472"/>
                    <a:pt x="14777" y="501"/>
                  </a:cubicBezTo>
                  <a:cubicBezTo>
                    <a:pt x="17880" y="534"/>
                    <a:pt x="20948" y="601"/>
                    <a:pt x="24051" y="634"/>
                  </a:cubicBezTo>
                  <a:cubicBezTo>
                    <a:pt x="27887" y="668"/>
                    <a:pt x="31723" y="701"/>
                    <a:pt x="35559" y="701"/>
                  </a:cubicBezTo>
                  <a:cubicBezTo>
                    <a:pt x="39295" y="701"/>
                    <a:pt x="43031" y="658"/>
                    <a:pt x="46784" y="658"/>
                  </a:cubicBezTo>
                  <a:cubicBezTo>
                    <a:pt x="47722" y="658"/>
                    <a:pt x="48662" y="661"/>
                    <a:pt x="49602" y="668"/>
                  </a:cubicBezTo>
                  <a:cubicBezTo>
                    <a:pt x="53572" y="701"/>
                    <a:pt x="57541" y="801"/>
                    <a:pt x="61511" y="868"/>
                  </a:cubicBezTo>
                  <a:cubicBezTo>
                    <a:pt x="62978" y="901"/>
                    <a:pt x="64480" y="1035"/>
                    <a:pt x="65981" y="1068"/>
                  </a:cubicBezTo>
                  <a:cubicBezTo>
                    <a:pt x="66848" y="1101"/>
                    <a:pt x="67682" y="1101"/>
                    <a:pt x="68516" y="1101"/>
                  </a:cubicBezTo>
                  <a:cubicBezTo>
                    <a:pt x="69250" y="1101"/>
                    <a:pt x="69950" y="1101"/>
                    <a:pt x="70684" y="1068"/>
                  </a:cubicBezTo>
                  <a:cubicBezTo>
                    <a:pt x="71018" y="1068"/>
                    <a:pt x="71251" y="1201"/>
                    <a:pt x="71251" y="1602"/>
                  </a:cubicBezTo>
                  <a:cubicBezTo>
                    <a:pt x="71284" y="5138"/>
                    <a:pt x="71318" y="8707"/>
                    <a:pt x="71351" y="12243"/>
                  </a:cubicBezTo>
                  <a:cubicBezTo>
                    <a:pt x="71385" y="14644"/>
                    <a:pt x="71385" y="17046"/>
                    <a:pt x="71385" y="19448"/>
                  </a:cubicBezTo>
                  <a:cubicBezTo>
                    <a:pt x="71385" y="19737"/>
                    <a:pt x="71410" y="20001"/>
                    <a:pt x="71742" y="20001"/>
                  </a:cubicBezTo>
                  <a:cubicBezTo>
                    <a:pt x="71793" y="20001"/>
                    <a:pt x="71852" y="19995"/>
                    <a:pt x="71918" y="19982"/>
                  </a:cubicBezTo>
                  <a:cubicBezTo>
                    <a:pt x="71918" y="19781"/>
                    <a:pt x="71918" y="19615"/>
                    <a:pt x="71918" y="19448"/>
                  </a:cubicBezTo>
                  <a:cubicBezTo>
                    <a:pt x="71918" y="14745"/>
                    <a:pt x="71885" y="10075"/>
                    <a:pt x="71852" y="5371"/>
                  </a:cubicBezTo>
                  <a:cubicBezTo>
                    <a:pt x="71818" y="4037"/>
                    <a:pt x="71785" y="2669"/>
                    <a:pt x="71718" y="1335"/>
                  </a:cubicBezTo>
                  <a:cubicBezTo>
                    <a:pt x="71718" y="1135"/>
                    <a:pt x="71551" y="835"/>
                    <a:pt x="71385" y="801"/>
                  </a:cubicBezTo>
                  <a:cubicBezTo>
                    <a:pt x="71018" y="668"/>
                    <a:pt x="70617" y="668"/>
                    <a:pt x="70217" y="668"/>
                  </a:cubicBezTo>
                  <a:cubicBezTo>
                    <a:pt x="68983" y="668"/>
                    <a:pt x="67749" y="701"/>
                    <a:pt x="66514" y="701"/>
                  </a:cubicBezTo>
                  <a:cubicBezTo>
                    <a:pt x="66147" y="701"/>
                    <a:pt x="65747" y="634"/>
                    <a:pt x="65380" y="601"/>
                  </a:cubicBezTo>
                  <a:cubicBezTo>
                    <a:pt x="63746" y="568"/>
                    <a:pt x="62111" y="501"/>
                    <a:pt x="60477" y="468"/>
                  </a:cubicBezTo>
                  <a:cubicBezTo>
                    <a:pt x="55940" y="368"/>
                    <a:pt x="51370" y="234"/>
                    <a:pt x="46834" y="234"/>
                  </a:cubicBezTo>
                  <a:cubicBezTo>
                    <a:pt x="46009" y="229"/>
                    <a:pt x="45185" y="227"/>
                    <a:pt x="44361" y="227"/>
                  </a:cubicBezTo>
                  <a:cubicBezTo>
                    <a:pt x="39281" y="227"/>
                    <a:pt x="34201" y="306"/>
                    <a:pt x="29121" y="334"/>
                  </a:cubicBezTo>
                  <a:cubicBezTo>
                    <a:pt x="27220" y="334"/>
                    <a:pt x="25318" y="301"/>
                    <a:pt x="23417" y="267"/>
                  </a:cubicBezTo>
                  <a:cubicBezTo>
                    <a:pt x="20415" y="201"/>
                    <a:pt x="17379" y="134"/>
                    <a:pt x="14377" y="101"/>
                  </a:cubicBezTo>
                  <a:cubicBezTo>
                    <a:pt x="12643" y="67"/>
                    <a:pt x="10941" y="1"/>
                    <a:pt x="9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144;p41">
              <a:extLst>
                <a:ext uri="{FF2B5EF4-FFF2-40B4-BE49-F238E27FC236}">
                  <a16:creationId xmlns:a16="http://schemas.microsoft.com/office/drawing/2014/main" id="{43176EA5-AA68-59F4-1D06-919A3AE6D22F}"/>
                </a:ext>
              </a:extLst>
            </p:cNvPr>
            <p:cNvSpPr/>
            <p:nvPr/>
          </p:nvSpPr>
          <p:spPr>
            <a:xfrm>
              <a:off x="2162824" y="3644196"/>
              <a:ext cx="4977855" cy="473903"/>
            </a:xfrm>
            <a:custGeom>
              <a:avLst/>
              <a:gdLst/>
              <a:ahLst/>
              <a:cxnLst/>
              <a:rect l="l" t="t" r="r" b="b"/>
              <a:pathLst>
                <a:path w="71385" h="9479" extrusionOk="0">
                  <a:moveTo>
                    <a:pt x="160" y="0"/>
                  </a:moveTo>
                  <a:cubicBezTo>
                    <a:pt x="132" y="0"/>
                    <a:pt x="101" y="2"/>
                    <a:pt x="67" y="5"/>
                  </a:cubicBezTo>
                  <a:cubicBezTo>
                    <a:pt x="67" y="72"/>
                    <a:pt x="34" y="172"/>
                    <a:pt x="34" y="239"/>
                  </a:cubicBezTo>
                  <a:cubicBezTo>
                    <a:pt x="34" y="1640"/>
                    <a:pt x="1" y="3041"/>
                    <a:pt x="34" y="4442"/>
                  </a:cubicBezTo>
                  <a:cubicBezTo>
                    <a:pt x="34" y="5810"/>
                    <a:pt x="101" y="7177"/>
                    <a:pt x="167" y="8545"/>
                  </a:cubicBezTo>
                  <a:cubicBezTo>
                    <a:pt x="192" y="8985"/>
                    <a:pt x="342" y="9192"/>
                    <a:pt x="644" y="9192"/>
                  </a:cubicBezTo>
                  <a:cubicBezTo>
                    <a:pt x="754" y="9192"/>
                    <a:pt x="884" y="9165"/>
                    <a:pt x="1035" y="9112"/>
                  </a:cubicBezTo>
                  <a:cubicBezTo>
                    <a:pt x="1085" y="9095"/>
                    <a:pt x="1135" y="9087"/>
                    <a:pt x="1189" y="9087"/>
                  </a:cubicBezTo>
                  <a:cubicBezTo>
                    <a:pt x="1243" y="9087"/>
                    <a:pt x="1301" y="9095"/>
                    <a:pt x="1368" y="9112"/>
                  </a:cubicBezTo>
                  <a:cubicBezTo>
                    <a:pt x="1635" y="9145"/>
                    <a:pt x="1902" y="9245"/>
                    <a:pt x="2169" y="9279"/>
                  </a:cubicBezTo>
                  <a:cubicBezTo>
                    <a:pt x="4103" y="9345"/>
                    <a:pt x="6005" y="9479"/>
                    <a:pt x="7940" y="9479"/>
                  </a:cubicBezTo>
                  <a:cubicBezTo>
                    <a:pt x="10208" y="9445"/>
                    <a:pt x="12509" y="9312"/>
                    <a:pt x="14811" y="9279"/>
                  </a:cubicBezTo>
                  <a:cubicBezTo>
                    <a:pt x="15269" y="9272"/>
                    <a:pt x="15727" y="9269"/>
                    <a:pt x="16186" y="9269"/>
                  </a:cubicBezTo>
                  <a:cubicBezTo>
                    <a:pt x="17438" y="9269"/>
                    <a:pt x="18689" y="9288"/>
                    <a:pt x="19941" y="9288"/>
                  </a:cubicBezTo>
                  <a:cubicBezTo>
                    <a:pt x="20399" y="9288"/>
                    <a:pt x="20858" y="9286"/>
                    <a:pt x="21316" y="9279"/>
                  </a:cubicBezTo>
                  <a:cubicBezTo>
                    <a:pt x="24518" y="9212"/>
                    <a:pt x="27720" y="9045"/>
                    <a:pt x="30923" y="9012"/>
                  </a:cubicBezTo>
                  <a:cubicBezTo>
                    <a:pt x="32224" y="8978"/>
                    <a:pt x="33533" y="8970"/>
                    <a:pt x="34842" y="8970"/>
                  </a:cubicBezTo>
                  <a:cubicBezTo>
                    <a:pt x="36151" y="8970"/>
                    <a:pt x="37461" y="8978"/>
                    <a:pt x="38762" y="8978"/>
                  </a:cubicBezTo>
                  <a:cubicBezTo>
                    <a:pt x="40996" y="8945"/>
                    <a:pt x="43231" y="8912"/>
                    <a:pt x="45466" y="8845"/>
                  </a:cubicBezTo>
                  <a:cubicBezTo>
                    <a:pt x="47568" y="8778"/>
                    <a:pt x="49669" y="8645"/>
                    <a:pt x="51737" y="8578"/>
                  </a:cubicBezTo>
                  <a:cubicBezTo>
                    <a:pt x="52621" y="8561"/>
                    <a:pt x="53505" y="8553"/>
                    <a:pt x="54389" y="8553"/>
                  </a:cubicBezTo>
                  <a:cubicBezTo>
                    <a:pt x="55273" y="8553"/>
                    <a:pt x="56157" y="8561"/>
                    <a:pt x="57041" y="8578"/>
                  </a:cubicBezTo>
                  <a:cubicBezTo>
                    <a:pt x="58642" y="8578"/>
                    <a:pt x="60244" y="8645"/>
                    <a:pt x="61845" y="8645"/>
                  </a:cubicBezTo>
                  <a:cubicBezTo>
                    <a:pt x="64413" y="8678"/>
                    <a:pt x="67015" y="8745"/>
                    <a:pt x="69584" y="8745"/>
                  </a:cubicBezTo>
                  <a:cubicBezTo>
                    <a:pt x="70217" y="8745"/>
                    <a:pt x="70818" y="8478"/>
                    <a:pt x="71285" y="8044"/>
                  </a:cubicBezTo>
                  <a:cubicBezTo>
                    <a:pt x="71385" y="7944"/>
                    <a:pt x="71385" y="7744"/>
                    <a:pt x="71385" y="7577"/>
                  </a:cubicBezTo>
                  <a:lnTo>
                    <a:pt x="71385" y="7577"/>
                  </a:lnTo>
                  <a:cubicBezTo>
                    <a:pt x="71285" y="7611"/>
                    <a:pt x="71151" y="7644"/>
                    <a:pt x="71018" y="7678"/>
                  </a:cubicBezTo>
                  <a:cubicBezTo>
                    <a:pt x="70651" y="7878"/>
                    <a:pt x="70251" y="8245"/>
                    <a:pt x="69850" y="8245"/>
                  </a:cubicBezTo>
                  <a:cubicBezTo>
                    <a:pt x="68399" y="8320"/>
                    <a:pt x="66948" y="8357"/>
                    <a:pt x="65497" y="8357"/>
                  </a:cubicBezTo>
                  <a:cubicBezTo>
                    <a:pt x="65014" y="8357"/>
                    <a:pt x="64530" y="8353"/>
                    <a:pt x="64046" y="8345"/>
                  </a:cubicBezTo>
                  <a:cubicBezTo>
                    <a:pt x="62445" y="8345"/>
                    <a:pt x="60844" y="8211"/>
                    <a:pt x="59243" y="8178"/>
                  </a:cubicBezTo>
                  <a:cubicBezTo>
                    <a:pt x="57842" y="8178"/>
                    <a:pt x="56456" y="8163"/>
                    <a:pt x="55074" y="8163"/>
                  </a:cubicBezTo>
                  <a:cubicBezTo>
                    <a:pt x="54384" y="8163"/>
                    <a:pt x="53694" y="8167"/>
                    <a:pt x="53005" y="8178"/>
                  </a:cubicBezTo>
                  <a:cubicBezTo>
                    <a:pt x="50637" y="8211"/>
                    <a:pt x="48268" y="8311"/>
                    <a:pt x="45900" y="8378"/>
                  </a:cubicBezTo>
                  <a:cubicBezTo>
                    <a:pt x="43365" y="8445"/>
                    <a:pt x="40796" y="8545"/>
                    <a:pt x="38261" y="8578"/>
                  </a:cubicBezTo>
                  <a:cubicBezTo>
                    <a:pt x="36793" y="8595"/>
                    <a:pt x="35326" y="8595"/>
                    <a:pt x="33858" y="8595"/>
                  </a:cubicBezTo>
                  <a:cubicBezTo>
                    <a:pt x="32390" y="8595"/>
                    <a:pt x="30923" y="8595"/>
                    <a:pt x="29455" y="8612"/>
                  </a:cubicBezTo>
                  <a:cubicBezTo>
                    <a:pt x="25619" y="8678"/>
                    <a:pt x="21783" y="8812"/>
                    <a:pt x="17913" y="8878"/>
                  </a:cubicBezTo>
                  <a:cubicBezTo>
                    <a:pt x="14978" y="8945"/>
                    <a:pt x="12042" y="9012"/>
                    <a:pt x="9107" y="9012"/>
                  </a:cubicBezTo>
                  <a:cubicBezTo>
                    <a:pt x="8666" y="9018"/>
                    <a:pt x="8224" y="9021"/>
                    <a:pt x="7782" y="9021"/>
                  </a:cubicBezTo>
                  <a:cubicBezTo>
                    <a:pt x="5812" y="9021"/>
                    <a:pt x="3823" y="8966"/>
                    <a:pt x="1835" y="8912"/>
                  </a:cubicBezTo>
                  <a:cubicBezTo>
                    <a:pt x="1435" y="8912"/>
                    <a:pt x="935" y="8912"/>
                    <a:pt x="734" y="8712"/>
                  </a:cubicBezTo>
                  <a:cubicBezTo>
                    <a:pt x="501" y="8445"/>
                    <a:pt x="568" y="7944"/>
                    <a:pt x="568" y="7544"/>
                  </a:cubicBezTo>
                  <a:cubicBezTo>
                    <a:pt x="534" y="5176"/>
                    <a:pt x="501" y="2774"/>
                    <a:pt x="501" y="406"/>
                  </a:cubicBezTo>
                  <a:cubicBezTo>
                    <a:pt x="501" y="135"/>
                    <a:pt x="420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45;p41">
              <a:extLst>
                <a:ext uri="{FF2B5EF4-FFF2-40B4-BE49-F238E27FC236}">
                  <a16:creationId xmlns:a16="http://schemas.microsoft.com/office/drawing/2014/main" id="{C1F31890-6373-0AAD-83F1-3B9792681BF7}"/>
                </a:ext>
              </a:extLst>
            </p:cNvPr>
            <p:cNvSpPr/>
            <p:nvPr/>
          </p:nvSpPr>
          <p:spPr>
            <a:xfrm>
              <a:off x="7082570" y="3082188"/>
              <a:ext cx="76845" cy="935856"/>
            </a:xfrm>
            <a:custGeom>
              <a:avLst/>
              <a:gdLst/>
              <a:ahLst/>
              <a:cxnLst/>
              <a:rect l="l" t="t" r="r" b="b"/>
              <a:pathLst>
                <a:path w="1102" h="18719" extrusionOk="0">
                  <a:moveTo>
                    <a:pt x="629" y="0"/>
                  </a:moveTo>
                  <a:cubicBezTo>
                    <a:pt x="590" y="0"/>
                    <a:pt x="547" y="2"/>
                    <a:pt x="501" y="5"/>
                  </a:cubicBezTo>
                  <a:cubicBezTo>
                    <a:pt x="701" y="6243"/>
                    <a:pt x="1" y="12481"/>
                    <a:pt x="268" y="18718"/>
                  </a:cubicBezTo>
                  <a:cubicBezTo>
                    <a:pt x="435" y="18518"/>
                    <a:pt x="535" y="18285"/>
                    <a:pt x="535" y="18051"/>
                  </a:cubicBezTo>
                  <a:cubicBezTo>
                    <a:pt x="701" y="14682"/>
                    <a:pt x="835" y="11313"/>
                    <a:pt x="935" y="7977"/>
                  </a:cubicBezTo>
                  <a:cubicBezTo>
                    <a:pt x="1035" y="5476"/>
                    <a:pt x="1035" y="2974"/>
                    <a:pt x="1102" y="472"/>
                  </a:cubicBezTo>
                  <a:cubicBezTo>
                    <a:pt x="1102" y="141"/>
                    <a:pt x="993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46;p41">
              <a:extLst>
                <a:ext uri="{FF2B5EF4-FFF2-40B4-BE49-F238E27FC236}">
                  <a16:creationId xmlns:a16="http://schemas.microsoft.com/office/drawing/2014/main" id="{13E92465-2107-F163-3EF2-8288E0F28709}"/>
                </a:ext>
              </a:extLst>
            </p:cNvPr>
            <p:cNvSpPr/>
            <p:nvPr/>
          </p:nvSpPr>
          <p:spPr>
            <a:xfrm>
              <a:off x="7111457" y="2832252"/>
              <a:ext cx="65043" cy="68493"/>
            </a:xfrm>
            <a:custGeom>
              <a:avLst/>
              <a:gdLst/>
              <a:ahLst/>
              <a:cxnLst/>
              <a:rect l="l" t="t" r="r" b="b"/>
              <a:pathLst>
                <a:path w="1301" h="1370" extrusionOk="0">
                  <a:moveTo>
                    <a:pt x="701" y="0"/>
                  </a:moveTo>
                  <a:cubicBezTo>
                    <a:pt x="301" y="0"/>
                    <a:pt x="1" y="367"/>
                    <a:pt x="1" y="801"/>
                  </a:cubicBezTo>
                  <a:cubicBezTo>
                    <a:pt x="34" y="1168"/>
                    <a:pt x="234" y="1368"/>
                    <a:pt x="568" y="1368"/>
                  </a:cubicBezTo>
                  <a:cubicBezTo>
                    <a:pt x="581" y="1369"/>
                    <a:pt x="594" y="1370"/>
                    <a:pt x="607" y="1370"/>
                  </a:cubicBezTo>
                  <a:cubicBezTo>
                    <a:pt x="932" y="1370"/>
                    <a:pt x="1300" y="985"/>
                    <a:pt x="1268" y="601"/>
                  </a:cubicBezTo>
                  <a:cubicBezTo>
                    <a:pt x="1235" y="301"/>
                    <a:pt x="1101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47;p41">
              <a:extLst>
                <a:ext uri="{FF2B5EF4-FFF2-40B4-BE49-F238E27FC236}">
                  <a16:creationId xmlns:a16="http://schemas.microsoft.com/office/drawing/2014/main" id="{6C40B4AA-7E9A-06CB-E004-50AF35B76C53}"/>
                </a:ext>
              </a:extLst>
            </p:cNvPr>
            <p:cNvSpPr/>
            <p:nvPr/>
          </p:nvSpPr>
          <p:spPr>
            <a:xfrm>
              <a:off x="7131455" y="2696513"/>
              <a:ext cx="65093" cy="54195"/>
            </a:xfrm>
            <a:custGeom>
              <a:avLst/>
              <a:gdLst/>
              <a:ahLst/>
              <a:cxnLst/>
              <a:rect l="l" t="t" r="r" b="b"/>
              <a:pathLst>
                <a:path w="1302" h="1084" extrusionOk="0">
                  <a:moveTo>
                    <a:pt x="444" y="1"/>
                  </a:moveTo>
                  <a:cubicBezTo>
                    <a:pt x="178" y="1"/>
                    <a:pt x="1" y="190"/>
                    <a:pt x="1" y="480"/>
                  </a:cubicBezTo>
                  <a:cubicBezTo>
                    <a:pt x="1" y="797"/>
                    <a:pt x="151" y="1083"/>
                    <a:pt x="480" y="1083"/>
                  </a:cubicBezTo>
                  <a:cubicBezTo>
                    <a:pt x="498" y="1083"/>
                    <a:pt x="516" y="1083"/>
                    <a:pt x="535" y="1081"/>
                  </a:cubicBezTo>
                  <a:cubicBezTo>
                    <a:pt x="735" y="1048"/>
                    <a:pt x="935" y="814"/>
                    <a:pt x="1302" y="547"/>
                  </a:cubicBezTo>
                  <a:cubicBezTo>
                    <a:pt x="968" y="314"/>
                    <a:pt x="768" y="47"/>
                    <a:pt x="568" y="13"/>
                  </a:cubicBezTo>
                  <a:cubicBezTo>
                    <a:pt x="525" y="5"/>
                    <a:pt x="483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48;p41">
              <a:extLst>
                <a:ext uri="{FF2B5EF4-FFF2-40B4-BE49-F238E27FC236}">
                  <a16:creationId xmlns:a16="http://schemas.microsoft.com/office/drawing/2014/main" id="{3D3964A8-CFF4-EFAD-522C-A045D78C7129}"/>
                </a:ext>
              </a:extLst>
            </p:cNvPr>
            <p:cNvSpPr/>
            <p:nvPr/>
          </p:nvSpPr>
          <p:spPr>
            <a:xfrm>
              <a:off x="7139804" y="2945343"/>
              <a:ext cx="54495" cy="46095"/>
            </a:xfrm>
            <a:custGeom>
              <a:avLst/>
              <a:gdLst/>
              <a:ahLst/>
              <a:cxnLst/>
              <a:rect l="l" t="t" r="r" b="b"/>
              <a:pathLst>
                <a:path w="1090" h="922" extrusionOk="0">
                  <a:moveTo>
                    <a:pt x="619" y="1"/>
                  </a:moveTo>
                  <a:cubicBezTo>
                    <a:pt x="590" y="1"/>
                    <a:pt x="562" y="3"/>
                    <a:pt x="534" y="7"/>
                  </a:cubicBezTo>
                  <a:cubicBezTo>
                    <a:pt x="334" y="40"/>
                    <a:pt x="134" y="274"/>
                    <a:pt x="34" y="507"/>
                  </a:cubicBezTo>
                  <a:cubicBezTo>
                    <a:pt x="1" y="574"/>
                    <a:pt x="268" y="874"/>
                    <a:pt x="434" y="907"/>
                  </a:cubicBezTo>
                  <a:cubicBezTo>
                    <a:pt x="478" y="917"/>
                    <a:pt x="520" y="922"/>
                    <a:pt x="561" y="922"/>
                  </a:cubicBezTo>
                  <a:cubicBezTo>
                    <a:pt x="798" y="922"/>
                    <a:pt x="973" y="759"/>
                    <a:pt x="1001" y="474"/>
                  </a:cubicBezTo>
                  <a:cubicBezTo>
                    <a:pt x="1090" y="120"/>
                    <a:pt x="840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55278-C37D-42AC-B340-897A83AD5BDF}"/>
              </a:ext>
            </a:extLst>
          </p:cNvPr>
          <p:cNvSpPr txBox="1">
            <a:spLocks/>
          </p:cNvSpPr>
          <p:nvPr/>
        </p:nvSpPr>
        <p:spPr>
          <a:xfrm>
            <a:off x="2618075" y="186025"/>
            <a:ext cx="4290725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/>
              <a:t>TÌM TÒI MỞ RỘNG</a:t>
            </a:r>
            <a:endParaRPr lang="vi-VN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4491E-DF07-41D0-94C9-C71E56D870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1399" y="624775"/>
            <a:ext cx="2124075" cy="80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19ED84-DB36-4B0C-A862-82BDA4F8FF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23247" y="-85225"/>
            <a:ext cx="1631630" cy="1157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695928-F686-4A4D-93F2-F23A118065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3916" y="38987"/>
            <a:ext cx="2247900" cy="19716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8B8AAB-CE24-4AAD-9F4A-00BDD73A0985}"/>
              </a:ext>
            </a:extLst>
          </p:cNvPr>
          <p:cNvSpPr txBox="1"/>
          <p:nvPr/>
        </p:nvSpPr>
        <p:spPr>
          <a:xfrm>
            <a:off x="1037337" y="1335389"/>
            <a:ext cx="705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>
                <a:solidFill>
                  <a:schemeClr val="tx1"/>
                </a:solidFill>
              </a:rPr>
              <a:t>Biểu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diễn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phân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số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trên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trục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số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như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thế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nào</a:t>
            </a:r>
            <a:r>
              <a:rPr lang="en-US" sz="2400" b="1" i="1" u="sng" dirty="0">
                <a:solidFill>
                  <a:schemeClr val="tx1"/>
                </a:solidFill>
              </a:rPr>
              <a:t>?</a:t>
            </a:r>
            <a:endParaRPr lang="vi-VN" sz="2400" b="1" i="1" u="sng" dirty="0">
              <a:solidFill>
                <a:schemeClr val="tx1"/>
              </a:solidFill>
            </a:endParaRPr>
          </a:p>
        </p:txBody>
      </p:sp>
      <p:sp>
        <p:nvSpPr>
          <p:cNvPr id="12" name="Line 177">
            <a:extLst>
              <a:ext uri="{FF2B5EF4-FFF2-40B4-BE49-F238E27FC236}">
                <a16:creationId xmlns:a16="http://schemas.microsoft.com/office/drawing/2014/main" id="{E4E630D4-5CD7-4738-B5D8-6BFB8F88C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9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Line 178">
            <a:extLst>
              <a:ext uri="{FF2B5EF4-FFF2-40B4-BE49-F238E27FC236}">
                <a16:creationId xmlns:a16="http://schemas.microsoft.com/office/drawing/2014/main" id="{2C16DD1E-5784-4CF6-AA91-0052E975E8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1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Line 68">
            <a:extLst>
              <a:ext uri="{FF2B5EF4-FFF2-40B4-BE49-F238E27FC236}">
                <a16:creationId xmlns:a16="http://schemas.microsoft.com/office/drawing/2014/main" id="{1012D796-2108-4494-8F0E-E7BC77AB26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9125" y="2826362"/>
            <a:ext cx="8129588" cy="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5" name="Line 69">
            <a:extLst>
              <a:ext uri="{FF2B5EF4-FFF2-40B4-BE49-F238E27FC236}">
                <a16:creationId xmlns:a16="http://schemas.microsoft.com/office/drawing/2014/main" id="{20FEF711-EF34-4F29-86D1-19E809B7C5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6866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6" name="Text Box 105">
            <a:extLst>
              <a:ext uri="{FF2B5EF4-FFF2-40B4-BE49-F238E27FC236}">
                <a16:creationId xmlns:a16="http://schemas.microsoft.com/office/drawing/2014/main" id="{BAC0ACD2-EF69-41D6-8D8C-E996CFADF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413" y="2902562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" name="Text Box 106">
            <a:extLst>
              <a:ext uri="{FF2B5EF4-FFF2-40B4-BE49-F238E27FC236}">
                <a16:creationId xmlns:a16="http://schemas.microsoft.com/office/drawing/2014/main" id="{8D8BB1C5-6D5C-4BD7-84F5-FE32F5E38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5300" y="2902562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Line 107">
            <a:extLst>
              <a:ext uri="{FF2B5EF4-FFF2-40B4-BE49-F238E27FC236}">
                <a16:creationId xmlns:a16="http://schemas.microsoft.com/office/drawing/2014/main" id="{041F5B34-34B2-4DAE-BCC5-6976986C66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65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9" name="Line 108">
            <a:extLst>
              <a:ext uri="{FF2B5EF4-FFF2-40B4-BE49-F238E27FC236}">
                <a16:creationId xmlns:a16="http://schemas.microsoft.com/office/drawing/2014/main" id="{16A8EFDD-A7AF-4008-80C7-F8D70F36F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826362"/>
            <a:ext cx="1828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0" name="Line 110">
            <a:extLst>
              <a:ext uri="{FF2B5EF4-FFF2-40B4-BE49-F238E27FC236}">
                <a16:creationId xmlns:a16="http://schemas.microsoft.com/office/drawing/2014/main" id="{7952CEA1-725A-43D7-BB98-7DCBF233E0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2125" y="2734287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21" name="Group 111">
            <a:extLst>
              <a:ext uri="{FF2B5EF4-FFF2-40B4-BE49-F238E27FC236}">
                <a16:creationId xmlns:a16="http://schemas.microsoft.com/office/drawing/2014/main" id="{CAE967F0-B153-4B20-B288-EFA4CB90F61D}"/>
              </a:ext>
            </a:extLst>
          </p:cNvPr>
          <p:cNvGrpSpPr>
            <a:grpSpLocks/>
          </p:cNvGrpSpPr>
          <p:nvPr/>
        </p:nvGrpSpPr>
        <p:grpSpPr bwMode="auto">
          <a:xfrm>
            <a:off x="4642525" y="2902577"/>
            <a:ext cx="609600" cy="642939"/>
            <a:chOff x="1920" y="3984"/>
            <a:chExt cx="384" cy="405"/>
          </a:xfrm>
        </p:grpSpPr>
        <p:sp>
          <p:nvSpPr>
            <p:cNvPr id="22" name="Text Box 112">
              <a:extLst>
                <a:ext uri="{FF2B5EF4-FFF2-40B4-BE49-F238E27FC236}">
                  <a16:creationId xmlns:a16="http://schemas.microsoft.com/office/drawing/2014/main" id="{517A6EAC-00A0-4916-83B7-6DBAAFBABA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Text Box 113">
              <a:extLst>
                <a:ext uri="{FF2B5EF4-FFF2-40B4-BE49-F238E27FC236}">
                  <a16:creationId xmlns:a16="http://schemas.microsoft.com/office/drawing/2014/main" id="{A8268C76-E52F-4C61-957A-97F8A85FB0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" name="Line 114">
              <a:extLst>
                <a:ext uri="{FF2B5EF4-FFF2-40B4-BE49-F238E27FC236}">
                  <a16:creationId xmlns:a16="http://schemas.microsoft.com/office/drawing/2014/main" id="{9ACF552B-C720-4F8E-8064-B45ECED55E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oup 115">
            <a:extLst>
              <a:ext uri="{FF2B5EF4-FFF2-40B4-BE49-F238E27FC236}">
                <a16:creationId xmlns:a16="http://schemas.microsoft.com/office/drawing/2014/main" id="{BD0552A1-101E-411C-9E64-890D83AF639D}"/>
              </a:ext>
            </a:extLst>
          </p:cNvPr>
          <p:cNvGrpSpPr>
            <a:grpSpLocks/>
          </p:cNvGrpSpPr>
          <p:nvPr/>
        </p:nvGrpSpPr>
        <p:grpSpPr bwMode="auto">
          <a:xfrm>
            <a:off x="5099725" y="2902577"/>
            <a:ext cx="609600" cy="642939"/>
            <a:chOff x="1920" y="3984"/>
            <a:chExt cx="384" cy="405"/>
          </a:xfrm>
        </p:grpSpPr>
        <p:sp>
          <p:nvSpPr>
            <p:cNvPr id="26" name="Text Box 116">
              <a:extLst>
                <a:ext uri="{FF2B5EF4-FFF2-40B4-BE49-F238E27FC236}">
                  <a16:creationId xmlns:a16="http://schemas.microsoft.com/office/drawing/2014/main" id="{AA2F1880-5EE1-465A-908E-1CD1421A55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7" name="Text Box 117">
              <a:extLst>
                <a:ext uri="{FF2B5EF4-FFF2-40B4-BE49-F238E27FC236}">
                  <a16:creationId xmlns:a16="http://schemas.microsoft.com/office/drawing/2014/main" id="{97170904-0E44-4893-8CCF-D14F446D4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8" name="Line 118">
              <a:extLst>
                <a:ext uri="{FF2B5EF4-FFF2-40B4-BE49-F238E27FC236}">
                  <a16:creationId xmlns:a16="http://schemas.microsoft.com/office/drawing/2014/main" id="{681F750B-CDA2-42DE-9A03-A39D3C628A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9" name="Group 119">
            <a:extLst>
              <a:ext uri="{FF2B5EF4-FFF2-40B4-BE49-F238E27FC236}">
                <a16:creationId xmlns:a16="http://schemas.microsoft.com/office/drawing/2014/main" id="{4FE65233-56FF-4C25-998E-931BA6FD3CE8}"/>
              </a:ext>
            </a:extLst>
          </p:cNvPr>
          <p:cNvGrpSpPr>
            <a:grpSpLocks/>
          </p:cNvGrpSpPr>
          <p:nvPr/>
        </p:nvGrpSpPr>
        <p:grpSpPr bwMode="auto">
          <a:xfrm>
            <a:off x="5556925" y="2902577"/>
            <a:ext cx="609600" cy="642939"/>
            <a:chOff x="1920" y="3984"/>
            <a:chExt cx="384" cy="405"/>
          </a:xfrm>
        </p:grpSpPr>
        <p:sp>
          <p:nvSpPr>
            <p:cNvPr id="30" name="Text Box 120">
              <a:extLst>
                <a:ext uri="{FF2B5EF4-FFF2-40B4-BE49-F238E27FC236}">
                  <a16:creationId xmlns:a16="http://schemas.microsoft.com/office/drawing/2014/main" id="{4AAC8398-E4A8-4A1D-A8AE-39D1E46C3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1" name="Text Box 121">
              <a:extLst>
                <a:ext uri="{FF2B5EF4-FFF2-40B4-BE49-F238E27FC236}">
                  <a16:creationId xmlns:a16="http://schemas.microsoft.com/office/drawing/2014/main" id="{C1B179D2-924A-417F-9B21-CD6551BA8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2" name="Line 122">
              <a:extLst>
                <a:ext uri="{FF2B5EF4-FFF2-40B4-BE49-F238E27FC236}">
                  <a16:creationId xmlns:a16="http://schemas.microsoft.com/office/drawing/2014/main" id="{521AD01F-1673-437E-924D-66905C3ECE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3" name="Line 123">
            <a:extLst>
              <a:ext uri="{FF2B5EF4-FFF2-40B4-BE49-F238E27FC236}">
                <a16:creationId xmlns:a16="http://schemas.microsoft.com/office/drawing/2014/main" id="{69ACFC26-2C62-4FF6-A1B9-CA2A6DB6D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53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4" name="Line 124">
            <a:extLst>
              <a:ext uri="{FF2B5EF4-FFF2-40B4-BE49-F238E27FC236}">
                <a16:creationId xmlns:a16="http://schemas.microsoft.com/office/drawing/2014/main" id="{27A1F8A2-90D7-4059-B1BA-A63C0D6DB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09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5" name="Line 171">
            <a:extLst>
              <a:ext uri="{FF2B5EF4-FFF2-40B4-BE49-F238E27FC236}">
                <a16:creationId xmlns:a16="http://schemas.microsoft.com/office/drawing/2014/main" id="{D5A8223D-AF00-4E94-A43E-C30FF50F45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826362"/>
            <a:ext cx="1828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6" name="Text Box 179">
            <a:extLst>
              <a:ext uri="{FF2B5EF4-FFF2-40B4-BE49-F238E27FC236}">
                <a16:creationId xmlns:a16="http://schemas.microsoft.com/office/drawing/2014/main" id="{B4A30782-DE9D-4EEF-BE5C-22BDD6AD8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925" y="2916850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37" name="Text Box 180">
            <a:extLst>
              <a:ext uri="{FF2B5EF4-FFF2-40B4-BE49-F238E27FC236}">
                <a16:creationId xmlns:a16="http://schemas.microsoft.com/office/drawing/2014/main" id="{332BB9FA-3C4D-4DC9-B604-3685DD869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125" y="2902562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-2</a:t>
            </a:r>
          </a:p>
        </p:txBody>
      </p:sp>
      <p:sp>
        <p:nvSpPr>
          <p:cNvPr id="38" name="Line 188">
            <a:extLst>
              <a:ext uri="{FF2B5EF4-FFF2-40B4-BE49-F238E27FC236}">
                <a16:creationId xmlns:a16="http://schemas.microsoft.com/office/drawing/2014/main" id="{02983E54-A44D-4E46-B1D9-B1476DDD6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9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9" name="Line 189">
            <a:extLst>
              <a:ext uri="{FF2B5EF4-FFF2-40B4-BE49-F238E27FC236}">
                <a16:creationId xmlns:a16="http://schemas.microsoft.com/office/drawing/2014/main" id="{4CE76727-8735-4CA2-B4B3-B8EC518CC6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93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0" name="Line 190">
            <a:extLst>
              <a:ext uri="{FF2B5EF4-FFF2-40B4-BE49-F238E27FC236}">
                <a16:creationId xmlns:a16="http://schemas.microsoft.com/office/drawing/2014/main" id="{9D363028-B78B-4E8B-95FB-4189ABDF9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37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1" name="Line 191">
            <a:extLst>
              <a:ext uri="{FF2B5EF4-FFF2-40B4-BE49-F238E27FC236}">
                <a16:creationId xmlns:a16="http://schemas.microsoft.com/office/drawing/2014/main" id="{F008220A-E7EE-4144-97A0-448AEE7AFF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81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42" name="Group 192">
            <a:extLst>
              <a:ext uri="{FF2B5EF4-FFF2-40B4-BE49-F238E27FC236}">
                <a16:creationId xmlns:a16="http://schemas.microsoft.com/office/drawing/2014/main" id="{7CA3FE43-BCE4-4C89-85D4-AED72C8F25BC}"/>
              </a:ext>
            </a:extLst>
          </p:cNvPr>
          <p:cNvGrpSpPr>
            <a:grpSpLocks/>
          </p:cNvGrpSpPr>
          <p:nvPr/>
        </p:nvGrpSpPr>
        <p:grpSpPr bwMode="auto">
          <a:xfrm>
            <a:off x="6014125" y="2902577"/>
            <a:ext cx="609600" cy="642939"/>
            <a:chOff x="1920" y="3984"/>
            <a:chExt cx="384" cy="405"/>
          </a:xfrm>
        </p:grpSpPr>
        <p:sp>
          <p:nvSpPr>
            <p:cNvPr id="43" name="Text Box 193">
              <a:extLst>
                <a:ext uri="{FF2B5EF4-FFF2-40B4-BE49-F238E27FC236}">
                  <a16:creationId xmlns:a16="http://schemas.microsoft.com/office/drawing/2014/main" id="{43C8CED0-3139-4CFA-B5D7-5D24C9CE6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4" name="Text Box 194">
              <a:extLst>
                <a:ext uri="{FF2B5EF4-FFF2-40B4-BE49-F238E27FC236}">
                  <a16:creationId xmlns:a16="http://schemas.microsoft.com/office/drawing/2014/main" id="{4E51E39D-043E-4825-9E76-49DF1BE0AB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5" name="Line 195">
              <a:extLst>
                <a:ext uri="{FF2B5EF4-FFF2-40B4-BE49-F238E27FC236}">
                  <a16:creationId xmlns:a16="http://schemas.microsoft.com/office/drawing/2014/main" id="{88CA9F5A-89F4-443A-B9C7-92E5EB53D1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6" name="Group 196">
            <a:extLst>
              <a:ext uri="{FF2B5EF4-FFF2-40B4-BE49-F238E27FC236}">
                <a16:creationId xmlns:a16="http://schemas.microsoft.com/office/drawing/2014/main" id="{92A3F204-E826-4E0C-BFE6-4EC3718EDD99}"/>
              </a:ext>
            </a:extLst>
          </p:cNvPr>
          <p:cNvGrpSpPr>
            <a:grpSpLocks/>
          </p:cNvGrpSpPr>
          <p:nvPr/>
        </p:nvGrpSpPr>
        <p:grpSpPr bwMode="auto">
          <a:xfrm>
            <a:off x="6547525" y="2902577"/>
            <a:ext cx="609600" cy="642939"/>
            <a:chOff x="1920" y="3984"/>
            <a:chExt cx="384" cy="405"/>
          </a:xfrm>
        </p:grpSpPr>
        <p:sp>
          <p:nvSpPr>
            <p:cNvPr id="47" name="Text Box 197">
              <a:extLst>
                <a:ext uri="{FF2B5EF4-FFF2-40B4-BE49-F238E27FC236}">
                  <a16:creationId xmlns:a16="http://schemas.microsoft.com/office/drawing/2014/main" id="{DAF4A7D6-15DD-4E86-9F95-B64CA00A7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8" name="Text Box 198">
              <a:extLst>
                <a:ext uri="{FF2B5EF4-FFF2-40B4-BE49-F238E27FC236}">
                  <a16:creationId xmlns:a16="http://schemas.microsoft.com/office/drawing/2014/main" id="{5468BD34-B69E-4CB2-8458-0E93BCED1A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9" name="Line 199">
              <a:extLst>
                <a:ext uri="{FF2B5EF4-FFF2-40B4-BE49-F238E27FC236}">
                  <a16:creationId xmlns:a16="http://schemas.microsoft.com/office/drawing/2014/main" id="{BE7396D6-6E0E-4C88-A18A-FF4658E26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0" name="Group 200">
            <a:extLst>
              <a:ext uri="{FF2B5EF4-FFF2-40B4-BE49-F238E27FC236}">
                <a16:creationId xmlns:a16="http://schemas.microsoft.com/office/drawing/2014/main" id="{B357C0C4-7716-4C01-9E16-DD980424AC4E}"/>
              </a:ext>
            </a:extLst>
          </p:cNvPr>
          <p:cNvGrpSpPr>
            <a:grpSpLocks/>
          </p:cNvGrpSpPr>
          <p:nvPr/>
        </p:nvGrpSpPr>
        <p:grpSpPr bwMode="auto">
          <a:xfrm>
            <a:off x="6928525" y="2902577"/>
            <a:ext cx="609600" cy="642939"/>
            <a:chOff x="1920" y="3984"/>
            <a:chExt cx="384" cy="405"/>
          </a:xfrm>
        </p:grpSpPr>
        <p:sp>
          <p:nvSpPr>
            <p:cNvPr id="51" name="Text Box 201">
              <a:extLst>
                <a:ext uri="{FF2B5EF4-FFF2-40B4-BE49-F238E27FC236}">
                  <a16:creationId xmlns:a16="http://schemas.microsoft.com/office/drawing/2014/main" id="{89984CE6-64D8-4D9F-8C2B-E814E38A1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52" name="Text Box 202">
              <a:extLst>
                <a:ext uri="{FF2B5EF4-FFF2-40B4-BE49-F238E27FC236}">
                  <a16:creationId xmlns:a16="http://schemas.microsoft.com/office/drawing/2014/main" id="{5F8434A2-6A86-42B8-8BE3-F0E30D758E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3" name="Line 203">
              <a:extLst>
                <a:ext uri="{FF2B5EF4-FFF2-40B4-BE49-F238E27FC236}">
                  <a16:creationId xmlns:a16="http://schemas.microsoft.com/office/drawing/2014/main" id="{E2211858-73D9-4596-923E-6FB2FD91A2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Group 204">
            <a:extLst>
              <a:ext uri="{FF2B5EF4-FFF2-40B4-BE49-F238E27FC236}">
                <a16:creationId xmlns:a16="http://schemas.microsoft.com/office/drawing/2014/main" id="{EF13F784-EFB9-4D19-AC67-65EF32D9B76E}"/>
              </a:ext>
            </a:extLst>
          </p:cNvPr>
          <p:cNvGrpSpPr>
            <a:grpSpLocks/>
          </p:cNvGrpSpPr>
          <p:nvPr/>
        </p:nvGrpSpPr>
        <p:grpSpPr bwMode="auto">
          <a:xfrm>
            <a:off x="7385725" y="2902577"/>
            <a:ext cx="609600" cy="642939"/>
            <a:chOff x="1920" y="3984"/>
            <a:chExt cx="384" cy="405"/>
          </a:xfrm>
        </p:grpSpPr>
        <p:sp>
          <p:nvSpPr>
            <p:cNvPr id="55" name="Text Box 205">
              <a:extLst>
                <a:ext uri="{FF2B5EF4-FFF2-40B4-BE49-F238E27FC236}">
                  <a16:creationId xmlns:a16="http://schemas.microsoft.com/office/drawing/2014/main" id="{D93D0F3A-DB14-4770-9B04-D683BFC60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56" name="Text Box 206">
              <a:extLst>
                <a:ext uri="{FF2B5EF4-FFF2-40B4-BE49-F238E27FC236}">
                  <a16:creationId xmlns:a16="http://schemas.microsoft.com/office/drawing/2014/main" id="{C63CDBAD-507C-401C-9480-6C42D5611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7" name="Line 207">
              <a:extLst>
                <a:ext uri="{FF2B5EF4-FFF2-40B4-BE49-F238E27FC236}">
                  <a16:creationId xmlns:a16="http://schemas.microsoft.com/office/drawing/2014/main" id="{6FC7744B-3B8C-4A6B-8897-4DE30E582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8" name="Line 109">
            <a:extLst>
              <a:ext uri="{FF2B5EF4-FFF2-40B4-BE49-F238E27FC236}">
                <a16:creationId xmlns:a16="http://schemas.microsoft.com/office/drawing/2014/main" id="{50464C2D-B39B-422B-96D6-21AD12DA86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826362"/>
            <a:ext cx="457200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8CED8BE-F5A8-4F8A-8A8C-C435869BAFAC}"/>
                  </a:ext>
                </a:extLst>
              </p:cNvPr>
              <p:cNvSpPr txBox="1"/>
              <p:nvPr/>
            </p:nvSpPr>
            <p:spPr>
              <a:xfrm>
                <a:off x="773909" y="1927449"/>
                <a:ext cx="7127631" cy="540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1" u="sng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Ví</a:t>
                </a:r>
                <a:r>
                  <a:rPr kumimoji="0" lang="en-US" sz="2000" b="0" i="1" u="sng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1" u="sng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dụ</a:t>
                </a:r>
                <a:r>
                  <a:rPr kumimoji="0" lang="en-US" sz="2000" b="0" i="1" u="sng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: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Biểu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diễn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số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hữu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tỉ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trên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trục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số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8CED8BE-F5A8-4F8A-8A8C-C435869BA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09" y="1927449"/>
                <a:ext cx="7127631" cy="540020"/>
              </a:xfrm>
              <a:prstGeom prst="rect">
                <a:avLst/>
              </a:prstGeom>
              <a:blipFill>
                <a:blip r:embed="rId5"/>
                <a:stretch>
                  <a:fillRect l="-941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3C80F6CD-8E2D-49A5-BCAB-ACBACBEF0AF3}"/>
              </a:ext>
            </a:extLst>
          </p:cNvPr>
          <p:cNvSpPr txBox="1"/>
          <p:nvPr/>
        </p:nvSpPr>
        <p:spPr>
          <a:xfrm>
            <a:off x="752020" y="3687787"/>
            <a:ext cx="762861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Chia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mỗi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đoạn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thẳng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vị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cũ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4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phần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bằng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nhau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rồi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lấy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5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vị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477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-2.71605E-6 L 4.44444E-6 -2.71605E-6 " pathEditMode="relative" rAng="0" ptsTypes="AA">
                                      <p:cBhvr>
                                        <p:cTn id="44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71605E-6 L -0.2 -2.71605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 -2.71605E-6 L -0.4 -2.71605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71605E-6 L 0.05 -2.71605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2.71605E-6 L 0.1 -2.71605E-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2.71605E-6 L 0.15 -2.7160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500"/>
                            </p:stCondLst>
                            <p:childTnLst>
                              <p:par>
                                <p:cTn id="1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-2.71605E-6 L 0.2 -2.71605E-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-2.71605E-6 L 0.25 -2.71605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2.71605E-6 L 0.3 -2.71605E-6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 -2.71605E-6 L 0.35 -2.71605E-6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2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6" grpId="0"/>
      <p:bldP spid="17" grpId="0"/>
      <p:bldP spid="36" grpId="0"/>
      <p:bldP spid="37" grpId="0"/>
      <p:bldP spid="59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8">
                <a:extLst>
                  <a:ext uri="{FF2B5EF4-FFF2-40B4-BE49-F238E27FC236}">
                    <a16:creationId xmlns:a16="http://schemas.microsoft.com/office/drawing/2014/main" id="{83CC8CDA-5498-4751-B6B7-C2D804C851A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54188" y="-84861"/>
                <a:ext cx="8355638" cy="4497388"/>
              </a:xfrm>
              <a:prstGeom prst="rect">
                <a:avLst/>
              </a:prstGeom>
            </p:spPr>
            <p:txBody>
              <a:bodyPr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 eaLnBrk="0" hangingPunct="0">
                  <a:lnSpc>
                    <a:spcPct val="130000"/>
                  </a:lnSpc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</a:rPr>
                  <a:t>Hãy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biểu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diễn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phân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trên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trục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.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Nêu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nhận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xét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về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vị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trí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đối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?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đối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0 ?</a:t>
                </a:r>
              </a:p>
              <a:p>
                <a:pPr algn="just">
                  <a:lnSpc>
                    <a:spcPct val="130000"/>
                  </a:lnSpc>
                </a:pPr>
                <a:endParaRPr lang="en-US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Rectangle 8">
                <a:extLst>
                  <a:ext uri="{FF2B5EF4-FFF2-40B4-BE49-F238E27FC236}">
                    <a16:creationId xmlns:a16="http://schemas.microsoft.com/office/drawing/2014/main" id="{83CC8CDA-5498-4751-B6B7-C2D804C85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88" y="-84861"/>
                <a:ext cx="8355638" cy="4497388"/>
              </a:xfrm>
              <a:prstGeom prst="rect">
                <a:avLst/>
              </a:prstGeom>
              <a:blipFill>
                <a:blip r:embed="rId2"/>
                <a:stretch>
                  <a:fillRect l="-1094" r="-11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Line 9">
            <a:extLst>
              <a:ext uri="{FF2B5EF4-FFF2-40B4-BE49-F238E27FC236}">
                <a16:creationId xmlns:a16="http://schemas.microsoft.com/office/drawing/2014/main" id="{00AC717C-0C16-41D6-86C1-36E9826F2C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21193" y="1474244"/>
            <a:ext cx="6324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3" name="Line 10">
            <a:extLst>
              <a:ext uri="{FF2B5EF4-FFF2-40B4-BE49-F238E27FC236}">
                <a16:creationId xmlns:a16="http://schemas.microsoft.com/office/drawing/2014/main" id="{194AA113-A3D3-4DB7-8FDD-24D9160CE1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7793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4" name="Line 11">
            <a:extLst>
              <a:ext uri="{FF2B5EF4-FFF2-40B4-BE49-F238E27FC236}">
                <a16:creationId xmlns:a16="http://schemas.microsoft.com/office/drawing/2014/main" id="{A4FB6954-E0A8-4639-B3A1-08B46A8947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1193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5" name="Line 13">
            <a:extLst>
              <a:ext uri="{FF2B5EF4-FFF2-40B4-BE49-F238E27FC236}">
                <a16:creationId xmlns:a16="http://schemas.microsoft.com/office/drawing/2014/main" id="{EE8804B0-DB4C-4C82-BDF9-2337E24045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0368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6" name="Line 15">
            <a:extLst>
              <a:ext uri="{FF2B5EF4-FFF2-40B4-BE49-F238E27FC236}">
                <a16:creationId xmlns:a16="http://schemas.microsoft.com/office/drawing/2014/main" id="{1720BFCF-7096-4D1E-99AE-CC7CA0884F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7681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7" name="Line 16">
            <a:extLst>
              <a:ext uri="{FF2B5EF4-FFF2-40B4-BE49-F238E27FC236}">
                <a16:creationId xmlns:a16="http://schemas.microsoft.com/office/drawing/2014/main" id="{37B067C1-8E52-472A-A3B0-014F5F6466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1393" y="1398044"/>
            <a:ext cx="0" cy="1524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8" name="Line 17">
            <a:extLst>
              <a:ext uri="{FF2B5EF4-FFF2-40B4-BE49-F238E27FC236}">
                <a16:creationId xmlns:a16="http://schemas.microsoft.com/office/drawing/2014/main" id="{D4045901-A940-42F9-A196-AFF07140D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9918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9" name="Line 23">
            <a:extLst>
              <a:ext uri="{FF2B5EF4-FFF2-40B4-BE49-F238E27FC236}">
                <a16:creationId xmlns:a16="http://schemas.microsoft.com/office/drawing/2014/main" id="{4C621A1E-4F81-474E-84B6-6FA63E67C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9481" y="1398044"/>
            <a:ext cx="0" cy="1524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0" name="Line 24">
            <a:extLst>
              <a:ext uri="{FF2B5EF4-FFF2-40B4-BE49-F238E27FC236}">
                <a16:creationId xmlns:a16="http://schemas.microsoft.com/office/drawing/2014/main" id="{D675F121-5234-40BA-B89E-86A186894E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8593" y="1369469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1" name="Line 25">
            <a:extLst>
              <a:ext uri="{FF2B5EF4-FFF2-40B4-BE49-F238E27FC236}">
                <a16:creationId xmlns:a16="http://schemas.microsoft.com/office/drawing/2014/main" id="{D759F303-053C-4943-812F-457830E318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4593" y="1336132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" name="Line 26">
            <a:extLst>
              <a:ext uri="{FF2B5EF4-FFF2-40B4-BE49-F238E27FC236}">
                <a16:creationId xmlns:a16="http://schemas.microsoft.com/office/drawing/2014/main" id="{5D4E7EED-853E-41BA-AA4E-96128323F8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4393" y="1336132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3" name="Text Box 27">
            <a:extLst>
              <a:ext uri="{FF2B5EF4-FFF2-40B4-BE49-F238E27FC236}">
                <a16:creationId xmlns:a16="http://schemas.microsoft.com/office/drawing/2014/main" id="{9045472D-63C8-420D-B92B-4969C656E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193" y="1626644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/>
              <a:t>1</a:t>
            </a:r>
          </a:p>
        </p:txBody>
      </p:sp>
      <p:sp>
        <p:nvSpPr>
          <p:cNvPr id="104" name="Text Box 28">
            <a:extLst>
              <a:ext uri="{FF2B5EF4-FFF2-40B4-BE49-F238E27FC236}">
                <a16:creationId xmlns:a16="http://schemas.microsoft.com/office/drawing/2014/main" id="{DE214354-62CB-4A20-9F08-99A43EBC4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993" y="1626644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0</a:t>
            </a:r>
          </a:p>
        </p:txBody>
      </p:sp>
      <p:sp>
        <p:nvSpPr>
          <p:cNvPr id="105" name="Text Box 29">
            <a:extLst>
              <a:ext uri="{FF2B5EF4-FFF2-40B4-BE49-F238E27FC236}">
                <a16:creationId xmlns:a16="http://schemas.microsoft.com/office/drawing/2014/main" id="{F6158410-0310-4BB3-9FB8-055835DF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6193" y="1626644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2</a:t>
            </a:r>
          </a:p>
        </p:txBody>
      </p:sp>
      <p:sp>
        <p:nvSpPr>
          <p:cNvPr id="106" name="Line 30">
            <a:extLst>
              <a:ext uri="{FF2B5EF4-FFF2-40B4-BE49-F238E27FC236}">
                <a16:creationId xmlns:a16="http://schemas.microsoft.com/office/drawing/2014/main" id="{A4E3F844-0529-4004-8B58-75478263E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2393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07" name="Group 31">
            <a:extLst>
              <a:ext uri="{FF2B5EF4-FFF2-40B4-BE49-F238E27FC236}">
                <a16:creationId xmlns:a16="http://schemas.microsoft.com/office/drawing/2014/main" id="{BAC3FBDD-8DB4-4010-9029-50C7392668EE}"/>
              </a:ext>
            </a:extLst>
          </p:cNvPr>
          <p:cNvGrpSpPr>
            <a:grpSpLocks/>
          </p:cNvGrpSpPr>
          <p:nvPr/>
        </p:nvGrpSpPr>
        <p:grpSpPr bwMode="auto">
          <a:xfrm>
            <a:off x="7224902" y="1403325"/>
            <a:ext cx="990599" cy="1060451"/>
            <a:chOff x="4416" y="939"/>
            <a:chExt cx="720" cy="668"/>
          </a:xfrm>
        </p:grpSpPr>
        <p:sp>
          <p:nvSpPr>
            <p:cNvPr id="108" name="Text Box 32">
              <a:extLst>
                <a:ext uri="{FF2B5EF4-FFF2-40B4-BE49-F238E27FC236}">
                  <a16:creationId xmlns:a16="http://schemas.microsoft.com/office/drawing/2014/main" id="{C2562E10-95F7-4844-AC2B-9549B19FC2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00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09" name="Text Box 33">
              <a:extLst>
                <a:ext uri="{FF2B5EF4-FFF2-40B4-BE49-F238E27FC236}">
                  <a16:creationId xmlns:a16="http://schemas.microsoft.com/office/drawing/2014/main" id="{81C0FF1C-EC86-4CF8-BCDE-1F7CFA2426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10" name="Line 34">
              <a:extLst>
                <a:ext uri="{FF2B5EF4-FFF2-40B4-BE49-F238E27FC236}">
                  <a16:creationId xmlns:a16="http://schemas.microsoft.com/office/drawing/2014/main" id="{E60F8D87-ABDD-432C-A683-13005218C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23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p:grpSp>
        <p:nvGrpSpPr>
          <p:cNvPr id="111" name="Group 35">
            <a:extLst>
              <a:ext uri="{FF2B5EF4-FFF2-40B4-BE49-F238E27FC236}">
                <a16:creationId xmlns:a16="http://schemas.microsoft.com/office/drawing/2014/main" id="{1D4FA99B-56E9-4B35-B128-6885BCEAE045}"/>
              </a:ext>
            </a:extLst>
          </p:cNvPr>
          <p:cNvGrpSpPr>
            <a:grpSpLocks/>
          </p:cNvGrpSpPr>
          <p:nvPr/>
        </p:nvGrpSpPr>
        <p:grpSpPr bwMode="auto">
          <a:xfrm>
            <a:off x="3354307" y="1499252"/>
            <a:ext cx="1143000" cy="1060451"/>
            <a:chOff x="4416" y="939"/>
            <a:chExt cx="720" cy="668"/>
          </a:xfrm>
        </p:grpSpPr>
        <p:sp>
          <p:nvSpPr>
            <p:cNvPr id="112" name="Text Box 36">
              <a:extLst>
                <a:ext uri="{FF2B5EF4-FFF2-40B4-BE49-F238E27FC236}">
                  <a16:creationId xmlns:a16="http://schemas.microsoft.com/office/drawing/2014/main" id="{74347B1B-E2B4-4EA5-9760-1108E5CD7C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00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 4</a:t>
              </a:r>
            </a:p>
          </p:txBody>
        </p:sp>
        <p:sp>
          <p:nvSpPr>
            <p:cNvPr id="113" name="Text Box 37">
              <a:extLst>
                <a:ext uri="{FF2B5EF4-FFF2-40B4-BE49-F238E27FC236}">
                  <a16:creationId xmlns:a16="http://schemas.microsoft.com/office/drawing/2014/main" id="{B5BA1421-D038-4A12-8968-4D517FC2A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14" name="Line 38">
              <a:extLst>
                <a:ext uri="{FF2B5EF4-FFF2-40B4-BE49-F238E27FC236}">
                  <a16:creationId xmlns:a16="http://schemas.microsoft.com/office/drawing/2014/main" id="{4D5A386A-0CD5-433B-8AE9-F98F2B3A83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23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p:grpSp>
        <p:nvGrpSpPr>
          <p:cNvPr id="115" name="Group 39">
            <a:extLst>
              <a:ext uri="{FF2B5EF4-FFF2-40B4-BE49-F238E27FC236}">
                <a16:creationId xmlns:a16="http://schemas.microsoft.com/office/drawing/2014/main" id="{3EF0C108-FD97-4CFB-A3C6-4F9D824E8A48}"/>
              </a:ext>
            </a:extLst>
          </p:cNvPr>
          <p:cNvGrpSpPr>
            <a:grpSpLocks/>
          </p:cNvGrpSpPr>
          <p:nvPr/>
        </p:nvGrpSpPr>
        <p:grpSpPr bwMode="auto">
          <a:xfrm>
            <a:off x="978277" y="2681827"/>
            <a:ext cx="1143000" cy="1004888"/>
            <a:chOff x="4416" y="939"/>
            <a:chExt cx="720" cy="633"/>
          </a:xfrm>
        </p:grpSpPr>
        <p:sp>
          <p:nvSpPr>
            <p:cNvPr id="116" name="Text Box 40">
              <a:extLst>
                <a:ext uri="{FF2B5EF4-FFF2-40B4-BE49-F238E27FC236}">
                  <a16:creationId xmlns:a16="http://schemas.microsoft.com/office/drawing/2014/main" id="{4B6EB67F-0D49-452A-96C6-09E7E5D80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165"/>
              <a:ext cx="43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 4</a:t>
              </a:r>
            </a:p>
          </p:txBody>
        </p:sp>
        <p:sp>
          <p:nvSpPr>
            <p:cNvPr id="117" name="Text Box 41">
              <a:extLst>
                <a:ext uri="{FF2B5EF4-FFF2-40B4-BE49-F238E27FC236}">
                  <a16:creationId xmlns:a16="http://schemas.microsoft.com/office/drawing/2014/main" id="{3DE65836-9831-4FB3-8688-A0056D05C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18" name="Line 42">
              <a:extLst>
                <a:ext uri="{FF2B5EF4-FFF2-40B4-BE49-F238E27FC236}">
                  <a16:creationId xmlns:a16="http://schemas.microsoft.com/office/drawing/2014/main" id="{EFA2BA5D-1B33-4EBD-96E2-EFA2B113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23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 sz="2400"/>
            </a:p>
          </p:txBody>
        </p:sp>
      </p:grpSp>
      <p:grpSp>
        <p:nvGrpSpPr>
          <p:cNvPr id="119" name="Group 43">
            <a:extLst>
              <a:ext uri="{FF2B5EF4-FFF2-40B4-BE49-F238E27FC236}">
                <a16:creationId xmlns:a16="http://schemas.microsoft.com/office/drawing/2014/main" id="{BF11BFD6-21DE-4525-847C-504570B2DD96}"/>
              </a:ext>
            </a:extLst>
          </p:cNvPr>
          <p:cNvGrpSpPr>
            <a:grpSpLocks/>
          </p:cNvGrpSpPr>
          <p:nvPr/>
        </p:nvGrpSpPr>
        <p:grpSpPr bwMode="auto">
          <a:xfrm>
            <a:off x="2897300" y="2091892"/>
            <a:ext cx="1155700" cy="985838"/>
            <a:chOff x="4416" y="939"/>
            <a:chExt cx="728" cy="621"/>
          </a:xfrm>
        </p:grpSpPr>
        <p:sp>
          <p:nvSpPr>
            <p:cNvPr id="120" name="Text Box 44">
              <a:extLst>
                <a:ext uri="{FF2B5EF4-FFF2-40B4-BE49-F238E27FC236}">
                  <a16:creationId xmlns:a16="http://schemas.microsoft.com/office/drawing/2014/main" id="{F6B5CF50-85A7-4323-9595-D587FC8C2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4" y="1153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21" name="Text Box 45">
              <a:extLst>
                <a:ext uri="{FF2B5EF4-FFF2-40B4-BE49-F238E27FC236}">
                  <a16:creationId xmlns:a16="http://schemas.microsoft.com/office/drawing/2014/main" id="{B9CF4C76-F450-4702-8252-536E017882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22" name="Line 46">
              <a:extLst>
                <a:ext uri="{FF2B5EF4-FFF2-40B4-BE49-F238E27FC236}">
                  <a16:creationId xmlns:a16="http://schemas.microsoft.com/office/drawing/2014/main" id="{6E974C6A-21DD-4F07-968C-9B5190BE7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4" y="124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 Box 47">
                <a:extLst>
                  <a:ext uri="{FF2B5EF4-FFF2-40B4-BE49-F238E27FC236}">
                    <a16:creationId xmlns:a16="http://schemas.microsoft.com/office/drawing/2014/main" id="{D0BA3E89-C0B2-4A9A-A084-085821CC87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9517" y="3303684"/>
                <a:ext cx="8355638" cy="18031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Như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vậy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hai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phân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số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en-US" sz="2400" b="1" i="1" dirty="0" smtClean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và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en-US" sz="2400" b="1" i="1" dirty="0" smtClean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nếu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thì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trên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trục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số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nằm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ngang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điểm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ở </a:t>
                </a:r>
                <a:r>
                  <a:rPr lang="en-US" altLang="en-US" sz="2400" b="1" i="1" dirty="0" err="1">
                    <a:latin typeface="+mn-lt"/>
                  </a:rPr>
                  <a:t>bên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trái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điểm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(</a:t>
                </a:r>
                <a:r>
                  <a:rPr lang="en-US" altLang="en-US" sz="2400" b="1" i="1" dirty="0" err="1">
                    <a:latin typeface="+mn-lt"/>
                  </a:rPr>
                  <a:t>cũng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giống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như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đối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với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hai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số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nguyên</a:t>
                </a:r>
                <a:r>
                  <a:rPr lang="en-US" altLang="en-US" sz="2400" b="1" i="1" dirty="0">
                    <a:latin typeface="+mn-lt"/>
                  </a:rPr>
                  <a:t>).</a:t>
                </a:r>
              </a:p>
            </p:txBody>
          </p:sp>
        </mc:Choice>
        <mc:Fallback xmlns="">
          <p:sp>
            <p:nvSpPr>
              <p:cNvPr id="123" name="Text Box 47">
                <a:extLst>
                  <a:ext uri="{FF2B5EF4-FFF2-40B4-BE49-F238E27FC236}">
                    <a16:creationId xmlns:a16="http://schemas.microsoft.com/office/drawing/2014/main" id="{D0BA3E89-C0B2-4A9A-A084-085821CC8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517" y="3303684"/>
                <a:ext cx="8355638" cy="1803186"/>
              </a:xfrm>
              <a:prstGeom prst="rect">
                <a:avLst/>
              </a:prstGeom>
              <a:blipFill>
                <a:blip r:embed="rId3"/>
                <a:stretch>
                  <a:fillRect l="-1094" r="-1167" b="-709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4" name="Group 48">
            <a:extLst>
              <a:ext uri="{FF2B5EF4-FFF2-40B4-BE49-F238E27FC236}">
                <a16:creationId xmlns:a16="http://schemas.microsoft.com/office/drawing/2014/main" id="{68F382BB-8AD6-4DE2-A010-6168B8A02FC2}"/>
              </a:ext>
            </a:extLst>
          </p:cNvPr>
          <p:cNvGrpSpPr>
            <a:grpSpLocks/>
          </p:cNvGrpSpPr>
          <p:nvPr/>
        </p:nvGrpSpPr>
        <p:grpSpPr bwMode="auto">
          <a:xfrm>
            <a:off x="1004174" y="2042509"/>
            <a:ext cx="1147763" cy="996951"/>
            <a:chOff x="4406" y="861"/>
            <a:chExt cx="723" cy="628"/>
          </a:xfrm>
        </p:grpSpPr>
        <p:sp>
          <p:nvSpPr>
            <p:cNvPr id="125" name="Text Box 49">
              <a:extLst>
                <a:ext uri="{FF2B5EF4-FFF2-40B4-BE49-F238E27FC236}">
                  <a16:creationId xmlns:a16="http://schemas.microsoft.com/office/drawing/2014/main" id="{99462B10-E7AE-42DC-B854-C9D17C8260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" y="1082"/>
              <a:ext cx="41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 4</a:t>
              </a:r>
            </a:p>
          </p:txBody>
        </p:sp>
        <p:sp>
          <p:nvSpPr>
            <p:cNvPr id="126" name="Text Box 50">
              <a:extLst>
                <a:ext uri="{FF2B5EF4-FFF2-40B4-BE49-F238E27FC236}">
                  <a16:creationId xmlns:a16="http://schemas.microsoft.com/office/drawing/2014/main" id="{5FA27F59-F250-4DAD-A2C7-415C5F5EC6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9" y="861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27" name="Line 51">
              <a:extLst>
                <a:ext uri="{FF2B5EF4-FFF2-40B4-BE49-F238E27FC236}">
                  <a16:creationId xmlns:a16="http://schemas.microsoft.com/office/drawing/2014/main" id="{80D5FE05-384F-44AC-964C-59816C4E23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0" y="118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p:sp>
        <p:nvSpPr>
          <p:cNvPr id="128" name="Text Box 52">
            <a:extLst>
              <a:ext uri="{FF2B5EF4-FFF2-40B4-BE49-F238E27FC236}">
                <a16:creationId xmlns:a16="http://schemas.microsoft.com/office/drawing/2014/main" id="{F5DFC7BE-A21A-481C-96B8-F8003BD07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294" y="2817559"/>
            <a:ext cx="27629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/>
              <a:t>ở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trái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/>
              <a:t>điểm</a:t>
            </a:r>
            <a:r>
              <a:rPr lang="en-US" altLang="en-US" sz="2400" dirty="0"/>
              <a:t> 0 ;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29" name="Text Box 53">
            <a:extLst>
              <a:ext uri="{FF2B5EF4-FFF2-40B4-BE49-F238E27FC236}">
                <a16:creationId xmlns:a16="http://schemas.microsoft.com/office/drawing/2014/main" id="{3709A80F-4A2A-47AE-BE70-5C597ADF3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711579"/>
            <a:ext cx="472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dirty="0"/>
              <a:t>ở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ph</a:t>
            </a:r>
            <a:r>
              <a:rPr lang="en-US" altLang="en-US" sz="2400" dirty="0" err="1"/>
              <a:t>ải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điểm</a:t>
            </a:r>
            <a:r>
              <a:rPr lang="en-US" altLang="en-US" sz="2400" dirty="0"/>
              <a:t> 0. 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130" name="Group 54">
            <a:extLst>
              <a:ext uri="{FF2B5EF4-FFF2-40B4-BE49-F238E27FC236}">
                <a16:creationId xmlns:a16="http://schemas.microsoft.com/office/drawing/2014/main" id="{CD99896F-2DA7-4CF4-9B41-C73D42DD6B0A}"/>
              </a:ext>
            </a:extLst>
          </p:cNvPr>
          <p:cNvGrpSpPr>
            <a:grpSpLocks/>
          </p:cNvGrpSpPr>
          <p:nvPr/>
        </p:nvGrpSpPr>
        <p:grpSpPr bwMode="auto">
          <a:xfrm>
            <a:off x="4078207" y="2570481"/>
            <a:ext cx="1143000" cy="1060451"/>
            <a:chOff x="4416" y="939"/>
            <a:chExt cx="720" cy="668"/>
          </a:xfrm>
        </p:grpSpPr>
        <p:sp>
          <p:nvSpPr>
            <p:cNvPr id="131" name="Text Box 55">
              <a:extLst>
                <a:ext uri="{FF2B5EF4-FFF2-40B4-BE49-F238E27FC236}">
                  <a16:creationId xmlns:a16="http://schemas.microsoft.com/office/drawing/2014/main" id="{0ACD5A1A-16A3-42E6-B1D9-17ABD373BF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00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32" name="Text Box 56">
              <a:extLst>
                <a:ext uri="{FF2B5EF4-FFF2-40B4-BE49-F238E27FC236}">
                  <a16:creationId xmlns:a16="http://schemas.microsoft.com/office/drawing/2014/main" id="{A387C24E-74E4-48CE-93E2-51A6C1E82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33" name="Line 57">
              <a:extLst>
                <a:ext uri="{FF2B5EF4-FFF2-40B4-BE49-F238E27FC236}">
                  <a16:creationId xmlns:a16="http://schemas.microsoft.com/office/drawing/2014/main" id="{0CEB7FAA-185D-4FE8-89D2-124F852818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3" y="126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 sz="2400"/>
            </a:p>
          </p:txBody>
        </p:sp>
      </p:grpSp>
      <p:sp>
        <p:nvSpPr>
          <p:cNvPr id="134" name="Text Box 58">
            <a:extLst>
              <a:ext uri="{FF2B5EF4-FFF2-40B4-BE49-F238E27FC236}">
                <a16:creationId xmlns:a16="http://schemas.microsoft.com/office/drawing/2014/main" id="{86E71F3E-FF1A-43D1-B395-649B91926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4728" y="2344527"/>
            <a:ext cx="815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 ở </a:t>
            </a:r>
            <a:r>
              <a:rPr lang="en-US" altLang="en-US" sz="2400" dirty="0" err="1">
                <a:latin typeface="Arial" panose="020B0604020202020204" pitchFamily="34" charset="0"/>
              </a:rPr>
              <a:t>bên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trái</a:t>
            </a:r>
            <a:r>
              <a:rPr lang="en-US" altLang="en-US" sz="2400" dirty="0">
                <a:latin typeface="Arial" panose="020B0604020202020204" pitchFamily="34" charset="0"/>
              </a:rPr>
              <a:t>       </a:t>
            </a:r>
            <a:r>
              <a:rPr lang="en-US" altLang="en-US" sz="2400" dirty="0" err="1">
                <a:latin typeface="Arial" panose="020B0604020202020204" pitchFamily="34" charset="0"/>
              </a:rPr>
              <a:t>trên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trục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nằm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ngang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041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8" grpId="0"/>
      <p:bldP spid="129" grpId="0"/>
      <p:bldP spid="1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5BAE-EC56-4E82-8DB8-74EC9C74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500" y="528924"/>
            <a:ext cx="5648400" cy="715675"/>
          </a:xfrm>
        </p:spPr>
        <p:txBody>
          <a:bodyPr/>
          <a:lstStyle/>
          <a:p>
            <a:r>
              <a:rPr lang="en-US" dirty="0"/>
              <a:t>CỦNG CỐ </a:t>
            </a:r>
            <a:endParaRPr lang="vi-VN" dirty="0"/>
          </a:p>
        </p:txBody>
      </p:sp>
      <p:pic>
        <p:nvPicPr>
          <p:cNvPr id="8" name="Picture 2" descr="Những câu hỏi và hình ảnh hại não. - Home | Facebook">
            <a:extLst>
              <a:ext uri="{FF2B5EF4-FFF2-40B4-BE49-F238E27FC236}">
                <a16:creationId xmlns:a16="http://schemas.microsoft.com/office/drawing/2014/main" id="{991E44DA-36A3-4CA9-B25F-CFDA4FAF8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60" y="1420071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2ED1BF-4BAC-4AE2-A1A8-66262BD432B0}"/>
              </a:ext>
            </a:extLst>
          </p:cNvPr>
          <p:cNvSpPr txBox="1"/>
          <p:nvPr/>
        </p:nvSpPr>
        <p:spPr>
          <a:xfrm>
            <a:off x="1690889" y="1377248"/>
            <a:ext cx="5762221" cy="937949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Muốn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trừ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hai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phân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không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cùng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mẫu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, ta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làm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như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thế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nào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?</a:t>
            </a:r>
            <a:endParaRPr lang="vi-VN" sz="24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B89801-784A-477B-B14F-F0C33327B3ED}"/>
              </a:ext>
            </a:extLst>
          </p:cNvPr>
          <p:cNvSpPr txBox="1"/>
          <p:nvPr/>
        </p:nvSpPr>
        <p:spPr>
          <a:xfrm>
            <a:off x="1378662" y="2419192"/>
            <a:ext cx="6858114" cy="1482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u="sng" dirty="0">
                <a:latin typeface="+mn-lt"/>
              </a:rPr>
              <a:t>* </a:t>
            </a:r>
            <a:r>
              <a:rPr lang="en-US" sz="2400" b="1" u="sng" dirty="0" err="1">
                <a:latin typeface="+mn-lt"/>
              </a:rPr>
              <a:t>Lưu</a:t>
            </a:r>
            <a:r>
              <a:rPr lang="en-US" sz="2400" b="1" u="sng" dirty="0">
                <a:latin typeface="+mn-lt"/>
              </a:rPr>
              <a:t> ý:</a:t>
            </a:r>
            <a:r>
              <a:rPr lang="en-US" sz="2400" dirty="0">
                <a:latin typeface="+mn-lt"/>
              </a:rPr>
              <a:t> 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Khi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bỏ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ngoặc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cần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lưu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ý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đến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xuất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hiện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trước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ngoặc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+mn-lt"/>
              </a:rPr>
              <a:t> </a:t>
            </a:r>
            <a:r>
              <a:rPr lang="en-US" sz="2400" b="1" u="sng" dirty="0">
                <a:latin typeface="+mn-lt"/>
              </a:rPr>
              <a:t> </a:t>
            </a:r>
            <a:endParaRPr lang="vi-VN" sz="24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996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184902-FE4E-47C1-9A04-462BCC478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475" y="554480"/>
            <a:ext cx="4620925" cy="626620"/>
          </a:xfrm>
        </p:spPr>
        <p:txBody>
          <a:bodyPr/>
          <a:lstStyle/>
          <a:p>
            <a:r>
              <a:rPr lang="en-US" sz="3200" b="1" dirty="0"/>
              <a:t>HƯỚNG DẪN VỀ NHÀ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554D4C-14EA-4FF9-BF0F-9FA7E8474D82}"/>
              </a:ext>
            </a:extLst>
          </p:cNvPr>
          <p:cNvSpPr txBox="1"/>
          <p:nvPr/>
        </p:nvSpPr>
        <p:spPr>
          <a:xfrm>
            <a:off x="1501774" y="1569833"/>
            <a:ext cx="6575425" cy="2185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</a:t>
            </a: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Hoàn thành bài tập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chia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41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BB394-FD73-460F-82D5-06BC2504E1B1}"/>
              </a:ext>
            </a:extLst>
          </p:cNvPr>
          <p:cNvSpPr txBox="1"/>
          <p:nvPr/>
        </p:nvSpPr>
        <p:spPr>
          <a:xfrm>
            <a:off x="1149350" y="1714500"/>
            <a:ext cx="6845300" cy="176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accent3"/>
                </a:solidFill>
              </a:rPr>
              <a:t>CẢM ƠN CÁC EM ĐÃ CHÚ Ý BÀI GIẢNG</a:t>
            </a:r>
            <a:endParaRPr lang="vi-VN" sz="4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0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41"/>
          <p:cNvSpPr txBox="1">
            <a:spLocks noGrp="1"/>
          </p:cNvSpPr>
          <p:nvPr>
            <p:ph type="subTitle" idx="1"/>
          </p:nvPr>
        </p:nvSpPr>
        <p:spPr>
          <a:xfrm>
            <a:off x="1228413" y="1346709"/>
            <a:ext cx="5142520" cy="2518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</a:rPr>
              <a:t>BÀI 3. 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</a:rPr>
              <a:t>PHÉP CỘNG, PHÉP TRỪ PHÂN SỐ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</a:rPr>
              <a:t>(</a:t>
            </a:r>
            <a:r>
              <a:rPr lang="en-US" sz="3200" b="1" dirty="0" err="1">
                <a:solidFill>
                  <a:srgbClr val="002060"/>
                </a:solidFill>
              </a:rPr>
              <a:t>Tiết</a:t>
            </a:r>
            <a:r>
              <a:rPr lang="en-US" sz="3200" b="1" dirty="0">
                <a:solidFill>
                  <a:srgbClr val="002060"/>
                </a:solidFill>
              </a:rPr>
              <a:t> 2)</a:t>
            </a:r>
            <a:endParaRPr sz="3200" b="1" dirty="0">
              <a:solidFill>
                <a:srgbClr val="002060"/>
              </a:solidFill>
            </a:endParaRPr>
          </a:p>
        </p:txBody>
      </p:sp>
      <p:grpSp>
        <p:nvGrpSpPr>
          <p:cNvPr id="1141" name="Google Shape;1141;p41"/>
          <p:cNvGrpSpPr/>
          <p:nvPr/>
        </p:nvGrpSpPr>
        <p:grpSpPr>
          <a:xfrm>
            <a:off x="793617" y="1130946"/>
            <a:ext cx="5760582" cy="2752530"/>
            <a:chOff x="1908700" y="1591450"/>
            <a:chExt cx="5287849" cy="2526648"/>
          </a:xfrm>
        </p:grpSpPr>
        <p:sp>
          <p:nvSpPr>
            <p:cNvPr id="1142" name="Google Shape;1142;p41"/>
            <p:cNvSpPr/>
            <p:nvPr/>
          </p:nvSpPr>
          <p:spPr>
            <a:xfrm>
              <a:off x="1908700" y="2160455"/>
              <a:ext cx="436956" cy="1438956"/>
            </a:xfrm>
            <a:custGeom>
              <a:avLst/>
              <a:gdLst/>
              <a:ahLst/>
              <a:cxnLst/>
              <a:rect l="l" t="t" r="r" b="b"/>
              <a:pathLst>
                <a:path w="8740" h="28782" extrusionOk="0">
                  <a:moveTo>
                    <a:pt x="8110" y="559"/>
                  </a:moveTo>
                  <a:cubicBezTo>
                    <a:pt x="8131" y="559"/>
                    <a:pt x="8152" y="560"/>
                    <a:pt x="8173" y="562"/>
                  </a:cubicBezTo>
                  <a:cubicBezTo>
                    <a:pt x="7272" y="1596"/>
                    <a:pt x="6438" y="2530"/>
                    <a:pt x="5538" y="3564"/>
                  </a:cubicBezTo>
                  <a:cubicBezTo>
                    <a:pt x="5832" y="2094"/>
                    <a:pt x="7117" y="559"/>
                    <a:pt x="8110" y="559"/>
                  </a:cubicBezTo>
                  <a:close/>
                  <a:moveTo>
                    <a:pt x="6638" y="6332"/>
                  </a:moveTo>
                  <a:cubicBezTo>
                    <a:pt x="6672" y="6399"/>
                    <a:pt x="6705" y="6466"/>
                    <a:pt x="6772" y="6499"/>
                  </a:cubicBezTo>
                  <a:cubicBezTo>
                    <a:pt x="6338" y="6833"/>
                    <a:pt x="5904" y="7133"/>
                    <a:pt x="5504" y="7433"/>
                  </a:cubicBezTo>
                  <a:cubicBezTo>
                    <a:pt x="5471" y="7366"/>
                    <a:pt x="5404" y="7333"/>
                    <a:pt x="5371" y="7300"/>
                  </a:cubicBezTo>
                  <a:cubicBezTo>
                    <a:pt x="5804" y="6966"/>
                    <a:pt x="6205" y="6666"/>
                    <a:pt x="6638" y="6332"/>
                  </a:cubicBezTo>
                  <a:close/>
                  <a:moveTo>
                    <a:pt x="2836" y="4765"/>
                  </a:moveTo>
                  <a:lnTo>
                    <a:pt x="2836" y="4765"/>
                  </a:lnTo>
                  <a:cubicBezTo>
                    <a:pt x="3436" y="5732"/>
                    <a:pt x="3870" y="7233"/>
                    <a:pt x="3770" y="7900"/>
                  </a:cubicBezTo>
                  <a:cubicBezTo>
                    <a:pt x="3036" y="6999"/>
                    <a:pt x="2736" y="5999"/>
                    <a:pt x="2836" y="4765"/>
                  </a:cubicBezTo>
                  <a:close/>
                  <a:moveTo>
                    <a:pt x="1134" y="9902"/>
                  </a:moveTo>
                  <a:lnTo>
                    <a:pt x="1134" y="9902"/>
                  </a:lnTo>
                  <a:cubicBezTo>
                    <a:pt x="1701" y="10002"/>
                    <a:pt x="2168" y="10602"/>
                    <a:pt x="2469" y="11603"/>
                  </a:cubicBezTo>
                  <a:cubicBezTo>
                    <a:pt x="1435" y="10702"/>
                    <a:pt x="1234" y="10435"/>
                    <a:pt x="1134" y="9902"/>
                  </a:cubicBezTo>
                  <a:close/>
                  <a:moveTo>
                    <a:pt x="7205" y="10235"/>
                  </a:moveTo>
                  <a:lnTo>
                    <a:pt x="4503" y="12070"/>
                  </a:lnTo>
                  <a:cubicBezTo>
                    <a:pt x="4970" y="11136"/>
                    <a:pt x="6238" y="10235"/>
                    <a:pt x="7205" y="10235"/>
                  </a:cubicBezTo>
                  <a:close/>
                  <a:moveTo>
                    <a:pt x="1101" y="15939"/>
                  </a:moveTo>
                  <a:cubicBezTo>
                    <a:pt x="1635" y="16506"/>
                    <a:pt x="2168" y="17073"/>
                    <a:pt x="2702" y="17674"/>
                  </a:cubicBezTo>
                  <a:cubicBezTo>
                    <a:pt x="2635" y="17707"/>
                    <a:pt x="2569" y="17774"/>
                    <a:pt x="2502" y="17807"/>
                  </a:cubicBezTo>
                  <a:cubicBezTo>
                    <a:pt x="2002" y="17207"/>
                    <a:pt x="1501" y="16606"/>
                    <a:pt x="1001" y="16039"/>
                  </a:cubicBezTo>
                  <a:cubicBezTo>
                    <a:pt x="1034" y="16006"/>
                    <a:pt x="1068" y="15973"/>
                    <a:pt x="1101" y="15939"/>
                  </a:cubicBezTo>
                  <a:close/>
                  <a:moveTo>
                    <a:pt x="6271" y="14705"/>
                  </a:moveTo>
                  <a:lnTo>
                    <a:pt x="6271" y="14705"/>
                  </a:lnTo>
                  <a:cubicBezTo>
                    <a:pt x="6138" y="15672"/>
                    <a:pt x="4937" y="17374"/>
                    <a:pt x="3936" y="18107"/>
                  </a:cubicBezTo>
                  <a:cubicBezTo>
                    <a:pt x="4237" y="16573"/>
                    <a:pt x="5404" y="15839"/>
                    <a:pt x="6271" y="14705"/>
                  </a:cubicBezTo>
                  <a:close/>
                  <a:moveTo>
                    <a:pt x="7072" y="20242"/>
                  </a:moveTo>
                  <a:lnTo>
                    <a:pt x="7072" y="20242"/>
                  </a:lnTo>
                  <a:cubicBezTo>
                    <a:pt x="7039" y="20943"/>
                    <a:pt x="5938" y="22110"/>
                    <a:pt x="5137" y="22477"/>
                  </a:cubicBezTo>
                  <a:cubicBezTo>
                    <a:pt x="5104" y="22444"/>
                    <a:pt x="5071" y="22377"/>
                    <a:pt x="5037" y="22344"/>
                  </a:cubicBezTo>
                  <a:cubicBezTo>
                    <a:pt x="5704" y="21643"/>
                    <a:pt x="6371" y="20943"/>
                    <a:pt x="7072" y="20242"/>
                  </a:cubicBezTo>
                  <a:close/>
                  <a:moveTo>
                    <a:pt x="1034" y="21443"/>
                  </a:moveTo>
                  <a:cubicBezTo>
                    <a:pt x="1668" y="21510"/>
                    <a:pt x="2802" y="22310"/>
                    <a:pt x="3436" y="23178"/>
                  </a:cubicBezTo>
                  <a:cubicBezTo>
                    <a:pt x="2402" y="23144"/>
                    <a:pt x="1401" y="22444"/>
                    <a:pt x="1034" y="21443"/>
                  </a:cubicBezTo>
                  <a:close/>
                  <a:moveTo>
                    <a:pt x="2269" y="26313"/>
                  </a:moveTo>
                  <a:lnTo>
                    <a:pt x="2269" y="26313"/>
                  </a:lnTo>
                  <a:cubicBezTo>
                    <a:pt x="3002" y="26647"/>
                    <a:pt x="3603" y="26914"/>
                    <a:pt x="4203" y="27181"/>
                  </a:cubicBezTo>
                  <a:cubicBezTo>
                    <a:pt x="4126" y="27206"/>
                    <a:pt x="4037" y="27218"/>
                    <a:pt x="3940" y="27218"/>
                  </a:cubicBezTo>
                  <a:cubicBezTo>
                    <a:pt x="3408" y="27218"/>
                    <a:pt x="2635" y="26849"/>
                    <a:pt x="2269" y="26313"/>
                  </a:cubicBezTo>
                  <a:close/>
                  <a:moveTo>
                    <a:pt x="8271" y="0"/>
                  </a:moveTo>
                  <a:cubicBezTo>
                    <a:pt x="8167" y="0"/>
                    <a:pt x="8034" y="32"/>
                    <a:pt x="7873" y="95"/>
                  </a:cubicBezTo>
                  <a:cubicBezTo>
                    <a:pt x="6638" y="495"/>
                    <a:pt x="5871" y="1395"/>
                    <a:pt x="5437" y="2563"/>
                  </a:cubicBezTo>
                  <a:cubicBezTo>
                    <a:pt x="5004" y="3764"/>
                    <a:pt x="4604" y="4998"/>
                    <a:pt x="4170" y="6232"/>
                  </a:cubicBezTo>
                  <a:cubicBezTo>
                    <a:pt x="4137" y="6199"/>
                    <a:pt x="4070" y="6166"/>
                    <a:pt x="4070" y="6132"/>
                  </a:cubicBezTo>
                  <a:cubicBezTo>
                    <a:pt x="3670" y="5332"/>
                    <a:pt x="3303" y="4531"/>
                    <a:pt x="2902" y="3730"/>
                  </a:cubicBezTo>
                  <a:cubicBezTo>
                    <a:pt x="2836" y="3630"/>
                    <a:pt x="2669" y="3530"/>
                    <a:pt x="2569" y="3464"/>
                  </a:cubicBezTo>
                  <a:cubicBezTo>
                    <a:pt x="2469" y="3530"/>
                    <a:pt x="2335" y="3630"/>
                    <a:pt x="2335" y="3730"/>
                  </a:cubicBezTo>
                  <a:cubicBezTo>
                    <a:pt x="2269" y="5232"/>
                    <a:pt x="2202" y="6699"/>
                    <a:pt x="3236" y="7967"/>
                  </a:cubicBezTo>
                  <a:cubicBezTo>
                    <a:pt x="3469" y="8267"/>
                    <a:pt x="3703" y="8634"/>
                    <a:pt x="3703" y="8968"/>
                  </a:cubicBezTo>
                  <a:cubicBezTo>
                    <a:pt x="3670" y="9902"/>
                    <a:pt x="3503" y="10836"/>
                    <a:pt x="3369" y="11770"/>
                  </a:cubicBezTo>
                  <a:cubicBezTo>
                    <a:pt x="3336" y="11770"/>
                    <a:pt x="3303" y="11803"/>
                    <a:pt x="3269" y="11803"/>
                  </a:cubicBezTo>
                  <a:cubicBezTo>
                    <a:pt x="3102" y="11436"/>
                    <a:pt x="2902" y="11069"/>
                    <a:pt x="2702" y="10702"/>
                  </a:cubicBezTo>
                  <a:cubicBezTo>
                    <a:pt x="2402" y="10035"/>
                    <a:pt x="1902" y="9535"/>
                    <a:pt x="1268" y="9234"/>
                  </a:cubicBezTo>
                  <a:cubicBezTo>
                    <a:pt x="1176" y="9179"/>
                    <a:pt x="1044" y="9155"/>
                    <a:pt x="916" y="9155"/>
                  </a:cubicBezTo>
                  <a:cubicBezTo>
                    <a:pt x="811" y="9155"/>
                    <a:pt x="709" y="9171"/>
                    <a:pt x="634" y="9201"/>
                  </a:cubicBezTo>
                  <a:cubicBezTo>
                    <a:pt x="501" y="9268"/>
                    <a:pt x="467" y="9601"/>
                    <a:pt x="501" y="9768"/>
                  </a:cubicBezTo>
                  <a:cubicBezTo>
                    <a:pt x="601" y="10135"/>
                    <a:pt x="701" y="10535"/>
                    <a:pt x="968" y="10802"/>
                  </a:cubicBezTo>
                  <a:cubicBezTo>
                    <a:pt x="1601" y="11569"/>
                    <a:pt x="2335" y="12270"/>
                    <a:pt x="3002" y="13004"/>
                  </a:cubicBezTo>
                  <a:cubicBezTo>
                    <a:pt x="3169" y="13137"/>
                    <a:pt x="3303" y="13404"/>
                    <a:pt x="3303" y="13604"/>
                  </a:cubicBezTo>
                  <a:cubicBezTo>
                    <a:pt x="3336" y="15072"/>
                    <a:pt x="3369" y="16540"/>
                    <a:pt x="3369" y="18007"/>
                  </a:cubicBezTo>
                  <a:cubicBezTo>
                    <a:pt x="3369" y="18041"/>
                    <a:pt x="3336" y="18074"/>
                    <a:pt x="3269" y="18141"/>
                  </a:cubicBezTo>
                  <a:cubicBezTo>
                    <a:pt x="3169" y="17974"/>
                    <a:pt x="3069" y="17874"/>
                    <a:pt x="3036" y="17740"/>
                  </a:cubicBezTo>
                  <a:cubicBezTo>
                    <a:pt x="2669" y="16740"/>
                    <a:pt x="1835" y="16139"/>
                    <a:pt x="1168" y="15439"/>
                  </a:cubicBezTo>
                  <a:cubicBezTo>
                    <a:pt x="1001" y="15272"/>
                    <a:pt x="801" y="15172"/>
                    <a:pt x="601" y="15139"/>
                  </a:cubicBezTo>
                  <a:cubicBezTo>
                    <a:pt x="553" y="15123"/>
                    <a:pt x="504" y="15116"/>
                    <a:pt x="456" y="15116"/>
                  </a:cubicBezTo>
                  <a:cubicBezTo>
                    <a:pt x="304" y="15116"/>
                    <a:pt x="152" y="15180"/>
                    <a:pt x="0" y="15205"/>
                  </a:cubicBezTo>
                  <a:cubicBezTo>
                    <a:pt x="67" y="15372"/>
                    <a:pt x="100" y="15572"/>
                    <a:pt x="200" y="15706"/>
                  </a:cubicBezTo>
                  <a:cubicBezTo>
                    <a:pt x="734" y="16373"/>
                    <a:pt x="1301" y="17007"/>
                    <a:pt x="1868" y="17674"/>
                  </a:cubicBezTo>
                  <a:cubicBezTo>
                    <a:pt x="2068" y="17907"/>
                    <a:pt x="2269" y="18174"/>
                    <a:pt x="2535" y="18308"/>
                  </a:cubicBezTo>
                  <a:cubicBezTo>
                    <a:pt x="3203" y="18641"/>
                    <a:pt x="3436" y="19175"/>
                    <a:pt x="3569" y="19842"/>
                  </a:cubicBezTo>
                  <a:cubicBezTo>
                    <a:pt x="3636" y="20209"/>
                    <a:pt x="3670" y="20576"/>
                    <a:pt x="3703" y="20909"/>
                  </a:cubicBezTo>
                  <a:cubicBezTo>
                    <a:pt x="3770" y="21543"/>
                    <a:pt x="3836" y="22177"/>
                    <a:pt x="3903" y="22811"/>
                  </a:cubicBezTo>
                  <a:cubicBezTo>
                    <a:pt x="3102" y="22210"/>
                    <a:pt x="2335" y="21643"/>
                    <a:pt x="1535" y="21110"/>
                  </a:cubicBezTo>
                  <a:cubicBezTo>
                    <a:pt x="1335" y="20943"/>
                    <a:pt x="968" y="20909"/>
                    <a:pt x="701" y="20909"/>
                  </a:cubicBezTo>
                  <a:cubicBezTo>
                    <a:pt x="367" y="20909"/>
                    <a:pt x="267" y="21110"/>
                    <a:pt x="434" y="21376"/>
                  </a:cubicBezTo>
                  <a:cubicBezTo>
                    <a:pt x="734" y="21843"/>
                    <a:pt x="1034" y="22310"/>
                    <a:pt x="1401" y="22744"/>
                  </a:cubicBezTo>
                  <a:cubicBezTo>
                    <a:pt x="1635" y="23011"/>
                    <a:pt x="1935" y="23178"/>
                    <a:pt x="2235" y="23378"/>
                  </a:cubicBezTo>
                  <a:cubicBezTo>
                    <a:pt x="2451" y="23501"/>
                    <a:pt x="2667" y="23682"/>
                    <a:pt x="2883" y="23682"/>
                  </a:cubicBezTo>
                  <a:cubicBezTo>
                    <a:pt x="2901" y="23682"/>
                    <a:pt x="2918" y="23681"/>
                    <a:pt x="2936" y="23678"/>
                  </a:cubicBezTo>
                  <a:cubicBezTo>
                    <a:pt x="3029" y="23668"/>
                    <a:pt x="3117" y="23663"/>
                    <a:pt x="3201" y="23663"/>
                  </a:cubicBezTo>
                  <a:cubicBezTo>
                    <a:pt x="3959" y="23663"/>
                    <a:pt x="4347" y="24071"/>
                    <a:pt x="4437" y="24912"/>
                  </a:cubicBezTo>
                  <a:cubicBezTo>
                    <a:pt x="4470" y="25046"/>
                    <a:pt x="4537" y="25179"/>
                    <a:pt x="4604" y="25313"/>
                  </a:cubicBezTo>
                  <a:cubicBezTo>
                    <a:pt x="4770" y="25846"/>
                    <a:pt x="4937" y="26347"/>
                    <a:pt x="5137" y="27014"/>
                  </a:cubicBezTo>
                  <a:cubicBezTo>
                    <a:pt x="4270" y="26613"/>
                    <a:pt x="3536" y="26280"/>
                    <a:pt x="2802" y="25980"/>
                  </a:cubicBezTo>
                  <a:cubicBezTo>
                    <a:pt x="2535" y="25880"/>
                    <a:pt x="2235" y="25780"/>
                    <a:pt x="1968" y="25780"/>
                  </a:cubicBezTo>
                  <a:cubicBezTo>
                    <a:pt x="1535" y="25780"/>
                    <a:pt x="1401" y="26113"/>
                    <a:pt x="1635" y="26480"/>
                  </a:cubicBezTo>
                  <a:cubicBezTo>
                    <a:pt x="1968" y="26980"/>
                    <a:pt x="2435" y="27314"/>
                    <a:pt x="3036" y="27547"/>
                  </a:cubicBezTo>
                  <a:cubicBezTo>
                    <a:pt x="3450" y="27727"/>
                    <a:pt x="3863" y="27820"/>
                    <a:pt x="4272" y="27820"/>
                  </a:cubicBezTo>
                  <a:cubicBezTo>
                    <a:pt x="4621" y="27820"/>
                    <a:pt x="4966" y="27752"/>
                    <a:pt x="5304" y="27614"/>
                  </a:cubicBezTo>
                  <a:cubicBezTo>
                    <a:pt x="5538" y="28048"/>
                    <a:pt x="5738" y="28415"/>
                    <a:pt x="5971" y="28782"/>
                  </a:cubicBezTo>
                  <a:cubicBezTo>
                    <a:pt x="6005" y="28748"/>
                    <a:pt x="6038" y="28715"/>
                    <a:pt x="6105" y="28682"/>
                  </a:cubicBezTo>
                  <a:cubicBezTo>
                    <a:pt x="5971" y="28381"/>
                    <a:pt x="5838" y="28081"/>
                    <a:pt x="5771" y="27781"/>
                  </a:cubicBezTo>
                  <a:cubicBezTo>
                    <a:pt x="5738" y="27648"/>
                    <a:pt x="5738" y="27447"/>
                    <a:pt x="5804" y="27314"/>
                  </a:cubicBezTo>
                  <a:cubicBezTo>
                    <a:pt x="6038" y="26947"/>
                    <a:pt x="6305" y="26613"/>
                    <a:pt x="6572" y="26280"/>
                  </a:cubicBezTo>
                  <a:cubicBezTo>
                    <a:pt x="7239" y="25479"/>
                    <a:pt x="7939" y="24679"/>
                    <a:pt x="8573" y="23845"/>
                  </a:cubicBezTo>
                  <a:cubicBezTo>
                    <a:pt x="8706" y="23711"/>
                    <a:pt x="8673" y="23445"/>
                    <a:pt x="8740" y="23244"/>
                  </a:cubicBezTo>
                  <a:cubicBezTo>
                    <a:pt x="8606" y="23244"/>
                    <a:pt x="8462" y="23223"/>
                    <a:pt x="8338" y="23223"/>
                  </a:cubicBezTo>
                  <a:cubicBezTo>
                    <a:pt x="8245" y="23223"/>
                    <a:pt x="8163" y="23235"/>
                    <a:pt x="8106" y="23278"/>
                  </a:cubicBezTo>
                  <a:cubicBezTo>
                    <a:pt x="6905" y="24078"/>
                    <a:pt x="5704" y="24846"/>
                    <a:pt x="5437" y="26413"/>
                  </a:cubicBezTo>
                  <a:cubicBezTo>
                    <a:pt x="5437" y="26413"/>
                    <a:pt x="5371" y="26447"/>
                    <a:pt x="5337" y="26447"/>
                  </a:cubicBezTo>
                  <a:cubicBezTo>
                    <a:pt x="5137" y="25846"/>
                    <a:pt x="4937" y="25212"/>
                    <a:pt x="4704" y="24612"/>
                  </a:cubicBezTo>
                  <a:cubicBezTo>
                    <a:pt x="4470" y="23878"/>
                    <a:pt x="4537" y="23478"/>
                    <a:pt x="5204" y="23078"/>
                  </a:cubicBezTo>
                  <a:cubicBezTo>
                    <a:pt x="6371" y="22444"/>
                    <a:pt x="7172" y="21443"/>
                    <a:pt x="7739" y="20276"/>
                  </a:cubicBezTo>
                  <a:cubicBezTo>
                    <a:pt x="7806" y="20142"/>
                    <a:pt x="7839" y="19975"/>
                    <a:pt x="7873" y="19842"/>
                  </a:cubicBezTo>
                  <a:cubicBezTo>
                    <a:pt x="7734" y="19819"/>
                    <a:pt x="7596" y="19780"/>
                    <a:pt x="7469" y="19780"/>
                  </a:cubicBezTo>
                  <a:cubicBezTo>
                    <a:pt x="7412" y="19780"/>
                    <a:pt x="7357" y="19788"/>
                    <a:pt x="7305" y="19809"/>
                  </a:cubicBezTo>
                  <a:cubicBezTo>
                    <a:pt x="6905" y="20042"/>
                    <a:pt x="6505" y="20342"/>
                    <a:pt x="6138" y="20643"/>
                  </a:cubicBezTo>
                  <a:cubicBezTo>
                    <a:pt x="5404" y="21343"/>
                    <a:pt x="4704" y="22077"/>
                    <a:pt x="4370" y="23078"/>
                  </a:cubicBezTo>
                  <a:cubicBezTo>
                    <a:pt x="4170" y="21743"/>
                    <a:pt x="4003" y="20409"/>
                    <a:pt x="3870" y="19108"/>
                  </a:cubicBezTo>
                  <a:cubicBezTo>
                    <a:pt x="3836" y="19008"/>
                    <a:pt x="3970" y="18841"/>
                    <a:pt x="4070" y="18741"/>
                  </a:cubicBezTo>
                  <a:cubicBezTo>
                    <a:pt x="4470" y="18308"/>
                    <a:pt x="5004" y="17941"/>
                    <a:pt x="5337" y="17440"/>
                  </a:cubicBezTo>
                  <a:cubicBezTo>
                    <a:pt x="6071" y="16373"/>
                    <a:pt x="6738" y="15205"/>
                    <a:pt x="7406" y="14105"/>
                  </a:cubicBezTo>
                  <a:cubicBezTo>
                    <a:pt x="7439" y="14071"/>
                    <a:pt x="7406" y="14004"/>
                    <a:pt x="7406" y="13804"/>
                  </a:cubicBezTo>
                  <a:cubicBezTo>
                    <a:pt x="7105" y="13904"/>
                    <a:pt x="6838" y="13971"/>
                    <a:pt x="6638" y="14105"/>
                  </a:cubicBezTo>
                  <a:cubicBezTo>
                    <a:pt x="5471" y="14905"/>
                    <a:pt x="4537" y="15939"/>
                    <a:pt x="3770" y="17140"/>
                  </a:cubicBezTo>
                  <a:cubicBezTo>
                    <a:pt x="3736" y="17073"/>
                    <a:pt x="3703" y="17040"/>
                    <a:pt x="3703" y="17040"/>
                  </a:cubicBezTo>
                  <a:cubicBezTo>
                    <a:pt x="3703" y="15839"/>
                    <a:pt x="3670" y="14638"/>
                    <a:pt x="3703" y="13437"/>
                  </a:cubicBezTo>
                  <a:cubicBezTo>
                    <a:pt x="3703" y="13304"/>
                    <a:pt x="3803" y="13171"/>
                    <a:pt x="3903" y="13104"/>
                  </a:cubicBezTo>
                  <a:cubicBezTo>
                    <a:pt x="5271" y="12103"/>
                    <a:pt x="6672" y="11102"/>
                    <a:pt x="8039" y="10135"/>
                  </a:cubicBezTo>
                  <a:cubicBezTo>
                    <a:pt x="8139" y="10035"/>
                    <a:pt x="8173" y="9902"/>
                    <a:pt x="8273" y="9801"/>
                  </a:cubicBezTo>
                  <a:cubicBezTo>
                    <a:pt x="8239" y="9735"/>
                    <a:pt x="8173" y="9701"/>
                    <a:pt x="8139" y="9668"/>
                  </a:cubicBezTo>
                  <a:cubicBezTo>
                    <a:pt x="6171" y="9768"/>
                    <a:pt x="4704" y="10735"/>
                    <a:pt x="3736" y="12537"/>
                  </a:cubicBezTo>
                  <a:cubicBezTo>
                    <a:pt x="3803" y="11303"/>
                    <a:pt x="3936" y="10135"/>
                    <a:pt x="4137" y="8934"/>
                  </a:cubicBezTo>
                  <a:cubicBezTo>
                    <a:pt x="4170" y="8734"/>
                    <a:pt x="4437" y="8467"/>
                    <a:pt x="4670" y="8367"/>
                  </a:cubicBezTo>
                  <a:cubicBezTo>
                    <a:pt x="5838" y="7933"/>
                    <a:pt x="6738" y="7133"/>
                    <a:pt x="7672" y="6399"/>
                  </a:cubicBezTo>
                  <a:cubicBezTo>
                    <a:pt x="7806" y="6266"/>
                    <a:pt x="7839" y="6032"/>
                    <a:pt x="7906" y="5832"/>
                  </a:cubicBezTo>
                  <a:cubicBezTo>
                    <a:pt x="7727" y="5772"/>
                    <a:pt x="7549" y="5660"/>
                    <a:pt x="7394" y="5660"/>
                  </a:cubicBezTo>
                  <a:cubicBezTo>
                    <a:pt x="7375" y="5660"/>
                    <a:pt x="7357" y="5662"/>
                    <a:pt x="7339" y="5665"/>
                  </a:cubicBezTo>
                  <a:cubicBezTo>
                    <a:pt x="6505" y="5865"/>
                    <a:pt x="5704" y="6132"/>
                    <a:pt x="5071" y="6799"/>
                  </a:cubicBezTo>
                  <a:cubicBezTo>
                    <a:pt x="4904" y="6999"/>
                    <a:pt x="4737" y="7233"/>
                    <a:pt x="4570" y="7433"/>
                  </a:cubicBezTo>
                  <a:cubicBezTo>
                    <a:pt x="4403" y="7266"/>
                    <a:pt x="4337" y="7166"/>
                    <a:pt x="4370" y="7066"/>
                  </a:cubicBezTo>
                  <a:cubicBezTo>
                    <a:pt x="4670" y="6166"/>
                    <a:pt x="4704" y="5198"/>
                    <a:pt x="5538" y="4431"/>
                  </a:cubicBezTo>
                  <a:cubicBezTo>
                    <a:pt x="6572" y="3464"/>
                    <a:pt x="7406" y="2263"/>
                    <a:pt x="8340" y="1162"/>
                  </a:cubicBezTo>
                  <a:cubicBezTo>
                    <a:pt x="8440" y="1029"/>
                    <a:pt x="8473" y="862"/>
                    <a:pt x="8506" y="695"/>
                  </a:cubicBezTo>
                  <a:cubicBezTo>
                    <a:pt x="8628" y="232"/>
                    <a:pt x="8554" y="0"/>
                    <a:pt x="8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1"/>
            <p:cNvSpPr/>
            <p:nvPr/>
          </p:nvSpPr>
          <p:spPr>
            <a:xfrm>
              <a:off x="2160523" y="1591450"/>
              <a:ext cx="5015092" cy="1000000"/>
            </a:xfrm>
            <a:custGeom>
              <a:avLst/>
              <a:gdLst/>
              <a:ahLst/>
              <a:cxnLst/>
              <a:rect l="l" t="t" r="r" b="b"/>
              <a:pathLst>
                <a:path w="71919" h="20002" extrusionOk="0">
                  <a:moveTo>
                    <a:pt x="9240" y="1"/>
                  </a:moveTo>
                  <a:cubicBezTo>
                    <a:pt x="7639" y="34"/>
                    <a:pt x="6038" y="201"/>
                    <a:pt x="4437" y="267"/>
                  </a:cubicBezTo>
                  <a:cubicBezTo>
                    <a:pt x="3436" y="334"/>
                    <a:pt x="2435" y="234"/>
                    <a:pt x="1601" y="935"/>
                  </a:cubicBezTo>
                  <a:cubicBezTo>
                    <a:pt x="1568" y="968"/>
                    <a:pt x="1501" y="968"/>
                    <a:pt x="1435" y="1001"/>
                  </a:cubicBezTo>
                  <a:cubicBezTo>
                    <a:pt x="501" y="1201"/>
                    <a:pt x="501" y="1201"/>
                    <a:pt x="434" y="2102"/>
                  </a:cubicBezTo>
                  <a:cubicBezTo>
                    <a:pt x="300" y="4704"/>
                    <a:pt x="167" y="7339"/>
                    <a:pt x="34" y="9941"/>
                  </a:cubicBezTo>
                  <a:cubicBezTo>
                    <a:pt x="0" y="10308"/>
                    <a:pt x="0" y="10675"/>
                    <a:pt x="0" y="11042"/>
                  </a:cubicBezTo>
                  <a:cubicBezTo>
                    <a:pt x="67" y="11075"/>
                    <a:pt x="100" y="11075"/>
                    <a:pt x="167" y="11109"/>
                  </a:cubicBezTo>
                  <a:cubicBezTo>
                    <a:pt x="267" y="10942"/>
                    <a:pt x="434" y="10808"/>
                    <a:pt x="434" y="10642"/>
                  </a:cubicBezTo>
                  <a:cubicBezTo>
                    <a:pt x="534" y="9141"/>
                    <a:pt x="634" y="7639"/>
                    <a:pt x="667" y="6138"/>
                  </a:cubicBezTo>
                  <a:cubicBezTo>
                    <a:pt x="701" y="4837"/>
                    <a:pt x="667" y="3536"/>
                    <a:pt x="701" y="2236"/>
                  </a:cubicBezTo>
                  <a:cubicBezTo>
                    <a:pt x="701" y="2069"/>
                    <a:pt x="734" y="1802"/>
                    <a:pt x="834" y="1735"/>
                  </a:cubicBezTo>
                  <a:cubicBezTo>
                    <a:pt x="1601" y="1335"/>
                    <a:pt x="2302" y="701"/>
                    <a:pt x="3269" y="668"/>
                  </a:cubicBezTo>
                  <a:cubicBezTo>
                    <a:pt x="5171" y="568"/>
                    <a:pt x="7105" y="434"/>
                    <a:pt x="9040" y="401"/>
                  </a:cubicBezTo>
                  <a:cubicBezTo>
                    <a:pt x="9310" y="396"/>
                    <a:pt x="9580" y="394"/>
                    <a:pt x="9848" y="394"/>
                  </a:cubicBezTo>
                  <a:cubicBezTo>
                    <a:pt x="11506" y="394"/>
                    <a:pt x="13141" y="472"/>
                    <a:pt x="14777" y="501"/>
                  </a:cubicBezTo>
                  <a:cubicBezTo>
                    <a:pt x="17880" y="534"/>
                    <a:pt x="20948" y="601"/>
                    <a:pt x="24051" y="634"/>
                  </a:cubicBezTo>
                  <a:cubicBezTo>
                    <a:pt x="27887" y="668"/>
                    <a:pt x="31723" y="701"/>
                    <a:pt x="35559" y="701"/>
                  </a:cubicBezTo>
                  <a:cubicBezTo>
                    <a:pt x="39295" y="701"/>
                    <a:pt x="43031" y="658"/>
                    <a:pt x="46784" y="658"/>
                  </a:cubicBezTo>
                  <a:cubicBezTo>
                    <a:pt x="47722" y="658"/>
                    <a:pt x="48662" y="661"/>
                    <a:pt x="49602" y="668"/>
                  </a:cubicBezTo>
                  <a:cubicBezTo>
                    <a:pt x="53572" y="701"/>
                    <a:pt x="57541" y="801"/>
                    <a:pt x="61511" y="868"/>
                  </a:cubicBezTo>
                  <a:cubicBezTo>
                    <a:pt x="62978" y="901"/>
                    <a:pt x="64480" y="1035"/>
                    <a:pt x="65981" y="1068"/>
                  </a:cubicBezTo>
                  <a:cubicBezTo>
                    <a:pt x="66848" y="1101"/>
                    <a:pt x="67682" y="1101"/>
                    <a:pt x="68516" y="1101"/>
                  </a:cubicBezTo>
                  <a:cubicBezTo>
                    <a:pt x="69250" y="1101"/>
                    <a:pt x="69950" y="1101"/>
                    <a:pt x="70684" y="1068"/>
                  </a:cubicBezTo>
                  <a:cubicBezTo>
                    <a:pt x="71018" y="1068"/>
                    <a:pt x="71251" y="1201"/>
                    <a:pt x="71251" y="1602"/>
                  </a:cubicBezTo>
                  <a:cubicBezTo>
                    <a:pt x="71284" y="5138"/>
                    <a:pt x="71318" y="8707"/>
                    <a:pt x="71351" y="12243"/>
                  </a:cubicBezTo>
                  <a:cubicBezTo>
                    <a:pt x="71385" y="14644"/>
                    <a:pt x="71385" y="17046"/>
                    <a:pt x="71385" y="19448"/>
                  </a:cubicBezTo>
                  <a:cubicBezTo>
                    <a:pt x="71385" y="19737"/>
                    <a:pt x="71410" y="20001"/>
                    <a:pt x="71742" y="20001"/>
                  </a:cubicBezTo>
                  <a:cubicBezTo>
                    <a:pt x="71793" y="20001"/>
                    <a:pt x="71852" y="19995"/>
                    <a:pt x="71918" y="19982"/>
                  </a:cubicBezTo>
                  <a:cubicBezTo>
                    <a:pt x="71918" y="19781"/>
                    <a:pt x="71918" y="19615"/>
                    <a:pt x="71918" y="19448"/>
                  </a:cubicBezTo>
                  <a:cubicBezTo>
                    <a:pt x="71918" y="14745"/>
                    <a:pt x="71885" y="10075"/>
                    <a:pt x="71852" y="5371"/>
                  </a:cubicBezTo>
                  <a:cubicBezTo>
                    <a:pt x="71818" y="4037"/>
                    <a:pt x="71785" y="2669"/>
                    <a:pt x="71718" y="1335"/>
                  </a:cubicBezTo>
                  <a:cubicBezTo>
                    <a:pt x="71718" y="1135"/>
                    <a:pt x="71551" y="835"/>
                    <a:pt x="71385" y="801"/>
                  </a:cubicBezTo>
                  <a:cubicBezTo>
                    <a:pt x="71018" y="668"/>
                    <a:pt x="70617" y="668"/>
                    <a:pt x="70217" y="668"/>
                  </a:cubicBezTo>
                  <a:cubicBezTo>
                    <a:pt x="68983" y="668"/>
                    <a:pt x="67749" y="701"/>
                    <a:pt x="66514" y="701"/>
                  </a:cubicBezTo>
                  <a:cubicBezTo>
                    <a:pt x="66147" y="701"/>
                    <a:pt x="65747" y="634"/>
                    <a:pt x="65380" y="601"/>
                  </a:cubicBezTo>
                  <a:cubicBezTo>
                    <a:pt x="63746" y="568"/>
                    <a:pt x="62111" y="501"/>
                    <a:pt x="60477" y="468"/>
                  </a:cubicBezTo>
                  <a:cubicBezTo>
                    <a:pt x="55940" y="368"/>
                    <a:pt x="51370" y="234"/>
                    <a:pt x="46834" y="234"/>
                  </a:cubicBezTo>
                  <a:cubicBezTo>
                    <a:pt x="46009" y="229"/>
                    <a:pt x="45185" y="227"/>
                    <a:pt x="44361" y="227"/>
                  </a:cubicBezTo>
                  <a:cubicBezTo>
                    <a:pt x="39281" y="227"/>
                    <a:pt x="34201" y="306"/>
                    <a:pt x="29121" y="334"/>
                  </a:cubicBezTo>
                  <a:cubicBezTo>
                    <a:pt x="27220" y="334"/>
                    <a:pt x="25318" y="301"/>
                    <a:pt x="23417" y="267"/>
                  </a:cubicBezTo>
                  <a:cubicBezTo>
                    <a:pt x="20415" y="201"/>
                    <a:pt x="17379" y="134"/>
                    <a:pt x="14377" y="101"/>
                  </a:cubicBezTo>
                  <a:cubicBezTo>
                    <a:pt x="12643" y="67"/>
                    <a:pt x="10941" y="1"/>
                    <a:pt x="9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1"/>
            <p:cNvSpPr/>
            <p:nvPr/>
          </p:nvSpPr>
          <p:spPr>
            <a:xfrm>
              <a:off x="2162824" y="3644196"/>
              <a:ext cx="4977855" cy="473903"/>
            </a:xfrm>
            <a:custGeom>
              <a:avLst/>
              <a:gdLst/>
              <a:ahLst/>
              <a:cxnLst/>
              <a:rect l="l" t="t" r="r" b="b"/>
              <a:pathLst>
                <a:path w="71385" h="9479" extrusionOk="0">
                  <a:moveTo>
                    <a:pt x="160" y="0"/>
                  </a:moveTo>
                  <a:cubicBezTo>
                    <a:pt x="132" y="0"/>
                    <a:pt x="101" y="2"/>
                    <a:pt x="67" y="5"/>
                  </a:cubicBezTo>
                  <a:cubicBezTo>
                    <a:pt x="67" y="72"/>
                    <a:pt x="34" y="172"/>
                    <a:pt x="34" y="239"/>
                  </a:cubicBezTo>
                  <a:cubicBezTo>
                    <a:pt x="34" y="1640"/>
                    <a:pt x="1" y="3041"/>
                    <a:pt x="34" y="4442"/>
                  </a:cubicBezTo>
                  <a:cubicBezTo>
                    <a:pt x="34" y="5810"/>
                    <a:pt x="101" y="7177"/>
                    <a:pt x="167" y="8545"/>
                  </a:cubicBezTo>
                  <a:cubicBezTo>
                    <a:pt x="192" y="8985"/>
                    <a:pt x="342" y="9192"/>
                    <a:pt x="644" y="9192"/>
                  </a:cubicBezTo>
                  <a:cubicBezTo>
                    <a:pt x="754" y="9192"/>
                    <a:pt x="884" y="9165"/>
                    <a:pt x="1035" y="9112"/>
                  </a:cubicBezTo>
                  <a:cubicBezTo>
                    <a:pt x="1085" y="9095"/>
                    <a:pt x="1135" y="9087"/>
                    <a:pt x="1189" y="9087"/>
                  </a:cubicBezTo>
                  <a:cubicBezTo>
                    <a:pt x="1243" y="9087"/>
                    <a:pt x="1301" y="9095"/>
                    <a:pt x="1368" y="9112"/>
                  </a:cubicBezTo>
                  <a:cubicBezTo>
                    <a:pt x="1635" y="9145"/>
                    <a:pt x="1902" y="9245"/>
                    <a:pt x="2169" y="9279"/>
                  </a:cubicBezTo>
                  <a:cubicBezTo>
                    <a:pt x="4103" y="9345"/>
                    <a:pt x="6005" y="9479"/>
                    <a:pt x="7940" y="9479"/>
                  </a:cubicBezTo>
                  <a:cubicBezTo>
                    <a:pt x="10208" y="9445"/>
                    <a:pt x="12509" y="9312"/>
                    <a:pt x="14811" y="9279"/>
                  </a:cubicBezTo>
                  <a:cubicBezTo>
                    <a:pt x="15269" y="9272"/>
                    <a:pt x="15727" y="9269"/>
                    <a:pt x="16186" y="9269"/>
                  </a:cubicBezTo>
                  <a:cubicBezTo>
                    <a:pt x="17438" y="9269"/>
                    <a:pt x="18689" y="9288"/>
                    <a:pt x="19941" y="9288"/>
                  </a:cubicBezTo>
                  <a:cubicBezTo>
                    <a:pt x="20399" y="9288"/>
                    <a:pt x="20858" y="9286"/>
                    <a:pt x="21316" y="9279"/>
                  </a:cubicBezTo>
                  <a:cubicBezTo>
                    <a:pt x="24518" y="9212"/>
                    <a:pt x="27720" y="9045"/>
                    <a:pt x="30923" y="9012"/>
                  </a:cubicBezTo>
                  <a:cubicBezTo>
                    <a:pt x="32224" y="8978"/>
                    <a:pt x="33533" y="8970"/>
                    <a:pt x="34842" y="8970"/>
                  </a:cubicBezTo>
                  <a:cubicBezTo>
                    <a:pt x="36151" y="8970"/>
                    <a:pt x="37461" y="8978"/>
                    <a:pt x="38762" y="8978"/>
                  </a:cubicBezTo>
                  <a:cubicBezTo>
                    <a:pt x="40996" y="8945"/>
                    <a:pt x="43231" y="8912"/>
                    <a:pt x="45466" y="8845"/>
                  </a:cubicBezTo>
                  <a:cubicBezTo>
                    <a:pt x="47568" y="8778"/>
                    <a:pt x="49669" y="8645"/>
                    <a:pt x="51737" y="8578"/>
                  </a:cubicBezTo>
                  <a:cubicBezTo>
                    <a:pt x="52621" y="8561"/>
                    <a:pt x="53505" y="8553"/>
                    <a:pt x="54389" y="8553"/>
                  </a:cubicBezTo>
                  <a:cubicBezTo>
                    <a:pt x="55273" y="8553"/>
                    <a:pt x="56157" y="8561"/>
                    <a:pt x="57041" y="8578"/>
                  </a:cubicBezTo>
                  <a:cubicBezTo>
                    <a:pt x="58642" y="8578"/>
                    <a:pt x="60244" y="8645"/>
                    <a:pt x="61845" y="8645"/>
                  </a:cubicBezTo>
                  <a:cubicBezTo>
                    <a:pt x="64413" y="8678"/>
                    <a:pt x="67015" y="8745"/>
                    <a:pt x="69584" y="8745"/>
                  </a:cubicBezTo>
                  <a:cubicBezTo>
                    <a:pt x="70217" y="8745"/>
                    <a:pt x="70818" y="8478"/>
                    <a:pt x="71285" y="8044"/>
                  </a:cubicBezTo>
                  <a:cubicBezTo>
                    <a:pt x="71385" y="7944"/>
                    <a:pt x="71385" y="7744"/>
                    <a:pt x="71385" y="7577"/>
                  </a:cubicBezTo>
                  <a:lnTo>
                    <a:pt x="71385" y="7577"/>
                  </a:lnTo>
                  <a:cubicBezTo>
                    <a:pt x="71285" y="7611"/>
                    <a:pt x="71151" y="7644"/>
                    <a:pt x="71018" y="7678"/>
                  </a:cubicBezTo>
                  <a:cubicBezTo>
                    <a:pt x="70651" y="7878"/>
                    <a:pt x="70251" y="8245"/>
                    <a:pt x="69850" y="8245"/>
                  </a:cubicBezTo>
                  <a:cubicBezTo>
                    <a:pt x="68399" y="8320"/>
                    <a:pt x="66948" y="8357"/>
                    <a:pt x="65497" y="8357"/>
                  </a:cubicBezTo>
                  <a:cubicBezTo>
                    <a:pt x="65014" y="8357"/>
                    <a:pt x="64530" y="8353"/>
                    <a:pt x="64046" y="8345"/>
                  </a:cubicBezTo>
                  <a:cubicBezTo>
                    <a:pt x="62445" y="8345"/>
                    <a:pt x="60844" y="8211"/>
                    <a:pt x="59243" y="8178"/>
                  </a:cubicBezTo>
                  <a:cubicBezTo>
                    <a:pt x="57842" y="8178"/>
                    <a:pt x="56456" y="8163"/>
                    <a:pt x="55074" y="8163"/>
                  </a:cubicBezTo>
                  <a:cubicBezTo>
                    <a:pt x="54384" y="8163"/>
                    <a:pt x="53694" y="8167"/>
                    <a:pt x="53005" y="8178"/>
                  </a:cubicBezTo>
                  <a:cubicBezTo>
                    <a:pt x="50637" y="8211"/>
                    <a:pt x="48268" y="8311"/>
                    <a:pt x="45900" y="8378"/>
                  </a:cubicBezTo>
                  <a:cubicBezTo>
                    <a:pt x="43365" y="8445"/>
                    <a:pt x="40796" y="8545"/>
                    <a:pt x="38261" y="8578"/>
                  </a:cubicBezTo>
                  <a:cubicBezTo>
                    <a:pt x="36793" y="8595"/>
                    <a:pt x="35326" y="8595"/>
                    <a:pt x="33858" y="8595"/>
                  </a:cubicBezTo>
                  <a:cubicBezTo>
                    <a:pt x="32390" y="8595"/>
                    <a:pt x="30923" y="8595"/>
                    <a:pt x="29455" y="8612"/>
                  </a:cubicBezTo>
                  <a:cubicBezTo>
                    <a:pt x="25619" y="8678"/>
                    <a:pt x="21783" y="8812"/>
                    <a:pt x="17913" y="8878"/>
                  </a:cubicBezTo>
                  <a:cubicBezTo>
                    <a:pt x="14978" y="8945"/>
                    <a:pt x="12042" y="9012"/>
                    <a:pt x="9107" y="9012"/>
                  </a:cubicBezTo>
                  <a:cubicBezTo>
                    <a:pt x="8666" y="9018"/>
                    <a:pt x="8224" y="9021"/>
                    <a:pt x="7782" y="9021"/>
                  </a:cubicBezTo>
                  <a:cubicBezTo>
                    <a:pt x="5812" y="9021"/>
                    <a:pt x="3823" y="8966"/>
                    <a:pt x="1835" y="8912"/>
                  </a:cubicBezTo>
                  <a:cubicBezTo>
                    <a:pt x="1435" y="8912"/>
                    <a:pt x="935" y="8912"/>
                    <a:pt x="734" y="8712"/>
                  </a:cubicBezTo>
                  <a:cubicBezTo>
                    <a:pt x="501" y="8445"/>
                    <a:pt x="568" y="7944"/>
                    <a:pt x="568" y="7544"/>
                  </a:cubicBezTo>
                  <a:cubicBezTo>
                    <a:pt x="534" y="5176"/>
                    <a:pt x="501" y="2774"/>
                    <a:pt x="501" y="406"/>
                  </a:cubicBezTo>
                  <a:cubicBezTo>
                    <a:pt x="501" y="135"/>
                    <a:pt x="420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1"/>
            <p:cNvSpPr/>
            <p:nvPr/>
          </p:nvSpPr>
          <p:spPr>
            <a:xfrm>
              <a:off x="7082570" y="3082188"/>
              <a:ext cx="76845" cy="935856"/>
            </a:xfrm>
            <a:custGeom>
              <a:avLst/>
              <a:gdLst/>
              <a:ahLst/>
              <a:cxnLst/>
              <a:rect l="l" t="t" r="r" b="b"/>
              <a:pathLst>
                <a:path w="1102" h="18719" extrusionOk="0">
                  <a:moveTo>
                    <a:pt x="629" y="0"/>
                  </a:moveTo>
                  <a:cubicBezTo>
                    <a:pt x="590" y="0"/>
                    <a:pt x="547" y="2"/>
                    <a:pt x="501" y="5"/>
                  </a:cubicBezTo>
                  <a:cubicBezTo>
                    <a:pt x="701" y="6243"/>
                    <a:pt x="1" y="12481"/>
                    <a:pt x="268" y="18718"/>
                  </a:cubicBezTo>
                  <a:cubicBezTo>
                    <a:pt x="435" y="18518"/>
                    <a:pt x="535" y="18285"/>
                    <a:pt x="535" y="18051"/>
                  </a:cubicBezTo>
                  <a:cubicBezTo>
                    <a:pt x="701" y="14682"/>
                    <a:pt x="835" y="11313"/>
                    <a:pt x="935" y="7977"/>
                  </a:cubicBezTo>
                  <a:cubicBezTo>
                    <a:pt x="1035" y="5476"/>
                    <a:pt x="1035" y="2974"/>
                    <a:pt x="1102" y="472"/>
                  </a:cubicBezTo>
                  <a:cubicBezTo>
                    <a:pt x="1102" y="141"/>
                    <a:pt x="993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1"/>
            <p:cNvSpPr/>
            <p:nvPr/>
          </p:nvSpPr>
          <p:spPr>
            <a:xfrm>
              <a:off x="7111457" y="2832252"/>
              <a:ext cx="65043" cy="68493"/>
            </a:xfrm>
            <a:custGeom>
              <a:avLst/>
              <a:gdLst/>
              <a:ahLst/>
              <a:cxnLst/>
              <a:rect l="l" t="t" r="r" b="b"/>
              <a:pathLst>
                <a:path w="1301" h="1370" extrusionOk="0">
                  <a:moveTo>
                    <a:pt x="701" y="0"/>
                  </a:moveTo>
                  <a:cubicBezTo>
                    <a:pt x="301" y="0"/>
                    <a:pt x="1" y="367"/>
                    <a:pt x="1" y="801"/>
                  </a:cubicBezTo>
                  <a:cubicBezTo>
                    <a:pt x="34" y="1168"/>
                    <a:pt x="234" y="1368"/>
                    <a:pt x="568" y="1368"/>
                  </a:cubicBezTo>
                  <a:cubicBezTo>
                    <a:pt x="581" y="1369"/>
                    <a:pt x="594" y="1370"/>
                    <a:pt x="607" y="1370"/>
                  </a:cubicBezTo>
                  <a:cubicBezTo>
                    <a:pt x="932" y="1370"/>
                    <a:pt x="1300" y="985"/>
                    <a:pt x="1268" y="601"/>
                  </a:cubicBezTo>
                  <a:cubicBezTo>
                    <a:pt x="1235" y="301"/>
                    <a:pt x="1101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1"/>
            <p:cNvSpPr/>
            <p:nvPr/>
          </p:nvSpPr>
          <p:spPr>
            <a:xfrm>
              <a:off x="7131455" y="2696513"/>
              <a:ext cx="65093" cy="54195"/>
            </a:xfrm>
            <a:custGeom>
              <a:avLst/>
              <a:gdLst/>
              <a:ahLst/>
              <a:cxnLst/>
              <a:rect l="l" t="t" r="r" b="b"/>
              <a:pathLst>
                <a:path w="1302" h="1084" extrusionOk="0">
                  <a:moveTo>
                    <a:pt x="444" y="1"/>
                  </a:moveTo>
                  <a:cubicBezTo>
                    <a:pt x="178" y="1"/>
                    <a:pt x="1" y="190"/>
                    <a:pt x="1" y="480"/>
                  </a:cubicBezTo>
                  <a:cubicBezTo>
                    <a:pt x="1" y="797"/>
                    <a:pt x="151" y="1083"/>
                    <a:pt x="480" y="1083"/>
                  </a:cubicBezTo>
                  <a:cubicBezTo>
                    <a:pt x="498" y="1083"/>
                    <a:pt x="516" y="1083"/>
                    <a:pt x="535" y="1081"/>
                  </a:cubicBezTo>
                  <a:cubicBezTo>
                    <a:pt x="735" y="1048"/>
                    <a:pt x="935" y="814"/>
                    <a:pt x="1302" y="547"/>
                  </a:cubicBezTo>
                  <a:cubicBezTo>
                    <a:pt x="968" y="314"/>
                    <a:pt x="768" y="47"/>
                    <a:pt x="568" y="13"/>
                  </a:cubicBezTo>
                  <a:cubicBezTo>
                    <a:pt x="525" y="5"/>
                    <a:pt x="483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1"/>
            <p:cNvSpPr/>
            <p:nvPr/>
          </p:nvSpPr>
          <p:spPr>
            <a:xfrm>
              <a:off x="7139804" y="2945343"/>
              <a:ext cx="54495" cy="46095"/>
            </a:xfrm>
            <a:custGeom>
              <a:avLst/>
              <a:gdLst/>
              <a:ahLst/>
              <a:cxnLst/>
              <a:rect l="l" t="t" r="r" b="b"/>
              <a:pathLst>
                <a:path w="1090" h="922" extrusionOk="0">
                  <a:moveTo>
                    <a:pt x="619" y="1"/>
                  </a:moveTo>
                  <a:cubicBezTo>
                    <a:pt x="590" y="1"/>
                    <a:pt x="562" y="3"/>
                    <a:pt x="534" y="7"/>
                  </a:cubicBezTo>
                  <a:cubicBezTo>
                    <a:pt x="334" y="40"/>
                    <a:pt x="134" y="274"/>
                    <a:pt x="34" y="507"/>
                  </a:cubicBezTo>
                  <a:cubicBezTo>
                    <a:pt x="1" y="574"/>
                    <a:pt x="268" y="874"/>
                    <a:pt x="434" y="907"/>
                  </a:cubicBezTo>
                  <a:cubicBezTo>
                    <a:pt x="478" y="917"/>
                    <a:pt x="520" y="922"/>
                    <a:pt x="561" y="922"/>
                  </a:cubicBezTo>
                  <a:cubicBezTo>
                    <a:pt x="798" y="922"/>
                    <a:pt x="973" y="759"/>
                    <a:pt x="1001" y="474"/>
                  </a:cubicBezTo>
                  <a:cubicBezTo>
                    <a:pt x="1090" y="120"/>
                    <a:pt x="840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547" y="608669"/>
            <a:ext cx="4175200" cy="487075"/>
          </a:xfrm>
        </p:spPr>
        <p:txBody>
          <a:bodyPr/>
          <a:lstStyle/>
          <a:p>
            <a:r>
              <a:rPr lang="en-US" sz="2400" b="1" dirty="0"/>
              <a:t>III. QUY TẮC DẤU NGOẶC.</a:t>
            </a:r>
            <a:endParaRPr lang="vi-VN" sz="2400" b="1" dirty="0"/>
          </a:p>
        </p:txBody>
      </p:sp>
      <p:pic>
        <p:nvPicPr>
          <p:cNvPr id="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33" y="1095744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78792" y="1225144"/>
            <a:ext cx="5932709" cy="492443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 dirty="0" err="1"/>
              <a:t>Em</a:t>
            </a:r>
            <a:r>
              <a:rPr lang="en-GB" sz="2000" dirty="0"/>
              <a:t> </a:t>
            </a:r>
            <a:r>
              <a:rPr lang="en-GB" sz="2000" dirty="0" err="1"/>
              <a:t>hãy</a:t>
            </a:r>
            <a:r>
              <a:rPr lang="en-GB" sz="2000" dirty="0"/>
              <a:t> </a:t>
            </a:r>
            <a:r>
              <a:rPr lang="en-GB" sz="2000" dirty="0" err="1"/>
              <a:t>nhắc</a:t>
            </a:r>
            <a:r>
              <a:rPr lang="en-GB" sz="2000" dirty="0"/>
              <a:t> </a:t>
            </a:r>
            <a:r>
              <a:rPr lang="en-GB" sz="2000" dirty="0" err="1"/>
              <a:t>quy</a:t>
            </a:r>
            <a:r>
              <a:rPr lang="en-GB" sz="2000" dirty="0"/>
              <a:t> </a:t>
            </a:r>
            <a:r>
              <a:rPr lang="en-GB" sz="2000" dirty="0" err="1"/>
              <a:t>tắc</a:t>
            </a:r>
            <a:r>
              <a:rPr lang="en-GB" sz="2000" dirty="0"/>
              <a:t> </a:t>
            </a:r>
            <a:r>
              <a:rPr lang="en-GB" sz="2000" dirty="0" err="1"/>
              <a:t>dấu</a:t>
            </a:r>
            <a:r>
              <a:rPr lang="en-GB" sz="2000" dirty="0"/>
              <a:t> </a:t>
            </a:r>
            <a:r>
              <a:rPr lang="en-GB" sz="2000" dirty="0" err="1"/>
              <a:t>ngoặc</a:t>
            </a:r>
            <a:r>
              <a:rPr lang="en-GB" sz="2000" dirty="0"/>
              <a:t> </a:t>
            </a:r>
            <a:r>
              <a:rPr lang="en-GB" sz="2000" dirty="0" err="1"/>
              <a:t>đối</a:t>
            </a:r>
            <a:r>
              <a:rPr lang="en-GB" sz="2000" dirty="0"/>
              <a:t> </a:t>
            </a:r>
            <a:r>
              <a:rPr lang="en-GB" sz="2000" dirty="0" err="1"/>
              <a:t>với</a:t>
            </a:r>
            <a:r>
              <a:rPr lang="en-GB" sz="2000" dirty="0"/>
              <a:t> </a:t>
            </a:r>
            <a:r>
              <a:rPr lang="en-GB" sz="2000" dirty="0" err="1"/>
              <a:t>số</a:t>
            </a:r>
            <a:r>
              <a:rPr lang="en-GB" sz="2000" dirty="0"/>
              <a:t> </a:t>
            </a:r>
            <a:r>
              <a:rPr lang="en-GB" sz="2000" dirty="0" err="1"/>
              <a:t>nguyên</a:t>
            </a:r>
            <a:endParaRPr lang="vi-VN" sz="3200" i="1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2038" y="1225144"/>
            <a:ext cx="6317606" cy="877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Quy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tắc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ngoặc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đối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giống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như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quy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tắc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ngoặc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đối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2079" y="2102863"/>
            <a:ext cx="17987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b="1" dirty="0" err="1"/>
              <a:t>Luyện</a:t>
            </a:r>
            <a:r>
              <a:rPr lang="en-US" sz="2000" b="1" dirty="0"/>
              <a:t> </a:t>
            </a:r>
            <a:r>
              <a:rPr lang="en-US" sz="2000" b="1" dirty="0" err="1"/>
              <a:t>tập</a:t>
            </a:r>
            <a:r>
              <a:rPr lang="en-US" sz="2000" b="1" dirty="0"/>
              <a:t> 5.</a:t>
            </a:r>
            <a:endParaRPr lang="vi-VN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57547" y="2136477"/>
            <a:ext cx="2947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: </a:t>
            </a:r>
            <a:endParaRPr lang="vi-VN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372202" y="1948394"/>
                <a:ext cx="2298700" cy="645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-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47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49</m:t>
                            </m:r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202" y="1948394"/>
                <a:ext cx="2298700" cy="645113"/>
              </a:xfrm>
              <a:prstGeom prst="rect">
                <a:avLst/>
              </a:prstGeom>
              <a:blipFill>
                <a:blip r:embed="rId3"/>
                <a:stretch>
                  <a:fillRect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2220829" y="2583568"/>
                <a:ext cx="3810114" cy="714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-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47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49</m:t>
                            </m:r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47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829" y="2583568"/>
                <a:ext cx="3810114" cy="7141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3796801" y="3082216"/>
                <a:ext cx="2107142" cy="698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0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−2−47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i="1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801" y="3082216"/>
                <a:ext cx="2107142" cy="6987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3796801" y="3630044"/>
                <a:ext cx="2107142" cy="649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−49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i="1" dirty="0">
                    <a:latin typeface="Cambria Math" panose="02040503050406030204" pitchFamily="18" charset="0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801" y="3630044"/>
                <a:ext cx="2107142" cy="6495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5004836" y="3671086"/>
                <a:ext cx="1433565" cy="637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−1+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+mn-lt"/>
                    <a:ea typeface="Calibri" panose="020F0502020204030204" pitchFamily="34" charset="0"/>
                  </a:rPr>
                  <a:t>  </a:t>
                </a: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836" y="3671086"/>
                <a:ext cx="1433565" cy="637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3796801" y="4199233"/>
                <a:ext cx="2107142" cy="659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−1.3+5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000" dirty="0"/>
                  <a:t> </a:t>
                </a:r>
                <a:endParaRPr lang="en-US" sz="2800" i="1" dirty="0"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801" y="4199233"/>
                <a:ext cx="2107142" cy="6594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9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/>
      <p:bldP spid="7" grpId="0"/>
      <p:bldP spid="8" grpId="0" build="allAtOnce"/>
      <p:bldP spid="9" grpId="0" build="allAtOnce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48417" y="42737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LUYỆN TẬP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0817" y="113559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1.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853042" y="1571963"/>
                <a:ext cx="1739900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42" y="1571963"/>
                <a:ext cx="1739900" cy="536942"/>
              </a:xfrm>
              <a:prstGeom prst="rect">
                <a:avLst/>
              </a:prstGeom>
              <a:blipFill>
                <a:blip r:embed="rId2"/>
                <a:stretch>
                  <a:fillRect l="-3860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215242" y="1535705"/>
                <a:ext cx="1739900" cy="52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242" y="1535705"/>
                <a:ext cx="1739900" cy="528863"/>
              </a:xfrm>
              <a:prstGeom prst="rect">
                <a:avLst/>
              </a:prstGeom>
              <a:blipFill>
                <a:blip r:embed="rId3"/>
                <a:stretch>
                  <a:fillRect l="-3497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383767" y="1571963"/>
                <a:ext cx="2190750" cy="533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767" y="1571963"/>
                <a:ext cx="2190750" cy="533929"/>
              </a:xfrm>
              <a:prstGeom prst="rect">
                <a:avLst/>
              </a:prstGeom>
              <a:blipFill>
                <a:blip r:embed="rId4"/>
                <a:stretch>
                  <a:fillRect l="-2778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589892" y="2105892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713342" y="2669599"/>
                <a:ext cx="1879600" cy="169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1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42" y="2669599"/>
                <a:ext cx="1879600" cy="1692964"/>
              </a:xfrm>
              <a:prstGeom prst="rect">
                <a:avLst/>
              </a:prstGeom>
              <a:blipFill>
                <a:blip r:embed="rId5"/>
                <a:stretch>
                  <a:fillRect l="-3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2367518" y="2669599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2888217" y="2669599"/>
                <a:ext cx="1879600" cy="169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−26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217" y="2669599"/>
                <a:ext cx="1879600" cy="1692964"/>
              </a:xfrm>
              <a:prstGeom prst="rect">
                <a:avLst/>
              </a:prstGeom>
              <a:blipFill>
                <a:blip r:embed="rId6"/>
                <a:stretch>
                  <a:fillRect l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4955142" y="2669599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5250417" y="2669599"/>
                <a:ext cx="2324100" cy="1676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417" y="2669599"/>
                <a:ext cx="2324100" cy="1676741"/>
              </a:xfrm>
              <a:prstGeom prst="rect">
                <a:avLst/>
              </a:prstGeom>
              <a:blipFill>
                <a:blip r:embed="rId7"/>
                <a:stretch>
                  <a:fillRect l="-2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5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 uiExpand="1" build="allAtOnce"/>
      <p:bldP spid="24" grpId="0" build="allAtOnce"/>
      <p:bldP spid="2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1F63C8-5D52-42EB-93D4-6F1076989364}"/>
              </a:ext>
            </a:extLst>
          </p:cNvPr>
          <p:cNvSpPr txBox="1"/>
          <p:nvPr/>
        </p:nvSpPr>
        <p:spPr>
          <a:xfrm>
            <a:off x="1110511" y="689027"/>
            <a:ext cx="412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2.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cách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lí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D653B-0136-40A7-BAA2-8AC6BD7EDFCF}"/>
                  </a:ext>
                </a:extLst>
              </p:cNvPr>
              <p:cNvSpPr txBox="1"/>
              <p:nvPr/>
            </p:nvSpPr>
            <p:spPr>
              <a:xfrm>
                <a:off x="1132737" y="1125395"/>
                <a:ext cx="1739900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D653B-0136-40A7-BAA2-8AC6BD7ED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737" y="1125395"/>
                <a:ext cx="1739900" cy="529504"/>
              </a:xfrm>
              <a:prstGeom prst="rect">
                <a:avLst/>
              </a:prstGeom>
              <a:blipFill>
                <a:blip r:embed="rId2"/>
                <a:stretch>
                  <a:fillRect l="-3860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E3A14D-AACB-4F3B-AAE2-6A30789D53D3}"/>
                  </a:ext>
                </a:extLst>
              </p:cNvPr>
              <p:cNvSpPr txBox="1"/>
              <p:nvPr/>
            </p:nvSpPr>
            <p:spPr>
              <a:xfrm>
                <a:off x="3250462" y="1125395"/>
                <a:ext cx="2035175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E3A14D-AACB-4F3B-AAE2-6A30789D5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462" y="1125395"/>
                <a:ext cx="2035175" cy="529504"/>
              </a:xfrm>
              <a:prstGeom prst="rect">
                <a:avLst/>
              </a:prstGeom>
              <a:blipFill>
                <a:blip r:embed="rId3"/>
                <a:stretch>
                  <a:fillRect l="-2994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B16D80-0088-4666-955E-FDA01EE33DB3}"/>
                  </a:ext>
                </a:extLst>
              </p:cNvPr>
              <p:cNvSpPr txBox="1"/>
              <p:nvPr/>
            </p:nvSpPr>
            <p:spPr>
              <a:xfrm>
                <a:off x="5447562" y="1125395"/>
                <a:ext cx="2190750" cy="534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 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B16D80-0088-4666-955E-FDA01EE3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562" y="1125395"/>
                <a:ext cx="2190750" cy="534121"/>
              </a:xfrm>
              <a:prstGeom prst="rect">
                <a:avLst/>
              </a:prstGeom>
              <a:blipFill>
                <a:blip r:embed="rId4"/>
                <a:stretch>
                  <a:fillRect l="-3064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889AA9D-A308-4E95-ADD9-D01D596DDBA8}"/>
              </a:ext>
            </a:extLst>
          </p:cNvPr>
          <p:cNvSpPr txBox="1"/>
          <p:nvPr/>
        </p:nvSpPr>
        <p:spPr>
          <a:xfrm>
            <a:off x="3653687" y="1654899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FAFCB0-0B07-4BDB-8201-B0A0371ADA7D}"/>
                  </a:ext>
                </a:extLst>
              </p:cNvPr>
              <p:cNvSpPr txBox="1"/>
              <p:nvPr/>
            </p:nvSpPr>
            <p:spPr>
              <a:xfrm>
                <a:off x="450113" y="2218606"/>
                <a:ext cx="2206624" cy="2199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en-US" sz="2000" dirty="0"/>
                      <m:t> +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- 1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FAFCB0-0B07-4BDB-8201-B0A0371AD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13" y="2218606"/>
                <a:ext cx="2206624" cy="2199705"/>
              </a:xfrm>
              <a:prstGeom prst="rect">
                <a:avLst/>
              </a:prstGeom>
              <a:blipFill>
                <a:blip r:embed="rId5"/>
                <a:stretch>
                  <a:fillRect l="-3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37F1D8-D3C2-4409-93C4-F06F27F6553C}"/>
              </a:ext>
            </a:extLst>
          </p:cNvPr>
          <p:cNvCxnSpPr/>
          <p:nvPr/>
        </p:nvCxnSpPr>
        <p:spPr>
          <a:xfrm>
            <a:off x="2431313" y="2218606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EC9978-A05D-41E1-89EB-8F2244817D0E}"/>
                  </a:ext>
                </a:extLst>
              </p:cNvPr>
              <p:cNvSpPr txBox="1"/>
              <p:nvPr/>
            </p:nvSpPr>
            <p:spPr>
              <a:xfrm>
                <a:off x="2952012" y="2218606"/>
                <a:ext cx="1879600" cy="2200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 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−10+2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EC9978-A05D-41E1-89EB-8F2244817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012" y="2218606"/>
                <a:ext cx="1879600" cy="2200346"/>
              </a:xfrm>
              <a:prstGeom prst="rect">
                <a:avLst/>
              </a:prstGeom>
              <a:blipFill>
                <a:blip r:embed="rId6"/>
                <a:stretch>
                  <a:fillRect l="-3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0216C3-A122-4480-A871-921E16B82797}"/>
              </a:ext>
            </a:extLst>
          </p:cNvPr>
          <p:cNvCxnSpPr/>
          <p:nvPr/>
        </p:nvCxnSpPr>
        <p:spPr>
          <a:xfrm>
            <a:off x="5018937" y="2218606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3C9724-8D7D-47E3-B12D-1D362A0DA98C}"/>
                  </a:ext>
                </a:extLst>
              </p:cNvPr>
              <p:cNvSpPr txBox="1"/>
              <p:nvPr/>
            </p:nvSpPr>
            <p:spPr>
              <a:xfrm>
                <a:off x="5126887" y="2218606"/>
                <a:ext cx="2511425" cy="1521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c.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/>
                  <a:t> )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 + 2 = 3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3C9724-8D7D-47E3-B12D-1D362A0DA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887" y="2218606"/>
                <a:ext cx="2511425" cy="1521955"/>
              </a:xfrm>
              <a:prstGeom prst="rect">
                <a:avLst/>
              </a:prstGeom>
              <a:blipFill>
                <a:blip r:embed="rId7"/>
                <a:stretch>
                  <a:fillRect l="-2427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26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uiExpand="1" build="allAtOnce"/>
      <p:bldP spid="10" grpId="0" build="allAtOnce"/>
      <p:bldP spid="1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A838AB-262C-41AE-BC52-67608ADEFA22}"/>
              </a:ext>
            </a:extLst>
          </p:cNvPr>
          <p:cNvSpPr txBox="1"/>
          <p:nvPr/>
        </p:nvSpPr>
        <p:spPr>
          <a:xfrm>
            <a:off x="2970914" y="615223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6. </a:t>
            </a:r>
            <a:r>
              <a:rPr lang="en-US" sz="2400" dirty="0" err="1"/>
              <a:t>Tìm</a:t>
            </a:r>
            <a:r>
              <a:rPr lang="en-US" sz="2400" dirty="0"/>
              <a:t> x, </a:t>
            </a:r>
            <a:r>
              <a:rPr lang="en-US" sz="2400" dirty="0" err="1"/>
              <a:t>biết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782AB1-2687-48B6-A497-9CC4ACDEDF23}"/>
                  </a:ext>
                </a:extLst>
              </p:cNvPr>
              <p:cNvSpPr txBox="1"/>
              <p:nvPr/>
            </p:nvSpPr>
            <p:spPr>
              <a:xfrm>
                <a:off x="1365952" y="1327398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782AB1-2687-48B6-A497-9CC4ACDE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952" y="1327398"/>
                <a:ext cx="2247900" cy="541495"/>
              </a:xfrm>
              <a:prstGeom prst="rect">
                <a:avLst/>
              </a:prstGeom>
              <a:blipFill>
                <a:blip r:embed="rId2"/>
                <a:stretch>
                  <a:fillRect l="-2710"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37CB84-9E9E-4108-A9DE-0077A1E5D448}"/>
                  </a:ext>
                </a:extLst>
              </p:cNvPr>
              <p:cNvSpPr txBox="1"/>
              <p:nvPr/>
            </p:nvSpPr>
            <p:spPr>
              <a:xfrm>
                <a:off x="5231514" y="1288282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37CB84-9E9E-4108-A9DE-0077A1E5D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514" y="1288282"/>
                <a:ext cx="2247900" cy="541495"/>
              </a:xfrm>
              <a:prstGeom prst="rect">
                <a:avLst/>
              </a:prstGeom>
              <a:blipFill>
                <a:blip r:embed="rId3"/>
                <a:stretch>
                  <a:fillRect l="-2710"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0F4004-4534-4B82-8423-BFE65F478977}"/>
              </a:ext>
            </a:extLst>
          </p:cNvPr>
          <p:cNvCxnSpPr>
            <a:cxnSpLocks/>
          </p:cNvCxnSpPr>
          <p:nvPr/>
        </p:nvCxnSpPr>
        <p:spPr>
          <a:xfrm flipH="1">
            <a:off x="4079063" y="2550485"/>
            <a:ext cx="0" cy="1986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34062C-1210-46DA-B97F-A63FAE631D42}"/>
                  </a:ext>
                </a:extLst>
              </p:cNvPr>
              <p:cNvSpPr txBox="1"/>
              <p:nvPr/>
            </p:nvSpPr>
            <p:spPr>
              <a:xfrm>
                <a:off x="1658052" y="3093754"/>
                <a:ext cx="16891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34062C-1210-46DA-B97F-A63FAE631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052" y="3093754"/>
                <a:ext cx="1689100" cy="541495"/>
              </a:xfrm>
              <a:prstGeom prst="rect">
                <a:avLst/>
              </a:prstGeom>
              <a:blipFill>
                <a:blip r:embed="rId4"/>
                <a:stretch>
                  <a:fillRect l="-3971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FF9B5F-A313-4470-9D88-2FE9CD3DD321}"/>
                  </a:ext>
                </a:extLst>
              </p:cNvPr>
              <p:cNvSpPr txBox="1"/>
              <p:nvPr/>
            </p:nvSpPr>
            <p:spPr>
              <a:xfrm>
                <a:off x="1658052" y="3613916"/>
                <a:ext cx="16891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FF9B5F-A313-4470-9D88-2FE9CD3DD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052" y="3613916"/>
                <a:ext cx="1689100" cy="541495"/>
              </a:xfrm>
              <a:prstGeom prst="rect">
                <a:avLst/>
              </a:prstGeom>
              <a:blipFill>
                <a:blip r:embed="rId5"/>
                <a:stretch>
                  <a:fillRect l="-3971"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B8BBB-1CA0-41EA-B999-08708C0D8588}"/>
                  </a:ext>
                </a:extLst>
              </p:cNvPr>
              <p:cNvSpPr txBox="1"/>
              <p:nvPr/>
            </p:nvSpPr>
            <p:spPr>
              <a:xfrm>
                <a:off x="1636621" y="4139464"/>
                <a:ext cx="1689100" cy="536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B8BBB-1CA0-41EA-B999-08708C0D8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621" y="4139464"/>
                <a:ext cx="1689100" cy="536109"/>
              </a:xfrm>
              <a:prstGeom prst="rect">
                <a:avLst/>
              </a:prstGeom>
              <a:blipFill>
                <a:blip r:embed="rId6"/>
                <a:stretch>
                  <a:fillRect l="-3597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58B711-1375-4E2F-8A7A-ECE3676A846A}"/>
                  </a:ext>
                </a:extLst>
              </p:cNvPr>
              <p:cNvSpPr txBox="1"/>
              <p:nvPr/>
            </p:nvSpPr>
            <p:spPr>
              <a:xfrm>
                <a:off x="5510914" y="3146641"/>
                <a:ext cx="1689100" cy="535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58B711-1375-4E2F-8A7A-ECE3676A8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914" y="3146641"/>
                <a:ext cx="1689100" cy="535468"/>
              </a:xfrm>
              <a:prstGeom prst="rect">
                <a:avLst/>
              </a:prstGeom>
              <a:blipFill>
                <a:blip r:embed="rId7"/>
                <a:stretch>
                  <a:fillRect l="-3610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0732B-2FA6-49F8-BF17-CD1053E37C03}"/>
                  </a:ext>
                </a:extLst>
              </p:cNvPr>
              <p:cNvSpPr txBox="1"/>
              <p:nvPr/>
            </p:nvSpPr>
            <p:spPr>
              <a:xfrm>
                <a:off x="5510914" y="3611883"/>
                <a:ext cx="1689100" cy="527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0732B-2FA6-49F8-BF17-CD1053E37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914" y="3611883"/>
                <a:ext cx="1689100" cy="527580"/>
              </a:xfrm>
              <a:prstGeom prst="rect">
                <a:avLst/>
              </a:prstGeom>
              <a:blipFill>
                <a:blip r:embed="rId8"/>
                <a:stretch>
                  <a:fillRect l="-3610" b="-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7D6605-D219-44F5-B968-30FF87A0D4C4}"/>
                  </a:ext>
                </a:extLst>
              </p:cNvPr>
              <p:cNvSpPr txBox="1"/>
              <p:nvPr/>
            </p:nvSpPr>
            <p:spPr>
              <a:xfrm>
                <a:off x="5510914" y="4139463"/>
                <a:ext cx="1689100" cy="536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7D6605-D219-44F5-B968-30FF87A0D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914" y="4139463"/>
                <a:ext cx="1689100" cy="536109"/>
              </a:xfrm>
              <a:prstGeom prst="rect">
                <a:avLst/>
              </a:prstGeom>
              <a:blipFill>
                <a:blip r:embed="rId9"/>
                <a:stretch>
                  <a:fillRect l="-3610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4632AA8-97CE-45C2-8BCA-9A712395CDC8}"/>
              </a:ext>
            </a:extLst>
          </p:cNvPr>
          <p:cNvSpPr txBox="1"/>
          <p:nvPr/>
        </p:nvSpPr>
        <p:spPr>
          <a:xfrm>
            <a:off x="3836104" y="1821825"/>
            <a:ext cx="806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A8BAC4-D864-42F7-A4F5-2D314A0135DB}"/>
                  </a:ext>
                </a:extLst>
              </p:cNvPr>
              <p:cNvSpPr txBox="1"/>
              <p:nvPr/>
            </p:nvSpPr>
            <p:spPr>
              <a:xfrm>
                <a:off x="1052421" y="2531057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A8BAC4-D864-42F7-A4F5-2D314A013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421" y="2531057"/>
                <a:ext cx="2247900" cy="541495"/>
              </a:xfrm>
              <a:prstGeom prst="rect">
                <a:avLst/>
              </a:prstGeom>
              <a:blipFill>
                <a:blip r:embed="rId10"/>
                <a:stretch>
                  <a:fillRect l="-2989"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5CF5FE-B381-4778-8EC9-99A2F633A5C9}"/>
                  </a:ext>
                </a:extLst>
              </p:cNvPr>
              <p:cNvSpPr txBox="1"/>
              <p:nvPr/>
            </p:nvSpPr>
            <p:spPr>
              <a:xfrm>
                <a:off x="4642551" y="2614093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5CF5FE-B381-4778-8EC9-99A2F633A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551" y="2614093"/>
                <a:ext cx="2247900" cy="541495"/>
              </a:xfrm>
              <a:prstGeom prst="rect">
                <a:avLst/>
              </a:prstGeom>
              <a:blipFill>
                <a:blip r:embed="rId11"/>
                <a:stretch>
                  <a:fillRect l="-2989"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9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111B47-DC6E-42FE-8777-BA27ECF8E9E2}"/>
                  </a:ext>
                </a:extLst>
              </p:cNvPr>
              <p:cNvSpPr txBox="1"/>
              <p:nvPr/>
            </p:nvSpPr>
            <p:spPr>
              <a:xfrm>
                <a:off x="518928" y="605329"/>
                <a:ext cx="6675770" cy="1493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b="1" dirty="0">
                    <a:solidFill>
                      <a:srgbClr val="0070C0"/>
                    </a:solidFill>
                    <a:latin typeface="+mn-lt"/>
                  </a:rPr>
                  <a:t>7. 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Một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xí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nghiệp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tháng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Giêng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đạt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kế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hoạch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Quý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I,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tháng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Hai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đạt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kế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hoạch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của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Quý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I. </a:t>
                </a:r>
                <a:r>
                  <a:rPr lang="en-US" sz="2000" dirty="0" err="1">
                    <a:latin typeface="+mn-lt"/>
                  </a:rPr>
                  <a:t>Tháng</a:t>
                </a:r>
                <a:r>
                  <a:rPr lang="en-US" sz="2000" dirty="0">
                    <a:latin typeface="+mn-lt"/>
                  </a:rPr>
                  <a:t> Ba </a:t>
                </a:r>
                <a:r>
                  <a:rPr lang="en-US" sz="2000" dirty="0" err="1">
                    <a:latin typeface="+mn-lt"/>
                  </a:rPr>
                  <a:t>xí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nghiệp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phải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đạt</a:t>
                </a:r>
                <a:r>
                  <a:rPr lang="en-US" sz="2000" dirty="0">
                    <a:latin typeface="+mn-lt"/>
                  </a:rPr>
                  <a:t> bao </a:t>
                </a:r>
                <a:r>
                  <a:rPr lang="en-US" sz="2000" dirty="0" err="1">
                    <a:latin typeface="+mn-lt"/>
                  </a:rPr>
                  <a:t>nhiêu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phần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kế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hoạch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Quý</a:t>
                </a:r>
                <a:r>
                  <a:rPr lang="en-US" sz="2000" dirty="0">
                    <a:latin typeface="+mn-lt"/>
                  </a:rPr>
                  <a:t> I.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111B47-DC6E-42FE-8777-BA27ECF8E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28" y="605329"/>
                <a:ext cx="6675770" cy="1493807"/>
              </a:xfrm>
              <a:prstGeom prst="rect">
                <a:avLst/>
              </a:prstGeom>
              <a:blipFill>
                <a:blip r:embed="rId2"/>
                <a:stretch>
                  <a:fillRect l="-913" r="-1005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33A60C3-D8B6-4AFA-9B57-16CFB88B982C}"/>
              </a:ext>
            </a:extLst>
          </p:cNvPr>
          <p:cNvSpPr txBox="1"/>
          <p:nvPr/>
        </p:nvSpPr>
        <p:spPr>
          <a:xfrm>
            <a:off x="3608203" y="2185964"/>
            <a:ext cx="882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93B01B-0831-4E50-B413-BEDF8DA92A05}"/>
                  </a:ext>
                </a:extLst>
              </p:cNvPr>
              <p:cNvSpPr txBox="1"/>
              <p:nvPr/>
            </p:nvSpPr>
            <p:spPr>
              <a:xfrm>
                <a:off x="595128" y="2636875"/>
                <a:ext cx="6985000" cy="1783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Một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quý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gồm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tháng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Coi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kế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hoạch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quý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I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kế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hoạch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tháng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ba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phải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đạt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được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 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19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56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(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kế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hoạch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93B01B-0831-4E50-B413-BEDF8DA92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28" y="2636875"/>
                <a:ext cx="6985000" cy="1783309"/>
              </a:xfrm>
              <a:prstGeom prst="rect">
                <a:avLst/>
              </a:prstGeom>
              <a:blipFill>
                <a:blip r:embed="rId3"/>
                <a:stretch>
                  <a:fillRect l="-961" b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81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9F9BCA-644E-47A7-BCF6-C1713FB5CEA1}"/>
              </a:ext>
            </a:extLst>
          </p:cNvPr>
          <p:cNvSpPr txBox="1"/>
          <p:nvPr/>
        </p:nvSpPr>
        <p:spPr>
          <a:xfrm>
            <a:off x="1219791" y="204086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lang="vi-VN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oogle Shape;1141;p41">
            <a:extLst>
              <a:ext uri="{FF2B5EF4-FFF2-40B4-BE49-F238E27FC236}">
                <a16:creationId xmlns:a16="http://schemas.microsoft.com/office/drawing/2014/main" id="{5FEBD152-129F-2124-B125-A07425D2BA55}"/>
              </a:ext>
            </a:extLst>
          </p:cNvPr>
          <p:cNvGrpSpPr/>
          <p:nvPr/>
        </p:nvGrpSpPr>
        <p:grpSpPr>
          <a:xfrm>
            <a:off x="793617" y="1130946"/>
            <a:ext cx="5760582" cy="2752530"/>
            <a:chOff x="1908700" y="1591450"/>
            <a:chExt cx="5287849" cy="2526648"/>
          </a:xfrm>
        </p:grpSpPr>
        <p:sp>
          <p:nvSpPr>
            <p:cNvPr id="4" name="Google Shape;1142;p41">
              <a:extLst>
                <a:ext uri="{FF2B5EF4-FFF2-40B4-BE49-F238E27FC236}">
                  <a16:creationId xmlns:a16="http://schemas.microsoft.com/office/drawing/2014/main" id="{21248600-8F92-B68D-F146-EA51AAEFC629}"/>
                </a:ext>
              </a:extLst>
            </p:cNvPr>
            <p:cNvSpPr/>
            <p:nvPr/>
          </p:nvSpPr>
          <p:spPr>
            <a:xfrm>
              <a:off x="1908700" y="2160455"/>
              <a:ext cx="436956" cy="1438956"/>
            </a:xfrm>
            <a:custGeom>
              <a:avLst/>
              <a:gdLst/>
              <a:ahLst/>
              <a:cxnLst/>
              <a:rect l="l" t="t" r="r" b="b"/>
              <a:pathLst>
                <a:path w="8740" h="28782" extrusionOk="0">
                  <a:moveTo>
                    <a:pt x="8110" y="559"/>
                  </a:moveTo>
                  <a:cubicBezTo>
                    <a:pt x="8131" y="559"/>
                    <a:pt x="8152" y="560"/>
                    <a:pt x="8173" y="562"/>
                  </a:cubicBezTo>
                  <a:cubicBezTo>
                    <a:pt x="7272" y="1596"/>
                    <a:pt x="6438" y="2530"/>
                    <a:pt x="5538" y="3564"/>
                  </a:cubicBezTo>
                  <a:cubicBezTo>
                    <a:pt x="5832" y="2094"/>
                    <a:pt x="7117" y="559"/>
                    <a:pt x="8110" y="559"/>
                  </a:cubicBezTo>
                  <a:close/>
                  <a:moveTo>
                    <a:pt x="6638" y="6332"/>
                  </a:moveTo>
                  <a:cubicBezTo>
                    <a:pt x="6672" y="6399"/>
                    <a:pt x="6705" y="6466"/>
                    <a:pt x="6772" y="6499"/>
                  </a:cubicBezTo>
                  <a:cubicBezTo>
                    <a:pt x="6338" y="6833"/>
                    <a:pt x="5904" y="7133"/>
                    <a:pt x="5504" y="7433"/>
                  </a:cubicBezTo>
                  <a:cubicBezTo>
                    <a:pt x="5471" y="7366"/>
                    <a:pt x="5404" y="7333"/>
                    <a:pt x="5371" y="7300"/>
                  </a:cubicBezTo>
                  <a:cubicBezTo>
                    <a:pt x="5804" y="6966"/>
                    <a:pt x="6205" y="6666"/>
                    <a:pt x="6638" y="6332"/>
                  </a:cubicBezTo>
                  <a:close/>
                  <a:moveTo>
                    <a:pt x="2836" y="4765"/>
                  </a:moveTo>
                  <a:lnTo>
                    <a:pt x="2836" y="4765"/>
                  </a:lnTo>
                  <a:cubicBezTo>
                    <a:pt x="3436" y="5732"/>
                    <a:pt x="3870" y="7233"/>
                    <a:pt x="3770" y="7900"/>
                  </a:cubicBezTo>
                  <a:cubicBezTo>
                    <a:pt x="3036" y="6999"/>
                    <a:pt x="2736" y="5999"/>
                    <a:pt x="2836" y="4765"/>
                  </a:cubicBezTo>
                  <a:close/>
                  <a:moveTo>
                    <a:pt x="1134" y="9902"/>
                  </a:moveTo>
                  <a:lnTo>
                    <a:pt x="1134" y="9902"/>
                  </a:lnTo>
                  <a:cubicBezTo>
                    <a:pt x="1701" y="10002"/>
                    <a:pt x="2168" y="10602"/>
                    <a:pt x="2469" y="11603"/>
                  </a:cubicBezTo>
                  <a:cubicBezTo>
                    <a:pt x="1435" y="10702"/>
                    <a:pt x="1234" y="10435"/>
                    <a:pt x="1134" y="9902"/>
                  </a:cubicBezTo>
                  <a:close/>
                  <a:moveTo>
                    <a:pt x="7205" y="10235"/>
                  </a:moveTo>
                  <a:lnTo>
                    <a:pt x="4503" y="12070"/>
                  </a:lnTo>
                  <a:cubicBezTo>
                    <a:pt x="4970" y="11136"/>
                    <a:pt x="6238" y="10235"/>
                    <a:pt x="7205" y="10235"/>
                  </a:cubicBezTo>
                  <a:close/>
                  <a:moveTo>
                    <a:pt x="1101" y="15939"/>
                  </a:moveTo>
                  <a:cubicBezTo>
                    <a:pt x="1635" y="16506"/>
                    <a:pt x="2168" y="17073"/>
                    <a:pt x="2702" y="17674"/>
                  </a:cubicBezTo>
                  <a:cubicBezTo>
                    <a:pt x="2635" y="17707"/>
                    <a:pt x="2569" y="17774"/>
                    <a:pt x="2502" y="17807"/>
                  </a:cubicBezTo>
                  <a:cubicBezTo>
                    <a:pt x="2002" y="17207"/>
                    <a:pt x="1501" y="16606"/>
                    <a:pt x="1001" y="16039"/>
                  </a:cubicBezTo>
                  <a:cubicBezTo>
                    <a:pt x="1034" y="16006"/>
                    <a:pt x="1068" y="15973"/>
                    <a:pt x="1101" y="15939"/>
                  </a:cubicBezTo>
                  <a:close/>
                  <a:moveTo>
                    <a:pt x="6271" y="14705"/>
                  </a:moveTo>
                  <a:lnTo>
                    <a:pt x="6271" y="14705"/>
                  </a:lnTo>
                  <a:cubicBezTo>
                    <a:pt x="6138" y="15672"/>
                    <a:pt x="4937" y="17374"/>
                    <a:pt x="3936" y="18107"/>
                  </a:cubicBezTo>
                  <a:cubicBezTo>
                    <a:pt x="4237" y="16573"/>
                    <a:pt x="5404" y="15839"/>
                    <a:pt x="6271" y="14705"/>
                  </a:cubicBezTo>
                  <a:close/>
                  <a:moveTo>
                    <a:pt x="7072" y="20242"/>
                  </a:moveTo>
                  <a:lnTo>
                    <a:pt x="7072" y="20242"/>
                  </a:lnTo>
                  <a:cubicBezTo>
                    <a:pt x="7039" y="20943"/>
                    <a:pt x="5938" y="22110"/>
                    <a:pt x="5137" y="22477"/>
                  </a:cubicBezTo>
                  <a:cubicBezTo>
                    <a:pt x="5104" y="22444"/>
                    <a:pt x="5071" y="22377"/>
                    <a:pt x="5037" y="22344"/>
                  </a:cubicBezTo>
                  <a:cubicBezTo>
                    <a:pt x="5704" y="21643"/>
                    <a:pt x="6371" y="20943"/>
                    <a:pt x="7072" y="20242"/>
                  </a:cubicBezTo>
                  <a:close/>
                  <a:moveTo>
                    <a:pt x="1034" y="21443"/>
                  </a:moveTo>
                  <a:cubicBezTo>
                    <a:pt x="1668" y="21510"/>
                    <a:pt x="2802" y="22310"/>
                    <a:pt x="3436" y="23178"/>
                  </a:cubicBezTo>
                  <a:cubicBezTo>
                    <a:pt x="2402" y="23144"/>
                    <a:pt x="1401" y="22444"/>
                    <a:pt x="1034" y="21443"/>
                  </a:cubicBezTo>
                  <a:close/>
                  <a:moveTo>
                    <a:pt x="2269" y="26313"/>
                  </a:moveTo>
                  <a:lnTo>
                    <a:pt x="2269" y="26313"/>
                  </a:lnTo>
                  <a:cubicBezTo>
                    <a:pt x="3002" y="26647"/>
                    <a:pt x="3603" y="26914"/>
                    <a:pt x="4203" y="27181"/>
                  </a:cubicBezTo>
                  <a:cubicBezTo>
                    <a:pt x="4126" y="27206"/>
                    <a:pt x="4037" y="27218"/>
                    <a:pt x="3940" y="27218"/>
                  </a:cubicBezTo>
                  <a:cubicBezTo>
                    <a:pt x="3408" y="27218"/>
                    <a:pt x="2635" y="26849"/>
                    <a:pt x="2269" y="26313"/>
                  </a:cubicBezTo>
                  <a:close/>
                  <a:moveTo>
                    <a:pt x="8271" y="0"/>
                  </a:moveTo>
                  <a:cubicBezTo>
                    <a:pt x="8167" y="0"/>
                    <a:pt x="8034" y="32"/>
                    <a:pt x="7873" y="95"/>
                  </a:cubicBezTo>
                  <a:cubicBezTo>
                    <a:pt x="6638" y="495"/>
                    <a:pt x="5871" y="1395"/>
                    <a:pt x="5437" y="2563"/>
                  </a:cubicBezTo>
                  <a:cubicBezTo>
                    <a:pt x="5004" y="3764"/>
                    <a:pt x="4604" y="4998"/>
                    <a:pt x="4170" y="6232"/>
                  </a:cubicBezTo>
                  <a:cubicBezTo>
                    <a:pt x="4137" y="6199"/>
                    <a:pt x="4070" y="6166"/>
                    <a:pt x="4070" y="6132"/>
                  </a:cubicBezTo>
                  <a:cubicBezTo>
                    <a:pt x="3670" y="5332"/>
                    <a:pt x="3303" y="4531"/>
                    <a:pt x="2902" y="3730"/>
                  </a:cubicBezTo>
                  <a:cubicBezTo>
                    <a:pt x="2836" y="3630"/>
                    <a:pt x="2669" y="3530"/>
                    <a:pt x="2569" y="3464"/>
                  </a:cubicBezTo>
                  <a:cubicBezTo>
                    <a:pt x="2469" y="3530"/>
                    <a:pt x="2335" y="3630"/>
                    <a:pt x="2335" y="3730"/>
                  </a:cubicBezTo>
                  <a:cubicBezTo>
                    <a:pt x="2269" y="5232"/>
                    <a:pt x="2202" y="6699"/>
                    <a:pt x="3236" y="7967"/>
                  </a:cubicBezTo>
                  <a:cubicBezTo>
                    <a:pt x="3469" y="8267"/>
                    <a:pt x="3703" y="8634"/>
                    <a:pt x="3703" y="8968"/>
                  </a:cubicBezTo>
                  <a:cubicBezTo>
                    <a:pt x="3670" y="9902"/>
                    <a:pt x="3503" y="10836"/>
                    <a:pt x="3369" y="11770"/>
                  </a:cubicBezTo>
                  <a:cubicBezTo>
                    <a:pt x="3336" y="11770"/>
                    <a:pt x="3303" y="11803"/>
                    <a:pt x="3269" y="11803"/>
                  </a:cubicBezTo>
                  <a:cubicBezTo>
                    <a:pt x="3102" y="11436"/>
                    <a:pt x="2902" y="11069"/>
                    <a:pt x="2702" y="10702"/>
                  </a:cubicBezTo>
                  <a:cubicBezTo>
                    <a:pt x="2402" y="10035"/>
                    <a:pt x="1902" y="9535"/>
                    <a:pt x="1268" y="9234"/>
                  </a:cubicBezTo>
                  <a:cubicBezTo>
                    <a:pt x="1176" y="9179"/>
                    <a:pt x="1044" y="9155"/>
                    <a:pt x="916" y="9155"/>
                  </a:cubicBezTo>
                  <a:cubicBezTo>
                    <a:pt x="811" y="9155"/>
                    <a:pt x="709" y="9171"/>
                    <a:pt x="634" y="9201"/>
                  </a:cubicBezTo>
                  <a:cubicBezTo>
                    <a:pt x="501" y="9268"/>
                    <a:pt x="467" y="9601"/>
                    <a:pt x="501" y="9768"/>
                  </a:cubicBezTo>
                  <a:cubicBezTo>
                    <a:pt x="601" y="10135"/>
                    <a:pt x="701" y="10535"/>
                    <a:pt x="968" y="10802"/>
                  </a:cubicBezTo>
                  <a:cubicBezTo>
                    <a:pt x="1601" y="11569"/>
                    <a:pt x="2335" y="12270"/>
                    <a:pt x="3002" y="13004"/>
                  </a:cubicBezTo>
                  <a:cubicBezTo>
                    <a:pt x="3169" y="13137"/>
                    <a:pt x="3303" y="13404"/>
                    <a:pt x="3303" y="13604"/>
                  </a:cubicBezTo>
                  <a:cubicBezTo>
                    <a:pt x="3336" y="15072"/>
                    <a:pt x="3369" y="16540"/>
                    <a:pt x="3369" y="18007"/>
                  </a:cubicBezTo>
                  <a:cubicBezTo>
                    <a:pt x="3369" y="18041"/>
                    <a:pt x="3336" y="18074"/>
                    <a:pt x="3269" y="18141"/>
                  </a:cubicBezTo>
                  <a:cubicBezTo>
                    <a:pt x="3169" y="17974"/>
                    <a:pt x="3069" y="17874"/>
                    <a:pt x="3036" y="17740"/>
                  </a:cubicBezTo>
                  <a:cubicBezTo>
                    <a:pt x="2669" y="16740"/>
                    <a:pt x="1835" y="16139"/>
                    <a:pt x="1168" y="15439"/>
                  </a:cubicBezTo>
                  <a:cubicBezTo>
                    <a:pt x="1001" y="15272"/>
                    <a:pt x="801" y="15172"/>
                    <a:pt x="601" y="15139"/>
                  </a:cubicBezTo>
                  <a:cubicBezTo>
                    <a:pt x="553" y="15123"/>
                    <a:pt x="504" y="15116"/>
                    <a:pt x="456" y="15116"/>
                  </a:cubicBezTo>
                  <a:cubicBezTo>
                    <a:pt x="304" y="15116"/>
                    <a:pt x="152" y="15180"/>
                    <a:pt x="0" y="15205"/>
                  </a:cubicBezTo>
                  <a:cubicBezTo>
                    <a:pt x="67" y="15372"/>
                    <a:pt x="100" y="15572"/>
                    <a:pt x="200" y="15706"/>
                  </a:cubicBezTo>
                  <a:cubicBezTo>
                    <a:pt x="734" y="16373"/>
                    <a:pt x="1301" y="17007"/>
                    <a:pt x="1868" y="17674"/>
                  </a:cubicBezTo>
                  <a:cubicBezTo>
                    <a:pt x="2068" y="17907"/>
                    <a:pt x="2269" y="18174"/>
                    <a:pt x="2535" y="18308"/>
                  </a:cubicBezTo>
                  <a:cubicBezTo>
                    <a:pt x="3203" y="18641"/>
                    <a:pt x="3436" y="19175"/>
                    <a:pt x="3569" y="19842"/>
                  </a:cubicBezTo>
                  <a:cubicBezTo>
                    <a:pt x="3636" y="20209"/>
                    <a:pt x="3670" y="20576"/>
                    <a:pt x="3703" y="20909"/>
                  </a:cubicBezTo>
                  <a:cubicBezTo>
                    <a:pt x="3770" y="21543"/>
                    <a:pt x="3836" y="22177"/>
                    <a:pt x="3903" y="22811"/>
                  </a:cubicBezTo>
                  <a:cubicBezTo>
                    <a:pt x="3102" y="22210"/>
                    <a:pt x="2335" y="21643"/>
                    <a:pt x="1535" y="21110"/>
                  </a:cubicBezTo>
                  <a:cubicBezTo>
                    <a:pt x="1335" y="20943"/>
                    <a:pt x="968" y="20909"/>
                    <a:pt x="701" y="20909"/>
                  </a:cubicBezTo>
                  <a:cubicBezTo>
                    <a:pt x="367" y="20909"/>
                    <a:pt x="267" y="21110"/>
                    <a:pt x="434" y="21376"/>
                  </a:cubicBezTo>
                  <a:cubicBezTo>
                    <a:pt x="734" y="21843"/>
                    <a:pt x="1034" y="22310"/>
                    <a:pt x="1401" y="22744"/>
                  </a:cubicBezTo>
                  <a:cubicBezTo>
                    <a:pt x="1635" y="23011"/>
                    <a:pt x="1935" y="23178"/>
                    <a:pt x="2235" y="23378"/>
                  </a:cubicBezTo>
                  <a:cubicBezTo>
                    <a:pt x="2451" y="23501"/>
                    <a:pt x="2667" y="23682"/>
                    <a:pt x="2883" y="23682"/>
                  </a:cubicBezTo>
                  <a:cubicBezTo>
                    <a:pt x="2901" y="23682"/>
                    <a:pt x="2918" y="23681"/>
                    <a:pt x="2936" y="23678"/>
                  </a:cubicBezTo>
                  <a:cubicBezTo>
                    <a:pt x="3029" y="23668"/>
                    <a:pt x="3117" y="23663"/>
                    <a:pt x="3201" y="23663"/>
                  </a:cubicBezTo>
                  <a:cubicBezTo>
                    <a:pt x="3959" y="23663"/>
                    <a:pt x="4347" y="24071"/>
                    <a:pt x="4437" y="24912"/>
                  </a:cubicBezTo>
                  <a:cubicBezTo>
                    <a:pt x="4470" y="25046"/>
                    <a:pt x="4537" y="25179"/>
                    <a:pt x="4604" y="25313"/>
                  </a:cubicBezTo>
                  <a:cubicBezTo>
                    <a:pt x="4770" y="25846"/>
                    <a:pt x="4937" y="26347"/>
                    <a:pt x="5137" y="27014"/>
                  </a:cubicBezTo>
                  <a:cubicBezTo>
                    <a:pt x="4270" y="26613"/>
                    <a:pt x="3536" y="26280"/>
                    <a:pt x="2802" y="25980"/>
                  </a:cubicBezTo>
                  <a:cubicBezTo>
                    <a:pt x="2535" y="25880"/>
                    <a:pt x="2235" y="25780"/>
                    <a:pt x="1968" y="25780"/>
                  </a:cubicBezTo>
                  <a:cubicBezTo>
                    <a:pt x="1535" y="25780"/>
                    <a:pt x="1401" y="26113"/>
                    <a:pt x="1635" y="26480"/>
                  </a:cubicBezTo>
                  <a:cubicBezTo>
                    <a:pt x="1968" y="26980"/>
                    <a:pt x="2435" y="27314"/>
                    <a:pt x="3036" y="27547"/>
                  </a:cubicBezTo>
                  <a:cubicBezTo>
                    <a:pt x="3450" y="27727"/>
                    <a:pt x="3863" y="27820"/>
                    <a:pt x="4272" y="27820"/>
                  </a:cubicBezTo>
                  <a:cubicBezTo>
                    <a:pt x="4621" y="27820"/>
                    <a:pt x="4966" y="27752"/>
                    <a:pt x="5304" y="27614"/>
                  </a:cubicBezTo>
                  <a:cubicBezTo>
                    <a:pt x="5538" y="28048"/>
                    <a:pt x="5738" y="28415"/>
                    <a:pt x="5971" y="28782"/>
                  </a:cubicBezTo>
                  <a:cubicBezTo>
                    <a:pt x="6005" y="28748"/>
                    <a:pt x="6038" y="28715"/>
                    <a:pt x="6105" y="28682"/>
                  </a:cubicBezTo>
                  <a:cubicBezTo>
                    <a:pt x="5971" y="28381"/>
                    <a:pt x="5838" y="28081"/>
                    <a:pt x="5771" y="27781"/>
                  </a:cubicBezTo>
                  <a:cubicBezTo>
                    <a:pt x="5738" y="27648"/>
                    <a:pt x="5738" y="27447"/>
                    <a:pt x="5804" y="27314"/>
                  </a:cubicBezTo>
                  <a:cubicBezTo>
                    <a:pt x="6038" y="26947"/>
                    <a:pt x="6305" y="26613"/>
                    <a:pt x="6572" y="26280"/>
                  </a:cubicBezTo>
                  <a:cubicBezTo>
                    <a:pt x="7239" y="25479"/>
                    <a:pt x="7939" y="24679"/>
                    <a:pt x="8573" y="23845"/>
                  </a:cubicBezTo>
                  <a:cubicBezTo>
                    <a:pt x="8706" y="23711"/>
                    <a:pt x="8673" y="23445"/>
                    <a:pt x="8740" y="23244"/>
                  </a:cubicBezTo>
                  <a:cubicBezTo>
                    <a:pt x="8606" y="23244"/>
                    <a:pt x="8462" y="23223"/>
                    <a:pt x="8338" y="23223"/>
                  </a:cubicBezTo>
                  <a:cubicBezTo>
                    <a:pt x="8245" y="23223"/>
                    <a:pt x="8163" y="23235"/>
                    <a:pt x="8106" y="23278"/>
                  </a:cubicBezTo>
                  <a:cubicBezTo>
                    <a:pt x="6905" y="24078"/>
                    <a:pt x="5704" y="24846"/>
                    <a:pt x="5437" y="26413"/>
                  </a:cubicBezTo>
                  <a:cubicBezTo>
                    <a:pt x="5437" y="26413"/>
                    <a:pt x="5371" y="26447"/>
                    <a:pt x="5337" y="26447"/>
                  </a:cubicBezTo>
                  <a:cubicBezTo>
                    <a:pt x="5137" y="25846"/>
                    <a:pt x="4937" y="25212"/>
                    <a:pt x="4704" y="24612"/>
                  </a:cubicBezTo>
                  <a:cubicBezTo>
                    <a:pt x="4470" y="23878"/>
                    <a:pt x="4537" y="23478"/>
                    <a:pt x="5204" y="23078"/>
                  </a:cubicBezTo>
                  <a:cubicBezTo>
                    <a:pt x="6371" y="22444"/>
                    <a:pt x="7172" y="21443"/>
                    <a:pt x="7739" y="20276"/>
                  </a:cubicBezTo>
                  <a:cubicBezTo>
                    <a:pt x="7806" y="20142"/>
                    <a:pt x="7839" y="19975"/>
                    <a:pt x="7873" y="19842"/>
                  </a:cubicBezTo>
                  <a:cubicBezTo>
                    <a:pt x="7734" y="19819"/>
                    <a:pt x="7596" y="19780"/>
                    <a:pt x="7469" y="19780"/>
                  </a:cubicBezTo>
                  <a:cubicBezTo>
                    <a:pt x="7412" y="19780"/>
                    <a:pt x="7357" y="19788"/>
                    <a:pt x="7305" y="19809"/>
                  </a:cubicBezTo>
                  <a:cubicBezTo>
                    <a:pt x="6905" y="20042"/>
                    <a:pt x="6505" y="20342"/>
                    <a:pt x="6138" y="20643"/>
                  </a:cubicBezTo>
                  <a:cubicBezTo>
                    <a:pt x="5404" y="21343"/>
                    <a:pt x="4704" y="22077"/>
                    <a:pt x="4370" y="23078"/>
                  </a:cubicBezTo>
                  <a:cubicBezTo>
                    <a:pt x="4170" y="21743"/>
                    <a:pt x="4003" y="20409"/>
                    <a:pt x="3870" y="19108"/>
                  </a:cubicBezTo>
                  <a:cubicBezTo>
                    <a:pt x="3836" y="19008"/>
                    <a:pt x="3970" y="18841"/>
                    <a:pt x="4070" y="18741"/>
                  </a:cubicBezTo>
                  <a:cubicBezTo>
                    <a:pt x="4470" y="18308"/>
                    <a:pt x="5004" y="17941"/>
                    <a:pt x="5337" y="17440"/>
                  </a:cubicBezTo>
                  <a:cubicBezTo>
                    <a:pt x="6071" y="16373"/>
                    <a:pt x="6738" y="15205"/>
                    <a:pt x="7406" y="14105"/>
                  </a:cubicBezTo>
                  <a:cubicBezTo>
                    <a:pt x="7439" y="14071"/>
                    <a:pt x="7406" y="14004"/>
                    <a:pt x="7406" y="13804"/>
                  </a:cubicBezTo>
                  <a:cubicBezTo>
                    <a:pt x="7105" y="13904"/>
                    <a:pt x="6838" y="13971"/>
                    <a:pt x="6638" y="14105"/>
                  </a:cubicBezTo>
                  <a:cubicBezTo>
                    <a:pt x="5471" y="14905"/>
                    <a:pt x="4537" y="15939"/>
                    <a:pt x="3770" y="17140"/>
                  </a:cubicBezTo>
                  <a:cubicBezTo>
                    <a:pt x="3736" y="17073"/>
                    <a:pt x="3703" y="17040"/>
                    <a:pt x="3703" y="17040"/>
                  </a:cubicBezTo>
                  <a:cubicBezTo>
                    <a:pt x="3703" y="15839"/>
                    <a:pt x="3670" y="14638"/>
                    <a:pt x="3703" y="13437"/>
                  </a:cubicBezTo>
                  <a:cubicBezTo>
                    <a:pt x="3703" y="13304"/>
                    <a:pt x="3803" y="13171"/>
                    <a:pt x="3903" y="13104"/>
                  </a:cubicBezTo>
                  <a:cubicBezTo>
                    <a:pt x="5271" y="12103"/>
                    <a:pt x="6672" y="11102"/>
                    <a:pt x="8039" y="10135"/>
                  </a:cubicBezTo>
                  <a:cubicBezTo>
                    <a:pt x="8139" y="10035"/>
                    <a:pt x="8173" y="9902"/>
                    <a:pt x="8273" y="9801"/>
                  </a:cubicBezTo>
                  <a:cubicBezTo>
                    <a:pt x="8239" y="9735"/>
                    <a:pt x="8173" y="9701"/>
                    <a:pt x="8139" y="9668"/>
                  </a:cubicBezTo>
                  <a:cubicBezTo>
                    <a:pt x="6171" y="9768"/>
                    <a:pt x="4704" y="10735"/>
                    <a:pt x="3736" y="12537"/>
                  </a:cubicBezTo>
                  <a:cubicBezTo>
                    <a:pt x="3803" y="11303"/>
                    <a:pt x="3936" y="10135"/>
                    <a:pt x="4137" y="8934"/>
                  </a:cubicBezTo>
                  <a:cubicBezTo>
                    <a:pt x="4170" y="8734"/>
                    <a:pt x="4437" y="8467"/>
                    <a:pt x="4670" y="8367"/>
                  </a:cubicBezTo>
                  <a:cubicBezTo>
                    <a:pt x="5838" y="7933"/>
                    <a:pt x="6738" y="7133"/>
                    <a:pt x="7672" y="6399"/>
                  </a:cubicBezTo>
                  <a:cubicBezTo>
                    <a:pt x="7806" y="6266"/>
                    <a:pt x="7839" y="6032"/>
                    <a:pt x="7906" y="5832"/>
                  </a:cubicBezTo>
                  <a:cubicBezTo>
                    <a:pt x="7727" y="5772"/>
                    <a:pt x="7549" y="5660"/>
                    <a:pt x="7394" y="5660"/>
                  </a:cubicBezTo>
                  <a:cubicBezTo>
                    <a:pt x="7375" y="5660"/>
                    <a:pt x="7357" y="5662"/>
                    <a:pt x="7339" y="5665"/>
                  </a:cubicBezTo>
                  <a:cubicBezTo>
                    <a:pt x="6505" y="5865"/>
                    <a:pt x="5704" y="6132"/>
                    <a:pt x="5071" y="6799"/>
                  </a:cubicBezTo>
                  <a:cubicBezTo>
                    <a:pt x="4904" y="6999"/>
                    <a:pt x="4737" y="7233"/>
                    <a:pt x="4570" y="7433"/>
                  </a:cubicBezTo>
                  <a:cubicBezTo>
                    <a:pt x="4403" y="7266"/>
                    <a:pt x="4337" y="7166"/>
                    <a:pt x="4370" y="7066"/>
                  </a:cubicBezTo>
                  <a:cubicBezTo>
                    <a:pt x="4670" y="6166"/>
                    <a:pt x="4704" y="5198"/>
                    <a:pt x="5538" y="4431"/>
                  </a:cubicBezTo>
                  <a:cubicBezTo>
                    <a:pt x="6572" y="3464"/>
                    <a:pt x="7406" y="2263"/>
                    <a:pt x="8340" y="1162"/>
                  </a:cubicBezTo>
                  <a:cubicBezTo>
                    <a:pt x="8440" y="1029"/>
                    <a:pt x="8473" y="862"/>
                    <a:pt x="8506" y="695"/>
                  </a:cubicBezTo>
                  <a:cubicBezTo>
                    <a:pt x="8628" y="232"/>
                    <a:pt x="8554" y="0"/>
                    <a:pt x="8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143;p41">
              <a:extLst>
                <a:ext uri="{FF2B5EF4-FFF2-40B4-BE49-F238E27FC236}">
                  <a16:creationId xmlns:a16="http://schemas.microsoft.com/office/drawing/2014/main" id="{C21D5C81-7E3B-8A0E-71AC-438B34CB3FC6}"/>
                </a:ext>
              </a:extLst>
            </p:cNvPr>
            <p:cNvSpPr/>
            <p:nvPr/>
          </p:nvSpPr>
          <p:spPr>
            <a:xfrm>
              <a:off x="2160523" y="1591450"/>
              <a:ext cx="5015092" cy="1000000"/>
            </a:xfrm>
            <a:custGeom>
              <a:avLst/>
              <a:gdLst/>
              <a:ahLst/>
              <a:cxnLst/>
              <a:rect l="l" t="t" r="r" b="b"/>
              <a:pathLst>
                <a:path w="71919" h="20002" extrusionOk="0">
                  <a:moveTo>
                    <a:pt x="9240" y="1"/>
                  </a:moveTo>
                  <a:cubicBezTo>
                    <a:pt x="7639" y="34"/>
                    <a:pt x="6038" y="201"/>
                    <a:pt x="4437" y="267"/>
                  </a:cubicBezTo>
                  <a:cubicBezTo>
                    <a:pt x="3436" y="334"/>
                    <a:pt x="2435" y="234"/>
                    <a:pt x="1601" y="935"/>
                  </a:cubicBezTo>
                  <a:cubicBezTo>
                    <a:pt x="1568" y="968"/>
                    <a:pt x="1501" y="968"/>
                    <a:pt x="1435" y="1001"/>
                  </a:cubicBezTo>
                  <a:cubicBezTo>
                    <a:pt x="501" y="1201"/>
                    <a:pt x="501" y="1201"/>
                    <a:pt x="434" y="2102"/>
                  </a:cubicBezTo>
                  <a:cubicBezTo>
                    <a:pt x="300" y="4704"/>
                    <a:pt x="167" y="7339"/>
                    <a:pt x="34" y="9941"/>
                  </a:cubicBezTo>
                  <a:cubicBezTo>
                    <a:pt x="0" y="10308"/>
                    <a:pt x="0" y="10675"/>
                    <a:pt x="0" y="11042"/>
                  </a:cubicBezTo>
                  <a:cubicBezTo>
                    <a:pt x="67" y="11075"/>
                    <a:pt x="100" y="11075"/>
                    <a:pt x="167" y="11109"/>
                  </a:cubicBezTo>
                  <a:cubicBezTo>
                    <a:pt x="267" y="10942"/>
                    <a:pt x="434" y="10808"/>
                    <a:pt x="434" y="10642"/>
                  </a:cubicBezTo>
                  <a:cubicBezTo>
                    <a:pt x="534" y="9141"/>
                    <a:pt x="634" y="7639"/>
                    <a:pt x="667" y="6138"/>
                  </a:cubicBezTo>
                  <a:cubicBezTo>
                    <a:pt x="701" y="4837"/>
                    <a:pt x="667" y="3536"/>
                    <a:pt x="701" y="2236"/>
                  </a:cubicBezTo>
                  <a:cubicBezTo>
                    <a:pt x="701" y="2069"/>
                    <a:pt x="734" y="1802"/>
                    <a:pt x="834" y="1735"/>
                  </a:cubicBezTo>
                  <a:cubicBezTo>
                    <a:pt x="1601" y="1335"/>
                    <a:pt x="2302" y="701"/>
                    <a:pt x="3269" y="668"/>
                  </a:cubicBezTo>
                  <a:cubicBezTo>
                    <a:pt x="5171" y="568"/>
                    <a:pt x="7105" y="434"/>
                    <a:pt x="9040" y="401"/>
                  </a:cubicBezTo>
                  <a:cubicBezTo>
                    <a:pt x="9310" y="396"/>
                    <a:pt x="9580" y="394"/>
                    <a:pt x="9848" y="394"/>
                  </a:cubicBezTo>
                  <a:cubicBezTo>
                    <a:pt x="11506" y="394"/>
                    <a:pt x="13141" y="472"/>
                    <a:pt x="14777" y="501"/>
                  </a:cubicBezTo>
                  <a:cubicBezTo>
                    <a:pt x="17880" y="534"/>
                    <a:pt x="20948" y="601"/>
                    <a:pt x="24051" y="634"/>
                  </a:cubicBezTo>
                  <a:cubicBezTo>
                    <a:pt x="27887" y="668"/>
                    <a:pt x="31723" y="701"/>
                    <a:pt x="35559" y="701"/>
                  </a:cubicBezTo>
                  <a:cubicBezTo>
                    <a:pt x="39295" y="701"/>
                    <a:pt x="43031" y="658"/>
                    <a:pt x="46784" y="658"/>
                  </a:cubicBezTo>
                  <a:cubicBezTo>
                    <a:pt x="47722" y="658"/>
                    <a:pt x="48662" y="661"/>
                    <a:pt x="49602" y="668"/>
                  </a:cubicBezTo>
                  <a:cubicBezTo>
                    <a:pt x="53572" y="701"/>
                    <a:pt x="57541" y="801"/>
                    <a:pt x="61511" y="868"/>
                  </a:cubicBezTo>
                  <a:cubicBezTo>
                    <a:pt x="62978" y="901"/>
                    <a:pt x="64480" y="1035"/>
                    <a:pt x="65981" y="1068"/>
                  </a:cubicBezTo>
                  <a:cubicBezTo>
                    <a:pt x="66848" y="1101"/>
                    <a:pt x="67682" y="1101"/>
                    <a:pt x="68516" y="1101"/>
                  </a:cubicBezTo>
                  <a:cubicBezTo>
                    <a:pt x="69250" y="1101"/>
                    <a:pt x="69950" y="1101"/>
                    <a:pt x="70684" y="1068"/>
                  </a:cubicBezTo>
                  <a:cubicBezTo>
                    <a:pt x="71018" y="1068"/>
                    <a:pt x="71251" y="1201"/>
                    <a:pt x="71251" y="1602"/>
                  </a:cubicBezTo>
                  <a:cubicBezTo>
                    <a:pt x="71284" y="5138"/>
                    <a:pt x="71318" y="8707"/>
                    <a:pt x="71351" y="12243"/>
                  </a:cubicBezTo>
                  <a:cubicBezTo>
                    <a:pt x="71385" y="14644"/>
                    <a:pt x="71385" y="17046"/>
                    <a:pt x="71385" y="19448"/>
                  </a:cubicBezTo>
                  <a:cubicBezTo>
                    <a:pt x="71385" y="19737"/>
                    <a:pt x="71410" y="20001"/>
                    <a:pt x="71742" y="20001"/>
                  </a:cubicBezTo>
                  <a:cubicBezTo>
                    <a:pt x="71793" y="20001"/>
                    <a:pt x="71852" y="19995"/>
                    <a:pt x="71918" y="19982"/>
                  </a:cubicBezTo>
                  <a:cubicBezTo>
                    <a:pt x="71918" y="19781"/>
                    <a:pt x="71918" y="19615"/>
                    <a:pt x="71918" y="19448"/>
                  </a:cubicBezTo>
                  <a:cubicBezTo>
                    <a:pt x="71918" y="14745"/>
                    <a:pt x="71885" y="10075"/>
                    <a:pt x="71852" y="5371"/>
                  </a:cubicBezTo>
                  <a:cubicBezTo>
                    <a:pt x="71818" y="4037"/>
                    <a:pt x="71785" y="2669"/>
                    <a:pt x="71718" y="1335"/>
                  </a:cubicBezTo>
                  <a:cubicBezTo>
                    <a:pt x="71718" y="1135"/>
                    <a:pt x="71551" y="835"/>
                    <a:pt x="71385" y="801"/>
                  </a:cubicBezTo>
                  <a:cubicBezTo>
                    <a:pt x="71018" y="668"/>
                    <a:pt x="70617" y="668"/>
                    <a:pt x="70217" y="668"/>
                  </a:cubicBezTo>
                  <a:cubicBezTo>
                    <a:pt x="68983" y="668"/>
                    <a:pt x="67749" y="701"/>
                    <a:pt x="66514" y="701"/>
                  </a:cubicBezTo>
                  <a:cubicBezTo>
                    <a:pt x="66147" y="701"/>
                    <a:pt x="65747" y="634"/>
                    <a:pt x="65380" y="601"/>
                  </a:cubicBezTo>
                  <a:cubicBezTo>
                    <a:pt x="63746" y="568"/>
                    <a:pt x="62111" y="501"/>
                    <a:pt x="60477" y="468"/>
                  </a:cubicBezTo>
                  <a:cubicBezTo>
                    <a:pt x="55940" y="368"/>
                    <a:pt x="51370" y="234"/>
                    <a:pt x="46834" y="234"/>
                  </a:cubicBezTo>
                  <a:cubicBezTo>
                    <a:pt x="46009" y="229"/>
                    <a:pt x="45185" y="227"/>
                    <a:pt x="44361" y="227"/>
                  </a:cubicBezTo>
                  <a:cubicBezTo>
                    <a:pt x="39281" y="227"/>
                    <a:pt x="34201" y="306"/>
                    <a:pt x="29121" y="334"/>
                  </a:cubicBezTo>
                  <a:cubicBezTo>
                    <a:pt x="27220" y="334"/>
                    <a:pt x="25318" y="301"/>
                    <a:pt x="23417" y="267"/>
                  </a:cubicBezTo>
                  <a:cubicBezTo>
                    <a:pt x="20415" y="201"/>
                    <a:pt x="17379" y="134"/>
                    <a:pt x="14377" y="101"/>
                  </a:cubicBezTo>
                  <a:cubicBezTo>
                    <a:pt x="12643" y="67"/>
                    <a:pt x="10941" y="1"/>
                    <a:pt x="9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44;p41">
              <a:extLst>
                <a:ext uri="{FF2B5EF4-FFF2-40B4-BE49-F238E27FC236}">
                  <a16:creationId xmlns:a16="http://schemas.microsoft.com/office/drawing/2014/main" id="{EAF4410F-B3D0-1703-72E2-A1EBD5C0452A}"/>
                </a:ext>
              </a:extLst>
            </p:cNvPr>
            <p:cNvSpPr/>
            <p:nvPr/>
          </p:nvSpPr>
          <p:spPr>
            <a:xfrm>
              <a:off x="2162824" y="3644196"/>
              <a:ext cx="4977855" cy="473903"/>
            </a:xfrm>
            <a:custGeom>
              <a:avLst/>
              <a:gdLst/>
              <a:ahLst/>
              <a:cxnLst/>
              <a:rect l="l" t="t" r="r" b="b"/>
              <a:pathLst>
                <a:path w="71385" h="9479" extrusionOk="0">
                  <a:moveTo>
                    <a:pt x="160" y="0"/>
                  </a:moveTo>
                  <a:cubicBezTo>
                    <a:pt x="132" y="0"/>
                    <a:pt x="101" y="2"/>
                    <a:pt x="67" y="5"/>
                  </a:cubicBezTo>
                  <a:cubicBezTo>
                    <a:pt x="67" y="72"/>
                    <a:pt x="34" y="172"/>
                    <a:pt x="34" y="239"/>
                  </a:cubicBezTo>
                  <a:cubicBezTo>
                    <a:pt x="34" y="1640"/>
                    <a:pt x="1" y="3041"/>
                    <a:pt x="34" y="4442"/>
                  </a:cubicBezTo>
                  <a:cubicBezTo>
                    <a:pt x="34" y="5810"/>
                    <a:pt x="101" y="7177"/>
                    <a:pt x="167" y="8545"/>
                  </a:cubicBezTo>
                  <a:cubicBezTo>
                    <a:pt x="192" y="8985"/>
                    <a:pt x="342" y="9192"/>
                    <a:pt x="644" y="9192"/>
                  </a:cubicBezTo>
                  <a:cubicBezTo>
                    <a:pt x="754" y="9192"/>
                    <a:pt x="884" y="9165"/>
                    <a:pt x="1035" y="9112"/>
                  </a:cubicBezTo>
                  <a:cubicBezTo>
                    <a:pt x="1085" y="9095"/>
                    <a:pt x="1135" y="9087"/>
                    <a:pt x="1189" y="9087"/>
                  </a:cubicBezTo>
                  <a:cubicBezTo>
                    <a:pt x="1243" y="9087"/>
                    <a:pt x="1301" y="9095"/>
                    <a:pt x="1368" y="9112"/>
                  </a:cubicBezTo>
                  <a:cubicBezTo>
                    <a:pt x="1635" y="9145"/>
                    <a:pt x="1902" y="9245"/>
                    <a:pt x="2169" y="9279"/>
                  </a:cubicBezTo>
                  <a:cubicBezTo>
                    <a:pt x="4103" y="9345"/>
                    <a:pt x="6005" y="9479"/>
                    <a:pt x="7940" y="9479"/>
                  </a:cubicBezTo>
                  <a:cubicBezTo>
                    <a:pt x="10208" y="9445"/>
                    <a:pt x="12509" y="9312"/>
                    <a:pt x="14811" y="9279"/>
                  </a:cubicBezTo>
                  <a:cubicBezTo>
                    <a:pt x="15269" y="9272"/>
                    <a:pt x="15727" y="9269"/>
                    <a:pt x="16186" y="9269"/>
                  </a:cubicBezTo>
                  <a:cubicBezTo>
                    <a:pt x="17438" y="9269"/>
                    <a:pt x="18689" y="9288"/>
                    <a:pt x="19941" y="9288"/>
                  </a:cubicBezTo>
                  <a:cubicBezTo>
                    <a:pt x="20399" y="9288"/>
                    <a:pt x="20858" y="9286"/>
                    <a:pt x="21316" y="9279"/>
                  </a:cubicBezTo>
                  <a:cubicBezTo>
                    <a:pt x="24518" y="9212"/>
                    <a:pt x="27720" y="9045"/>
                    <a:pt x="30923" y="9012"/>
                  </a:cubicBezTo>
                  <a:cubicBezTo>
                    <a:pt x="32224" y="8978"/>
                    <a:pt x="33533" y="8970"/>
                    <a:pt x="34842" y="8970"/>
                  </a:cubicBezTo>
                  <a:cubicBezTo>
                    <a:pt x="36151" y="8970"/>
                    <a:pt x="37461" y="8978"/>
                    <a:pt x="38762" y="8978"/>
                  </a:cubicBezTo>
                  <a:cubicBezTo>
                    <a:pt x="40996" y="8945"/>
                    <a:pt x="43231" y="8912"/>
                    <a:pt x="45466" y="8845"/>
                  </a:cubicBezTo>
                  <a:cubicBezTo>
                    <a:pt x="47568" y="8778"/>
                    <a:pt x="49669" y="8645"/>
                    <a:pt x="51737" y="8578"/>
                  </a:cubicBezTo>
                  <a:cubicBezTo>
                    <a:pt x="52621" y="8561"/>
                    <a:pt x="53505" y="8553"/>
                    <a:pt x="54389" y="8553"/>
                  </a:cubicBezTo>
                  <a:cubicBezTo>
                    <a:pt x="55273" y="8553"/>
                    <a:pt x="56157" y="8561"/>
                    <a:pt x="57041" y="8578"/>
                  </a:cubicBezTo>
                  <a:cubicBezTo>
                    <a:pt x="58642" y="8578"/>
                    <a:pt x="60244" y="8645"/>
                    <a:pt x="61845" y="8645"/>
                  </a:cubicBezTo>
                  <a:cubicBezTo>
                    <a:pt x="64413" y="8678"/>
                    <a:pt x="67015" y="8745"/>
                    <a:pt x="69584" y="8745"/>
                  </a:cubicBezTo>
                  <a:cubicBezTo>
                    <a:pt x="70217" y="8745"/>
                    <a:pt x="70818" y="8478"/>
                    <a:pt x="71285" y="8044"/>
                  </a:cubicBezTo>
                  <a:cubicBezTo>
                    <a:pt x="71385" y="7944"/>
                    <a:pt x="71385" y="7744"/>
                    <a:pt x="71385" y="7577"/>
                  </a:cubicBezTo>
                  <a:lnTo>
                    <a:pt x="71385" y="7577"/>
                  </a:lnTo>
                  <a:cubicBezTo>
                    <a:pt x="71285" y="7611"/>
                    <a:pt x="71151" y="7644"/>
                    <a:pt x="71018" y="7678"/>
                  </a:cubicBezTo>
                  <a:cubicBezTo>
                    <a:pt x="70651" y="7878"/>
                    <a:pt x="70251" y="8245"/>
                    <a:pt x="69850" y="8245"/>
                  </a:cubicBezTo>
                  <a:cubicBezTo>
                    <a:pt x="68399" y="8320"/>
                    <a:pt x="66948" y="8357"/>
                    <a:pt x="65497" y="8357"/>
                  </a:cubicBezTo>
                  <a:cubicBezTo>
                    <a:pt x="65014" y="8357"/>
                    <a:pt x="64530" y="8353"/>
                    <a:pt x="64046" y="8345"/>
                  </a:cubicBezTo>
                  <a:cubicBezTo>
                    <a:pt x="62445" y="8345"/>
                    <a:pt x="60844" y="8211"/>
                    <a:pt x="59243" y="8178"/>
                  </a:cubicBezTo>
                  <a:cubicBezTo>
                    <a:pt x="57842" y="8178"/>
                    <a:pt x="56456" y="8163"/>
                    <a:pt x="55074" y="8163"/>
                  </a:cubicBezTo>
                  <a:cubicBezTo>
                    <a:pt x="54384" y="8163"/>
                    <a:pt x="53694" y="8167"/>
                    <a:pt x="53005" y="8178"/>
                  </a:cubicBezTo>
                  <a:cubicBezTo>
                    <a:pt x="50637" y="8211"/>
                    <a:pt x="48268" y="8311"/>
                    <a:pt x="45900" y="8378"/>
                  </a:cubicBezTo>
                  <a:cubicBezTo>
                    <a:pt x="43365" y="8445"/>
                    <a:pt x="40796" y="8545"/>
                    <a:pt x="38261" y="8578"/>
                  </a:cubicBezTo>
                  <a:cubicBezTo>
                    <a:pt x="36793" y="8595"/>
                    <a:pt x="35326" y="8595"/>
                    <a:pt x="33858" y="8595"/>
                  </a:cubicBezTo>
                  <a:cubicBezTo>
                    <a:pt x="32390" y="8595"/>
                    <a:pt x="30923" y="8595"/>
                    <a:pt x="29455" y="8612"/>
                  </a:cubicBezTo>
                  <a:cubicBezTo>
                    <a:pt x="25619" y="8678"/>
                    <a:pt x="21783" y="8812"/>
                    <a:pt x="17913" y="8878"/>
                  </a:cubicBezTo>
                  <a:cubicBezTo>
                    <a:pt x="14978" y="8945"/>
                    <a:pt x="12042" y="9012"/>
                    <a:pt x="9107" y="9012"/>
                  </a:cubicBezTo>
                  <a:cubicBezTo>
                    <a:pt x="8666" y="9018"/>
                    <a:pt x="8224" y="9021"/>
                    <a:pt x="7782" y="9021"/>
                  </a:cubicBezTo>
                  <a:cubicBezTo>
                    <a:pt x="5812" y="9021"/>
                    <a:pt x="3823" y="8966"/>
                    <a:pt x="1835" y="8912"/>
                  </a:cubicBezTo>
                  <a:cubicBezTo>
                    <a:pt x="1435" y="8912"/>
                    <a:pt x="935" y="8912"/>
                    <a:pt x="734" y="8712"/>
                  </a:cubicBezTo>
                  <a:cubicBezTo>
                    <a:pt x="501" y="8445"/>
                    <a:pt x="568" y="7944"/>
                    <a:pt x="568" y="7544"/>
                  </a:cubicBezTo>
                  <a:cubicBezTo>
                    <a:pt x="534" y="5176"/>
                    <a:pt x="501" y="2774"/>
                    <a:pt x="501" y="406"/>
                  </a:cubicBezTo>
                  <a:cubicBezTo>
                    <a:pt x="501" y="135"/>
                    <a:pt x="420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45;p41">
              <a:extLst>
                <a:ext uri="{FF2B5EF4-FFF2-40B4-BE49-F238E27FC236}">
                  <a16:creationId xmlns:a16="http://schemas.microsoft.com/office/drawing/2014/main" id="{09B83B09-A3FA-607A-50A5-AC93E9EC3B49}"/>
                </a:ext>
              </a:extLst>
            </p:cNvPr>
            <p:cNvSpPr/>
            <p:nvPr/>
          </p:nvSpPr>
          <p:spPr>
            <a:xfrm>
              <a:off x="7082570" y="3082188"/>
              <a:ext cx="76845" cy="935856"/>
            </a:xfrm>
            <a:custGeom>
              <a:avLst/>
              <a:gdLst/>
              <a:ahLst/>
              <a:cxnLst/>
              <a:rect l="l" t="t" r="r" b="b"/>
              <a:pathLst>
                <a:path w="1102" h="18719" extrusionOk="0">
                  <a:moveTo>
                    <a:pt x="629" y="0"/>
                  </a:moveTo>
                  <a:cubicBezTo>
                    <a:pt x="590" y="0"/>
                    <a:pt x="547" y="2"/>
                    <a:pt x="501" y="5"/>
                  </a:cubicBezTo>
                  <a:cubicBezTo>
                    <a:pt x="701" y="6243"/>
                    <a:pt x="1" y="12481"/>
                    <a:pt x="268" y="18718"/>
                  </a:cubicBezTo>
                  <a:cubicBezTo>
                    <a:pt x="435" y="18518"/>
                    <a:pt x="535" y="18285"/>
                    <a:pt x="535" y="18051"/>
                  </a:cubicBezTo>
                  <a:cubicBezTo>
                    <a:pt x="701" y="14682"/>
                    <a:pt x="835" y="11313"/>
                    <a:pt x="935" y="7977"/>
                  </a:cubicBezTo>
                  <a:cubicBezTo>
                    <a:pt x="1035" y="5476"/>
                    <a:pt x="1035" y="2974"/>
                    <a:pt x="1102" y="472"/>
                  </a:cubicBezTo>
                  <a:cubicBezTo>
                    <a:pt x="1102" y="141"/>
                    <a:pt x="993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46;p41">
              <a:extLst>
                <a:ext uri="{FF2B5EF4-FFF2-40B4-BE49-F238E27FC236}">
                  <a16:creationId xmlns:a16="http://schemas.microsoft.com/office/drawing/2014/main" id="{7EB989EF-A7DF-6BB6-B8DA-80BB717BB690}"/>
                </a:ext>
              </a:extLst>
            </p:cNvPr>
            <p:cNvSpPr/>
            <p:nvPr/>
          </p:nvSpPr>
          <p:spPr>
            <a:xfrm>
              <a:off x="7111457" y="2832252"/>
              <a:ext cx="65043" cy="68493"/>
            </a:xfrm>
            <a:custGeom>
              <a:avLst/>
              <a:gdLst/>
              <a:ahLst/>
              <a:cxnLst/>
              <a:rect l="l" t="t" r="r" b="b"/>
              <a:pathLst>
                <a:path w="1301" h="1370" extrusionOk="0">
                  <a:moveTo>
                    <a:pt x="701" y="0"/>
                  </a:moveTo>
                  <a:cubicBezTo>
                    <a:pt x="301" y="0"/>
                    <a:pt x="1" y="367"/>
                    <a:pt x="1" y="801"/>
                  </a:cubicBezTo>
                  <a:cubicBezTo>
                    <a:pt x="34" y="1168"/>
                    <a:pt x="234" y="1368"/>
                    <a:pt x="568" y="1368"/>
                  </a:cubicBezTo>
                  <a:cubicBezTo>
                    <a:pt x="581" y="1369"/>
                    <a:pt x="594" y="1370"/>
                    <a:pt x="607" y="1370"/>
                  </a:cubicBezTo>
                  <a:cubicBezTo>
                    <a:pt x="932" y="1370"/>
                    <a:pt x="1300" y="985"/>
                    <a:pt x="1268" y="601"/>
                  </a:cubicBezTo>
                  <a:cubicBezTo>
                    <a:pt x="1235" y="301"/>
                    <a:pt x="1101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47;p41">
              <a:extLst>
                <a:ext uri="{FF2B5EF4-FFF2-40B4-BE49-F238E27FC236}">
                  <a16:creationId xmlns:a16="http://schemas.microsoft.com/office/drawing/2014/main" id="{122709FA-B4E5-CE3F-FDE9-378DC3D36E34}"/>
                </a:ext>
              </a:extLst>
            </p:cNvPr>
            <p:cNvSpPr/>
            <p:nvPr/>
          </p:nvSpPr>
          <p:spPr>
            <a:xfrm>
              <a:off x="7131455" y="2696513"/>
              <a:ext cx="65093" cy="54195"/>
            </a:xfrm>
            <a:custGeom>
              <a:avLst/>
              <a:gdLst/>
              <a:ahLst/>
              <a:cxnLst/>
              <a:rect l="l" t="t" r="r" b="b"/>
              <a:pathLst>
                <a:path w="1302" h="1084" extrusionOk="0">
                  <a:moveTo>
                    <a:pt x="444" y="1"/>
                  </a:moveTo>
                  <a:cubicBezTo>
                    <a:pt x="178" y="1"/>
                    <a:pt x="1" y="190"/>
                    <a:pt x="1" y="480"/>
                  </a:cubicBezTo>
                  <a:cubicBezTo>
                    <a:pt x="1" y="797"/>
                    <a:pt x="151" y="1083"/>
                    <a:pt x="480" y="1083"/>
                  </a:cubicBezTo>
                  <a:cubicBezTo>
                    <a:pt x="498" y="1083"/>
                    <a:pt x="516" y="1083"/>
                    <a:pt x="535" y="1081"/>
                  </a:cubicBezTo>
                  <a:cubicBezTo>
                    <a:pt x="735" y="1048"/>
                    <a:pt x="935" y="814"/>
                    <a:pt x="1302" y="547"/>
                  </a:cubicBezTo>
                  <a:cubicBezTo>
                    <a:pt x="968" y="314"/>
                    <a:pt x="768" y="47"/>
                    <a:pt x="568" y="13"/>
                  </a:cubicBezTo>
                  <a:cubicBezTo>
                    <a:pt x="525" y="5"/>
                    <a:pt x="483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48;p41">
              <a:extLst>
                <a:ext uri="{FF2B5EF4-FFF2-40B4-BE49-F238E27FC236}">
                  <a16:creationId xmlns:a16="http://schemas.microsoft.com/office/drawing/2014/main" id="{DF104114-00B5-1B53-23AD-928913E0DB6E}"/>
                </a:ext>
              </a:extLst>
            </p:cNvPr>
            <p:cNvSpPr/>
            <p:nvPr/>
          </p:nvSpPr>
          <p:spPr>
            <a:xfrm>
              <a:off x="7139804" y="2945343"/>
              <a:ext cx="54495" cy="46095"/>
            </a:xfrm>
            <a:custGeom>
              <a:avLst/>
              <a:gdLst/>
              <a:ahLst/>
              <a:cxnLst/>
              <a:rect l="l" t="t" r="r" b="b"/>
              <a:pathLst>
                <a:path w="1090" h="922" extrusionOk="0">
                  <a:moveTo>
                    <a:pt x="619" y="1"/>
                  </a:moveTo>
                  <a:cubicBezTo>
                    <a:pt x="590" y="1"/>
                    <a:pt x="562" y="3"/>
                    <a:pt x="534" y="7"/>
                  </a:cubicBezTo>
                  <a:cubicBezTo>
                    <a:pt x="334" y="40"/>
                    <a:pt x="134" y="274"/>
                    <a:pt x="34" y="507"/>
                  </a:cubicBezTo>
                  <a:cubicBezTo>
                    <a:pt x="1" y="574"/>
                    <a:pt x="268" y="874"/>
                    <a:pt x="434" y="907"/>
                  </a:cubicBezTo>
                  <a:cubicBezTo>
                    <a:pt x="478" y="917"/>
                    <a:pt x="520" y="922"/>
                    <a:pt x="561" y="922"/>
                  </a:cubicBezTo>
                  <a:cubicBezTo>
                    <a:pt x="798" y="922"/>
                    <a:pt x="973" y="759"/>
                    <a:pt x="1001" y="474"/>
                  </a:cubicBezTo>
                  <a:cubicBezTo>
                    <a:pt x="1090" y="120"/>
                    <a:pt x="840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38570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2895BF-0311-42B4-816A-522761A12BD2}"/>
              </a:ext>
            </a:extLst>
          </p:cNvPr>
          <p:cNvSpPr txBox="1"/>
          <p:nvPr/>
        </p:nvSpPr>
        <p:spPr>
          <a:xfrm>
            <a:off x="2663455" y="551712"/>
            <a:ext cx="331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PHIẾU BÀI TẬP</a:t>
            </a:r>
            <a:endParaRPr lang="vi-VN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8BA374-8A2C-4EC8-ACCC-A355DD71C43C}"/>
                  </a:ext>
                </a:extLst>
              </p:cNvPr>
              <p:cNvSpPr txBox="1"/>
              <p:nvPr/>
            </p:nvSpPr>
            <p:spPr>
              <a:xfrm>
                <a:off x="726705" y="1485036"/>
                <a:ext cx="6786969" cy="2854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b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Bài</a:t>
                </a:r>
                <a:r>
                  <a:rPr lang="en-GB" sz="1800" b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1: 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cùng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chung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một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công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việc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Nếu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riêng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,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nhất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mất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,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mất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4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Hỏi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nếu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chung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thì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mỗi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cả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dược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mấy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công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việc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?</a:t>
                </a:r>
                <a:endParaRPr lang="en-US" sz="18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2: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A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đầy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mất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6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đầy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mát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8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Hỏi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trong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1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A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nhiều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hơn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 bao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nhiêu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phần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?</a:t>
                </a:r>
                <a:endParaRPr lang="en-US" sz="18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3: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Tính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: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</a:rPr>
                  <a:t>  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1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1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1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1800" b="1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8BA374-8A2C-4EC8-ACCC-A355DD71C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05" y="1485036"/>
                <a:ext cx="6786969" cy="2854628"/>
              </a:xfrm>
              <a:prstGeom prst="rect">
                <a:avLst/>
              </a:prstGeom>
              <a:blipFill>
                <a:blip r:embed="rId2"/>
                <a:stretch>
                  <a:fillRect l="-718" t="-427" r="-718" b="-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30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1203</TotalTime>
  <Words>781</Words>
  <Application>Microsoft Office PowerPoint</Application>
  <PresentationFormat>On-screen Show (16:9)</PresentationFormat>
  <Paragraphs>118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Wingdings 3</vt:lpstr>
      <vt:lpstr>Trebuchet MS</vt:lpstr>
      <vt:lpstr>Cambria Math</vt:lpstr>
      <vt:lpstr>Arial</vt:lpstr>
      <vt:lpstr>Wingdings</vt:lpstr>
      <vt:lpstr>Calibri</vt:lpstr>
      <vt:lpstr>Playfair Display ExtraBold</vt:lpstr>
      <vt:lpstr>Facet</vt:lpstr>
      <vt:lpstr>CHÀO MỪNG CÁC EM ĐẾN VỚI TIẾT HỌC!</vt:lpstr>
      <vt:lpstr>PowerPoint Presentation</vt:lpstr>
      <vt:lpstr>III. QUY TẮC DẤU NGOẶC.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Tropical Style Book Slideshow for Marketing</dc:title>
  <dc:creator>LaptopAZ.vn</dc:creator>
  <cp:lastModifiedBy>nguyen hong hanh</cp:lastModifiedBy>
  <cp:revision>79</cp:revision>
  <dcterms:modified xsi:type="dcterms:W3CDTF">2025-04-11T17:41:14Z</dcterms:modified>
</cp:coreProperties>
</file>