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72" r:id="rId20"/>
    <p:sldId id="284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ivvic" pitchFamily="2" charset="0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anose="00000500000000000000" pitchFamily="2" charset="0"/>
      <p:regular r:id="rId32"/>
    </p:embeddedFont>
    <p:embeddedFont>
      <p:font typeface="Roboto Condensed Light" panose="02000000000000000000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8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7" r:id="rId9"/>
    <p:sldLayoutId id="2147483668" r:id="rId10"/>
    <p:sldLayoutId id="2147483677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1641</Words>
  <Application>Microsoft Office PowerPoint</Application>
  <PresentationFormat>On-screen Show (16:9)</PresentationFormat>
  <Paragraphs>121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Roboto Condensed Light</vt:lpstr>
      <vt:lpstr>Patrick Hand</vt:lpstr>
      <vt:lpstr>Open Sans</vt:lpstr>
      <vt:lpstr>Wingdings</vt:lpstr>
      <vt:lpstr>Arial</vt:lpstr>
      <vt:lpstr>Times New Roman</vt:lpstr>
      <vt:lpstr>Lato</vt:lpstr>
      <vt:lpstr>Livvic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nguyen hong hanh</cp:lastModifiedBy>
  <cp:revision>45</cp:revision>
  <dcterms:modified xsi:type="dcterms:W3CDTF">2025-04-11T17:33:03Z</dcterms:modified>
</cp:coreProperties>
</file>