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 id="2147483734" r:id="rId2"/>
  </p:sldMasterIdLst>
  <p:notesMasterIdLst>
    <p:notesMasterId r:id="rId18"/>
  </p:notesMasterIdLst>
  <p:sldIdLst>
    <p:sldId id="328" r:id="rId3"/>
    <p:sldId id="260" r:id="rId4"/>
    <p:sldId id="279" r:id="rId5"/>
    <p:sldId id="317" r:id="rId6"/>
    <p:sldId id="273" r:id="rId7"/>
    <p:sldId id="319" r:id="rId8"/>
    <p:sldId id="321" r:id="rId9"/>
    <p:sldId id="322" r:id="rId10"/>
    <p:sldId id="324" r:id="rId11"/>
    <p:sldId id="320" r:id="rId12"/>
    <p:sldId id="326" r:id="rId13"/>
    <p:sldId id="325" r:id="rId14"/>
    <p:sldId id="327" r:id="rId15"/>
    <p:sldId id="274" r:id="rId16"/>
    <p:sldId id="330" r:id="rId17"/>
  </p:sldIdLst>
  <p:sldSz cx="9144000" cy="5143500" type="screen16x9"/>
  <p:notesSz cx="6858000" cy="9144000"/>
  <p:embeddedFontLst>
    <p:embeddedFont>
      <p:font typeface="汉仪小麦体简" panose="020B0604020202020204" charset="-122"/>
      <p:regular r:id="rId19"/>
    </p:embeddedFont>
    <p:embeddedFont>
      <p:font typeface="Cambria Math" panose="02040503050406030204" pitchFamily="18" charset="0"/>
      <p:regular r:id="rId20"/>
    </p:embeddedFont>
    <p:embeddedFont>
      <p:font typeface="Coiny" panose="020B0604020202020204" charset="0"/>
      <p:regular r:id="rId21"/>
    </p:embeddedFont>
    <p:embeddedFont>
      <p:font typeface="DengXian" panose="02010600030101010101" pitchFamily="2" charset="-122"/>
      <p:regular r:id="rId22"/>
      <p:bold r:id="rId23"/>
    </p:embeddedFont>
    <p:embeddedFont>
      <p:font typeface="Trebuchet MS" panose="020B0603020202020204" pitchFamily="34" charset="0"/>
      <p:regular r:id="rId24"/>
      <p:bold r:id="rId25"/>
      <p:italic r:id="rId26"/>
      <p:boldItalic r:id="rId27"/>
    </p:embeddedFont>
    <p:embeddedFont>
      <p:font typeface="Varela Round" panose="00000500000000000000" pitchFamily="2" charset="-79"/>
      <p:regular r:id="rId28"/>
    </p:embeddedFont>
    <p:embeddedFont>
      <p:font typeface="Wingdings 3" panose="05040102010807070707" pitchFamily="18" charset="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34" y="6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67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53BD82-BAFB-4DDD-A7E0-9D3C397FABB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6568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85941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130618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050" dirty="0">
              <a:solidFill>
                <a:schemeClr val="accent1">
                  <a:lumMod val="60000"/>
                  <a:lumOff val="40000"/>
                </a:schemeClr>
              </a:solidFill>
              <a:latin typeface="Arial"/>
            </a:endParaRPr>
          </a:p>
        </p:txBody>
      </p:sp>
    </p:spTree>
    <p:extLst>
      <p:ext uri="{BB962C8B-B14F-4D97-AF65-F5344CB8AC3E}">
        <p14:creationId xmlns:p14="http://schemas.microsoft.com/office/powerpoint/2010/main" val="38922359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95918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63076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893070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777355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65437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2694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623"/>
        <p:cNvGrpSpPr/>
        <p:nvPr/>
      </p:nvGrpSpPr>
      <p:grpSpPr>
        <a:xfrm>
          <a:off x="0" y="0"/>
          <a:ext cx="0" cy="0"/>
          <a:chOff x="0" y="0"/>
          <a:chExt cx="0" cy="0"/>
        </a:xfrm>
      </p:grpSpPr>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19154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912"/>
        <p:cNvGrpSpPr/>
        <p:nvPr/>
      </p:nvGrpSpPr>
      <p:grpSpPr>
        <a:xfrm>
          <a:off x="0" y="0"/>
          <a:ext cx="0" cy="0"/>
          <a:chOff x="0" y="0"/>
          <a:chExt cx="0" cy="0"/>
        </a:xfrm>
      </p:grpSpPr>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374469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76280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Tree>
    <p:extLst>
      <p:ext uri="{BB962C8B-B14F-4D97-AF65-F5344CB8AC3E}">
        <p14:creationId xmlns:p14="http://schemas.microsoft.com/office/powerpoint/2010/main" val="2627801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004"/>
        <p:cNvGrpSpPr/>
        <p:nvPr/>
      </p:nvGrpSpPr>
      <p:grpSpPr>
        <a:xfrm>
          <a:off x="0" y="0"/>
          <a:ext cx="0" cy="0"/>
          <a:chOff x="0" y="0"/>
          <a:chExt cx="0" cy="0"/>
        </a:xfrm>
      </p:grpSpPr>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5507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67"/>
        <p:cNvGrpSpPr/>
        <p:nvPr/>
      </p:nvGrpSpPr>
      <p:grpSpPr>
        <a:xfrm>
          <a:off x="0" y="0"/>
          <a:ext cx="0" cy="0"/>
          <a:chOff x="0" y="0"/>
          <a:chExt cx="0" cy="0"/>
        </a:xfrm>
      </p:grpSpPr>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extLst>
      <p:ext uri="{BB962C8B-B14F-4D97-AF65-F5344CB8AC3E}">
        <p14:creationId xmlns:p14="http://schemas.microsoft.com/office/powerpoint/2010/main" val="3666887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20"/>
        <p:cNvGrpSpPr/>
        <p:nvPr/>
      </p:nvGrpSpPr>
      <p:grpSpPr>
        <a:xfrm>
          <a:off x="0" y="0"/>
          <a:ext cx="0" cy="0"/>
          <a:chOff x="0" y="0"/>
          <a:chExt cx="0" cy="0"/>
        </a:xfrm>
      </p:grpSpPr>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3314986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00874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150" y="330040"/>
            <a:ext cx="8160048" cy="537359"/>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48556"/>
            <a:ext cx="9144000" cy="694944"/>
          </a:xfrm>
          <a:prstGeom prst="rect">
            <a:avLst/>
          </a:prstGeom>
        </p:spPr>
      </p:pic>
      <p:pic>
        <p:nvPicPr>
          <p:cNvPr id="7" name="图片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848601" y="0"/>
            <a:ext cx="1295400" cy="1326966"/>
          </a:xfrm>
          <a:prstGeom prst="rect">
            <a:avLst/>
          </a:prstGeom>
        </p:spPr>
      </p:pic>
    </p:spTree>
    <p:extLst>
      <p:ext uri="{BB962C8B-B14F-4D97-AF65-F5344CB8AC3E}">
        <p14:creationId xmlns:p14="http://schemas.microsoft.com/office/powerpoint/2010/main" val="105668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377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88637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5226425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241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6407454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596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81547757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1074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4/11/2025</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21340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9" r:id="rId17"/>
    <p:sldLayoutId id="2147483715" r:id="rId18"/>
    <p:sldLayoutId id="2147483717" r:id="rId19"/>
    <p:sldLayoutId id="2147483729" r:id="rId20"/>
    <p:sldLayoutId id="2147483731" r:id="rId21"/>
    <p:sldLayoutId id="2147483732" r:id="rId22"/>
    <p:sldLayoutId id="2147483733" r:id="rId23"/>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CF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6055EF-3BCF-461E-A07D-F818C4041443}" type="datetimeFigureOut">
              <a:rPr lang="zh-CN" altLang="en-US" smtClean="0"/>
              <a:t>2025/4/11</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E570C81-8613-4F68-9EF4-80F233784E24}" type="slidenum">
              <a:rPr lang="zh-CN" altLang="en-US" smtClean="0"/>
              <a:t>‹#›</a:t>
            </a:fld>
            <a:endParaRPr lang="zh-CN" altLang="en-US"/>
          </a:p>
        </p:txBody>
      </p:sp>
    </p:spTree>
    <p:extLst>
      <p:ext uri="{BB962C8B-B14F-4D97-AF65-F5344CB8AC3E}">
        <p14:creationId xmlns:p14="http://schemas.microsoft.com/office/powerpoint/2010/main" val="42382796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6172" y="4402964"/>
            <a:ext cx="10356344" cy="921402"/>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949" y="224722"/>
            <a:ext cx="8672103" cy="4451168"/>
          </a:xfrm>
          <a:prstGeom prst="rect">
            <a:avLst/>
          </a:prstGeom>
        </p:spPr>
      </p:pic>
      <p:sp>
        <p:nvSpPr>
          <p:cNvPr id="2" name="文本框 1"/>
          <p:cNvSpPr txBox="1"/>
          <p:nvPr/>
        </p:nvSpPr>
        <p:spPr>
          <a:xfrm>
            <a:off x="2089590" y="1757465"/>
            <a:ext cx="5210081" cy="1651671"/>
          </a:xfrm>
          <a:prstGeom prst="rect">
            <a:avLst/>
          </a:prstGeom>
          <a:noFill/>
        </p:spPr>
        <p:txBody>
          <a:bodyPr wrap="none" rtlCol="0">
            <a:spAutoFit/>
          </a:bodyPr>
          <a:lstStyle/>
          <a:p>
            <a:pPr algn="ctr" defTabSz="685800">
              <a:lnSpc>
                <a:spcPct val="150000"/>
              </a:lnSpc>
            </a:pPr>
            <a:r>
              <a:rPr lang="en-US" sz="3600" b="1" dirty="0">
                <a:ln w="9525">
                  <a:solidFill>
                    <a:prstClr val="white"/>
                  </a:solidFill>
                  <a:prstDash val="solid"/>
                </a:ln>
                <a:solidFill>
                  <a:prstClr val="white"/>
                </a:solidFill>
                <a:latin typeface="Arial" panose="020B0604020202020204" pitchFamily="34" charset="0"/>
                <a:ea typeface="汉仪小麦体简"/>
                <a:cs typeface="Arial" panose="020B0604020202020204" pitchFamily="34" charset="0"/>
              </a:rPr>
              <a:t>CHÀO MỪNG CÁC EM </a:t>
            </a:r>
          </a:p>
          <a:p>
            <a:pPr algn="ctr" defTabSz="685800">
              <a:lnSpc>
                <a:spcPct val="150000"/>
              </a:lnSpc>
            </a:pPr>
            <a:r>
              <a:rPr lang="en-US" sz="3600" b="1" dirty="0">
                <a:ln w="9525">
                  <a:solidFill>
                    <a:prstClr val="white"/>
                  </a:solidFill>
                  <a:prstDash val="solid"/>
                </a:ln>
                <a:solidFill>
                  <a:prstClr val="white"/>
                </a:solidFill>
                <a:latin typeface="Arial" panose="020B0604020202020204" pitchFamily="34" charset="0"/>
                <a:ea typeface="汉仪小麦体简"/>
                <a:cs typeface="Arial" panose="020B0604020202020204" pitchFamily="34" charset="0"/>
              </a:rPr>
              <a:t>ĐẾN VỚI TIẾT HỌC!!</a:t>
            </a:r>
          </a:p>
        </p:txBody>
      </p:sp>
      <p:pic>
        <p:nvPicPr>
          <p:cNvPr id="13" name="492849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43900" y="-781050"/>
            <a:ext cx="457200" cy="457200"/>
          </a:xfrm>
          <a:prstGeom prst="rect">
            <a:avLst/>
          </a:prstGeom>
        </p:spPr>
      </p:pic>
      <p:pic>
        <p:nvPicPr>
          <p:cNvPr id="22" name="图片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9345" y="4012374"/>
            <a:ext cx="690980" cy="843535"/>
          </a:xfrm>
          <a:prstGeom prst="rect">
            <a:avLst/>
          </a:prstGeom>
        </p:spPr>
      </p:pic>
      <p:pic>
        <p:nvPicPr>
          <p:cNvPr id="24" name="图片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12673" y="3803342"/>
            <a:ext cx="1066306" cy="1081805"/>
          </a:xfrm>
          <a:prstGeom prst="rect">
            <a:avLst/>
          </a:prstGeom>
        </p:spPr>
      </p:pic>
    </p:spTree>
    <p:extLst>
      <p:ext uri="{BB962C8B-B14F-4D97-AF65-F5344CB8AC3E}">
        <p14:creationId xmlns:p14="http://schemas.microsoft.com/office/powerpoint/2010/main" val="2642717546"/>
      </p:ext>
    </p:extLst>
  </p:cSld>
  <p:clrMapOvr>
    <a:masterClrMapping/>
  </p:clrMapOvr>
  <p:transition spd="med">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14:presetBounceEnd="40000">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14:bounceEnd="40000">
                                          <p:cBhvr additive="base">
                                            <p:cTn id="9"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14:presetBounceEnd="40000">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14:bounceEnd="40000">
                                          <p:cBhvr additive="base">
                                            <p:cTn id="1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100"/>
                                </p:stCondLst>
                                <p:childTnLst>
                                  <p:par>
                                    <p:cTn id="22" presetID="53" presetClass="entr" presetSubtype="16" fill="hold" nodeType="after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par>
                              <p:cTn id="27" fill="hold">
                                <p:stCondLst>
                                  <p:cond delay="3300"/>
                                </p:stCondLst>
                                <p:childTnLst>
                                  <p:par>
                                    <p:cTn id="28" presetID="2" presetClass="entr" presetSubtype="4" fill="hold" nodeType="afterEffect" p14:presetBounceEnd="40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40000">
                                          <p:cBhvr additive="base">
                                            <p:cTn id="30"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14:presetBounceEnd="40000">
                                      <p:stCondLst>
                                        <p:cond delay="200"/>
                                      </p:stCondLst>
                                      <p:childTnLst>
                                        <p:set>
                                          <p:cBhvr>
                                            <p:cTn id="33" dur="1" fill="hold">
                                              <p:stCondLst>
                                                <p:cond delay="0"/>
                                              </p:stCondLst>
                                            </p:cTn>
                                            <p:tgtEl>
                                              <p:spTgt spid="22"/>
                                            </p:tgtEl>
                                            <p:attrNameLst>
                                              <p:attrName>style.visibility</p:attrName>
                                            </p:attrNameLst>
                                          </p:cBhvr>
                                          <p:to>
                                            <p:strVal val="visible"/>
                                          </p:to>
                                        </p:set>
                                        <p:anim calcmode="lin" valueType="num" p14:bounceEnd="40000">
                                          <p:cBhvr additive="base">
                                            <p:cTn id="34"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mediacall" presetSubtype="0" fill="hold" nodeType="clickEffect">
                                      <p:stCondLst>
                                        <p:cond delay="0"/>
                                      </p:stCondLst>
                                      <p:childTnLst>
                                        <p:cmd type="call" cmd="stop">
                                          <p:cBhvr>
                                            <p:cTn id="39"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13"/>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ppt_x"/>
                                              </p:val>
                                            </p:tav>
                                            <p:tav tm="100000">
                                              <p:val>
                                                <p:strVal val="#ppt_x"/>
                                              </p:val>
                                            </p:tav>
                                          </p:tavLst>
                                        </p:anim>
                                        <p:anim calcmode="lin" valueType="num">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100"/>
                                </p:stCondLst>
                                <p:childTnLst>
                                  <p:par>
                                    <p:cTn id="22" presetID="53" presetClass="entr" presetSubtype="16" fill="hold" nodeType="afterEffect">
                                      <p:stCondLst>
                                        <p:cond delay="0"/>
                                      </p:stCondLst>
                                      <p:iterate type="lt">
                                        <p:tmPct val="10000"/>
                                      </p:iterate>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2">
                                                <p:txEl>
                                                  <p:pRg st="1" end="1"/>
                                                </p:txEl>
                                              </p:spTgt>
                                            </p:tgtEl>
                                          </p:cBhvr>
                                        </p:animEffect>
                                      </p:childTnLst>
                                    </p:cTn>
                                  </p:par>
                                </p:childTnLst>
                              </p:cTn>
                            </p:par>
                            <p:par>
                              <p:cTn id="27" fill="hold">
                                <p:stCondLst>
                                  <p:cond delay="33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0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ppt_x"/>
                                              </p:val>
                                            </p:tav>
                                            <p:tav tm="100000">
                                              <p:val>
                                                <p:strVal val="#ppt_x"/>
                                              </p:val>
                                            </p:tav>
                                          </p:tavLst>
                                        </p:anim>
                                        <p:anim calcmode="lin" valueType="num">
                                          <p:cBhvr additive="base">
                                            <p:cTn id="35"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mediacall" presetSubtype="0" fill="hold" nodeType="clickEffect">
                                      <p:stCondLst>
                                        <p:cond delay="0"/>
                                      </p:stCondLst>
                                      <p:childTnLst>
                                        <p:cmd type="call" cmd="stop">
                                          <p:cBhvr>
                                            <p:cTn id="39"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repeatCount="indefinite" fill="remove"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551806"/>
              </a:xfrm>
              <a:prstGeom prst="rect">
                <a:avLst/>
              </a:prstGeom>
              <a:noFill/>
            </p:spPr>
            <p:txBody>
              <a:bodyPr wrap="square">
                <a:spAutoFit/>
              </a:bodyPr>
              <a:lstStyle/>
              <a:p>
                <a:pPr marL="0" marR="0" algn="just">
                  <a:lnSpc>
                    <a:spcPct val="130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2020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551806"/>
              </a:xfrm>
              <a:prstGeom prst="rect">
                <a:avLst/>
              </a:prstGeom>
              <a:blipFill>
                <a:blip r:embed="rId3"/>
                <a:stretch>
                  <a:fillRect l="-1949" r="-1827" b="-3093"/>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6172" y="4402964"/>
            <a:ext cx="10356344" cy="921402"/>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949" y="224722"/>
            <a:ext cx="8672103" cy="4451168"/>
          </a:xfrm>
          <a:prstGeom prst="rect">
            <a:avLst/>
          </a:prstGeom>
        </p:spPr>
      </p:pic>
      <p:sp>
        <p:nvSpPr>
          <p:cNvPr id="2" name="文本框 1"/>
          <p:cNvSpPr txBox="1"/>
          <p:nvPr/>
        </p:nvSpPr>
        <p:spPr>
          <a:xfrm>
            <a:off x="2287375" y="1764813"/>
            <a:ext cx="4840448" cy="1651671"/>
          </a:xfrm>
          <a:prstGeom prst="rect">
            <a:avLst/>
          </a:prstGeom>
          <a:noFill/>
        </p:spPr>
        <p:txBody>
          <a:bodyPr wrap="square" rtlCol="0">
            <a:spAutoFit/>
          </a:bodyPr>
          <a:lstStyle/>
          <a:p>
            <a:pPr algn="ctr" defTabSz="685800">
              <a:lnSpc>
                <a:spcPct val="150000"/>
              </a:lnSpc>
              <a:defRPr/>
            </a:pPr>
            <a:r>
              <a:rPr lang="en-US" sz="3600" b="1" dirty="0">
                <a:ln w="9525">
                  <a:solidFill>
                    <a:prstClr val="white"/>
                  </a:solidFill>
                  <a:prstDash val="solid"/>
                </a:ln>
                <a:solidFill>
                  <a:prstClr val="white"/>
                </a:solidFill>
                <a:latin typeface="Arial" panose="020B0604020202020204" pitchFamily="34" charset="0"/>
                <a:ea typeface="汉仪小麦体简"/>
                <a:cs typeface="Arial" panose="020B0604020202020204" pitchFamily="34" charset="0"/>
              </a:rPr>
              <a:t>HẸN GẶP LẠI CÁC EM Ở TIẾT HỌC SAU</a:t>
            </a:r>
          </a:p>
        </p:txBody>
      </p:sp>
      <p:pic>
        <p:nvPicPr>
          <p:cNvPr id="13" name="492849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43900" y="-781050"/>
            <a:ext cx="457200" cy="457200"/>
          </a:xfrm>
          <a:prstGeom prst="rect">
            <a:avLst/>
          </a:prstGeom>
        </p:spPr>
      </p:pic>
      <p:pic>
        <p:nvPicPr>
          <p:cNvPr id="22" name="图片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9345" y="4012374"/>
            <a:ext cx="690980" cy="843535"/>
          </a:xfrm>
          <a:prstGeom prst="rect">
            <a:avLst/>
          </a:prstGeom>
        </p:spPr>
      </p:pic>
      <p:pic>
        <p:nvPicPr>
          <p:cNvPr id="24" name="图片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12673" y="3803342"/>
            <a:ext cx="1066306" cy="1081805"/>
          </a:xfrm>
          <a:prstGeom prst="rect">
            <a:avLst/>
          </a:prstGeom>
        </p:spPr>
      </p:pic>
    </p:spTree>
    <p:extLst>
      <p:ext uri="{BB962C8B-B14F-4D97-AF65-F5344CB8AC3E}">
        <p14:creationId xmlns:p14="http://schemas.microsoft.com/office/powerpoint/2010/main" val="2609412904"/>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14:presetBounceEnd="40000">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14:bounceEnd="40000">
                                          <p:cBhvr additive="base">
                                            <p:cTn id="9" dur="10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14:presetBounceEnd="40000">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14:bounceEnd="40000">
                                          <p:cBhvr additive="base">
                                            <p:cTn id="13"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700"/>
                                </p:stCondLst>
                                <p:childTnLst>
                                  <p:par>
                                    <p:cTn id="22" presetID="2" presetClass="entr" presetSubtype="4" fill="hold" nodeType="afterEffect" p14:presetBounceEnd="40000">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14:bounceEnd="40000">
                                          <p:cBhvr additive="base">
                                            <p:cTn id="24" dur="10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5" dur="10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14:bounceEnd="40000">
                                          <p:cBhvr additive="base">
                                            <p:cTn id="28" dur="10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2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13"/>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1000" fill="hold"/>
                                            <p:tgtEl>
                                              <p:spTgt spid="18"/>
                                            </p:tgtEl>
                                            <p:attrNameLst>
                                              <p:attrName>ppt_x</p:attrName>
                                            </p:attrNameLst>
                                          </p:cBhvr>
                                          <p:tavLst>
                                            <p:tav tm="0">
                                              <p:val>
                                                <p:strVal val="#ppt_x"/>
                                              </p:val>
                                            </p:tav>
                                            <p:tav tm="100000">
                                              <p:val>
                                                <p:strVal val="#ppt_x"/>
                                              </p:val>
                                            </p:tav>
                                          </p:tavLst>
                                        </p:anim>
                                        <p:anim calcmode="lin" valueType="num">
                                          <p:cBhvr additive="base">
                                            <p:cTn id="10" dur="1000" fill="hold"/>
                                            <p:tgtEl>
                                              <p:spTgt spid="18"/>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3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iterate type="lt">
                                        <p:tmPct val="10000"/>
                                      </p:iterate>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par>
                              <p:cTn id="21" fill="hold">
                                <p:stCondLst>
                                  <p:cond delay="2700"/>
                                </p:stCondLst>
                                <p:childTnLst>
                                  <p:par>
                                    <p:cTn id="22" presetID="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fill="hold"/>
                                            <p:tgtEl>
                                              <p:spTgt spid="24"/>
                                            </p:tgtEl>
                                            <p:attrNameLst>
                                              <p:attrName>ppt_x</p:attrName>
                                            </p:attrNameLst>
                                          </p:cBhvr>
                                          <p:tavLst>
                                            <p:tav tm="0">
                                              <p:val>
                                                <p:strVal val="#ppt_x"/>
                                              </p:val>
                                            </p:tav>
                                            <p:tav tm="100000">
                                              <p:val>
                                                <p:strVal val="#ppt_x"/>
                                              </p:val>
                                            </p:tav>
                                          </p:tavLst>
                                        </p:anim>
                                        <p:anim calcmode="lin" valueType="num">
                                          <p:cBhvr additive="base">
                                            <p:cTn id="25" dur="10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2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fill="hold"/>
                                            <p:tgtEl>
                                              <p:spTgt spid="22"/>
                                            </p:tgtEl>
                                            <p:attrNameLst>
                                              <p:attrName>ppt_x</p:attrName>
                                            </p:attrNameLst>
                                          </p:cBhvr>
                                          <p:tavLst>
                                            <p:tav tm="0">
                                              <p:val>
                                                <p:strVal val="#ppt_x"/>
                                              </p:val>
                                            </p:tav>
                                            <p:tav tm="100000">
                                              <p:val>
                                                <p:strVal val="#ppt_x"/>
                                              </p:val>
                                            </p:tav>
                                          </p:tavLst>
                                        </p:anim>
                                        <p:anim calcmode="lin" valueType="num">
                                          <p:cBhvr additive="base">
                                            <p:cTn id="29"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13"/>
                    </p:tgtEl>
                  </p:cMediaNode>
                </p:audio>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226945" y="781414"/>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002060"/>
                </a:solidFill>
              </a:rPr>
              <a:t>(Tiết 3)</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2176323" y="1980253"/>
            <a:ext cx="4458383" cy="1382308"/>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LUYỆN TẬP - 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551806"/>
              </a:xfrm>
              <a:prstGeom prst="rect">
                <a:avLst/>
              </a:prstGeom>
              <a:noFill/>
            </p:spPr>
            <p:txBody>
              <a:bodyPr wrap="square">
                <a:spAutoFit/>
              </a:bodyPr>
              <a:lstStyle/>
              <a:p>
                <a:pPr marL="0" marR="0" algn="just">
                  <a:lnSpc>
                    <a:spcPct val="130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8,5%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551806"/>
              </a:xfrm>
              <a:prstGeom prst="rect">
                <a:avLst/>
              </a:prstGeom>
              <a:blipFill>
                <a:blip r:embed="rId3"/>
                <a:stretch>
                  <a:fillRect l="-1722" r="-1837" b="-291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0004">
      <a:dk1>
        <a:sysClr val="windowText" lastClr="000000"/>
      </a:dk1>
      <a:lt1>
        <a:sysClr val="window" lastClr="FFFFFF"/>
      </a:lt1>
      <a:dk2>
        <a:srgbClr val="44546A"/>
      </a:dk2>
      <a:lt2>
        <a:srgbClr val="E7E6E6"/>
      </a:lt2>
      <a:accent1>
        <a:srgbClr val="728D29"/>
      </a:accent1>
      <a:accent2>
        <a:srgbClr val="7ABED2"/>
      </a:accent2>
      <a:accent3>
        <a:srgbClr val="728D29"/>
      </a:accent3>
      <a:accent4>
        <a:srgbClr val="7ABED2"/>
      </a:accent4>
      <a:accent5>
        <a:srgbClr val="728D29"/>
      </a:accent5>
      <a:accent6>
        <a:srgbClr val="7ABED2"/>
      </a:accent6>
      <a:hlink>
        <a:srgbClr val="728D29"/>
      </a:hlink>
      <a:folHlink>
        <a:srgbClr val="7ABED2"/>
      </a:folHlink>
    </a:clrScheme>
    <a:fontScheme name="2017儿童卡通汉仪小麦体简">
      <a:majorFont>
        <a:latin typeface="汉仪小麦体简"/>
        <a:ea typeface="汉仪小麦体简"/>
        <a:cs typeface=""/>
      </a:majorFont>
      <a:minorFont>
        <a:latin typeface="汉仪小麦体简"/>
        <a:ea typeface="汉仪小麦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1580</TotalTime>
  <Words>837</Words>
  <Application>Microsoft Office PowerPoint</Application>
  <PresentationFormat>On-screen Show (16:9)</PresentationFormat>
  <Paragraphs>111</Paragraphs>
  <Slides>15</Slides>
  <Notes>6</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Wingdings 3</vt:lpstr>
      <vt:lpstr>Trebuchet MS</vt:lpstr>
      <vt:lpstr>Coiny</vt:lpstr>
      <vt:lpstr>DengXian</vt:lpstr>
      <vt:lpstr>Arial</vt:lpstr>
      <vt:lpstr>Cambria Math</vt:lpstr>
      <vt:lpstr>汉仪小麦体简</vt:lpstr>
      <vt:lpstr>Varela Round</vt:lpstr>
      <vt:lpstr>Times New Roman</vt:lpstr>
      <vt:lpstr>Facet</vt:lpstr>
      <vt:lpstr>Office 主题​​</vt:lpstr>
      <vt:lpstr>PowerPoint Presentation</vt:lpstr>
      <vt:lpstr>BÀI 2:  PHÂN TÍCH  VÀ XỬ LÍ DỮ LIỆU (Tiết 3)</vt:lpstr>
      <vt:lpstr>LUYỆN TẬP -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HONG HANH</dc:creator>
  <cp:lastModifiedBy>nguyen hong hanh</cp:lastModifiedBy>
  <cp:revision>60</cp:revision>
  <dcterms:modified xsi:type="dcterms:W3CDTF">2025-04-11T16:45:40Z</dcterms:modified>
</cp:coreProperties>
</file>