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9" r:id="rId3"/>
    <p:sldId id="260" r:id="rId4"/>
    <p:sldId id="265" r:id="rId5"/>
    <p:sldId id="261" r:id="rId6"/>
    <p:sldId id="262" r:id="rId7"/>
    <p:sldId id="263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9" r:id="rId20"/>
    <p:sldId id="269" r:id="rId21"/>
  </p:sldIdLst>
  <p:sldSz cx="18288000" cy="10287000"/>
  <p:notesSz cx="6858000" cy="9144000"/>
  <p:embeddedFontLs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12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1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png"/><Relationship Id="rId10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8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25846">
            <a:off x="4340144" y="2203567"/>
            <a:ext cx="10251286" cy="5839365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4411142" y="2802756"/>
            <a:ext cx="999497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CUỐI CHƯƠNG IV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accent6">
              <a:lumMod val="85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690EA9-D49E-9915-5B87-F6AD7A20C634}"/>
              </a:ext>
            </a:extLst>
          </p:cNvPr>
          <p:cNvSpPr txBox="1"/>
          <p:nvPr/>
        </p:nvSpPr>
        <p:spPr>
          <a:xfrm>
            <a:off x="2590800" y="1866332"/>
            <a:ext cx="13106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53a, 53b, 53c, 53d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5380A1D-7DD5-B253-7B00-7BB9B6575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4358" r="2606" b="6680"/>
          <a:stretch/>
        </p:blipFill>
        <p:spPr>
          <a:xfrm>
            <a:off x="1413168" y="4056580"/>
            <a:ext cx="15461664" cy="3978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/>
              <p:nvPr/>
            </p:nvSpPr>
            <p:spPr>
              <a:xfrm>
                <a:off x="2238965" y="3095575"/>
                <a:ext cx="9220200" cy="1722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</m:t>
                    </m:r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965" y="3095575"/>
                <a:ext cx="9220200" cy="1722844"/>
              </a:xfrm>
              <a:prstGeom prst="rect">
                <a:avLst/>
              </a:prstGeom>
              <a:blipFill>
                <a:blip r:embed="rId2"/>
                <a:stretch>
                  <a:fillRect l="-1983" r="-1983" b="-10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4C16A9C-7044-C4F1-F1F7-C0A3698A2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6" t="21834" r="43438" b="15397"/>
          <a:stretch/>
        </p:blipFill>
        <p:spPr>
          <a:xfrm>
            <a:off x="3299368" y="5122655"/>
            <a:ext cx="4114800" cy="3621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/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blipFill>
                <a:blip r:embed="rId4"/>
                <a:stretch>
                  <a:fillRect l="-2648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Nhóm 34">
            <a:extLst>
              <a:ext uri="{FF2B5EF4-FFF2-40B4-BE49-F238E27FC236}">
                <a16:creationId xmlns:a16="http://schemas.microsoft.com/office/drawing/2014/main" id="{C6A02400-0385-B73B-68DF-5DD6C2F26BD9}"/>
              </a:ext>
            </a:extLst>
          </p:cNvPr>
          <p:cNvGrpSpPr/>
          <p:nvPr/>
        </p:nvGrpSpPr>
        <p:grpSpPr>
          <a:xfrm>
            <a:off x="11537246" y="2146385"/>
            <a:ext cx="4759032" cy="3621223"/>
            <a:chOff x="11664996" y="1284964"/>
            <a:chExt cx="4759032" cy="362122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E03FE15-1933-BDEB-70F3-048367C4B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24358" r="68218" b="12873"/>
            <a:stretch/>
          </p:blipFill>
          <p:spPr>
            <a:xfrm>
              <a:off x="11664996" y="1284964"/>
              <a:ext cx="4759032" cy="3621223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40A6828-6733-63E9-F23A-C63C8801C2BC}"/>
                </a:ext>
              </a:extLst>
            </p:cNvPr>
            <p:cNvSpPr txBox="1"/>
            <p:nvPr/>
          </p:nvSpPr>
          <p:spPr>
            <a:xfrm>
              <a:off x="13563600" y="3339019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774C0D1-9E69-D17A-532C-80B019AE5CBC}"/>
                </a:ext>
              </a:extLst>
            </p:cNvPr>
            <p:cNvSpPr txBox="1"/>
            <p:nvPr/>
          </p:nvSpPr>
          <p:spPr>
            <a:xfrm>
              <a:off x="14782800" y="1936865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2E253B2-60F7-C749-F0CC-12C53A9F2A12}"/>
              </a:ext>
            </a:extLst>
          </p:cNvPr>
          <p:cNvSpPr txBox="1"/>
          <p:nvPr/>
        </p:nvSpPr>
        <p:spPr>
          <a:xfrm>
            <a:off x="14173200" y="3118341"/>
            <a:ext cx="40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0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/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bg1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−11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bg1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(=7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blipFill>
                <a:blip r:embed="rId2"/>
                <a:stretch>
                  <a:fillRect l="-1800" r="-1742" b="-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/>
              <p:nvPr/>
            </p:nvSpPr>
            <p:spPr>
              <a:xfrm>
                <a:off x="6041993" y="5682839"/>
                <a:ext cx="9757721" cy="368729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993" y="5682839"/>
                <a:ext cx="9757721" cy="3687291"/>
              </a:xfrm>
              <a:prstGeom prst="rect">
                <a:avLst/>
              </a:prstGeom>
              <a:blipFill>
                <a:blip r:embed="rId3"/>
                <a:stretch>
                  <a:fillRect l="-1874" r="-1936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Nhóm 22">
            <a:extLst>
              <a:ext uri="{FF2B5EF4-FFF2-40B4-BE49-F238E27FC236}">
                <a16:creationId xmlns:a16="http://schemas.microsoft.com/office/drawing/2014/main" id="{0E839038-8ADB-38DE-3B95-E7461B420A1B}"/>
              </a:ext>
            </a:extLst>
          </p:cNvPr>
          <p:cNvGrpSpPr/>
          <p:nvPr/>
        </p:nvGrpSpPr>
        <p:grpSpPr>
          <a:xfrm>
            <a:off x="1674383" y="5199876"/>
            <a:ext cx="3796109" cy="4229005"/>
            <a:chOff x="1674383" y="5199876"/>
            <a:chExt cx="3796109" cy="422900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617BA95F-9348-6104-2627-41B02A68E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2" t="19615" r="2637" b="14170"/>
            <a:stretch/>
          </p:blipFill>
          <p:spPr>
            <a:xfrm>
              <a:off x="1674383" y="5199876"/>
              <a:ext cx="3796109" cy="4229005"/>
            </a:xfrm>
            <a:prstGeom prst="rect">
              <a:avLst/>
            </a:prstGeom>
          </p:spPr>
        </p:pic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910C4F6-F984-8F54-4CF0-3BE63ACE885D}"/>
                </a:ext>
              </a:extLst>
            </p:cNvPr>
            <p:cNvSpPr txBox="1"/>
            <p:nvPr/>
          </p:nvSpPr>
          <p:spPr>
            <a:xfrm>
              <a:off x="3250384" y="81153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D50CAFE-5AB4-6D5B-A32E-CC3D683E3485}"/>
                </a:ext>
              </a:extLst>
            </p:cNvPr>
            <p:cNvSpPr txBox="1"/>
            <p:nvPr/>
          </p:nvSpPr>
          <p:spPr>
            <a:xfrm>
              <a:off x="2846615" y="805343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5494FA45-3CBC-DCB2-25A9-7EE58845CE93}"/>
                </a:ext>
              </a:extLst>
            </p:cNvPr>
            <p:cNvSpPr txBox="1"/>
            <p:nvPr/>
          </p:nvSpPr>
          <p:spPr>
            <a:xfrm>
              <a:off x="4343400" y="6366968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5DACC280-09ED-0887-5DA3-D84A7F124EEE}"/>
                </a:ext>
              </a:extLst>
            </p:cNvPr>
            <p:cNvSpPr txBox="1"/>
            <p:nvPr/>
          </p:nvSpPr>
          <p:spPr>
            <a:xfrm>
              <a:off x="2972300" y="765332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8EF346C3-D8EB-C258-0D29-D777D83ECD5E}"/>
              </a:ext>
            </a:extLst>
          </p:cNvPr>
          <p:cNvGrpSpPr/>
          <p:nvPr/>
        </p:nvGrpSpPr>
        <p:grpSpPr>
          <a:xfrm>
            <a:off x="11920287" y="1057908"/>
            <a:ext cx="3505201" cy="3621223"/>
            <a:chOff x="11920287" y="1057908"/>
            <a:chExt cx="3505201" cy="362122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7F02CD60-F52B-3F4B-E1CD-4E8B13C55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6" t="23370" r="23156" b="13861"/>
            <a:stretch/>
          </p:blipFill>
          <p:spPr>
            <a:xfrm>
              <a:off x="11920287" y="1057908"/>
              <a:ext cx="3505201" cy="3621223"/>
            </a:xfrm>
            <a:prstGeom prst="rect">
              <a:avLst/>
            </a:prstGeom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35207D64-B0D0-37E2-6EFD-27538E521B37}"/>
                </a:ext>
              </a:extLst>
            </p:cNvPr>
            <p:cNvSpPr txBox="1"/>
            <p:nvPr/>
          </p:nvSpPr>
          <p:spPr>
            <a:xfrm>
              <a:off x="13672887" y="1790700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534A3663-7FDA-6C8B-3DE2-0C2E4878548C}"/>
                </a:ext>
              </a:extLst>
            </p:cNvPr>
            <p:cNvSpPr txBox="1"/>
            <p:nvPr/>
          </p:nvSpPr>
          <p:spPr>
            <a:xfrm>
              <a:off x="14173200" y="311834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0A2D552-0751-FF02-C1A2-8F3759E12F09}"/>
                </a:ext>
              </a:extLst>
            </p:cNvPr>
            <p:cNvSpPr txBox="1"/>
            <p:nvPr/>
          </p:nvSpPr>
          <p:spPr>
            <a:xfrm>
              <a:off x="14076656" y="177381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5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/>
              <p:nvPr/>
            </p:nvSpPr>
            <p:spPr>
              <a:xfrm>
                <a:off x="1600200" y="3695700"/>
                <a:ext cx="9067800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4 (SGK – tr.108) 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54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𝐵𝐶𝑥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695700"/>
                <a:ext cx="9067800" cy="4975657"/>
              </a:xfrm>
              <a:prstGeom prst="rect">
                <a:avLst/>
              </a:prstGeom>
              <a:blipFill>
                <a:blip r:embed="rId2"/>
                <a:stretch>
                  <a:fillRect l="-2085" r="-2017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E6F88726-6526-2482-E4B8-B989F6ADB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11049000" y="3924300"/>
            <a:ext cx="5943600" cy="49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bg1"/>
          </a:solidFill>
        </p:spPr>
      </p:sp>
      <p:sp>
        <p:nvSpPr>
          <p:cNvPr id="3" name="AutoShape 3"/>
          <p:cNvSpPr/>
          <p:nvPr/>
        </p:nvSpPr>
        <p:spPr>
          <a:xfrm>
            <a:off x="7276755" y="1137881"/>
            <a:ext cx="10094558" cy="8742292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57163" y="381550"/>
            <a:ext cx="6420474" cy="7728632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1A8C17-ECF6-5D31-B470-F0AC4E576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830254" y="2295697"/>
            <a:ext cx="5943600" cy="49305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E91B63-FB20-8B52-A01F-80817AFE2F40}"/>
              </a:ext>
            </a:extLst>
          </p:cNvPr>
          <p:cNvSpPr txBox="1"/>
          <p:nvPr/>
        </p:nvSpPr>
        <p:spPr>
          <a:xfrm>
            <a:off x="2457082" y="1365419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/>
              <p:nvPr/>
            </p:nvSpPr>
            <p:spPr>
              <a:xfrm>
                <a:off x="7802921" y="2552700"/>
                <a:ext cx="9222335" cy="6113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3600" i="1" dirty="0" err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921" y="2552700"/>
                <a:ext cx="9222335" cy="6113340"/>
              </a:xfrm>
              <a:prstGeom prst="rect">
                <a:avLst/>
              </a:prstGeom>
              <a:blipFill>
                <a:blip r:embed="rId10"/>
                <a:stretch>
                  <a:fillRect l="-1983" r="-3437" b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2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/>
              <p:nvPr/>
            </p:nvSpPr>
            <p:spPr>
              <a:xfrm>
                <a:off x="3962400" y="2331622"/>
                <a:ext cx="10363200" cy="5877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331622"/>
                <a:ext cx="10363200" cy="5877763"/>
              </a:xfrm>
              <a:prstGeom prst="rect">
                <a:avLst/>
              </a:prstGeom>
              <a:blipFill>
                <a:blip r:embed="rId10"/>
                <a:stretch>
                  <a:fillRect l="-1765" r="-1294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4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/>
              <p:nvPr/>
            </p:nvSpPr>
            <p:spPr>
              <a:xfrm>
                <a:off x="3311366" y="1677086"/>
                <a:ext cx="12420600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tr.108) 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55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𝐶𝐷𝐸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6" y="1677086"/>
                <a:ext cx="12420600" cy="2482667"/>
              </a:xfrm>
              <a:prstGeom prst="rect">
                <a:avLst/>
              </a:prstGeom>
              <a:blipFill>
                <a:blip r:embed="rId2"/>
                <a:stretch>
                  <a:fillRect l="-1472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F1E432E5-826E-F94D-4838-2353F5630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5111"/>
          <a:stretch/>
        </p:blipFill>
        <p:spPr>
          <a:xfrm>
            <a:off x="11143337" y="3453458"/>
            <a:ext cx="4880629" cy="4257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/>
              <p:nvPr/>
            </p:nvSpPr>
            <p:spPr>
              <a:xfrm>
                <a:off x="3311366" y="4140703"/>
                <a:ext cx="7051834" cy="5003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Qua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kẻ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song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𝑚𝑞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sẽ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𝐵𝐶𝐸</m:t>
                        </m:r>
                      </m:e>
                    </m:acc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=82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Theo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nói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6" y="4140703"/>
                <a:ext cx="7051834" cy="5003677"/>
              </a:xfrm>
              <a:prstGeom prst="rect">
                <a:avLst/>
              </a:prstGeom>
              <a:blipFill>
                <a:blip r:embed="rId14"/>
                <a:stretch>
                  <a:fillRect l="-2593" r="-4408" b="-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6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02A3FB24-BA34-0204-97FE-7CE1489024E0}"/>
              </a:ext>
            </a:extLst>
          </p:cNvPr>
          <p:cNvGrpSpPr/>
          <p:nvPr/>
        </p:nvGrpSpPr>
        <p:grpSpPr>
          <a:xfrm>
            <a:off x="1532145" y="-783303"/>
            <a:ext cx="6719263" cy="6564099"/>
            <a:chOff x="1295400" y="1357565"/>
            <a:chExt cx="6719263" cy="7110034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EA28C89C-A962-8D67-C328-F4D9D810A5F9}"/>
                </a:ext>
              </a:extLst>
            </p:cNvPr>
            <p:cNvSpPr/>
            <p:nvPr/>
          </p:nvSpPr>
          <p:spPr>
            <a:xfrm>
              <a:off x="1295400" y="2116665"/>
              <a:ext cx="6719263" cy="6350934"/>
            </a:xfrm>
            <a:custGeom>
              <a:avLst/>
              <a:gdLst>
                <a:gd name="connsiteX0" fmla="*/ 6719263 w 6719263"/>
                <a:gd name="connsiteY0" fmla="*/ 546087 h 6350934"/>
                <a:gd name="connsiteX1" fmla="*/ 6719263 w 6719263"/>
                <a:gd name="connsiteY1" fmla="*/ 911171 h 6350934"/>
                <a:gd name="connsiteX2" fmla="*/ 6707868 w 6719263"/>
                <a:gd name="connsiteY2" fmla="*/ 981244 h 6350934"/>
                <a:gd name="connsiteX3" fmla="*/ 6694838 w 6719263"/>
                <a:gd name="connsiteY3" fmla="*/ 1764762 h 6350934"/>
                <a:gd name="connsiteX4" fmla="*/ 6682696 w 6719263"/>
                <a:gd name="connsiteY4" fmla="*/ 2365815 h 6350934"/>
                <a:gd name="connsiteX5" fmla="*/ 6682120 w 6719263"/>
                <a:gd name="connsiteY5" fmla="*/ 2396225 h 6350934"/>
                <a:gd name="connsiteX6" fmla="*/ 6636693 w 6719263"/>
                <a:gd name="connsiteY6" fmla="*/ 3285663 h 6350934"/>
                <a:gd name="connsiteX7" fmla="*/ 6634004 w 6719263"/>
                <a:gd name="connsiteY7" fmla="*/ 5071940 h 6350934"/>
                <a:gd name="connsiteX8" fmla="*/ 6622192 w 6719263"/>
                <a:gd name="connsiteY8" fmla="*/ 6007683 h 6350934"/>
                <a:gd name="connsiteX9" fmla="*/ 6623242 w 6719263"/>
                <a:gd name="connsiteY9" fmla="*/ 6269212 h 6350934"/>
                <a:gd name="connsiteX10" fmla="*/ 6542255 w 6719263"/>
                <a:gd name="connsiteY10" fmla="*/ 6350921 h 6350934"/>
                <a:gd name="connsiteX11" fmla="*/ 5478168 w 6719263"/>
                <a:gd name="connsiteY11" fmla="*/ 6338560 h 6350934"/>
                <a:gd name="connsiteX12" fmla="*/ 4751158 w 6719263"/>
                <a:gd name="connsiteY12" fmla="*/ 6303510 h 6350934"/>
                <a:gd name="connsiteX13" fmla="*/ 4083907 w 6719263"/>
                <a:gd name="connsiteY13" fmla="*/ 6280130 h 6350934"/>
                <a:gd name="connsiteX14" fmla="*/ 2137144 w 6719263"/>
                <a:gd name="connsiteY14" fmla="*/ 6290745 h 6350934"/>
                <a:gd name="connsiteX15" fmla="*/ 1019486 w 6719263"/>
                <a:gd name="connsiteY15" fmla="*/ 6315562 h 6350934"/>
                <a:gd name="connsiteX16" fmla="*/ 94811 w 6719263"/>
                <a:gd name="connsiteY16" fmla="*/ 6252515 h 6350934"/>
                <a:gd name="connsiteX17" fmla="*/ 34171 w 6719263"/>
                <a:gd name="connsiteY17" fmla="*/ 6191762 h 6350934"/>
                <a:gd name="connsiteX18" fmla="*/ 23927 w 6719263"/>
                <a:gd name="connsiteY18" fmla="*/ 6046615 h 6350934"/>
                <a:gd name="connsiteX19" fmla="*/ 52 w 6719263"/>
                <a:gd name="connsiteY19" fmla="*/ 5063263 h 6350934"/>
                <a:gd name="connsiteX20" fmla="*/ 22337 w 6719263"/>
                <a:gd name="connsiteY20" fmla="*/ 4317362 h 6350934"/>
                <a:gd name="connsiteX21" fmla="*/ 47896 w 6719263"/>
                <a:gd name="connsiteY21" fmla="*/ 3881723 h 6350934"/>
                <a:gd name="connsiteX22" fmla="*/ 105879 w 6719263"/>
                <a:gd name="connsiteY22" fmla="*/ 3096708 h 6350934"/>
                <a:gd name="connsiteX23" fmla="*/ 119480 w 6719263"/>
                <a:gd name="connsiteY23" fmla="*/ 2534590 h 6350934"/>
                <a:gd name="connsiteX24" fmla="*/ 120748 w 6719263"/>
                <a:gd name="connsiteY24" fmla="*/ 1392931 h 6350934"/>
                <a:gd name="connsiteX25" fmla="*/ 145619 w 6719263"/>
                <a:gd name="connsiteY25" fmla="*/ 781104 h 6350934"/>
                <a:gd name="connsiteX26" fmla="*/ 228265 w 6719263"/>
                <a:gd name="connsiteY26" fmla="*/ 66256 h 6350934"/>
                <a:gd name="connsiteX27" fmla="*/ 276687 w 6719263"/>
                <a:gd name="connsiteY27" fmla="*/ 21583 h 6350934"/>
                <a:gd name="connsiteX28" fmla="*/ 809849 w 6719263"/>
                <a:gd name="connsiteY28" fmla="*/ 78 h 6350934"/>
                <a:gd name="connsiteX29" fmla="*/ 1885013 w 6719263"/>
                <a:gd name="connsiteY29" fmla="*/ 22525 h 6350934"/>
                <a:gd name="connsiteX30" fmla="*/ 2699623 w 6719263"/>
                <a:gd name="connsiteY30" fmla="*/ 35212 h 6350934"/>
                <a:gd name="connsiteX31" fmla="*/ 3191614 w 6719263"/>
                <a:gd name="connsiteY31" fmla="*/ 47496 h 6350934"/>
                <a:gd name="connsiteX32" fmla="*/ 3712907 w 6719263"/>
                <a:gd name="connsiteY32" fmla="*/ 70818 h 6350934"/>
                <a:gd name="connsiteX33" fmla="*/ 4483832 w 6719263"/>
                <a:gd name="connsiteY33" fmla="*/ 94613 h 6350934"/>
                <a:gd name="connsiteX34" fmla="*/ 5067026 w 6719263"/>
                <a:gd name="connsiteY34" fmla="*/ 84928 h 6350934"/>
                <a:gd name="connsiteX35" fmla="*/ 5929007 w 6719263"/>
                <a:gd name="connsiteY35" fmla="*/ 107183 h 6350934"/>
                <a:gd name="connsiteX36" fmla="*/ 6408665 w 6719263"/>
                <a:gd name="connsiteY36" fmla="*/ 120987 h 6350934"/>
                <a:gd name="connsiteX37" fmla="*/ 6707187 w 6719263"/>
                <a:gd name="connsiteY37" fmla="*/ 147151 h 6350934"/>
                <a:gd name="connsiteX38" fmla="*/ 6707742 w 6719263"/>
                <a:gd name="connsiteY38" fmla="*/ 451717 h 6350934"/>
                <a:gd name="connsiteX39" fmla="*/ 6719263 w 6719263"/>
                <a:gd name="connsiteY39" fmla="*/ 546087 h 63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19263" h="6350934">
                  <a:moveTo>
                    <a:pt x="6719263" y="546087"/>
                  </a:moveTo>
                  <a:cubicBezTo>
                    <a:pt x="6719263" y="667782"/>
                    <a:pt x="6719263" y="789477"/>
                    <a:pt x="6719263" y="911171"/>
                  </a:cubicBezTo>
                  <a:cubicBezTo>
                    <a:pt x="6715310" y="934525"/>
                    <a:pt x="6708307" y="957824"/>
                    <a:pt x="6707868" y="981244"/>
                  </a:cubicBezTo>
                  <a:cubicBezTo>
                    <a:pt x="6702978" y="1242407"/>
                    <a:pt x="6699442" y="1503595"/>
                    <a:pt x="6694838" y="1764762"/>
                  </a:cubicBezTo>
                  <a:cubicBezTo>
                    <a:pt x="6691308" y="1965122"/>
                    <a:pt x="6686776" y="2165464"/>
                    <a:pt x="6682696" y="2365815"/>
                  </a:cubicBezTo>
                  <a:cubicBezTo>
                    <a:pt x="6682490" y="2375953"/>
                    <a:pt x="6682659" y="2386108"/>
                    <a:pt x="6682120" y="2396225"/>
                  </a:cubicBezTo>
                  <a:cubicBezTo>
                    <a:pt x="6666306" y="2692698"/>
                    <a:pt x="6640277" y="2989044"/>
                    <a:pt x="6636693" y="3285663"/>
                  </a:cubicBezTo>
                  <a:cubicBezTo>
                    <a:pt x="6629501" y="3881011"/>
                    <a:pt x="6635927" y="4476511"/>
                    <a:pt x="6634004" y="5071940"/>
                  </a:cubicBezTo>
                  <a:cubicBezTo>
                    <a:pt x="6632998" y="5383863"/>
                    <a:pt x="6625982" y="5695765"/>
                    <a:pt x="6622192" y="6007683"/>
                  </a:cubicBezTo>
                  <a:cubicBezTo>
                    <a:pt x="6621132" y="6094879"/>
                    <a:pt x="6617607" y="6182374"/>
                    <a:pt x="6623242" y="6269212"/>
                  </a:cubicBezTo>
                  <a:cubicBezTo>
                    <a:pt x="6627434" y="6333802"/>
                    <a:pt x="6597563" y="6351508"/>
                    <a:pt x="6542255" y="6350921"/>
                  </a:cubicBezTo>
                  <a:cubicBezTo>
                    <a:pt x="6187550" y="6347149"/>
                    <a:pt x="5832760" y="6347034"/>
                    <a:pt x="5478168" y="6338560"/>
                  </a:cubicBezTo>
                  <a:cubicBezTo>
                    <a:pt x="5235693" y="6332766"/>
                    <a:pt x="4993550" y="6314163"/>
                    <a:pt x="4751158" y="6303510"/>
                  </a:cubicBezTo>
                  <a:cubicBezTo>
                    <a:pt x="4528809" y="6293736"/>
                    <a:pt x="4306327" y="6280105"/>
                    <a:pt x="4083907" y="6280130"/>
                  </a:cubicBezTo>
                  <a:cubicBezTo>
                    <a:pt x="3434982" y="6280198"/>
                    <a:pt x="2786038" y="6284178"/>
                    <a:pt x="2137144" y="6290745"/>
                  </a:cubicBezTo>
                  <a:cubicBezTo>
                    <a:pt x="1764537" y="6294515"/>
                    <a:pt x="1391884" y="6302659"/>
                    <a:pt x="1019486" y="6315562"/>
                  </a:cubicBezTo>
                  <a:cubicBezTo>
                    <a:pt x="708634" y="6326334"/>
                    <a:pt x="403256" y="6269757"/>
                    <a:pt x="94811" y="6252515"/>
                  </a:cubicBezTo>
                  <a:cubicBezTo>
                    <a:pt x="59410" y="6250535"/>
                    <a:pt x="34614" y="6234705"/>
                    <a:pt x="34171" y="6191762"/>
                  </a:cubicBezTo>
                  <a:cubicBezTo>
                    <a:pt x="33672" y="6143352"/>
                    <a:pt x="25270" y="6095058"/>
                    <a:pt x="23927" y="6046615"/>
                  </a:cubicBezTo>
                  <a:cubicBezTo>
                    <a:pt x="14850" y="5718848"/>
                    <a:pt x="1361" y="5391077"/>
                    <a:pt x="52" y="5063263"/>
                  </a:cubicBezTo>
                  <a:cubicBezTo>
                    <a:pt x="-942" y="4814656"/>
                    <a:pt x="12593" y="4565931"/>
                    <a:pt x="22337" y="4317362"/>
                  </a:cubicBezTo>
                  <a:cubicBezTo>
                    <a:pt x="28035" y="4172035"/>
                    <a:pt x="37522" y="4026809"/>
                    <a:pt x="47896" y="3881723"/>
                  </a:cubicBezTo>
                  <a:cubicBezTo>
                    <a:pt x="66609" y="3620002"/>
                    <a:pt x="90927" y="3358628"/>
                    <a:pt x="105879" y="3096708"/>
                  </a:cubicBezTo>
                  <a:cubicBezTo>
                    <a:pt x="116557" y="2909676"/>
                    <a:pt x="118571" y="2722002"/>
                    <a:pt x="119480" y="2534590"/>
                  </a:cubicBezTo>
                  <a:cubicBezTo>
                    <a:pt x="121326" y="2154043"/>
                    <a:pt x="117128" y="1773452"/>
                    <a:pt x="120748" y="1392931"/>
                  </a:cubicBezTo>
                  <a:cubicBezTo>
                    <a:pt x="122690" y="1188880"/>
                    <a:pt x="128323" y="984307"/>
                    <a:pt x="145619" y="781104"/>
                  </a:cubicBezTo>
                  <a:cubicBezTo>
                    <a:pt x="165952" y="542217"/>
                    <a:pt x="201624" y="304657"/>
                    <a:pt x="228265" y="66256"/>
                  </a:cubicBezTo>
                  <a:cubicBezTo>
                    <a:pt x="232114" y="31818"/>
                    <a:pt x="244229" y="22781"/>
                    <a:pt x="276687" y="21583"/>
                  </a:cubicBezTo>
                  <a:cubicBezTo>
                    <a:pt x="454455" y="15020"/>
                    <a:pt x="632202" y="-1261"/>
                    <a:pt x="809849" y="78"/>
                  </a:cubicBezTo>
                  <a:cubicBezTo>
                    <a:pt x="1168271" y="2780"/>
                    <a:pt x="1526611" y="15453"/>
                    <a:pt x="1885013" y="22525"/>
                  </a:cubicBezTo>
                  <a:cubicBezTo>
                    <a:pt x="2156528" y="27882"/>
                    <a:pt x="2428097" y="30382"/>
                    <a:pt x="2699623" y="35212"/>
                  </a:cubicBezTo>
                  <a:cubicBezTo>
                    <a:pt x="2863643" y="38129"/>
                    <a:pt x="3027681" y="41611"/>
                    <a:pt x="3191614" y="47496"/>
                  </a:cubicBezTo>
                  <a:cubicBezTo>
                    <a:pt x="3365433" y="53734"/>
                    <a:pt x="3539091" y="64428"/>
                    <a:pt x="3712907" y="70818"/>
                  </a:cubicBezTo>
                  <a:cubicBezTo>
                    <a:pt x="3969837" y="80265"/>
                    <a:pt x="4226796" y="91506"/>
                    <a:pt x="4483832" y="94613"/>
                  </a:cubicBezTo>
                  <a:cubicBezTo>
                    <a:pt x="4678163" y="96962"/>
                    <a:pt x="4872688" y="82749"/>
                    <a:pt x="5067026" y="84928"/>
                  </a:cubicBezTo>
                  <a:cubicBezTo>
                    <a:pt x="5354400" y="88149"/>
                    <a:pt x="5641685" y="99376"/>
                    <a:pt x="5929007" y="107183"/>
                  </a:cubicBezTo>
                  <a:cubicBezTo>
                    <a:pt x="6088905" y="111528"/>
                    <a:pt x="6248902" y="113676"/>
                    <a:pt x="6408665" y="120987"/>
                  </a:cubicBezTo>
                  <a:cubicBezTo>
                    <a:pt x="6506647" y="125471"/>
                    <a:pt x="6604268" y="137852"/>
                    <a:pt x="6707187" y="147151"/>
                  </a:cubicBezTo>
                  <a:cubicBezTo>
                    <a:pt x="6707187" y="253681"/>
                    <a:pt x="6706235" y="352718"/>
                    <a:pt x="6707742" y="451717"/>
                  </a:cubicBezTo>
                  <a:cubicBezTo>
                    <a:pt x="6708223" y="483226"/>
                    <a:pt x="6715239" y="514634"/>
                    <a:pt x="6719263" y="546087"/>
                  </a:cubicBezTo>
                  <a:close/>
                </a:path>
              </a:pathLst>
            </a:custGeom>
            <a:solidFill>
              <a:schemeClr val="bg1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7657B1AF-D841-F069-B17B-668BEDEF319D}"/>
                </a:ext>
              </a:extLst>
            </p:cNvPr>
            <p:cNvSpPr/>
            <p:nvPr/>
          </p:nvSpPr>
          <p:spPr>
            <a:xfrm>
              <a:off x="4097826" y="1357565"/>
              <a:ext cx="1473405" cy="1550314"/>
            </a:xfrm>
            <a:custGeom>
              <a:avLst/>
              <a:gdLst>
                <a:gd name="connsiteX0" fmla="*/ 0 w 1473405"/>
                <a:gd name="connsiteY0" fmla="*/ 888902 h 1550314"/>
                <a:gd name="connsiteX1" fmla="*/ 0 w 1473405"/>
                <a:gd name="connsiteY1" fmla="*/ 753909 h 1550314"/>
                <a:gd name="connsiteX2" fmla="*/ 27276 w 1473405"/>
                <a:gd name="connsiteY2" fmla="*/ 641309 h 1550314"/>
                <a:gd name="connsiteX3" fmla="*/ 414828 w 1473405"/>
                <a:gd name="connsiteY3" fmla="*/ 118451 h 1550314"/>
                <a:gd name="connsiteX4" fmla="*/ 1412964 w 1473405"/>
                <a:gd name="connsiteY4" fmla="*/ 418858 h 1550314"/>
                <a:gd name="connsiteX5" fmla="*/ 1256695 w 1473405"/>
                <a:gd name="connsiteY5" fmla="*/ 1303827 h 1550314"/>
                <a:gd name="connsiteX6" fmla="*/ 628130 w 1473405"/>
                <a:gd name="connsiteY6" fmla="*/ 1541771 h 1550314"/>
                <a:gd name="connsiteX7" fmla="*/ 309682 w 1473405"/>
                <a:gd name="connsiteY7" fmla="*/ 1386442 h 1550314"/>
                <a:gd name="connsiteX8" fmla="*/ 18425 w 1473405"/>
                <a:gd name="connsiteY8" fmla="*/ 934463 h 1550314"/>
                <a:gd name="connsiteX9" fmla="*/ 0 w 1473405"/>
                <a:gd name="connsiteY9" fmla="*/ 888902 h 15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405" h="1550314">
                  <a:moveTo>
                    <a:pt x="0" y="888902"/>
                  </a:moveTo>
                  <a:cubicBezTo>
                    <a:pt x="0" y="843904"/>
                    <a:pt x="0" y="798907"/>
                    <a:pt x="0" y="753909"/>
                  </a:cubicBezTo>
                  <a:cubicBezTo>
                    <a:pt x="9042" y="716362"/>
                    <a:pt x="17154" y="678562"/>
                    <a:pt x="27276" y="641309"/>
                  </a:cubicBezTo>
                  <a:cubicBezTo>
                    <a:pt x="88319" y="416631"/>
                    <a:pt x="230786" y="250712"/>
                    <a:pt x="414828" y="118451"/>
                  </a:cubicBezTo>
                  <a:cubicBezTo>
                    <a:pt x="755337" y="-126252"/>
                    <a:pt x="1267867" y="24805"/>
                    <a:pt x="1412964" y="418858"/>
                  </a:cubicBezTo>
                  <a:cubicBezTo>
                    <a:pt x="1531062" y="739585"/>
                    <a:pt x="1474598" y="1038901"/>
                    <a:pt x="1256695" y="1303827"/>
                  </a:cubicBezTo>
                  <a:cubicBezTo>
                    <a:pt x="1093411" y="1502350"/>
                    <a:pt x="880331" y="1577383"/>
                    <a:pt x="628130" y="1541771"/>
                  </a:cubicBezTo>
                  <a:cubicBezTo>
                    <a:pt x="506103" y="1524540"/>
                    <a:pt x="410414" y="1451241"/>
                    <a:pt x="309682" y="1386442"/>
                  </a:cubicBezTo>
                  <a:cubicBezTo>
                    <a:pt x="142368" y="1278816"/>
                    <a:pt x="52412" y="1125956"/>
                    <a:pt x="18425" y="934463"/>
                  </a:cubicBezTo>
                  <a:cubicBezTo>
                    <a:pt x="15623" y="918684"/>
                    <a:pt x="6295" y="904061"/>
                    <a:pt x="0" y="888902"/>
                  </a:cubicBezTo>
                  <a:close/>
                </a:path>
              </a:pathLst>
            </a:custGeom>
            <a:solidFill>
              <a:srgbClr val="FFCE6D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28926">
            <a:off x="9840271" y="1113178"/>
            <a:ext cx="8087456" cy="871418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58065AE-E2A2-35F4-D233-3CA60D80D7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14532"/>
          <a:stretch/>
        </p:blipFill>
        <p:spPr>
          <a:xfrm>
            <a:off x="2277631" y="1144231"/>
            <a:ext cx="5428128" cy="423475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EAE2C4D-E837-476C-45BE-0A97E5BE775B}"/>
              </a:ext>
            </a:extLst>
          </p:cNvPr>
          <p:cNvSpPr txBox="1"/>
          <p:nvPr/>
        </p:nvSpPr>
        <p:spPr>
          <a:xfrm>
            <a:off x="3932688" y="71108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/>
              <p:nvPr/>
            </p:nvSpPr>
            <p:spPr>
              <a:xfrm>
                <a:off x="10019385" y="1357565"/>
                <a:ext cx="8068865" cy="8289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𝑥𝐸𝑛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𝑥𝐸𝑧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𝑛𝐸𝑡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𝑞𝐴𝑧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𝑡𝐸𝑧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𝑝𝐷𝑡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𝑞𝐵𝑦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𝑡𝐷𝑦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𝑚𝐵𝑦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𝑥𝐷𝑦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𝑝𝐷𝑥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385" y="1357565"/>
                <a:ext cx="8068865" cy="8289385"/>
              </a:xfrm>
              <a:prstGeom prst="rect">
                <a:avLst/>
              </a:prstGeom>
              <a:blipFill>
                <a:blip r:embed="rId11"/>
                <a:stretch>
                  <a:fillRect l="-2343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/>
              <p:nvPr/>
            </p:nvSpPr>
            <p:spPr>
              <a:xfrm>
                <a:off x="1396625" y="5619825"/>
                <a:ext cx="7220811" cy="46671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𝐶𝐸𝐷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𝑧𝐸𝑡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𝑥𝑡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=45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25" y="5619825"/>
                <a:ext cx="7220811" cy="4667175"/>
              </a:xfrm>
              <a:prstGeom prst="rect">
                <a:avLst/>
              </a:prstGeom>
              <a:blipFill>
                <a:blip r:embed="rId12"/>
                <a:stretch>
                  <a:fillRect l="-2532" r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7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128926">
            <a:off x="1333451" y="1052245"/>
            <a:ext cx="15323653" cy="8372796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0C6C33C-8065-16AE-9CB4-590348648CCA}"/>
              </a:ext>
            </a:extLst>
          </p:cNvPr>
          <p:cNvSpPr txBox="1"/>
          <p:nvPr/>
        </p:nvSpPr>
        <p:spPr>
          <a:xfrm>
            <a:off x="3250692" y="1634973"/>
            <a:ext cx="1030843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Ta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/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 Nam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c//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blipFill>
                <a:blip r:embed="rId10"/>
                <a:stretch>
                  <a:fillRect l="-2773" r="-4472" b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Nhóm 26">
            <a:extLst>
              <a:ext uri="{FF2B5EF4-FFF2-40B4-BE49-F238E27FC236}">
                <a16:creationId xmlns:a16="http://schemas.microsoft.com/office/drawing/2014/main" id="{CF48D81F-7B4F-E674-C8F0-45A2BA39E277}"/>
              </a:ext>
            </a:extLst>
          </p:cNvPr>
          <p:cNvGrpSpPr/>
          <p:nvPr/>
        </p:nvGrpSpPr>
        <p:grpSpPr>
          <a:xfrm>
            <a:off x="1851313" y="3357177"/>
            <a:ext cx="5428128" cy="4234757"/>
            <a:chOff x="1851313" y="3357177"/>
            <a:chExt cx="5428128" cy="4234757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DFCD9512-C169-BA39-703F-F41D276201E4}"/>
                </a:ext>
              </a:extLst>
            </p:cNvPr>
            <p:cNvGrpSpPr/>
            <p:nvPr/>
          </p:nvGrpSpPr>
          <p:grpSpPr>
            <a:xfrm>
              <a:off x="1851313" y="3357177"/>
              <a:ext cx="5428128" cy="4234757"/>
              <a:chOff x="1676400" y="3360806"/>
              <a:chExt cx="5428128" cy="4234757"/>
            </a:xfrm>
          </p:grpSpPr>
          <p:pic>
            <p:nvPicPr>
              <p:cNvPr id="17" name="Hình ảnh 16" descr="Ảnh có chứa văn bản">
                <a:extLst>
                  <a:ext uri="{FF2B5EF4-FFF2-40B4-BE49-F238E27FC236}">
                    <a16:creationId xmlns:a16="http://schemas.microsoft.com/office/drawing/2014/main" id="{2E8B3BA2-C63A-7930-C22B-453709C824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47" t="5684" r="1980" b="14532"/>
              <a:stretch/>
            </p:blipFill>
            <p:spPr>
              <a:xfrm>
                <a:off x="1676400" y="3360806"/>
                <a:ext cx="5428128" cy="4234757"/>
              </a:xfrm>
              <a:prstGeom prst="rect">
                <a:avLst/>
              </a:prstGeom>
            </p:spPr>
          </p:pic>
          <p:cxnSp>
            <p:nvCxnSpPr>
              <p:cNvPr id="19" name="Đường nối Thẳng 18">
                <a:extLst>
                  <a:ext uri="{FF2B5EF4-FFF2-40B4-BE49-F238E27FC236}">
                    <a16:creationId xmlns:a16="http://schemas.microsoft.com/office/drawing/2014/main" id="{90C10BD7-86BC-18F7-6D99-5995FAB1C68C}"/>
                  </a:ext>
                </a:extLst>
              </p:cNvPr>
              <p:cNvCxnSpPr/>
              <p:nvPr/>
            </p:nvCxnSpPr>
            <p:spPr>
              <a:xfrm>
                <a:off x="1763856" y="5238643"/>
                <a:ext cx="52532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A2205D4-A720-8992-FCFC-28E41BE8C691}"/>
                  </a:ext>
                </a:extLst>
              </p:cNvPr>
              <p:cNvSpPr txBox="1"/>
              <p:nvPr/>
            </p:nvSpPr>
            <p:spPr>
              <a:xfrm>
                <a:off x="4528272" y="4857827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03EE351-2464-D624-E898-33B260521149}"/>
                  </a:ext>
                </a:extLst>
              </p:cNvPr>
              <p:cNvSpPr txBox="1"/>
              <p:nvPr/>
            </p:nvSpPr>
            <p:spPr>
              <a:xfrm>
                <a:off x="4528272" y="528175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F9543F4-1CA4-3346-4C0A-56B48EFEC80C}"/>
                </a:ext>
              </a:extLst>
            </p:cNvPr>
            <p:cNvSpPr txBox="1"/>
            <p:nvPr/>
          </p:nvSpPr>
          <p:spPr>
            <a:xfrm>
              <a:off x="6553200" y="478674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3352800" y="2019300"/>
            <a:ext cx="10434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5583856" y="4072643"/>
            <a:ext cx="797527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Ôn tập, khắc sâu lại các kiến thức đã học trong chương.</a:t>
            </a:r>
            <a:endParaRPr lang="en-US" sz="4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5583856" y="6591300"/>
            <a:ext cx="8203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Hoàn thành</a:t>
            </a:r>
            <a:r>
              <a:rPr lang="vi-VN" sz="4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SGK.</a:t>
            </a:r>
            <a:endParaRPr lang="en-US" sz="4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D7C313-2660-3C97-7A94-166548886691}"/>
              </a:ext>
            </a:extLst>
          </p:cNvPr>
          <p:cNvSpPr txBox="1"/>
          <p:nvPr/>
        </p:nvSpPr>
        <p:spPr>
          <a:xfrm>
            <a:off x="3200400" y="1028700"/>
            <a:ext cx="12953377" cy="74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(SGK – tr.108)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Cho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Cho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Hai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78937">
            <a:off x="2369084" y="2526740"/>
            <a:ext cx="13549831" cy="550287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645130" y="2721682"/>
            <a:ext cx="13007265" cy="5123206"/>
          </a:xfrm>
          <a:prstGeom prst="rect">
            <a:avLst/>
          </a:prstGeom>
          <a:solidFill>
            <a:srgbClr val="F6F6E9"/>
          </a:solidFill>
        </p:spPr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020ECD6-B0E2-0A52-D57D-F7FCCF645C65}"/>
              </a:ext>
            </a:extLst>
          </p:cNvPr>
          <p:cNvSpPr txBox="1"/>
          <p:nvPr/>
        </p:nvSpPr>
        <p:spPr>
          <a:xfrm>
            <a:off x="3414585" y="3381837"/>
            <a:ext cx="1129611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accent6">
              <a:lumMod val="85000"/>
            </a:schemeClr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/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Ví dụ về 2 góc kề nhau: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blipFill>
                <a:blip r:embed="rId7"/>
                <a:stretch>
                  <a:fillRect l="-3256" r="-5252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A83F0CD-4406-EADD-B6FA-BC3C69047175}"/>
              </a:ext>
            </a:extLst>
          </p:cNvPr>
          <p:cNvSpPr txBox="1"/>
          <p:nvPr/>
        </p:nvSpPr>
        <p:spPr>
          <a:xfrm>
            <a:off x="2192138" y="1175981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/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𝑚𝐴𝑝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𝑝𝐴𝑛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blipFill>
                <a:blip r:embed="rId8"/>
                <a:stretch>
                  <a:fillRect l="-2051" b="-27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8B57758-F6E2-23D3-143C-BF0D5C324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557" y="4045035"/>
            <a:ext cx="5802966" cy="3544669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5DE6685C-301A-DEBE-468B-1C465C3F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4685" y="2584402"/>
            <a:ext cx="5442780" cy="2921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/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𝑢𝐵𝑡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𝑣𝐵𝑘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blipFill>
                <a:blip r:embed="rId13"/>
                <a:stretch>
                  <a:fillRect l="-19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E49B2E1C-483F-233A-F23C-A41B466EC5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14685" y="6438900"/>
            <a:ext cx="5452549" cy="339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F51C38-C812-73D2-6BDF-FEB1779E3BDD}"/>
              </a:ext>
            </a:extLst>
          </p:cNvPr>
          <p:cNvSpPr txBox="1"/>
          <p:nvPr/>
        </p:nvSpPr>
        <p:spPr>
          <a:xfrm>
            <a:off x="2833911" y="1953636"/>
            <a:ext cx="1246301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 Tia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E4A54D2-2D75-658D-001A-29A00DE051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8096" y="4267363"/>
            <a:ext cx="5454643" cy="432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/>
              <p:nvPr/>
            </p:nvSpPr>
            <p:spPr>
              <a:xfrm>
                <a:off x="2971800" y="1943100"/>
                <a:ext cx="12856131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943100"/>
                <a:ext cx="12856131" cy="1651671"/>
              </a:xfrm>
              <a:prstGeom prst="rect">
                <a:avLst/>
              </a:prstGeom>
              <a:blipFill>
                <a:blip r:embed="rId2"/>
                <a:stretch>
                  <a:fillRect l="-1471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C0D4D41-424C-6FA7-0260-24BBE1849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358790"/>
            <a:ext cx="6778109" cy="5300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75660" y="1523977"/>
            <a:ext cx="6725732" cy="723904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0154390" y="1382766"/>
            <a:ext cx="6730227" cy="752146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3362039-3DBE-C4FE-06FE-28B3816B15A8}"/>
              </a:ext>
            </a:extLst>
          </p:cNvPr>
          <p:cNvSpPr txBox="1"/>
          <p:nvPr/>
        </p:nvSpPr>
        <p:spPr>
          <a:xfrm>
            <a:off x="2761668" y="3317911"/>
            <a:ext cx="6353716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song).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FAC1D83-49ED-8C52-A7FE-3F5857BCC92A}"/>
              </a:ext>
            </a:extLst>
          </p:cNvPr>
          <p:cNvSpPr txBox="1"/>
          <p:nvPr/>
        </p:nvSpPr>
        <p:spPr>
          <a:xfrm>
            <a:off x="10870259" y="2485100"/>
            <a:ext cx="5464040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Euclide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Qua 1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/>
              <p:nvPr/>
            </p:nvSpPr>
            <p:spPr>
              <a:xfrm>
                <a:off x="3048000" y="3238500"/>
                <a:ext cx="1239316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tr.108)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238500"/>
                <a:ext cx="12393160" cy="4594912"/>
              </a:xfrm>
              <a:prstGeom prst="rect">
                <a:avLst/>
              </a:prstGeom>
              <a:blipFill>
                <a:blip r:embed="rId2"/>
                <a:stretch>
                  <a:fillRect l="-1722" r="-1722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3DE9A7F-3BB8-3099-A07E-603FB9242081}"/>
              </a:ext>
            </a:extLst>
          </p:cNvPr>
          <p:cNvSpPr txBox="1"/>
          <p:nvPr/>
        </p:nvSpPr>
        <p:spPr>
          <a:xfrm>
            <a:off x="8005132" y="1336080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0" descr="Chart&#10;&#10;Description automatically generated">
            <a:extLst>
              <a:ext uri="{FF2B5EF4-FFF2-40B4-BE49-F238E27FC236}">
                <a16:creationId xmlns:a16="http://schemas.microsoft.com/office/drawing/2014/main" id="{CA7AD436-F2E8-0721-397D-D46D514CF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823" y="4882967"/>
            <a:ext cx="7566354" cy="29312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/>
              <p:nvPr/>
            </p:nvSpPr>
            <p:spPr>
              <a:xfrm>
                <a:off x="3272771" y="2400300"/>
                <a:ext cx="12440841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bg1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771" y="2400300"/>
                <a:ext cx="12440841" cy="2482667"/>
              </a:xfrm>
              <a:prstGeom prst="rect">
                <a:avLst/>
              </a:prstGeom>
              <a:blipFill>
                <a:blip r:embed="rId3"/>
                <a:stretch>
                  <a:fillRect l="-1519" r="-147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/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bg1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blipFill>
                <a:blip r:embed="rId4"/>
                <a:stretch>
                  <a:fillRect l="-1499" r="-1499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5B0645-E268-7F0B-5A63-6846D2EC30A9}"/>
              </a:ext>
            </a:extLst>
          </p:cNvPr>
          <p:cNvSpPr txBox="1"/>
          <p:nvPr/>
        </p:nvSpPr>
        <p:spPr>
          <a:xfrm>
            <a:off x="3581400" y="2196583"/>
            <a:ext cx="111252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032B7D2-AE86-C97E-B2CC-BD11D95D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953" y="3966804"/>
            <a:ext cx="6238632" cy="3433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/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𝑚𝐴𝑞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𝑛𝐴𝑝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blipFill>
                <a:blip r:embed="rId7"/>
                <a:stretch>
                  <a:fillRect l="-1699" r="-2740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rgbClr val="407E79"/>
      </a:dk1>
      <a:lt1>
        <a:srgbClr val="F2FBFC"/>
      </a:lt1>
      <a:dk2>
        <a:srgbClr val="5DC1AE"/>
      </a:dk2>
      <a:lt2>
        <a:srgbClr val="4C9A93"/>
      </a:lt2>
      <a:accent1>
        <a:srgbClr val="FFE4CD"/>
      </a:accent1>
      <a:accent2>
        <a:srgbClr val="FFA012"/>
      </a:accent2>
      <a:accent3>
        <a:srgbClr val="FF9CA6"/>
      </a:accent3>
      <a:accent4>
        <a:srgbClr val="FFDC8D"/>
      </a:accent4>
      <a:accent5>
        <a:srgbClr val="FFC127"/>
      </a:accent5>
      <a:accent6>
        <a:srgbClr val="FFFFFF"/>
      </a:accent6>
      <a:hlink>
        <a:srgbClr val="4C9A93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302</TotalTime>
  <Words>1110</Words>
  <Application>Microsoft Office PowerPoint</Application>
  <PresentationFormat>Custom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 New Roman</vt:lpstr>
      <vt:lpstr>Cambria Math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nguyen hong hanh</cp:lastModifiedBy>
  <cp:revision>4</cp:revision>
  <dcterms:created xsi:type="dcterms:W3CDTF">2006-08-16T00:00:00Z</dcterms:created>
  <dcterms:modified xsi:type="dcterms:W3CDTF">2024-08-20T07:57:41Z</dcterms:modified>
  <dc:identifier>DAFNmUKLSpg</dc:identifier>
</cp:coreProperties>
</file>