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60" r:id="rId3"/>
    <p:sldId id="381" r:id="rId4"/>
    <p:sldId id="389" r:id="rId5"/>
    <p:sldId id="402" r:id="rId6"/>
    <p:sldId id="272" r:id="rId7"/>
    <p:sldId id="263" r:id="rId8"/>
    <p:sldId id="264" r:id="rId9"/>
    <p:sldId id="403" r:id="rId10"/>
    <p:sldId id="271" r:id="rId11"/>
    <p:sldId id="273" r:id="rId12"/>
    <p:sldId id="275" r:id="rId13"/>
    <p:sldId id="418" r:id="rId14"/>
    <p:sldId id="393" r:id="rId15"/>
    <p:sldId id="392" r:id="rId16"/>
    <p:sldId id="338" r:id="rId17"/>
    <p:sldId id="287" r:id="rId18"/>
    <p:sldId id="345" r:id="rId19"/>
    <p:sldId id="330" r:id="rId20"/>
    <p:sldId id="404" r:id="rId21"/>
    <p:sldId id="405" r:id="rId22"/>
    <p:sldId id="406" r:id="rId23"/>
    <p:sldId id="343" r:id="rId24"/>
    <p:sldId id="407" r:id="rId25"/>
    <p:sldId id="408" r:id="rId26"/>
    <p:sldId id="409" r:id="rId27"/>
    <p:sldId id="296" r:id="rId28"/>
    <p:sldId id="410" r:id="rId29"/>
    <p:sldId id="411" r:id="rId30"/>
    <p:sldId id="305" r:id="rId31"/>
    <p:sldId id="350" r:id="rId32"/>
    <p:sldId id="352" r:id="rId33"/>
    <p:sldId id="412" r:id="rId34"/>
    <p:sldId id="413" r:id="rId35"/>
    <p:sldId id="353" r:id="rId36"/>
    <p:sldId id="318" r:id="rId37"/>
    <p:sldId id="401" r:id="rId38"/>
    <p:sldId id="361" r:id="rId39"/>
    <p:sldId id="386" r:id="rId40"/>
    <p:sldId id="398" r:id="rId41"/>
    <p:sldId id="414" r:id="rId42"/>
    <p:sldId id="303" r:id="rId43"/>
    <p:sldId id="415" r:id="rId44"/>
    <p:sldId id="417" r:id="rId45"/>
    <p:sldId id="416" r:id="rId46"/>
    <p:sldId id="313" r:id="rId47"/>
    <p:sldId id="374"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93" autoAdjust="0"/>
    <p:restoredTop sz="94660"/>
  </p:normalViewPr>
  <p:slideViewPr>
    <p:cSldViewPr>
      <p:cViewPr varScale="1">
        <p:scale>
          <a:sx n="78" d="100"/>
          <a:sy n="78" d="100"/>
        </p:scale>
        <p:origin x="1037"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9A1B60FF-2B0A-4E35-BC62-ECE15A68FE52}" type="datetimeFigureOut">
              <a:rPr lang="en-US"/>
              <a:pPr>
                <a:defRPr/>
              </a:pPr>
              <a:t>2/20/2023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205DABA-8C12-42B6-AE1A-33AEAC1E6C31}"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latin typeface="Calibri" panose="020F0502020204030204" pitchFamily="34"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8C8B8F-E7EA-4A30-BB4B-FD7702086087}" type="slidenum">
              <a:rPr lang="en-US" altLang="vi-VN">
                <a:latin typeface="Arial" panose="020B0604020202020204" pitchFamily="34" charset="0"/>
              </a:rPr>
              <a:pPr>
                <a:spcBef>
                  <a:spcPct val="0"/>
                </a:spcBef>
              </a:pPr>
              <a:t>19</a:t>
            </a:fld>
            <a:endParaRPr lang="en-US" altLang="vi-V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ECE2BBC-4C5C-4335-BA80-3691464D6F41}" type="datetime9">
              <a:rPr lang="en-US"/>
              <a:pPr>
                <a:defRPr/>
              </a:pPr>
              <a:t>2/20/2023 8:11:20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A4CA39-7157-4909-9038-2A69E360D870}" type="slidenum">
              <a:rPr lang="en-US" altLang="vi-VN"/>
              <a:pPr>
                <a:defRPr/>
              </a:pPr>
              <a:t>‹#›</a:t>
            </a:fld>
            <a:endParaRPr lang="en-US" altLang="vi-VN"/>
          </a:p>
        </p:txBody>
      </p:sp>
    </p:spTree>
    <p:extLst>
      <p:ext uri="{BB962C8B-B14F-4D97-AF65-F5344CB8AC3E}">
        <p14:creationId xmlns:p14="http://schemas.microsoft.com/office/powerpoint/2010/main" val="286069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66E632E-E3E5-48CF-80FC-619D2FCFCF04}" type="datetime9">
              <a:rPr lang="en-US"/>
              <a:pPr>
                <a:defRPr/>
              </a:pPr>
              <a:t>2/20/2023 8:11:20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FD6B45-E59A-4BD5-A419-CFE0F3CC1683}" type="slidenum">
              <a:rPr lang="en-US" altLang="vi-VN"/>
              <a:pPr>
                <a:defRPr/>
              </a:pPr>
              <a:t>‹#›</a:t>
            </a:fld>
            <a:endParaRPr lang="en-US" altLang="vi-VN"/>
          </a:p>
        </p:txBody>
      </p:sp>
    </p:spTree>
    <p:extLst>
      <p:ext uri="{BB962C8B-B14F-4D97-AF65-F5344CB8AC3E}">
        <p14:creationId xmlns:p14="http://schemas.microsoft.com/office/powerpoint/2010/main" val="118859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4B21CA3-0BC5-4472-AA5C-90637B96CB19}" type="datetime9">
              <a:rPr lang="en-US"/>
              <a:pPr>
                <a:defRPr/>
              </a:pPr>
              <a:t>2/20/2023 8:11:20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E778B5-C05C-4B9F-AEDA-6FAD8E04E5DC}" type="slidenum">
              <a:rPr lang="en-US" altLang="vi-VN"/>
              <a:pPr>
                <a:defRPr/>
              </a:pPr>
              <a:t>‹#›</a:t>
            </a:fld>
            <a:endParaRPr lang="en-US" altLang="vi-VN"/>
          </a:p>
        </p:txBody>
      </p:sp>
    </p:spTree>
    <p:extLst>
      <p:ext uri="{BB962C8B-B14F-4D97-AF65-F5344CB8AC3E}">
        <p14:creationId xmlns:p14="http://schemas.microsoft.com/office/powerpoint/2010/main" val="148522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918C21F-91DF-4DFA-A1E9-82AB5580E729}" type="datetime9">
              <a:rPr lang="en-US"/>
              <a:pPr>
                <a:defRPr/>
              </a:pPr>
              <a:t>2/20/2023 8:11:20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CE2304-5605-4CFF-96D5-79D0A76CECB3}" type="slidenum">
              <a:rPr lang="en-US" altLang="vi-VN"/>
              <a:pPr>
                <a:defRPr/>
              </a:pPr>
              <a:t>‹#›</a:t>
            </a:fld>
            <a:endParaRPr lang="en-US" altLang="vi-VN"/>
          </a:p>
        </p:txBody>
      </p:sp>
    </p:spTree>
    <p:extLst>
      <p:ext uri="{BB962C8B-B14F-4D97-AF65-F5344CB8AC3E}">
        <p14:creationId xmlns:p14="http://schemas.microsoft.com/office/powerpoint/2010/main" val="137428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6BBF0F4-B2E3-4E3F-A93A-208531A4D8FD}" type="datetime9">
              <a:rPr lang="en-US"/>
              <a:pPr>
                <a:defRPr/>
              </a:pPr>
              <a:t>2/20/2023 8:11:20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EA97F4-2534-4516-8F9D-3F2606724C3E}" type="slidenum">
              <a:rPr lang="en-US" altLang="vi-VN"/>
              <a:pPr>
                <a:defRPr/>
              </a:pPr>
              <a:t>‹#›</a:t>
            </a:fld>
            <a:endParaRPr lang="en-US" altLang="vi-VN"/>
          </a:p>
        </p:txBody>
      </p:sp>
    </p:spTree>
    <p:extLst>
      <p:ext uri="{BB962C8B-B14F-4D97-AF65-F5344CB8AC3E}">
        <p14:creationId xmlns:p14="http://schemas.microsoft.com/office/powerpoint/2010/main" val="2522452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8346D2F-D7B6-41B4-9D84-BDD8123BE6DC}" type="datetime9">
              <a:rPr lang="en-US"/>
              <a:pPr>
                <a:defRPr/>
              </a:pPr>
              <a:t>2/20/2023 8:11:20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410DD2-F94A-48CD-8E4D-09050D67BD67}" type="slidenum">
              <a:rPr lang="en-US" altLang="vi-VN"/>
              <a:pPr>
                <a:defRPr/>
              </a:pPr>
              <a:t>‹#›</a:t>
            </a:fld>
            <a:endParaRPr lang="en-US" altLang="vi-VN"/>
          </a:p>
        </p:txBody>
      </p:sp>
    </p:spTree>
    <p:extLst>
      <p:ext uri="{BB962C8B-B14F-4D97-AF65-F5344CB8AC3E}">
        <p14:creationId xmlns:p14="http://schemas.microsoft.com/office/powerpoint/2010/main" val="192983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6CF7F77-E3CA-4EAE-B9DA-3DCAAE11DB6A}" type="datetime9">
              <a:rPr lang="en-US"/>
              <a:pPr>
                <a:defRPr/>
              </a:pPr>
              <a:t>2/20/2023 8:11:20 AM</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00270F-1FDB-471D-893B-3359473150F7}" type="slidenum">
              <a:rPr lang="en-US" altLang="vi-VN"/>
              <a:pPr>
                <a:defRPr/>
              </a:pPr>
              <a:t>‹#›</a:t>
            </a:fld>
            <a:endParaRPr lang="en-US" altLang="vi-VN"/>
          </a:p>
        </p:txBody>
      </p:sp>
    </p:spTree>
    <p:extLst>
      <p:ext uri="{BB962C8B-B14F-4D97-AF65-F5344CB8AC3E}">
        <p14:creationId xmlns:p14="http://schemas.microsoft.com/office/powerpoint/2010/main" val="1546273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9E7ECA2-C2AB-4307-9475-9FA6847B12EC}" type="datetime9">
              <a:rPr lang="en-US"/>
              <a:pPr>
                <a:defRPr/>
              </a:pPr>
              <a:t>2/20/2023 8:11:20 AM</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EA5A93-4138-4C1C-9641-D47BB49F259D}" type="slidenum">
              <a:rPr lang="en-US" altLang="vi-VN"/>
              <a:pPr>
                <a:defRPr/>
              </a:pPr>
              <a:t>‹#›</a:t>
            </a:fld>
            <a:endParaRPr lang="en-US" altLang="vi-VN"/>
          </a:p>
        </p:txBody>
      </p:sp>
    </p:spTree>
    <p:extLst>
      <p:ext uri="{BB962C8B-B14F-4D97-AF65-F5344CB8AC3E}">
        <p14:creationId xmlns:p14="http://schemas.microsoft.com/office/powerpoint/2010/main" val="1688834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037C35C-BCB1-40D7-AC74-D858EA4D0D34}" type="datetime9">
              <a:rPr lang="en-US"/>
              <a:pPr>
                <a:defRPr/>
              </a:pPr>
              <a:t>2/20/2023 8:11:20 AM</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9E31340-AF00-4A14-B3C3-157FADE1D054}" type="slidenum">
              <a:rPr lang="en-US" altLang="vi-VN"/>
              <a:pPr>
                <a:defRPr/>
              </a:pPr>
              <a:t>‹#›</a:t>
            </a:fld>
            <a:endParaRPr lang="en-US" altLang="vi-VN"/>
          </a:p>
        </p:txBody>
      </p:sp>
    </p:spTree>
    <p:extLst>
      <p:ext uri="{BB962C8B-B14F-4D97-AF65-F5344CB8AC3E}">
        <p14:creationId xmlns:p14="http://schemas.microsoft.com/office/powerpoint/2010/main" val="112949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48C1C0D-030A-48EB-B0F0-EF6E11CF884D}" type="datetime9">
              <a:rPr lang="en-US"/>
              <a:pPr>
                <a:defRPr/>
              </a:pPr>
              <a:t>2/20/2023 8:11:20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0967D2-776B-4CAE-973F-7688F5437B82}" type="slidenum">
              <a:rPr lang="en-US" altLang="vi-VN"/>
              <a:pPr>
                <a:defRPr/>
              </a:pPr>
              <a:t>‹#›</a:t>
            </a:fld>
            <a:endParaRPr lang="en-US" altLang="vi-VN"/>
          </a:p>
        </p:txBody>
      </p:sp>
    </p:spTree>
    <p:extLst>
      <p:ext uri="{BB962C8B-B14F-4D97-AF65-F5344CB8AC3E}">
        <p14:creationId xmlns:p14="http://schemas.microsoft.com/office/powerpoint/2010/main" val="378458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10A6D36-F50E-4430-B246-C74DE9632A3F}" type="datetime9">
              <a:rPr lang="en-US"/>
              <a:pPr>
                <a:defRPr/>
              </a:pPr>
              <a:t>2/20/2023 8:11:20 AM</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DCFE95-DF5A-489F-AC6C-5BF25417AE32}" type="slidenum">
              <a:rPr lang="en-US" altLang="vi-VN"/>
              <a:pPr>
                <a:defRPr/>
              </a:pPr>
              <a:t>‹#›</a:t>
            </a:fld>
            <a:endParaRPr lang="en-US" altLang="vi-VN"/>
          </a:p>
        </p:txBody>
      </p:sp>
    </p:spTree>
    <p:extLst>
      <p:ext uri="{BB962C8B-B14F-4D97-AF65-F5344CB8AC3E}">
        <p14:creationId xmlns:p14="http://schemas.microsoft.com/office/powerpoint/2010/main" val="115345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a:defRPr/>
            </a:pPr>
            <a:fld id="{7CC02BFC-F6C6-4F65-99A1-E0772D11EA93}" type="datetime9">
              <a:rPr lang="en-US"/>
              <a:pPr>
                <a:defRPr/>
              </a:pPr>
              <a:t>2/20/2023 8:11:20 AM</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F3EBCB7-29FC-4B5E-98E8-582AE5BEDD7D}"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http://2.bp.blogspot.com/-VWbglNtX8Eg/T0I13LiVAkI/AAAAAAAAAPc/TEh_INFzZU8/s1600/pitbull+demodex.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file:///G:\tin%208\TTDD2.ppt" TargetMode="External"/><Relationship Id="rId5" Type="http://schemas.openxmlformats.org/officeDocument/2006/relationships/hyperlink" Target="file:///G:\tin%208\TTDD1.ppt" TargetMode="External"/><Relationship Id="rId10" Type="http://schemas.openxmlformats.org/officeDocument/2006/relationships/image" Target="../media/image9.wmf"/><Relationship Id="rId4" Type="http://schemas.openxmlformats.org/officeDocument/2006/relationships/image" Target="../media/image11.jpeg"/><Relationship Id="rId9"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gif"/><Relationship Id="rId1" Type="http://schemas.openxmlformats.org/officeDocument/2006/relationships/slideLayout" Target="../slideLayouts/slideLayout2.xml"/><Relationship Id="rId4" Type="http://schemas.openxmlformats.org/officeDocument/2006/relationships/image" Target="../media/image75.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5.gif"/><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http://www.anova.com.vn/contents/images/bg_body.gif"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ames PPT 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farmer_hoe_garden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181600"/>
            <a:ext cx="1752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THO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4864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1" descr="hinh 1 (446).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86200"/>
            <a:ext cx="4095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2" descr="hinh 1 (466).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114800"/>
            <a:ext cx="4095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1" descr="hinh 1 (446).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04800"/>
            <a:ext cx="4095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1" descr="hinh 1 (446).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04800"/>
            <a:ext cx="4095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3" descr="hinh 1 (488).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3657600"/>
            <a:ext cx="4095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3" descr="hinh 1 (488).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3810000"/>
            <a:ext cx="4095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3" descr="hinh 1 (488).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8200" y="457200"/>
            <a:ext cx="4095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WordArt 25"/>
          <p:cNvSpPr>
            <a:spLocks noChangeArrowheads="1" noChangeShapeType="1" noTextEdit="1"/>
          </p:cNvSpPr>
          <p:nvPr/>
        </p:nvSpPr>
        <p:spPr bwMode="auto">
          <a:xfrm>
            <a:off x="1676400" y="2286000"/>
            <a:ext cx="6553200" cy="1066800"/>
          </a:xfrm>
          <a:prstGeom prst="rect">
            <a:avLst/>
          </a:prstGeom>
        </p:spPr>
        <p:txBody>
          <a:bodyPr wrap="none" fromWordArt="1">
            <a:prstTxWarp prst="textPlain">
              <a:avLst>
                <a:gd name="adj" fmla="val 50000"/>
              </a:avLst>
            </a:prstTxWarp>
          </a:bodyPr>
          <a:lstStyle/>
          <a:p>
            <a:pPr algn="ctr"/>
            <a:r>
              <a:rPr lang="en-US" sz="3600" kern="10">
                <a:ln w="19050">
                  <a:solidFill>
                    <a:srgbClr val="00FF00"/>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Môn: Công nghệ 7</a:t>
            </a:r>
          </a:p>
        </p:txBody>
      </p:sp>
    </p:spTree>
  </p:cSld>
  <p:clrMapOvr>
    <a:masterClrMapping/>
  </p:clrMapOvr>
  <p:transition spd="slow">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6513" y="26988"/>
            <a:ext cx="9144000" cy="6450012"/>
          </a:xfrm>
        </p:spPr>
        <p:txBody>
          <a:bodyPr/>
          <a:lstStyle/>
          <a:p>
            <a:pPr eaLnBrk="1" hangingPunct="1">
              <a:buFontTx/>
              <a:buNone/>
            </a:pPr>
            <a:r>
              <a:rPr lang="en-US" altLang="vi-VN" sz="2800" b="1" smtClean="0">
                <a:solidFill>
                  <a:srgbClr val="FF0066"/>
                </a:solidFill>
              </a:rPr>
              <a:t>Vai trò</a:t>
            </a:r>
            <a:endParaRPr lang="en-US" altLang="vi-VN" sz="2800" smtClean="0"/>
          </a:p>
          <a:p>
            <a:r>
              <a:rPr lang="fr-FR" altLang="vi-VN" b="1" smtClean="0">
                <a:solidFill>
                  <a:srgbClr val="C00000"/>
                </a:solidFill>
              </a:rPr>
              <a:t>      </a:t>
            </a:r>
            <a:r>
              <a:rPr lang="fr-FR" altLang="vi-VN" sz="4800" b="1" smtClean="0">
                <a:solidFill>
                  <a:srgbClr val="C00000"/>
                </a:solidFill>
                <a:sym typeface="Wingdings" panose="05000000000000000000" pitchFamily="2" charset="2"/>
              </a:rPr>
              <a:t>   </a:t>
            </a:r>
            <a:r>
              <a:rPr lang="es-ES" altLang="en-US" smtClean="0"/>
              <a:t>- </a:t>
            </a:r>
            <a:r>
              <a:rPr lang="es-ES" altLang="en-US" smtClean="0">
                <a:latin typeface="Times New Roman" panose="02020603050405020304" pitchFamily="18" charset="0"/>
                <a:cs typeface="Times New Roman" panose="02020603050405020304" pitchFamily="18" charset="0"/>
              </a:rPr>
              <a:t>Tăng cường sức khoẻ, sức đề kháng cho vật nuôi, giúp vật nuôi giảm khả năng nhiễm bệnh.</a:t>
            </a:r>
            <a:endParaRPr lang="vi-VN" altLang="en-US" b="1" smtClean="0">
              <a:latin typeface="Times New Roman" panose="02020603050405020304" pitchFamily="18" charset="0"/>
              <a:cs typeface="Times New Roman" panose="02020603050405020304" pitchFamily="18" charset="0"/>
            </a:endParaRPr>
          </a:p>
          <a:p>
            <a:r>
              <a:rPr lang="es-ES" altLang="en-US" smtClean="0">
                <a:latin typeface="Times New Roman" panose="02020603050405020304" pitchFamily="18" charset="0"/>
                <a:cs typeface="Times New Roman" panose="02020603050405020304" pitchFamily="18" charset="0"/>
              </a:rPr>
              <a:t>- Tiêu diệt mầm bệnh, hạn chế sự tiếp xúc của vật nuôi với nguồn bệnh, ngăn ngừa sự lây lan của dịch bệnh.</a:t>
            </a:r>
            <a:endParaRPr lang="vi-VN" altLang="en-US" b="1" smtClean="0">
              <a:latin typeface="Times New Roman" panose="02020603050405020304" pitchFamily="18" charset="0"/>
              <a:cs typeface="Times New Roman" panose="02020603050405020304" pitchFamily="18" charset="0"/>
            </a:endParaRPr>
          </a:p>
          <a:p>
            <a:r>
              <a:rPr lang="es-ES" altLang="en-US" smtClean="0">
                <a:latin typeface="Times New Roman" panose="02020603050405020304" pitchFamily="18" charset="0"/>
                <a:cs typeface="Times New Roman" panose="02020603050405020304" pitchFamily="18" charset="0"/>
              </a:rPr>
              <a:t>- Tiêm vaccine có tác dụng tạo miễn dịch cho vật nuôi, giúp vật nuôi chống lại tác nhân gây bệnh.</a:t>
            </a:r>
            <a:endParaRPr lang="vi-VN" altLang="en-US" b="1" smtClean="0">
              <a:latin typeface="Times New Roman" panose="02020603050405020304" pitchFamily="18" charset="0"/>
              <a:cs typeface="Times New Roman" panose="02020603050405020304" pitchFamily="18" charset="0"/>
            </a:endParaRPr>
          </a:p>
          <a:p>
            <a:r>
              <a:rPr lang="es-ES" altLang="en-US" smtClean="0">
                <a:latin typeface="Times New Roman" panose="02020603050405020304" pitchFamily="18" charset="0"/>
                <a:cs typeface="Times New Roman" panose="02020603050405020304" pitchFamily="18" charset="0"/>
              </a:rPr>
              <a:t>- Giảm tác hại của bệnh và giúp vật nuôi nhanh hồi phục.</a:t>
            </a:r>
            <a:endParaRPr lang="vi-VN" altLang="en-US" b="1" smtClean="0">
              <a:latin typeface="Times New Roman" panose="02020603050405020304" pitchFamily="18" charset="0"/>
              <a:cs typeface="Times New Roman" panose="02020603050405020304" pitchFamily="18" charset="0"/>
            </a:endParaRPr>
          </a:p>
          <a:p>
            <a:pPr eaLnBrk="1" hangingPunct="1">
              <a:buFontTx/>
              <a:buNone/>
            </a:pPr>
            <a:endParaRPr lang="en-US" altLang="vi-VN" smtClean="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1000"/>
                                        <p:tgtEl>
                                          <p:spTgt spid="17411">
                                            <p:txEl>
                                              <p:pRg st="1" end="1"/>
                                            </p:txEl>
                                          </p:spTgt>
                                        </p:tgtEl>
                                      </p:cBhvr>
                                    </p:animEffect>
                                    <p:anim calcmode="lin" valueType="num">
                                      <p:cBhvr>
                                        <p:cTn id="15"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fade">
                                      <p:cBhvr>
                                        <p:cTn id="21" dur="1000"/>
                                        <p:tgtEl>
                                          <p:spTgt spid="17411">
                                            <p:txEl>
                                              <p:pRg st="2" end="2"/>
                                            </p:txEl>
                                          </p:spTgt>
                                        </p:tgtEl>
                                      </p:cBhvr>
                                    </p:animEffect>
                                    <p:anim calcmode="lin" valueType="num">
                                      <p:cBhvr>
                                        <p:cTn id="22"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7411">
                                            <p:txEl>
                                              <p:pRg st="3" end="3"/>
                                            </p:txEl>
                                          </p:spTgt>
                                        </p:tgtEl>
                                        <p:attrNameLst>
                                          <p:attrName>style.visibility</p:attrName>
                                        </p:attrNameLst>
                                      </p:cBhvr>
                                      <p:to>
                                        <p:strVal val="visible"/>
                                      </p:to>
                                    </p:set>
                                    <p:animEffect transition="in" filter="fade">
                                      <p:cBhvr>
                                        <p:cTn id="28" dur="1000"/>
                                        <p:tgtEl>
                                          <p:spTgt spid="17411">
                                            <p:txEl>
                                              <p:pRg st="3" end="3"/>
                                            </p:txEl>
                                          </p:spTgt>
                                        </p:tgtEl>
                                      </p:cBhvr>
                                    </p:animEffect>
                                    <p:anim calcmode="lin" valueType="num">
                                      <p:cBhvr>
                                        <p:cTn id="29"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7411">
                                            <p:txEl>
                                              <p:pRg st="4" end="4"/>
                                            </p:txEl>
                                          </p:spTgt>
                                        </p:tgtEl>
                                        <p:attrNameLst>
                                          <p:attrName>style.visibility</p:attrName>
                                        </p:attrNameLst>
                                      </p:cBhvr>
                                      <p:to>
                                        <p:strVal val="visible"/>
                                      </p:to>
                                    </p:set>
                                    <p:animEffect transition="in" filter="fade">
                                      <p:cBhvr>
                                        <p:cTn id="35" dur="1000"/>
                                        <p:tgtEl>
                                          <p:spTgt spid="17411">
                                            <p:txEl>
                                              <p:pRg st="4" end="4"/>
                                            </p:txEl>
                                          </p:spTgt>
                                        </p:tgtEl>
                                      </p:cBhvr>
                                    </p:animEffect>
                                    <p:anim calcmode="lin" valueType="num">
                                      <p:cBhvr>
                                        <p:cTn id="36" dur="1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p:cNvSpPr>
            <a:spLocks noChangeArrowheads="1"/>
          </p:cNvSpPr>
          <p:nvPr>
            <p:ph type="body" idx="1"/>
          </p:nvPr>
        </p:nvSpPr>
        <p:spPr>
          <a:xfrm>
            <a:off x="0" y="1143000"/>
            <a:ext cx="9144000" cy="2133600"/>
          </a:xfrm>
          <a:noFill/>
        </p:spPr>
        <p:txBody>
          <a:bodyPr/>
          <a:lstStyle/>
          <a:p>
            <a:pPr eaLnBrk="1" hangingPunct="1">
              <a:lnSpc>
                <a:spcPct val="80000"/>
              </a:lnSpc>
              <a:buFontTx/>
              <a:buNone/>
            </a:pPr>
            <a:endParaRPr lang="en-US" altLang="vi-VN" sz="800" b="1" u="sng" smtClean="0"/>
          </a:p>
          <a:p>
            <a:pPr eaLnBrk="1" hangingPunct="1">
              <a:lnSpc>
                <a:spcPct val="80000"/>
              </a:lnSpc>
              <a:buFontTx/>
              <a:buNone/>
            </a:pPr>
            <a:r>
              <a:rPr lang="en-US" altLang="vi-VN" sz="800" b="1" smtClean="0">
                <a:solidFill>
                  <a:srgbClr val="FF0066"/>
                </a:solidFill>
              </a:rPr>
              <a:t>                 </a:t>
            </a:r>
          </a:p>
          <a:p>
            <a:pPr eaLnBrk="1" hangingPunct="1">
              <a:lnSpc>
                <a:spcPct val="80000"/>
              </a:lnSpc>
              <a:buFontTx/>
              <a:buNone/>
            </a:pPr>
            <a:r>
              <a:rPr lang="en-US" altLang="vi-VN" sz="800" b="1" smtClean="0">
                <a:solidFill>
                  <a:srgbClr val="FF0066"/>
                </a:solidFill>
              </a:rPr>
              <a:t>          </a:t>
            </a:r>
            <a:endParaRPr lang="en-US" altLang="vi-VN" sz="800" smtClean="0">
              <a:solidFill>
                <a:srgbClr val="0000FF"/>
              </a:solidFill>
            </a:endParaRPr>
          </a:p>
        </p:txBody>
      </p:sp>
      <p:sp>
        <p:nvSpPr>
          <p:cNvPr id="18442" name="Rectangle 10"/>
          <p:cNvSpPr>
            <a:spLocks noChangeArrowheads="1"/>
          </p:cNvSpPr>
          <p:nvPr/>
        </p:nvSpPr>
        <p:spPr bwMode="auto">
          <a:xfrm>
            <a:off x="381000" y="13716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FF0066"/>
                </a:solidFill>
              </a:rPr>
              <a:t>II. Nguyên nhân sinh gây ra bệnh cho vật nuôi:</a:t>
            </a:r>
          </a:p>
          <a:p>
            <a:pPr eaLnBrk="1" hangingPunct="1">
              <a:spcBef>
                <a:spcPct val="0"/>
              </a:spcBef>
              <a:buFontTx/>
              <a:buNone/>
            </a:pPr>
            <a:r>
              <a:rPr lang="en-US" altLang="vi-VN" sz="2800" b="1">
                <a:solidFill>
                  <a:srgbClr val="FF0066"/>
                </a:solidFill>
              </a:rPr>
              <a:t>		</a:t>
            </a:r>
            <a:r>
              <a:rPr lang="en-US" altLang="vi-VN" sz="2800" b="1"/>
              <a:t>Sơ đồ 11.2 sgk</a:t>
            </a:r>
          </a:p>
        </p:txBody>
      </p:sp>
      <p:sp>
        <p:nvSpPr>
          <p:cNvPr id="13316" name="Rectangle 11"/>
          <p:cNvSpPr>
            <a:spLocks noChangeArrowheads="1"/>
          </p:cNvSpPr>
          <p:nvPr/>
        </p:nvSpPr>
        <p:spPr bwMode="auto">
          <a:xfrm>
            <a:off x="381000" y="914400"/>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t>I.Vai trò của phòng, trị bệnh cho vật nuôi</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blinds(horizontal)">
                                      <p:cBhvr>
                                        <p:cTn id="7" dur="500"/>
                                        <p:tgtEl>
                                          <p:spTgt spid="18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8442">
                                            <p:txEl>
                                              <p:pRg st="0" end="0"/>
                                            </p:txEl>
                                          </p:spTgt>
                                        </p:tgtEl>
                                        <p:attrNameLst>
                                          <p:attrName>style.visibility</p:attrName>
                                        </p:attrNameLst>
                                      </p:cBhvr>
                                      <p:to>
                                        <p:strVal val="visible"/>
                                      </p:to>
                                    </p:set>
                                    <p:animEffect transition="in" filter="fade">
                                      <p:cBhvr>
                                        <p:cTn id="12" dur="1000"/>
                                        <p:tgtEl>
                                          <p:spTgt spid="18442">
                                            <p:txEl>
                                              <p:pRg st="0" end="0"/>
                                            </p:txEl>
                                          </p:spTgt>
                                        </p:tgtEl>
                                      </p:cBhvr>
                                    </p:animEffect>
                                    <p:anim calcmode="lin" valueType="num">
                                      <p:cBhvr>
                                        <p:cTn id="13" dur="1000" fill="hold"/>
                                        <p:tgtEl>
                                          <p:spTgt spid="1844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44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442">
                                            <p:txEl>
                                              <p:pRg st="1" end="1"/>
                                            </p:txEl>
                                          </p:spTgt>
                                        </p:tgtEl>
                                        <p:attrNameLst>
                                          <p:attrName>style.visibility</p:attrName>
                                        </p:attrNameLst>
                                      </p:cBhvr>
                                      <p:to>
                                        <p:strVal val="visible"/>
                                      </p:to>
                                    </p:set>
                                    <p:animEffect transition="in" filter="fade">
                                      <p:cBhvr>
                                        <p:cTn id="17" dur="1000"/>
                                        <p:tgtEl>
                                          <p:spTgt spid="18442">
                                            <p:txEl>
                                              <p:pRg st="1" end="1"/>
                                            </p:txEl>
                                          </p:spTgt>
                                        </p:tgtEl>
                                      </p:cBhvr>
                                    </p:animEffect>
                                    <p:anim calcmode="lin" valueType="num">
                                      <p:cBhvr>
                                        <p:cTn id="18" dur="1000" fill="hold"/>
                                        <p:tgtEl>
                                          <p:spTgt spid="1844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844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6" name="Rectangle 12"/>
          <p:cNvSpPr>
            <a:spLocks noChangeArrowheads="1"/>
          </p:cNvSpPr>
          <p:nvPr/>
        </p:nvSpPr>
        <p:spPr bwMode="auto">
          <a:xfrm>
            <a:off x="-76200" y="5649913"/>
            <a:ext cx="8991600" cy="954087"/>
          </a:xfrm>
          <a:prstGeom prst="rect">
            <a:avLst/>
          </a:prstGeom>
          <a:noFill/>
          <a:ln>
            <a:noFill/>
          </a:ln>
          <a:extLst/>
        </p:spPr>
        <p:txBody>
          <a:bodyPr anchor="ctr">
            <a:spAutoFit/>
          </a:bodyPr>
          <a:lstStyle/>
          <a:p>
            <a:pPr eaLnBrk="1" hangingPunct="1">
              <a:tabLst>
                <a:tab pos="228600" algn="l"/>
                <a:tab pos="342900" algn="l"/>
                <a:tab pos="457200" algn="l"/>
                <a:tab pos="571500" algn="l"/>
                <a:tab pos="914400" algn="l"/>
                <a:tab pos="2743200" algn="ctr"/>
              </a:tabLst>
              <a:defRPr/>
            </a:pPr>
            <a:r>
              <a:rPr lang="fr-FR" sz="2800" dirty="0" err="1">
                <a:solidFill>
                  <a:srgbClr val="0000FF"/>
                </a:solidFill>
                <a:latin typeface="+mn-lt"/>
                <a:cs typeface="Arial" charset="0"/>
              </a:rPr>
              <a:t>Em</a:t>
            </a:r>
            <a:r>
              <a:rPr lang="fr-FR" sz="2800" dirty="0">
                <a:solidFill>
                  <a:srgbClr val="0000FF"/>
                </a:solidFill>
                <a:latin typeface="+mn-lt"/>
                <a:cs typeface="Arial" charset="0"/>
              </a:rPr>
              <a:t> </a:t>
            </a:r>
            <a:r>
              <a:rPr lang="fr-FR" sz="2800" dirty="0" err="1">
                <a:solidFill>
                  <a:srgbClr val="0000FF"/>
                </a:solidFill>
                <a:latin typeface="+mn-lt"/>
                <a:cs typeface="Arial" charset="0"/>
              </a:rPr>
              <a:t>hãy</a:t>
            </a:r>
            <a:r>
              <a:rPr lang="fr-FR" sz="2800" dirty="0">
                <a:solidFill>
                  <a:srgbClr val="0000FF"/>
                </a:solidFill>
                <a:latin typeface="+mn-lt"/>
                <a:cs typeface="Arial" charset="0"/>
              </a:rPr>
              <a:t> </a:t>
            </a:r>
            <a:r>
              <a:rPr lang="fr-FR" sz="2800" dirty="0" err="1">
                <a:solidFill>
                  <a:srgbClr val="0000FF"/>
                </a:solidFill>
                <a:latin typeface="+mn-lt"/>
                <a:cs typeface="Arial" charset="0"/>
              </a:rPr>
              <a:t>quan</a:t>
            </a:r>
            <a:r>
              <a:rPr lang="fr-FR" sz="2800" dirty="0">
                <a:solidFill>
                  <a:srgbClr val="0000FF"/>
                </a:solidFill>
                <a:latin typeface="+mn-lt"/>
                <a:cs typeface="Arial" charset="0"/>
              </a:rPr>
              <a:t> </a:t>
            </a:r>
            <a:r>
              <a:rPr lang="fr-FR" sz="2800" dirty="0" err="1">
                <a:solidFill>
                  <a:srgbClr val="0000FF"/>
                </a:solidFill>
                <a:latin typeface="+mn-lt"/>
                <a:cs typeface="Arial" charset="0"/>
              </a:rPr>
              <a:t>sát</a:t>
            </a:r>
            <a:r>
              <a:rPr lang="fr-FR" sz="2800" dirty="0">
                <a:solidFill>
                  <a:srgbClr val="0000FF"/>
                </a:solidFill>
                <a:latin typeface="+mn-lt"/>
                <a:cs typeface="Arial" charset="0"/>
              </a:rPr>
              <a:t> </a:t>
            </a:r>
            <a:r>
              <a:rPr lang="fr-FR" sz="2800" dirty="0" err="1">
                <a:solidFill>
                  <a:srgbClr val="0000FF"/>
                </a:solidFill>
                <a:latin typeface="+mn-lt"/>
                <a:cs typeface="Arial" charset="0"/>
              </a:rPr>
              <a:t>hình</a:t>
            </a:r>
            <a:r>
              <a:rPr lang="fr-FR" sz="2800" dirty="0">
                <a:solidFill>
                  <a:srgbClr val="0000FF"/>
                </a:solidFill>
                <a:latin typeface="+mn-lt"/>
                <a:cs typeface="Arial" charset="0"/>
              </a:rPr>
              <a:t> 11.2 SGK </a:t>
            </a:r>
            <a:r>
              <a:rPr lang="fr-FR" sz="2800" dirty="0" err="1">
                <a:solidFill>
                  <a:srgbClr val="0000FF"/>
                </a:solidFill>
                <a:latin typeface="+mn-lt"/>
                <a:cs typeface="Arial" charset="0"/>
              </a:rPr>
              <a:t>cho</a:t>
            </a:r>
            <a:r>
              <a:rPr lang="fr-FR" sz="2800" dirty="0">
                <a:solidFill>
                  <a:srgbClr val="0000FF"/>
                </a:solidFill>
                <a:latin typeface="+mn-lt"/>
                <a:cs typeface="Arial" charset="0"/>
              </a:rPr>
              <a:t> </a:t>
            </a:r>
            <a:r>
              <a:rPr lang="fr-FR" sz="2800" dirty="0" err="1">
                <a:solidFill>
                  <a:srgbClr val="0000FF"/>
                </a:solidFill>
                <a:latin typeface="+mn-lt"/>
                <a:cs typeface="Arial" charset="0"/>
              </a:rPr>
              <a:t>biết</a:t>
            </a:r>
            <a:r>
              <a:rPr lang="fr-FR" sz="2800" dirty="0">
                <a:solidFill>
                  <a:srgbClr val="0000FF"/>
                </a:solidFill>
                <a:latin typeface="+mn-lt"/>
                <a:cs typeface="Arial" charset="0"/>
              </a:rPr>
              <a:t> </a:t>
            </a:r>
            <a:r>
              <a:rPr lang="fr-FR" sz="2800" dirty="0" err="1">
                <a:solidFill>
                  <a:srgbClr val="0000FF"/>
                </a:solidFill>
                <a:latin typeface="+mn-lt"/>
                <a:cs typeface="Arial" charset="0"/>
              </a:rPr>
              <a:t>các</a:t>
            </a:r>
            <a:r>
              <a:rPr lang="fr-FR" sz="2800" dirty="0">
                <a:solidFill>
                  <a:srgbClr val="0000FF"/>
                </a:solidFill>
                <a:latin typeface="+mn-lt"/>
                <a:cs typeface="Arial" charset="0"/>
              </a:rPr>
              <a:t> </a:t>
            </a:r>
            <a:r>
              <a:rPr lang="fr-FR" sz="2800" dirty="0" err="1">
                <a:solidFill>
                  <a:srgbClr val="0000FF"/>
                </a:solidFill>
                <a:latin typeface="+mn-lt"/>
                <a:cs typeface="Arial" charset="0"/>
              </a:rPr>
              <a:t>nguyên</a:t>
            </a:r>
            <a:r>
              <a:rPr lang="fr-FR" sz="2800" dirty="0">
                <a:solidFill>
                  <a:srgbClr val="0000FF"/>
                </a:solidFill>
                <a:latin typeface="+mn-lt"/>
                <a:cs typeface="Arial" charset="0"/>
              </a:rPr>
              <a:t> </a:t>
            </a:r>
            <a:r>
              <a:rPr lang="fr-FR" sz="2800" dirty="0" err="1">
                <a:solidFill>
                  <a:srgbClr val="0000FF"/>
                </a:solidFill>
                <a:latin typeface="+mn-lt"/>
                <a:cs typeface="Arial" charset="0"/>
              </a:rPr>
              <a:t>nhân</a:t>
            </a:r>
            <a:r>
              <a:rPr lang="fr-FR" sz="2800" dirty="0">
                <a:solidFill>
                  <a:srgbClr val="0000FF"/>
                </a:solidFill>
                <a:latin typeface="+mn-lt"/>
                <a:cs typeface="Arial" charset="0"/>
              </a:rPr>
              <a:t> </a:t>
            </a:r>
            <a:r>
              <a:rPr lang="fr-FR" sz="2800" dirty="0" err="1">
                <a:solidFill>
                  <a:srgbClr val="0000FF"/>
                </a:solidFill>
                <a:latin typeface="+mn-lt"/>
                <a:cs typeface="Arial" charset="0"/>
              </a:rPr>
              <a:t>sinh</a:t>
            </a:r>
            <a:r>
              <a:rPr lang="fr-FR" sz="2800" dirty="0">
                <a:solidFill>
                  <a:srgbClr val="0000FF"/>
                </a:solidFill>
                <a:latin typeface="+mn-lt"/>
                <a:cs typeface="Arial" charset="0"/>
              </a:rPr>
              <a:t> ra </a:t>
            </a:r>
            <a:r>
              <a:rPr lang="fr-FR" sz="2800" dirty="0" err="1">
                <a:solidFill>
                  <a:srgbClr val="0000FF"/>
                </a:solidFill>
                <a:latin typeface="+mn-lt"/>
                <a:cs typeface="Arial" charset="0"/>
              </a:rPr>
              <a:t>bệnh</a:t>
            </a:r>
            <a:r>
              <a:rPr lang="fr-FR" sz="2800" dirty="0">
                <a:solidFill>
                  <a:srgbClr val="0000FF"/>
                </a:solidFill>
                <a:latin typeface="+mn-lt"/>
                <a:cs typeface="Arial"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16"/>
                                        </p:tgtEl>
                                        <p:attrNameLst>
                                          <p:attrName>style.visibility</p:attrName>
                                        </p:attrNameLst>
                                      </p:cBhvr>
                                      <p:to>
                                        <p:strVal val="visible"/>
                                      </p:to>
                                    </p:set>
                                    <p:animEffect transition="in" filter="fade">
                                      <p:cBhvr>
                                        <p:cTn id="7" dur="1000"/>
                                        <p:tgtEl>
                                          <p:spTgt spid="21516"/>
                                        </p:tgtEl>
                                      </p:cBhvr>
                                    </p:animEffect>
                                    <p:anim calcmode="lin" valueType="num">
                                      <p:cBhvr>
                                        <p:cTn id="8" dur="1000" fill="hold"/>
                                        <p:tgtEl>
                                          <p:spTgt spid="21516"/>
                                        </p:tgtEl>
                                        <p:attrNameLst>
                                          <p:attrName>ppt_x</p:attrName>
                                        </p:attrNameLst>
                                      </p:cBhvr>
                                      <p:tavLst>
                                        <p:tav tm="0">
                                          <p:val>
                                            <p:strVal val="#ppt_x"/>
                                          </p:val>
                                        </p:tav>
                                        <p:tav tm="100000">
                                          <p:val>
                                            <p:strVal val="#ppt_x"/>
                                          </p:val>
                                        </p:tav>
                                      </p:tavLst>
                                    </p:anim>
                                    <p:anim calcmode="lin" valueType="num">
                                      <p:cBhvr>
                                        <p:cTn id="9" dur="1000" fill="hold"/>
                                        <p:tgtEl>
                                          <p:spTgt spid="2151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smtClean="0">
                <a:latin typeface="Times New Roman" panose="02020603050405020304" pitchFamily="18" charset="0"/>
                <a:cs typeface="Times New Roman" panose="02020603050405020304" pitchFamily="18" charset="0"/>
              </a:rPr>
              <a:t>Các nguyên nhân gây bệnh</a:t>
            </a:r>
            <a:endParaRPr lang="vi-VN" altLang="en-US" sz="3600" smtClean="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SG" altLang="en-US" smtClean="0">
                <a:latin typeface="Times New Roman" panose="02020603050405020304" pitchFamily="18" charset="0"/>
                <a:cs typeface="Times New Roman" panose="02020603050405020304" pitchFamily="18" charset="0"/>
              </a:rPr>
              <a:t>- Do vi sinh vật gây bệnh: vi khuẩn, vi rút…</a:t>
            </a:r>
            <a:endParaRPr lang="vi-VN" altLang="en-US" smtClean="0">
              <a:latin typeface="Times New Roman" panose="02020603050405020304" pitchFamily="18" charset="0"/>
              <a:cs typeface="Times New Roman" panose="02020603050405020304" pitchFamily="18" charset="0"/>
            </a:endParaRPr>
          </a:p>
          <a:p>
            <a:r>
              <a:rPr lang="en-SG" altLang="en-US" smtClean="0">
                <a:latin typeface="Times New Roman" panose="02020603050405020304" pitchFamily="18" charset="0"/>
                <a:cs typeface="Times New Roman" panose="02020603050405020304" pitchFamily="18" charset="0"/>
              </a:rPr>
              <a:t>- Do động vật kí sinh: ve, rận, giun, sán….</a:t>
            </a:r>
            <a:endParaRPr lang="vi-VN" altLang="en-US" smtClean="0">
              <a:latin typeface="Times New Roman" panose="02020603050405020304" pitchFamily="18" charset="0"/>
              <a:cs typeface="Times New Roman" panose="02020603050405020304" pitchFamily="18" charset="0"/>
            </a:endParaRPr>
          </a:p>
          <a:p>
            <a:r>
              <a:rPr lang="en-SG" altLang="en-US" smtClean="0">
                <a:latin typeface="Times New Roman" panose="02020603050405020304" pitchFamily="18" charset="0"/>
                <a:cs typeface="Times New Roman" panose="02020603050405020304" pitchFamily="18" charset="0"/>
              </a:rPr>
              <a:t>- Do môi trường sống không thuận lợi: quá nóng, quá lạnh</a:t>
            </a:r>
            <a:endParaRPr lang="vi-VN" altLang="en-US" smtClean="0">
              <a:latin typeface="Times New Roman" panose="02020603050405020304" pitchFamily="18" charset="0"/>
              <a:cs typeface="Times New Roman" panose="02020603050405020304" pitchFamily="18" charset="0"/>
            </a:endParaRPr>
          </a:p>
          <a:p>
            <a:r>
              <a:rPr lang="en-SG" altLang="en-US" smtClean="0">
                <a:latin typeface="Times New Roman" panose="02020603050405020304" pitchFamily="18" charset="0"/>
                <a:cs typeface="Times New Roman" panose="02020603050405020304" pitchFamily="18" charset="0"/>
              </a:rPr>
              <a:t>- Do thừa hoặc thiếu dinh dưỡng: thức ăn không an toàn</a:t>
            </a:r>
            <a:endParaRPr lang="vi-VN" altLang="en-US"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Tình hình nhiễm sán lá gan lớn tại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910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p:cNvSpPr txBox="1">
            <a:spLocks noChangeArrowheads="1"/>
          </p:cNvSpPr>
          <p:nvPr/>
        </p:nvSpPr>
        <p:spPr bwMode="auto">
          <a:xfrm>
            <a:off x="5334000" y="1209675"/>
            <a:ext cx="3048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C00000"/>
                </a:solidFill>
              </a:rPr>
              <a:t>Động vật kí sinh ở vật nuôi</a:t>
            </a:r>
          </a:p>
        </p:txBody>
      </p:sp>
      <p:sp>
        <p:nvSpPr>
          <p:cNvPr id="16388" name="Date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210E559-0477-4128-85A9-10F9A0336A11}" type="datetime9">
              <a:rPr lang="en-US" altLang="vi-VN" sz="1400"/>
              <a:pPr eaLnBrk="1" hangingPunct="1">
                <a:spcBef>
                  <a:spcPct val="0"/>
                </a:spcBef>
                <a:buFontTx/>
                <a:buNone/>
              </a:pPr>
              <a:t>2/20/2023 8:11:20 AM</a:t>
            </a:fld>
            <a:endParaRPr lang="en-US" altLang="vi-VN" sz="1400"/>
          </a:p>
        </p:txBody>
      </p:sp>
      <p:sp>
        <p:nvSpPr>
          <p:cNvPr id="16389" name="Rectangle 10"/>
          <p:cNvSpPr>
            <a:spLocks noChangeArrowheads="1"/>
          </p:cNvSpPr>
          <p:nvPr/>
        </p:nvSpPr>
        <p:spPr bwMode="auto">
          <a:xfrm>
            <a:off x="0" y="0"/>
            <a:ext cx="223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1200">
                <a:solidFill>
                  <a:srgbClr val="343434"/>
                </a:solidFill>
                <a:latin typeface="Times New Roman" panose="02020603050405020304" pitchFamily="18" charset="0"/>
              </a:rPr>
              <a:t> </a:t>
            </a:r>
            <a:endParaRPr lang="en-US" altLang="vi-VN" sz="9900">
              <a:solidFill>
                <a:srgbClr val="343434"/>
              </a:solidFill>
              <a:latin typeface="Times New Roman" panose="02020603050405020304" pitchFamily="18" charset="0"/>
            </a:endParaRPr>
          </a:p>
        </p:txBody>
      </p:sp>
      <p:sp>
        <p:nvSpPr>
          <p:cNvPr id="12" name="TextBox 11"/>
          <p:cNvSpPr txBox="1">
            <a:spLocks noChangeArrowheads="1"/>
          </p:cNvSpPr>
          <p:nvPr/>
        </p:nvSpPr>
        <p:spPr bwMode="auto">
          <a:xfrm>
            <a:off x="0" y="2438400"/>
            <a:ext cx="1752600" cy="3667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1800">
                <a:solidFill>
                  <a:schemeClr val="bg1"/>
                </a:solidFill>
              </a:rPr>
              <a:t>Sán lá  gan</a:t>
            </a:r>
          </a:p>
        </p:txBody>
      </p:sp>
      <p:pic>
        <p:nvPicPr>
          <p:cNvPr id="101383" name="Picture 7" descr="1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86200"/>
            <a:ext cx="457200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4" name="Rectangle 8"/>
          <p:cNvSpPr>
            <a:spLocks noChangeArrowheads="1"/>
          </p:cNvSpPr>
          <p:nvPr/>
        </p:nvSpPr>
        <p:spPr bwMode="auto">
          <a:xfrm>
            <a:off x="4572000" y="3886200"/>
            <a:ext cx="20574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sz="2000" u="sng">
                <a:solidFill>
                  <a:srgbClr val="FF0000"/>
                </a:solidFill>
              </a:rPr>
              <a:t>Heo nhiễm giun</a:t>
            </a:r>
          </a:p>
        </p:txBody>
      </p:sp>
      <p:pic>
        <p:nvPicPr>
          <p:cNvPr id="101385" name="Picture 9" descr="bangbung3_1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11575"/>
            <a:ext cx="41910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6" name="Rectangle 10"/>
          <p:cNvSpPr>
            <a:spLocks noChangeArrowheads="1"/>
          </p:cNvSpPr>
          <p:nvPr/>
        </p:nvSpPr>
        <p:spPr bwMode="auto">
          <a:xfrm>
            <a:off x="2133600" y="3733800"/>
            <a:ext cx="20574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sz="2000" u="sng">
                <a:solidFill>
                  <a:srgbClr val="FF0000"/>
                </a:solidFill>
              </a:rPr>
              <a:t>chó nhiễm sán</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1378"/>
                                        </p:tgtEl>
                                        <p:attrNameLst>
                                          <p:attrName>style.visibility</p:attrName>
                                        </p:attrNameLst>
                                      </p:cBhvr>
                                      <p:to>
                                        <p:strVal val="visible"/>
                                      </p:to>
                                    </p:set>
                                    <p:animEffect transition="in" filter="blinds(horizontal)">
                                      <p:cBhvr>
                                        <p:cTn id="12" dur="500"/>
                                        <p:tgtEl>
                                          <p:spTgt spid="10137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par>
                          <p:cTn id="16" fill="hold" nodeType="afterGroup">
                            <p:stCondLst>
                              <p:cond delay="500"/>
                            </p:stCondLst>
                            <p:childTnLst>
                              <p:par>
                                <p:cTn id="17" presetID="39" presetClass="entr" presetSubtype="0" accel="100000" fill="hold" nodeType="afterEffect">
                                  <p:stCondLst>
                                    <p:cond delay="0"/>
                                  </p:stCondLst>
                                  <p:childTnLst>
                                    <p:set>
                                      <p:cBhvr>
                                        <p:cTn id="18" dur="1" fill="hold">
                                          <p:stCondLst>
                                            <p:cond delay="0"/>
                                          </p:stCondLst>
                                        </p:cTn>
                                        <p:tgtEl>
                                          <p:spTgt spid="101383"/>
                                        </p:tgtEl>
                                        <p:attrNameLst>
                                          <p:attrName>style.visibility</p:attrName>
                                        </p:attrNameLst>
                                      </p:cBhvr>
                                      <p:to>
                                        <p:strVal val="visible"/>
                                      </p:to>
                                    </p:set>
                                    <p:anim calcmode="lin" valueType="num">
                                      <p:cBhvr>
                                        <p:cTn id="19" dur="500" fill="hold"/>
                                        <p:tgtEl>
                                          <p:spTgt spid="101383"/>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01383"/>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01383"/>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01383"/>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101384"/>
                                        </p:tgtEl>
                                        <p:attrNameLst>
                                          <p:attrName>style.visibility</p:attrName>
                                        </p:attrNameLst>
                                      </p:cBhvr>
                                      <p:to>
                                        <p:strVal val="visible"/>
                                      </p:to>
                                    </p:set>
                                    <p:anim calcmode="lin" valueType="num">
                                      <p:cBhvr>
                                        <p:cTn id="25" dur="500" fill="hold"/>
                                        <p:tgtEl>
                                          <p:spTgt spid="101384"/>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01384"/>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01384"/>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01384"/>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000"/>
                            </p:stCondLst>
                            <p:childTnLst>
                              <p:par>
                                <p:cTn id="30" presetID="54" presetClass="entr" presetSubtype="0" accel="100000" fill="hold" nodeType="afterEffect">
                                  <p:stCondLst>
                                    <p:cond delay="0"/>
                                  </p:stCondLst>
                                  <p:childTnLst>
                                    <p:set>
                                      <p:cBhvr>
                                        <p:cTn id="31" dur="1" fill="hold">
                                          <p:stCondLst>
                                            <p:cond delay="0"/>
                                          </p:stCondLst>
                                        </p:cTn>
                                        <p:tgtEl>
                                          <p:spTgt spid="101385"/>
                                        </p:tgtEl>
                                        <p:attrNameLst>
                                          <p:attrName>style.visibility</p:attrName>
                                        </p:attrNameLst>
                                      </p:cBhvr>
                                      <p:to>
                                        <p:strVal val="visible"/>
                                      </p:to>
                                    </p:set>
                                    <p:anim calcmode="lin" valueType="num">
                                      <p:cBhvr>
                                        <p:cTn id="32" dur="500" fill="hold"/>
                                        <p:tgtEl>
                                          <p:spTgt spid="101385"/>
                                        </p:tgtEl>
                                        <p:attrNameLst>
                                          <p:attrName>ppt_w</p:attrName>
                                        </p:attrNameLst>
                                      </p:cBhvr>
                                      <p:tavLst>
                                        <p:tav tm="0">
                                          <p:val>
                                            <p:strVal val="#ppt_w*0.05"/>
                                          </p:val>
                                        </p:tav>
                                        <p:tav tm="100000">
                                          <p:val>
                                            <p:strVal val="#ppt_w"/>
                                          </p:val>
                                        </p:tav>
                                      </p:tavLst>
                                    </p:anim>
                                    <p:anim calcmode="lin" valueType="num">
                                      <p:cBhvr>
                                        <p:cTn id="33" dur="500" fill="hold"/>
                                        <p:tgtEl>
                                          <p:spTgt spid="101385"/>
                                        </p:tgtEl>
                                        <p:attrNameLst>
                                          <p:attrName>ppt_h</p:attrName>
                                        </p:attrNameLst>
                                      </p:cBhvr>
                                      <p:tavLst>
                                        <p:tav tm="0">
                                          <p:val>
                                            <p:strVal val="#ppt_h"/>
                                          </p:val>
                                        </p:tav>
                                        <p:tav tm="100000">
                                          <p:val>
                                            <p:strVal val="#ppt_h"/>
                                          </p:val>
                                        </p:tav>
                                      </p:tavLst>
                                    </p:anim>
                                    <p:anim calcmode="lin" valueType="num">
                                      <p:cBhvr>
                                        <p:cTn id="34" dur="500" fill="hold"/>
                                        <p:tgtEl>
                                          <p:spTgt spid="101385"/>
                                        </p:tgtEl>
                                        <p:attrNameLst>
                                          <p:attrName>ppt_x</p:attrName>
                                        </p:attrNameLst>
                                      </p:cBhvr>
                                      <p:tavLst>
                                        <p:tav tm="0">
                                          <p:val>
                                            <p:strVal val="#ppt_x-.2"/>
                                          </p:val>
                                        </p:tav>
                                        <p:tav tm="100000">
                                          <p:val>
                                            <p:strVal val="#ppt_x"/>
                                          </p:val>
                                        </p:tav>
                                      </p:tavLst>
                                    </p:anim>
                                    <p:anim calcmode="lin" valueType="num">
                                      <p:cBhvr>
                                        <p:cTn id="35" dur="500" fill="hold"/>
                                        <p:tgtEl>
                                          <p:spTgt spid="101385"/>
                                        </p:tgtEl>
                                        <p:attrNameLst>
                                          <p:attrName>ppt_y</p:attrName>
                                        </p:attrNameLst>
                                      </p:cBhvr>
                                      <p:tavLst>
                                        <p:tav tm="0">
                                          <p:val>
                                            <p:strVal val="#ppt_y"/>
                                          </p:val>
                                        </p:tav>
                                        <p:tav tm="100000">
                                          <p:val>
                                            <p:strVal val="#ppt_y"/>
                                          </p:val>
                                        </p:tav>
                                      </p:tavLst>
                                    </p:anim>
                                    <p:animEffect transition="in" filter="fade">
                                      <p:cBhvr>
                                        <p:cTn id="36" dur="500"/>
                                        <p:tgtEl>
                                          <p:spTgt spid="101385"/>
                                        </p:tgtEl>
                                      </p:cBhvr>
                                    </p:animEffect>
                                  </p:childTnLst>
                                </p:cTn>
                              </p:par>
                              <p:par>
                                <p:cTn id="37" presetID="39" presetClass="entr" presetSubtype="0" accel="100000" fill="hold" grpId="0" nodeType="withEffect">
                                  <p:stCondLst>
                                    <p:cond delay="0"/>
                                  </p:stCondLst>
                                  <p:childTnLst>
                                    <p:set>
                                      <p:cBhvr>
                                        <p:cTn id="38" dur="1" fill="hold">
                                          <p:stCondLst>
                                            <p:cond delay="0"/>
                                          </p:stCondLst>
                                        </p:cTn>
                                        <p:tgtEl>
                                          <p:spTgt spid="101386"/>
                                        </p:tgtEl>
                                        <p:attrNameLst>
                                          <p:attrName>style.visibility</p:attrName>
                                        </p:attrNameLst>
                                      </p:cBhvr>
                                      <p:to>
                                        <p:strVal val="visible"/>
                                      </p:to>
                                    </p:set>
                                    <p:anim calcmode="lin" valueType="num">
                                      <p:cBhvr>
                                        <p:cTn id="39" dur="500" fill="hold"/>
                                        <p:tgtEl>
                                          <p:spTgt spid="101386"/>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01386"/>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01386"/>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013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utoUpdateAnimBg="0"/>
      <p:bldP spid="12" grpId="0" animBg="1"/>
      <p:bldP spid="101384" grpId="0" animBg="1"/>
      <p:bldP spid="1013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974bo-139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41910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3"/>
          <p:cNvSpPr>
            <a:spLocks noGrp="1" noChangeArrowheads="1"/>
          </p:cNvSpPr>
          <p:nvPr>
            <p:ph type="title"/>
          </p:nvPr>
        </p:nvSpPr>
        <p:spPr>
          <a:xfrm>
            <a:off x="533400" y="2895600"/>
            <a:ext cx="3810000" cy="944563"/>
          </a:xfrm>
        </p:spPr>
        <p:txBody>
          <a:bodyPr/>
          <a:lstStyle/>
          <a:p>
            <a:r>
              <a:rPr lang="en-US" altLang="vi-VN" sz="2800" b="1" u="sng" smtClean="0">
                <a:solidFill>
                  <a:srgbClr val="FF0066"/>
                </a:solidFill>
              </a:rPr>
              <a:t>Bệnh ghẻ</a:t>
            </a:r>
            <a:r>
              <a:rPr lang="en-US" altLang="vi-VN" sz="2800" b="1" smtClean="0"/>
              <a:t> ở chó</a:t>
            </a:r>
          </a:p>
        </p:txBody>
      </p:sp>
      <p:pic>
        <p:nvPicPr>
          <p:cNvPr id="100356" name="Picture 4" descr="Pq29lC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0"/>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pitbull+demodex">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145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1e022e2c89165c1872c5189bcc1f9bf3_382341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886200"/>
            <a:ext cx="34290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11"/>
          <p:cNvSpPr>
            <a:spLocks noChangeArrowheads="1"/>
          </p:cNvSpPr>
          <p:nvPr/>
        </p:nvSpPr>
        <p:spPr bwMode="auto">
          <a:xfrm>
            <a:off x="5870575" y="4038600"/>
            <a:ext cx="1825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1800">
                <a:solidFill>
                  <a:srgbClr val="FF0066"/>
                </a:solidFill>
              </a:rPr>
              <a:t>ve chó</a:t>
            </a:r>
            <a:endParaRPr lang="vi-VN" altLang="vi-VN" sz="1800">
              <a:solidFill>
                <a:srgbClr val="FF0066"/>
              </a:solidFill>
            </a:endParaRPr>
          </a:p>
        </p:txBody>
      </p:sp>
      <p:sp>
        <p:nvSpPr>
          <p:cNvPr id="100360" name="Rectangle 8"/>
          <p:cNvSpPr>
            <a:spLocks noChangeArrowheads="1"/>
          </p:cNvSpPr>
          <p:nvPr/>
        </p:nvSpPr>
        <p:spPr bwMode="auto">
          <a:xfrm>
            <a:off x="-152400" y="5410200"/>
            <a:ext cx="2895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vi-VN" sz="2800" b="1" u="sng">
                <a:solidFill>
                  <a:srgbClr val="FF0066"/>
                </a:solidFill>
              </a:rPr>
              <a:t>Bệnh ve</a:t>
            </a:r>
            <a:r>
              <a:rPr lang="en-US" altLang="vi-VN" sz="2800" b="1">
                <a:solidFill>
                  <a:schemeClr val="tx2"/>
                </a:solidFill>
              </a:rPr>
              <a:t> </a:t>
            </a:r>
            <a:r>
              <a:rPr lang="en-US" altLang="vi-VN" sz="2800" b="1" u="sng">
                <a:solidFill>
                  <a:srgbClr val="FF0066"/>
                </a:solidFill>
              </a:rPr>
              <a:t>chó</a:t>
            </a:r>
          </a:p>
        </p:txBody>
      </p:sp>
    </p:spTree>
  </p:cSld>
  <p:clrMapOvr>
    <a:masterClrMapping/>
  </p:clrMapOvr>
  <p:transition advTm="1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withEffect">
                                  <p:stCondLst>
                                    <p:cond delay="0"/>
                                  </p:stCondLst>
                                  <p:childTnLst>
                                    <p:set>
                                      <p:cBhvr>
                                        <p:cTn id="6" dur="1" fill="hold">
                                          <p:stCondLst>
                                            <p:cond delay="0"/>
                                          </p:stCondLst>
                                        </p:cTn>
                                        <p:tgtEl>
                                          <p:spTgt spid="100355"/>
                                        </p:tgtEl>
                                        <p:attrNameLst>
                                          <p:attrName>style.visibility</p:attrName>
                                        </p:attrNameLst>
                                      </p:cBhvr>
                                      <p:to>
                                        <p:strVal val="visible"/>
                                      </p:to>
                                    </p:set>
                                    <p:anim calcmode="lin" valueType="num">
                                      <p:cBhvr>
                                        <p:cTn id="7" dur="1000" fill="hold"/>
                                        <p:tgtEl>
                                          <p:spTgt spid="10035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035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0355"/>
                                        </p:tgtEl>
                                        <p:attrNameLst>
                                          <p:attrName>ppt_y</p:attrName>
                                        </p:attrNameLst>
                                      </p:cBhvr>
                                      <p:tavLst>
                                        <p:tav tm="0">
                                          <p:val>
                                            <p:strVal val="#ppt_y"/>
                                          </p:val>
                                        </p:tav>
                                        <p:tav tm="100000">
                                          <p:val>
                                            <p:strVal val="#ppt_y"/>
                                          </p:val>
                                        </p:tav>
                                      </p:tavLst>
                                    </p:anim>
                                    <p:animEffect transition="in" filter="fade">
                                      <p:cBhvr>
                                        <p:cTn id="10" dur="1000"/>
                                        <p:tgtEl>
                                          <p:spTgt spid="100355"/>
                                        </p:tgtEl>
                                      </p:cBhvr>
                                    </p:animEffect>
                                  </p:childTnLst>
                                </p:cTn>
                              </p:par>
                              <p:par>
                                <p:cTn id="11" presetID="20" presetClass="entr" presetSubtype="0" fill="hold" nodeType="withEffect">
                                  <p:stCondLst>
                                    <p:cond delay="0"/>
                                  </p:stCondLst>
                                  <p:childTnLst>
                                    <p:set>
                                      <p:cBhvr>
                                        <p:cTn id="12" dur="1" fill="hold">
                                          <p:stCondLst>
                                            <p:cond delay="0"/>
                                          </p:stCondLst>
                                        </p:cTn>
                                        <p:tgtEl>
                                          <p:spTgt spid="100356"/>
                                        </p:tgtEl>
                                        <p:attrNameLst>
                                          <p:attrName>style.visibility</p:attrName>
                                        </p:attrNameLst>
                                      </p:cBhvr>
                                      <p:to>
                                        <p:strVal val="visible"/>
                                      </p:to>
                                    </p:set>
                                    <p:animEffect transition="in" filter="wedge">
                                      <p:cBhvr>
                                        <p:cTn id="13" dur="2000"/>
                                        <p:tgtEl>
                                          <p:spTgt spid="100356"/>
                                        </p:tgtEl>
                                      </p:cBhvr>
                                    </p:animEffect>
                                  </p:childTnLst>
                                </p:cTn>
                              </p:par>
                              <p:par>
                                <p:cTn id="14" presetID="48" presetClass="entr" presetSubtype="0" accel="50000" fill="hold" grpId="0" nodeType="withEffect">
                                  <p:stCondLst>
                                    <p:cond delay="0"/>
                                  </p:stCondLst>
                                  <p:childTnLst>
                                    <p:set>
                                      <p:cBhvr>
                                        <p:cTn id="15" dur="1" fill="hold">
                                          <p:stCondLst>
                                            <p:cond delay="0"/>
                                          </p:stCondLst>
                                        </p:cTn>
                                        <p:tgtEl>
                                          <p:spTgt spid="100360"/>
                                        </p:tgtEl>
                                        <p:attrNameLst>
                                          <p:attrName>style.visibility</p:attrName>
                                        </p:attrNameLst>
                                      </p:cBhvr>
                                      <p:to>
                                        <p:strVal val="visible"/>
                                      </p:to>
                                    </p:set>
                                    <p:anim calcmode="lin" valueType="num">
                                      <p:cBhvr>
                                        <p:cTn id="16" dur="1000" fill="hold"/>
                                        <p:tgtEl>
                                          <p:spTgt spid="10036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1000" fill="hold"/>
                                        <p:tgtEl>
                                          <p:spTgt spid="100360"/>
                                        </p:tgtEl>
                                        <p:attrNameLst>
                                          <p:attrName>ppt_x</p:attrName>
                                        </p:attrNameLst>
                                      </p:cBhvr>
                                      <p:tavLst>
                                        <p:tav tm="0">
                                          <p:val>
                                            <p:fltVal val="-1"/>
                                          </p:val>
                                        </p:tav>
                                        <p:tav tm="50000">
                                          <p:val>
                                            <p:fltVal val="0.95"/>
                                          </p:val>
                                        </p:tav>
                                        <p:tav tm="100000">
                                          <p:val>
                                            <p:strVal val="#ppt_x"/>
                                          </p:val>
                                        </p:tav>
                                      </p:tavLst>
                                    </p:anim>
                                    <p:anim calcmode="lin" valueType="num">
                                      <p:cBhvr>
                                        <p:cTn id="18" dur="1000" fill="hold"/>
                                        <p:tgtEl>
                                          <p:spTgt spid="100360"/>
                                        </p:tgtEl>
                                        <p:attrNameLst>
                                          <p:attrName>ppt_y</p:attrName>
                                        </p:attrNameLst>
                                      </p:cBhvr>
                                      <p:tavLst>
                                        <p:tav tm="0">
                                          <p:val>
                                            <p:strVal val="#ppt_y"/>
                                          </p:val>
                                        </p:tav>
                                        <p:tav tm="100000">
                                          <p:val>
                                            <p:strVal val="#ppt_y"/>
                                          </p:val>
                                        </p:tav>
                                      </p:tavLst>
                                    </p:anim>
                                    <p:animEffect transition="in" filter="fade">
                                      <p:cBhvr>
                                        <p:cTn id="19" dur="1000"/>
                                        <p:tgtEl>
                                          <p:spTgt spid="100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P spid="1003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xMTEhUUExQWFhQXGBcYGBgYFxUWFxcYFRUXFhQcFxUYHCggGBolHRQUITEhJSkrLi4uGB8zODMsNygtLisBCgoKDg0OGxAQGiwkICYsLCwsLCwsLCwsLCwsLCwsLCwsLCwsLCwsLCwsLCwsLCwsLCwsLCwsLCwsLCw3LCwrLP/AABEIANkA6AMBIgACEQEDEQH/xAAcAAABBQEBAQAAAAAAAAAAAAAEAAIDBQYBBwj/xAA/EAABAwIEAwYDBQcEAQUAAAABAAIRAyEEEjFBBVFhBiJxgZGhEzKxQsHR4fAHIzNScoLxFBVikkMWU6Kywv/EABoBAAIDAQEAAAAAAAAAAAAAAAIDAAEEBQb/xAAlEQACAgICAgMBAAMBAAAAAAAAAQIRAyESMRNBBCJRMgVhcRT/2gAMAwEAAhEDEQA/APM+FH94tGxyzfDP4i0jUxdG6C0PCIpoYFT0ioHR6T+ysd6r4Bejrzf9lbu9V8AvSFU+zDk/piSSlKUAAkkpSUIJJJJQgkkklCEGOe5tNxYJcBYHcqiouxr5Lw1o2A/FX+KrBjS5xgC5VUO0NEzlJdA5Ee6TlqtsON+kVY7N1Xk5qrg07Zj9yKo9mGtbkzSPzQOI7aZSWikSR1ACbjO0NV1LMAGGCbSdPFKuNJUMXKy3w3ZfDMjuSVYU+H0m6Mb6LA4fjmLqa1cv9IA91Hi2Vn/NWqEf1mPQJnL/AEDUn7PRTWptsSwdJAVFj+0lGjVIIlpi4vdZLB8OaKgMyet1JxloLgAly5SdBrGaGv2zH2abj7KTFcXdUw+aMpglZSi+LOCtMZWH+lgH7JRSjL2EsVejlLjlUj5gLclku0fHMRmgVXR0AU2HpuImVFW4eHGXJkcSC8M2XHYisKtNxrPLnSdTeLqh7UYdpeQwx4EoqjhwyYMeCpcU3vHvHzTI46VAzwyQ3gucVmjMY5JJvCXgVwSdklmyx+3QPjkjK0+HVaNUNqscwnTMInwVy1XWG7b0saxtLiFAuqMu2tSMGYjvs+sJlXh7cuZjHuE8wLRb5gtLyVobjlrZVKRjkfRwNM3JeOkAkdDojmcMoQDmeOpiCp5Y/ozmiDhnGquFPxKRExuJCsMP+1nFjVlM+RH3oc4bDu7tv+5AP4Jlbs3ggJLqjI1Ac14PhLZUeSD22IyQUnaRc0/2u1d6LPIuCMp/tc50B5OKxB7PUDdmJ9WGesubb2CE/wBmZf8Aftj+mofcCyi4fovxS/D0g/tbZH8Ag/1LuA/asyT8WnbbL991g+H9l21TDK2foxpzW1sblTv7MUmy11Z7XcqjHN/OfEIqX6DwZ6TR/ahg3bVB/bK1vCuItrsFRgIadJEFeLN7IMyhzHw4dC5ptYyBa69b7LkDD02yLCLc9wquP6DOLWy6SXJSlQEq+0OJDaRbu+wWPw1LLN1qu1TJpj+pZxuEcRYE+SJ41JDYSikVZoAuJKnxNYZMvSFNWpBk5rEDTfpZQ/62k0fvGuHOOnjIPslvxw0zZjxznHlGJDhzaE5jXTYH2+9WlKkx0Flx4R7IjDUxPyj2TPrVoTLLOLpxKUYapMhpnxH4qPFcNqucHED1WvZS8PRNxD/DyBVaKeWdGSODfvCa/DPLcuax8VpaWFfUJykCN8qnb2fq7vb6K9ASzTerMUzhhbuuuwHUrZP7NPP/AJPZZ7H0zSfldJRIB5JfpTVsHY3Kx2MzZjcrdYqqMpt7rCYl3eKNdAOT/SISuJBpOkpKmo+y7m/ZYvrBn8NoHMsAzD20T6PEBM5nuJHS3Qy3RR1se3Mc1No+p9EJWx7DbLby/BcuMm1XZu4B9Ss12lj5O8tU1znbWA3AHvIVC4H7Nx1iR5hdZmbcuyj+olGoNh1E0TcS9l3uBb9fHkm1+Lj/ANy2kRP3BUNTHc3kx6H2UH+szGwE/oG6NQbK0amlxcmzW5oF7NH0ElF08RULZAi38gDRPIGDPVYz/dHs7skf3So/9yJBEuJ8vqbpnBi/IjaDGkAd958qYFuUu2RzO0DwQ01MzRHdqCQfAkWKwDca8CznD+5oRFPijoILpnYjMekWR8GDaN1U4jS1ZVcx+7cwIncX0+iko9o67LgmDYuaG3G0kEg+YWGZXBP8M9Sb/UEBWNN9RpzAODJg5C0HloD15KnjtlcqVej0Dh3busx37xvxGWuBld4wTE6aWPILY8M7T4es0Oa+JgEO7pDjNjsNDfQrxluM+JJ0JJALRlfttoTbmCu0BVDtQTBLXQG52gTUac0Q6Ps6lXTQDhF9Hs/aT5GdXD9fVQcT4qyhROUjPZuX+UuBLS6NBAJnosNwnihDGkkuY3bUtyuJIE/RQ9r+LUq2IovpfKaZY4wQXT3qWuoE1B/cVUpaoLD8e5pPrsLfVJJJkkwcxg2MSTMmO9PkUJWoudoDDoPn5c9fJcwrhqHEeN4tyEnqiv8Ac2jRsukkEgHLG8dZHqs09rbPQxi4/wAl3wXBfDZBMk3I2HRG4cDOhMHig9sxffWPJT4c986J8OKiuJzsqk5Ny7LukfH2QOPpmQZPspGv8ENi3jePP80SezFkjplpwL5Xa6732VsBqqvgIGQxGuytAVd2Y5dkb2mdbclg+1h/f87c1v3NBWA7TMBrO+XQa+aZEoz2NIym3usXXuSVs+ItAYYyrE1HXPimeiD8OL7pJ2EE3SS5PZvwpcegapSiS4GOYc32Crq3QfU/RF4xw1gCbSbadIuqmq4k8+mgWDEn2Of1JquIMXQnxSOd0XSa7YA7QQHeUQQmVsORJALeQvbwutMUhM230QVKbhfbciTFvBKlWPMeBF/RceXxfNGm/n9VJXztdlfLXCAZix2lMQiyJzgTpB3I/DTzRFMtBBMcrw4afyqP4UCwF+R02OhvKNwWDJI7pPKBe06GOiuy1FsYx0EwC7qBA8gNPVXOCwjsuZpcGnVpIHrra/REcOwIYBYGpeCYIAMAAA3N8w5o52IkBrjlJIvJd3bAENAJIAJ8Y2QPJ6Q+GFPsGoUHw4EvAEEFpzAA6FxAzNA5zPRNGKrZnMqtkfzARYEQZiCNIJB1VvVovb8OpTL3hzQN84LZBDgRoQTEzayDoY2XEOytBgG3M5tLm5AQPLQawRkm0QmwzhstvmzfM0Wgzo5tj1E7J1TEy1xADwLlsw6ALyDfM3Z1/dWGHp94RoRBicpNgZjoNSNygnUAxzsoMWezL9rJbuk3+VxIHIEaI00wXj4hfDcZly1KLnZXWIkh2wIPUfSE3i1TM4OAi4OpM5sws49TptCGwrSxx5EZjHyubs9oOhBIkcnckfXwxLWuHMSOZgG3gZ9kGRaNPxmun+EdXHOaXNbYZbf92gm+hIIB5yn4MlxLtBpPRp18S76BA4h01SNoObS4Dg4+7QicPUzOyizRlaNpLfmI6/LHVZ5JcTowk+ZpuCVHF4MuifINnQ9YC0OHqd7fX9WWa4ZUcACDe2xHUAyOTle0JzpmJ/WjN8mP2st83j7IfFkkwJ9lNTHOENi3gG0eqajmZ+i64AIp67lWjVhaWNqsPcI8DcKR/aHEjdnoiMTRs3E+y887Q15rPuNpsj//AFFieTT7KjrFznFziZKOLJVFTxar3DcLEVH31GpW348792b+oWAqO1v7JvoEtMBWhpmEkNhH2SSpPZ0sSXBFOKxnW/OMx9SuExEgjqbE9VwVCRaw9SuVcM+MxFhu4j6JC0SUmt0TUsYAPtHkbwD0Sw9c1HsYASJaDBLRdwBLvVB5+nmCR6BaLs3gzDqm85A3nmaHST45LdCjVCeUmHYXDG+YgBpkGJ+YAaHqPZJ/C2jK9ve1zOyXlxmXCb6whcfj3XZqBJsZF40joQu/6+BBPIC/KDP65qmyKDKh2EyvDZBMTbUXi/VaLAUA1ocC6TyJtzEA9FV4VjXVSHOgDccpEiOeq0VanloNcLG1rD5tbDx0Kjl+miC1srsVUbE7xJk7A2gzIiAUNhMYZbDnRJmxgAG3iCDfldOrO+M6WsIAmbDfSB0+5U2LkGDyE+e0beCWld0NbSWzV8L43Tl1Oo6Ad8oIm/ptcI79zU+I0ATZwcD80g5xmjb6+C8+owSLtaJAzGwB2uAbaq+4NxB9KoKdQCxA1kjl3puN5RSjKKv0KjKE5OnTLalnpOhwMatJJu2bHNzHNF4iq14cIJcC0tcJkB1iRrImQRycpuJ4ZrgHCCSBAtO5dzkwFW5Zp1C2xYzU301gbWIJ8EEe9Me5c4geDxYa9sumkXGCJIDi0y1wg5QY8+9reNngaIcwgfYc4X32HsDffXdYpryW2HdaTLSGy1wJLXWuWk5wQRpHJaDhXE4aS0gF7HRbQsDjTkAXFiP7uibOqM+PUgXF4dzPiPjS0R05/wBpS4bUOVpECACT11IbzvqfqiOKV/iUqJiBVYZGl8hzQDvmzDzUDamUta0AxAcTGUQRmuNSADbr0WTIvw6/xnbtl46oaVMOBHz0hN5gvDSfENzdFpuGunvC7TefFZKjiSBZ140iNjbTqTuj8FiHlwv5QBqZsAOoupHJGK6Jm+PKT5WqNmxtkBitfyRfw3ACR90oRzHSbe/4rVFnDzyTWgFwvqPRQVB4eqOrN8UM9vX1CYmZWBlx/RUL3Hr7It9MdFA+h+g6ESYDKLj9U/COvosKfNbrtLTinF/qsc7DnkUeymPw+m66p8PRt+a6lyWzpwnGMUjIhzr3ieuvmpBWMCTPmuYihHUhR0xlNzJ8JIHglKpITJjjJOkz5q7w+L3bLQ4CLmJFoI2P4oTAsBnYDciPZStoaaXvPP8ANU2MjA455D8w3mfGJIP/AFCZWdF9wYj1I+5TVaRHjb20QtS5EjqeoOhRJlyX4HcLcTNrkCefjfxNlb4rEzSyj1NictzPL1VNh+7HmLSPfr9Ud8UcrFpkXMzMm24keMJclbHQ/kO7IVgHODjaWmwvbW/KPRV/aui0vmnoWg6RJEzfnBB8kJw7iHw3XBAJvBg23+llrMDjMPVYRVg6d4g6uETN47zY6yrWtipuLk7POmgi146T9fVW3DMM6ZM313tpBPqtdiezgElotOYGLQZJ8Dp6IZuCg20HnHiSilk5IDHjUZch1LFlrGzJiWiIkggD8EZgaodTy928gycodIcSHR9mAQQZ2Q2LIDA2xJ/zvromYDC5iDcEE2idZEH1WdPi9GtRjKLspu8x4c0d7UCZbUYSSGk7/LHgTzVoyq0MLm7ZSByBdPs0n0CfxXBjKwNguBgEa2deBzsfQJtPCQ2TYtDiQJ1aJv45R/2TG3QEY7D8HQNRuGptIJGZ9yABnc6ZdsLFGPwH8ZzYhtQQAIBaGibC1i4eKm4DRaxxqaBtFonkC8kxyMDXzRmFoSGPee84ueBJjM5x70D5jFgDYK1Hl2acU3GVlKypEb+O3PyVjg8SGkOB8v5dY67BdxnD9XtIcLyAQJMTbn5BV9IEQRtrtlO8eiySjKL2dZSjlWjecP7Svqva1rGw4gR13l3qVqnYdvILy/gfEPhvYYkh1tdL6kea9MwOLFRge2YPPWxj7lpwzUo7Z53/ACPxvDNcY0htTAMOyHfwdhVkkAncUc2yjqcBB0Qtbs6f1K07XQnfEUolnnnGeytR4gfeqE9iq269gzg8lwtHII+VFaPIG9lKg2KS9cNBp2XFdh3/ALPkpwm5Mff4p7QA35f8qGrUva31hEtfbQWA/OEuJokgzhtImnmdubDptr5o+Bl8NLKPgjf3YIiRpsJm99JRAIcHZbHQjylBJ7NnGkiOvQIg7eMoHEMLbwI56DwO3mryo8FgtyJm4I18QZQ9ZgnSzo0723L0QqkAytp1hHgRY2I39E41Y0geMxyPgmupQYF48f1HRE0KY3EaTIgGen5Ii4ySBcRhZNhr4RI5E80yniyyA4OGXTeIMlWFSkW3lpB5EEf3cpvY8l2hh2HeSNLA2nYzp0v5KWinsvaHa/uhrYjQwZAtNjrqoq3HJY6YAM6b/gqXEYEAvLYIMWtIAIMtE7m0hEcKo09XXvGWC50ybnMRmAGwKV4l+hXBLaHMqmpqDqeescv1ojaOJcCIpy6xAGhAjTYEybqRlIU3T9m8H5SARu0QLTpyKsBjaTAMsFoHdcdHWGaLGd/RU4UwpT+vRJXoZW2aQJzXMHSY6EFrbzqUykRlhwlrh3XAQS2HAX+0dEquOaQNe8LWu4AHQaRI1QtGoD3QWjlMCDaJIGgP1Rf8BxX7LvBgODARAbLnAyRDBlYC4DfM7u6WhF8RpHWdyYEGIcdPOPGVUYHEQ6YBF8s6CxAGv/I3VvjATGWxub6QbwRBgyUfaNEXxdjMLVIAOokyAdYO+/KL7HqnvwzCZYQ0z9oEiSdz46dCq+nifhmHC9oH4Rt+KsKdQGYbbSRDoG0xB03VWqoep7tMDxdE032EabkgTyO+63HZCuTTLTJiI5cjppdUH+nDmcxEtv697ndH9kJbUImRBB9ZCWsfCfJdMH5rWX47XtGvzLoeuwuELUedO50syjSChZIUyU0uSzKFUSAJJrXJKFHyXVpwPGycHGCfTkITK1WXTpt4BS03np05IU2bmrLXs9OVzdYN/O/NSvmm+RvzgW3BVZh6ppvDrCbGNJWhbTNUQ0E2LiAWtgNbfUjcqNGvG04b/wCEFI2dDo0I5a3nmpRdskeY+9Vr8QWwDeNCrDB1ZpjbUi951tzS2qJwdMY5k2zjb5gPrZNdDfs5r6wJBB5HTTRT1Xk/3crX6A6boSnQMg313O/krWuxHYQCDfKJJ5jzsOahpv1sLdSYP6+ilfSIE3iROvt0Q9cGba7C08/BRMuCZM/ENiADm5HWRqRewvqm0sUdJGYmAxoOYx9pxNmgk66wCgwXQQTYwS3nGkkX8tF3hzgK0RFiREyLS62lxZFxS9By5ey6w/CnFs5xLsrRm173/MyR+CfWwb2/MHGNSHyJOtydLbbeKs8JhRXBY3M62oElhNh3Zhx8dEd8B1NrZjMWkOpODu+wfLcSGOG21/BDFOlYvypOjOtqHXWNSTBF7gtgbSFx2IzOIbYthw+aIM6GdYA9lbYtjRs5gn5XiCJkkNcR3vVClvw40My5roaTedDz72ngqbsepRe0WfDHNcwybkiNL5SdZ0EPg/krLDVy6JIOsXkyIgSFneHS14c1zYcRINwbiRP2StGwAOLhYjK4AbaSLHeTB6Kl0Xllx69lX2gpFxDm9Y0mDAgc4U+CwtTLJNhFwbiwmFNXY45mkkOix3I5GYiw67qqo8QcCBEgCCNZkbc1JPaYiGWXGkazh1fLkDoIfOU6dLjaZOiP4a/vgkXBufA2MEi0KgqVe47KWz0iBlvadNCjcNjP/JGuUAg6zY+dnFMVp0NWSMoNyPRBfTRNcYQvCcSH0mubppfXz9US5yM5Q5rl3MFFuoyFCiV5CizLkLihBwckmTCSgJ8pxAkrjHaW806oJIH61KjqCFSN0kEPM35aqy4bjJGVxkj1jnCqW1G2JvqpWSYDW97ZRl48nBlpiaUm2+nXmjMNVinlHdjlqbRJiLdEG7E5GAEDMRlkXk75Z8lFVxOUEN1gz1g3j0QPs1yzRaHjEja9hqTqNTG2qJZjW7g8uXnrqqkOJGmv62SBOl59VfFGdMuDWbAievXqmBoJlp5XPrqq5tTYzPlCk+L+uarjsakGVb7XnrvrYDSEMzuvkjpadN4nWeRT2VByM+M/WPquuymxPjuOmigylJUy34DxU/FLGOAmcoJyzGk2k6BWmIxtSo5r3mYsKYynUGMzhcG5sVlDhpFhJmRGogfRWOBbUsGmCY+bWQLGd4IRJqqMrxPlZqIe6m0jKS8DL3rERbNa3kFneJZ6boYRBGhmCRqGutcHpsiKNZ7bB/e+z0EwROwge6Prtc5rC4TLQ2CTrMTm9kDq+g/DKJmsNjrgxEHR2lje43stBhOJZYLD3bAtIkx0NrIHE4dgJi+02Pj46qD/AEe7HXGyS5q9BPaqRqqnEmuaA4loJIzNOs6QSe7cD3iECMY0HO1jHgQXAkzlBvYG0H2VBRx7mHK8Rz5FXWGyuu3unojWRdMzyxNPssuH41lQgtJJc/QOkhvdOnKZNzJiApOLl8NY2A0GbGS3lAGljMHmu4ClSpEPaG5t7XO4Jbpa6mxLs3eOmxHjK0c49iuDb7NF2P4gG90kZXTJvAdIiBy19Vri4LzzhtYRA/Cy1PCcYXNykyWjxJH5aeYRpqSFThxZcOcmKAvhc+KqoCwjeU4lCOrJfGUolhLoSQ4qpKqJZ8y0WzcfrVA1XX+itKrcoMbyfUn81WPbEAf4Scbs3STSoax2yJweIDfsz9CeTuiDZryU0CdbbHkm9il2H0ahqPzONwLbAco5AX9FIGDvGYkQPIgnzIAQrXQd41PhBCkNQxz+gH+VQ30MqNj9FSUaskZtAR+She6d+nSE08pVFRdOyxrYa8j71A5pCNwNU1BBuRr+KmdhLXP62Q8mjpY4qSsrmxzTiOXopquF/UpCjbb1U5DPHXQxjvLb9eiMoYt7SDJMAiDoAQdPUqGnR/UbqduHBtuD96rkgPFZPwp7nPg6nU7n0V5UxDhbMM03B0IzSAZ8kJwinlJfGgt4mSPDREMws6kay7rPX1Sk/aEZ+6RX4lxzTFulx0+ijbVi6vaPC8xAa65sAN83Qaq7rfs9rxZ9Inl3wOgBykH2QvHydoRLJx/oxjg2oIcoWNfQdJM0zuL5fEclZ4/hdWgf3lNzbwHZTlcejtD0jVRtggoVHi6ZXLWugg1HRIuNZHl+K5SxnPVDYaqGfu3mGfZdeGHYH/ib32QjjB5Gb39IjZNS9gqXo1fDq2+/1WmwWJjKY+X3G4PlmCwGDrlbLhlWWSOYGvgRbcWT8TE5UbRwGo0/UJhCC4TiM1IQZAJb6aexHojQU5GMiLE0hTEKNwlEQYku5F1Qh8+cXogNA3P01VGGE/erfG4j4j4mBcTyA3SqYfU89uQAH4Lnw+kVZ0tSeyjabpU6kSIsTPmpjS5bpPoELQmhfB9oax5lSucbQhWhSg9URSkSO5BcyGUwuMqdjZIvM6IWEgjhbyx4O2h/XitUGd2Rv+jKzmFwRNheeSvsA1zQGuI6c7c+aVKRu+Pk4riyOrS6bKM0ldUOHVKl2tzRDbEC7tNUZQ7K4lx/h5ernsH0kpf2ZrXyMS7kjMuoR6beXujcNhM2n5aCZ9FuuE9ig05q7s1vlbMb6uIBtOyfV7Fx/DrEDcPAJ8ssaInjycbSM/8A7cDnTkZKthWkAG8aAuIbJi5A1uEZwnhL6py0md2bu0aOck7+612C7IUm/wARxqH/AKj2Mq9wuHawBrGhrRoBYKofHyS3N0hef/I4Y34lb/QTgvCGUGyLvOrj93IK1aVHCflW+EVBUjjTySnLlJ2NxNNrgWuALXCCCJBHIhYHtL2MLB8TDAltyady5v8AQdXDobjqt4SumqqljjLskJuD0eJNeCIKGqMAI5af0/kvUO03ZVmImpShlbU/yPMfa/ld/wAvVee4rBPpuNOq0tcNQf1cHmsbxuGjXGal0dw7dlfcLqRb9XVJgKcw3l8p6fr2WhwlGyKLot9Gm7KOllXo8e7QP/yrsBVHZelDKh5uHs381brTDasxT/oRXAkV2EYIoSTS5JQh81sElrTqSJ8OX1PorLGO7sWv/wDUW9EFwppdUB2Ek+iKxWJLSWgTIgHqbT7lc/I7kkb4aVgAp3by2PODe3mpsc0B7hyafVTFozCbQAPckocsL7/zE+QN/uQuX2sfGLaoq3MsCuUmSrDEgZoGmiFc0gAjW481qjJtWIcEmMpDVFNN+VoCjebHSxSw7fVWEqWkaHhTgAOeiOrVZ8j9VTYF8Iz4kz1H+VmktjqPT+xlAGiXGCHOH/x0WnVF2Mo5cJTnUifVXZutsFUUcvLuTHsKlDlA0FOBIKMAmldlNDkpUISNKRKjAXSoQUJPaEmKOo5QhI1BcT4ZSrty1WyBoRZzZ1yu28NFMSpKYUdPstOjB43srVouzMmowHUDvAf8m7jq1F4al+f4rZwFXVOHDPNspv8AiFnni9xG+VvsJ4XSy0hbXveunsAp4S+MuseCnxVRSFN27GuCZdTE9E2CrKGJLoprqqyHzxSqBjYbF7eA/wAk+i697AQ6bgQB6T96Bw4/NNLyTa50HQLnLGm27Or6SC6kExJifW35pmMxAayB823T9XTYLdTMcucbILFTN9Ucce0VklrRyk7rp+iml06c0xpN+SLwVO4tunt0Ki+QM1h8pR2FpARzRnEMMBlI8/JBAQSh5WhsVQRWYQJVt2awjqtemwiZIno0XM+iCoMcWgRbmvR+wfDAyl8WLv0P/EafVDDborNPjE2FEhoDQIAsPDZThBG+6e18brYcywp5ATG1FDnnZStpqEHOqqRh5qB7VI1w5KEJTUCZ8TqonzKfTYFCDviQmsKVanK6wqEOlOBTCnAgKEHQuBdL+QTJUIP+GnU2X0TS8J1OoZUZAhrE9lKUwPB3TmPy6XQ7Icc2NlxPqVC4LihD5mo03Os1uv0O87KZ1EMgAgnpz5Dmpz/Bf/aoKWvkudV0zqKTRCKBIk+A/FQ1KBm++wuUedvAKB2vn9yehYKKN4VlgaFx+tbIehqrHDat/XNVN6DikkM4i4GRyQWEokkmFNi90Rw/RAtIYlSL3g3CXVnBnQlx5D8YXpWHphjQwCA0Bo8AFmOw3/k/t+9aly1YY1GznZ5tyocAEm3MQnNTt04RZ1rTsnknmmpqPoljmuU1MKEIlugQksZHNPphR1tU6moyD3qItMqQpjtFEirEWjmnB0ocqWnspRB5JhcZCkqIVuqjIT5gmgrhSCiKseCpKdaFA3RcYpRLLBhlJRUklRZ//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pic>
        <p:nvPicPr>
          <p:cNvPr id="39940" name="Picture 4" descr="http://i2.photobucket.com/albums/y6/daotruongson2003/Ga%20tr/image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1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descr="http://i2.photobucket.com/albums/y6/daotruongson2003/Ga%20tr/5560202643_644d6819b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0"/>
            <a:ext cx="47625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5"/>
          <p:cNvSpPr txBox="1">
            <a:spLocks noChangeArrowheads="1"/>
          </p:cNvSpPr>
          <p:nvPr/>
        </p:nvSpPr>
        <p:spPr bwMode="auto">
          <a:xfrm>
            <a:off x="304800" y="4572000"/>
            <a:ext cx="358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b="1" u="sng">
                <a:solidFill>
                  <a:srgbClr val="C00000"/>
                </a:solidFill>
              </a:rPr>
              <a:t>Bệnh đậu gà</a:t>
            </a:r>
            <a:r>
              <a:rPr lang="en-US" altLang="vi-VN" b="1">
                <a:solidFill>
                  <a:srgbClr val="C00000"/>
                </a:solidFill>
              </a:rPr>
              <a:t> </a:t>
            </a:r>
            <a:r>
              <a:rPr lang="en-US" altLang="vi-VN" b="1"/>
              <a:t>do virus gây ra.</a:t>
            </a:r>
          </a:p>
        </p:txBody>
      </p:sp>
      <p:pic>
        <p:nvPicPr>
          <p:cNvPr id="39943" name="Picture 8" descr="http://www.diendancacanh.com/pictures/bantam/avian_pox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733800"/>
            <a:ext cx="4724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3124200" y="7938"/>
            <a:ext cx="3810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FFFF00"/>
                </a:solidFill>
              </a:rPr>
              <a:t>Vi sinh vật gây bệnh ở vật nuôi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linds(horizontal)">
                                      <p:cBhvr>
                                        <p:cTn id="7" dur="500"/>
                                        <p:tgtEl>
                                          <p:spTgt spid="39942"/>
                                        </p:tgtEl>
                                      </p:cBhvr>
                                    </p:animEffect>
                                  </p:childTnLst>
                                </p:cTn>
                              </p:par>
                              <p:par>
                                <p:cTn id="8" presetID="4" presetClass="entr" presetSubtype="16" fill="hold" nodeType="withEffect">
                                  <p:stCondLst>
                                    <p:cond delay="0"/>
                                  </p:stCondLst>
                                  <p:childTnLst>
                                    <p:set>
                                      <p:cBhvr>
                                        <p:cTn id="9" dur="1" fill="hold">
                                          <p:stCondLst>
                                            <p:cond delay="0"/>
                                          </p:stCondLst>
                                        </p:cTn>
                                        <p:tgtEl>
                                          <p:spTgt spid="39940"/>
                                        </p:tgtEl>
                                        <p:attrNameLst>
                                          <p:attrName>style.visibility</p:attrName>
                                        </p:attrNameLst>
                                      </p:cBhvr>
                                      <p:to>
                                        <p:strVal val="visible"/>
                                      </p:to>
                                    </p:set>
                                    <p:animEffect transition="in" filter="box(in)">
                                      <p:cBhvr>
                                        <p:cTn id="10" dur="500"/>
                                        <p:tgtEl>
                                          <p:spTgt spid="39940"/>
                                        </p:tgtEl>
                                      </p:cBhvr>
                                    </p:animEffect>
                                  </p:childTnLst>
                                </p:cTn>
                              </p:par>
                              <p:par>
                                <p:cTn id="11" presetID="4" presetClass="entr" presetSubtype="16" fill="hold" nodeType="withEffect">
                                  <p:stCondLst>
                                    <p:cond delay="0"/>
                                  </p:stCondLst>
                                  <p:childTnLst>
                                    <p:set>
                                      <p:cBhvr>
                                        <p:cTn id="12" dur="1" fill="hold">
                                          <p:stCondLst>
                                            <p:cond delay="0"/>
                                          </p:stCondLst>
                                        </p:cTn>
                                        <p:tgtEl>
                                          <p:spTgt spid="39941"/>
                                        </p:tgtEl>
                                        <p:attrNameLst>
                                          <p:attrName>style.visibility</p:attrName>
                                        </p:attrNameLst>
                                      </p:cBhvr>
                                      <p:to>
                                        <p:strVal val="visible"/>
                                      </p:to>
                                    </p:set>
                                    <p:animEffect transition="in" filter="box(in)">
                                      <p:cBhvr>
                                        <p:cTn id="13" dur="500"/>
                                        <p:tgtEl>
                                          <p:spTgt spid="39941"/>
                                        </p:tgtEl>
                                      </p:cBhvr>
                                    </p:animEffect>
                                  </p:childTnLst>
                                </p:cTn>
                              </p:par>
                              <p:par>
                                <p:cTn id="14" presetID="4" presetClass="entr" presetSubtype="16" fill="hold" nodeType="withEffect">
                                  <p:stCondLst>
                                    <p:cond delay="0"/>
                                  </p:stCondLst>
                                  <p:childTnLst>
                                    <p:set>
                                      <p:cBhvr>
                                        <p:cTn id="15" dur="1" fill="hold">
                                          <p:stCondLst>
                                            <p:cond delay="0"/>
                                          </p:stCondLst>
                                        </p:cTn>
                                        <p:tgtEl>
                                          <p:spTgt spid="39943"/>
                                        </p:tgtEl>
                                        <p:attrNameLst>
                                          <p:attrName>style.visibility</p:attrName>
                                        </p:attrNameLst>
                                      </p:cBhvr>
                                      <p:to>
                                        <p:strVal val="visible"/>
                                      </p:to>
                                    </p:set>
                                    <p:animEffect transition="in" filter="box(in)">
                                      <p:cBhvr>
                                        <p:cTn id="16" dur="500"/>
                                        <p:tgtEl>
                                          <p:spTgt spid="3994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lở mồm h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034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p:cNvSpPr txBox="1">
            <a:spLocks noChangeArrowheads="1"/>
          </p:cNvSpPr>
          <p:nvPr/>
        </p:nvSpPr>
        <p:spPr bwMode="auto">
          <a:xfrm>
            <a:off x="381000" y="5791200"/>
            <a:ext cx="8991600"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u="sng">
                <a:solidFill>
                  <a:srgbClr val="C00000"/>
                </a:solidFill>
              </a:rPr>
              <a:t>Bệnh lở mồm long móng</a:t>
            </a:r>
            <a:r>
              <a:rPr lang="en-US" altLang="vi-VN">
                <a:solidFill>
                  <a:srgbClr val="C00000"/>
                </a:solidFill>
              </a:rPr>
              <a:t> </a:t>
            </a:r>
            <a:r>
              <a:rPr lang="en-US" altLang="vi-VN"/>
              <a:t>do </a:t>
            </a:r>
            <a:r>
              <a:rPr lang="en-US" altLang="vi-VN" b="1" i="1"/>
              <a:t>virus</a:t>
            </a:r>
            <a:r>
              <a:rPr lang="en-US" altLang="vi-VN"/>
              <a:t>  gây ra</a:t>
            </a:r>
          </a:p>
        </p:txBody>
      </p:sp>
      <p:pic>
        <p:nvPicPr>
          <p:cNvPr id="40970" name="Picture 10" descr="phong-va-chua-benh-lo-mom-long-mong-o-trau-bo-he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67056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3886200" y="-152400"/>
            <a:ext cx="3810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FFFF00"/>
                </a:solidFill>
              </a:rPr>
              <a:t>Vi sinh vật gây bệnh ở vật nuôi</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33795"/>
                                        </p:tgtEl>
                                        <p:attrNameLst>
                                          <p:attrName>style.visibility</p:attrName>
                                        </p:attrNameLst>
                                      </p:cBhvr>
                                      <p:to>
                                        <p:strVal val="visible"/>
                                      </p:to>
                                    </p:set>
                                  </p:childTnLst>
                                </p:cTn>
                              </p:par>
                              <p:par>
                                <p:cTn id="7" presetID="5" presetClass="entr" presetSubtype="10" fill="hold" nodeType="withEffect">
                                  <p:stCondLst>
                                    <p:cond delay="0"/>
                                  </p:stCondLst>
                                  <p:childTnLst>
                                    <p:set>
                                      <p:cBhvr>
                                        <p:cTn id="8" dur="1" fill="hold">
                                          <p:stCondLst>
                                            <p:cond delay="0"/>
                                          </p:stCondLst>
                                        </p:cTn>
                                        <p:tgtEl>
                                          <p:spTgt spid="40970"/>
                                        </p:tgtEl>
                                        <p:attrNameLst>
                                          <p:attrName>style.visibility</p:attrName>
                                        </p:attrNameLst>
                                      </p:cBhvr>
                                      <p:to>
                                        <p:strVal val="visible"/>
                                      </p:to>
                                    </p:set>
                                    <p:animEffect transition="in" filter="checkerboard(across)">
                                      <p:cBhvr>
                                        <p:cTn id="9" dur="500"/>
                                        <p:tgtEl>
                                          <p:spTgt spid="40970"/>
                                        </p:tgtEl>
                                      </p:cBhvr>
                                    </p:animEffect>
                                  </p:childTnLst>
                                </p:cTn>
                              </p:par>
                              <p:par>
                                <p:cTn id="10" presetID="5" presetClass="entr" presetSubtype="10" fill="hold" nodeType="withEffect">
                                  <p:stCondLst>
                                    <p:cond delay="0"/>
                                  </p:stCondLst>
                                  <p:childTnLst>
                                    <p:set>
                                      <p:cBhvr>
                                        <p:cTn id="11" dur="1" fill="hold">
                                          <p:stCondLst>
                                            <p:cond delay="0"/>
                                          </p:stCondLst>
                                        </p:cTn>
                                        <p:tgtEl>
                                          <p:spTgt spid="40962"/>
                                        </p:tgtEl>
                                        <p:attrNameLst>
                                          <p:attrName>style.visibility</p:attrName>
                                        </p:attrNameLst>
                                      </p:cBhvr>
                                      <p:to>
                                        <p:strVal val="visible"/>
                                      </p:to>
                                    </p:set>
                                    <p:animEffect transition="in" filter="checkerboard(across)">
                                      <p:cBhvr>
                                        <p:cTn id="12" dur="500"/>
                                        <p:tgtEl>
                                          <p:spTgt spid="409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autoUpdateAnimBg="0"/>
      <p:bldP spid="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89ABAB2B-D653-48FB-9544-3FD69AD2D0D1}" type="datetime9">
              <a:rPr lang="en-US" altLang="vi-VN" sz="1400" smtClean="0"/>
              <a:pPr>
                <a:spcBef>
                  <a:spcPct val="0"/>
                </a:spcBef>
                <a:buFontTx/>
                <a:buNone/>
              </a:pPr>
              <a:t>2/20/2023 8:11:20 AM</a:t>
            </a:fld>
            <a:endParaRPr lang="en-US" altLang="vi-VN" sz="1400" smtClean="0"/>
          </a:p>
        </p:txBody>
      </p:sp>
      <p:sp>
        <p:nvSpPr>
          <p:cNvPr id="20483" name="AutoShape 4" descr="data:image/jpeg;base64,/9j/4AAQSkZJRgABAQAAAQABAAD/2wCEAAkGBxQTEhUUExQVFhUXGBgXGBcYFx0YGhwaHBgYGBcXFxwYHCggHBolHBwcITEiJSkrLi4uFx8zODMsNygtLisBCgoKDg0OFBAQGiwcHBwsLCwsLCwsLCwsLCwsLCwsLCwsLCwsLCwsLCwsLCwsLCwsLCwsLCwsLCwsLCwsLCw3N//AABEIALEBHAMBIgACEQEDEQH/xAAbAAACAwEBAQAAAAAAAAAAAAADBAACBQEGB//EADoQAAEDAgMFBwQCAgAFBQAAAAEAAhEDITFBUQQSYXHwBYGRobHB0SIy4fETQhRyBhUzssJDUmKCg//EABgBAQEBAQEAAAAAAAAAAAAAAAABAgME/8QAIBEBAQEBAAIDAQEBAQAAAAAAAAERAhIhAxMxQVFhBP/aAAwDAQACEQMRAD8A+cdm/wAhOEtm/DktsUmwRY+qx6bjgwROUwCdb4I9NlSfqMaSFnTD9Pan07Ngt44rtXa9of8ASxwYMzmgUtncdeRE8B+vlaj9nNibRGA8uamKzqfYjTeq4vPE596YotbTBDaYGhGN48k1UrgYXOiH/OMQNfiE0DFZ5wNrWNkyKwMfTOsxIQv5iB9kDWMeF0Sk0G5PKLeOqgZpuDt5gc2WRIBgi08kGq4D7iZv1dSReAJ8BOZRWt3mmWbxAsQMBMkujh7KKZ2Z7Y3YI3rAjiPVPs+ibBxgCdYt4/KztnpS0wJg7uOcxAtErQ2Yn+O5sLTImcz6LURosrNcwE2JsALGDJm+WXBDZWDBLfrF7TeRi318kvSfDT9I5nu1NrKlMSd4NnU5C0i5MFXTGkdvbAF+VpkjKbXVa1VrLcrHjyNzySlPYd4wXNBF4nhr8K25SY+X1SYsWgSJU0wartG6JkcIx8JJGSo5pcJn+0EEZakzgnGbRRdLmuva0HwhJbVtIMsbBjCZ8oVHHbM4m7gBFg25GEyUYUALgeP4SdCuW/TaZ4x5ou0Odg6BPGe9YvUjU4tmqVKjhwGUBWY1pbO8Q7eiIOEG887Kuzj64I+mMSfRPHs6SDvw2L268Fqe/wATMKnhbjKjXkSQJ1y80+7s5lw131RnrlIR20Q0663x4daK4hFlXeJBx0iY+E3Sog9+SG7YxMttJE3vAmIMTF7hXp1AIaMrD0uqLt2VoM3nxxTNOmBkhMfMFGDb49aqo6qliI54/IVHUwc0An0+8cUCoOGWGJTdRoz5dcUrUfeGtJ4oE6lM38h8pN7DN/JalR0Y8kB1KRcX4eSDJq0OPkkqlK6165DReGjjbmlKlGTaO8Sg8/S7KGJI7hwWjQ2VkC08TdPUdnEkD7RGOZOAA7k6dlkyb4WEXAEYLKkaez+yuOzLl0uk5E2voDhcLQZs8u3iXEk92EJl0C5IgY69XQeE2vYTTqHeEAzGeOYXKjRM+Gq9bt1Sm626HCDDjhnFhfFD2R9Fu6dwbzhEAb27u6SIEk8ys4rA2Sk91occ4ANzxIH4Wh/yQtbJsP7EiwM2ANzGF16UOa4G2FrH6uJCHUewCS6COOcZ9DFXBn7F2IB9ciRa4lthBkHPOyqOyqbH2O9/JJc0k55Bulo7kbau0Gts0bxEHeEQ3AkC3V0qO1HzNhkBEwO/NNiHquzHdLGU2MAi4GJMgnGJknLVVNKfu3TYWkYZRHohbZ2sf491sh03BuBfXVZVDs+q6Xw64uTYRYzfrFTVxodp1yQIIGE4EgrJG11BO66DBB5Ebpx1CBUmTcyc51Kq+m/G4AjIedli1qRdm8Tc3GHAytAbQBBI43Gd8PlIUZHtafQrT2Rhc4yQA45iPPRSVbEp7zsJDRzWhsuzEXInvXf4Whp3CJ/2gYTHFWp1nNFnNmRYiY17luM1XtHslwG8ACM2n2OR71iHb24OkHAA42sb4EceC9NW2svZu3PED5WXtfZX833EcOC59zmuvN7z8J0toblOvWido1zk7jCUp/8ADLWyN999HkDlATdDsumMCZ4uKw6Zf6cbtJ+4ET4gqlTtGoLkCOV0zT2em3U96P8ARFgF08qz9fP+E/8AMLohp9PHJVc4n+scJx0GKeNIEIbdjV8qz9UZ1TanARhp8GE/sVaQTBvnPDK667swHE4XXKWyRcHxVnTF4NNqRAnJEbU1M+ASv8Lpynl+VdlN2HXNbnTF5o9OoTciOFjPHFda46X4exzVKAIsSD5WRx3K6mUr/HLs4JFsc/VL15bvQAYnPyKbrsdlIE5dYJdjMQ4DPlirqEQyf6kT5qjmxYSe/wCSnH7LMaCD3DzlAqgA4E8Yn2QULmNi+E4G0rrNvaNeSzqtCA2HbxMEi9icARxTTNm3oBgQbx3+OWCw07X26S3dJBNjytcnS6BvzIM8oi8ixJuLTknW7ACIB6nObeSabsDZkySbkkzfmoMapQ+qTxsLibgeforf4DzETzmMF6OlQAH2iy7VpwDujkAg86zYamYJ70Sn2Q52re6Ez/lCDJc1wt0Ese1KhlpjGxFjnjqFj7I6/VWls/ZTR9yR7ZptbMbo0nGdAoztN4MuBc3zHyu7VSpVnfS90kSfptMYc5Wp3L+MdcXn9Z2x7ewH6myZuRfwGC9IwGsxzQwjL6hugc59Fn7N2TTpjeI3yZjSMrLZ2TZhEuufRY+z3jX1sIdgQ4He3r5C0d60m9lzIJEHW5WpVpnJdbShPK1qcRlt7EZOItlCseyaa1WsGitugfi6q+EYg7KYPtwzznxyXauxiLWOXWQWuafdzx/CWcwIeEeV7Q7Ne071JwGMiZB8cCkNp7Reyz5GljfvXqqrPDxJSxaD9xt1gs+Mq71P+vLu7ejEnv8AyjM7bmzWknQSfRem2fsemcBIxvrkn2dlMAjd9gr4w8unhdo7UqgwWwTxEquy9tPBlwMcwfRe7d2LTIu0eyF/yKl/7B4K4k6pXsvtAVGzOCfZUQ29mNZ9ojkmWUYWY3LFi2TbSPNDNKCNL+vRRDOA71wN/S1rUwKpw5D3QahPXMIpZx4nQde66WWnuA9JRLIHSYCRpf8AfWqu2nAGd47skWnSiR1Bt7K7B6A/nyWmKWgt43jzm6sbjrXHyTNRvXHNKyJjy5R8hVz6mgVmNnEychh32shFzRaT4z8p0Z+B670J2zsdeCOUrpPbirT2QDmrO2UWMDeGCYI0RItKzil6bNQjgLgM5jlKn+Q0KeouWoG8U3SoHHVK03yZTH8hOJU8ovjSnanZLHAuaQHHlHf8rzbmFpLSDvDS4PLNevc1CfRXPqSuvPlHnNkoEm4PKFat2OSZZIORH5W8dlTdKms+Lpbazuz+zXwN8iwEdy16dICyuVQKznGctdchGUTfHNV/llVZASOsVdo6+EQjKFNyf2qmhvaP31dCc0AYd0I+eFoxXXNtqfFFZ7mgzYfCVfsW8Y0WmafeV1jbo0FRp7ogI9GYyXWmccFCPlVmwYGerITmyfPnxKm9Oqjb3jDrwRnFd23HP4XHjE8/wOtVA8kjTH5Vabh3Don0UMQ07aCw75VXUshjKtTFgTjkNM1dunj7TxzhMCzm6YZDzCG5sCch8/CtXECM/wBn4EK1MW1n9T5IbY6ynfmT6/sK7BA5D0/AK6x1h4+s+KJu2Pj4i475PitJaDlHf5FBqUrk6geWaa/jiOQn0VHD08rflEJujOwI6KuWnIDx/CH2iz6R388DYJX6tI8flbjlXoG7IGtcTkD3DNePr9pms4gS1kwOPfovX7fL6b2NsS0+mfAr5/sp3XwZBmCDkeKdPR/5+Z7tbXZ+yNnei60hQBdxQKNrJymY4krjfbfV0bdhVFWBdJuqEzjnhihDZqlr20K1IzjY2d+8JRv49UtsbN0Jiq7ihntWs6MF0OkJGu7U2Qv5oEtwOBlG5zWsx2v7XaglZlHaH5piptJF8UPGjmwyXBM5D1VadUG6u3l+uPFRlffgYwrtHPmgk+Hr+FYPQwVx8FB1xQt5d3upVT8Wc2ccvBV3OvdcY/rrL1RG8fP3RQi20C6ER17I7zwJVabM8+sEVVrRhj1guuGRvw+UR9sMVDYevHgqlL7kzl8cFQ093wAjS5PkD5BMNbquPbbifTPrmjKpw5QfE4eBHguO4XuTznJWOHn38eMqr7DQ6chAURWowY8gB5nxVGUob4jw/Mou9A4wTyt7odGYAcfqAvGR07rojj2kdxB7iII8fREbae4en58VaLTh114lVfiNBfmcAFUXpiRfh4SuATl39deKtTbA6yske2dv/jaGj73YDhmes0S13aoc7dGA9UqdlNrkWU2bbW7km27jou0NtY8bw3iDmAY0yC6xytb4aMoSW0bJScZexpJ/+M5wLpqla2WvvZCNUTbrmUGRtGzta6LgG37VqFAtBm8LR2mnJvw44oTmWXLvn+x057v5STXnQHimWN1zVgwRblxRmrGu3k7kgv1KJKU2iqBibLUb4y1i/wDFW0uDCGkiQQdL48lk9g19wbky3K+B+FqdsU53SDhjyKUoU922HHJTG5zdeh2V04lOSIWRslUgXiesU5T2gG0rU9rldLwDIsnKdS3XULL2itdMbI6QLlMZ7n9aYd11mpN467yq0nd3WJXCRh1+1HNYRIz4K2746qRbRRxyn8oI3grExzVDp11xUptjOSgI1t7/AKHyrAzh3Ic9dZqrnnLhH4QFm+vJVc6eQz6xKk5DvXLfpUSOuvRd3vjuGnyhuOg8Pc4dy4R1OPM4lExYutaOHuVwNGJ8+tVWb49wFu7grmOff5n8oyoDn5nXloiMEdY8lN2bnu94n1Vy3nPmiVTdtfnHyVVp3rxnpE8pyRmM1Hd8oW2bQym0veYGHwAMymMqbZtTaTC9xwy1OQC8jVqOe8vcRfPvsMcAFO0NtNdxcQQ1v2tw4ybfcUh/HUcQcAMIGPO/kiPQ7JsoqscwmAf7NMGbgR781insOvT+hkPaMDvxbkTK2NgqHd0AMXN8/DvTVSq6bkE5z+GldP2MfjbNQDCZ8rKClnMcUJjiZLRMHr2RdwgA25KorVb9Op1QhEYW190R/igt8jCihV5AkINDa97KCMRKebSkwEnt/ZxxAXLrn+xvnr/R9+UltjCQdcQkDUqMJBJI0RmbXI+VmdOstl2MvaNoDm8sVUvtcWTG37PP1NF/7DUajis+m8gWjnit/r0ee5Whs1cZW4HBHZQG9vCRqMR+Fih3Pw+E7R2l2WAVjW7+D1qxJuIT2wVIb32WTXrnHxWpsFL6G6kT4mVKz3ZjSpVpwHj1irh4zKRNIhXYOKOWw8HTh14KFxHz8JacgQo48UUwH6daIrXckm0nULpqHUeKhcN7/JdD8Cl2k6HxHyo6dJVT0aLrY4rm9KA1xzHkoXcCiZBF2f3p7Ic6BcvoVQWOsSrg/r8fKCd7j5KweMZA8z5SjFwf11J6hQ1YSIryYa0l0TB+n/uvHcoKNRwJP0g4Bv3Eczf0Vxm9R3be12MsLuvAF4t/aLBeV7RqOqua+q7EgNaJgSMMPMwvUjsZjRF2nMY8cis8bAXu+mYx/SXlz8mBUaS7dacscfiFpbBs0wDMxMiYib70+vFalTsk4bovrxt1Ka2WkGiMMjGgytirIlpWjSDNSbk80YsOnr7BF3AREcQRbPQQg1Kbp+4eE+60jjGOabTBsTOIKcpVcWiCRedAOOiV2qq7IE3iI6hXZWhoticTgThYFZ1ocl0gyCM7Xvnb0XckAG0ZfPuivqQ0COAy7zwRB9nrxlw06zRalecLpVtObyPTwVS+9hb9KgXaNJpBkXuAvM13hkiZKb7b7TP8u43IS7mb+iwtpqkys5r1fDzJPY7tvII+VR1Rp0DjlrxHFIiuZiJOq7Ua0jecEnp1vMMukiJMrgcRcE8uK40SYmRk6/ug1CQdRqFWZ1lM0am8QCcx4Zhej2erIkC2FyvJbPUO/IuIJ8s17Ts1gNMCMvaFM2uPzdO0nOIJDbAd3dPV10OMfaJ5owGMYZ9c1elcE4A8FfFx86SoVd55YQA8QQN7EHMWwTn+OZiPP8Lo2dhc1xxEwZgibEcRwNk40dfCeMPOk6Wxl2EeJjkjf4hGMeGfCUw2ncmTeLWiyu15m2YTxi+dLCnbHzhWFMeHE+aMaQmUWmy4AneKSM6W/wAfH5vdZ+09mviN8jiHEe62t2MZzuTOPElSZ48fJXE153ZdlqXDnPNzFybXWpsuygNAJcTAmTMJ/dnFVNP2958VcNBNIbthfWOZx8USi4bsQBHCPZdNQ5TjJ0wzhTeLgASADEke0IKWBkAHLDLuyldGngqkRDW4C2cAC+eCq4X691UWDyVBOvWijSIyvp1dRonL29EAZk25wb2zHAKtR5JsNLeyIWmbC1+WWqj59oUAd22PCCb8/wBK0YEmJvERbLG6s5pA4AZgXv49yE6rMWHdHugqTiAOMCOea6RcXABImccMOHco1+8bQAM5VjeQHWsDB71GhqQAbAjnieasxgdjMY375xVqdOcTlBv8I5gCbKoXcxoIAEaDzXd3Ex+I6wR28p0Q6/jY/CD5vUrb1V7zm5x80nXfcrm4WlwOIJB5gwUvJPdko9s/INR4ZpkuEC836CHRowBhvFAYHb18ie/QJjWtbZ6MY/bflEJvsrYAd51zNhpjl1kmOyuzN6mBUa7fv9M25n4Xp9g7OaxsEYDDhxR5vk+TWFR7EbjeDYgQJw4YLXbR3REwTZPCkCLWwjvwVizHD37vBWTHG3SZ2cQOCRqbS4kiN0CeNgMYWybzF1j9pbETbI2MY3zSoz9k23fLoxGHIeh5rc2OtvC4yxP4WDR7LZTv/Y2mPGMwVrUXxGnt4qRWo0Cy60TrmMErUe4Oa4GGxcESCNQcQQY81Z9ebg5HPxx9UDciL5X/AGkds297DvCwFzN7ZkQr/wCSALwBzx8UDa9kL8IjzvEz4cU0F2PbP5INoPWBWhRojIfvPBB7P7OFMDhMZ48T7J1jQAYsqAVaR/fqhbpwnl1imKhNr3UaMyfFVCdWjnPx5qoFhqfBaD2z8R6eSHVZeUADQG7YXOeeituCPyi7lx1ouBuJJw4IBlmHXcuObkcr6cUVzCMhl+VysN28YDw46FAN7YvaZJjDmh1Gg5EeiZ3J44YhcfYTByw8ECDqGHPAyVDRGoHdCcr1rTIWZUAzJngJzPHFANzcBwtjzumBTOM9yXY6BA70WpWwjD0jNRTIaJsLxEhFYZPeg0n2BCs04lAcVL6R3LjagMQbcMErW2vdeAQN055z8Irmkn6XANgyIveMPNB5H/ivsMip/Kw/S67xodeR9eaxdo2UNAjEjMRnHpdfSqjWlpBgh1oI4RfReK7b7JfTcPue2wDgN6BcQYvItfAyo68fJ/KwduqkfbpA/C3v+HewXEB7x9RuG6Y3JwzwTPZPYW6Q5x3nZWsDnGq9dsWz7guZ0lDv5N9R3Ydgay5MlO77Qwk48Er/ABlwneInECLDMJimFXFTZnWEiIUcBJ8+/VXqCbYdZKBsTyyVA3sQHjW/cm34WmUN7SRwQZ1TY5uLX6Co9hDSIGNsT6Jx1UARF/FKU3SYJyvpoFlQK9Xd1PLIch7IdZ5a5pM7pmRnzw5pq2Hnn38ErtFD+T+xEZ3MD9KKmyUaZlw3YLvpaThGV7n8BaezbT9VwQJiwnkTwXn63Zha0FjgXgyRaMbEGO+Oa0ey9oBG650uzIwkEiMOu9B6OiWnC+toU3MbXKRDi0D0CqNr+rda76pEjekicCRirph6M9O9ZNXtYF+4RnrGGk490rR/kJztYkZ9/DUKVtja4EuGOltYNr+aqDMuLC0ZLhHgibwNmiAOM3VXTOiIoDCljkhnaBv7k3ieuKM1pGXkqOC2WuVv2qPVKtQNMfVleJbjgrOExe04WyQVDb+2HfiqVXRcz3K73iYmJk9clVzicDhiY+UAa4gmMRjfQYfpJPpBxkbsYXdu+QRNrBN889bC0JUsA+9o3jc543N87ygXa/JEDs/fxXnxWfUqMA/qSXGSBpu9cVq0at+GWX5WVaAd9J16gK9KrI8iP0gU3kxhe3XWaKwDEZ4YxzVB2smL2wjHl5I5MRrgl6ZHth1ZFZqboCNbu3RN0G0WPRS1BsA5zmbnAYpjehBKdAAyO4IoPhx5fPqhh+qsHXRBc46wKuChNeMV0lUXc/4VTnJtooD6Yqow68lAVgXHCFQPVHP4IF67YNsUjtOyB1jw+nDvK1iJxHXFcLBJUxSuxbOAIA9+a5W2TEC/Xyj164aOXWeKyz2w3egYmwtncdWQN/4oBu0EaE6YYDX2SkNY4EU7H6t6YuTBmVoCod0G0iMdLT3/ACuVhvgzgOPrGAQDp7ULuBGBaOGRg65Sk6+ztu5u66oDvAkCZtugHIWHciU9nbDibkk4iZym9u7mhkuLTaBEW6spindh2+WzEPwcBk4WgDSBktmjXkWGq8js7HNbulxwDQTJOszlz4YJ3Zu0iwDftaIjS0jxCqPQmoDYHmMOKvNrkd2izaFcPAicsbHAFMtdu2Phkroq7YQ6qHhx4ttBj7b4gTeOATdRpAg2PDBDpvJkjAYYW4hWDj6nGefdKqAupDnNjM4ZgdZILGf1E4x696Z/lFwDcYjHxQjjY/hAN7RljhPIoFUlonrlZXrvgWtx0/CVq1N68yLGQYn2QcdBdaxOPdbJK1qLpOf/ANo7kR9TAfbGgtCq0tN49PhBk7GqbF97uS4ooC0f+pT/AP1WjTy7vRRRFG2f7e5MNy7lFEF9OtFHfaOs11RBerj4eoUH293uooiCswV+vNRRBWpn1koclFFRKWHiuvy5n/tUUUFfkeis/Hw9lFEC225cj7rE2b7h/t/4FRRRWtTwSNX7nd3qVFEDhwb/AKf+SWq4t5ezlxRKAbZ9w6yQe0P/AEf9h6sUUQbFD7G82/8Acm/7jkfRRRA0MT/qpWwbzb6qKKxFqX2H/Z3qg1cHdZKKKjK7Z/6bv9Xe6DsH/RHIriiC5+88klsuHeuqI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pic>
        <p:nvPicPr>
          <p:cNvPr id="41998" name="Picture 14" descr="cum-gia-ca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0"/>
            <a:ext cx="54864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descr="cum-gia-ca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63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12"/>
          <p:cNvSpPr txBox="1">
            <a:spLocks noChangeArrowheads="1"/>
          </p:cNvSpPr>
          <p:nvPr/>
        </p:nvSpPr>
        <p:spPr bwMode="auto">
          <a:xfrm>
            <a:off x="381000" y="4343400"/>
            <a:ext cx="83058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800" b="1" u="sng">
                <a:solidFill>
                  <a:srgbClr val="FF0000"/>
                </a:solidFill>
              </a:rPr>
              <a:t>Bệnh cúm gà </a:t>
            </a:r>
            <a:r>
              <a:rPr lang="en-US" altLang="vi-VN" sz="2800" u="sng">
                <a:solidFill>
                  <a:srgbClr val="FF0000"/>
                </a:solidFill>
              </a:rPr>
              <a:t>H5N1</a:t>
            </a:r>
            <a:r>
              <a:rPr lang="en-US" altLang="vi-VN" sz="2400" u="sng"/>
              <a:t> : </a:t>
            </a:r>
            <a:r>
              <a:rPr lang="en-US" altLang="vi-VN" sz="2000"/>
              <a:t>do vi rus gây ra</a:t>
            </a:r>
            <a:r>
              <a:rPr lang="en-US" altLang="vi-VN" sz="2400" u="sng"/>
              <a:t> </a:t>
            </a:r>
            <a:r>
              <a:rPr lang="en-US" altLang="vi-VN" sz="2400"/>
              <a:t>Gà tiêu chảy, mào và tích sưng, xung huyết đỏ sẫm, da chân có tụ huyết,… Đặc biệt bệnh lây sang người.</a:t>
            </a:r>
          </a:p>
        </p:txBody>
      </p:sp>
      <p:sp>
        <p:nvSpPr>
          <p:cNvPr id="7" name="Text Box 4"/>
          <p:cNvSpPr txBox="1">
            <a:spLocks noChangeArrowheads="1"/>
          </p:cNvSpPr>
          <p:nvPr/>
        </p:nvSpPr>
        <p:spPr bwMode="auto">
          <a:xfrm>
            <a:off x="3124200" y="7938"/>
            <a:ext cx="3810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FFFF00"/>
                </a:solidFill>
              </a:rPr>
              <a:t>Vi sinh vật gây bệnh ở vật nuôi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500"/>
                                        <p:tgtEl>
                                          <p:spTgt spid="6147"/>
                                        </p:tgtEl>
                                      </p:cBhvr>
                                    </p:animEffect>
                                  </p:childTnLst>
                                </p:cTn>
                              </p:par>
                              <p:par>
                                <p:cTn id="8" presetID="5" presetClass="entr" presetSubtype="10" fill="hold" nodeType="withEffect">
                                  <p:stCondLst>
                                    <p:cond delay="0"/>
                                  </p:stCondLst>
                                  <p:childTnLst>
                                    <p:set>
                                      <p:cBhvr>
                                        <p:cTn id="9" dur="1" fill="hold">
                                          <p:stCondLst>
                                            <p:cond delay="0"/>
                                          </p:stCondLst>
                                        </p:cTn>
                                        <p:tgtEl>
                                          <p:spTgt spid="41998"/>
                                        </p:tgtEl>
                                        <p:attrNameLst>
                                          <p:attrName>style.visibility</p:attrName>
                                        </p:attrNameLst>
                                      </p:cBhvr>
                                      <p:to>
                                        <p:strVal val="visible"/>
                                      </p:to>
                                    </p:set>
                                    <p:animEffect transition="in" filter="checkerboard(across)">
                                      <p:cBhvr>
                                        <p:cTn id="10" dur="500"/>
                                        <p:tgtEl>
                                          <p:spTgt spid="41998"/>
                                        </p:tgtEl>
                                      </p:cBhvr>
                                    </p:animEffect>
                                  </p:childTnLst>
                                </p:cTn>
                              </p:par>
                              <p:par>
                                <p:cTn id="11" presetID="5" presetClass="entr" presetSubtype="10" fill="hold" nodeType="withEffect">
                                  <p:stCondLst>
                                    <p:cond delay="0"/>
                                  </p:stCondLst>
                                  <p:childTnLst>
                                    <p:set>
                                      <p:cBhvr>
                                        <p:cTn id="12" dur="1" fill="hold">
                                          <p:stCondLst>
                                            <p:cond delay="0"/>
                                          </p:stCondLst>
                                        </p:cTn>
                                        <p:tgtEl>
                                          <p:spTgt spid="42000"/>
                                        </p:tgtEl>
                                        <p:attrNameLst>
                                          <p:attrName>style.visibility</p:attrName>
                                        </p:attrNameLst>
                                      </p:cBhvr>
                                      <p:to>
                                        <p:strVal val="visible"/>
                                      </p:to>
                                    </p:set>
                                    <p:animEffect transition="in" filter="checkerboard(across)">
                                      <p:cBhvr>
                                        <p:cTn id="13" dur="500"/>
                                        <p:tgtEl>
                                          <p:spTgt spid="4200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2"/>
          <p:cNvSpPr txBox="1">
            <a:spLocks noChangeArrowheads="1"/>
          </p:cNvSpPr>
          <p:nvPr/>
        </p:nvSpPr>
        <p:spPr bwMode="auto">
          <a:xfrm>
            <a:off x="1143000" y="4343400"/>
            <a:ext cx="754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400" b="1" u="sng"/>
              <a:t>Bệnh gà </a:t>
            </a:r>
            <a:r>
              <a:rPr lang="en-US" altLang="vi-VN" sz="2400" u="sng"/>
              <a:t>rù </a:t>
            </a:r>
            <a:r>
              <a:rPr lang="en-US" altLang="vi-VN" sz="2400"/>
              <a:t>(hay bệnh </a:t>
            </a:r>
            <a:r>
              <a:rPr lang="en-US" altLang="vi-VN" sz="2400">
                <a:solidFill>
                  <a:srgbClr val="000000"/>
                </a:solidFill>
              </a:rPr>
              <a:t>Newcastle còn gọi là dịch tả) thường gặp nhất ở gà, vịt, ngan, ngỗng, gây tổn thất lớn trong chăn nuôi gia cầm.</a:t>
            </a:r>
            <a:r>
              <a:rPr lang="en-US" altLang="vi-VN" sz="2400"/>
              <a:t>  do vi rus gây ra</a:t>
            </a:r>
            <a:r>
              <a:rPr lang="en-US" altLang="vi-VN" sz="2400" b="1">
                <a:latin typeface=".VnTime" panose="020B7200000000000000" pitchFamily="34" charset="0"/>
              </a:rPr>
              <a:t>  </a:t>
            </a:r>
          </a:p>
        </p:txBody>
      </p:sp>
      <p:sp>
        <p:nvSpPr>
          <p:cNvPr id="21507" name="AutoShape 10" descr="data:image/jpeg;base64,/9j/4AAQSkZJRgABAQAAAQABAAD/2wCEAAkGBxQTEhQUExIVFRQVFBQUFRQVFRQUFRQXFRQWFhQUFRQYHCggGBolHBQUITEhJSkrLi4uFx8zODMsNygtLisBCgoKDg0OFxAQFywcHBwsLywsLCwsLCwsLCwsLCwsOCwsLCwsLCwsLDI3LDcsODcsLCwrNy4rLDQtLDIsOCwsK//AABEIAMABAAMBIgACEQEDEQH/xAAcAAACAwEBAQEAAAAAAAAAAAAEBQIDBgEHAAj/xAA5EAABAwIFAgQEBAQGAwAAAAABAAIRAwQFEiExQVFhBnGBkRMiMqGxwdHwFEJS4SNDYnKS8QcVFv/EABkBAAMBAQEAAAAAAAAAAAAAAAABAgMEBf/EACQRAQEBAQACAgMAAQUAAAAAAAABEQISIQMxE0FRMgQUImGB/9oADAMBAAIRAxEAPwADwfQeakgHJBBPCZ4a4suqtLoBA6jj80Xb1jTawN+VpALQlNa6cL5laQABlfr33Xhc9XfaeLPpuLCi8CXCOyuFqA4kDV258lwYi2PqaQdjISvEMQb9JcJ/3Qi2b/V9QVf35Ydpnbuqqd68uaSAB0QNK6pkwXA5RpqFClcNyF+YdpKx8bdz6SNvWFziQ4NAEoexuM0gPkzukd1dh/8AmjXTdV4I+mx5IqgEddkTi369F+2pxHE2WtLPVdHA6uPRYu6/8hNcR/g6DqQlfj3xMLnLTaAQxxOYc+SxxXf8f+n5za0x6LT8dU8xmhA7EStXTvwWZwIEA7zuvD6b16XVqZ8OcGaQwF3oFHzfDlniM1PGPFtAhoBJIeCdNNO6cD/yBa85/Rq8fKk5a/7fj1/0fg97sLinXtzVYIDgYndJ/B75q19Nso/FLfAtzNjE/SXaK7wI/M+ue4581lJ/ya8f41uMrXakQuFjdRI0Qucv0HHKofRGbV3GwR3b+mXVw0bbMPCEq3AbIbqEJc3LgA0afoqK9cZfp9lF+TfWI+zKjWHBhEMqtKQfxzd+Y2QFDESXRMaonN/SuffprXu6bql9EnzQVJriAZ0PHRWNfvrtutZ0e4jXtAAJdPZY/wAYvD69vSAgB0/cLQ1roydVkcQeal8wTOUTsp5597/E5XoDnjJqQRykmI4kxjCBAnUnkRsAqLgOMAHU7pPjQB+XpuU/HU3g6tsTHw50lzcvkgqtUE9YSnDaIIIJyhupP5JzUIDQTqI0MQT0RePf0U5xF9cZTEHgjnzCUVqmnkSvrzEmNMBpce35lKatV79/lHQfqtPxWtZ8W/TI53mPndp3P6qeVx3c4+pRLKaJpMXTjb8fIFtF/wDU73K5VoP/AKifMlNmBWCjPml6H4+SDI8cn7qJz9T7laB9uFWbVGz+D8UImh6tDT1TZ9vC4y06paPxFRCGqVU/dahC17EdE9K/FSZtSNU2Zjtb4Rpgw0iCEO+yjYqiq3LunZKzssRNU9UQKwjdC5SvvRPClOsO8QVaLS2m4AHcESrML8S1qBcWOb828iUiAK6CegU+E/g1rqHju5aZzM/4/wB1RW8ZXLnZviAHsFmg7svs3+lLw5/hWa0NXxfdO3rfYLjvFt1t8X7BZ4u7L6R0R+Pn+DDx3ie4P+Z9gos8SV27VPsCkuYdF8HhOcc/wNGzxjdjat9gus8YXQ/nHss4XBSpsnb2R+Pn+Bov/r7o8t/4quyxKuahqCA87OjTyhSwPDAXa88f2WttcLYPoERwVfPxc/wtLrLEbozm0PBAkaq6xbVd9cH0/fQrRW2HjoibXDxmlaT4uf4nSVlqYb5aqi4LwYnQkD0g7LY1sPEaboF9kCDptx5K/CDWWqWHMQTofPqlt6x2zeNCf0WwuLckeoJ7qFeyHTn9+ynrhrx28vARDAq2QrAVg6VzSrabtEMXSYCunSAkFpK+LoQtZ8KFO4lLDFEyuqFPYFXBn4pYalrl3LKIFJTbSSBfUooWtRT19toh69EJ6Lyz9Sh2VDrbpqm1eiWoZzYVSseuIXZCvsp7IytTB1VBpwnrO84qAPZdg9ApZB1XTT7ppQIPRc1/pVnw+/3VtKye7YSmAwJ6LpJ/pTmh4cqu3IHmrx4TrcOaU8oIqIkgRqtPhGDMMFwEjgfmvrDw1UYZeJ8jK0NtbKpE0wsrTQc9CU2pW3bt6Ia2kN1/BNLepmWsiU6NHY9JRlClrK+oshHW1NUHW0EPVt+R6pk4KksQCoWQA/fRC1rSAnxYqKlFAeC/CXAFGdFxpXG7lraWu6kdFCm5TcD5oEUVj9182gIzN4OqsYILZ5Kvr0XUzmbq07hTRa7bjQjpqPVG0xoUAysIDh5H8kRTq69iE8GjWs/VXspIalV0CMou0SVK+czRD16e3miaj/lPaCqLx4hru4/JLFBK1qCfcIeph/HsmZ+sjpJ91MGR6oLGYr22X81823B22Tq8obpS2W/L1Oiqe02YE/gi50NBUGWLi7LBHWeE2+EdADr1CKo0umvfqqm65+5lB2+HtEQJPJKdWtHLpGqttLQwolpmVp4pNrKj13TWjaJHg7XF2u3rotba04EFaQUI22XRahNqbAVM0AqwixrY0iUTa0dZCu+CFJlOEYmwfTZIRNFsIahU01VzKmqZCYlS+GpUArEEocxUVKaNcFWWoD83vfouZ9EKa6h8aVyY7L0NFSIV7Kk6JSamqtp14KWCXTR/zED1TO2d8uUpLYVZJKZZlNa8hL21yEubtyPzCEpXHHqE0qPkJdc2gJkaHsnC65X07pMbWustWzt3E9wrbTFOqeIlav43sVUTLHt5AS2lfA8qbL4NdPofJLF6Zc03cEQVOl/MOhKXXFUNb8plsz5Qp296C49xKQnRs6nIlLLu1lMbatIXarZSXmsx8csqDP8ASedk8trlsiIjqgsStQ4arPMe6g7ksW3HTn+Tj3r06zeCOEYLZsbaeSwNljQ3DsvmtDhuPjZxC1nUYtXYWzRsnFu1Z+xuwdRsn9s6VcSJy8gL6nqV1jVZTanhOvt1Uaf2TNrNFB9GU8EoEMlSpyCim0lw00gnb1VeaqDaFOUYkfKi9VMqKVVyCfkqqXAkAyByuMc7kwiBbOVdSi4cLn1t7RNZ3VSNc7ql2m6iSE8G04wy845lPqdYELFA90zsMS4d7qOuW3Hyf1oHu6LjqiGpVJ5V4U433Vb3IatYNfuI7q1tQVKmQcfdMLjCXNAcDLTx/dORlbtxmv4CoPoMhQrU6zdxvwnj3H6YieeFZ8GNT6lPS8SGiK/AVTLmpSf83stMx44BPohMVptqDbVHkVmC8KxAOAKe0KgK84s7k0nxxytfaXcjQqeucafH0Y1mTr7fqkV7ba688J6xxc0Ae6rucP0lEadTWOdYfPA2KZ0bMhHtttR59FrbLCw9mo+y05nk4/knjWXw68fSMjUdJhbbBMVzRoR6ys3iOFFh02QtCqWEGdlUuFmx67b1NNFfTdrqs7gN/nYOevCftriOfVbRma0zouwg6FeUTTemSYYuPapNKnCQUfDXMiIa1dyJkDcFB7jsjPhqmoxAflt9ZczKGSdQvhTK5GvurqkGNFVUpgrkFd1QQaoyFVMo3MVE0Q7snKFFK7czbUJjaYiXbpbVtSNd1RmhVmqndhpb3BZWkcrdYfeBzCJ0PHdeZmuSRPC0OGX+mh1Ssxrx2c4jbAHTYoWzYXOAcdBsrRdFype4tcI5/HooaVqbm0puYIaBAjTnustiVMz5aHv0Ke216C1L74Tr1TtGSsvf2GuYcqOD3OR+U7FNmUS6W8Tvyr34QyNd+2pT8mc5u7DSxqp66o0t1P8A0srasc3Q6gRr59U2ofM3KTB4/RS2ntxtpmdOw9lrvD9WBB1GnAj3S7C2Me003aOH4nqp2wLHRtB1WvHpj8k8jbGKQI0Cy9fDpEhPri5kxsf3uibK11PQ9lpZrnlxlLY1aWoJA8lssHvg5swZ8zqh8Rw3MNOOEoeyrTENJaO2iJMO+2ws7lucjYprSq6wvMbDEagqjM4nzW7pVToekKpdRZjQU0QwIS0dIlGsQT4NU8qm1qmWoAcMVdViKyqt9NAfkN9CT091Y1vQp++n6oF1uS7YRx27lc2tcBQepUiD1VlVsOPZcbqkFIDu3qvv4kj6meytaI918UShUL1ndVksfMBU3zuBujrC2yN13O6v1ml9k1VkFdo1S0yE5urIO80quLVzU5dHuGdnig5RFe5kb67hZ1NcPwqtU+gFLxivyU5sr2QDuizWlWYN4OrbuOWfX7LV2/g0ECXH0hTeKufLIx2E/M/LOvTkrZ2GCuI+nRN8I8I06Wv1HguiR6rTUKAGwR4lfkv0W2OBUwzVoJiNuOiz+L+Fyw5qWo/oO48it41qgWjndaZLGc7suvLHOcxwzS1zeuhPYq7/ANg0jNz0W/v7Wm4fM0HzAWQxu2tmjYN8jG6U4saX5t/RVRuS94nppO+61+EVdgfLssVTLWOAadYmZ481qsLqHZw3iDwVpyx6utUymP3+CV4sxsR12V1O6yiD+vol9zVzTPGyu1MZ59r/AIjY6rc2FHQeSzWGUs1Wei2drTSh2i7KnGiPYFXSaiWtQSTQpFcAXxCAiuwphq6Ug/Luw7qdNnuVxjf+laFx2umQDd0xOqp+EExfbh+58kHUoid9t0aMUmgFE2o6oprAumkCCOCidC8wsp4cA7NM/gjQ0q3+FblDeArfhJ3opyEc0oW8pOLTA1OiZVGEKspzoXnSC2w95cB+yvSsAsXwBHSUF4XtWO1y5j1PHkvQrKnA4W0YpYbZENAJkptRt0JSrBG06iKeLsoC+BVLnrjKikxbShrmqBz/AGXXVwBusX4x8QFgys+og+iueon7L/GXjgUnGnS+Z2zjw3sO68+xDEHOcHZpDtp3jkei5XsM5JJOY6k8EoN1qWy0nQ6ieDtKXlKeY0GA3Ln1JMkAAc/dehWb9NI+6868NW+Z2pgjr+a9BwqnJjlVEnVvTzCeULijixpKa21OAl/iKC30Vlofw7VBeCOn48Lc2bV5v4WkVPSF6XYjRKCjmBXtCrYrWoCYUlEKQQHyiVNQJSD8w0jpKkAqbQy0IkLidSmqOnklF7iThlOXiHebefUQU2qlK7oxJOyvlHVDsxwcsPoU6YDAIaddd0iwWxNSpncPlB9z0WpVd4ObQYf1BC4ao6o0Ia9q6QNyoUp/iGnSQg6zvmA3EpRi1QZso0Ld/Poi/DlEuqNJJgLXxz2zvWvRcHAZTHymdw0CT7cJ9h1048HyOiAsLqm0AEhC1MaD6kUvp2nrCv8AQ44vVyNY2p3/AFR9J0iAsvZ1zMTOg/JPrN0CSfJAsy4P2QF9eho3hWXFyOv7C828W+IM9X4bHQABJn7IRT7FfEobpOqx15cuqHM7dDMyncyeqsDm/wBQ9VHd1fEz7VOCX4hEQffombo6hKMTq+qjmXV9Zhx4etTIcSJETvPYiN1vsOBECN+QvPvDVVojUEcTx5EbL0LDjpvK6IwaOjV0S/ENQQr7c6SvmUc5j97rRILw3Z/4kxovQLVugSjDLIMiE8ohIxCmCqpXQUiXhynKoaVZKRpZlB5XZVVQoD8vWDtEaEpw+pqQmgPHX7LirqUVQZnVL74n5f8AcB78p06dMrgANxEz+i+qNB4VS4m86GtYY0NaNAFd8cBfGkFXWZp9X2Rsoyu1q5jRK7q5LWuefq2HZH5O6X4jYPeIBAEz5quc0utZx7pMnUncom1vSxW1cIqDgH1VLrGoBOUrbYyxo8JuS8h9Z/yfy0mauf2/0ha5llnDRAZ0YOPMrz3ArkU3S/cbA6Ad+61jvEbWgCdSBztIP5BBzqz6aKzqZC7kCPXt+KY08UBgEjXYTusV/wC0aKYqVDAiYnVxPACzzfEb8xdzwNgAnovtvvE3iZtFggy52mnHUryypUBOpnuvri4dUMuK+tqTCfnJA6hTaWIh3c+6sz9zHnC+rW7J+Vxjuoi0H9YR6NayiXfS8ntyoGkZ+syuixdw4Jlb2L6gghriO+p8jwj/ANArw+IOoB4kfn3XpeHMEArz7CbF7H6xHTYjsQtna18ojhXymtD8bTyITywpDdZPDLrO7TWNHDtwVsrMaLROGNEI+k8Qg7cIpjfx17rH5r3P8TidWpC42oo1BPmoZNfT9Fj138/n6npXpc2tCm2sP3+aGcF0N77/AN1n33/qPK5BJBRqSqS9VZoHmqi9dXx3q8y9faa/LlqCHAkQnFKtoZSihVzazorw48FYXl0SmgqLlR/5INtQrj6pjZT4nox1aFB7iVQ2qOqszd0YaSlHKpcrGEpk7nUazZGim1ccUwUPsS53br1VNazkgBOFNsKtqcD1bMPjP80bdvJDPwhkiBHumWYKLj04R5UZC8YG0/zOHsV3/wCePFT3b+hTu1dpJEFEOCnyp+MZR2BVP6m/cKh+E1h/LPkVsHKlwTndK8xjqlnVG7HBTtQ8HQkepH4fotBiFRJaVKXTPqtJdR1Ma/w8HHV2vfc+/KdVufJBYJb5WjWdAmleMpWsiAXhKuTcRPBH/a9Mt6vReV+FiP4h52I+69HsqswnBfto7Z2iMY9LKDkVTemkWXKtztVXnUMyAuL1HOqC5fByg031FBxXWtXXkKif/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pic>
        <p:nvPicPr>
          <p:cNvPr id="21508" name="Picture 14" descr="BỆNH NEWCASTLE DISEASE (bệnh gà rù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0"/>
            <a:ext cx="48768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5" descr="y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1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362200" y="-144463"/>
            <a:ext cx="3810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FFFF00"/>
                </a:solidFill>
              </a:rPr>
              <a:t>Vi sinh vật gây bệnh ở vật nuôi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45071"/>
                                        </p:tgtEl>
                                        <p:attrNameLst>
                                          <p:attrName>style.visibility</p:attrName>
                                        </p:attrNameLst>
                                      </p:cBhvr>
                                      <p:to>
                                        <p:strVal val="visible"/>
                                      </p:to>
                                    </p:set>
                                    <p:animEffect transition="in" filter="barn(inHorizontal)">
                                      <p:cBhvr>
                                        <p:cTn id="7" dur="500"/>
                                        <p:tgtEl>
                                          <p:spTgt spid="450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4578"/>
                                        </p:tgtEl>
                                        <p:attrNameLst>
                                          <p:attrName>style.visibility</p:attrName>
                                        </p:attrNameLst>
                                      </p:cBhvr>
                                      <p:to>
                                        <p:strVal val="visible"/>
                                      </p:to>
                                    </p:set>
                                    <p:animEffect transition="in" filter="fade">
                                      <p:cBhvr>
                                        <p:cTn id="17" dur="1000"/>
                                        <p:tgtEl>
                                          <p:spTgt spid="24578"/>
                                        </p:tgtEl>
                                      </p:cBhvr>
                                    </p:animEffect>
                                    <p:anim calcmode="lin" valueType="num">
                                      <p:cBhvr>
                                        <p:cTn id="18" dur="1000" fill="hold"/>
                                        <p:tgtEl>
                                          <p:spTgt spid="24578"/>
                                        </p:tgtEl>
                                        <p:attrNameLst>
                                          <p:attrName>ppt_x</p:attrName>
                                        </p:attrNameLst>
                                      </p:cBhvr>
                                      <p:tavLst>
                                        <p:tav tm="0">
                                          <p:val>
                                            <p:strVal val="#ppt_x"/>
                                          </p:val>
                                        </p:tav>
                                        <p:tav tm="100000">
                                          <p:val>
                                            <p:strVal val="#ppt_x"/>
                                          </p:val>
                                        </p:tav>
                                      </p:tavLst>
                                    </p:anim>
                                    <p:anim calcmode="lin" valueType="num">
                                      <p:cBhvr>
                                        <p:cTn id="19"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2552700" y="373063"/>
            <a:ext cx="3498850" cy="830262"/>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800" b="1" dirty="0" err="1" smtClean="0">
                <a:solidFill>
                  <a:srgbClr val="FF0000"/>
                </a:solidFill>
                <a:latin typeface="+mn-lt"/>
              </a:rPr>
              <a:t>Khởi</a:t>
            </a:r>
            <a:r>
              <a:rPr lang="en-US" sz="4800" b="1" dirty="0" smtClean="0">
                <a:solidFill>
                  <a:srgbClr val="FF0000"/>
                </a:solidFill>
                <a:latin typeface="+mn-lt"/>
              </a:rPr>
              <a:t> </a:t>
            </a:r>
            <a:r>
              <a:rPr lang="en-US" sz="4800" b="1" dirty="0" err="1" smtClean="0">
                <a:solidFill>
                  <a:srgbClr val="FF0000"/>
                </a:solidFill>
                <a:latin typeface="+mn-lt"/>
              </a:rPr>
              <a:t>động</a:t>
            </a:r>
            <a:r>
              <a:rPr lang="en-US" sz="4800" b="1" dirty="0" smtClean="0">
                <a:solidFill>
                  <a:srgbClr val="FF0000"/>
                </a:solidFill>
                <a:latin typeface="+mn-lt"/>
              </a:rPr>
              <a:t>:</a:t>
            </a:r>
          </a:p>
        </p:txBody>
      </p:sp>
      <p:sp>
        <p:nvSpPr>
          <p:cNvPr id="4112" name="Rectangle 16"/>
          <p:cNvSpPr>
            <a:spLocks noChangeArrowheads="1"/>
          </p:cNvSpPr>
          <p:nvPr/>
        </p:nvSpPr>
        <p:spPr bwMode="auto">
          <a:xfrm>
            <a:off x="228600" y="1371600"/>
            <a:ext cx="8915400" cy="2800350"/>
          </a:xfrm>
          <a:prstGeom prst="rect">
            <a:avLst/>
          </a:prstGeom>
          <a:noFill/>
          <a:ln w="9525">
            <a:noFill/>
            <a:miter lim="800000"/>
            <a:headEnd/>
            <a:tailEnd/>
          </a:ln>
          <a:effectLst/>
        </p:spPr>
        <p:txBody>
          <a:bodyPr>
            <a:spAutoFit/>
          </a:bodyPr>
          <a:lstStyle/>
          <a:p>
            <a:pPr eaLnBrk="1" hangingPunct="1">
              <a:spcBef>
                <a:spcPct val="50000"/>
              </a:spcBef>
              <a:defRPr/>
            </a:pPr>
            <a:r>
              <a:rPr lang="en-US" sz="3200" dirty="0" err="1">
                <a:solidFill>
                  <a:srgbClr val="FF0000"/>
                </a:solidFill>
                <a:latin typeface="Arial" charset="0"/>
                <a:cs typeface="Arial" charset="0"/>
              </a:rPr>
              <a:t>Câu</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hỏi</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Em</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hãy</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quan</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sát</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các</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hình</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ảnh</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sau</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và</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thử</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xác</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định</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nguyên</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nhân</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gây</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ra</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hiện</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tượng</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trên</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và</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các</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biện</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pháp</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phòng</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trị</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bệnh</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cho</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vật</a:t>
            </a:r>
            <a:r>
              <a:rPr lang="en-US" sz="3200" dirty="0">
                <a:solidFill>
                  <a:srgbClr val="FF0000"/>
                </a:solidFill>
                <a:latin typeface="Arial" charset="0"/>
                <a:cs typeface="Arial" charset="0"/>
              </a:rPr>
              <a:t> </a:t>
            </a:r>
            <a:r>
              <a:rPr lang="en-US" sz="3200" dirty="0" err="1">
                <a:solidFill>
                  <a:srgbClr val="FF0000"/>
                </a:solidFill>
                <a:latin typeface="Arial" charset="0"/>
                <a:cs typeface="Arial" charset="0"/>
              </a:rPr>
              <a:t>nuôi</a:t>
            </a:r>
            <a:endParaRPr lang="vi-VN" sz="3200" dirty="0">
              <a:solidFill>
                <a:srgbClr val="FF0000"/>
              </a:solidFill>
              <a:effectLst>
                <a:outerShdw blurRad="38100" dist="38100" dir="2700000" algn="tl">
                  <a:srgbClr val="C0C0C0"/>
                </a:outerShdw>
              </a:effectLst>
              <a:latin typeface="Arial" charset="0"/>
              <a:cs typeface="Arial" charset="0"/>
            </a:endParaRPr>
          </a:p>
          <a:p>
            <a:pPr eaLnBrk="1" hangingPunct="1">
              <a:spcBef>
                <a:spcPct val="50000"/>
              </a:spcBef>
              <a:defRPr/>
            </a:pPr>
            <a:endParaRPr lang="en-US" sz="3200" dirty="0">
              <a:solidFill>
                <a:srgbClr val="FF0000"/>
              </a:solidFill>
              <a:latin typeface="Arial" charset="0"/>
              <a:cs typeface="Arial" charset="0"/>
            </a:endParaRPr>
          </a:p>
        </p:txBody>
      </p:sp>
      <p:sp>
        <p:nvSpPr>
          <p:cNvPr id="2" name="Rectangle 3"/>
          <p:cNvSpPr>
            <a:spLocks noRot="1" noChangeArrowheads="1"/>
          </p:cNvSpPr>
          <p:nvPr/>
        </p:nvSpPr>
        <p:spPr bwMode="auto">
          <a:xfrm>
            <a:off x="539750" y="2781300"/>
            <a:ext cx="6337300" cy="647700"/>
          </a:xfrm>
          <a:prstGeom prst="rect">
            <a:avLst/>
          </a:prstGeom>
          <a:noFill/>
          <a:ln w="9525">
            <a:noFill/>
            <a:miter lim="800000"/>
            <a:headEnd/>
            <a:tailEnd/>
          </a:ln>
        </p:spPr>
        <p:txBody>
          <a:bodyPr/>
          <a:lstStyle/>
          <a:p>
            <a:pPr marL="342900" indent="-342900" eaLnBrk="1" hangingPunct="1">
              <a:spcBef>
                <a:spcPct val="20000"/>
              </a:spcBef>
              <a:defRPr/>
            </a:pPr>
            <a:endParaRPr lang="vi-VN" sz="2400">
              <a:effectLst>
                <a:outerShdw blurRad="38100" dist="38100" dir="2700000" algn="tl">
                  <a:srgbClr val="C0C0C0"/>
                </a:outerShdw>
              </a:effectLst>
              <a:latin typeface="Arial" charset="0"/>
              <a:cs typeface="Arial" charset="0"/>
            </a:endParaRPr>
          </a:p>
        </p:txBody>
      </p:sp>
      <p:pic>
        <p:nvPicPr>
          <p:cNvPr id="410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443288"/>
            <a:ext cx="4419600"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3443288"/>
            <a:ext cx="4381500"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nodePh="1">
                                  <p:stCondLst>
                                    <p:cond delay="0"/>
                                  </p:stCondLst>
                                  <p:endCondLst>
                                    <p:cond evt="begin" delay="0">
                                      <p:tn val="5"/>
                                    </p:cond>
                                  </p:end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Động vật bị hạn do  nắng nóng</a:t>
            </a:r>
            <a:endParaRPr lang="vi-VN" altLang="en-US"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17638"/>
            <a:ext cx="411480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417638"/>
            <a:ext cx="4267200"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l"/>
            <a:r>
              <a:rPr lang="en-US" altLang="en-US" sz="3600" smtClean="0">
                <a:latin typeface="Times New Roman" panose="02020603050405020304" pitchFamily="18" charset="0"/>
                <a:cs typeface="Times New Roman" panose="02020603050405020304" pitchFamily="18" charset="0"/>
              </a:rPr>
              <a:t>Động vật bị lạnh</a:t>
            </a:r>
            <a:endParaRPr lang="vi-VN" altLang="en-US" sz="360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57475"/>
            <a:ext cx="42672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671763"/>
            <a:ext cx="419100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a:r>
              <a:rPr lang="en-US" altLang="en-US" smtClean="0">
                <a:latin typeface="Times New Roman" panose="02020603050405020304" pitchFamily="18" charset="0"/>
                <a:cs typeface="Times New Roman" panose="02020603050405020304" pitchFamily="18" charset="0"/>
              </a:rPr>
              <a:t>Động vật thiếu dinh dưỡng</a:t>
            </a:r>
            <a:endParaRPr lang="vi-VN" altLang="en-US"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464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76400"/>
            <a:ext cx="33051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15" descr="j0232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57800"/>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AutoShape 17" descr="data:image/jpeg;base64,/9j/4AAQSkZJRgABAQAAAQABAAD/2wBDAAkGBwgHBgkIBwgKCgkLDRYPDQwMDRsUFRAWIB0iIiAdHx8kKDQsJCYxJx8fLT0tMTU3Ojo6Iys/RD84QzQ5Ojf/2wBDAQoKCg0MDRoPDxo3JR8lNzc3Nzc3Nzc3Nzc3Nzc3Nzc3Nzc3Nzc3Nzc3Nzc3Nzc3Nzc3Nzc3Nzc3Nzc3Nzc3Nzf/wAARCADCAQMDASIAAhEBAxEB/8QAHAAAAgIDAQEAAAAAAAAAAAAABQYDBAACBwEI/8QAQRAAAgEDAwIEBQIEBAMGBwAAAQIDAAQRBRIhBjETIkFRBxQyYXFCgSORobEVJDNSJUNiFiY0ZHLRU2NzgoOiwf/EABgBAAMBAQAAAAAAAAAAAAAAAAABAgME/8QAIREBAQACAwEAAwEBAQAAAAAAAAECERIhMUEDMlEiE2H/2gAMAwEAAhEDEQA/ADPxAtl0CzivdHBThQRODIuFbeODx9XP9OwAqXWIUuOjE1q2kL3ky75HJyCSvJ457gev9CQTXxYtfH6cc4yAapaakV38LoxCoAERBx7inrpLTpbZqPw/uZMDxJiWkC9i20A45P8AtHrQX4dp4/TXUNo3ZGNMHwyWOToeeJByryA0M+GkeG6ktCOSxx/KqKqPTEZuPhnrFu3aKdsCt79/nfhNp06jBgcD+TVb6HRH0HqOwA/iJKxK/Y1HpgW4+FF1Dt5t5GB/nS+Be6gIGr9JXo5LGMf0o31fBCIPEkHZ8r+aXtebPTfSl4pz4ckWT+KceoYluLB8rubAYVeKK5b1lEXhEhHOKG/D5tt5aqf03q/3pg6oQT6WSp86dxS10RldRQDv84h/rWN/ZrP1O2qpiPqYe1/E39azVOOqXb/zFuan1dfP1Wg7iaJv6ioNXX/vEDn6ntjWiEW3z/m4l/uap3A87f8A0hV1ztkA/wDMS/3NU7j/AFZM/wDwFNBRSuMG3uOeAozS71w4KW649FpjeLfDcgA9l/uKAdexhRaA4HGOKnLxWHrXQgDag0w25z9IycUB0XAs12jI96NQSPEpYbdpHqax47dHxOzDy7h61f0ibyXMJPcbgKCeO2BxnJ4NWNGYnWoUU53kg0rgV8Q33lkU47saEaTGJ9aBftuo9rMRiuWDD6cmgNhIIJpJRyXdUX8k09aG+lM24i1O9ycqshApgsB4XTszAcNIf7UJvVxf3LBTgzNkj1oyC6dLRlhtLuSB/Sps7P4WAgkudoHejcV5FGgRnxjihEJ23atgEg4x71cksoyrFmIY+mKKma+p98c8uBzUTsu8rGQvoSait7f5aUyGTIx2qOQMS5ZcljkAUaPU2OlhFoKyceK0gAxUFzfazpMCSW8hktjydgzj81tqE2yC0t1TKqm4496r6bqDx3LRXBPy78YPaqmvrPKSh+qdU3usJEtwEk2dvShct9IqEyIVHsKNav05/Fa5tvPFIMgqMYoDeWNyIiwyyCnbTx4ydK5voPXfWUPZG3HKEGso1Vbj6U6imj1rot50OdybsCgvw2nS56Cu7TBJhd1I/NEOmYEn+H0bHO57cg0E+EUiBdc0/J3hw2CPTmtP/GW1n4RMVt9Ysyf9OckD8150MBB1nr9q3dk3AfvVP4evJa9daraLwko3Efg1d0w/J/FOZfS5iZfzT2SLoqIR9VdS2jcNJGCBXnR2J+l+o9NON0Mz/wAiKn0pRbfFK6iIwLi3as6KhWPXOqLUjluf2oINuHNx8LrGUHzW0+Pxg10O6BlsYmHZolP9K51pyF/htrVuwyYLpjj8mugadL8x01ZTerW4/tiql0VIHVkIjikReAVOaTekWK6j5jwLqI//ALU89YeaNWxnKNSB0ycX74PmE0Zx/wDdWe/9NMf1dS1IAah1UTyDHGf6ih+qZOtwt9rY/wBaJapC7al1AucmS0jbA/Iqvq0JOrwMCW/hW5O0dse9afE6qq8Zbw5B2+Zkyf51gtGknZUUsfllzgZ96n1e/wBP0VMX8ymaOdpFgiOfFUg/+9Ieu9WX2pDw7XNrbbdoSM+dgPvUZZ68aY4bMeo3+l6XDcLeXIlkbGIIeSfyfSkTqrWzq7oVtkgij/0wvJP5qk2MEkksTkljk0PvZc8A8isuVtXwmI3ouoOi+GcAfejUOpSy5TYMds0p6JZ3epz+BYpuYDLMewpti6c1JFG2eIuO4FaSDbJJpWChRjBq1otwyaij9mRWbmrUXTWuSxnCxHA71Xi07WdMv3N/ZsI/DbMqjIIxVcKe+hLVd13pFtfgZMkYLY/el/T4Ume1Vs7WuTyPxTO2tRjpSxjFoVCQgEY7nmgGkzD5mwJUAM7sAPwanKM5Q6ZZXmuHR8qJCaYdSBj6Vsl7sVzx+aDTwzi2ZlsyVkbOQe/NF9duEXSrNFUoVj5BqcppXLot2CGS9C+3Jold+QBvU8VQsnjR2YsA5PlAqw8/iNibtUlK8MSMCzSBjjsDWkMSC6hiRiWc/SaliksNrjJUjsDVnSxA17E0f6QSQe9B2zTOoIGN8yRvtRYxkCgzQzMRkMQKIGdp7qeWTJ3NxUFw7Z3IeBSol0KaBqUlq3yVxzG/AzzxVueyXTJn3jxLG5/V32E0s+KwO/OHx5W9qeNODNpMaS4lV085b0qsf4i+hL9OWTsWjZWQ9m96yvW0O83HwZwI/wBIz6VlX2XI9fDCRrjowwkg+Gzx/ftS/wDD9mtOv9StSQBLEe/2op8IZQINVsyeUm37fsRihdl/kPitGuMCbK/zp/UpLD/I/FYgEL4qMCD61b6h/wAj8S9HuDwHbafwRVfqRVs/idpkzDhzt/nVn4oIYNY0i8XgpMvP70oVTasBafFLTJcgeIjL+ciptEHgfEnVocYE9vkfc5qDr0NF1RoN0CBmdOf71NeAQfFWzcZAuISM+/FWA/RIv+HdYWH6lctt/OaZ+k5DN0TpxPfwSD+2aB6Svh9W9TWjjAntt4yO+KsdJX0Fv0SnjyrEsErKdx7DNHw9BHU4MlqjLwUDDk0idNRNLq90qIxI2thR2we9O3Vt3G1gWgdXVsspU965rb3s1te3EkEzo7rjKnuKyvV20x8067rutaXZX91JNceMt1ZLHthPIYD39KUNT61vLkKlsEttkfhb1HnZfY0oyOz8g+UjPJ5+9YGReSB9yTU3K1rjjJGTyu8rySyFmb9RPNU3kCkbSAPWtbiXCk/eh0lwBMoI+qiQ96WzIzbgOfb3NbR9P6rfyBYLGdUbvKyHAo18P/Pr3lsjcygYRQM/0rrF2uvyqoZIbZT5QpK//wArSQvQ/oXoSz0jTvFmeaa4mXzZO0LWdRQadohZrbxA8oxgvkA1ZMWtgqkmowhfYnGKmtNN0mN3uNbv4ryQjypngVexrQb0/fw2aQTTXxlmuGwEL8AfioboX0N1qL3+qIUljZkj3jA9gPvUHUsmi3ckKWtiiIjgLJExBJz6Uv6j07F8y7w3cyuxyVmJP7Cq7RnYYDdxP03/AAmWQhQrsfQ0P0GCPwZLhI1YRQsoZu4Y/aqCvFp2lS2kjO8u7cpHY1LoN/axwyRTs6ytGxAHY0+P9ZW2+Gm1sYnsbUO5LeGDt96XeqRmYRkYGMYFZb9ZwGaztLWGZi7LG7tjj8VF1jc/8SZV9AKz/J34vG7hdXy3DyYGF9KsfMocFlKk+9Q2cgZnJGTUzKpkDMMqeD9qy0rTRXiZyMB2x3on08mbuaTuqwnOfQ0NbwVfKDccY8tHdBg8CzvLj08I5+1OQstAyiREIVgcscg+1aTHw0A9TUENy2Wc5Kc1Ve7O8gc5PGaWlY+CSRGUoiDcxYACn/TFa3h2uvAQDbSP0+DLcxMW7nIxT+GaMLGOc85NORGdrwWysMiTaD6e1ZWuY08pYEj1xWVSEHw9nNl1xqNoTgSx5x+Ki64PyHXmmXudoMoyR96ic/4X8SVZtwDoQyj1GKvfFFNw0y/VSo3Jww54NH3SZUnxRTZq+kXiNj+MmD+9XvirDv0K1nHPhurZ/cGtPiegm6atrxSMqqsooh1DbtqXQsZ8WPzQI+6Q47D0oPWw74gfxNH0S/Xurxv9/SrfU4+X6h0TWZGWO2hUNLIT2GKTda68tJunLXS47NpbiKMI7P8ARketI2oaxf37It9dSziNcAM2FX2A96Oa5g6N1B1fp+ndRyaposwuZZYjG6MOBmuf6trdxfM+9tiOSTHGcLmhTEnODgmq8km0YPO2p3dq46X7HVLhrU20krELnG4+lZC4Nw3/AKKBJMVlLA4PvRS2kDPkeowaMtnNbXmkAIANaSOAO9a28U15MIrdMsTjcfSmpeh0Fqkt9rEMLyYARUJOamStCNdSZPB4q309pCalqUSzKzrnIiQZLfanez+FscrZvtcjWEnKiKMliKf9FstJ6YsBHpNlJLKO8pTJb8+1XMS1dgcMWraXAv8Ag3TUdnJtwZnPmI+9aXlzf+Ii9R3dta4G4mNuVH3q7qmpa5eF/Cs5gp7AA80m64mpiIPfafPMufoMZIx+aruNcYraz1Fa/PyJpl7JdW3ZZPv7U+aF0Wl1paXmsTSeLMu/wF42+3P3pN0RILiYE6WluikEAoV5/euoaPfXF5uihhcmJVDM30n2p491nnbC3q/REUr276ctwkkDq+0tkNg5rNRjmyWurWTLccLTrI0kWWkZBx2B5qk1/GXK58x9SMitdML25ndrFIzL4LAjjBWlzxxDJLlQuAQDiu2GS1kYrK0Yb32ilzWNHsbiJnjiibDZ7Zyf2qcpavHFyvQy76vYAKeZhnAoz1FKW1Gdm9GxR2xgij1JBFpKYyczc/wz70sa8xN1PuOfMefes5joWIrAhlbBHJq4Yy6BMjv3oRATHGuDgHv96IwzeUKTkmpPTbwR4q4PCnJx60atp1h0O8kK+UnAJoKzqJt4zyuMVdvcJ09GmSPEm5HvTTQyRkMW7YAPUVF4ECjICkgbq3lVUTznjPFapAsiEq2M/wBqVOGTpC3SWdZGXAHYCnNk/iAYG370u9JIog8VO2MUx3ZbCleGI7/enJpFu62aHDEZSsqrum/XIS3qcVlBaV+ubc23WOm3KNgySqpY/pzxRz4kafPcaAixDe0HmLntS78Sde0W5mRILhp7qNgw8P6QR96Sdd6t1bWUWK8uWEKL5Y4zjOPelbN7VMDbrHXGn3HTcGmPZtNdJEEcscKD+aQ77Wb+4to7eW6l+XjB2whvKPahbykttHAPoTzWkpcDzdqndrSYyMkdsAk8k9hUWSCxJ79q2ZlK4HNaEh+D6UB6zEDg1WnlAUrnk9q2k/hqea9slWQlnAI9KeivaksM8p3JE5APOBV+zhvVHFtL377abtHSNIuQoBHtRqwu0Z/BRgSvpxThz8ZX07/EI2BW1lB9wtG49Q1SJVMtrIwQ5BaOm60JIGAQf2o1auY0DMcj1BA5rSSaKywjxdYahaMCyhWP6nj7VbTrq7yTuXd/t7U8x+DdRk3NvCY/TKClTqOy6eaXwvkkWRv1RcYp2aLtVt+tZ5W/WGzyQ/Aq4nWTBQrq0hJ+lmpVn6SvWDvpcizxY5Vjhlqtfj/DZIrcWyOwQbpg27mp2vHDK308SdZW02Fa0jTH/QCTWkPVLRErb3BiU/oC8Vze6vmVw0cmG9akF9MYt6yZI78UbTlLK6jD1PZDLTTB5D344qwOqbD02H9q5Ot1IBkPk/cVr8y7HJYH8U+SbHV26isC+RDCWPrW516AqEgiiGTzxmuTLdPnOTj81YivWwcF8496OR706XNqb3EU8YiijATJZcVy3USJJnbdkZPer9pqMkay+dgWXHmNCmG+RmdgRj0pb2V/qzE+yNThduPUVLBHuD78Eg+lRRyL5QF7D1qeMyAswxg81Oi5NXg44cGs1iRjZ2iLkkEkipkw/mKnv6Vms2sgt7R0YbtpP7VWhsKy7FfFU/irMagEFPXsKpKZ2YZ5Q8E+1ELMCSSJfXdilob6PPT6KlgqEbfU0XLPJuQLkKNwP4obaq0aRqBgYq1cTFLaR0OCEIBppnqp86p53f1rKUor6W2QQzR5kXO7n171lZ7a8YVi5GQe5rQlicDGK1lcK+W4qF5jny8UtLWNyr9WKqTS75MA8VpJIQu5zUIlV28nJpxNq9bQGaVIEGTI4GfarGvW/wAjqHyzf8tRyB3qXQP4V2JpRgJyM0wydH611ZqAmsIhHAF5uZjhf296ej10QLl/Ymt7IM7Kqkd+54rqq/DLprTVzrOrXF1cY5SAbQD+avW3w86XuIS9ol2mP1mTNNM3HPDdGztwu4eJ6Cimg39vawlpsNM54NEOqugQ5Eum352quPCk4/rS9adNSR+SeR1c8AKcj+dTL2vlTnYatJdXBitUklkOPLGMimBrbXI7fxFsiQOSrHkCivR2mWXT+jxRwBXkYBpJW+o59BRedzOpMLnge9byXRXKUspfyvYyHwSlwq/S3Arnh1jbrbePuY7sbcZrrY0sTkmcnkYOKWdQ+F+mXt01xFqE9vKTnI5FLLfwTKKY1AnTxbRZQSAkkcH+dK+qwSNbGMYVFOWIGTinaLoF7Yrt1rxAvq8dWj0dZOg+e1VpNpyVQbcj2p3HcFyjjiqCCDcKDngMOasQ28hyPGjOfQGus2fTHS+mGSRbFbiQnOZWz/SoZbLTrtZFg0y2RR6qORU8dM7d1zAWsm07Tk/Y14LeZU3YVvQ4NOidPTW95DJAyuGcAx+wqDXtKhTUXWxwWH1xj0oPsqC1kLZHC1KY2UcHA+9EZrO5iHmXAPbcMVW8NzxnLD0FSXKq20nuQa0dZF7BRV1fE7bR+9bFSw2kAH709FzVY0YYJcYPtUqcqVD81jCTIUgHHsKntFBl5jIo0W9ilgNkCo6glsc4oRr2tRQ3y2UqeVEzuFNJtWCRMgwAucGufdYQlNRJZSHIGfxRegJJKlxsMM6Kp9MVf0VfEu8llYD2FJVtcvbnAXynvTd0g7XN47BAsKAg896JQdbSVyyZPABrfWLoW1l4zqCpcAAe9aWexJVRu0g8tRa4CNNbyFygJC+59KqlL2Fy2SzyNK5QsxyayhUV3NHGqOjBgMGsrB0bhKm3M2WNQNOeyDJrWJZblgI8hfej+k6LkhnQn71SO/ihYaTLduDISVPpTxoXTFmsW6SEFqtafZpbx+VecUX0aGa91FLS3BCnl/x605NrmPW6JdOdE6deOLy8gzDG3lXsGP3+1MGt3otoRBbKI40GEjUYAozIBb2aQxDCqMClbWZBHG7ydgOad6RvdLF5Os83m5yean07UmsvFgZj4ZPlx6UEu7qBLgsr8E+gzWrXZkLqFJUDuRjNRLqtJNveoNSMcxRZGbIyKE6bqRNwpuQzoTwg71Hdyu+pxRPHuMw2Rqvck9sU66H8MlRRd63dssjYKW8XBUff70Sbuzy1IqL1FLHceHLH4KBcKCe4pg0rXIzANzjJPpUt10p07GVaWCaUr/uk5oJqWkabbEtYTtasOdjtkH8e1b43XrKzZnXVos538VpLrSA8d6SkuXTg7HHq0Z71Jc3Py8DSOpVQM5c1cyxqeI9eaoz/AKyPwaHyX/8Auc/zpRk6jtZMiOQuc9lGaq3Otqg86uufelcoOJskv13H+Icfmt7fVlSEQoQN2eTSI+txAZBOfxUUevHPMTtj1AqeR7jpEWqiNwUXcykUr9Q6pJJqhubc+DJu5x60M0rXZJtZtI50YW7yqHOMYGar9b6rA3UdwNPQfLJhUbP1moy7hywV/wAceaRF1E+IoHlIHarsckNyMwOrY7474pAgurq6ugtvFJNJ+lEGSaf+nOnNWYqZoltonGXebgrUQal8eSWx7qKia3YHzDj3qxqV1YWN61owuZJE/wCcFwpqYWZkh8aKVyO+DVwuFU/AyRjt71Ys7YtJtwc/ivY4+fO4FX7J83A2nIFFqbF68QRpCiuQxA71z/qtnl1KQSkZVcDFO2vTTLsWPGcZ5pE1cTG4zdFS7D9PtStOQFYAAEkE+1MvSEj+N4UZwCwzS7IBuO70o10jJ4OoR85BNTL2MjjrNy0WrWXgBh4fDgCi2pOgVpc4whJB/FTTqrwxyKAAe5xSv1NqCRtGm5mjZGVyPSryvaZCrc6hLJcSOBwWJ71lUWyGIU7h6H3rKlfY7aaO1sQJIio/FMVtGkcI2rRe9khQgzIpB7UPu4jGolhPkPp7VLfGMBYcBe/Ye9dA6N0sWFl8xKp8efnJH0igvSeiGfbfXg8i/Qp9abZ7hYgQpA44PoK1wx16nK/G19MuwgEcUvapsmhZRjLDHNR32p7Q/el3UtbijU73H4zSyKQsazazQ3DIQQmc7sVCl3slVGO0MMfmjM17bajCQxwo7e9KPUN1/h7Kud4b/TcVj40l06D8N9Ptr/WpL6ZBJ8mNq5/S59f2rpGpo8hHh8Z7n1rknwM1NjPq0ExzI5WT8YrsSSCUZJAxXTMNTpjlnMrsCuLBnGZCBn1NANd6WXUI3CTvHLjy+xp6njVhtbB/ND7iAyEr24os30JdOK3+i32nkLe+MgB5kjPlIqve6xYWieEkAnjxjMzEn+ldkuLJ5YmiljSSM+hGa531X0NGkvztnARjlo/Q1lZYrmU/+0EklusFhYRwxg5/hx/Ufyahjs9Q1GcPMgVf+oUw2VtEiDCbSP047VeiUuvkwfxQztABo7KoBVT+1aPYiPjwzz7CmJYWJOAa9aEqQDg1SC4LR4WVgp57cUT6R6NstSvppNSkZ9nmCZopHayTECFTIPdB2oppPT99FdCZnWBRy4JwSKDx97NOk6NpVjCq6bZxQYHLhfN/WtZ47eMkGMEMeSxNePfLAuxWAUrgE+pqBJTNPFEnnYnzfYVckaKGoadb3CFzaIzDswpYvrSW2J2SssXqprpNxBtXb/ageoWSyDAjVs96VgtpCWaMuAD3780T02VDMqg8evvUGtaQ0LNLbDBHdff8UN026eK7CvjIHP2rLxI5r8schjYKx9KTNbkzIB4TIB2Jph1S7DhG3AeU4NKuu3HiTKCxY7fSimG7153+pq5plwIL2FgcChKyAnn+tTRSZlGeMHikmuxaddi504KDkik3qu68GCe08pPiAgnvzR/pF/Fs5eMhVpQ6vuYprmNUU+ICd5/FP08QQZAxmsqPJPrWU1OmXM0d2yxu4UE8OT2pj0Xp55nWedmFoMcH9Z+1J+oaPrVghM9hMFxncBmivTOvXWo2rwSyuJYRgDsR+1E06L/D/qmrx6bAqR25KqPKFHegja6l1bmQOPEB5iB7VzPV9T1RbqSGW8kcZ4UtiqNpdTwvlJDvJ55zxRcyn4/6bdV1l2kfBx7Cly5uzKSXbiq9zcNKu9859cULvr9Yh5j37L61O7RdYjEOpw20gEp8jcZo/wD4Zpmr6d5XSTePKWP0H3rnAulkcFgXJ7IK6F0f0dquowwXJBtLFgWd3OCfsBV/NVnvaTobSptF1t7mGXfCqmN5D9ODXVYtRjjt3uFBdVGWf0xSVdackMqrqd9FZWMR/g2cJy833Jra+6ljzFCYGh01SAkag5z7k+1afjvWk/8AOH6xvIr6FLiIllb0NWmCnnGKVbHXoDEoUADuu0YBq5BrsMp2BvNmteM9RRiQk8Lihl3tY7Fdfck9qnLyTrmM/mo2tEUYfG4fes8psSdly50/S5pmZ0w/qAcZodd2mlQxk2ssiyfftV/Ure0juzMNwc8E7uP5Uva9bLHiYlvCfuQe33rPWo14StIXiuJzD4qhh/vON34qK61OzsVl+etpIQvCtJ9Mn4NAb6zuSsclmWcZ4JND73U5nsntNTJKKfIknJB+xqNpuMngm3XZtJNlvG0UQ5CY4P71s3xEYSGVLeSSRhjk8UAsrS1lAYngf7j2q2umwFt6DI+1VMqjYonWM99PGrKY9xAC11fR9ltDFsjLMyhmc/2rjtlp6m7twib2Eg5H6fzXay2IolUBdqjt+KJavGtnnzyx4JqncOucivLmUodxO77Cqb3Bbl0wKrZWK15h1byj96RdbjWKcyqMEe1PF/dRpAxGMgVzzVrkSzMA2OajLQk2oy3vikZP0g8UP1diEWQfqOKqxyf5+QbuM8VtrLuPCVmyv2FKRFC8jcpz61L4mHyKiYYxn1rzHY+nrTsS6L0nLK2myybiqkhRj1pb6glWTVphFyqnH70ydMO1r06Hk4BTfgj74pTncXFzLKFA3OcjPapnip0r5PsKypdp9qyme31EN2Oc8eh5BoRe6NaeK1xDBHDM31Mgxn80UMpA5NQNNvO3IK+ta3FXbkfU+kT2V9LNNFlX7OORUXTfTQ1y2vpvmPCMI/hEDh29s11W4sU1GNoZIw0ZBGCO33pduGtNMSPStLxHEj5f3Y1OOM+tMcrenGtbkuLO+ktJwVniOGUf3o78O9BstauZptSgkn2HhAa0+I9r4/UHzKAguoVyPcUc+F1vcabfyeVmMycEUSTaLbydIsOkenNMVGt9Ih8buGcZIo58pHLGPmMFOyoOAv7VR06aW5k8SaMxhO+71qa6vAqEk4X0+1Voq9k0vTC7O9pA7juzjJA+1CNVfTLaaOOS0JLfR4aZA/NXLScXLlI8lCfMakuESNQwUNt96Vn0t0n6hpz7TNpm7GCTGwxu/FLOldQtbap4GoxNA4f6XGKfJ2eY7ASCTzj0oD1J01Fq8DeOR4yjyS9iPzRMtD0yHWYgsbQEbGHfNFLaQ3cO+NcknHFccsbjUNHItb5Jfl1OFmxkU3aVqctyyWdnJLM7/T4YI2/mr5SqmJtk02Fm/wA0FyG5odrOmWJtJWkdfDUZKA1evtHuk0kxQXG+5HJLn19s1z+46R6jhkaXxPEDNuKiTj8UZWHKFJcvaTvEAZLQt/pn0H5of1BaJdxC5tkYFOfDYcEfmpr83lpI0V5bvGc+gzVCW9dnBSTaAMFT2Nc9PJvoUGiajOIRNJazEd2ORmmGPp62icme+M8S8iOBME/vSfJZWAc3LmRDnJKelbnqZ7CUrYyMY8fU1OI6dT0aK0t/BNvYmOMj6pDliaPgyMBjha5H0t1DrF9eb3Ie2VucntT/AGurkEJLG4ycCrkVLBqUcZOOKX9XvVgGA4yKt3t48gwrAAd6TNZmcyMueadCpqess7OBIdpoDLODlm59a8un5IPeht9NiIhTzis72V6QW7NLOzqM+f09qm1Z8+Fn0qXRPDZQpXB9TWt9ZtJckKcLngn3psqGNuIyB2rRiQDV6TTJwoG5Sc+hrWLS7h5UQqDucDvQR71INHoMMkLfwvlwgX796ULqRI5FEfcLlz70xa2X0/p+WCZ/4k7r4KH0UD/3pQyQVAOR61M8VU3zDf7j/KsqCsoJ9MXd2XJReB7iqMuoxW6BS2Tnnmg97qngq4Dc4oPbzm7nGSdoPNdG22qfLa/aaFiOBsODSn8rcS33iFVXY+Wy3cVd+cIjWGLPPFbwaX8tEW3M9xOccngCp9Of5L4LRarNJJax3EEhwVdc/uKP6HPpmmLcTxxOHYjCN+mtdSgfT7fZFiWckeXHaqs0gnj8K9heLtiRBx+9Fmu072vW/UD6nd3oUlIo9uB/eqmpaz4qeFGxCDvzSJeazd6FeXtqUASRgRLnuKv9NtNrjxogym7zGlMtn06j023/AA9ZSMbjgH3q1cyBeO9S28QtbSOIAbUX0qk7b5cntVVFVr4bVLpgEjtVdijRbJUyjDDMT6UU8BTndzntmherwzvaulkFWUHu3apoJd5Fc2V5Oq3DyWw+iOTkCvekuo7nTdcjtfDjCXTBd+ORV/VLW6jhAjjAdhy/cA0sy2sqyxXZXZLBICD6d6zl1WnLp26WUKo3HJHvVS5ZGiL54PpUdtMLyygkzy6A5qU24k4PCjvmun2ICCFl3K1ujj/qXNB9Z0/TZI8T2UG7/wCWuCKabgFUKwqAPelTV02btzHcayyhwmahpFrCzGznwT/yn5zSbrGmzWsniSLhG9F7CnbUIvNuBzQ24njdGguRuQ+/cVl4q47gT0pdw2M0kd4GELLlT7GmPT+qUurzwPP4qcIf9wpeOmuxZrcrJGOcZ5FRLYokscyMI3XnOcEVUrK7hpv9Yu2LhB4SKfPJJ3qgtyk2mPqEkucNtA96rNPqUyjxSrResjEc0H1bU1aNLW3TbGhy2PU07Vco9efxXZvvQvUJQ7bR3rVrlyCFBBqu25vqPNKJyy2I6XcmDgDJq7f33mjYoM4oNbsyuD7VPcuZWX3FNCf/ABUgeaMY9veiGkagZtTtovB8pbJ5oEQccgUf6LRPnpp3HMcZwPvSy8OLevzHVHWdvJHCSsak+lLh4zt96I6uXN2UlyiLnaB7mqIzkcfvS+HWvPtWVLke1ZQWj5dXpmfBY1cspRHExU84ry86P6gt8skMU6juVcUDuJb7TnKXdvPB9ih2n96crstxvjoGmtHGqSScgDOaK2morITOcHacJXObbqWAwBDIAQPQ1LadRZcwR75ieQEGa0mURx2er3UhbbpmQySucDjtWT3SXEaK4BJGGBFDrPTNV1CNH+WaJTjl+Dj9621Xp/VAHcXMEIZdu0nvTyymkzGOedd2lldaj4umXgkYJiSMnsaI/CTURFPJaNgMTxVe96O1K1kEkkClScmSE9vuaudP6SNL1e2mjkSVC3dT5v3FZY3sXF2FJN67c5UetRpBvkJHYV7akGMOSB24qbxFwSCB9612VRSqQM+1ULhiMkd6sXEpbIQ7j9qoyW7SHMjkKamlpUuEQrlmJB70tak0XmHp603SRb49igAD1NLOq2LRszDkfiooi70Rq5Z206dvNHzH+Keljyq89647BK9jqdreQnJSQK4+xrsdvIrxIyk4IBGa3wy3BlNKl85ijbjFIWvXJLNzxTvq7FlYDkUi65EoU980shCzeXJVeOaC3TeIc45oxcW+4E5odNEoBzXNVwPSQocqdpzg4PeoXWO5lYvncPY8VmoK4iZ4hnHtQuGd1bfng8EU4j8l+Cb2zbfLLJ+CeKrS28h+rbU0NyXIXj+dWvFXGCAaplQdoCKjMIzzRhgjdlxVaZMdhQIo+HivQvOTVpogV7mo9pHbNBIWXNHOnT8pBeTkZXaOfag5jK5PPNMOn2JaKGAyBVYb5M+wpZXo4GXDmZzJIdxbtVcjBYdiOwqa5kQzNsxtBIGKr53EmkqvNre9ZXvPvWUDb6MyQxwSPxUdyqzWf8ZRJ/6xmsrKdXHJOtYYorj+FEifxB9KgetdN+HNrb/4Ur/Lxb/92wZrKylFzw1XJJA5NLvU3KjPP5rKyqvhQNsmYkqWOOOM0lXvk6xATyjxDwOPSsrKWPqvjq9t/wCCT9q9k+gVlZWlRViADwjx6VWm7GsrKkIp/wDTWg+p/Q9ZWUqChfAeAOP1V1PQ+dJt88+QVlZWn4/KefxrqP8AotSPrP0msrKeXiYXJfqobL+usrK56uBc3Z6XJPrb81lZTjL8n7N4O9Eo+1ZWVSKkX1rR6ysoDG+mtV7isrKCYv1j80dk/wBP/wDEaysqMvFY+l2T6lqNu5rKymde1lZWUyf/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6628" name="AutoShape 19" descr="data:image/jpeg;base64,/9j/4AAQSkZJRgABAQAAAQABAAD/2wBDAAkGBwgHBgkIBwgKCgkLDRYPDQwMDRsUFRAWIB0iIiAdHx8kKDQsJCYxJx8fLT0tMTU3Ojo6Iys/RD84QzQ5Ojf/2wBDAQoKCg0MDRoPDxo3JR8lNzc3Nzc3Nzc3Nzc3Nzc3Nzc3Nzc3Nzc3Nzc3Nzc3Nzc3Nzc3Nzc3Nzc3Nzc3Nzc3Nzf/wAARCADCAQMDASIAAhEBAxEB/8QAHAAAAgIDAQEAAAAAAAAAAAAABQYDBAACBwEI/8QAQRAAAgEDAwIEBQIEBAMGBwAAAQIDAAQRBRIhBjETIkFRBxQyYXFCgSORobEVJDNSJUNiFiY0ZHLRU2NzgoOiwf/EABgBAAMBAQAAAAAAAAAAAAAAAAABAgME/8QAIREBAQACAwEAAwEBAQAAAAAAAAECERIhMUEDMlEiE2H/2gAMAwEAAhEDEQA/ADPxAtl0CzivdHBThQRODIuFbeODx9XP9OwAqXWIUuOjE1q2kL3ky75HJyCSvJ457gev9CQTXxYtfH6cc4yAapaakV38LoxCoAERBx7inrpLTpbZqPw/uZMDxJiWkC9i20A45P8AtHrQX4dp4/TXUNo3ZGNMHwyWOToeeJByryA0M+GkeG6ktCOSxx/KqKqPTEZuPhnrFu3aKdsCt79/nfhNp06jBgcD+TVb6HRH0HqOwA/iJKxK/Y1HpgW4+FF1Dt5t5GB/nS+Be6gIGr9JXo5LGMf0o31fBCIPEkHZ8r+aXtebPTfSl4pz4ckWT+KceoYluLB8rubAYVeKK5b1lEXhEhHOKG/D5tt5aqf03q/3pg6oQT6WSp86dxS10RldRQDv84h/rWN/ZrP1O2qpiPqYe1/E39azVOOqXb/zFuan1dfP1Wg7iaJv6ioNXX/vEDn6ntjWiEW3z/m4l/uap3A87f8A0hV1ztkA/wDMS/3NU7j/AFZM/wDwFNBRSuMG3uOeAozS71w4KW649FpjeLfDcgA9l/uKAdexhRaA4HGOKnLxWHrXQgDag0w25z9IycUB0XAs12jI96NQSPEpYbdpHqax47dHxOzDy7h61f0ibyXMJPcbgKCeO2BxnJ4NWNGYnWoUU53kg0rgV8Q33lkU47saEaTGJ9aBftuo9rMRiuWDD6cmgNhIIJpJRyXdUX8k09aG+lM24i1O9ycqshApgsB4XTszAcNIf7UJvVxf3LBTgzNkj1oyC6dLRlhtLuSB/Sps7P4WAgkudoHejcV5FGgRnxjihEJ23atgEg4x71cksoyrFmIY+mKKma+p98c8uBzUTsu8rGQvoSait7f5aUyGTIx2qOQMS5ZcljkAUaPU2OlhFoKyceK0gAxUFzfazpMCSW8hktjydgzj81tqE2yC0t1TKqm4496r6bqDx3LRXBPy78YPaqmvrPKSh+qdU3usJEtwEk2dvShct9IqEyIVHsKNav05/Fa5tvPFIMgqMYoDeWNyIiwyyCnbTx4ydK5voPXfWUPZG3HKEGso1Vbj6U6imj1rot50OdybsCgvw2nS56Cu7TBJhd1I/NEOmYEn+H0bHO57cg0E+EUiBdc0/J3hw2CPTmtP/GW1n4RMVt9Ysyf9OckD8150MBB1nr9q3dk3AfvVP4evJa9daraLwko3Efg1d0w/J/FOZfS5iZfzT2SLoqIR9VdS2jcNJGCBXnR2J+l+o9NON0Mz/wAiKn0pRbfFK6iIwLi3as6KhWPXOqLUjluf2oINuHNx8LrGUHzW0+Pxg10O6BlsYmHZolP9K51pyF/htrVuwyYLpjj8mugadL8x01ZTerW4/tiql0VIHVkIjikReAVOaTekWK6j5jwLqI//ALU89YeaNWxnKNSB0ycX74PmE0Zx/wDdWe/9NMf1dS1IAah1UTyDHGf6ih+qZOtwt9rY/wBaJapC7al1AucmS0jbA/Iqvq0JOrwMCW/hW5O0dse9afE6qq8Zbw5B2+Zkyf51gtGknZUUsfllzgZ96n1e/wBP0VMX8ymaOdpFgiOfFUg/+9Ieu9WX2pDw7XNrbbdoSM+dgPvUZZ68aY4bMeo3+l6XDcLeXIlkbGIIeSfyfSkTqrWzq7oVtkgij/0wvJP5qk2MEkksTkljk0PvZc8A8isuVtXwmI3ouoOi+GcAfejUOpSy5TYMds0p6JZ3epz+BYpuYDLMewpti6c1JFG2eIuO4FaSDbJJpWChRjBq1otwyaij9mRWbmrUXTWuSxnCxHA71Xi07WdMv3N/ZsI/DbMqjIIxVcKe+hLVd13pFtfgZMkYLY/el/T4Ume1Vs7WuTyPxTO2tRjpSxjFoVCQgEY7nmgGkzD5mwJUAM7sAPwanKM5Q6ZZXmuHR8qJCaYdSBj6Vsl7sVzx+aDTwzi2ZlsyVkbOQe/NF9duEXSrNFUoVj5BqcppXLot2CGS9C+3Jold+QBvU8VQsnjR2YsA5PlAqw8/iNibtUlK8MSMCzSBjjsDWkMSC6hiRiWc/SaliksNrjJUjsDVnSxA17E0f6QSQe9B2zTOoIGN8yRvtRYxkCgzQzMRkMQKIGdp7qeWTJ3NxUFw7Z3IeBSol0KaBqUlq3yVxzG/AzzxVueyXTJn3jxLG5/V32E0s+KwO/OHx5W9qeNODNpMaS4lV085b0qsf4i+hL9OWTsWjZWQ9m96yvW0O83HwZwI/wBIz6VlX2XI9fDCRrjowwkg+Gzx/ftS/wDD9mtOv9StSQBLEe/2op8IZQINVsyeUm37fsRihdl/kPitGuMCbK/zp/UpLD/I/FYgEL4qMCD61b6h/wAj8S9HuDwHbafwRVfqRVs/idpkzDhzt/nVn4oIYNY0i8XgpMvP70oVTasBafFLTJcgeIjL+ciptEHgfEnVocYE9vkfc5qDr0NF1RoN0CBmdOf71NeAQfFWzcZAuISM+/FWA/RIv+HdYWH6lctt/OaZ+k5DN0TpxPfwSD+2aB6Svh9W9TWjjAntt4yO+KsdJX0Fv0SnjyrEsErKdx7DNHw9BHU4MlqjLwUDDk0idNRNLq90qIxI2thR2we9O3Vt3G1gWgdXVsspU965rb3s1te3EkEzo7rjKnuKyvV20x8067rutaXZX91JNceMt1ZLHthPIYD39KUNT61vLkKlsEttkfhb1HnZfY0oyOz8g+UjPJ5+9YGReSB9yTU3K1rjjJGTyu8rySyFmb9RPNU3kCkbSAPWtbiXCk/eh0lwBMoI+qiQ96WzIzbgOfb3NbR9P6rfyBYLGdUbvKyHAo18P/Pr3lsjcygYRQM/0rrF2uvyqoZIbZT5QpK//wArSQvQ/oXoSz0jTvFmeaa4mXzZO0LWdRQadohZrbxA8oxgvkA1ZMWtgqkmowhfYnGKmtNN0mN3uNbv4ryQjypngVexrQb0/fw2aQTTXxlmuGwEL8AfioboX0N1qL3+qIUljZkj3jA9gPvUHUsmi3ckKWtiiIjgLJExBJz6Uv6j07F8y7w3cyuxyVmJP7Cq7RnYYDdxP03/AAmWQhQrsfQ0P0GCPwZLhI1YRQsoZu4Y/aqCvFp2lS2kjO8u7cpHY1LoN/axwyRTs6ytGxAHY0+P9ZW2+Gm1sYnsbUO5LeGDt96XeqRmYRkYGMYFZb9ZwGaztLWGZi7LG7tjj8VF1jc/8SZV9AKz/J34vG7hdXy3DyYGF9KsfMocFlKk+9Q2cgZnJGTUzKpkDMMqeD9qy0rTRXiZyMB2x3on08mbuaTuqwnOfQ0NbwVfKDccY8tHdBg8CzvLj08I5+1OQstAyiREIVgcscg+1aTHw0A9TUENy2Wc5Kc1Ve7O8gc5PGaWlY+CSRGUoiDcxYACn/TFa3h2uvAQDbSP0+DLcxMW7nIxT+GaMLGOc85NORGdrwWysMiTaD6e1ZWuY08pYEj1xWVSEHw9nNl1xqNoTgSx5x+Ki64PyHXmmXudoMoyR96ic/4X8SVZtwDoQyj1GKvfFFNw0y/VSo3Jww54NH3SZUnxRTZq+kXiNj+MmD+9XvirDv0K1nHPhurZ/cGtPiegm6atrxSMqqsooh1DbtqXQsZ8WPzQI+6Q47D0oPWw74gfxNH0S/Xurxv9/SrfU4+X6h0TWZGWO2hUNLIT2GKTda68tJunLXS47NpbiKMI7P8ARketI2oaxf37It9dSziNcAM2FX2A96Oa5g6N1B1fp+ndRyaposwuZZYjG6MOBmuf6trdxfM+9tiOSTHGcLmhTEnODgmq8km0YPO2p3dq46X7HVLhrU20krELnG4+lZC4Nw3/AKKBJMVlLA4PvRS2kDPkeowaMtnNbXmkAIANaSOAO9a28U15MIrdMsTjcfSmpeh0Fqkt9rEMLyYARUJOamStCNdSZPB4q309pCalqUSzKzrnIiQZLfanez+FscrZvtcjWEnKiKMliKf9FstJ6YsBHpNlJLKO8pTJb8+1XMS1dgcMWraXAv8Ag3TUdnJtwZnPmI+9aXlzf+Ii9R3dta4G4mNuVH3q7qmpa5eF/Cs5gp7AA80m64mpiIPfafPMufoMZIx+aruNcYraz1Fa/PyJpl7JdW3ZZPv7U+aF0Wl1paXmsTSeLMu/wF42+3P3pN0RILiYE6WluikEAoV5/euoaPfXF5uihhcmJVDM30n2p491nnbC3q/REUr276ctwkkDq+0tkNg5rNRjmyWurWTLccLTrI0kWWkZBx2B5qk1/GXK58x9SMitdML25ndrFIzL4LAjjBWlzxxDJLlQuAQDiu2GS1kYrK0Yb32ilzWNHsbiJnjiibDZ7Zyf2qcpavHFyvQy76vYAKeZhnAoz1FKW1Gdm9GxR2xgij1JBFpKYyczc/wz70sa8xN1PuOfMefes5joWIrAhlbBHJq4Yy6BMjv3oRATHGuDgHv96IwzeUKTkmpPTbwR4q4PCnJx60atp1h0O8kK+UnAJoKzqJt4zyuMVdvcJ09GmSPEm5HvTTQyRkMW7YAPUVF4ECjICkgbq3lVUTznjPFapAsiEq2M/wBqVOGTpC3SWdZGXAHYCnNk/iAYG370u9JIog8VO2MUx3ZbCleGI7/enJpFu62aHDEZSsqrum/XIS3qcVlBaV+ubc23WOm3KNgySqpY/pzxRz4kafPcaAixDe0HmLntS78Sde0W5mRILhp7qNgw8P6QR96Sdd6t1bWUWK8uWEKL5Y4zjOPelbN7VMDbrHXGn3HTcGmPZtNdJEEcscKD+aQ77Wb+4to7eW6l+XjB2whvKPahbykttHAPoTzWkpcDzdqndrSYyMkdsAk8k9hUWSCxJ79q2ZlK4HNaEh+D6UB6zEDg1WnlAUrnk9q2k/hqea9slWQlnAI9KeivaksM8p3JE5APOBV+zhvVHFtL377abtHSNIuQoBHtRqwu0Z/BRgSvpxThz8ZX07/EI2BW1lB9wtG49Q1SJVMtrIwQ5BaOm60JIGAQf2o1auY0DMcj1BA5rSSaKywjxdYahaMCyhWP6nj7VbTrq7yTuXd/t7U8x+DdRk3NvCY/TKClTqOy6eaXwvkkWRv1RcYp2aLtVt+tZ5W/WGzyQ/Aq4nWTBQrq0hJ+lmpVn6SvWDvpcizxY5Vjhlqtfj/DZIrcWyOwQbpg27mp2vHDK308SdZW02Fa0jTH/QCTWkPVLRErb3BiU/oC8Vze6vmVw0cmG9akF9MYt6yZI78UbTlLK6jD1PZDLTTB5D344qwOqbD02H9q5Ot1IBkPk/cVr8y7HJYH8U+SbHV26isC+RDCWPrW516AqEgiiGTzxmuTLdPnOTj81YivWwcF8496OR706XNqb3EU8YiijATJZcVy3USJJnbdkZPer9pqMkay+dgWXHmNCmG+RmdgRj0pb2V/qzE+yNThduPUVLBHuD78Eg+lRRyL5QF7D1qeMyAswxg81Oi5NXg44cGs1iRjZ2iLkkEkipkw/mKnv6Vms2sgt7R0YbtpP7VWhsKy7FfFU/irMagEFPXsKpKZ2YZ5Q8E+1ELMCSSJfXdilob6PPT6KlgqEbfU0XLPJuQLkKNwP4obaq0aRqBgYq1cTFLaR0OCEIBppnqp86p53f1rKUor6W2QQzR5kXO7n171lZ7a8YVi5GQe5rQlicDGK1lcK+W4qF5jny8UtLWNyr9WKqTS75MA8VpJIQu5zUIlV28nJpxNq9bQGaVIEGTI4GfarGvW/wAjqHyzf8tRyB3qXQP4V2JpRgJyM0wydH611ZqAmsIhHAF5uZjhf296ej10QLl/Ymt7IM7Kqkd+54rqq/DLprTVzrOrXF1cY5SAbQD+avW3w86XuIS9ol2mP1mTNNM3HPDdGztwu4eJ6Cimg39vawlpsNM54NEOqugQ5Eum352quPCk4/rS9adNSR+SeR1c8AKcj+dTL2vlTnYatJdXBitUklkOPLGMimBrbXI7fxFsiQOSrHkCivR2mWXT+jxRwBXkYBpJW+o59BRedzOpMLnge9byXRXKUspfyvYyHwSlwq/S3Arnh1jbrbePuY7sbcZrrY0sTkmcnkYOKWdQ+F+mXt01xFqE9vKTnI5FLLfwTKKY1AnTxbRZQSAkkcH+dK+qwSNbGMYVFOWIGTinaLoF7Yrt1rxAvq8dWj0dZOg+e1VpNpyVQbcj2p3HcFyjjiqCCDcKDngMOasQ28hyPGjOfQGus2fTHS+mGSRbFbiQnOZWz/SoZbLTrtZFg0y2RR6qORU8dM7d1zAWsm07Tk/Y14LeZU3YVvQ4NOidPTW95DJAyuGcAx+wqDXtKhTUXWxwWH1xj0oPsqC1kLZHC1KY2UcHA+9EZrO5iHmXAPbcMVW8NzxnLD0FSXKq20nuQa0dZF7BRV1fE7bR+9bFSw2kAH709FzVY0YYJcYPtUqcqVD81jCTIUgHHsKntFBl5jIo0W9ilgNkCo6glsc4oRr2tRQ3y2UqeVEzuFNJtWCRMgwAucGufdYQlNRJZSHIGfxRegJJKlxsMM6Kp9MVf0VfEu8llYD2FJVtcvbnAXynvTd0g7XN47BAsKAg896JQdbSVyyZPABrfWLoW1l4zqCpcAAe9aWexJVRu0g8tRa4CNNbyFygJC+59KqlL2Fy2SzyNK5QsxyayhUV3NHGqOjBgMGsrB0bhKm3M2WNQNOeyDJrWJZblgI8hfej+k6LkhnQn71SO/ihYaTLduDISVPpTxoXTFmsW6SEFqtafZpbx+VecUX0aGa91FLS3BCnl/x605NrmPW6JdOdE6deOLy8gzDG3lXsGP3+1MGt3otoRBbKI40GEjUYAozIBb2aQxDCqMClbWZBHG7ydgOad6RvdLF5Os83m5yean07UmsvFgZj4ZPlx6UEu7qBLgsr8E+gzWrXZkLqFJUDuRjNRLqtJNveoNSMcxRZGbIyKE6bqRNwpuQzoTwg71Hdyu+pxRPHuMw2Rqvck9sU66H8MlRRd63dssjYKW8XBUff70Sbuzy1IqL1FLHceHLH4KBcKCe4pg0rXIzANzjJPpUt10p07GVaWCaUr/uk5oJqWkabbEtYTtasOdjtkH8e1b43XrKzZnXVos538VpLrSA8d6SkuXTg7HHq0Z71Jc3Py8DSOpVQM5c1cyxqeI9eaoz/AKyPwaHyX/8Auc/zpRk6jtZMiOQuc9lGaq3Otqg86uufelcoOJskv13H+Icfmt7fVlSEQoQN2eTSI+txAZBOfxUUevHPMTtj1AqeR7jpEWqiNwUXcykUr9Q6pJJqhubc+DJu5x60M0rXZJtZtI50YW7yqHOMYGar9b6rA3UdwNPQfLJhUbP1moy7hywV/wAceaRF1E+IoHlIHarsckNyMwOrY7474pAgurq6ugtvFJNJ+lEGSaf+nOnNWYqZoltonGXebgrUQal8eSWx7qKia3YHzDj3qxqV1YWN61owuZJE/wCcFwpqYWZkh8aKVyO+DVwuFU/AyRjt71Ys7YtJtwc/ivY4+fO4FX7J83A2nIFFqbF68QRpCiuQxA71z/qtnl1KQSkZVcDFO2vTTLsWPGcZ5pE1cTG4zdFS7D9PtStOQFYAAEkE+1MvSEj+N4UZwCwzS7IBuO70o10jJ4OoR85BNTL2MjjrNy0WrWXgBh4fDgCi2pOgVpc4whJB/FTTqrwxyKAAe5xSv1NqCRtGm5mjZGVyPSryvaZCrc6hLJcSOBwWJ71lUWyGIU7h6H3rKlfY7aaO1sQJIio/FMVtGkcI2rRe9khQgzIpB7UPu4jGolhPkPp7VLfGMBYcBe/Ye9dA6N0sWFl8xKp8efnJH0igvSeiGfbfXg8i/Qp9abZ7hYgQpA44PoK1wx16nK/G19MuwgEcUvapsmhZRjLDHNR32p7Q/el3UtbijU73H4zSyKQsazazQ3DIQQmc7sVCl3slVGO0MMfmjM17bajCQxwo7e9KPUN1/h7Kud4b/TcVj40l06D8N9Ptr/WpL6ZBJ8mNq5/S59f2rpGpo8hHh8Z7n1rknwM1NjPq0ExzI5WT8YrsSSCUZJAxXTMNTpjlnMrsCuLBnGZCBn1NANd6WXUI3CTvHLjy+xp6njVhtbB/ND7iAyEr24os30JdOK3+i32nkLe+MgB5kjPlIqve6xYWieEkAnjxjMzEn+ldkuLJ5YmiljSSM+hGa531X0NGkvztnARjlo/Q1lZYrmU/+0EklusFhYRwxg5/hx/Ufyahjs9Q1GcPMgVf+oUw2VtEiDCbSP047VeiUuvkwfxQztABo7KoBVT+1aPYiPjwzz7CmJYWJOAa9aEqQDg1SC4LR4WVgp57cUT6R6NstSvppNSkZ9nmCZopHayTECFTIPdB2oppPT99FdCZnWBRy4JwSKDx97NOk6NpVjCq6bZxQYHLhfN/WtZ47eMkGMEMeSxNePfLAuxWAUrgE+pqBJTNPFEnnYnzfYVckaKGoadb3CFzaIzDswpYvrSW2J2SssXqprpNxBtXb/ageoWSyDAjVs96VgtpCWaMuAD3780T02VDMqg8evvUGtaQ0LNLbDBHdff8UN026eK7CvjIHP2rLxI5r8schjYKx9KTNbkzIB4TIB2Jph1S7DhG3AeU4NKuu3HiTKCxY7fSimG7153+pq5plwIL2FgcChKyAnn+tTRSZlGeMHikmuxaddi504KDkik3qu68GCe08pPiAgnvzR/pF/Fs5eMhVpQ6vuYprmNUU+ICd5/FP08QQZAxmsqPJPrWU1OmXM0d2yxu4UE8OT2pj0Xp55nWedmFoMcH9Z+1J+oaPrVghM9hMFxncBmivTOvXWo2rwSyuJYRgDsR+1E06L/D/qmrx6bAqR25KqPKFHegja6l1bmQOPEB5iB7VzPV9T1RbqSGW8kcZ4UtiqNpdTwvlJDvJ55zxRcyn4/6bdV1l2kfBx7Cly5uzKSXbiq9zcNKu9859cULvr9Yh5j37L61O7RdYjEOpw20gEp8jcZo/wD4Zpmr6d5XSTePKWP0H3rnAulkcFgXJ7IK6F0f0dquowwXJBtLFgWd3OCfsBV/NVnvaTobSptF1t7mGXfCqmN5D9ODXVYtRjjt3uFBdVGWf0xSVdackMqrqd9FZWMR/g2cJy833Jra+6ljzFCYGh01SAkag5z7k+1afjvWk/8AOH6xvIr6FLiIllb0NWmCnnGKVbHXoDEoUADuu0YBq5BrsMp2BvNmteM9RRiQk8Lihl3tY7Fdfck9qnLyTrmM/mo2tEUYfG4fes8psSdly50/S5pmZ0w/qAcZodd2mlQxk2ssiyfftV/Ure0juzMNwc8E7uP5Uva9bLHiYlvCfuQe33rPWo14StIXiuJzD4qhh/vON34qK61OzsVl+etpIQvCtJ9Mn4NAb6zuSsclmWcZ4JND73U5nsntNTJKKfIknJB+xqNpuMngm3XZtJNlvG0UQ5CY4P71s3xEYSGVLeSSRhjk8UAsrS1lAYngf7j2q2umwFt6DI+1VMqjYonWM99PGrKY9xAC11fR9ltDFsjLMyhmc/2rjtlp6m7twib2Eg5H6fzXay2IolUBdqjt+KJavGtnnzyx4JqncOucivLmUodxO77Cqb3Bbl0wKrZWK15h1byj96RdbjWKcyqMEe1PF/dRpAxGMgVzzVrkSzMA2OajLQk2oy3vikZP0g8UP1diEWQfqOKqxyf5+QbuM8VtrLuPCVmyv2FKRFC8jcpz61L4mHyKiYYxn1rzHY+nrTsS6L0nLK2myybiqkhRj1pb6glWTVphFyqnH70ydMO1r06Hk4BTfgj74pTncXFzLKFA3OcjPapnip0r5PsKypdp9qyme31EN2Oc8eh5BoRe6NaeK1xDBHDM31Mgxn80UMpA5NQNNvO3IK+ta3FXbkfU+kT2V9LNNFlX7OORUXTfTQ1y2vpvmPCMI/hEDh29s11W4sU1GNoZIw0ZBGCO33pduGtNMSPStLxHEj5f3Y1OOM+tMcrenGtbkuLO+ktJwVniOGUf3o78O9BstauZptSgkn2HhAa0+I9r4/UHzKAguoVyPcUc+F1vcabfyeVmMycEUSTaLbydIsOkenNMVGt9Ih8buGcZIo58pHLGPmMFOyoOAv7VR06aW5k8SaMxhO+71qa6vAqEk4X0+1Voq9k0vTC7O9pA7juzjJA+1CNVfTLaaOOS0JLfR4aZA/NXLScXLlI8lCfMakuESNQwUNt96Vn0t0n6hpz7TNpm7GCTGwxu/FLOldQtbap4GoxNA4f6XGKfJ2eY7ASCTzj0oD1J01Fq8DeOR4yjyS9iPzRMtD0yHWYgsbQEbGHfNFLaQ3cO+NcknHFccsbjUNHItb5Jfl1OFmxkU3aVqctyyWdnJLM7/T4YI2/mr5SqmJtk02Fm/wA0FyG5odrOmWJtJWkdfDUZKA1evtHuk0kxQXG+5HJLn19s1z+46R6jhkaXxPEDNuKiTj8UZWHKFJcvaTvEAZLQt/pn0H5of1BaJdxC5tkYFOfDYcEfmpr83lpI0V5bvGc+gzVCW9dnBSTaAMFT2Nc9PJvoUGiajOIRNJazEd2ORmmGPp62icme+M8S8iOBME/vSfJZWAc3LmRDnJKelbnqZ7CUrYyMY8fU1OI6dT0aK0t/BNvYmOMj6pDliaPgyMBjha5H0t1DrF9eb3Ie2VucntT/AGurkEJLG4ycCrkVLBqUcZOOKX9XvVgGA4yKt3t48gwrAAd6TNZmcyMueadCpqess7OBIdpoDLODlm59a8un5IPeht9NiIhTzis72V6QW7NLOzqM+f09qm1Z8+Fn0qXRPDZQpXB9TWt9ZtJckKcLngn3psqGNuIyB2rRiQDV6TTJwoG5Sc+hrWLS7h5UQqDucDvQR71INHoMMkLfwvlwgX796ULqRI5FEfcLlz70xa2X0/p+WCZ/4k7r4KH0UD/3pQyQVAOR61M8VU3zDf7j/KsqCsoJ9MXd2XJReB7iqMuoxW6BS2Tnnmg97qngq4Dc4oPbzm7nGSdoPNdG22qfLa/aaFiOBsODSn8rcS33iFVXY+Wy3cVd+cIjWGLPPFbwaX8tEW3M9xOccngCp9Of5L4LRarNJJax3EEhwVdc/uKP6HPpmmLcTxxOHYjCN+mtdSgfT7fZFiWckeXHaqs0gnj8K9heLtiRBx+9Fmu072vW/UD6nd3oUlIo9uB/eqmpaz4qeFGxCDvzSJeazd6FeXtqUASRgRLnuKv9NtNrjxogym7zGlMtn06j023/AA9ZSMbjgH3q1cyBeO9S28QtbSOIAbUX0qk7b5cntVVFVr4bVLpgEjtVdijRbJUyjDDMT6UU8BTndzntmherwzvaulkFWUHu3apoJd5Fc2V5Oq3DyWw+iOTkCvekuo7nTdcjtfDjCXTBd+ORV/VLW6jhAjjAdhy/cA0sy2sqyxXZXZLBICD6d6zl1WnLp26WUKo3HJHvVS5ZGiL54PpUdtMLyygkzy6A5qU24k4PCjvmun2ICCFl3K1ujj/qXNB9Z0/TZI8T2UG7/wCWuCKabgFUKwqAPelTV02btzHcayyhwmahpFrCzGznwT/yn5zSbrGmzWsniSLhG9F7CnbUIvNuBzQ24njdGguRuQ+/cVl4q47gT0pdw2M0kd4GELLlT7GmPT+qUurzwPP4qcIf9wpeOmuxZrcrJGOcZ5FRLYokscyMI3XnOcEVUrK7hpv9Yu2LhB4SKfPJJ3qgtyk2mPqEkucNtA96rNPqUyjxSrResjEc0H1bU1aNLW3TbGhy2PU07Vco9efxXZvvQvUJQ7bR3rVrlyCFBBqu25vqPNKJyy2I6XcmDgDJq7f33mjYoM4oNbsyuD7VPcuZWX3FNCf/ABUgeaMY9veiGkagZtTtovB8pbJ5oEQccgUf6LRPnpp3HMcZwPvSy8OLevzHVHWdvJHCSsak+lLh4zt96I6uXN2UlyiLnaB7mqIzkcfvS+HWvPtWVLke1ZQWj5dXpmfBY1cspRHExU84ry86P6gt8skMU6juVcUDuJb7TnKXdvPB9ih2n96crstxvjoGmtHGqSScgDOaK2morITOcHacJXObbqWAwBDIAQPQ1LadRZcwR75ieQEGa0mURx2er3UhbbpmQySucDjtWT3SXEaK4BJGGBFDrPTNV1CNH+WaJTjl+Dj9621Xp/VAHcXMEIZdu0nvTyymkzGOedd2lldaj4umXgkYJiSMnsaI/CTURFPJaNgMTxVe96O1K1kEkkClScmSE9vuaudP6SNL1e2mjkSVC3dT5v3FZY3sXF2FJN67c5UetRpBvkJHYV7akGMOSB24qbxFwSCB9612VRSqQM+1ULhiMkd6sXEpbIQ7j9qoyW7SHMjkKamlpUuEQrlmJB70tak0XmHp603SRb49igAD1NLOq2LRszDkfiooi70Rq5Z206dvNHzH+Keljyq89647BK9jqdreQnJSQK4+xrsdvIrxIyk4IBGa3wy3BlNKl85ijbjFIWvXJLNzxTvq7FlYDkUi65EoU980shCzeXJVeOaC3TeIc45oxcW+4E5odNEoBzXNVwPSQocqdpzg4PeoXWO5lYvncPY8VmoK4iZ4hnHtQuGd1bfng8EU4j8l+Cb2zbfLLJ+CeKrS28h+rbU0NyXIXj+dWvFXGCAaplQdoCKjMIzzRhgjdlxVaZMdhQIo+HivQvOTVpogV7mo9pHbNBIWXNHOnT8pBeTkZXaOfag5jK5PPNMOn2JaKGAyBVYb5M+wpZXo4GXDmZzJIdxbtVcjBYdiOwqa5kQzNsxtBIGKr53EmkqvNre9ZXvPvWUDb6MyQxwSPxUdyqzWf8ZRJ/6xmsrKdXHJOtYYorj+FEifxB9KgetdN+HNrb/4Ur/Lxb/92wZrKylFzw1XJJA5NLvU3KjPP5rKyqvhQNsmYkqWOOOM0lXvk6xATyjxDwOPSsrKWPqvjq9t/wCCT9q9k+gVlZWlRViADwjx6VWm7GsrKkIp/wDTWg+p/Q9ZWUqChfAeAOP1V1PQ+dJt88+QVlZWn4/KefxrqP8AotSPrP0msrKeXiYXJfqobL+usrK56uBc3Z6XJPrb81lZTjL8n7N4O9Eo+1ZWVSKkX1rR6ysoDG+mtV7isrKCYv1j80dk/wBP/wDEaysqMvFY+l2T6lqNu5rKymde1lZWUyf/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6629" name="AutoShape 21" descr="data:image/jpeg;base64,/9j/4AAQSkZJRgABAQAAAQABAAD/2wBDAAkGBwgHBgkIBwgKCgkLDRYPDQwMDRsUFRAWIB0iIiAdHx8kKDQsJCYxJx8fLT0tMTU3Ojo6Iys/RD84QzQ5Ojf/2wBDAQoKCg0MDRoPDxo3JR8lNzc3Nzc3Nzc3Nzc3Nzc3Nzc3Nzc3Nzc3Nzc3Nzc3Nzc3Nzc3Nzc3Nzc3Nzc3Nzc3Nzf/wAARCADCAQMDASIAAhEBAxEB/8QAHAAAAgIDAQEAAAAAAAAAAAAABQYDBAACBwEI/8QAQRAAAgEDAwIEBQIEBAMGBwAAAQIDAAQRBRIhBjETIkFRBxQyYXFCgSORobEVJDNSJUNiFiY0ZHLRU2NzgoOiwf/EABgBAAMBAQAAAAAAAAAAAAAAAAABAgME/8QAIREBAQACAwEAAwEBAQAAAAAAAAECERIhMUEDMlEiE2H/2gAMAwEAAhEDEQA/ADPxAtl0CzivdHBThQRODIuFbeODx9XP9OwAqXWIUuOjE1q2kL3ky75HJyCSvJ457gev9CQTXxYtfH6cc4yAapaakV38LoxCoAERBx7inrpLTpbZqPw/uZMDxJiWkC9i20A45P8AtHrQX4dp4/TXUNo3ZGNMHwyWOToeeJByryA0M+GkeG6ktCOSxx/KqKqPTEZuPhnrFu3aKdsCt79/nfhNp06jBgcD+TVb6HRH0HqOwA/iJKxK/Y1HpgW4+FF1Dt5t5GB/nS+Be6gIGr9JXo5LGMf0o31fBCIPEkHZ8r+aXtebPTfSl4pz4ckWT+KceoYluLB8rubAYVeKK5b1lEXhEhHOKG/D5tt5aqf03q/3pg6oQT6WSp86dxS10RldRQDv84h/rWN/ZrP1O2qpiPqYe1/E39azVOOqXb/zFuan1dfP1Wg7iaJv6ioNXX/vEDn6ntjWiEW3z/m4l/uap3A87f8A0hV1ztkA/wDMS/3NU7j/AFZM/wDwFNBRSuMG3uOeAozS71w4KW649FpjeLfDcgA9l/uKAdexhRaA4HGOKnLxWHrXQgDag0w25z9IycUB0XAs12jI96NQSPEpYbdpHqax47dHxOzDy7h61f0ibyXMJPcbgKCeO2BxnJ4NWNGYnWoUU53kg0rgV8Q33lkU47saEaTGJ9aBftuo9rMRiuWDD6cmgNhIIJpJRyXdUX8k09aG+lM24i1O9ycqshApgsB4XTszAcNIf7UJvVxf3LBTgzNkj1oyC6dLRlhtLuSB/Sps7P4WAgkudoHejcV5FGgRnxjihEJ23atgEg4x71cksoyrFmIY+mKKma+p98c8uBzUTsu8rGQvoSait7f5aUyGTIx2qOQMS5ZcljkAUaPU2OlhFoKyceK0gAxUFzfazpMCSW8hktjydgzj81tqE2yC0t1TKqm4496r6bqDx3LRXBPy78YPaqmvrPKSh+qdU3usJEtwEk2dvShct9IqEyIVHsKNav05/Fa5tvPFIMgqMYoDeWNyIiwyyCnbTx4ydK5voPXfWUPZG3HKEGso1Vbj6U6imj1rot50OdybsCgvw2nS56Cu7TBJhd1I/NEOmYEn+H0bHO57cg0E+EUiBdc0/J3hw2CPTmtP/GW1n4RMVt9Ysyf9OckD8150MBB1nr9q3dk3AfvVP4evJa9daraLwko3Efg1d0w/J/FOZfS5iZfzT2SLoqIR9VdS2jcNJGCBXnR2J+l+o9NON0Mz/wAiKn0pRbfFK6iIwLi3as6KhWPXOqLUjluf2oINuHNx8LrGUHzW0+Pxg10O6BlsYmHZolP9K51pyF/htrVuwyYLpjj8mugadL8x01ZTerW4/tiql0VIHVkIjikReAVOaTekWK6j5jwLqI//ALU89YeaNWxnKNSB0ycX74PmE0Zx/wDdWe/9NMf1dS1IAah1UTyDHGf6ih+qZOtwt9rY/wBaJapC7al1AucmS0jbA/Iqvq0JOrwMCW/hW5O0dse9afE6qq8Zbw5B2+Zkyf51gtGknZUUsfllzgZ96n1e/wBP0VMX8ymaOdpFgiOfFUg/+9Ieu9WX2pDw7XNrbbdoSM+dgPvUZZ68aY4bMeo3+l6XDcLeXIlkbGIIeSfyfSkTqrWzq7oVtkgij/0wvJP5qk2MEkksTkljk0PvZc8A8isuVtXwmI3ouoOi+GcAfejUOpSy5TYMds0p6JZ3epz+BYpuYDLMewpti6c1JFG2eIuO4FaSDbJJpWChRjBq1otwyaij9mRWbmrUXTWuSxnCxHA71Xi07WdMv3N/ZsI/DbMqjIIxVcKe+hLVd13pFtfgZMkYLY/el/T4Ume1Vs7WuTyPxTO2tRjpSxjFoVCQgEY7nmgGkzD5mwJUAM7sAPwanKM5Q6ZZXmuHR8qJCaYdSBj6Vsl7sVzx+aDTwzi2ZlsyVkbOQe/NF9duEXSrNFUoVj5BqcppXLot2CGS9C+3Jold+QBvU8VQsnjR2YsA5PlAqw8/iNibtUlK8MSMCzSBjjsDWkMSC6hiRiWc/SaliksNrjJUjsDVnSxA17E0f6QSQe9B2zTOoIGN8yRvtRYxkCgzQzMRkMQKIGdp7qeWTJ3NxUFw7Z3IeBSol0KaBqUlq3yVxzG/AzzxVueyXTJn3jxLG5/V32E0s+KwO/OHx5W9qeNODNpMaS4lV085b0qsf4i+hL9OWTsWjZWQ9m96yvW0O83HwZwI/wBIz6VlX2XI9fDCRrjowwkg+Gzx/ftS/wDD9mtOv9StSQBLEe/2op8IZQINVsyeUm37fsRihdl/kPitGuMCbK/zp/UpLD/I/FYgEL4qMCD61b6h/wAj8S9HuDwHbafwRVfqRVs/idpkzDhzt/nVn4oIYNY0i8XgpMvP70oVTasBafFLTJcgeIjL+ciptEHgfEnVocYE9vkfc5qDr0NF1RoN0CBmdOf71NeAQfFWzcZAuISM+/FWA/RIv+HdYWH6lctt/OaZ+k5DN0TpxPfwSD+2aB6Svh9W9TWjjAntt4yO+KsdJX0Fv0SnjyrEsErKdx7DNHw9BHU4MlqjLwUDDk0idNRNLq90qIxI2thR2we9O3Vt3G1gWgdXVsspU965rb3s1te3EkEzo7rjKnuKyvV20x8067rutaXZX91JNceMt1ZLHthPIYD39KUNT61vLkKlsEttkfhb1HnZfY0oyOz8g+UjPJ5+9YGReSB9yTU3K1rjjJGTyu8rySyFmb9RPNU3kCkbSAPWtbiXCk/eh0lwBMoI+qiQ96WzIzbgOfb3NbR9P6rfyBYLGdUbvKyHAo18P/Pr3lsjcygYRQM/0rrF2uvyqoZIbZT5QpK//wArSQvQ/oXoSz0jTvFmeaa4mXzZO0LWdRQadohZrbxA8oxgvkA1ZMWtgqkmowhfYnGKmtNN0mN3uNbv4ryQjypngVexrQb0/fw2aQTTXxlmuGwEL8AfioboX0N1qL3+qIUljZkj3jA9gPvUHUsmi3ckKWtiiIjgLJExBJz6Uv6j07F8y7w3cyuxyVmJP7Cq7RnYYDdxP03/AAmWQhQrsfQ0P0GCPwZLhI1YRQsoZu4Y/aqCvFp2lS2kjO8u7cpHY1LoN/axwyRTs6ytGxAHY0+P9ZW2+Gm1sYnsbUO5LeGDt96XeqRmYRkYGMYFZb9ZwGaztLWGZi7LG7tjj8VF1jc/8SZV9AKz/J34vG7hdXy3DyYGF9KsfMocFlKk+9Q2cgZnJGTUzKpkDMMqeD9qy0rTRXiZyMB2x3on08mbuaTuqwnOfQ0NbwVfKDccY8tHdBg8CzvLj08I5+1OQstAyiREIVgcscg+1aTHw0A9TUENy2Wc5Kc1Ve7O8gc5PGaWlY+CSRGUoiDcxYACn/TFa3h2uvAQDbSP0+DLcxMW7nIxT+GaMLGOc85NORGdrwWysMiTaD6e1ZWuY08pYEj1xWVSEHw9nNl1xqNoTgSx5x+Ki64PyHXmmXudoMoyR96ic/4X8SVZtwDoQyj1GKvfFFNw0y/VSo3Jww54NH3SZUnxRTZq+kXiNj+MmD+9XvirDv0K1nHPhurZ/cGtPiegm6atrxSMqqsooh1DbtqXQsZ8WPzQI+6Q47D0oPWw74gfxNH0S/Xurxv9/SrfU4+X6h0TWZGWO2hUNLIT2GKTda68tJunLXS47NpbiKMI7P8ARketI2oaxf37It9dSziNcAM2FX2A96Oa5g6N1B1fp+ndRyaposwuZZYjG6MOBmuf6trdxfM+9tiOSTHGcLmhTEnODgmq8km0YPO2p3dq46X7HVLhrU20krELnG4+lZC4Nw3/AKKBJMVlLA4PvRS2kDPkeowaMtnNbXmkAIANaSOAO9a28U15MIrdMsTjcfSmpeh0Fqkt9rEMLyYARUJOamStCNdSZPB4q309pCalqUSzKzrnIiQZLfanez+FscrZvtcjWEnKiKMliKf9FstJ6YsBHpNlJLKO8pTJb8+1XMS1dgcMWraXAv8Ag3TUdnJtwZnPmI+9aXlzf+Ii9R3dta4G4mNuVH3q7qmpa5eF/Cs5gp7AA80m64mpiIPfafPMufoMZIx+aruNcYraz1Fa/PyJpl7JdW3ZZPv7U+aF0Wl1paXmsTSeLMu/wF42+3P3pN0RILiYE6WluikEAoV5/euoaPfXF5uihhcmJVDM30n2p491nnbC3q/REUr276ctwkkDq+0tkNg5rNRjmyWurWTLccLTrI0kWWkZBx2B5qk1/GXK58x9SMitdML25ndrFIzL4LAjjBWlzxxDJLlQuAQDiu2GS1kYrK0Yb32ilzWNHsbiJnjiibDZ7Zyf2qcpavHFyvQy76vYAKeZhnAoz1FKW1Gdm9GxR2xgij1JBFpKYyczc/wz70sa8xN1PuOfMefes5joWIrAhlbBHJq4Yy6BMjv3oRATHGuDgHv96IwzeUKTkmpPTbwR4q4PCnJx60atp1h0O8kK+UnAJoKzqJt4zyuMVdvcJ09GmSPEm5HvTTQyRkMW7YAPUVF4ECjICkgbq3lVUTznjPFapAsiEq2M/wBqVOGTpC3SWdZGXAHYCnNk/iAYG370u9JIog8VO2MUx3ZbCleGI7/enJpFu62aHDEZSsqrum/XIS3qcVlBaV+ubc23WOm3KNgySqpY/pzxRz4kafPcaAixDe0HmLntS78Sde0W5mRILhp7qNgw8P6QR96Sdd6t1bWUWK8uWEKL5Y4zjOPelbN7VMDbrHXGn3HTcGmPZtNdJEEcscKD+aQ77Wb+4to7eW6l+XjB2whvKPahbykttHAPoTzWkpcDzdqndrSYyMkdsAk8k9hUWSCxJ79q2ZlK4HNaEh+D6UB6zEDg1WnlAUrnk9q2k/hqea9slWQlnAI9KeivaksM8p3JE5APOBV+zhvVHFtL377abtHSNIuQoBHtRqwu0Z/BRgSvpxThz8ZX07/EI2BW1lB9wtG49Q1SJVMtrIwQ5BaOm60JIGAQf2o1auY0DMcj1BA5rSSaKywjxdYahaMCyhWP6nj7VbTrq7yTuXd/t7U8x+DdRk3NvCY/TKClTqOy6eaXwvkkWRv1RcYp2aLtVt+tZ5W/WGzyQ/Aq4nWTBQrq0hJ+lmpVn6SvWDvpcizxY5Vjhlqtfj/DZIrcWyOwQbpg27mp2vHDK308SdZW02Fa0jTH/QCTWkPVLRErb3BiU/oC8Vze6vmVw0cmG9akF9MYt6yZI78UbTlLK6jD1PZDLTTB5D344qwOqbD02H9q5Ot1IBkPk/cVr8y7HJYH8U+SbHV26isC+RDCWPrW516AqEgiiGTzxmuTLdPnOTj81YivWwcF8496OR706XNqb3EU8YiijATJZcVy3USJJnbdkZPer9pqMkay+dgWXHmNCmG+RmdgRj0pb2V/qzE+yNThduPUVLBHuD78Eg+lRRyL5QF7D1qeMyAswxg81Oi5NXg44cGs1iRjZ2iLkkEkipkw/mKnv6Vms2sgt7R0YbtpP7VWhsKy7FfFU/irMagEFPXsKpKZ2YZ5Q8E+1ELMCSSJfXdilob6PPT6KlgqEbfU0XLPJuQLkKNwP4obaq0aRqBgYq1cTFLaR0OCEIBppnqp86p53f1rKUor6W2QQzR5kXO7n171lZ7a8YVi5GQe5rQlicDGK1lcK+W4qF5jny8UtLWNyr9WKqTS75MA8VpJIQu5zUIlV28nJpxNq9bQGaVIEGTI4GfarGvW/wAjqHyzf8tRyB3qXQP4V2JpRgJyM0wydH611ZqAmsIhHAF5uZjhf296ej10QLl/Ymt7IM7Kqkd+54rqq/DLprTVzrOrXF1cY5SAbQD+avW3w86XuIS9ol2mP1mTNNM3HPDdGztwu4eJ6Cimg39vawlpsNM54NEOqugQ5Eum352quPCk4/rS9adNSR+SeR1c8AKcj+dTL2vlTnYatJdXBitUklkOPLGMimBrbXI7fxFsiQOSrHkCivR2mWXT+jxRwBXkYBpJW+o59BRedzOpMLnge9byXRXKUspfyvYyHwSlwq/S3Arnh1jbrbePuY7sbcZrrY0sTkmcnkYOKWdQ+F+mXt01xFqE9vKTnI5FLLfwTKKY1AnTxbRZQSAkkcH+dK+qwSNbGMYVFOWIGTinaLoF7Yrt1rxAvq8dWj0dZOg+e1VpNpyVQbcj2p3HcFyjjiqCCDcKDngMOasQ28hyPGjOfQGus2fTHS+mGSRbFbiQnOZWz/SoZbLTrtZFg0y2RR6qORU8dM7d1zAWsm07Tk/Y14LeZU3YVvQ4NOidPTW95DJAyuGcAx+wqDXtKhTUXWxwWH1xj0oPsqC1kLZHC1KY2UcHA+9EZrO5iHmXAPbcMVW8NzxnLD0FSXKq20nuQa0dZF7BRV1fE7bR+9bFSw2kAH709FzVY0YYJcYPtUqcqVD81jCTIUgHHsKntFBl5jIo0W9ilgNkCo6glsc4oRr2tRQ3y2UqeVEzuFNJtWCRMgwAucGufdYQlNRJZSHIGfxRegJJKlxsMM6Kp9MVf0VfEu8llYD2FJVtcvbnAXynvTd0g7XN47BAsKAg896JQdbSVyyZPABrfWLoW1l4zqCpcAAe9aWexJVRu0g8tRa4CNNbyFygJC+59KqlL2Fy2SzyNK5QsxyayhUV3NHGqOjBgMGsrB0bhKm3M2WNQNOeyDJrWJZblgI8hfej+k6LkhnQn71SO/ihYaTLduDISVPpTxoXTFmsW6SEFqtafZpbx+VecUX0aGa91FLS3BCnl/x605NrmPW6JdOdE6deOLy8gzDG3lXsGP3+1MGt3otoRBbKI40GEjUYAozIBb2aQxDCqMClbWZBHG7ydgOad6RvdLF5Os83m5yean07UmsvFgZj4ZPlx6UEu7qBLgsr8E+gzWrXZkLqFJUDuRjNRLqtJNveoNSMcxRZGbIyKE6bqRNwpuQzoTwg71Hdyu+pxRPHuMw2Rqvck9sU66H8MlRRd63dssjYKW8XBUff70Sbuzy1IqL1FLHceHLH4KBcKCe4pg0rXIzANzjJPpUt10p07GVaWCaUr/uk5oJqWkabbEtYTtasOdjtkH8e1b43XrKzZnXVos538VpLrSA8d6SkuXTg7HHq0Z71Jc3Py8DSOpVQM5c1cyxqeI9eaoz/AKyPwaHyX/8Auc/zpRk6jtZMiOQuc9lGaq3Otqg86uufelcoOJskv13H+Icfmt7fVlSEQoQN2eTSI+txAZBOfxUUevHPMTtj1AqeR7jpEWqiNwUXcykUr9Q6pJJqhubc+DJu5x60M0rXZJtZtI50YW7yqHOMYGar9b6rA3UdwNPQfLJhUbP1moy7hywV/wAceaRF1E+IoHlIHarsckNyMwOrY7474pAgurq6ugtvFJNJ+lEGSaf+nOnNWYqZoltonGXebgrUQal8eSWx7qKia3YHzDj3qxqV1YWN61owuZJE/wCcFwpqYWZkh8aKVyO+DVwuFU/AyRjt71Ys7YtJtwc/ivY4+fO4FX7J83A2nIFFqbF68QRpCiuQxA71z/qtnl1KQSkZVcDFO2vTTLsWPGcZ5pE1cTG4zdFS7D9PtStOQFYAAEkE+1MvSEj+N4UZwCwzS7IBuO70o10jJ4OoR85BNTL2MjjrNy0WrWXgBh4fDgCi2pOgVpc4whJB/FTTqrwxyKAAe5xSv1NqCRtGm5mjZGVyPSryvaZCrc6hLJcSOBwWJ71lUWyGIU7h6H3rKlfY7aaO1sQJIio/FMVtGkcI2rRe9khQgzIpB7UPu4jGolhPkPp7VLfGMBYcBe/Ye9dA6N0sWFl8xKp8efnJH0igvSeiGfbfXg8i/Qp9abZ7hYgQpA44PoK1wx16nK/G19MuwgEcUvapsmhZRjLDHNR32p7Q/el3UtbijU73H4zSyKQsazazQ3DIQQmc7sVCl3slVGO0MMfmjM17bajCQxwo7e9KPUN1/h7Kud4b/TcVj40l06D8N9Ptr/WpL6ZBJ8mNq5/S59f2rpGpo8hHh8Z7n1rknwM1NjPq0ExzI5WT8YrsSSCUZJAxXTMNTpjlnMrsCuLBnGZCBn1NANd6WXUI3CTvHLjy+xp6njVhtbB/ND7iAyEr24os30JdOK3+i32nkLe+MgB5kjPlIqve6xYWieEkAnjxjMzEn+ldkuLJ5YmiljSSM+hGa531X0NGkvztnARjlo/Q1lZYrmU/+0EklusFhYRwxg5/hx/Ufyahjs9Q1GcPMgVf+oUw2VtEiDCbSP047VeiUuvkwfxQztABo7KoBVT+1aPYiPjwzz7CmJYWJOAa9aEqQDg1SC4LR4WVgp57cUT6R6NstSvppNSkZ9nmCZopHayTECFTIPdB2oppPT99FdCZnWBRy4JwSKDx97NOk6NpVjCq6bZxQYHLhfN/WtZ47eMkGMEMeSxNePfLAuxWAUrgE+pqBJTNPFEnnYnzfYVckaKGoadb3CFzaIzDswpYvrSW2J2SssXqprpNxBtXb/ageoWSyDAjVs96VgtpCWaMuAD3780T02VDMqg8evvUGtaQ0LNLbDBHdff8UN026eK7CvjIHP2rLxI5r8schjYKx9KTNbkzIB4TIB2Jph1S7DhG3AeU4NKuu3HiTKCxY7fSimG7153+pq5plwIL2FgcChKyAnn+tTRSZlGeMHikmuxaddi504KDkik3qu68GCe08pPiAgnvzR/pF/Fs5eMhVpQ6vuYprmNUU+ICd5/FP08QQZAxmsqPJPrWU1OmXM0d2yxu4UE8OT2pj0Xp55nWedmFoMcH9Z+1J+oaPrVghM9hMFxncBmivTOvXWo2rwSyuJYRgDsR+1E06L/D/qmrx6bAqR25KqPKFHegja6l1bmQOPEB5iB7VzPV9T1RbqSGW8kcZ4UtiqNpdTwvlJDvJ55zxRcyn4/6bdV1l2kfBx7Cly5uzKSXbiq9zcNKu9859cULvr9Yh5j37L61O7RdYjEOpw20gEp8jcZo/wD4Zpmr6d5XSTePKWP0H3rnAulkcFgXJ7IK6F0f0dquowwXJBtLFgWd3OCfsBV/NVnvaTobSptF1t7mGXfCqmN5D9ODXVYtRjjt3uFBdVGWf0xSVdackMqrqd9FZWMR/g2cJy833Jra+6ljzFCYGh01SAkag5z7k+1afjvWk/8AOH6xvIr6FLiIllb0NWmCnnGKVbHXoDEoUADuu0YBq5BrsMp2BvNmteM9RRiQk8Lihl3tY7Fdfck9qnLyTrmM/mo2tEUYfG4fes8psSdly50/S5pmZ0w/qAcZodd2mlQxk2ssiyfftV/Ure0juzMNwc8E7uP5Uva9bLHiYlvCfuQe33rPWo14StIXiuJzD4qhh/vON34qK61OzsVl+etpIQvCtJ9Mn4NAb6zuSsclmWcZ4JND73U5nsntNTJKKfIknJB+xqNpuMngm3XZtJNlvG0UQ5CY4P71s3xEYSGVLeSSRhjk8UAsrS1lAYngf7j2q2umwFt6DI+1VMqjYonWM99PGrKY9xAC11fR9ltDFsjLMyhmc/2rjtlp6m7twib2Eg5H6fzXay2IolUBdqjt+KJavGtnnzyx4JqncOucivLmUodxO77Cqb3Bbl0wKrZWK15h1byj96RdbjWKcyqMEe1PF/dRpAxGMgVzzVrkSzMA2OajLQk2oy3vikZP0g8UP1diEWQfqOKqxyf5+QbuM8VtrLuPCVmyv2FKRFC8jcpz61L4mHyKiYYxn1rzHY+nrTsS6L0nLK2myybiqkhRj1pb6glWTVphFyqnH70ydMO1r06Hk4BTfgj74pTncXFzLKFA3OcjPapnip0r5PsKypdp9qyme31EN2Oc8eh5BoRe6NaeK1xDBHDM31Mgxn80UMpA5NQNNvO3IK+ta3FXbkfU+kT2V9LNNFlX7OORUXTfTQ1y2vpvmPCMI/hEDh29s11W4sU1GNoZIw0ZBGCO33pduGtNMSPStLxHEj5f3Y1OOM+tMcrenGtbkuLO+ktJwVniOGUf3o78O9BstauZptSgkn2HhAa0+I9r4/UHzKAguoVyPcUc+F1vcabfyeVmMycEUSTaLbydIsOkenNMVGt9Ih8buGcZIo58pHLGPmMFOyoOAv7VR06aW5k8SaMxhO+71qa6vAqEk4X0+1Voq9k0vTC7O9pA7juzjJA+1CNVfTLaaOOS0JLfR4aZA/NXLScXLlI8lCfMakuESNQwUNt96Vn0t0n6hpz7TNpm7GCTGwxu/FLOldQtbap4GoxNA4f6XGKfJ2eY7ASCTzj0oD1J01Fq8DeOR4yjyS9iPzRMtD0yHWYgsbQEbGHfNFLaQ3cO+NcknHFccsbjUNHItb5Jfl1OFmxkU3aVqctyyWdnJLM7/T4YI2/mr5SqmJtk02Fm/wA0FyG5odrOmWJtJWkdfDUZKA1evtHuk0kxQXG+5HJLn19s1z+46R6jhkaXxPEDNuKiTj8UZWHKFJcvaTvEAZLQt/pn0H5of1BaJdxC5tkYFOfDYcEfmpr83lpI0V5bvGc+gzVCW9dnBSTaAMFT2Nc9PJvoUGiajOIRNJazEd2ORmmGPp62icme+M8S8iOBME/vSfJZWAc3LmRDnJKelbnqZ7CUrYyMY8fU1OI6dT0aK0t/BNvYmOMj6pDliaPgyMBjha5H0t1DrF9eb3Ie2VucntT/AGurkEJLG4ycCrkVLBqUcZOOKX9XvVgGA4yKt3t48gwrAAd6TNZmcyMueadCpqess7OBIdpoDLODlm59a8un5IPeht9NiIhTzis72V6QW7NLOzqM+f09qm1Z8+Fn0qXRPDZQpXB9TWt9ZtJckKcLngn3psqGNuIyB2rRiQDV6TTJwoG5Sc+hrWLS7h5UQqDucDvQR71INHoMMkLfwvlwgX796ULqRI5FEfcLlz70xa2X0/p+WCZ/4k7r4KH0UD/3pQyQVAOR61M8VU3zDf7j/KsqCsoJ9MXd2XJReB7iqMuoxW6BS2Tnnmg97qngq4Dc4oPbzm7nGSdoPNdG22qfLa/aaFiOBsODSn8rcS33iFVXY+Wy3cVd+cIjWGLPPFbwaX8tEW3M9xOccngCp9Of5L4LRarNJJax3EEhwVdc/uKP6HPpmmLcTxxOHYjCN+mtdSgfT7fZFiWckeXHaqs0gnj8K9heLtiRBx+9Fmu072vW/UD6nd3oUlIo9uB/eqmpaz4qeFGxCDvzSJeazd6FeXtqUASRgRLnuKv9NtNrjxogym7zGlMtn06j023/AA9ZSMbjgH3q1cyBeO9S28QtbSOIAbUX0qk7b5cntVVFVr4bVLpgEjtVdijRbJUyjDDMT6UU8BTndzntmherwzvaulkFWUHu3apoJd5Fc2V5Oq3DyWw+iOTkCvekuo7nTdcjtfDjCXTBd+ORV/VLW6jhAjjAdhy/cA0sy2sqyxXZXZLBICD6d6zl1WnLp26WUKo3HJHvVS5ZGiL54PpUdtMLyygkzy6A5qU24k4PCjvmun2ICCFl3K1ujj/qXNB9Z0/TZI8T2UG7/wCWuCKabgFUKwqAPelTV02btzHcayyhwmahpFrCzGznwT/yn5zSbrGmzWsniSLhG9F7CnbUIvNuBzQ24njdGguRuQ+/cVl4q47gT0pdw2M0kd4GELLlT7GmPT+qUurzwPP4qcIf9wpeOmuxZrcrJGOcZ5FRLYokscyMI3XnOcEVUrK7hpv9Yu2LhB4SKfPJJ3qgtyk2mPqEkucNtA96rNPqUyjxSrResjEc0H1bU1aNLW3TbGhy2PU07Vco9efxXZvvQvUJQ7bR3rVrlyCFBBqu25vqPNKJyy2I6XcmDgDJq7f33mjYoM4oNbsyuD7VPcuZWX3FNCf/ABUgeaMY9veiGkagZtTtovB8pbJ5oEQccgUf6LRPnpp3HMcZwPvSy8OLevzHVHWdvJHCSsak+lLh4zt96I6uXN2UlyiLnaB7mqIzkcfvS+HWvPtWVLke1ZQWj5dXpmfBY1cspRHExU84ry86P6gt8skMU6juVcUDuJb7TnKXdvPB9ih2n96crstxvjoGmtHGqSScgDOaK2morITOcHacJXObbqWAwBDIAQPQ1LadRZcwR75ieQEGa0mURx2er3UhbbpmQySucDjtWT3SXEaK4BJGGBFDrPTNV1CNH+WaJTjl+Dj9621Xp/VAHcXMEIZdu0nvTyymkzGOedd2lldaj4umXgkYJiSMnsaI/CTURFPJaNgMTxVe96O1K1kEkkClScmSE9vuaudP6SNL1e2mjkSVC3dT5v3FZY3sXF2FJN67c5UetRpBvkJHYV7akGMOSB24qbxFwSCB9612VRSqQM+1ULhiMkd6sXEpbIQ7j9qoyW7SHMjkKamlpUuEQrlmJB70tak0XmHp603SRb49igAD1NLOq2LRszDkfiooi70Rq5Z206dvNHzH+Keljyq89647BK9jqdreQnJSQK4+xrsdvIrxIyk4IBGa3wy3BlNKl85ijbjFIWvXJLNzxTvq7FlYDkUi65EoU980shCzeXJVeOaC3TeIc45oxcW+4E5odNEoBzXNVwPSQocqdpzg4PeoXWO5lYvncPY8VmoK4iZ4hnHtQuGd1bfng8EU4j8l+Cb2zbfLLJ+CeKrS28h+rbU0NyXIXj+dWvFXGCAaplQdoCKjMIzzRhgjdlxVaZMdhQIo+HivQvOTVpogV7mo9pHbNBIWXNHOnT8pBeTkZXaOfag5jK5PPNMOn2JaKGAyBVYb5M+wpZXo4GXDmZzJIdxbtVcjBYdiOwqa5kQzNsxtBIGKr53EmkqvNre9ZXvPvWUDb6MyQxwSPxUdyqzWf8ZRJ/6xmsrKdXHJOtYYorj+FEifxB9KgetdN+HNrb/4Ur/Lxb/92wZrKylFzw1XJJA5NLvU3KjPP5rKyqvhQNsmYkqWOOOM0lXvk6xATyjxDwOPSsrKWPqvjq9t/wCCT9q9k+gVlZWlRViADwjx6VWm7GsrKkIp/wDTWg+p/Q9ZWUqChfAeAOP1V1PQ+dJt88+QVlZWn4/KefxrqP8AotSPrP0msrKeXiYXJfqobL+usrK56uBc3Z6XJPrb81lZTjL8n7N4O9Eo+1ZWVSKkX1rR6ysoDG+mtV7isrKCYv1j80dk/wBP/wDEaysqMvFY+l2T6lqNu5rKymde1lZWUyf/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aphicFrame>
        <p:nvGraphicFramePr>
          <p:cNvPr id="3" name="Table 2"/>
          <p:cNvGraphicFramePr>
            <a:graphicFrameLocks noGrp="1"/>
          </p:cNvGraphicFramePr>
          <p:nvPr/>
        </p:nvGraphicFramePr>
        <p:xfrm>
          <a:off x="609600" y="403225"/>
          <a:ext cx="8534400" cy="4818063"/>
        </p:xfrm>
        <a:graphic>
          <a:graphicData uri="http://schemas.openxmlformats.org/drawingml/2006/table">
            <a:tbl>
              <a:tblPr firstRow="1" bandRow="1">
                <a:tableStyleId>{5C22544A-7EE6-4342-B048-85BDC9FD1C3A}</a:tableStyleId>
              </a:tblPr>
              <a:tblGrid>
                <a:gridCol w="960120">
                  <a:extLst>
                    <a:ext uri="{9D8B030D-6E8A-4147-A177-3AD203B41FA5}">
                      <a16:colId xmlns:a16="http://schemas.microsoft.com/office/drawing/2014/main" val="3255876279"/>
                    </a:ext>
                  </a:extLst>
                </a:gridCol>
                <a:gridCol w="4373880">
                  <a:extLst>
                    <a:ext uri="{9D8B030D-6E8A-4147-A177-3AD203B41FA5}">
                      <a16:colId xmlns:a16="http://schemas.microsoft.com/office/drawing/2014/main" val="2126305383"/>
                    </a:ext>
                  </a:extLst>
                </a:gridCol>
                <a:gridCol w="3200400">
                  <a:extLst>
                    <a:ext uri="{9D8B030D-6E8A-4147-A177-3AD203B41FA5}">
                      <a16:colId xmlns:a16="http://schemas.microsoft.com/office/drawing/2014/main" val="2590706280"/>
                    </a:ext>
                  </a:extLst>
                </a:gridCol>
              </a:tblGrid>
              <a:tr h="518193">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STT</a:t>
                      </a:r>
                      <a:endParaRPr lang="vi-VN" sz="2800" dirty="0">
                        <a:solidFill>
                          <a:schemeClr val="tx1"/>
                        </a:solidFill>
                        <a:latin typeface="Times New Roman" panose="02020603050405020304" pitchFamily="18" charset="0"/>
                        <a:cs typeface="Times New Roman" panose="02020603050405020304" pitchFamily="18" charset="0"/>
                      </a:endParaRPr>
                    </a:p>
                  </a:txBody>
                  <a:tcPr marT="45723" marB="45723"/>
                </a:tc>
                <a:tc>
                  <a:txBody>
                    <a:bodyPr/>
                    <a:lstStyle/>
                    <a:p>
                      <a:r>
                        <a:rPr lang="en-US" sz="2800" dirty="0" err="1" smtClean="0">
                          <a:solidFill>
                            <a:schemeClr val="tx1"/>
                          </a:solidFill>
                          <a:latin typeface="Times New Roman" panose="02020603050405020304" pitchFamily="18" charset="0"/>
                          <a:cs typeface="Times New Roman" panose="02020603050405020304" pitchFamily="18" charset="0"/>
                        </a:rPr>
                        <a:t>Bệnh</a:t>
                      </a:r>
                      <a:endParaRPr lang="en-US" sz="2800" dirty="0" smtClean="0">
                        <a:solidFill>
                          <a:schemeClr val="tx1"/>
                        </a:solidFill>
                        <a:latin typeface="Times New Roman" panose="02020603050405020304" pitchFamily="18" charset="0"/>
                        <a:cs typeface="Times New Roman" panose="02020603050405020304" pitchFamily="18" charset="0"/>
                      </a:endParaRPr>
                    </a:p>
                  </a:txBody>
                  <a:tcPr marT="45723" marB="45723"/>
                </a:tc>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Nguyên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nhân</a:t>
                      </a:r>
                      <a:endParaRPr lang="vi-VN" sz="2800" dirty="0">
                        <a:solidFill>
                          <a:schemeClr val="tx1"/>
                        </a:solidFill>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val="4247093012"/>
                  </a:ext>
                </a:extLst>
              </a:tr>
              <a:tr h="518193">
                <a:tc>
                  <a:txBody>
                    <a:bodyPr/>
                    <a:lstStyle/>
                    <a:p>
                      <a:r>
                        <a:rPr lang="en-US" sz="2800" dirty="0" smtClean="0">
                          <a:latin typeface="Times New Roman" panose="02020603050405020304" pitchFamily="18" charset="0"/>
                          <a:cs typeface="Times New Roman" panose="02020603050405020304" pitchFamily="18" charset="0"/>
                        </a:rPr>
                        <a:t>1</a:t>
                      </a:r>
                      <a:endParaRPr lang="vi-VN" sz="2800" dirty="0">
                        <a:latin typeface="Times New Roman" panose="02020603050405020304" pitchFamily="18" charset="0"/>
                        <a:cs typeface="Times New Roman" panose="02020603050405020304" pitchFamily="18" charset="0"/>
                      </a:endParaRPr>
                    </a:p>
                  </a:txBody>
                  <a:tcPr marT="45723" marB="45723"/>
                </a:tc>
                <a:tc>
                  <a:txBody>
                    <a:bodyPr/>
                    <a:lstStyle/>
                    <a:p>
                      <a:r>
                        <a:rPr lang="en-US" sz="2800" dirty="0" err="1" smtClean="0">
                          <a:solidFill>
                            <a:schemeClr val="tx1"/>
                          </a:solidFill>
                          <a:latin typeface="Times New Roman" panose="02020603050405020304" pitchFamily="18" charset="0"/>
                          <a:cs typeface="Times New Roman" panose="02020603050405020304" pitchFamily="18" charset="0"/>
                        </a:rPr>
                        <a:t>Bệnh</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ghẻ</a:t>
                      </a:r>
                      <a:r>
                        <a:rPr lang="en-US" sz="2800" baseline="0" dirty="0" smtClean="0">
                          <a:solidFill>
                            <a:schemeClr val="tx1"/>
                          </a:solidFill>
                          <a:latin typeface="Times New Roman" panose="02020603050405020304" pitchFamily="18" charset="0"/>
                          <a:cs typeface="Times New Roman" panose="02020603050405020304" pitchFamily="18" charset="0"/>
                        </a:rPr>
                        <a:t> ở </a:t>
                      </a:r>
                      <a:r>
                        <a:rPr lang="en-US" sz="2800" baseline="0" dirty="0" err="1" smtClean="0">
                          <a:solidFill>
                            <a:schemeClr val="tx1"/>
                          </a:solidFill>
                          <a:latin typeface="Times New Roman" panose="02020603050405020304" pitchFamily="18" charset="0"/>
                          <a:cs typeface="Times New Roman" panose="02020603050405020304" pitchFamily="18" charset="0"/>
                        </a:rPr>
                        <a:t>chó</a:t>
                      </a:r>
                      <a:endParaRPr lang="vi-VN" sz="2800" dirty="0">
                        <a:solidFill>
                          <a:schemeClr val="tx1"/>
                        </a:solidFill>
                        <a:latin typeface="Times New Roman" panose="02020603050405020304" pitchFamily="18" charset="0"/>
                        <a:cs typeface="Times New Roman" panose="02020603050405020304" pitchFamily="18" charset="0"/>
                      </a:endParaRPr>
                    </a:p>
                  </a:txBody>
                  <a:tcPr marT="45723" marB="45723"/>
                </a:tc>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val="2119612765"/>
                  </a:ext>
                </a:extLst>
              </a:tr>
              <a:tr h="518193">
                <a:tc>
                  <a:txBody>
                    <a:bodyPr/>
                    <a:lstStyle/>
                    <a:p>
                      <a:r>
                        <a:rPr lang="en-US" sz="2800" dirty="0" smtClean="0">
                          <a:latin typeface="Times New Roman" panose="02020603050405020304" pitchFamily="18" charset="0"/>
                          <a:cs typeface="Times New Roman" panose="02020603050405020304" pitchFamily="18" charset="0"/>
                        </a:rPr>
                        <a:t>2</a:t>
                      </a:r>
                      <a:endParaRPr lang="vi-VN" sz="2800" dirty="0">
                        <a:latin typeface="Times New Roman" panose="02020603050405020304" pitchFamily="18" charset="0"/>
                        <a:cs typeface="Times New Roman" panose="02020603050405020304" pitchFamily="18" charset="0"/>
                      </a:endParaRPr>
                    </a:p>
                  </a:txBody>
                  <a:tcPr marT="45723" marB="45723"/>
                </a:tc>
                <a:tc>
                  <a:txBody>
                    <a:bodyPr/>
                    <a:lstStyle/>
                    <a:p>
                      <a:r>
                        <a:rPr lang="en-US" sz="2800" dirty="0" err="1" smtClean="0">
                          <a:solidFill>
                            <a:schemeClr val="tx1"/>
                          </a:solidFill>
                          <a:latin typeface="Times New Roman" panose="02020603050405020304" pitchFamily="18" charset="0"/>
                          <a:cs typeface="Times New Roman" panose="02020603050405020304" pitchFamily="18" charset="0"/>
                        </a:rPr>
                        <a:t>Bệnh</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cúm</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gia</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cầm</a:t>
                      </a:r>
                      <a:endParaRPr lang="vi-VN" sz="2800" dirty="0">
                        <a:solidFill>
                          <a:schemeClr val="tx1"/>
                        </a:solidFill>
                        <a:latin typeface="Times New Roman" panose="02020603050405020304" pitchFamily="18" charset="0"/>
                        <a:cs typeface="Times New Roman" panose="02020603050405020304" pitchFamily="18" charset="0"/>
                      </a:endParaRPr>
                    </a:p>
                  </a:txBody>
                  <a:tcPr marT="45723" marB="45723"/>
                </a:tc>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val="388945385"/>
                  </a:ext>
                </a:extLst>
              </a:tr>
              <a:tr h="944941">
                <a:tc>
                  <a:txBody>
                    <a:bodyPr/>
                    <a:lstStyle/>
                    <a:p>
                      <a:r>
                        <a:rPr lang="en-US" sz="2800" dirty="0" smtClean="0">
                          <a:latin typeface="Times New Roman" panose="02020603050405020304" pitchFamily="18" charset="0"/>
                          <a:cs typeface="Times New Roman" panose="02020603050405020304" pitchFamily="18" charset="0"/>
                        </a:rPr>
                        <a:t>3</a:t>
                      </a:r>
                      <a:endParaRPr lang="vi-VN" sz="2800" dirty="0">
                        <a:latin typeface="Times New Roman" panose="02020603050405020304" pitchFamily="18" charset="0"/>
                        <a:cs typeface="Times New Roman" panose="02020603050405020304" pitchFamily="18" charset="0"/>
                      </a:endParaRPr>
                    </a:p>
                  </a:txBody>
                  <a:tcPr marT="45723" marB="45723"/>
                </a:tc>
                <a:tc>
                  <a:txBody>
                    <a:bodyPr/>
                    <a:lstStyle/>
                    <a:p>
                      <a:r>
                        <a:rPr lang="en-US" sz="2800" dirty="0" err="1" smtClean="0">
                          <a:solidFill>
                            <a:schemeClr val="tx1"/>
                          </a:solidFill>
                          <a:latin typeface="Times New Roman" panose="02020603050405020304" pitchFamily="18" charset="0"/>
                          <a:cs typeface="Times New Roman" panose="02020603050405020304" pitchFamily="18" charset="0"/>
                        </a:rPr>
                        <a:t>Bệnh</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lở</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mồm</a:t>
                      </a:r>
                      <a:r>
                        <a:rPr lang="en-US" sz="2800" baseline="0" dirty="0" smtClean="0">
                          <a:solidFill>
                            <a:schemeClr val="tx1"/>
                          </a:solidFill>
                          <a:latin typeface="Times New Roman" panose="02020603050405020304" pitchFamily="18" charset="0"/>
                          <a:cs typeface="Times New Roman" panose="02020603050405020304" pitchFamily="18" charset="0"/>
                        </a:rPr>
                        <a:t> long </a:t>
                      </a:r>
                      <a:r>
                        <a:rPr lang="en-US" sz="2800" baseline="0" dirty="0" err="1" smtClean="0">
                          <a:solidFill>
                            <a:schemeClr val="tx1"/>
                          </a:solidFill>
                          <a:latin typeface="Times New Roman" panose="02020603050405020304" pitchFamily="18" charset="0"/>
                          <a:cs typeface="Times New Roman" panose="02020603050405020304" pitchFamily="18" charset="0"/>
                        </a:rPr>
                        <a:t>móng</a:t>
                      </a:r>
                      <a:r>
                        <a:rPr lang="en-US" sz="2800" baseline="0" dirty="0" smtClean="0">
                          <a:solidFill>
                            <a:schemeClr val="tx1"/>
                          </a:solidFill>
                          <a:latin typeface="Times New Roman" panose="02020603050405020304" pitchFamily="18" charset="0"/>
                          <a:cs typeface="Times New Roman" panose="02020603050405020304" pitchFamily="18" charset="0"/>
                        </a:rPr>
                        <a:t> ở </a:t>
                      </a:r>
                      <a:r>
                        <a:rPr lang="en-US" sz="2800" baseline="0" dirty="0" err="1" smtClean="0">
                          <a:solidFill>
                            <a:schemeClr val="tx1"/>
                          </a:solidFill>
                          <a:latin typeface="Times New Roman" panose="02020603050405020304" pitchFamily="18" charset="0"/>
                          <a:cs typeface="Times New Roman" panose="02020603050405020304" pitchFamily="18" charset="0"/>
                        </a:rPr>
                        <a:t>trâu</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bò</a:t>
                      </a:r>
                      <a:endParaRPr lang="vi-VN" sz="2800" dirty="0">
                        <a:solidFill>
                          <a:schemeClr val="tx1"/>
                        </a:solidFill>
                        <a:latin typeface="Times New Roman" panose="02020603050405020304" pitchFamily="18" charset="0"/>
                        <a:cs typeface="Times New Roman" panose="02020603050405020304" pitchFamily="18" charset="0"/>
                      </a:endParaRPr>
                    </a:p>
                  </a:txBody>
                  <a:tcPr marT="45723" marB="45723"/>
                </a:tc>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val="1779239568"/>
                  </a:ext>
                </a:extLst>
              </a:tr>
              <a:tr h="944941">
                <a:tc>
                  <a:txBody>
                    <a:bodyPr/>
                    <a:lstStyle/>
                    <a:p>
                      <a:r>
                        <a:rPr lang="en-US" sz="2800" dirty="0" smtClean="0">
                          <a:latin typeface="Times New Roman" panose="02020603050405020304" pitchFamily="18" charset="0"/>
                          <a:cs typeface="Times New Roman" panose="02020603050405020304" pitchFamily="18" charset="0"/>
                        </a:rPr>
                        <a:t>4</a:t>
                      </a:r>
                      <a:endParaRPr lang="vi-VN" sz="2800" dirty="0">
                        <a:latin typeface="Times New Roman" panose="02020603050405020304" pitchFamily="18" charset="0"/>
                        <a:cs typeface="Times New Roman" panose="02020603050405020304" pitchFamily="18" charset="0"/>
                      </a:endParaRPr>
                    </a:p>
                  </a:txBody>
                  <a:tcPr marT="45723" marB="45723"/>
                </a:tc>
                <a:tc>
                  <a:txBody>
                    <a:bodyPr/>
                    <a:lstStyle/>
                    <a:p>
                      <a:r>
                        <a:rPr lang="en-US" sz="2800" dirty="0" err="1" smtClean="0">
                          <a:solidFill>
                            <a:schemeClr val="tx1"/>
                          </a:solidFill>
                          <a:latin typeface="Times New Roman" panose="02020603050405020304" pitchFamily="18" charset="0"/>
                          <a:cs typeface="Times New Roman" panose="02020603050405020304" pitchFamily="18" charset="0"/>
                        </a:rPr>
                        <a:t>Bệnh</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còi</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xương</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loãng</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xương</a:t>
                      </a:r>
                      <a:r>
                        <a:rPr lang="en-US" sz="2800" baseline="0" dirty="0" smtClean="0">
                          <a:solidFill>
                            <a:schemeClr val="tx1"/>
                          </a:solidFill>
                          <a:latin typeface="Times New Roman" panose="02020603050405020304" pitchFamily="18" charset="0"/>
                          <a:cs typeface="Times New Roman" panose="02020603050405020304" pitchFamily="18" charset="0"/>
                        </a:rPr>
                        <a:t> ở </a:t>
                      </a:r>
                      <a:r>
                        <a:rPr lang="en-US" sz="2800" baseline="0" dirty="0" err="1" smtClean="0">
                          <a:solidFill>
                            <a:schemeClr val="tx1"/>
                          </a:solidFill>
                          <a:latin typeface="Times New Roman" panose="02020603050405020304" pitchFamily="18" charset="0"/>
                          <a:cs typeface="Times New Roman" panose="02020603050405020304" pitchFamily="18" charset="0"/>
                        </a:rPr>
                        <a:t>lợn</a:t>
                      </a:r>
                      <a:endParaRPr lang="vi-VN" sz="2800" dirty="0">
                        <a:solidFill>
                          <a:schemeClr val="tx1"/>
                        </a:solidFill>
                        <a:latin typeface="Times New Roman" panose="02020603050405020304" pitchFamily="18" charset="0"/>
                        <a:cs typeface="Times New Roman" panose="02020603050405020304" pitchFamily="18" charset="0"/>
                      </a:endParaRPr>
                    </a:p>
                  </a:txBody>
                  <a:tcPr marT="45723" marB="45723"/>
                </a:tc>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val="2531380920"/>
                  </a:ext>
                </a:extLst>
              </a:tr>
              <a:tr h="518193">
                <a:tc>
                  <a:txBody>
                    <a:bodyPr/>
                    <a:lstStyle/>
                    <a:p>
                      <a:r>
                        <a:rPr lang="en-US" sz="2800" dirty="0" smtClean="0">
                          <a:latin typeface="Times New Roman" panose="02020603050405020304" pitchFamily="18" charset="0"/>
                          <a:cs typeface="Times New Roman" panose="02020603050405020304" pitchFamily="18" charset="0"/>
                        </a:rPr>
                        <a:t>5</a:t>
                      </a:r>
                      <a:endParaRPr lang="vi-VN" sz="2800" dirty="0">
                        <a:latin typeface="Times New Roman" panose="02020603050405020304" pitchFamily="18" charset="0"/>
                        <a:cs typeface="Times New Roman" panose="02020603050405020304" pitchFamily="18" charset="0"/>
                      </a:endParaRPr>
                    </a:p>
                  </a:txBody>
                  <a:tcPr marT="45723" marB="45723"/>
                </a:tc>
                <a:tc>
                  <a:txBody>
                    <a:bodyPr/>
                    <a:lstStyle/>
                    <a:p>
                      <a:r>
                        <a:rPr lang="en-US" sz="2800" dirty="0" err="1" smtClean="0">
                          <a:solidFill>
                            <a:schemeClr val="tx1"/>
                          </a:solidFill>
                          <a:latin typeface="Times New Roman" panose="02020603050405020304" pitchFamily="18" charset="0"/>
                          <a:cs typeface="Times New Roman" panose="02020603050405020304" pitchFamily="18" charset="0"/>
                        </a:rPr>
                        <a:t>Bệnh</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cảm</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nóng</a:t>
                      </a:r>
                      <a:r>
                        <a:rPr lang="en-US" sz="2800" baseline="0" dirty="0" smtClean="0">
                          <a:solidFill>
                            <a:schemeClr val="tx1"/>
                          </a:solidFill>
                          <a:latin typeface="Times New Roman" panose="02020603050405020304" pitchFamily="18" charset="0"/>
                          <a:cs typeface="Times New Roman" panose="02020603050405020304" pitchFamily="18" charset="0"/>
                        </a:rPr>
                        <a:t> ở </a:t>
                      </a:r>
                      <a:r>
                        <a:rPr lang="en-US" sz="2800" baseline="0" dirty="0" err="1" smtClean="0">
                          <a:solidFill>
                            <a:schemeClr val="tx1"/>
                          </a:solidFill>
                          <a:latin typeface="Times New Roman" panose="02020603050405020304" pitchFamily="18" charset="0"/>
                          <a:cs typeface="Times New Roman" panose="02020603050405020304" pitchFamily="18" charset="0"/>
                        </a:rPr>
                        <a:t>gà</a:t>
                      </a:r>
                      <a:endParaRPr lang="vi-VN" sz="2800" dirty="0">
                        <a:solidFill>
                          <a:schemeClr val="tx1"/>
                        </a:solidFill>
                        <a:latin typeface="Times New Roman" panose="02020603050405020304" pitchFamily="18" charset="0"/>
                        <a:cs typeface="Times New Roman" panose="02020603050405020304" pitchFamily="18" charset="0"/>
                      </a:endParaRPr>
                    </a:p>
                  </a:txBody>
                  <a:tcPr marT="45723" marB="45723"/>
                </a:tc>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val="828445048"/>
                  </a:ext>
                </a:extLst>
              </a:tr>
              <a:tr h="855408">
                <a:tc>
                  <a:txBody>
                    <a:bodyPr/>
                    <a:lstStyle/>
                    <a:p>
                      <a:r>
                        <a:rPr lang="en-US" sz="2800" dirty="0" smtClean="0">
                          <a:latin typeface="Times New Roman" panose="02020603050405020304" pitchFamily="18" charset="0"/>
                          <a:cs typeface="Times New Roman" panose="02020603050405020304" pitchFamily="18" charset="0"/>
                        </a:rPr>
                        <a:t>6</a:t>
                      </a:r>
                      <a:endParaRPr lang="vi-VN" sz="2800" dirty="0">
                        <a:latin typeface="Times New Roman" panose="02020603050405020304" pitchFamily="18" charset="0"/>
                        <a:cs typeface="Times New Roman" panose="02020603050405020304" pitchFamily="18" charset="0"/>
                      </a:endParaRPr>
                    </a:p>
                  </a:txBody>
                  <a:tcPr marT="45723" marB="45723"/>
                </a:tc>
                <a:tc>
                  <a:txBody>
                    <a:bodyPr/>
                    <a:lstStyle/>
                    <a:p>
                      <a:r>
                        <a:rPr lang="en-US" sz="2800" dirty="0" err="1" smtClean="0">
                          <a:solidFill>
                            <a:schemeClr val="tx1"/>
                          </a:solidFill>
                          <a:latin typeface="Times New Roman" panose="02020603050405020304" pitchFamily="18" charset="0"/>
                          <a:cs typeface="Times New Roman" panose="02020603050405020304" pitchFamily="18" charset="0"/>
                        </a:rPr>
                        <a:t>Bệnh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tụ</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huyết</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trùng</a:t>
                      </a:r>
                      <a:r>
                        <a:rPr lang="en-US" sz="2800" baseline="0" dirty="0" smtClean="0">
                          <a:solidFill>
                            <a:schemeClr val="tx1"/>
                          </a:solidFill>
                          <a:latin typeface="Times New Roman" panose="02020603050405020304" pitchFamily="18" charset="0"/>
                          <a:cs typeface="Times New Roman" panose="02020603050405020304" pitchFamily="18" charset="0"/>
                        </a:rPr>
                        <a:t> ở </a:t>
                      </a:r>
                      <a:r>
                        <a:rPr lang="en-US" sz="2800" baseline="0" dirty="0" err="1" smtClean="0">
                          <a:solidFill>
                            <a:schemeClr val="tx1"/>
                          </a:solidFill>
                          <a:latin typeface="Times New Roman" panose="02020603050405020304" pitchFamily="18" charset="0"/>
                          <a:cs typeface="Times New Roman" panose="02020603050405020304" pitchFamily="18" charset="0"/>
                        </a:rPr>
                        <a:t>lợn</a:t>
                      </a:r>
                      <a:endParaRPr lang="vi-VN" sz="2800" dirty="0">
                        <a:solidFill>
                          <a:schemeClr val="tx1"/>
                        </a:solidFill>
                        <a:latin typeface="Times New Roman" panose="02020603050405020304" pitchFamily="18" charset="0"/>
                        <a:cs typeface="Times New Roman" panose="02020603050405020304" pitchFamily="18" charset="0"/>
                      </a:endParaRPr>
                    </a:p>
                  </a:txBody>
                  <a:tcPr marT="45723" marB="45723"/>
                </a:tc>
                <a:tc>
                  <a:txBody>
                    <a:bodyPr/>
                    <a:lstStyle/>
                    <a:p>
                      <a:r>
                        <a:rPr lang="en-US" sz="2800" dirty="0" smtClean="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txBody>
                  <a:tcPr marT="45723" marB="45723"/>
                </a:tc>
                <a:extLst>
                  <a:ext uri="{0D108BD9-81ED-4DB2-BD59-A6C34878D82A}">
                    <a16:rowId xmlns:a16="http://schemas.microsoft.com/office/drawing/2014/main" val="1065494297"/>
                  </a:ext>
                </a:extLst>
              </a:tr>
            </a:tbl>
          </a:graphicData>
        </a:graphic>
      </p:graphicFrame>
      <p:sp>
        <p:nvSpPr>
          <p:cNvPr id="7" name="Title 6"/>
          <p:cNvSpPr>
            <a:spLocks noGrp="1"/>
          </p:cNvSpPr>
          <p:nvPr>
            <p:ph type="title"/>
          </p:nvPr>
        </p:nvSpPr>
        <p:spPr>
          <a:xfrm>
            <a:off x="1371600" y="5257800"/>
            <a:ext cx="7543800" cy="1143000"/>
          </a:xfrm>
        </p:spPr>
        <p:txBody>
          <a:bodyPr/>
          <a:lstStyle/>
          <a:p>
            <a:pPr algn="l"/>
            <a:r>
              <a:rPr lang="en-US" altLang="en-US" sz="2400" smtClean="0">
                <a:latin typeface="Times New Roman" panose="02020603050405020304" pitchFamily="18" charset="0"/>
                <a:cs typeface="Times New Roman" panose="02020603050405020304" pitchFamily="18" charset="0"/>
              </a:rPr>
              <a:t>Kết nối năng lực: Em Hãy điền nguyên nhân gây bệnh tương ứng với từng bệnh vào bảng trên </a:t>
            </a:r>
            <a:endParaRPr lang="vi-VN" altLang="en-US" sz="2400" smtClean="0">
              <a:latin typeface="Times New Roman" panose="02020603050405020304" pitchFamily="18" charset="0"/>
              <a:cs typeface="Times New Roman" panose="02020603050405020304" pitchFamily="18" charset="0"/>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15" descr="j0232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57800"/>
            <a:ext cx="152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AutoShape 17" descr="data:image/jpeg;base64,/9j/4AAQSkZJRgABAQAAAQABAAD/2wBDAAkGBwgHBgkIBwgKCgkLDRYPDQwMDRsUFRAWIB0iIiAdHx8kKDQsJCYxJx8fLT0tMTU3Ojo6Iys/RD84QzQ5Ojf/2wBDAQoKCg0MDRoPDxo3JR8lNzc3Nzc3Nzc3Nzc3Nzc3Nzc3Nzc3Nzc3Nzc3Nzc3Nzc3Nzc3Nzc3Nzc3Nzc3Nzc3Nzf/wAARCADCAQMDASIAAhEBAxEB/8QAHAAAAgIDAQEAAAAAAAAAAAAABQYDBAACBwEI/8QAQRAAAgEDAwIEBQIEBAMGBwAAAQIDAAQRBRIhBjETIkFRBxQyYXFCgSORobEVJDNSJUNiFiY0ZHLRU2NzgoOiwf/EABgBAAMBAQAAAAAAAAAAAAAAAAABAgME/8QAIREBAQACAwEAAwEBAQAAAAAAAAECERIhMUEDMlEiE2H/2gAMAwEAAhEDEQA/ADPxAtl0CzivdHBThQRODIuFbeODx9XP9OwAqXWIUuOjE1q2kL3ky75HJyCSvJ457gev9CQTXxYtfH6cc4yAapaakV38LoxCoAERBx7inrpLTpbZqPw/uZMDxJiWkC9i20A45P8AtHrQX4dp4/TXUNo3ZGNMHwyWOToeeJByryA0M+GkeG6ktCOSxx/KqKqPTEZuPhnrFu3aKdsCt79/nfhNp06jBgcD+TVb6HRH0HqOwA/iJKxK/Y1HpgW4+FF1Dt5t5GB/nS+Be6gIGr9JXo5LGMf0o31fBCIPEkHZ8r+aXtebPTfSl4pz4ckWT+KceoYluLB8rubAYVeKK5b1lEXhEhHOKG/D5tt5aqf03q/3pg6oQT6WSp86dxS10RldRQDv84h/rWN/ZrP1O2qpiPqYe1/E39azVOOqXb/zFuan1dfP1Wg7iaJv6ioNXX/vEDn6ntjWiEW3z/m4l/uap3A87f8A0hV1ztkA/wDMS/3NU7j/AFZM/wDwFNBRSuMG3uOeAozS71w4KW649FpjeLfDcgA9l/uKAdexhRaA4HGOKnLxWHrXQgDag0w25z9IycUB0XAs12jI96NQSPEpYbdpHqax47dHxOzDy7h61f0ibyXMJPcbgKCeO2BxnJ4NWNGYnWoUU53kg0rgV8Q33lkU47saEaTGJ9aBftuo9rMRiuWDD6cmgNhIIJpJRyXdUX8k09aG+lM24i1O9ycqshApgsB4XTszAcNIf7UJvVxf3LBTgzNkj1oyC6dLRlhtLuSB/Sps7P4WAgkudoHejcV5FGgRnxjihEJ23atgEg4x71cksoyrFmIY+mKKma+p98c8uBzUTsu8rGQvoSait7f5aUyGTIx2qOQMS5ZcljkAUaPU2OlhFoKyceK0gAxUFzfazpMCSW8hktjydgzj81tqE2yC0t1TKqm4496r6bqDx3LRXBPy78YPaqmvrPKSh+qdU3usJEtwEk2dvShct9IqEyIVHsKNav05/Fa5tvPFIMgqMYoDeWNyIiwyyCnbTx4ydK5voPXfWUPZG3HKEGso1Vbj6U6imj1rot50OdybsCgvw2nS56Cu7TBJhd1I/NEOmYEn+H0bHO57cg0E+EUiBdc0/J3hw2CPTmtP/GW1n4RMVt9Ysyf9OckD8150MBB1nr9q3dk3AfvVP4evJa9daraLwko3Efg1d0w/J/FOZfS5iZfzT2SLoqIR9VdS2jcNJGCBXnR2J+l+o9NON0Mz/wAiKn0pRbfFK6iIwLi3as6KhWPXOqLUjluf2oINuHNx8LrGUHzW0+Pxg10O6BlsYmHZolP9K51pyF/htrVuwyYLpjj8mugadL8x01ZTerW4/tiql0VIHVkIjikReAVOaTekWK6j5jwLqI//ALU89YeaNWxnKNSB0ycX74PmE0Zx/wDdWe/9NMf1dS1IAah1UTyDHGf6ih+qZOtwt9rY/wBaJapC7al1AucmS0jbA/Iqvq0JOrwMCW/hW5O0dse9afE6qq8Zbw5B2+Zkyf51gtGknZUUsfllzgZ96n1e/wBP0VMX8ymaOdpFgiOfFUg/+9Ieu9WX2pDw7XNrbbdoSM+dgPvUZZ68aY4bMeo3+l6XDcLeXIlkbGIIeSfyfSkTqrWzq7oVtkgij/0wvJP5qk2MEkksTkljk0PvZc8A8isuVtXwmI3ouoOi+GcAfejUOpSy5TYMds0p6JZ3epz+BYpuYDLMewpti6c1JFG2eIuO4FaSDbJJpWChRjBq1otwyaij9mRWbmrUXTWuSxnCxHA71Xi07WdMv3N/ZsI/DbMqjIIxVcKe+hLVd13pFtfgZMkYLY/el/T4Ume1Vs7WuTyPxTO2tRjpSxjFoVCQgEY7nmgGkzD5mwJUAM7sAPwanKM5Q6ZZXmuHR8qJCaYdSBj6Vsl7sVzx+aDTwzi2ZlsyVkbOQe/NF9duEXSrNFUoVj5BqcppXLot2CGS9C+3Jold+QBvU8VQsnjR2YsA5PlAqw8/iNibtUlK8MSMCzSBjjsDWkMSC6hiRiWc/SaliksNrjJUjsDVnSxA17E0f6QSQe9B2zTOoIGN8yRvtRYxkCgzQzMRkMQKIGdp7qeWTJ3NxUFw7Z3IeBSol0KaBqUlq3yVxzG/AzzxVueyXTJn3jxLG5/V32E0s+KwO/OHx5W9qeNODNpMaS4lV085b0qsf4i+hL9OWTsWjZWQ9m96yvW0O83HwZwI/wBIz6VlX2XI9fDCRrjowwkg+Gzx/ftS/wDD9mtOv9StSQBLEe/2op8IZQINVsyeUm37fsRihdl/kPitGuMCbK/zp/UpLD/I/FYgEL4qMCD61b6h/wAj8S9HuDwHbafwRVfqRVs/idpkzDhzt/nVn4oIYNY0i8XgpMvP70oVTasBafFLTJcgeIjL+ciptEHgfEnVocYE9vkfc5qDr0NF1RoN0CBmdOf71NeAQfFWzcZAuISM+/FWA/RIv+HdYWH6lctt/OaZ+k5DN0TpxPfwSD+2aB6Svh9W9TWjjAntt4yO+KsdJX0Fv0SnjyrEsErKdx7DNHw9BHU4MlqjLwUDDk0idNRNLq90qIxI2thR2we9O3Vt3G1gWgdXVsspU965rb3s1te3EkEzo7rjKnuKyvV20x8067rutaXZX91JNceMt1ZLHthPIYD39KUNT61vLkKlsEttkfhb1HnZfY0oyOz8g+UjPJ5+9YGReSB9yTU3K1rjjJGTyu8rySyFmb9RPNU3kCkbSAPWtbiXCk/eh0lwBMoI+qiQ96WzIzbgOfb3NbR9P6rfyBYLGdUbvKyHAo18P/Pr3lsjcygYRQM/0rrF2uvyqoZIbZT5QpK//wArSQvQ/oXoSz0jTvFmeaa4mXzZO0LWdRQadohZrbxA8oxgvkA1ZMWtgqkmowhfYnGKmtNN0mN3uNbv4ryQjypngVexrQb0/fw2aQTTXxlmuGwEL8AfioboX0N1qL3+qIUljZkj3jA9gPvUHUsmi3ckKWtiiIjgLJExBJz6Uv6j07F8y7w3cyuxyVmJP7Cq7RnYYDdxP03/AAmWQhQrsfQ0P0GCPwZLhI1YRQsoZu4Y/aqCvFp2lS2kjO8u7cpHY1LoN/axwyRTs6ytGxAHY0+P9ZW2+Gm1sYnsbUO5LeGDt96XeqRmYRkYGMYFZb9ZwGaztLWGZi7LG7tjj8VF1jc/8SZV9AKz/J34vG7hdXy3DyYGF9KsfMocFlKk+9Q2cgZnJGTUzKpkDMMqeD9qy0rTRXiZyMB2x3on08mbuaTuqwnOfQ0NbwVfKDccY8tHdBg8CzvLj08I5+1OQstAyiREIVgcscg+1aTHw0A9TUENy2Wc5Kc1Ve7O8gc5PGaWlY+CSRGUoiDcxYACn/TFa3h2uvAQDbSP0+DLcxMW7nIxT+GaMLGOc85NORGdrwWysMiTaD6e1ZWuY08pYEj1xWVSEHw9nNl1xqNoTgSx5x+Ki64PyHXmmXudoMoyR96ic/4X8SVZtwDoQyj1GKvfFFNw0y/VSo3Jww54NH3SZUnxRTZq+kXiNj+MmD+9XvirDv0K1nHPhurZ/cGtPiegm6atrxSMqqsooh1DbtqXQsZ8WPzQI+6Q47D0oPWw74gfxNH0S/Xurxv9/SrfU4+X6h0TWZGWO2hUNLIT2GKTda68tJunLXS47NpbiKMI7P8ARketI2oaxf37It9dSziNcAM2FX2A96Oa5g6N1B1fp+ndRyaposwuZZYjG6MOBmuf6trdxfM+9tiOSTHGcLmhTEnODgmq8km0YPO2p3dq46X7HVLhrU20krELnG4+lZC4Nw3/AKKBJMVlLA4PvRS2kDPkeowaMtnNbXmkAIANaSOAO9a28U15MIrdMsTjcfSmpeh0Fqkt9rEMLyYARUJOamStCNdSZPB4q309pCalqUSzKzrnIiQZLfanez+FscrZvtcjWEnKiKMliKf9FstJ6YsBHpNlJLKO8pTJb8+1XMS1dgcMWraXAv8Ag3TUdnJtwZnPmI+9aXlzf+Ii9R3dta4G4mNuVH3q7qmpa5eF/Cs5gp7AA80m64mpiIPfafPMufoMZIx+aruNcYraz1Fa/PyJpl7JdW3ZZPv7U+aF0Wl1paXmsTSeLMu/wF42+3P3pN0RILiYE6WluikEAoV5/euoaPfXF5uihhcmJVDM30n2p491nnbC3q/REUr276ctwkkDq+0tkNg5rNRjmyWurWTLccLTrI0kWWkZBx2B5qk1/GXK58x9SMitdML25ndrFIzL4LAjjBWlzxxDJLlQuAQDiu2GS1kYrK0Yb32ilzWNHsbiJnjiibDZ7Zyf2qcpavHFyvQy76vYAKeZhnAoz1FKW1Gdm9GxR2xgij1JBFpKYyczc/wz70sa8xN1PuOfMefes5joWIrAhlbBHJq4Yy6BMjv3oRATHGuDgHv96IwzeUKTkmpPTbwR4q4PCnJx60atp1h0O8kK+UnAJoKzqJt4zyuMVdvcJ09GmSPEm5HvTTQyRkMW7YAPUVF4ECjICkgbq3lVUTznjPFapAsiEq2M/wBqVOGTpC3SWdZGXAHYCnNk/iAYG370u9JIog8VO2MUx3ZbCleGI7/enJpFu62aHDEZSsqrum/XIS3qcVlBaV+ubc23WOm3KNgySqpY/pzxRz4kafPcaAixDe0HmLntS78Sde0W5mRILhp7qNgw8P6QR96Sdd6t1bWUWK8uWEKL5Y4zjOPelbN7VMDbrHXGn3HTcGmPZtNdJEEcscKD+aQ77Wb+4to7eW6l+XjB2whvKPahbykttHAPoTzWkpcDzdqndrSYyMkdsAk8k9hUWSCxJ79q2ZlK4HNaEh+D6UB6zEDg1WnlAUrnk9q2k/hqea9slWQlnAI9KeivaksM8p3JE5APOBV+zhvVHFtL377abtHSNIuQoBHtRqwu0Z/BRgSvpxThz8ZX07/EI2BW1lB9wtG49Q1SJVMtrIwQ5BaOm60JIGAQf2o1auY0DMcj1BA5rSSaKywjxdYahaMCyhWP6nj7VbTrq7yTuXd/t7U8x+DdRk3NvCY/TKClTqOy6eaXwvkkWRv1RcYp2aLtVt+tZ5W/WGzyQ/Aq4nWTBQrq0hJ+lmpVn6SvWDvpcizxY5Vjhlqtfj/DZIrcWyOwQbpg27mp2vHDK308SdZW02Fa0jTH/QCTWkPVLRErb3BiU/oC8Vze6vmVw0cmG9akF9MYt6yZI78UbTlLK6jD1PZDLTTB5D344qwOqbD02H9q5Ot1IBkPk/cVr8y7HJYH8U+SbHV26isC+RDCWPrW516AqEgiiGTzxmuTLdPnOTj81YivWwcF8496OR706XNqb3EU8YiijATJZcVy3USJJnbdkZPer9pqMkay+dgWXHmNCmG+RmdgRj0pb2V/qzE+yNThduPUVLBHuD78Eg+lRRyL5QF7D1qeMyAswxg81Oi5NXg44cGs1iRjZ2iLkkEkipkw/mKnv6Vms2sgt7R0YbtpP7VWhsKy7FfFU/irMagEFPXsKpKZ2YZ5Q8E+1ELMCSSJfXdilob6PPT6KlgqEbfU0XLPJuQLkKNwP4obaq0aRqBgYq1cTFLaR0OCEIBppnqp86p53f1rKUor6W2QQzR5kXO7n171lZ7a8YVi5GQe5rQlicDGK1lcK+W4qF5jny8UtLWNyr9WKqTS75MA8VpJIQu5zUIlV28nJpxNq9bQGaVIEGTI4GfarGvW/wAjqHyzf8tRyB3qXQP4V2JpRgJyM0wydH611ZqAmsIhHAF5uZjhf296ej10QLl/Ymt7IM7Kqkd+54rqq/DLprTVzrOrXF1cY5SAbQD+avW3w86XuIS9ol2mP1mTNNM3HPDdGztwu4eJ6Cimg39vawlpsNM54NEOqugQ5Eum352quPCk4/rS9adNSR+SeR1c8AKcj+dTL2vlTnYatJdXBitUklkOPLGMimBrbXI7fxFsiQOSrHkCivR2mWXT+jxRwBXkYBpJW+o59BRedzOpMLnge9byXRXKUspfyvYyHwSlwq/S3Arnh1jbrbePuY7sbcZrrY0sTkmcnkYOKWdQ+F+mXt01xFqE9vKTnI5FLLfwTKKY1AnTxbRZQSAkkcH+dK+qwSNbGMYVFOWIGTinaLoF7Yrt1rxAvq8dWj0dZOg+e1VpNpyVQbcj2p3HcFyjjiqCCDcKDngMOasQ28hyPGjOfQGus2fTHS+mGSRbFbiQnOZWz/SoZbLTrtZFg0y2RR6qORU8dM7d1zAWsm07Tk/Y14LeZU3YVvQ4NOidPTW95DJAyuGcAx+wqDXtKhTUXWxwWH1xj0oPsqC1kLZHC1KY2UcHA+9EZrO5iHmXAPbcMVW8NzxnLD0FSXKq20nuQa0dZF7BRV1fE7bR+9bFSw2kAH709FzVY0YYJcYPtUqcqVD81jCTIUgHHsKntFBl5jIo0W9ilgNkCo6glsc4oRr2tRQ3y2UqeVEzuFNJtWCRMgwAucGufdYQlNRJZSHIGfxRegJJKlxsMM6Kp9MVf0VfEu8llYD2FJVtcvbnAXynvTd0g7XN47BAsKAg896JQdbSVyyZPABrfWLoW1l4zqCpcAAe9aWexJVRu0g8tRa4CNNbyFygJC+59KqlL2Fy2SzyNK5QsxyayhUV3NHGqOjBgMGsrB0bhKm3M2WNQNOeyDJrWJZblgI8hfej+k6LkhnQn71SO/ihYaTLduDISVPpTxoXTFmsW6SEFqtafZpbx+VecUX0aGa91FLS3BCnl/x605NrmPW6JdOdE6deOLy8gzDG3lXsGP3+1MGt3otoRBbKI40GEjUYAozIBb2aQxDCqMClbWZBHG7ydgOad6RvdLF5Os83m5yean07UmsvFgZj4ZPlx6UEu7qBLgsr8E+gzWrXZkLqFJUDuRjNRLqtJNveoNSMcxRZGbIyKE6bqRNwpuQzoTwg71Hdyu+pxRPHuMw2Rqvck9sU66H8MlRRd63dssjYKW8XBUff70Sbuzy1IqL1FLHceHLH4KBcKCe4pg0rXIzANzjJPpUt10p07GVaWCaUr/uk5oJqWkabbEtYTtasOdjtkH8e1b43XrKzZnXVos538VpLrSA8d6SkuXTg7HHq0Z71Jc3Py8DSOpVQM5c1cyxqeI9eaoz/AKyPwaHyX/8Auc/zpRk6jtZMiOQuc9lGaq3Otqg86uufelcoOJskv13H+Icfmt7fVlSEQoQN2eTSI+txAZBOfxUUevHPMTtj1AqeR7jpEWqiNwUXcykUr9Q6pJJqhubc+DJu5x60M0rXZJtZtI50YW7yqHOMYGar9b6rA3UdwNPQfLJhUbP1moy7hywV/wAceaRF1E+IoHlIHarsckNyMwOrY7474pAgurq6ugtvFJNJ+lEGSaf+nOnNWYqZoltonGXebgrUQal8eSWx7qKia3YHzDj3qxqV1YWN61owuZJE/wCcFwpqYWZkh8aKVyO+DVwuFU/AyRjt71Ys7YtJtwc/ivY4+fO4FX7J83A2nIFFqbF68QRpCiuQxA71z/qtnl1KQSkZVcDFO2vTTLsWPGcZ5pE1cTG4zdFS7D9PtStOQFYAAEkE+1MvSEj+N4UZwCwzS7IBuO70o10jJ4OoR85BNTL2MjjrNy0WrWXgBh4fDgCi2pOgVpc4whJB/FTTqrwxyKAAe5xSv1NqCRtGm5mjZGVyPSryvaZCrc6hLJcSOBwWJ71lUWyGIU7h6H3rKlfY7aaO1sQJIio/FMVtGkcI2rRe9khQgzIpB7UPu4jGolhPkPp7VLfGMBYcBe/Ye9dA6N0sWFl8xKp8efnJH0igvSeiGfbfXg8i/Qp9abZ7hYgQpA44PoK1wx16nK/G19MuwgEcUvapsmhZRjLDHNR32p7Q/el3UtbijU73H4zSyKQsazazQ3DIQQmc7sVCl3slVGO0MMfmjM17bajCQxwo7e9KPUN1/h7Kud4b/TcVj40l06D8N9Ptr/WpL6ZBJ8mNq5/S59f2rpGpo8hHh8Z7n1rknwM1NjPq0ExzI5WT8YrsSSCUZJAxXTMNTpjlnMrsCuLBnGZCBn1NANd6WXUI3CTvHLjy+xp6njVhtbB/ND7iAyEr24os30JdOK3+i32nkLe+MgB5kjPlIqve6xYWieEkAnjxjMzEn+ldkuLJ5YmiljSSM+hGa531X0NGkvztnARjlo/Q1lZYrmU/+0EklusFhYRwxg5/hx/Ufyahjs9Q1GcPMgVf+oUw2VtEiDCbSP047VeiUuvkwfxQztABo7KoBVT+1aPYiPjwzz7CmJYWJOAa9aEqQDg1SC4LR4WVgp57cUT6R6NstSvppNSkZ9nmCZopHayTECFTIPdB2oppPT99FdCZnWBRy4JwSKDx97NOk6NpVjCq6bZxQYHLhfN/WtZ47eMkGMEMeSxNePfLAuxWAUrgE+pqBJTNPFEnnYnzfYVckaKGoadb3CFzaIzDswpYvrSW2J2SssXqprpNxBtXb/ageoWSyDAjVs96VgtpCWaMuAD3780T02VDMqg8evvUGtaQ0LNLbDBHdff8UN026eK7CvjIHP2rLxI5r8schjYKx9KTNbkzIB4TIB2Jph1S7DhG3AeU4NKuu3HiTKCxY7fSimG7153+pq5plwIL2FgcChKyAnn+tTRSZlGeMHikmuxaddi504KDkik3qu68GCe08pPiAgnvzR/pF/Fs5eMhVpQ6vuYprmNUU+ICd5/FP08QQZAxmsqPJPrWU1OmXM0d2yxu4UE8OT2pj0Xp55nWedmFoMcH9Z+1J+oaPrVghM9hMFxncBmivTOvXWo2rwSyuJYRgDsR+1E06L/D/qmrx6bAqR25KqPKFHegja6l1bmQOPEB5iB7VzPV9T1RbqSGW8kcZ4UtiqNpdTwvlJDvJ55zxRcyn4/6bdV1l2kfBx7Cly5uzKSXbiq9zcNKu9859cULvr9Yh5j37L61O7RdYjEOpw20gEp8jcZo/wD4Zpmr6d5XSTePKWP0H3rnAulkcFgXJ7IK6F0f0dquowwXJBtLFgWd3OCfsBV/NVnvaTobSptF1t7mGXfCqmN5D9ODXVYtRjjt3uFBdVGWf0xSVdackMqrqd9FZWMR/g2cJy833Jra+6ljzFCYGh01SAkag5z7k+1afjvWk/8AOH6xvIr6FLiIllb0NWmCnnGKVbHXoDEoUADuu0YBq5BrsMp2BvNmteM9RRiQk8Lihl3tY7Fdfck9qnLyTrmM/mo2tEUYfG4fes8psSdly50/S5pmZ0w/qAcZodd2mlQxk2ssiyfftV/Ure0juzMNwc8E7uP5Uva9bLHiYlvCfuQe33rPWo14StIXiuJzD4qhh/vON34qK61OzsVl+etpIQvCtJ9Mn4NAb6zuSsclmWcZ4JND73U5nsntNTJKKfIknJB+xqNpuMngm3XZtJNlvG0UQ5CY4P71s3xEYSGVLeSSRhjk8UAsrS1lAYngf7j2q2umwFt6DI+1VMqjYonWM99PGrKY9xAC11fR9ltDFsjLMyhmc/2rjtlp6m7twib2Eg5H6fzXay2IolUBdqjt+KJavGtnnzyx4JqncOucivLmUodxO77Cqb3Bbl0wKrZWK15h1byj96RdbjWKcyqMEe1PF/dRpAxGMgVzzVrkSzMA2OajLQk2oy3vikZP0g8UP1diEWQfqOKqxyf5+QbuM8VtrLuPCVmyv2FKRFC8jcpz61L4mHyKiYYxn1rzHY+nrTsS6L0nLK2myybiqkhRj1pb6glWTVphFyqnH70ydMO1r06Hk4BTfgj74pTncXFzLKFA3OcjPapnip0r5PsKypdp9qyme31EN2Oc8eh5BoRe6NaeK1xDBHDM31Mgxn80UMpA5NQNNvO3IK+ta3FXbkfU+kT2V9LNNFlX7OORUXTfTQ1y2vpvmPCMI/hEDh29s11W4sU1GNoZIw0ZBGCO33pduGtNMSPStLxHEj5f3Y1OOM+tMcrenGtbkuLO+ktJwVniOGUf3o78O9BstauZptSgkn2HhAa0+I9r4/UHzKAguoVyPcUc+F1vcabfyeVmMycEUSTaLbydIsOkenNMVGt9Ih8buGcZIo58pHLGPmMFOyoOAv7VR06aW5k8SaMxhO+71qa6vAqEk4X0+1Voq9k0vTC7O9pA7juzjJA+1CNVfTLaaOOS0JLfR4aZA/NXLScXLlI8lCfMakuESNQwUNt96Vn0t0n6hpz7TNpm7GCTGwxu/FLOldQtbap4GoxNA4f6XGKfJ2eY7ASCTzj0oD1J01Fq8DeOR4yjyS9iPzRMtD0yHWYgsbQEbGHfNFLaQ3cO+NcknHFccsbjUNHItb5Jfl1OFmxkU3aVqctyyWdnJLM7/T4YI2/mr5SqmJtk02Fm/wA0FyG5odrOmWJtJWkdfDUZKA1evtHuk0kxQXG+5HJLn19s1z+46R6jhkaXxPEDNuKiTj8UZWHKFJcvaTvEAZLQt/pn0H5of1BaJdxC5tkYFOfDYcEfmpr83lpI0V5bvGc+gzVCW9dnBSTaAMFT2Nc9PJvoUGiajOIRNJazEd2ORmmGPp62icme+M8S8iOBME/vSfJZWAc3LmRDnJKelbnqZ7CUrYyMY8fU1OI6dT0aK0t/BNvYmOMj6pDliaPgyMBjha5H0t1DrF9eb3Ie2VucntT/AGurkEJLG4ycCrkVLBqUcZOOKX9XvVgGA4yKt3t48gwrAAd6TNZmcyMueadCpqess7OBIdpoDLODlm59a8un5IPeht9NiIhTzis72V6QW7NLOzqM+f09qm1Z8+Fn0qXRPDZQpXB9TWt9ZtJckKcLngn3psqGNuIyB2rRiQDV6TTJwoG5Sc+hrWLS7h5UQqDucDvQR71INHoMMkLfwvlwgX796ULqRI5FEfcLlz70xa2X0/p+WCZ/4k7r4KH0UD/3pQyQVAOR61M8VU3zDf7j/KsqCsoJ9MXd2XJReB7iqMuoxW6BS2Tnnmg97qngq4Dc4oPbzm7nGSdoPNdG22qfLa/aaFiOBsODSn8rcS33iFVXY+Wy3cVd+cIjWGLPPFbwaX8tEW3M9xOccngCp9Of5L4LRarNJJax3EEhwVdc/uKP6HPpmmLcTxxOHYjCN+mtdSgfT7fZFiWckeXHaqs0gnj8K9heLtiRBx+9Fmu072vW/UD6nd3oUlIo9uB/eqmpaz4qeFGxCDvzSJeazd6FeXtqUASRgRLnuKv9NtNrjxogym7zGlMtn06j023/AA9ZSMbjgH3q1cyBeO9S28QtbSOIAbUX0qk7b5cntVVFVr4bVLpgEjtVdijRbJUyjDDMT6UU8BTndzntmherwzvaulkFWUHu3apoJd5Fc2V5Oq3DyWw+iOTkCvekuo7nTdcjtfDjCXTBd+ORV/VLW6jhAjjAdhy/cA0sy2sqyxXZXZLBICD6d6zl1WnLp26WUKo3HJHvVS5ZGiL54PpUdtMLyygkzy6A5qU24k4PCjvmun2ICCFl3K1ujj/qXNB9Z0/TZI8T2UG7/wCWuCKabgFUKwqAPelTV02btzHcayyhwmahpFrCzGznwT/yn5zSbrGmzWsniSLhG9F7CnbUIvNuBzQ24njdGguRuQ+/cVl4q47gT0pdw2M0kd4GELLlT7GmPT+qUurzwPP4qcIf9wpeOmuxZrcrJGOcZ5FRLYokscyMI3XnOcEVUrK7hpv9Yu2LhB4SKfPJJ3qgtyk2mPqEkucNtA96rNPqUyjxSrResjEc0H1bU1aNLW3TbGhy2PU07Vco9efxXZvvQvUJQ7bR3rVrlyCFBBqu25vqPNKJyy2I6XcmDgDJq7f33mjYoM4oNbsyuD7VPcuZWX3FNCf/ABUgeaMY9veiGkagZtTtovB8pbJ5oEQccgUf6LRPnpp3HMcZwPvSy8OLevzHVHWdvJHCSsak+lLh4zt96I6uXN2UlyiLnaB7mqIzkcfvS+HWvPtWVLke1ZQWj5dXpmfBY1cspRHExU84ry86P6gt8skMU6juVcUDuJb7TnKXdvPB9ih2n96crstxvjoGmtHGqSScgDOaK2morITOcHacJXObbqWAwBDIAQPQ1LadRZcwR75ieQEGa0mURx2er3UhbbpmQySucDjtWT3SXEaK4BJGGBFDrPTNV1CNH+WaJTjl+Dj9621Xp/VAHcXMEIZdu0nvTyymkzGOedd2lldaj4umXgkYJiSMnsaI/CTURFPJaNgMTxVe96O1K1kEkkClScmSE9vuaudP6SNL1e2mjkSVC3dT5v3FZY3sXF2FJN67c5UetRpBvkJHYV7akGMOSB24qbxFwSCB9612VRSqQM+1ULhiMkd6sXEpbIQ7j9qoyW7SHMjkKamlpUuEQrlmJB70tak0XmHp603SRb49igAD1NLOq2LRszDkfiooi70Rq5Z206dvNHzH+Keljyq89647BK9jqdreQnJSQK4+xrsdvIrxIyk4IBGa3wy3BlNKl85ijbjFIWvXJLNzxTvq7FlYDkUi65EoU980shCzeXJVeOaC3TeIc45oxcW+4E5odNEoBzXNVwPSQocqdpzg4PeoXWO5lYvncPY8VmoK4iZ4hnHtQuGd1bfng8EU4j8l+Cb2zbfLLJ+CeKrS28h+rbU0NyXIXj+dWvFXGCAaplQdoCKjMIzzRhgjdlxVaZMdhQIo+HivQvOTVpogV7mo9pHbNBIWXNHOnT8pBeTkZXaOfag5jK5PPNMOn2JaKGAyBVYb5M+wpZXo4GXDmZzJIdxbtVcjBYdiOwqa5kQzNsxtBIGKr53EmkqvNre9ZXvPvWUDb6MyQxwSPxUdyqzWf8ZRJ/6xmsrKdXHJOtYYorj+FEifxB9KgetdN+HNrb/4Ur/Lxb/92wZrKylFzw1XJJA5NLvU3KjPP5rKyqvhQNsmYkqWOOOM0lXvk6xATyjxDwOPSsrKWPqvjq9t/wCCT9q9k+gVlZWlRViADwjx6VWm7GsrKkIp/wDTWg+p/Q9ZWUqChfAeAOP1V1PQ+dJt88+QVlZWn4/KefxrqP8AotSPrP0msrKeXiYXJfqobL+usrK56uBc3Z6XJPrb81lZTjL8n7N4O9Eo+1ZWVSKkX1rR6ysoDG+mtV7isrKCYv1j80dk/wBP/wDEaysqMvFY+l2T6lqNu5rKymde1lZWUyf/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652" name="AutoShape 19" descr="data:image/jpeg;base64,/9j/4AAQSkZJRgABAQAAAQABAAD/2wBDAAkGBwgHBgkIBwgKCgkLDRYPDQwMDRsUFRAWIB0iIiAdHx8kKDQsJCYxJx8fLT0tMTU3Ojo6Iys/RD84QzQ5Ojf/2wBDAQoKCg0MDRoPDxo3JR8lNzc3Nzc3Nzc3Nzc3Nzc3Nzc3Nzc3Nzc3Nzc3Nzc3Nzc3Nzc3Nzc3Nzc3Nzc3Nzc3Nzf/wAARCADCAQMDASIAAhEBAxEB/8QAHAAAAgIDAQEAAAAAAAAAAAAABQYDBAACBwEI/8QAQRAAAgEDAwIEBQIEBAMGBwAAAQIDAAQRBRIhBjETIkFRBxQyYXFCgSORobEVJDNSJUNiFiY0ZHLRU2NzgoOiwf/EABgBAAMBAQAAAAAAAAAAAAAAAAABAgME/8QAIREBAQACAwEAAwEBAQAAAAAAAAECERIhMUEDMlEiE2H/2gAMAwEAAhEDEQA/ADPxAtl0CzivdHBThQRODIuFbeODx9XP9OwAqXWIUuOjE1q2kL3ky75HJyCSvJ457gev9CQTXxYtfH6cc4yAapaakV38LoxCoAERBx7inrpLTpbZqPw/uZMDxJiWkC9i20A45P8AtHrQX4dp4/TXUNo3ZGNMHwyWOToeeJByryA0M+GkeG6ktCOSxx/KqKqPTEZuPhnrFu3aKdsCt79/nfhNp06jBgcD+TVb6HRH0HqOwA/iJKxK/Y1HpgW4+FF1Dt5t5GB/nS+Be6gIGr9JXo5LGMf0o31fBCIPEkHZ8r+aXtebPTfSl4pz4ckWT+KceoYluLB8rubAYVeKK5b1lEXhEhHOKG/D5tt5aqf03q/3pg6oQT6WSp86dxS10RldRQDv84h/rWN/ZrP1O2qpiPqYe1/E39azVOOqXb/zFuan1dfP1Wg7iaJv6ioNXX/vEDn6ntjWiEW3z/m4l/uap3A87f8A0hV1ztkA/wDMS/3NU7j/AFZM/wDwFNBRSuMG3uOeAozS71w4KW649FpjeLfDcgA9l/uKAdexhRaA4HGOKnLxWHrXQgDag0w25z9IycUB0XAs12jI96NQSPEpYbdpHqax47dHxOzDy7h61f0ibyXMJPcbgKCeO2BxnJ4NWNGYnWoUU53kg0rgV8Q33lkU47saEaTGJ9aBftuo9rMRiuWDD6cmgNhIIJpJRyXdUX8k09aG+lM24i1O9ycqshApgsB4XTszAcNIf7UJvVxf3LBTgzNkj1oyC6dLRlhtLuSB/Sps7P4WAgkudoHejcV5FGgRnxjihEJ23atgEg4x71cksoyrFmIY+mKKma+p98c8uBzUTsu8rGQvoSait7f5aUyGTIx2qOQMS5ZcljkAUaPU2OlhFoKyceK0gAxUFzfazpMCSW8hktjydgzj81tqE2yC0t1TKqm4496r6bqDx3LRXBPy78YPaqmvrPKSh+qdU3usJEtwEk2dvShct9IqEyIVHsKNav05/Fa5tvPFIMgqMYoDeWNyIiwyyCnbTx4ydK5voPXfWUPZG3HKEGso1Vbj6U6imj1rot50OdybsCgvw2nS56Cu7TBJhd1I/NEOmYEn+H0bHO57cg0E+EUiBdc0/J3hw2CPTmtP/GW1n4RMVt9Ysyf9OckD8150MBB1nr9q3dk3AfvVP4evJa9daraLwko3Efg1d0w/J/FOZfS5iZfzT2SLoqIR9VdS2jcNJGCBXnR2J+l+o9NON0Mz/wAiKn0pRbfFK6iIwLi3as6KhWPXOqLUjluf2oINuHNx8LrGUHzW0+Pxg10O6BlsYmHZolP9K51pyF/htrVuwyYLpjj8mugadL8x01ZTerW4/tiql0VIHVkIjikReAVOaTekWK6j5jwLqI//ALU89YeaNWxnKNSB0ycX74PmE0Zx/wDdWe/9NMf1dS1IAah1UTyDHGf6ih+qZOtwt9rY/wBaJapC7al1AucmS0jbA/Iqvq0JOrwMCW/hW5O0dse9afE6qq8Zbw5B2+Zkyf51gtGknZUUsfllzgZ96n1e/wBP0VMX8ymaOdpFgiOfFUg/+9Ieu9WX2pDw7XNrbbdoSM+dgPvUZZ68aY4bMeo3+l6XDcLeXIlkbGIIeSfyfSkTqrWzq7oVtkgij/0wvJP5qk2MEkksTkljk0PvZc8A8isuVtXwmI3ouoOi+GcAfejUOpSy5TYMds0p6JZ3epz+BYpuYDLMewpti6c1JFG2eIuO4FaSDbJJpWChRjBq1otwyaij9mRWbmrUXTWuSxnCxHA71Xi07WdMv3N/ZsI/DbMqjIIxVcKe+hLVd13pFtfgZMkYLY/el/T4Ume1Vs7WuTyPxTO2tRjpSxjFoVCQgEY7nmgGkzD5mwJUAM7sAPwanKM5Q6ZZXmuHR8qJCaYdSBj6Vsl7sVzx+aDTwzi2ZlsyVkbOQe/NF9duEXSrNFUoVj5BqcppXLot2CGS9C+3Jold+QBvU8VQsnjR2YsA5PlAqw8/iNibtUlK8MSMCzSBjjsDWkMSC6hiRiWc/SaliksNrjJUjsDVnSxA17E0f6QSQe9B2zTOoIGN8yRvtRYxkCgzQzMRkMQKIGdp7qeWTJ3NxUFw7Z3IeBSol0KaBqUlq3yVxzG/AzzxVueyXTJn3jxLG5/V32E0s+KwO/OHx5W9qeNODNpMaS4lV085b0qsf4i+hL9OWTsWjZWQ9m96yvW0O83HwZwI/wBIz6VlX2XI9fDCRrjowwkg+Gzx/ftS/wDD9mtOv9StSQBLEe/2op8IZQINVsyeUm37fsRihdl/kPitGuMCbK/zp/UpLD/I/FYgEL4qMCD61b6h/wAj8S9HuDwHbafwRVfqRVs/idpkzDhzt/nVn4oIYNY0i8XgpMvP70oVTasBafFLTJcgeIjL+ciptEHgfEnVocYE9vkfc5qDr0NF1RoN0CBmdOf71NeAQfFWzcZAuISM+/FWA/RIv+HdYWH6lctt/OaZ+k5DN0TpxPfwSD+2aB6Svh9W9TWjjAntt4yO+KsdJX0Fv0SnjyrEsErKdx7DNHw9BHU4MlqjLwUDDk0idNRNLq90qIxI2thR2we9O3Vt3G1gWgdXVsspU965rb3s1te3EkEzo7rjKnuKyvV20x8067rutaXZX91JNceMt1ZLHthPIYD39KUNT61vLkKlsEttkfhb1HnZfY0oyOz8g+UjPJ5+9YGReSB9yTU3K1rjjJGTyu8rySyFmb9RPNU3kCkbSAPWtbiXCk/eh0lwBMoI+qiQ96WzIzbgOfb3NbR9P6rfyBYLGdUbvKyHAo18P/Pr3lsjcygYRQM/0rrF2uvyqoZIbZT5QpK//wArSQvQ/oXoSz0jTvFmeaa4mXzZO0LWdRQadohZrbxA8oxgvkA1ZMWtgqkmowhfYnGKmtNN0mN3uNbv4ryQjypngVexrQb0/fw2aQTTXxlmuGwEL8AfioboX0N1qL3+qIUljZkj3jA9gPvUHUsmi3ckKWtiiIjgLJExBJz6Uv6j07F8y7w3cyuxyVmJP7Cq7RnYYDdxP03/AAmWQhQrsfQ0P0GCPwZLhI1YRQsoZu4Y/aqCvFp2lS2kjO8u7cpHY1LoN/axwyRTs6ytGxAHY0+P9ZW2+Gm1sYnsbUO5LeGDt96XeqRmYRkYGMYFZb9ZwGaztLWGZi7LG7tjj8VF1jc/8SZV9AKz/J34vG7hdXy3DyYGF9KsfMocFlKk+9Q2cgZnJGTUzKpkDMMqeD9qy0rTRXiZyMB2x3on08mbuaTuqwnOfQ0NbwVfKDccY8tHdBg8CzvLj08I5+1OQstAyiREIVgcscg+1aTHw0A9TUENy2Wc5Kc1Ve7O8gc5PGaWlY+CSRGUoiDcxYACn/TFa3h2uvAQDbSP0+DLcxMW7nIxT+GaMLGOc85NORGdrwWysMiTaD6e1ZWuY08pYEj1xWVSEHw9nNl1xqNoTgSx5x+Ki64PyHXmmXudoMoyR96ic/4X8SVZtwDoQyj1GKvfFFNw0y/VSo3Jww54NH3SZUnxRTZq+kXiNj+MmD+9XvirDv0K1nHPhurZ/cGtPiegm6atrxSMqqsooh1DbtqXQsZ8WPzQI+6Q47D0oPWw74gfxNH0S/Xurxv9/SrfU4+X6h0TWZGWO2hUNLIT2GKTda68tJunLXS47NpbiKMI7P8ARketI2oaxf37It9dSziNcAM2FX2A96Oa5g6N1B1fp+ndRyaposwuZZYjG6MOBmuf6trdxfM+9tiOSTHGcLmhTEnODgmq8km0YPO2p3dq46X7HVLhrU20krELnG4+lZC4Nw3/AKKBJMVlLA4PvRS2kDPkeowaMtnNbXmkAIANaSOAO9a28U15MIrdMsTjcfSmpeh0Fqkt9rEMLyYARUJOamStCNdSZPB4q309pCalqUSzKzrnIiQZLfanez+FscrZvtcjWEnKiKMliKf9FstJ6YsBHpNlJLKO8pTJb8+1XMS1dgcMWraXAv8Ag3TUdnJtwZnPmI+9aXlzf+Ii9R3dta4G4mNuVH3q7qmpa5eF/Cs5gp7AA80m64mpiIPfafPMufoMZIx+aruNcYraz1Fa/PyJpl7JdW3ZZPv7U+aF0Wl1paXmsTSeLMu/wF42+3P3pN0RILiYE6WluikEAoV5/euoaPfXF5uihhcmJVDM30n2p491nnbC3q/REUr276ctwkkDq+0tkNg5rNRjmyWurWTLccLTrI0kWWkZBx2B5qk1/GXK58x9SMitdML25ndrFIzL4LAjjBWlzxxDJLlQuAQDiu2GS1kYrK0Yb32ilzWNHsbiJnjiibDZ7Zyf2qcpavHFyvQy76vYAKeZhnAoz1FKW1Gdm9GxR2xgij1JBFpKYyczc/wz70sa8xN1PuOfMefes5joWIrAhlbBHJq4Yy6BMjv3oRATHGuDgHv96IwzeUKTkmpPTbwR4q4PCnJx60atp1h0O8kK+UnAJoKzqJt4zyuMVdvcJ09GmSPEm5HvTTQyRkMW7YAPUVF4ECjICkgbq3lVUTznjPFapAsiEq2M/wBqVOGTpC3SWdZGXAHYCnNk/iAYG370u9JIog8VO2MUx3ZbCleGI7/enJpFu62aHDEZSsqrum/XIS3qcVlBaV+ubc23WOm3KNgySqpY/pzxRz4kafPcaAixDe0HmLntS78Sde0W5mRILhp7qNgw8P6QR96Sdd6t1bWUWK8uWEKL5Y4zjOPelbN7VMDbrHXGn3HTcGmPZtNdJEEcscKD+aQ77Wb+4to7eW6l+XjB2whvKPahbykttHAPoTzWkpcDzdqndrSYyMkdsAk8k9hUWSCxJ79q2ZlK4HNaEh+D6UB6zEDg1WnlAUrnk9q2k/hqea9slWQlnAI9KeivaksM8p3JE5APOBV+zhvVHFtL377abtHSNIuQoBHtRqwu0Z/BRgSvpxThz8ZX07/EI2BW1lB9wtG49Q1SJVMtrIwQ5BaOm60JIGAQf2o1auY0DMcj1BA5rSSaKywjxdYahaMCyhWP6nj7VbTrq7yTuXd/t7U8x+DdRk3NvCY/TKClTqOy6eaXwvkkWRv1RcYp2aLtVt+tZ5W/WGzyQ/Aq4nWTBQrq0hJ+lmpVn6SvWDvpcizxY5Vjhlqtfj/DZIrcWyOwQbpg27mp2vHDK308SdZW02Fa0jTH/QCTWkPVLRErb3BiU/oC8Vze6vmVw0cmG9akF9MYt6yZI78UbTlLK6jD1PZDLTTB5D344qwOqbD02H9q5Ot1IBkPk/cVr8y7HJYH8U+SbHV26isC+RDCWPrW516AqEgiiGTzxmuTLdPnOTj81YivWwcF8496OR706XNqb3EU8YiijATJZcVy3USJJnbdkZPer9pqMkay+dgWXHmNCmG+RmdgRj0pb2V/qzE+yNThduPUVLBHuD78Eg+lRRyL5QF7D1qeMyAswxg81Oi5NXg44cGs1iRjZ2iLkkEkipkw/mKnv6Vms2sgt7R0YbtpP7VWhsKy7FfFU/irMagEFPXsKpKZ2YZ5Q8E+1ELMCSSJfXdilob6PPT6KlgqEbfU0XLPJuQLkKNwP4obaq0aRqBgYq1cTFLaR0OCEIBppnqp86p53f1rKUor6W2QQzR5kXO7n171lZ7a8YVi5GQe5rQlicDGK1lcK+W4qF5jny8UtLWNyr9WKqTS75MA8VpJIQu5zUIlV28nJpxNq9bQGaVIEGTI4GfarGvW/wAjqHyzf8tRyB3qXQP4V2JpRgJyM0wydH611ZqAmsIhHAF5uZjhf296ej10QLl/Ymt7IM7Kqkd+54rqq/DLprTVzrOrXF1cY5SAbQD+avW3w86XuIS9ol2mP1mTNNM3HPDdGztwu4eJ6Cimg39vawlpsNM54NEOqugQ5Eum352quPCk4/rS9adNSR+SeR1c8AKcj+dTL2vlTnYatJdXBitUklkOPLGMimBrbXI7fxFsiQOSrHkCivR2mWXT+jxRwBXkYBpJW+o59BRedzOpMLnge9byXRXKUspfyvYyHwSlwq/S3Arnh1jbrbePuY7sbcZrrY0sTkmcnkYOKWdQ+F+mXt01xFqE9vKTnI5FLLfwTKKY1AnTxbRZQSAkkcH+dK+qwSNbGMYVFOWIGTinaLoF7Yrt1rxAvq8dWj0dZOg+e1VpNpyVQbcj2p3HcFyjjiqCCDcKDngMOasQ28hyPGjOfQGus2fTHS+mGSRbFbiQnOZWz/SoZbLTrtZFg0y2RR6qORU8dM7d1zAWsm07Tk/Y14LeZU3YVvQ4NOidPTW95DJAyuGcAx+wqDXtKhTUXWxwWH1xj0oPsqC1kLZHC1KY2UcHA+9EZrO5iHmXAPbcMVW8NzxnLD0FSXKq20nuQa0dZF7BRV1fE7bR+9bFSw2kAH709FzVY0YYJcYPtUqcqVD81jCTIUgHHsKntFBl5jIo0W9ilgNkCo6glsc4oRr2tRQ3y2UqeVEzuFNJtWCRMgwAucGufdYQlNRJZSHIGfxRegJJKlxsMM6Kp9MVf0VfEu8llYD2FJVtcvbnAXynvTd0g7XN47BAsKAg896JQdbSVyyZPABrfWLoW1l4zqCpcAAe9aWexJVRu0g8tRa4CNNbyFygJC+59KqlL2Fy2SzyNK5QsxyayhUV3NHGqOjBgMGsrB0bhKm3M2WNQNOeyDJrWJZblgI8hfej+k6LkhnQn71SO/ihYaTLduDISVPpTxoXTFmsW6SEFqtafZpbx+VecUX0aGa91FLS3BCnl/x605NrmPW6JdOdE6deOLy8gzDG3lXsGP3+1MGt3otoRBbKI40GEjUYAozIBb2aQxDCqMClbWZBHG7ydgOad6RvdLF5Os83m5yean07UmsvFgZj4ZPlx6UEu7qBLgsr8E+gzWrXZkLqFJUDuRjNRLqtJNveoNSMcxRZGbIyKE6bqRNwpuQzoTwg71Hdyu+pxRPHuMw2Rqvck9sU66H8MlRRd63dssjYKW8XBUff70Sbuzy1IqL1FLHceHLH4KBcKCe4pg0rXIzANzjJPpUt10p07GVaWCaUr/uk5oJqWkabbEtYTtasOdjtkH8e1b43XrKzZnXVos538VpLrSA8d6SkuXTg7HHq0Z71Jc3Py8DSOpVQM5c1cyxqeI9eaoz/AKyPwaHyX/8Auc/zpRk6jtZMiOQuc9lGaq3Otqg86uufelcoOJskv13H+Icfmt7fVlSEQoQN2eTSI+txAZBOfxUUevHPMTtj1AqeR7jpEWqiNwUXcykUr9Q6pJJqhubc+DJu5x60M0rXZJtZtI50YW7yqHOMYGar9b6rA3UdwNPQfLJhUbP1moy7hywV/wAceaRF1E+IoHlIHarsckNyMwOrY7474pAgurq6ugtvFJNJ+lEGSaf+nOnNWYqZoltonGXebgrUQal8eSWx7qKia3YHzDj3qxqV1YWN61owuZJE/wCcFwpqYWZkh8aKVyO+DVwuFU/AyRjt71Ys7YtJtwc/ivY4+fO4FX7J83A2nIFFqbF68QRpCiuQxA71z/qtnl1KQSkZVcDFO2vTTLsWPGcZ5pE1cTG4zdFS7D9PtStOQFYAAEkE+1MvSEj+N4UZwCwzS7IBuO70o10jJ4OoR85BNTL2MjjrNy0WrWXgBh4fDgCi2pOgVpc4whJB/FTTqrwxyKAAe5xSv1NqCRtGm5mjZGVyPSryvaZCrc6hLJcSOBwWJ71lUWyGIU7h6H3rKlfY7aaO1sQJIio/FMVtGkcI2rRe9khQgzIpB7UPu4jGolhPkPp7VLfGMBYcBe/Ye9dA6N0sWFl8xKp8efnJH0igvSeiGfbfXg8i/Qp9abZ7hYgQpA44PoK1wx16nK/G19MuwgEcUvapsmhZRjLDHNR32p7Q/el3UtbijU73H4zSyKQsazazQ3DIQQmc7sVCl3slVGO0MMfmjM17bajCQxwo7e9KPUN1/h7Kud4b/TcVj40l06D8N9Ptr/WpL6ZBJ8mNq5/S59f2rpGpo8hHh8Z7n1rknwM1NjPq0ExzI5WT8YrsSSCUZJAxXTMNTpjlnMrsCuLBnGZCBn1NANd6WXUI3CTvHLjy+xp6njVhtbB/ND7iAyEr24os30JdOK3+i32nkLe+MgB5kjPlIqve6xYWieEkAnjxjMzEn+ldkuLJ5YmiljSSM+hGa531X0NGkvztnARjlo/Q1lZYrmU/+0EklusFhYRwxg5/hx/Ufyahjs9Q1GcPMgVf+oUw2VtEiDCbSP047VeiUuvkwfxQztABo7KoBVT+1aPYiPjwzz7CmJYWJOAa9aEqQDg1SC4LR4WVgp57cUT6R6NstSvppNSkZ9nmCZopHayTECFTIPdB2oppPT99FdCZnWBRy4JwSKDx97NOk6NpVjCq6bZxQYHLhfN/WtZ47eMkGMEMeSxNePfLAuxWAUrgE+pqBJTNPFEnnYnzfYVckaKGoadb3CFzaIzDswpYvrSW2J2SssXqprpNxBtXb/ageoWSyDAjVs96VgtpCWaMuAD3780T02VDMqg8evvUGtaQ0LNLbDBHdff8UN026eK7CvjIHP2rLxI5r8schjYKx9KTNbkzIB4TIB2Jph1S7DhG3AeU4NKuu3HiTKCxY7fSimG7153+pq5plwIL2FgcChKyAnn+tTRSZlGeMHikmuxaddi504KDkik3qu68GCe08pPiAgnvzR/pF/Fs5eMhVpQ6vuYprmNUU+ICd5/FP08QQZAxmsqPJPrWU1OmXM0d2yxu4UE8OT2pj0Xp55nWedmFoMcH9Z+1J+oaPrVghM9hMFxncBmivTOvXWo2rwSyuJYRgDsR+1E06L/D/qmrx6bAqR25KqPKFHegja6l1bmQOPEB5iB7VzPV9T1RbqSGW8kcZ4UtiqNpdTwvlJDvJ55zxRcyn4/6bdV1l2kfBx7Cly5uzKSXbiq9zcNKu9859cULvr9Yh5j37L61O7RdYjEOpw20gEp8jcZo/wD4Zpmr6d5XSTePKWP0H3rnAulkcFgXJ7IK6F0f0dquowwXJBtLFgWd3OCfsBV/NVnvaTobSptF1t7mGXfCqmN5D9ODXVYtRjjt3uFBdVGWf0xSVdackMqrqd9FZWMR/g2cJy833Jra+6ljzFCYGh01SAkag5z7k+1afjvWk/8AOH6xvIr6FLiIllb0NWmCnnGKVbHXoDEoUADuu0YBq5BrsMp2BvNmteM9RRiQk8Lihl3tY7Fdfck9qnLyTrmM/mo2tEUYfG4fes8psSdly50/S5pmZ0w/qAcZodd2mlQxk2ssiyfftV/Ure0juzMNwc8E7uP5Uva9bLHiYlvCfuQe33rPWo14StIXiuJzD4qhh/vON34qK61OzsVl+etpIQvCtJ9Mn4NAb6zuSsclmWcZ4JND73U5nsntNTJKKfIknJB+xqNpuMngm3XZtJNlvG0UQ5CY4P71s3xEYSGVLeSSRhjk8UAsrS1lAYngf7j2q2umwFt6DI+1VMqjYonWM99PGrKY9xAC11fR9ltDFsjLMyhmc/2rjtlp6m7twib2Eg5H6fzXay2IolUBdqjt+KJavGtnnzyx4JqncOucivLmUodxO77Cqb3Bbl0wKrZWK15h1byj96RdbjWKcyqMEe1PF/dRpAxGMgVzzVrkSzMA2OajLQk2oy3vikZP0g8UP1diEWQfqOKqxyf5+QbuM8VtrLuPCVmyv2FKRFC8jcpz61L4mHyKiYYxn1rzHY+nrTsS6L0nLK2myybiqkhRj1pb6glWTVphFyqnH70ydMO1r06Hk4BTfgj74pTncXFzLKFA3OcjPapnip0r5PsKypdp9qyme31EN2Oc8eh5BoRe6NaeK1xDBHDM31Mgxn80UMpA5NQNNvO3IK+ta3FXbkfU+kT2V9LNNFlX7OORUXTfTQ1y2vpvmPCMI/hEDh29s11W4sU1GNoZIw0ZBGCO33pduGtNMSPStLxHEj5f3Y1OOM+tMcrenGtbkuLO+ktJwVniOGUf3o78O9BstauZptSgkn2HhAa0+I9r4/UHzKAguoVyPcUc+F1vcabfyeVmMycEUSTaLbydIsOkenNMVGt9Ih8buGcZIo58pHLGPmMFOyoOAv7VR06aW5k8SaMxhO+71qa6vAqEk4X0+1Voq9k0vTC7O9pA7juzjJA+1CNVfTLaaOOS0JLfR4aZA/NXLScXLlI8lCfMakuESNQwUNt96Vn0t0n6hpz7TNpm7GCTGwxu/FLOldQtbap4GoxNA4f6XGKfJ2eY7ASCTzj0oD1J01Fq8DeOR4yjyS9iPzRMtD0yHWYgsbQEbGHfNFLaQ3cO+NcknHFccsbjUNHItb5Jfl1OFmxkU3aVqctyyWdnJLM7/T4YI2/mr5SqmJtk02Fm/wA0FyG5odrOmWJtJWkdfDUZKA1evtHuk0kxQXG+5HJLn19s1z+46R6jhkaXxPEDNuKiTj8UZWHKFJcvaTvEAZLQt/pn0H5of1BaJdxC5tkYFOfDYcEfmpr83lpI0V5bvGc+gzVCW9dnBSTaAMFT2Nc9PJvoUGiajOIRNJazEd2ORmmGPp62icme+M8S8iOBME/vSfJZWAc3LmRDnJKelbnqZ7CUrYyMY8fU1OI6dT0aK0t/BNvYmOMj6pDliaPgyMBjha5H0t1DrF9eb3Ie2VucntT/AGurkEJLG4ycCrkVLBqUcZOOKX9XvVgGA4yKt3t48gwrAAd6TNZmcyMueadCpqess7OBIdpoDLODlm59a8un5IPeht9NiIhTzis72V6QW7NLOzqM+f09qm1Z8+Fn0qXRPDZQpXB9TWt9ZtJckKcLngn3psqGNuIyB2rRiQDV6TTJwoG5Sc+hrWLS7h5UQqDucDvQR71INHoMMkLfwvlwgX796ULqRI5FEfcLlz70xa2X0/p+WCZ/4k7r4KH0UD/3pQyQVAOR61M8VU3zDf7j/KsqCsoJ9MXd2XJReB7iqMuoxW6BS2Tnnmg97qngq4Dc4oPbzm7nGSdoPNdG22qfLa/aaFiOBsODSn8rcS33iFVXY+Wy3cVd+cIjWGLPPFbwaX8tEW3M9xOccngCp9Of5L4LRarNJJax3EEhwVdc/uKP6HPpmmLcTxxOHYjCN+mtdSgfT7fZFiWckeXHaqs0gnj8K9heLtiRBx+9Fmu072vW/UD6nd3oUlIo9uB/eqmpaz4qeFGxCDvzSJeazd6FeXtqUASRgRLnuKv9NtNrjxogym7zGlMtn06j023/AA9ZSMbjgH3q1cyBeO9S28QtbSOIAbUX0qk7b5cntVVFVr4bVLpgEjtVdijRbJUyjDDMT6UU8BTndzntmherwzvaulkFWUHu3apoJd5Fc2V5Oq3DyWw+iOTkCvekuo7nTdcjtfDjCXTBd+ORV/VLW6jhAjjAdhy/cA0sy2sqyxXZXZLBICD6d6zl1WnLp26WUKo3HJHvVS5ZGiL54PpUdtMLyygkzy6A5qU24k4PCjvmun2ICCFl3K1ujj/qXNB9Z0/TZI8T2UG7/wCWuCKabgFUKwqAPelTV02btzHcayyhwmahpFrCzGznwT/yn5zSbrGmzWsniSLhG9F7CnbUIvNuBzQ24njdGguRuQ+/cVl4q47gT0pdw2M0kd4GELLlT7GmPT+qUurzwPP4qcIf9wpeOmuxZrcrJGOcZ5FRLYokscyMI3XnOcEVUrK7hpv9Yu2LhB4SKfPJJ3qgtyk2mPqEkucNtA96rNPqUyjxSrResjEc0H1bU1aNLW3TbGhy2PU07Vco9efxXZvvQvUJQ7bR3rVrlyCFBBqu25vqPNKJyy2I6XcmDgDJq7f33mjYoM4oNbsyuD7VPcuZWX3FNCf/ABUgeaMY9veiGkagZtTtovB8pbJ5oEQccgUf6LRPnpp3HMcZwPvSy8OLevzHVHWdvJHCSsak+lLh4zt96I6uXN2UlyiLnaB7mqIzkcfvS+HWvPtWVLke1ZQWj5dXpmfBY1cspRHExU84ry86P6gt8skMU6juVcUDuJb7TnKXdvPB9ih2n96crstxvjoGmtHGqSScgDOaK2morITOcHacJXObbqWAwBDIAQPQ1LadRZcwR75ieQEGa0mURx2er3UhbbpmQySucDjtWT3SXEaK4BJGGBFDrPTNV1CNH+WaJTjl+Dj9621Xp/VAHcXMEIZdu0nvTyymkzGOedd2lldaj4umXgkYJiSMnsaI/CTURFPJaNgMTxVe96O1K1kEkkClScmSE9vuaudP6SNL1e2mjkSVC3dT5v3FZY3sXF2FJN67c5UetRpBvkJHYV7akGMOSB24qbxFwSCB9612VRSqQM+1ULhiMkd6sXEpbIQ7j9qoyW7SHMjkKamlpUuEQrlmJB70tak0XmHp603SRb49igAD1NLOq2LRszDkfiooi70Rq5Z206dvNHzH+Keljyq89647BK9jqdreQnJSQK4+xrsdvIrxIyk4IBGa3wy3BlNKl85ijbjFIWvXJLNzxTvq7FlYDkUi65EoU980shCzeXJVeOaC3TeIc45oxcW+4E5odNEoBzXNVwPSQocqdpzg4PeoXWO5lYvncPY8VmoK4iZ4hnHtQuGd1bfng8EU4j8l+Cb2zbfLLJ+CeKrS28h+rbU0NyXIXj+dWvFXGCAaplQdoCKjMIzzRhgjdlxVaZMdhQIo+HivQvOTVpogV7mo9pHbNBIWXNHOnT8pBeTkZXaOfag5jK5PPNMOn2JaKGAyBVYb5M+wpZXo4GXDmZzJIdxbtVcjBYdiOwqa5kQzNsxtBIGKr53EmkqvNre9ZXvPvWUDb6MyQxwSPxUdyqzWf8ZRJ/6xmsrKdXHJOtYYorj+FEifxB9KgetdN+HNrb/4Ur/Lxb/92wZrKylFzw1XJJA5NLvU3KjPP5rKyqvhQNsmYkqWOOOM0lXvk6xATyjxDwOPSsrKWPqvjq9t/wCCT9q9k+gVlZWlRViADwjx6VWm7GsrKkIp/wDTWg+p/Q9ZWUqChfAeAOP1V1PQ+dJt88+QVlZWn4/KefxrqP8AotSPrP0msrKeXiYXJfqobL+usrK56uBc3Z6XJPrb81lZTjL8n7N4O9Eo+1ZWVSKkX1rR6ysoDG+mtV7isrKCYv1j80dk/wBP/wDEaysqMvFY+l2T6lqNu5rKymde1lZWUyf/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653" name="AutoShape 21" descr="data:image/jpeg;base64,/9j/4AAQSkZJRgABAQAAAQABAAD/2wBDAAkGBwgHBgkIBwgKCgkLDRYPDQwMDRsUFRAWIB0iIiAdHx8kKDQsJCYxJx8fLT0tMTU3Ojo6Iys/RD84QzQ5Ojf/2wBDAQoKCg0MDRoPDxo3JR8lNzc3Nzc3Nzc3Nzc3Nzc3Nzc3Nzc3Nzc3Nzc3Nzc3Nzc3Nzc3Nzc3Nzc3Nzc3Nzc3Nzf/wAARCADCAQMDASIAAhEBAxEB/8QAHAAAAgIDAQEAAAAAAAAAAAAABQYDBAACBwEI/8QAQRAAAgEDAwIEBQIEBAMGBwAAAQIDAAQRBRIhBjETIkFRBxQyYXFCgSORobEVJDNSJUNiFiY0ZHLRU2NzgoOiwf/EABgBAAMBAQAAAAAAAAAAAAAAAAABAgME/8QAIREBAQACAwEAAwEBAQAAAAAAAAECERIhMUEDMlEiE2H/2gAMAwEAAhEDEQA/ADPxAtl0CzivdHBThQRODIuFbeODx9XP9OwAqXWIUuOjE1q2kL3ky75HJyCSvJ457gev9CQTXxYtfH6cc4yAapaakV38LoxCoAERBx7inrpLTpbZqPw/uZMDxJiWkC9i20A45P8AtHrQX4dp4/TXUNo3ZGNMHwyWOToeeJByryA0M+GkeG6ktCOSxx/KqKqPTEZuPhnrFu3aKdsCt79/nfhNp06jBgcD+TVb6HRH0HqOwA/iJKxK/Y1HpgW4+FF1Dt5t5GB/nS+Be6gIGr9JXo5LGMf0o31fBCIPEkHZ8r+aXtebPTfSl4pz4ckWT+KceoYluLB8rubAYVeKK5b1lEXhEhHOKG/D5tt5aqf03q/3pg6oQT6WSp86dxS10RldRQDv84h/rWN/ZrP1O2qpiPqYe1/E39azVOOqXb/zFuan1dfP1Wg7iaJv6ioNXX/vEDn6ntjWiEW3z/m4l/uap3A87f8A0hV1ztkA/wDMS/3NU7j/AFZM/wDwFNBRSuMG3uOeAozS71w4KW649FpjeLfDcgA9l/uKAdexhRaA4HGOKnLxWHrXQgDag0w25z9IycUB0XAs12jI96NQSPEpYbdpHqax47dHxOzDy7h61f0ibyXMJPcbgKCeO2BxnJ4NWNGYnWoUU53kg0rgV8Q33lkU47saEaTGJ9aBftuo9rMRiuWDD6cmgNhIIJpJRyXdUX8k09aG+lM24i1O9ycqshApgsB4XTszAcNIf7UJvVxf3LBTgzNkj1oyC6dLRlhtLuSB/Sps7P4WAgkudoHejcV5FGgRnxjihEJ23atgEg4x71cksoyrFmIY+mKKma+p98c8uBzUTsu8rGQvoSait7f5aUyGTIx2qOQMS5ZcljkAUaPU2OlhFoKyceK0gAxUFzfazpMCSW8hktjydgzj81tqE2yC0t1TKqm4496r6bqDx3LRXBPy78YPaqmvrPKSh+qdU3usJEtwEk2dvShct9IqEyIVHsKNav05/Fa5tvPFIMgqMYoDeWNyIiwyyCnbTx4ydK5voPXfWUPZG3HKEGso1Vbj6U6imj1rot50OdybsCgvw2nS56Cu7TBJhd1I/NEOmYEn+H0bHO57cg0E+EUiBdc0/J3hw2CPTmtP/GW1n4RMVt9Ysyf9OckD8150MBB1nr9q3dk3AfvVP4evJa9daraLwko3Efg1d0w/J/FOZfS5iZfzT2SLoqIR9VdS2jcNJGCBXnR2J+l+o9NON0Mz/wAiKn0pRbfFK6iIwLi3as6KhWPXOqLUjluf2oINuHNx8LrGUHzW0+Pxg10O6BlsYmHZolP9K51pyF/htrVuwyYLpjj8mugadL8x01ZTerW4/tiql0VIHVkIjikReAVOaTekWK6j5jwLqI//ALU89YeaNWxnKNSB0ycX74PmE0Zx/wDdWe/9NMf1dS1IAah1UTyDHGf6ih+qZOtwt9rY/wBaJapC7al1AucmS0jbA/Iqvq0JOrwMCW/hW5O0dse9afE6qq8Zbw5B2+Zkyf51gtGknZUUsfllzgZ96n1e/wBP0VMX8ymaOdpFgiOfFUg/+9Ieu9WX2pDw7XNrbbdoSM+dgPvUZZ68aY4bMeo3+l6XDcLeXIlkbGIIeSfyfSkTqrWzq7oVtkgij/0wvJP5qk2MEkksTkljk0PvZc8A8isuVtXwmI3ouoOi+GcAfejUOpSy5TYMds0p6JZ3epz+BYpuYDLMewpti6c1JFG2eIuO4FaSDbJJpWChRjBq1otwyaij9mRWbmrUXTWuSxnCxHA71Xi07WdMv3N/ZsI/DbMqjIIxVcKe+hLVd13pFtfgZMkYLY/el/T4Ume1Vs7WuTyPxTO2tRjpSxjFoVCQgEY7nmgGkzD5mwJUAM7sAPwanKM5Q6ZZXmuHR8qJCaYdSBj6Vsl7sVzx+aDTwzi2ZlsyVkbOQe/NF9duEXSrNFUoVj5BqcppXLot2CGS9C+3Jold+QBvU8VQsnjR2YsA5PlAqw8/iNibtUlK8MSMCzSBjjsDWkMSC6hiRiWc/SaliksNrjJUjsDVnSxA17E0f6QSQe9B2zTOoIGN8yRvtRYxkCgzQzMRkMQKIGdp7qeWTJ3NxUFw7Z3IeBSol0KaBqUlq3yVxzG/AzzxVueyXTJn3jxLG5/V32E0s+KwO/OHx5W9qeNODNpMaS4lV085b0qsf4i+hL9OWTsWjZWQ9m96yvW0O83HwZwI/wBIz6VlX2XI9fDCRrjowwkg+Gzx/ftS/wDD9mtOv9StSQBLEe/2op8IZQINVsyeUm37fsRihdl/kPitGuMCbK/zp/UpLD/I/FYgEL4qMCD61b6h/wAj8S9HuDwHbafwRVfqRVs/idpkzDhzt/nVn4oIYNY0i8XgpMvP70oVTasBafFLTJcgeIjL+ciptEHgfEnVocYE9vkfc5qDr0NF1RoN0CBmdOf71NeAQfFWzcZAuISM+/FWA/RIv+HdYWH6lctt/OaZ+k5DN0TpxPfwSD+2aB6Svh9W9TWjjAntt4yO+KsdJX0Fv0SnjyrEsErKdx7DNHw9BHU4MlqjLwUDDk0idNRNLq90qIxI2thR2we9O3Vt3G1gWgdXVsspU965rb3s1te3EkEzo7rjKnuKyvV20x8067rutaXZX91JNceMt1ZLHthPIYD39KUNT61vLkKlsEttkfhb1HnZfY0oyOz8g+UjPJ5+9YGReSB9yTU3K1rjjJGTyu8rySyFmb9RPNU3kCkbSAPWtbiXCk/eh0lwBMoI+qiQ96WzIzbgOfb3NbR9P6rfyBYLGdUbvKyHAo18P/Pr3lsjcygYRQM/0rrF2uvyqoZIbZT5QpK//wArSQvQ/oXoSz0jTvFmeaa4mXzZO0LWdRQadohZrbxA8oxgvkA1ZMWtgqkmowhfYnGKmtNN0mN3uNbv4ryQjypngVexrQb0/fw2aQTTXxlmuGwEL8AfioboX0N1qL3+qIUljZkj3jA9gPvUHUsmi3ckKWtiiIjgLJExBJz6Uv6j07F8y7w3cyuxyVmJP7Cq7RnYYDdxP03/AAmWQhQrsfQ0P0GCPwZLhI1YRQsoZu4Y/aqCvFp2lS2kjO8u7cpHY1LoN/axwyRTs6ytGxAHY0+P9ZW2+Gm1sYnsbUO5LeGDt96XeqRmYRkYGMYFZb9ZwGaztLWGZi7LG7tjj8VF1jc/8SZV9AKz/J34vG7hdXy3DyYGF9KsfMocFlKk+9Q2cgZnJGTUzKpkDMMqeD9qy0rTRXiZyMB2x3on08mbuaTuqwnOfQ0NbwVfKDccY8tHdBg8CzvLj08I5+1OQstAyiREIVgcscg+1aTHw0A9TUENy2Wc5Kc1Ve7O8gc5PGaWlY+CSRGUoiDcxYACn/TFa3h2uvAQDbSP0+DLcxMW7nIxT+GaMLGOc85NORGdrwWysMiTaD6e1ZWuY08pYEj1xWVSEHw9nNl1xqNoTgSx5x+Ki64PyHXmmXudoMoyR96ic/4X8SVZtwDoQyj1GKvfFFNw0y/VSo3Jww54NH3SZUnxRTZq+kXiNj+MmD+9XvirDv0K1nHPhurZ/cGtPiegm6atrxSMqqsooh1DbtqXQsZ8WPzQI+6Q47D0oPWw74gfxNH0S/Xurxv9/SrfU4+X6h0TWZGWO2hUNLIT2GKTda68tJunLXS47NpbiKMI7P8ARketI2oaxf37It9dSziNcAM2FX2A96Oa5g6N1B1fp+ndRyaposwuZZYjG6MOBmuf6trdxfM+9tiOSTHGcLmhTEnODgmq8km0YPO2p3dq46X7HVLhrU20krELnG4+lZC4Nw3/AKKBJMVlLA4PvRS2kDPkeowaMtnNbXmkAIANaSOAO9a28U15MIrdMsTjcfSmpeh0Fqkt9rEMLyYARUJOamStCNdSZPB4q309pCalqUSzKzrnIiQZLfanez+FscrZvtcjWEnKiKMliKf9FstJ6YsBHpNlJLKO8pTJb8+1XMS1dgcMWraXAv8Ag3TUdnJtwZnPmI+9aXlzf+Ii9R3dta4G4mNuVH3q7qmpa5eF/Cs5gp7AA80m64mpiIPfafPMufoMZIx+aruNcYraz1Fa/PyJpl7JdW3ZZPv7U+aF0Wl1paXmsTSeLMu/wF42+3P3pN0RILiYE6WluikEAoV5/euoaPfXF5uihhcmJVDM30n2p491nnbC3q/REUr276ctwkkDq+0tkNg5rNRjmyWurWTLccLTrI0kWWkZBx2B5qk1/GXK58x9SMitdML25ndrFIzL4LAjjBWlzxxDJLlQuAQDiu2GS1kYrK0Yb32ilzWNHsbiJnjiibDZ7Zyf2qcpavHFyvQy76vYAKeZhnAoz1FKW1Gdm9GxR2xgij1JBFpKYyczc/wz70sa8xN1PuOfMefes5joWIrAhlbBHJq4Yy6BMjv3oRATHGuDgHv96IwzeUKTkmpPTbwR4q4PCnJx60atp1h0O8kK+UnAJoKzqJt4zyuMVdvcJ09GmSPEm5HvTTQyRkMW7YAPUVF4ECjICkgbq3lVUTznjPFapAsiEq2M/wBqVOGTpC3SWdZGXAHYCnNk/iAYG370u9JIog8VO2MUx3ZbCleGI7/enJpFu62aHDEZSsqrum/XIS3qcVlBaV+ubc23WOm3KNgySqpY/pzxRz4kafPcaAixDe0HmLntS78Sde0W5mRILhp7qNgw8P6QR96Sdd6t1bWUWK8uWEKL5Y4zjOPelbN7VMDbrHXGn3HTcGmPZtNdJEEcscKD+aQ77Wb+4to7eW6l+XjB2whvKPahbykttHAPoTzWkpcDzdqndrSYyMkdsAk8k9hUWSCxJ79q2ZlK4HNaEh+D6UB6zEDg1WnlAUrnk9q2k/hqea9slWQlnAI9KeivaksM8p3JE5APOBV+zhvVHFtL377abtHSNIuQoBHtRqwu0Z/BRgSvpxThz8ZX07/EI2BW1lB9wtG49Q1SJVMtrIwQ5BaOm60JIGAQf2o1auY0DMcj1BA5rSSaKywjxdYahaMCyhWP6nj7VbTrq7yTuXd/t7U8x+DdRk3NvCY/TKClTqOy6eaXwvkkWRv1RcYp2aLtVt+tZ5W/WGzyQ/Aq4nWTBQrq0hJ+lmpVn6SvWDvpcizxY5Vjhlqtfj/DZIrcWyOwQbpg27mp2vHDK308SdZW02Fa0jTH/QCTWkPVLRErb3BiU/oC8Vze6vmVw0cmG9akF9MYt6yZI78UbTlLK6jD1PZDLTTB5D344qwOqbD02H9q5Ot1IBkPk/cVr8y7HJYH8U+SbHV26isC+RDCWPrW516AqEgiiGTzxmuTLdPnOTj81YivWwcF8496OR706XNqb3EU8YiijATJZcVy3USJJnbdkZPer9pqMkay+dgWXHmNCmG+RmdgRj0pb2V/qzE+yNThduPUVLBHuD78Eg+lRRyL5QF7D1qeMyAswxg81Oi5NXg44cGs1iRjZ2iLkkEkipkw/mKnv6Vms2sgt7R0YbtpP7VWhsKy7FfFU/irMagEFPXsKpKZ2YZ5Q8E+1ELMCSSJfXdilob6PPT6KlgqEbfU0XLPJuQLkKNwP4obaq0aRqBgYq1cTFLaR0OCEIBppnqp86p53f1rKUor6W2QQzR5kXO7n171lZ7a8YVi5GQe5rQlicDGK1lcK+W4qF5jny8UtLWNyr9WKqTS75MA8VpJIQu5zUIlV28nJpxNq9bQGaVIEGTI4GfarGvW/wAjqHyzf8tRyB3qXQP4V2JpRgJyM0wydH611ZqAmsIhHAF5uZjhf296ej10QLl/Ymt7IM7Kqkd+54rqq/DLprTVzrOrXF1cY5SAbQD+avW3w86XuIS9ol2mP1mTNNM3HPDdGztwu4eJ6Cimg39vawlpsNM54NEOqugQ5Eum352quPCk4/rS9adNSR+SeR1c8AKcj+dTL2vlTnYatJdXBitUklkOPLGMimBrbXI7fxFsiQOSrHkCivR2mWXT+jxRwBXkYBpJW+o59BRedzOpMLnge9byXRXKUspfyvYyHwSlwq/S3Arnh1jbrbePuY7sbcZrrY0sTkmcnkYOKWdQ+F+mXt01xFqE9vKTnI5FLLfwTKKY1AnTxbRZQSAkkcH+dK+qwSNbGMYVFOWIGTinaLoF7Yrt1rxAvq8dWj0dZOg+e1VpNpyVQbcj2p3HcFyjjiqCCDcKDngMOasQ28hyPGjOfQGus2fTHS+mGSRbFbiQnOZWz/SoZbLTrtZFg0y2RR6qORU8dM7d1zAWsm07Tk/Y14LeZU3YVvQ4NOidPTW95DJAyuGcAx+wqDXtKhTUXWxwWH1xj0oPsqC1kLZHC1KY2UcHA+9EZrO5iHmXAPbcMVW8NzxnLD0FSXKq20nuQa0dZF7BRV1fE7bR+9bFSw2kAH709FzVY0YYJcYPtUqcqVD81jCTIUgHHsKntFBl5jIo0W9ilgNkCo6glsc4oRr2tRQ3y2UqeVEzuFNJtWCRMgwAucGufdYQlNRJZSHIGfxRegJJKlxsMM6Kp9MVf0VfEu8llYD2FJVtcvbnAXynvTd0g7XN47BAsKAg896JQdbSVyyZPABrfWLoW1l4zqCpcAAe9aWexJVRu0g8tRa4CNNbyFygJC+59KqlL2Fy2SzyNK5QsxyayhUV3NHGqOjBgMGsrB0bhKm3M2WNQNOeyDJrWJZblgI8hfej+k6LkhnQn71SO/ihYaTLduDISVPpTxoXTFmsW6SEFqtafZpbx+VecUX0aGa91FLS3BCnl/x605NrmPW6JdOdE6deOLy8gzDG3lXsGP3+1MGt3otoRBbKI40GEjUYAozIBb2aQxDCqMClbWZBHG7ydgOad6RvdLF5Os83m5yean07UmsvFgZj4ZPlx6UEu7qBLgsr8E+gzWrXZkLqFJUDuRjNRLqtJNveoNSMcxRZGbIyKE6bqRNwpuQzoTwg71Hdyu+pxRPHuMw2Rqvck9sU66H8MlRRd63dssjYKW8XBUff70Sbuzy1IqL1FLHceHLH4KBcKCe4pg0rXIzANzjJPpUt10p07GVaWCaUr/uk5oJqWkabbEtYTtasOdjtkH8e1b43XrKzZnXVos538VpLrSA8d6SkuXTg7HHq0Z71Jc3Py8DSOpVQM5c1cyxqeI9eaoz/AKyPwaHyX/8Auc/zpRk6jtZMiOQuc9lGaq3Otqg86uufelcoOJskv13H+Icfmt7fVlSEQoQN2eTSI+txAZBOfxUUevHPMTtj1AqeR7jpEWqiNwUXcykUr9Q6pJJqhubc+DJu5x60M0rXZJtZtI50YW7yqHOMYGar9b6rA3UdwNPQfLJhUbP1moy7hywV/wAceaRF1E+IoHlIHarsckNyMwOrY7474pAgurq6ugtvFJNJ+lEGSaf+nOnNWYqZoltonGXebgrUQal8eSWx7qKia3YHzDj3qxqV1YWN61owuZJE/wCcFwpqYWZkh8aKVyO+DVwuFU/AyRjt71Ys7YtJtwc/ivY4+fO4FX7J83A2nIFFqbF68QRpCiuQxA71z/qtnl1KQSkZVcDFO2vTTLsWPGcZ5pE1cTG4zdFS7D9PtStOQFYAAEkE+1MvSEj+N4UZwCwzS7IBuO70o10jJ4OoR85BNTL2MjjrNy0WrWXgBh4fDgCi2pOgVpc4whJB/FTTqrwxyKAAe5xSv1NqCRtGm5mjZGVyPSryvaZCrc6hLJcSOBwWJ71lUWyGIU7h6H3rKlfY7aaO1sQJIio/FMVtGkcI2rRe9khQgzIpB7UPu4jGolhPkPp7VLfGMBYcBe/Ye9dA6N0sWFl8xKp8efnJH0igvSeiGfbfXg8i/Qp9abZ7hYgQpA44PoK1wx16nK/G19MuwgEcUvapsmhZRjLDHNR32p7Q/el3UtbijU73H4zSyKQsazazQ3DIQQmc7sVCl3slVGO0MMfmjM17bajCQxwo7e9KPUN1/h7Kud4b/TcVj40l06D8N9Ptr/WpL6ZBJ8mNq5/S59f2rpGpo8hHh8Z7n1rknwM1NjPq0ExzI5WT8YrsSSCUZJAxXTMNTpjlnMrsCuLBnGZCBn1NANd6WXUI3CTvHLjy+xp6njVhtbB/ND7iAyEr24os30JdOK3+i32nkLe+MgB5kjPlIqve6xYWieEkAnjxjMzEn+ldkuLJ5YmiljSSM+hGa531X0NGkvztnARjlo/Q1lZYrmU/+0EklusFhYRwxg5/hx/Ufyahjs9Q1GcPMgVf+oUw2VtEiDCbSP047VeiUuvkwfxQztABo7KoBVT+1aPYiPjwzz7CmJYWJOAa9aEqQDg1SC4LR4WVgp57cUT6R6NstSvppNSkZ9nmCZopHayTECFTIPdB2oppPT99FdCZnWBRy4JwSKDx97NOk6NpVjCq6bZxQYHLhfN/WtZ47eMkGMEMeSxNePfLAuxWAUrgE+pqBJTNPFEnnYnzfYVckaKGoadb3CFzaIzDswpYvrSW2J2SssXqprpNxBtXb/ageoWSyDAjVs96VgtpCWaMuAD3780T02VDMqg8evvUGtaQ0LNLbDBHdff8UN026eK7CvjIHP2rLxI5r8schjYKx9KTNbkzIB4TIB2Jph1S7DhG3AeU4NKuu3HiTKCxY7fSimG7153+pq5plwIL2FgcChKyAnn+tTRSZlGeMHikmuxaddi504KDkik3qu68GCe08pPiAgnvzR/pF/Fs5eMhVpQ6vuYprmNUU+ICd5/FP08QQZAxmsqPJPrWU1OmXM0d2yxu4UE8OT2pj0Xp55nWedmFoMcH9Z+1J+oaPrVghM9hMFxncBmivTOvXWo2rwSyuJYRgDsR+1E06L/D/qmrx6bAqR25KqPKFHegja6l1bmQOPEB5iB7VzPV9T1RbqSGW8kcZ4UtiqNpdTwvlJDvJ55zxRcyn4/6bdV1l2kfBx7Cly5uzKSXbiq9zcNKu9859cULvr9Yh5j37L61O7RdYjEOpw20gEp8jcZo/wD4Zpmr6d5XSTePKWP0H3rnAulkcFgXJ7IK6F0f0dquowwXJBtLFgWd3OCfsBV/NVnvaTobSptF1t7mGXfCqmN5D9ODXVYtRjjt3uFBdVGWf0xSVdackMqrqd9FZWMR/g2cJy833Jra+6ljzFCYGh01SAkag5z7k+1afjvWk/8AOH6xvIr6FLiIllb0NWmCnnGKVbHXoDEoUADuu0YBq5BrsMp2BvNmteM9RRiQk8Lihl3tY7Fdfck9qnLyTrmM/mo2tEUYfG4fes8psSdly50/S5pmZ0w/qAcZodd2mlQxk2ssiyfftV/Ure0juzMNwc8E7uP5Uva9bLHiYlvCfuQe33rPWo14StIXiuJzD4qhh/vON34qK61OzsVl+etpIQvCtJ9Mn4NAb6zuSsclmWcZ4JND73U5nsntNTJKKfIknJB+xqNpuMngm3XZtJNlvG0UQ5CY4P71s3xEYSGVLeSSRhjk8UAsrS1lAYngf7j2q2umwFt6DI+1VMqjYonWM99PGrKY9xAC11fR9ltDFsjLMyhmc/2rjtlp6m7twib2Eg5H6fzXay2IolUBdqjt+KJavGtnnzyx4JqncOucivLmUodxO77Cqb3Bbl0wKrZWK15h1byj96RdbjWKcyqMEe1PF/dRpAxGMgVzzVrkSzMA2OajLQk2oy3vikZP0g8UP1diEWQfqOKqxyf5+QbuM8VtrLuPCVmyv2FKRFC8jcpz61L4mHyKiYYxn1rzHY+nrTsS6L0nLK2myybiqkhRj1pb6glWTVphFyqnH70ydMO1r06Hk4BTfgj74pTncXFzLKFA3OcjPapnip0r5PsKypdp9qyme31EN2Oc8eh5BoRe6NaeK1xDBHDM31Mgxn80UMpA5NQNNvO3IK+ta3FXbkfU+kT2V9LNNFlX7OORUXTfTQ1y2vpvmPCMI/hEDh29s11W4sU1GNoZIw0ZBGCO33pduGtNMSPStLxHEj5f3Y1OOM+tMcrenGtbkuLO+ktJwVniOGUf3o78O9BstauZptSgkn2HhAa0+I9r4/UHzKAguoVyPcUc+F1vcabfyeVmMycEUSTaLbydIsOkenNMVGt9Ih8buGcZIo58pHLGPmMFOyoOAv7VR06aW5k8SaMxhO+71qa6vAqEk4X0+1Voq9k0vTC7O9pA7juzjJA+1CNVfTLaaOOS0JLfR4aZA/NXLScXLlI8lCfMakuESNQwUNt96Vn0t0n6hpz7TNpm7GCTGwxu/FLOldQtbap4GoxNA4f6XGKfJ2eY7ASCTzj0oD1J01Fq8DeOR4yjyS9iPzRMtD0yHWYgsbQEbGHfNFLaQ3cO+NcknHFccsbjUNHItb5Jfl1OFmxkU3aVqctyyWdnJLM7/T4YI2/mr5SqmJtk02Fm/wA0FyG5odrOmWJtJWkdfDUZKA1evtHuk0kxQXG+5HJLn19s1z+46R6jhkaXxPEDNuKiTj8UZWHKFJcvaTvEAZLQt/pn0H5of1BaJdxC5tkYFOfDYcEfmpr83lpI0V5bvGc+gzVCW9dnBSTaAMFT2Nc9PJvoUGiajOIRNJazEd2ORmmGPp62icme+M8S8iOBME/vSfJZWAc3LmRDnJKelbnqZ7CUrYyMY8fU1OI6dT0aK0t/BNvYmOMj6pDliaPgyMBjha5H0t1DrF9eb3Ie2VucntT/AGurkEJLG4ycCrkVLBqUcZOOKX9XvVgGA4yKt3t48gwrAAd6TNZmcyMueadCpqess7OBIdpoDLODlm59a8un5IPeht9NiIhTzis72V6QW7NLOzqM+f09qm1Z8+Fn0qXRPDZQpXB9TWt9ZtJckKcLngn3psqGNuIyB2rRiQDV6TTJwoG5Sc+hrWLS7h5UQqDucDvQR71INHoMMkLfwvlwgX796ULqRI5FEfcLlz70xa2X0/p+WCZ/4k7r4KH0UD/3pQyQVAOR61M8VU3zDf7j/KsqCsoJ9MXd2XJReB7iqMuoxW6BS2Tnnmg97qngq4Dc4oPbzm7nGSdoPNdG22qfLa/aaFiOBsODSn8rcS33iFVXY+Wy3cVd+cIjWGLPPFbwaX8tEW3M9xOccngCp9Of5L4LRarNJJax3EEhwVdc/uKP6HPpmmLcTxxOHYjCN+mtdSgfT7fZFiWckeXHaqs0gnj8K9heLtiRBx+9Fmu072vW/UD6nd3oUlIo9uB/eqmpaz4qeFGxCDvzSJeazd6FeXtqUASRgRLnuKv9NtNrjxogym7zGlMtn06j023/AA9ZSMbjgH3q1cyBeO9S28QtbSOIAbUX0qk7b5cntVVFVr4bVLpgEjtVdijRbJUyjDDMT6UU8BTndzntmherwzvaulkFWUHu3apoJd5Fc2V5Oq3DyWw+iOTkCvekuo7nTdcjtfDjCXTBd+ORV/VLW6jhAjjAdhy/cA0sy2sqyxXZXZLBICD6d6zl1WnLp26WUKo3HJHvVS5ZGiL54PpUdtMLyygkzy6A5qU24k4PCjvmun2ICCFl3K1ujj/qXNB9Z0/TZI8T2UG7/wCWuCKabgFUKwqAPelTV02btzHcayyhwmahpFrCzGznwT/yn5zSbrGmzWsniSLhG9F7CnbUIvNuBzQ24njdGguRuQ+/cVl4q47gT0pdw2M0kd4GELLlT7GmPT+qUurzwPP4qcIf9wpeOmuxZrcrJGOcZ5FRLYokscyMI3XnOcEVUrK7hpv9Yu2LhB4SKfPJJ3qgtyk2mPqEkucNtA96rNPqUyjxSrResjEc0H1bU1aNLW3TbGhy2PU07Vco9efxXZvvQvUJQ7bR3rVrlyCFBBqu25vqPNKJyy2I6XcmDgDJq7f33mjYoM4oNbsyuD7VPcuZWX3FNCf/ABUgeaMY9veiGkagZtTtovB8pbJ5oEQccgUf6LRPnpp3HMcZwPvSy8OLevzHVHWdvJHCSsak+lLh4zt96I6uXN2UlyiLnaB7mqIzkcfvS+HWvPtWVLke1ZQWj5dXpmfBY1cspRHExU84ry86P6gt8skMU6juVcUDuJb7TnKXdvPB9ih2n96crstxvjoGmtHGqSScgDOaK2morITOcHacJXObbqWAwBDIAQPQ1LadRZcwR75ieQEGa0mURx2er3UhbbpmQySucDjtWT3SXEaK4BJGGBFDrPTNV1CNH+WaJTjl+Dj9621Xp/VAHcXMEIZdu0nvTyymkzGOedd2lldaj4umXgkYJiSMnsaI/CTURFPJaNgMTxVe96O1K1kEkkClScmSE9vuaudP6SNL1e2mjkSVC3dT5v3FZY3sXF2FJN67c5UetRpBvkJHYV7akGMOSB24qbxFwSCB9612VRSqQM+1ULhiMkd6sXEpbIQ7j9qoyW7SHMjkKamlpUuEQrlmJB70tak0XmHp603SRb49igAD1NLOq2LRszDkfiooi70Rq5Z206dvNHzH+Keljyq89647BK9jqdreQnJSQK4+xrsdvIrxIyk4IBGa3wy3BlNKl85ijbjFIWvXJLNzxTvq7FlYDkUi65EoU980shCzeXJVeOaC3TeIc45oxcW+4E5odNEoBzXNVwPSQocqdpzg4PeoXWO5lYvncPY8VmoK4iZ4hnHtQuGd1bfng8EU4j8l+Cb2zbfLLJ+CeKrS28h+rbU0NyXIXj+dWvFXGCAaplQdoCKjMIzzRhgjdlxVaZMdhQIo+HivQvOTVpogV7mo9pHbNBIWXNHOnT8pBeTkZXaOfag5jK5PPNMOn2JaKGAyBVYb5M+wpZXo4GXDmZzJIdxbtVcjBYdiOwqa5kQzNsxtBIGKr53EmkqvNre9ZXvPvWUDb6MyQxwSPxUdyqzWf8ZRJ/6xmsrKdXHJOtYYorj+FEifxB9KgetdN+HNrb/4Ur/Lxb/92wZrKylFzw1XJJA5NLvU3KjPP5rKyqvhQNsmYkqWOOOM0lXvk6xATyjxDwOPSsrKWPqvjq9t/wCCT9q9k+gVlZWlRViADwjx6VWm7GsrKkIp/wDTWg+p/Q9ZWUqChfAeAOP1V1PQ+dJt88+QVlZWn4/KefxrqP8AotSPrP0msrKeXiYXJfqobL+usrK56uBc3Z6XJPrb81lZTjL8n7N4O9Eo+1ZWVSKkX1rR6ysoDG+mtV7isrKCYv1j80dk/wBP/wDEaysqMvFY+l2T6lqNu5rKymde1lZWUyf/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aphicFrame>
        <p:nvGraphicFramePr>
          <p:cNvPr id="3" name="Table 2"/>
          <p:cNvGraphicFramePr>
            <a:graphicFrameLocks noGrp="1"/>
          </p:cNvGraphicFramePr>
          <p:nvPr/>
        </p:nvGraphicFramePr>
        <p:xfrm>
          <a:off x="990600" y="400050"/>
          <a:ext cx="8153400" cy="5657850"/>
        </p:xfrm>
        <a:graphic>
          <a:graphicData uri="http://schemas.openxmlformats.org/drawingml/2006/table">
            <a:tbl>
              <a:tblPr firstRow="1" bandRow="1">
                <a:tableStyleId>{5C22544A-7EE6-4342-B048-85BDC9FD1C3A}</a:tableStyleId>
              </a:tblPr>
              <a:tblGrid>
                <a:gridCol w="917258">
                  <a:extLst>
                    <a:ext uri="{9D8B030D-6E8A-4147-A177-3AD203B41FA5}">
                      <a16:colId xmlns:a16="http://schemas.microsoft.com/office/drawing/2014/main" val="3255876279"/>
                    </a:ext>
                  </a:extLst>
                </a:gridCol>
                <a:gridCol w="3057525">
                  <a:extLst>
                    <a:ext uri="{9D8B030D-6E8A-4147-A177-3AD203B41FA5}">
                      <a16:colId xmlns:a16="http://schemas.microsoft.com/office/drawing/2014/main" val="2126305383"/>
                    </a:ext>
                  </a:extLst>
                </a:gridCol>
                <a:gridCol w="4178617">
                  <a:extLst>
                    <a:ext uri="{9D8B030D-6E8A-4147-A177-3AD203B41FA5}">
                      <a16:colId xmlns:a16="http://schemas.microsoft.com/office/drawing/2014/main" val="2590706280"/>
                    </a:ext>
                  </a:extLst>
                </a:gridCol>
              </a:tblGrid>
              <a:tr h="614581">
                <a:tc>
                  <a:txBody>
                    <a:bodyPr/>
                    <a:lstStyle/>
                    <a:p>
                      <a:r>
                        <a:rPr lang="en-US" sz="1800" dirty="0" smtClean="0">
                          <a:solidFill>
                            <a:schemeClr val="tx1"/>
                          </a:solidFill>
                        </a:rPr>
                        <a:t>STT</a:t>
                      </a:r>
                      <a:endParaRPr lang="vi-VN" sz="1800" dirty="0">
                        <a:solidFill>
                          <a:schemeClr val="tx1"/>
                        </a:solidFill>
                      </a:endParaRPr>
                    </a:p>
                  </a:txBody>
                  <a:tcPr marT="45722" marB="45722"/>
                </a:tc>
                <a:tc>
                  <a:txBody>
                    <a:bodyPr/>
                    <a:lstStyle/>
                    <a:p>
                      <a:r>
                        <a:rPr lang="en-US" sz="2400" dirty="0" err="1" smtClean="0">
                          <a:solidFill>
                            <a:schemeClr val="tx1"/>
                          </a:solidFill>
                          <a:latin typeface="Times New Roman" panose="02020603050405020304" pitchFamily="18" charset="0"/>
                          <a:cs typeface="Times New Roman" panose="02020603050405020304" pitchFamily="18" charset="0"/>
                        </a:rPr>
                        <a:t>Bệnh</a:t>
                      </a:r>
                      <a:endParaRPr lang="en-US" sz="2400" dirty="0" smtClean="0">
                        <a:solidFill>
                          <a:schemeClr val="tx1"/>
                        </a:solidFill>
                        <a:latin typeface="Times New Roman" panose="02020603050405020304" pitchFamily="18" charset="0"/>
                        <a:cs typeface="Times New Roman" panose="02020603050405020304" pitchFamily="18" charset="0"/>
                      </a:endParaRPr>
                    </a:p>
                  </a:txBody>
                  <a:tcPr marT="45722" marB="45722"/>
                </a:tc>
                <a:tc>
                  <a:txBody>
                    <a:bodyPr/>
                    <a:lstStyle/>
                    <a:p>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Nguyên</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nhân</a:t>
                      </a:r>
                      <a:endParaRPr lang="vi-VN" sz="2400" dirty="0">
                        <a:solidFill>
                          <a:schemeClr val="tx1"/>
                        </a:solidFill>
                        <a:latin typeface="Times New Roman" panose="02020603050405020304" pitchFamily="18" charset="0"/>
                        <a:cs typeface="Times New Roman" panose="02020603050405020304" pitchFamily="18" charset="0"/>
                      </a:endParaRPr>
                    </a:p>
                  </a:txBody>
                  <a:tcPr marT="45722" marB="45722"/>
                </a:tc>
                <a:extLst>
                  <a:ext uri="{0D108BD9-81ED-4DB2-BD59-A6C34878D82A}">
                    <a16:rowId xmlns:a16="http://schemas.microsoft.com/office/drawing/2014/main" val="4247093012"/>
                  </a:ext>
                </a:extLst>
              </a:tr>
              <a:tr h="623116">
                <a:tc>
                  <a:txBody>
                    <a:bodyPr/>
                    <a:lstStyle/>
                    <a:p>
                      <a:r>
                        <a:rPr lang="en-US" sz="1800" dirty="0" smtClean="0"/>
                        <a:t>1</a:t>
                      </a:r>
                      <a:endParaRPr lang="vi-VN" sz="1800" dirty="0"/>
                    </a:p>
                  </a:txBody>
                  <a:tcPr marT="45722" marB="45722"/>
                </a:tc>
                <a:tc>
                  <a:txBody>
                    <a:bodyPr/>
                    <a:lstStyle/>
                    <a:p>
                      <a:r>
                        <a:rPr lang="en-US" sz="2400" dirty="0" err="1" smtClean="0">
                          <a:solidFill>
                            <a:schemeClr val="tx1"/>
                          </a:solidFill>
                          <a:latin typeface="Times New Roman" panose="02020603050405020304" pitchFamily="18" charset="0"/>
                          <a:cs typeface="Times New Roman" panose="02020603050405020304" pitchFamily="18" charset="0"/>
                        </a:rPr>
                        <a:t>Bệnh</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ghẻ</a:t>
                      </a:r>
                      <a:r>
                        <a:rPr lang="en-US" sz="2400" baseline="0" dirty="0" smtClean="0">
                          <a:solidFill>
                            <a:schemeClr val="tx1"/>
                          </a:solidFill>
                          <a:latin typeface="Times New Roman" panose="02020603050405020304" pitchFamily="18" charset="0"/>
                          <a:cs typeface="Times New Roman" panose="02020603050405020304" pitchFamily="18" charset="0"/>
                        </a:rPr>
                        <a:t> ở </a:t>
                      </a:r>
                      <a:r>
                        <a:rPr lang="en-US" sz="2400" baseline="0" dirty="0" err="1" smtClean="0">
                          <a:solidFill>
                            <a:schemeClr val="tx1"/>
                          </a:solidFill>
                          <a:latin typeface="Times New Roman" panose="02020603050405020304" pitchFamily="18" charset="0"/>
                          <a:cs typeface="Times New Roman" panose="02020603050405020304" pitchFamily="18" charset="0"/>
                        </a:rPr>
                        <a:t>chó</a:t>
                      </a:r>
                      <a:endParaRPr lang="vi-VN" sz="2400" dirty="0">
                        <a:solidFill>
                          <a:schemeClr val="tx1"/>
                        </a:solidFill>
                        <a:latin typeface="Times New Roman" panose="02020603050405020304" pitchFamily="18" charset="0"/>
                        <a:cs typeface="Times New Roman" panose="02020603050405020304" pitchFamily="18" charset="0"/>
                      </a:endParaRPr>
                    </a:p>
                  </a:txBody>
                  <a:tcPr marT="45722" marB="45722"/>
                </a:tc>
                <a:tc>
                  <a:txBody>
                    <a:bodyPr/>
                    <a:lstStyle/>
                    <a:p>
                      <a:r>
                        <a:rPr lang="en-US" sz="2400" dirty="0" err="1" smtClean="0">
                          <a:solidFill>
                            <a:schemeClr val="tx1"/>
                          </a:solidFill>
                          <a:latin typeface="Times New Roman" panose="02020603050405020304" pitchFamily="18" charset="0"/>
                          <a:cs typeface="Times New Roman" panose="02020603050405020304" pitchFamily="18" charset="0"/>
                        </a:rPr>
                        <a:t>Động</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vật</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kí</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sinh</a:t>
                      </a:r>
                      <a:endParaRPr lang="vi-VN" sz="2400" dirty="0">
                        <a:solidFill>
                          <a:schemeClr val="tx1"/>
                        </a:solidFill>
                        <a:latin typeface="Times New Roman" panose="02020603050405020304" pitchFamily="18" charset="0"/>
                        <a:cs typeface="Times New Roman" panose="02020603050405020304" pitchFamily="18" charset="0"/>
                      </a:endParaRPr>
                    </a:p>
                  </a:txBody>
                  <a:tcPr marT="45722" marB="45722"/>
                </a:tc>
                <a:extLst>
                  <a:ext uri="{0D108BD9-81ED-4DB2-BD59-A6C34878D82A}">
                    <a16:rowId xmlns:a16="http://schemas.microsoft.com/office/drawing/2014/main" val="2119612765"/>
                  </a:ext>
                </a:extLst>
              </a:tr>
              <a:tr h="623116">
                <a:tc>
                  <a:txBody>
                    <a:bodyPr/>
                    <a:lstStyle/>
                    <a:p>
                      <a:r>
                        <a:rPr lang="en-US" sz="1800" dirty="0" smtClean="0"/>
                        <a:t>2</a:t>
                      </a:r>
                      <a:endParaRPr lang="vi-VN" sz="1800" dirty="0"/>
                    </a:p>
                  </a:txBody>
                  <a:tcPr marT="45722" marB="45722"/>
                </a:tc>
                <a:tc>
                  <a:txBody>
                    <a:bodyPr/>
                    <a:lstStyle/>
                    <a:p>
                      <a:r>
                        <a:rPr lang="en-US" sz="2400" dirty="0" err="1" smtClean="0">
                          <a:solidFill>
                            <a:schemeClr val="tx1"/>
                          </a:solidFill>
                          <a:latin typeface="Times New Roman" panose="02020603050405020304" pitchFamily="18" charset="0"/>
                          <a:cs typeface="Times New Roman" panose="02020603050405020304" pitchFamily="18" charset="0"/>
                        </a:rPr>
                        <a:t>Bệnh</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cúm</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gia</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cầm</a:t>
                      </a:r>
                      <a:endParaRPr lang="vi-VN" sz="2400" dirty="0">
                        <a:solidFill>
                          <a:schemeClr val="tx1"/>
                        </a:solidFill>
                        <a:latin typeface="Times New Roman" panose="02020603050405020304" pitchFamily="18" charset="0"/>
                        <a:cs typeface="Times New Roman" panose="02020603050405020304" pitchFamily="18" charset="0"/>
                      </a:endParaRPr>
                    </a:p>
                  </a:txBody>
                  <a:tcPr marT="45722" marB="45722"/>
                </a:tc>
                <a:tc>
                  <a:txBody>
                    <a:bodyPr/>
                    <a:lstStyle/>
                    <a:p>
                      <a:r>
                        <a:rPr lang="sv-SE" sz="2400" dirty="0" smtClean="0">
                          <a:solidFill>
                            <a:schemeClr val="tx1"/>
                          </a:solidFill>
                          <a:latin typeface="Times New Roman" panose="02020603050405020304" pitchFamily="18" charset="0"/>
                          <a:cs typeface="Times New Roman" panose="02020603050405020304" pitchFamily="18" charset="0"/>
                        </a:rPr>
                        <a:t>vi sinh vật gây bệnh</a:t>
                      </a:r>
                      <a:endParaRPr lang="vi-VN" sz="2400" dirty="0">
                        <a:solidFill>
                          <a:schemeClr val="tx1"/>
                        </a:solidFill>
                        <a:latin typeface="Times New Roman" panose="02020603050405020304" pitchFamily="18" charset="0"/>
                        <a:cs typeface="Times New Roman" panose="02020603050405020304" pitchFamily="18" charset="0"/>
                      </a:endParaRPr>
                    </a:p>
                  </a:txBody>
                  <a:tcPr marT="45722" marB="45722"/>
                </a:tc>
                <a:extLst>
                  <a:ext uri="{0D108BD9-81ED-4DB2-BD59-A6C34878D82A}">
                    <a16:rowId xmlns:a16="http://schemas.microsoft.com/office/drawing/2014/main" val="388945385"/>
                  </a:ext>
                </a:extLst>
              </a:tr>
              <a:tr h="1075515">
                <a:tc>
                  <a:txBody>
                    <a:bodyPr/>
                    <a:lstStyle/>
                    <a:p>
                      <a:r>
                        <a:rPr lang="en-US" sz="1800" dirty="0" smtClean="0"/>
                        <a:t>3</a:t>
                      </a:r>
                      <a:endParaRPr lang="vi-VN" sz="1800" dirty="0"/>
                    </a:p>
                  </a:txBody>
                  <a:tcPr marT="45722" marB="45722"/>
                </a:tc>
                <a:tc>
                  <a:txBody>
                    <a:bodyPr/>
                    <a:lstStyle/>
                    <a:p>
                      <a:r>
                        <a:rPr lang="en-US" sz="2400" dirty="0" err="1" smtClean="0">
                          <a:solidFill>
                            <a:schemeClr val="tx1"/>
                          </a:solidFill>
                          <a:latin typeface="Times New Roman" panose="02020603050405020304" pitchFamily="18" charset="0"/>
                          <a:cs typeface="Times New Roman" panose="02020603050405020304" pitchFamily="18" charset="0"/>
                        </a:rPr>
                        <a:t>Bệnh</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lở</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mồm</a:t>
                      </a:r>
                      <a:r>
                        <a:rPr lang="en-US" sz="2400" baseline="0" dirty="0" smtClean="0">
                          <a:solidFill>
                            <a:schemeClr val="tx1"/>
                          </a:solidFill>
                          <a:latin typeface="Times New Roman" panose="02020603050405020304" pitchFamily="18" charset="0"/>
                          <a:cs typeface="Times New Roman" panose="02020603050405020304" pitchFamily="18" charset="0"/>
                        </a:rPr>
                        <a:t> long </a:t>
                      </a:r>
                      <a:r>
                        <a:rPr lang="en-US" sz="2400" baseline="0" dirty="0" err="1" smtClean="0">
                          <a:solidFill>
                            <a:schemeClr val="tx1"/>
                          </a:solidFill>
                          <a:latin typeface="Times New Roman" panose="02020603050405020304" pitchFamily="18" charset="0"/>
                          <a:cs typeface="Times New Roman" panose="02020603050405020304" pitchFamily="18" charset="0"/>
                        </a:rPr>
                        <a:t>móng</a:t>
                      </a:r>
                      <a:r>
                        <a:rPr lang="en-US" sz="2400" baseline="0" dirty="0" smtClean="0">
                          <a:solidFill>
                            <a:schemeClr val="tx1"/>
                          </a:solidFill>
                          <a:latin typeface="Times New Roman" panose="02020603050405020304" pitchFamily="18" charset="0"/>
                          <a:cs typeface="Times New Roman" panose="02020603050405020304" pitchFamily="18" charset="0"/>
                        </a:rPr>
                        <a:t> ở </a:t>
                      </a:r>
                      <a:r>
                        <a:rPr lang="en-US" sz="2400" baseline="0" dirty="0" err="1" smtClean="0">
                          <a:solidFill>
                            <a:schemeClr val="tx1"/>
                          </a:solidFill>
                          <a:latin typeface="Times New Roman" panose="02020603050405020304" pitchFamily="18" charset="0"/>
                          <a:cs typeface="Times New Roman" panose="02020603050405020304" pitchFamily="18" charset="0"/>
                        </a:rPr>
                        <a:t>trâu</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bò</a:t>
                      </a:r>
                      <a:endParaRPr lang="vi-VN" sz="2400" dirty="0">
                        <a:solidFill>
                          <a:schemeClr val="tx1"/>
                        </a:solidFill>
                        <a:latin typeface="Times New Roman" panose="02020603050405020304" pitchFamily="18" charset="0"/>
                        <a:cs typeface="Times New Roman" panose="02020603050405020304" pitchFamily="18" charset="0"/>
                      </a:endParaRPr>
                    </a:p>
                  </a:txBody>
                  <a:tcPr marT="45722" marB="45722"/>
                </a:tc>
                <a:tc>
                  <a:txBody>
                    <a:bodyPr/>
                    <a:lstStyle/>
                    <a:p>
                      <a:r>
                        <a:rPr lang="sv-SE" sz="2400" dirty="0" smtClean="0">
                          <a:solidFill>
                            <a:schemeClr val="tx1"/>
                          </a:solidFill>
                          <a:latin typeface="Times New Roman" panose="02020603050405020304" pitchFamily="18" charset="0"/>
                          <a:cs typeface="Times New Roman" panose="02020603050405020304" pitchFamily="18" charset="0"/>
                        </a:rPr>
                        <a:t>vi sinh vật gây bệnh</a:t>
                      </a:r>
                      <a:endParaRPr lang="vi-VN" sz="2400" dirty="0">
                        <a:solidFill>
                          <a:schemeClr val="tx1"/>
                        </a:solidFill>
                        <a:latin typeface="Times New Roman" panose="02020603050405020304" pitchFamily="18" charset="0"/>
                        <a:cs typeface="Times New Roman" panose="02020603050405020304" pitchFamily="18" charset="0"/>
                      </a:endParaRPr>
                    </a:p>
                  </a:txBody>
                  <a:tcPr marT="45722" marB="45722"/>
                </a:tc>
                <a:extLst>
                  <a:ext uri="{0D108BD9-81ED-4DB2-BD59-A6C34878D82A}">
                    <a16:rowId xmlns:a16="http://schemas.microsoft.com/office/drawing/2014/main" val="1779239568"/>
                  </a:ext>
                </a:extLst>
              </a:tr>
              <a:tr h="1075515">
                <a:tc>
                  <a:txBody>
                    <a:bodyPr/>
                    <a:lstStyle/>
                    <a:p>
                      <a:r>
                        <a:rPr lang="en-US" sz="1800" dirty="0" smtClean="0"/>
                        <a:t>4</a:t>
                      </a:r>
                      <a:endParaRPr lang="vi-VN" sz="1800" dirty="0"/>
                    </a:p>
                  </a:txBody>
                  <a:tcPr marT="45722" marB="45722"/>
                </a:tc>
                <a:tc>
                  <a:txBody>
                    <a:bodyPr/>
                    <a:lstStyle/>
                    <a:p>
                      <a:r>
                        <a:rPr lang="en-US" sz="2400" dirty="0" err="1" smtClean="0">
                          <a:solidFill>
                            <a:schemeClr val="tx1"/>
                          </a:solidFill>
                          <a:latin typeface="Times New Roman" panose="02020603050405020304" pitchFamily="18" charset="0"/>
                          <a:cs typeface="Times New Roman" panose="02020603050405020304" pitchFamily="18" charset="0"/>
                        </a:rPr>
                        <a:t>Bệnh</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còi</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xương</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loãng</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xương</a:t>
                      </a:r>
                      <a:r>
                        <a:rPr lang="en-US" sz="2400" baseline="0" dirty="0" smtClean="0">
                          <a:solidFill>
                            <a:schemeClr val="tx1"/>
                          </a:solidFill>
                          <a:latin typeface="Times New Roman" panose="02020603050405020304" pitchFamily="18" charset="0"/>
                          <a:cs typeface="Times New Roman" panose="02020603050405020304" pitchFamily="18" charset="0"/>
                        </a:rPr>
                        <a:t> ở </a:t>
                      </a:r>
                      <a:r>
                        <a:rPr lang="en-US" sz="2400" baseline="0" dirty="0" err="1" smtClean="0">
                          <a:solidFill>
                            <a:schemeClr val="tx1"/>
                          </a:solidFill>
                          <a:latin typeface="Times New Roman" panose="02020603050405020304" pitchFamily="18" charset="0"/>
                          <a:cs typeface="Times New Roman" panose="02020603050405020304" pitchFamily="18" charset="0"/>
                        </a:rPr>
                        <a:t>lợn</a:t>
                      </a:r>
                      <a:endParaRPr lang="vi-VN" sz="2400" dirty="0">
                        <a:solidFill>
                          <a:schemeClr val="tx1"/>
                        </a:solidFill>
                        <a:latin typeface="Times New Roman" panose="02020603050405020304" pitchFamily="18" charset="0"/>
                        <a:cs typeface="Times New Roman" panose="02020603050405020304" pitchFamily="18" charset="0"/>
                      </a:endParaRPr>
                    </a:p>
                  </a:txBody>
                  <a:tcPr marT="45722" marB="45722"/>
                </a:tc>
                <a:tc>
                  <a:txBody>
                    <a:bodyPr/>
                    <a:lstStyle/>
                    <a:p>
                      <a:r>
                        <a:rPr lang="es-ES" sz="2400" kern="1200" dirty="0" err="1" smtClean="0">
                          <a:solidFill>
                            <a:schemeClr val="dk1"/>
                          </a:solidFill>
                          <a:effectLst/>
                          <a:latin typeface="Times New Roman" panose="02020603050405020304" pitchFamily="18" charset="0"/>
                          <a:ea typeface="+mn-ea"/>
                          <a:cs typeface="Times New Roman" panose="02020603050405020304" pitchFamily="18" charset="0"/>
                        </a:rPr>
                        <a:t>thiếu</a:t>
                      </a:r>
                      <a:r>
                        <a:rPr lang="es-E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s-ES" sz="2400" kern="1200" dirty="0" err="1" smtClean="0">
                          <a:solidFill>
                            <a:schemeClr val="dk1"/>
                          </a:solidFill>
                          <a:effectLst/>
                          <a:latin typeface="Times New Roman" panose="02020603050405020304" pitchFamily="18" charset="0"/>
                          <a:ea typeface="+mn-ea"/>
                          <a:cs typeface="Times New Roman" panose="02020603050405020304" pitchFamily="18" charset="0"/>
                        </a:rPr>
                        <a:t>dinh</a:t>
                      </a:r>
                      <a:r>
                        <a:rPr lang="es-E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s-ES" sz="2400" kern="1200" dirty="0" err="1" smtClean="0">
                          <a:solidFill>
                            <a:schemeClr val="dk1"/>
                          </a:solidFill>
                          <a:effectLst/>
                          <a:latin typeface="Times New Roman" panose="02020603050405020304" pitchFamily="18" charset="0"/>
                          <a:ea typeface="+mn-ea"/>
                          <a:cs typeface="Times New Roman" panose="02020603050405020304" pitchFamily="18" charset="0"/>
                        </a:rPr>
                        <a:t>dưỡng</a:t>
                      </a:r>
                      <a:endParaRPr lang="vi-VN" sz="2400" kern="1200" dirty="0">
                        <a:solidFill>
                          <a:schemeClr val="dk1"/>
                        </a:solidFill>
                        <a:effectLst/>
                        <a:latin typeface="Times New Roman" panose="02020603050405020304" pitchFamily="18" charset="0"/>
                        <a:ea typeface="+mn-ea"/>
                        <a:cs typeface="Times New Roman" panose="02020603050405020304" pitchFamily="18" charset="0"/>
                      </a:endParaRPr>
                    </a:p>
                  </a:txBody>
                  <a:tcPr marT="45722" marB="45722"/>
                </a:tc>
                <a:extLst>
                  <a:ext uri="{0D108BD9-81ED-4DB2-BD59-A6C34878D82A}">
                    <a16:rowId xmlns:a16="http://schemas.microsoft.com/office/drawing/2014/main" val="2531380920"/>
                  </a:ext>
                </a:extLst>
              </a:tr>
              <a:tr h="823003">
                <a:tc>
                  <a:txBody>
                    <a:bodyPr/>
                    <a:lstStyle/>
                    <a:p>
                      <a:r>
                        <a:rPr lang="en-US" sz="1800" dirty="0" smtClean="0"/>
                        <a:t>5</a:t>
                      </a:r>
                      <a:endParaRPr lang="vi-VN" sz="1800" dirty="0"/>
                    </a:p>
                  </a:txBody>
                  <a:tcPr marT="45722" marB="45722"/>
                </a:tc>
                <a:tc>
                  <a:txBody>
                    <a:bodyPr/>
                    <a:lstStyle/>
                    <a:p>
                      <a:r>
                        <a:rPr lang="en-US" sz="2400" dirty="0" err="1" smtClean="0">
                          <a:solidFill>
                            <a:schemeClr val="tx1"/>
                          </a:solidFill>
                          <a:latin typeface="Times New Roman" panose="02020603050405020304" pitchFamily="18" charset="0"/>
                          <a:cs typeface="Times New Roman" panose="02020603050405020304" pitchFamily="18" charset="0"/>
                        </a:rPr>
                        <a:t>Bệnh</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cảm</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nóng</a:t>
                      </a:r>
                      <a:r>
                        <a:rPr lang="en-US" sz="2400" baseline="0" dirty="0" smtClean="0">
                          <a:solidFill>
                            <a:schemeClr val="tx1"/>
                          </a:solidFill>
                          <a:latin typeface="Times New Roman" panose="02020603050405020304" pitchFamily="18" charset="0"/>
                          <a:cs typeface="Times New Roman" panose="02020603050405020304" pitchFamily="18" charset="0"/>
                        </a:rPr>
                        <a:t> ở </a:t>
                      </a:r>
                      <a:r>
                        <a:rPr lang="en-US" sz="2400" baseline="0" dirty="0" err="1" smtClean="0">
                          <a:solidFill>
                            <a:schemeClr val="tx1"/>
                          </a:solidFill>
                          <a:latin typeface="Times New Roman" panose="02020603050405020304" pitchFamily="18" charset="0"/>
                          <a:cs typeface="Times New Roman" panose="02020603050405020304" pitchFamily="18" charset="0"/>
                        </a:rPr>
                        <a:t>gà</a:t>
                      </a:r>
                      <a:endParaRPr lang="vi-VN" sz="2400" dirty="0">
                        <a:solidFill>
                          <a:schemeClr val="tx1"/>
                        </a:solidFill>
                        <a:latin typeface="Times New Roman" panose="02020603050405020304" pitchFamily="18" charset="0"/>
                        <a:cs typeface="Times New Roman" panose="02020603050405020304" pitchFamily="18" charset="0"/>
                      </a:endParaRPr>
                    </a:p>
                  </a:txBody>
                  <a:tcPr marT="45722" marB="45722"/>
                </a:tc>
                <a:tc>
                  <a:txBody>
                    <a:bodyPr/>
                    <a:lstStyle/>
                    <a:p>
                      <a:r>
                        <a:rPr lang="es-ES" sz="2400" kern="1200" dirty="0" err="1" smtClean="0">
                          <a:solidFill>
                            <a:schemeClr val="dk1"/>
                          </a:solidFill>
                          <a:effectLst/>
                          <a:latin typeface="Times New Roman" panose="02020603050405020304" pitchFamily="18" charset="0"/>
                          <a:ea typeface="+mn-ea"/>
                          <a:cs typeface="Times New Roman" panose="02020603050405020304" pitchFamily="18" charset="0"/>
                        </a:rPr>
                        <a:t>môi</a:t>
                      </a:r>
                      <a:r>
                        <a:rPr lang="es-E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s-ES" sz="2400" kern="1200" dirty="0" err="1" smtClean="0">
                          <a:solidFill>
                            <a:schemeClr val="dk1"/>
                          </a:solidFill>
                          <a:effectLst/>
                          <a:latin typeface="Times New Roman" panose="02020603050405020304" pitchFamily="18" charset="0"/>
                          <a:ea typeface="+mn-ea"/>
                          <a:cs typeface="Times New Roman" panose="02020603050405020304" pitchFamily="18" charset="0"/>
                        </a:rPr>
                        <a:t>trường</a:t>
                      </a:r>
                      <a:r>
                        <a:rPr lang="es-E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s-ES" sz="2400" kern="1200" dirty="0" err="1" smtClean="0">
                          <a:solidFill>
                            <a:schemeClr val="dk1"/>
                          </a:solidFill>
                          <a:effectLst/>
                          <a:latin typeface="Times New Roman" panose="02020603050405020304" pitchFamily="18" charset="0"/>
                          <a:ea typeface="+mn-ea"/>
                          <a:cs typeface="Times New Roman" panose="02020603050405020304" pitchFamily="18" charset="0"/>
                        </a:rPr>
                        <a:t>sống</a:t>
                      </a:r>
                      <a:r>
                        <a:rPr lang="es-E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s-ES" sz="2400" kern="1200" dirty="0" err="1" smtClean="0">
                          <a:solidFill>
                            <a:schemeClr val="dk1"/>
                          </a:solidFill>
                          <a:effectLst/>
                          <a:latin typeface="Times New Roman" panose="02020603050405020304" pitchFamily="18" charset="0"/>
                          <a:ea typeface="+mn-ea"/>
                          <a:cs typeface="Times New Roman" panose="02020603050405020304" pitchFamily="18" charset="0"/>
                        </a:rPr>
                        <a:t>không</a:t>
                      </a:r>
                      <a:r>
                        <a:rPr lang="es-E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s-ES" sz="2400" kern="1200" dirty="0" err="1" smtClean="0">
                          <a:solidFill>
                            <a:schemeClr val="dk1"/>
                          </a:solidFill>
                          <a:effectLst/>
                          <a:latin typeface="Times New Roman" panose="02020603050405020304" pitchFamily="18" charset="0"/>
                          <a:ea typeface="+mn-ea"/>
                          <a:cs typeface="Times New Roman" panose="02020603050405020304" pitchFamily="18" charset="0"/>
                        </a:rPr>
                        <a:t>thuận</a:t>
                      </a:r>
                      <a:r>
                        <a:rPr lang="es-E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s-ES" sz="2400" kern="1200" dirty="0" err="1" smtClean="0">
                          <a:solidFill>
                            <a:schemeClr val="dk1"/>
                          </a:solidFill>
                          <a:effectLst/>
                          <a:latin typeface="Times New Roman" panose="02020603050405020304" pitchFamily="18" charset="0"/>
                          <a:ea typeface="+mn-ea"/>
                          <a:cs typeface="Times New Roman" panose="02020603050405020304" pitchFamily="18" charset="0"/>
                        </a:rPr>
                        <a:t>lợi</a:t>
                      </a:r>
                      <a:endParaRPr lang="vi-VN" sz="2400" dirty="0">
                        <a:solidFill>
                          <a:schemeClr val="tx1"/>
                        </a:solidFill>
                        <a:latin typeface="Times New Roman" panose="02020603050405020304" pitchFamily="18" charset="0"/>
                        <a:cs typeface="Times New Roman" panose="02020603050405020304" pitchFamily="18" charset="0"/>
                      </a:endParaRPr>
                    </a:p>
                  </a:txBody>
                  <a:tcPr marT="45722" marB="45722"/>
                </a:tc>
                <a:extLst>
                  <a:ext uri="{0D108BD9-81ED-4DB2-BD59-A6C34878D82A}">
                    <a16:rowId xmlns:a16="http://schemas.microsoft.com/office/drawing/2014/main" val="828445048"/>
                  </a:ext>
                </a:extLst>
              </a:tr>
              <a:tr h="823003">
                <a:tc>
                  <a:txBody>
                    <a:bodyPr/>
                    <a:lstStyle/>
                    <a:p>
                      <a:r>
                        <a:rPr lang="en-US" sz="1800" dirty="0" smtClean="0"/>
                        <a:t>6</a:t>
                      </a:r>
                      <a:endParaRPr lang="vi-VN" sz="1800" dirty="0"/>
                    </a:p>
                  </a:txBody>
                  <a:tcPr marT="45722" marB="45722"/>
                </a:tc>
                <a:tc>
                  <a:txBody>
                    <a:bodyPr/>
                    <a:lstStyle/>
                    <a:p>
                      <a:r>
                        <a:rPr lang="en-US" sz="2400" dirty="0" err="1" smtClean="0">
                          <a:solidFill>
                            <a:schemeClr val="tx1"/>
                          </a:solidFill>
                          <a:latin typeface="Times New Roman" panose="02020603050405020304" pitchFamily="18" charset="0"/>
                          <a:cs typeface="Times New Roman" panose="02020603050405020304" pitchFamily="18" charset="0"/>
                        </a:rPr>
                        <a:t>Bệnh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tụ</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huyết</a:t>
                      </a:r>
                      <a:r>
                        <a:rPr lang="en-US" sz="2400" baseline="0" dirty="0" smtClean="0">
                          <a:solidFill>
                            <a:schemeClr val="tx1"/>
                          </a:solidFill>
                          <a:latin typeface="Times New Roman" panose="02020603050405020304" pitchFamily="18" charset="0"/>
                          <a:cs typeface="Times New Roman" panose="02020603050405020304" pitchFamily="18" charset="0"/>
                        </a:rPr>
                        <a:t> </a:t>
                      </a:r>
                      <a:r>
                        <a:rPr lang="en-US" sz="2400" baseline="0" dirty="0" err="1" smtClean="0">
                          <a:solidFill>
                            <a:schemeClr val="tx1"/>
                          </a:solidFill>
                          <a:latin typeface="Times New Roman" panose="02020603050405020304" pitchFamily="18" charset="0"/>
                          <a:cs typeface="Times New Roman" panose="02020603050405020304" pitchFamily="18" charset="0"/>
                        </a:rPr>
                        <a:t>trùng</a:t>
                      </a:r>
                      <a:r>
                        <a:rPr lang="en-US" sz="2400" baseline="0" dirty="0" smtClean="0">
                          <a:solidFill>
                            <a:schemeClr val="tx1"/>
                          </a:solidFill>
                          <a:latin typeface="Times New Roman" panose="02020603050405020304" pitchFamily="18" charset="0"/>
                          <a:cs typeface="Times New Roman" panose="02020603050405020304" pitchFamily="18" charset="0"/>
                        </a:rPr>
                        <a:t> ở </a:t>
                      </a:r>
                      <a:r>
                        <a:rPr lang="en-US" sz="2400" baseline="0" dirty="0" err="1" smtClean="0">
                          <a:solidFill>
                            <a:schemeClr val="tx1"/>
                          </a:solidFill>
                          <a:latin typeface="Times New Roman" panose="02020603050405020304" pitchFamily="18" charset="0"/>
                          <a:cs typeface="Times New Roman" panose="02020603050405020304" pitchFamily="18" charset="0"/>
                        </a:rPr>
                        <a:t>lợn</a:t>
                      </a:r>
                      <a:endParaRPr lang="vi-VN" sz="2400" dirty="0">
                        <a:solidFill>
                          <a:schemeClr val="tx1"/>
                        </a:solidFill>
                        <a:latin typeface="Times New Roman" panose="02020603050405020304" pitchFamily="18" charset="0"/>
                        <a:cs typeface="Times New Roman" panose="02020603050405020304" pitchFamily="18" charset="0"/>
                      </a:endParaRPr>
                    </a:p>
                  </a:txBody>
                  <a:tcPr marT="45722" marB="45722"/>
                </a:tc>
                <a:tc>
                  <a:txBody>
                    <a:bodyPr/>
                    <a:lstStyle/>
                    <a:p>
                      <a:r>
                        <a:rPr lang="en-SG" sz="2400" kern="1200" dirty="0" smtClean="0">
                          <a:solidFill>
                            <a:schemeClr val="dk1"/>
                          </a:solidFill>
                          <a:effectLst/>
                          <a:latin typeface="Times New Roman" panose="02020603050405020304" pitchFamily="18" charset="0"/>
                          <a:ea typeface="+mn-ea"/>
                          <a:cs typeface="Times New Roman" panose="02020603050405020304" pitchFamily="18" charset="0"/>
                        </a:rPr>
                        <a:t>vi </a:t>
                      </a:r>
                      <a:r>
                        <a:rPr lang="en-SG" sz="2400" kern="1200" dirty="0" err="1" smtClean="0">
                          <a:solidFill>
                            <a:schemeClr val="dk1"/>
                          </a:solidFill>
                          <a:effectLst/>
                          <a:latin typeface="Times New Roman" panose="02020603050405020304" pitchFamily="18" charset="0"/>
                          <a:ea typeface="+mn-ea"/>
                          <a:cs typeface="Times New Roman" panose="02020603050405020304" pitchFamily="18" charset="0"/>
                        </a:rPr>
                        <a:t>sinh</a:t>
                      </a:r>
                      <a:r>
                        <a:rPr lang="en-SG"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SG" sz="2400" kern="1200" dirty="0" err="1" smtClean="0">
                          <a:solidFill>
                            <a:schemeClr val="dk1"/>
                          </a:solidFill>
                          <a:effectLst/>
                          <a:latin typeface="Times New Roman" panose="02020603050405020304" pitchFamily="18" charset="0"/>
                          <a:ea typeface="+mn-ea"/>
                          <a:cs typeface="Times New Roman" panose="02020603050405020304" pitchFamily="18" charset="0"/>
                        </a:rPr>
                        <a:t>vật</a:t>
                      </a:r>
                      <a:r>
                        <a:rPr lang="en-SG"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SG" sz="2400" kern="1200" dirty="0" err="1" smtClean="0">
                          <a:solidFill>
                            <a:schemeClr val="dk1"/>
                          </a:solidFill>
                          <a:effectLst/>
                          <a:latin typeface="Times New Roman" panose="02020603050405020304" pitchFamily="18" charset="0"/>
                          <a:ea typeface="+mn-ea"/>
                          <a:cs typeface="Times New Roman" panose="02020603050405020304" pitchFamily="18" charset="0"/>
                        </a:rPr>
                        <a:t>gây</a:t>
                      </a:r>
                      <a:r>
                        <a:rPr lang="en-SG"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SG" sz="2400" kern="1200" dirty="0" err="1" smtClean="0">
                          <a:solidFill>
                            <a:schemeClr val="dk1"/>
                          </a:solidFill>
                          <a:effectLst/>
                          <a:latin typeface="Times New Roman" panose="02020603050405020304" pitchFamily="18" charset="0"/>
                          <a:ea typeface="+mn-ea"/>
                          <a:cs typeface="Times New Roman" panose="02020603050405020304" pitchFamily="18" charset="0"/>
                        </a:rPr>
                        <a:t>bệnh</a:t>
                      </a:r>
                      <a:endParaRPr lang="vi-VN" sz="2400" dirty="0">
                        <a:solidFill>
                          <a:schemeClr val="tx1"/>
                        </a:solidFill>
                        <a:latin typeface="Times New Roman" panose="02020603050405020304" pitchFamily="18" charset="0"/>
                        <a:cs typeface="Times New Roman" panose="02020603050405020304" pitchFamily="18" charset="0"/>
                      </a:endParaRPr>
                    </a:p>
                  </a:txBody>
                  <a:tcPr marT="45722" marB="45722"/>
                </a:tc>
                <a:extLst>
                  <a:ext uri="{0D108BD9-81ED-4DB2-BD59-A6C34878D82A}">
                    <a16:rowId xmlns:a16="http://schemas.microsoft.com/office/drawing/2014/main" val="1065494297"/>
                  </a:ext>
                </a:extLst>
              </a:tr>
            </a:tbl>
          </a:graphicData>
        </a:graphic>
      </p:graphicFrame>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554163"/>
          </a:xfrm>
        </p:spPr>
        <p:txBody>
          <a:bodyPr/>
          <a:lstStyle/>
          <a:p>
            <a:pPr algn="l"/>
            <a:r>
              <a:rPr lang="en-US" altLang="en-US" sz="2800" smtClean="0">
                <a:latin typeface="Times New Roman" panose="02020603050405020304" pitchFamily="18" charset="0"/>
                <a:cs typeface="Times New Roman" panose="02020603050405020304" pitchFamily="18" charset="0"/>
              </a:rPr>
              <a:t>Dịch tả lợn châu phi do virut  African swine fever( ASF) gây ra. Năm 2019 bệnh đã xảy ra ở hơn 8553 xã của 667 huyện ở 63 tỉn thành phố nước ta, tổng số lợn bị tiêu huỷ lên đến hàng triệu con</a:t>
            </a:r>
            <a:endParaRPr lang="vi-VN" altLang="en-US" sz="2800" smtClean="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286000"/>
            <a:ext cx="9296400" cy="45720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57200" y="1092200"/>
            <a:ext cx="8915400" cy="4953000"/>
          </a:xfrm>
        </p:spPr>
        <p:txBody>
          <a:bodyPr/>
          <a:lstStyle/>
          <a:p>
            <a:pPr eaLnBrk="1" hangingPunct="1">
              <a:buFontTx/>
              <a:buNone/>
            </a:pPr>
            <a:endParaRPr lang="en-US" altLang="vi-VN" sz="2400" u="sng" smtClean="0">
              <a:solidFill>
                <a:srgbClr val="FF0066"/>
              </a:solidFill>
            </a:endParaRPr>
          </a:p>
          <a:p>
            <a:pPr eaLnBrk="1" hangingPunct="1">
              <a:buFontTx/>
              <a:buNone/>
            </a:pPr>
            <a:endParaRPr lang="en-US" altLang="vi-VN" u="sng" smtClean="0">
              <a:solidFill>
                <a:srgbClr val="FF0066"/>
              </a:solidFill>
            </a:endParaRPr>
          </a:p>
          <a:p>
            <a:pPr eaLnBrk="1" hangingPunct="1">
              <a:buFontTx/>
              <a:buNone/>
            </a:pPr>
            <a:endParaRPr lang="en-US" altLang="vi-VN" u="sng" smtClean="0">
              <a:solidFill>
                <a:srgbClr val="FF0066"/>
              </a:solidFill>
            </a:endParaRPr>
          </a:p>
          <a:p>
            <a:pPr eaLnBrk="1" hangingPunct="1">
              <a:buFontTx/>
              <a:buNone/>
            </a:pPr>
            <a:endParaRPr lang="en-US" altLang="vi-VN" u="sng" smtClean="0">
              <a:solidFill>
                <a:srgbClr val="FF0066"/>
              </a:solidFill>
            </a:endParaRPr>
          </a:p>
          <a:p>
            <a:pPr eaLnBrk="1" hangingPunct="1">
              <a:buFontTx/>
              <a:buNone/>
            </a:pPr>
            <a:r>
              <a:rPr lang="fr-FR" altLang="vi-VN" smtClean="0"/>
              <a:t>   </a:t>
            </a:r>
          </a:p>
          <a:p>
            <a:pPr eaLnBrk="1" hangingPunct="1">
              <a:buFontTx/>
              <a:buNone/>
            </a:pPr>
            <a:endParaRPr lang="fr-FR" altLang="vi-VN" smtClean="0">
              <a:solidFill>
                <a:srgbClr val="00B0F0"/>
              </a:solidFill>
            </a:endParaRPr>
          </a:p>
          <a:p>
            <a:pPr eaLnBrk="1" hangingPunct="1">
              <a:buFontTx/>
              <a:buNone/>
            </a:pPr>
            <a:endParaRPr lang="fr-FR" altLang="vi-VN" smtClean="0">
              <a:solidFill>
                <a:srgbClr val="00B0F0"/>
              </a:solidFill>
            </a:endParaRPr>
          </a:p>
          <a:p>
            <a:pPr eaLnBrk="1" hangingPunct="1">
              <a:buFontTx/>
              <a:buNone/>
            </a:pPr>
            <a:endParaRPr lang="fr-FR" altLang="vi-VN" smtClean="0">
              <a:solidFill>
                <a:srgbClr val="00B0F0"/>
              </a:solidFill>
            </a:endParaRPr>
          </a:p>
          <a:p>
            <a:pPr eaLnBrk="1" hangingPunct="1">
              <a:buFontTx/>
              <a:buNone/>
            </a:pPr>
            <a:endParaRPr lang="fr-FR" altLang="vi-VN" smtClean="0">
              <a:solidFill>
                <a:srgbClr val="00B0F0"/>
              </a:solidFill>
            </a:endParaRPr>
          </a:p>
          <a:p>
            <a:pPr eaLnBrk="1" hangingPunct="1">
              <a:buFontTx/>
              <a:buNone/>
            </a:pPr>
            <a:endParaRPr lang="en-US" altLang="vi-VN" smtClean="0"/>
          </a:p>
        </p:txBody>
      </p:sp>
      <p:grpSp>
        <p:nvGrpSpPr>
          <p:cNvPr id="2" name="Group 83"/>
          <p:cNvGrpSpPr>
            <a:grpSpLocks/>
          </p:cNvGrpSpPr>
          <p:nvPr/>
        </p:nvGrpSpPr>
        <p:grpSpPr bwMode="auto">
          <a:xfrm>
            <a:off x="609600" y="228600"/>
            <a:ext cx="8153400" cy="2667000"/>
            <a:chOff x="240" y="1248"/>
            <a:chExt cx="5136" cy="1440"/>
          </a:xfrm>
        </p:grpSpPr>
        <p:sp>
          <p:nvSpPr>
            <p:cNvPr id="29700" name="Cloud Callout 3"/>
            <p:cNvSpPr>
              <a:spLocks noChangeArrowheads="1"/>
            </p:cNvSpPr>
            <p:nvPr/>
          </p:nvSpPr>
          <p:spPr bwMode="auto">
            <a:xfrm>
              <a:off x="2640" y="1248"/>
              <a:ext cx="2736" cy="1440"/>
            </a:xfrm>
            <a:prstGeom prst="cloudCallout">
              <a:avLst>
                <a:gd name="adj1" fmla="val -75074"/>
                <a:gd name="adj2" fmla="val 15764"/>
              </a:avLst>
            </a:prstGeom>
            <a:solidFill>
              <a:srgbClr val="F2F2F2"/>
            </a:solidFill>
            <a:ln w="25400" algn="ctr">
              <a:solidFill>
                <a:srgbClr val="89A4A7"/>
              </a:solidFill>
              <a:round/>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vi-VN" b="1">
                <a:solidFill>
                  <a:srgbClr val="C00000"/>
                </a:solidFill>
              </a:endParaRPr>
            </a:p>
            <a:p>
              <a:pPr algn="ctr" eaLnBrk="1" hangingPunct="1">
                <a:spcBef>
                  <a:spcPct val="0"/>
                </a:spcBef>
                <a:buFontTx/>
                <a:buNone/>
              </a:pPr>
              <a:r>
                <a:rPr lang="en-US" altLang="vi-VN" b="1">
                  <a:solidFill>
                    <a:srgbClr val="C00000"/>
                  </a:solidFill>
                </a:rPr>
                <a:t>Tại sao bệnh do vi sinh vật lại nguy hiểm</a:t>
              </a:r>
            </a:p>
            <a:p>
              <a:pPr algn="ctr" eaLnBrk="1" hangingPunct="1">
                <a:spcBef>
                  <a:spcPct val="0"/>
                </a:spcBef>
                <a:buFontTx/>
                <a:buNone/>
              </a:pPr>
              <a:endParaRPr lang="en-US" altLang="vi-VN">
                <a:solidFill>
                  <a:srgbClr val="002060"/>
                </a:solidFill>
              </a:endParaRPr>
            </a:p>
          </p:txBody>
        </p:sp>
        <p:grpSp>
          <p:nvGrpSpPr>
            <p:cNvPr id="29701" name="Group 14"/>
            <p:cNvGrpSpPr>
              <a:grpSpLocks noChangeAspect="1"/>
            </p:cNvGrpSpPr>
            <p:nvPr/>
          </p:nvGrpSpPr>
          <p:grpSpPr bwMode="auto">
            <a:xfrm>
              <a:off x="240" y="1680"/>
              <a:ext cx="960" cy="1008"/>
              <a:chOff x="240" y="1680"/>
              <a:chExt cx="960" cy="1008"/>
            </a:xfrm>
          </p:grpSpPr>
          <p:sp>
            <p:nvSpPr>
              <p:cNvPr id="29702" name="AutoShape 13"/>
              <p:cNvSpPr>
                <a:spLocks noChangeAspect="1" noChangeArrowheads="1" noTextEdit="1"/>
              </p:cNvSpPr>
              <p:nvPr/>
            </p:nvSpPr>
            <p:spPr bwMode="auto">
              <a:xfrm>
                <a:off x="240" y="1680"/>
                <a:ext cx="960"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03" name="Freeform 15"/>
              <p:cNvSpPr>
                <a:spLocks/>
              </p:cNvSpPr>
              <p:nvPr/>
            </p:nvSpPr>
            <p:spPr bwMode="auto">
              <a:xfrm>
                <a:off x="242" y="1694"/>
                <a:ext cx="944" cy="980"/>
              </a:xfrm>
              <a:custGeom>
                <a:avLst/>
                <a:gdLst>
                  <a:gd name="T0" fmla="*/ 24 w 1888"/>
                  <a:gd name="T1" fmla="*/ 18 h 1958"/>
                  <a:gd name="T2" fmla="*/ 23 w 1888"/>
                  <a:gd name="T3" fmla="*/ 23 h 1958"/>
                  <a:gd name="T4" fmla="*/ 18 w 1888"/>
                  <a:gd name="T5" fmla="*/ 27 h 1958"/>
                  <a:gd name="T6" fmla="*/ 19 w 1888"/>
                  <a:gd name="T7" fmla="*/ 34 h 1958"/>
                  <a:gd name="T8" fmla="*/ 20 w 1888"/>
                  <a:gd name="T9" fmla="*/ 39 h 1958"/>
                  <a:gd name="T10" fmla="*/ 20 w 1888"/>
                  <a:gd name="T11" fmla="*/ 46 h 1958"/>
                  <a:gd name="T12" fmla="*/ 22 w 1888"/>
                  <a:gd name="T13" fmla="*/ 53 h 1958"/>
                  <a:gd name="T14" fmla="*/ 21 w 1888"/>
                  <a:gd name="T15" fmla="*/ 59 h 1958"/>
                  <a:gd name="T16" fmla="*/ 18 w 1888"/>
                  <a:gd name="T17" fmla="*/ 65 h 1958"/>
                  <a:gd name="T18" fmla="*/ 14 w 1888"/>
                  <a:gd name="T19" fmla="*/ 72 h 1958"/>
                  <a:gd name="T20" fmla="*/ 11 w 1888"/>
                  <a:gd name="T21" fmla="*/ 79 h 1958"/>
                  <a:gd name="T22" fmla="*/ 13 w 1888"/>
                  <a:gd name="T23" fmla="*/ 88 h 1958"/>
                  <a:gd name="T24" fmla="*/ 16 w 1888"/>
                  <a:gd name="T25" fmla="*/ 94 h 1958"/>
                  <a:gd name="T26" fmla="*/ 10 w 1888"/>
                  <a:gd name="T27" fmla="*/ 97 h 1958"/>
                  <a:gd name="T28" fmla="*/ 3 w 1888"/>
                  <a:gd name="T29" fmla="*/ 101 h 1958"/>
                  <a:gd name="T30" fmla="*/ 1 w 1888"/>
                  <a:gd name="T31" fmla="*/ 105 h 1958"/>
                  <a:gd name="T32" fmla="*/ 2 w 1888"/>
                  <a:gd name="T33" fmla="*/ 111 h 1958"/>
                  <a:gd name="T34" fmla="*/ 9 w 1888"/>
                  <a:gd name="T35" fmla="*/ 115 h 1958"/>
                  <a:gd name="T36" fmla="*/ 16 w 1888"/>
                  <a:gd name="T37" fmla="*/ 118 h 1958"/>
                  <a:gd name="T38" fmla="*/ 24 w 1888"/>
                  <a:gd name="T39" fmla="*/ 114 h 1958"/>
                  <a:gd name="T40" fmla="*/ 28 w 1888"/>
                  <a:gd name="T41" fmla="*/ 114 h 1958"/>
                  <a:gd name="T42" fmla="*/ 31 w 1888"/>
                  <a:gd name="T43" fmla="*/ 119 h 1958"/>
                  <a:gd name="T44" fmla="*/ 36 w 1888"/>
                  <a:gd name="T45" fmla="*/ 123 h 1958"/>
                  <a:gd name="T46" fmla="*/ 46 w 1888"/>
                  <a:gd name="T47" fmla="*/ 122 h 1958"/>
                  <a:gd name="T48" fmla="*/ 59 w 1888"/>
                  <a:gd name="T49" fmla="*/ 120 h 1958"/>
                  <a:gd name="T50" fmla="*/ 67 w 1888"/>
                  <a:gd name="T51" fmla="*/ 119 h 1958"/>
                  <a:gd name="T52" fmla="*/ 74 w 1888"/>
                  <a:gd name="T53" fmla="*/ 119 h 1958"/>
                  <a:gd name="T54" fmla="*/ 85 w 1888"/>
                  <a:gd name="T55" fmla="*/ 117 h 1958"/>
                  <a:gd name="T56" fmla="*/ 98 w 1888"/>
                  <a:gd name="T57" fmla="*/ 115 h 1958"/>
                  <a:gd name="T58" fmla="*/ 105 w 1888"/>
                  <a:gd name="T59" fmla="*/ 115 h 1958"/>
                  <a:gd name="T60" fmla="*/ 112 w 1888"/>
                  <a:gd name="T61" fmla="*/ 115 h 1958"/>
                  <a:gd name="T62" fmla="*/ 115 w 1888"/>
                  <a:gd name="T63" fmla="*/ 111 h 1958"/>
                  <a:gd name="T64" fmla="*/ 118 w 1888"/>
                  <a:gd name="T65" fmla="*/ 105 h 1958"/>
                  <a:gd name="T66" fmla="*/ 116 w 1888"/>
                  <a:gd name="T67" fmla="*/ 98 h 1958"/>
                  <a:gd name="T68" fmla="*/ 112 w 1888"/>
                  <a:gd name="T69" fmla="*/ 89 h 1958"/>
                  <a:gd name="T70" fmla="*/ 106 w 1888"/>
                  <a:gd name="T71" fmla="*/ 83 h 1958"/>
                  <a:gd name="T72" fmla="*/ 106 w 1888"/>
                  <a:gd name="T73" fmla="*/ 79 h 1958"/>
                  <a:gd name="T74" fmla="*/ 104 w 1888"/>
                  <a:gd name="T75" fmla="*/ 72 h 1958"/>
                  <a:gd name="T76" fmla="*/ 100 w 1888"/>
                  <a:gd name="T77" fmla="*/ 65 h 1958"/>
                  <a:gd name="T78" fmla="*/ 98 w 1888"/>
                  <a:gd name="T79" fmla="*/ 59 h 1958"/>
                  <a:gd name="T80" fmla="*/ 100 w 1888"/>
                  <a:gd name="T81" fmla="*/ 51 h 1958"/>
                  <a:gd name="T82" fmla="*/ 101 w 1888"/>
                  <a:gd name="T83" fmla="*/ 43 h 1958"/>
                  <a:gd name="T84" fmla="*/ 102 w 1888"/>
                  <a:gd name="T85" fmla="*/ 37 h 1958"/>
                  <a:gd name="T86" fmla="*/ 97 w 1888"/>
                  <a:gd name="T87" fmla="*/ 33 h 1958"/>
                  <a:gd name="T88" fmla="*/ 93 w 1888"/>
                  <a:gd name="T89" fmla="*/ 39 h 1958"/>
                  <a:gd name="T90" fmla="*/ 87 w 1888"/>
                  <a:gd name="T91" fmla="*/ 39 h 1958"/>
                  <a:gd name="T92" fmla="*/ 80 w 1888"/>
                  <a:gd name="T93" fmla="*/ 36 h 1958"/>
                  <a:gd name="T94" fmla="*/ 77 w 1888"/>
                  <a:gd name="T95" fmla="*/ 32 h 1958"/>
                  <a:gd name="T96" fmla="*/ 78 w 1888"/>
                  <a:gd name="T97" fmla="*/ 26 h 1958"/>
                  <a:gd name="T98" fmla="*/ 73 w 1888"/>
                  <a:gd name="T99" fmla="*/ 20 h 1958"/>
                  <a:gd name="T100" fmla="*/ 75 w 1888"/>
                  <a:gd name="T101" fmla="*/ 15 h 1958"/>
                  <a:gd name="T102" fmla="*/ 71 w 1888"/>
                  <a:gd name="T103" fmla="*/ 9 h 1958"/>
                  <a:gd name="T104" fmla="*/ 66 w 1888"/>
                  <a:gd name="T105" fmla="*/ 4 h 1958"/>
                  <a:gd name="T106" fmla="*/ 63 w 1888"/>
                  <a:gd name="T107" fmla="*/ 1 h 1958"/>
                  <a:gd name="T108" fmla="*/ 57 w 1888"/>
                  <a:gd name="T109" fmla="*/ 1 h 1958"/>
                  <a:gd name="T110" fmla="*/ 50 w 1888"/>
                  <a:gd name="T111" fmla="*/ 5 h 1958"/>
                  <a:gd name="T112" fmla="*/ 46 w 1888"/>
                  <a:gd name="T113" fmla="*/ 3 h 1958"/>
                  <a:gd name="T114" fmla="*/ 42 w 1888"/>
                  <a:gd name="T115" fmla="*/ 5 h 1958"/>
                  <a:gd name="T116" fmla="*/ 38 w 1888"/>
                  <a:gd name="T117" fmla="*/ 6 h 1958"/>
                  <a:gd name="T118" fmla="*/ 34 w 1888"/>
                  <a:gd name="T119" fmla="*/ 7 h 1958"/>
                  <a:gd name="T120" fmla="*/ 30 w 1888"/>
                  <a:gd name="T121" fmla="*/ 10 h 19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8"/>
                  <a:gd name="T184" fmla="*/ 0 h 1958"/>
                  <a:gd name="T185" fmla="*/ 1888 w 1888"/>
                  <a:gd name="T186" fmla="*/ 1958 h 19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8" h="1958">
                    <a:moveTo>
                      <a:pt x="433" y="220"/>
                    </a:moveTo>
                    <a:lnTo>
                      <a:pt x="432" y="220"/>
                    </a:lnTo>
                    <a:lnTo>
                      <a:pt x="429" y="220"/>
                    </a:lnTo>
                    <a:lnTo>
                      <a:pt x="425" y="219"/>
                    </a:lnTo>
                    <a:lnTo>
                      <a:pt x="419" y="219"/>
                    </a:lnTo>
                    <a:lnTo>
                      <a:pt x="413" y="219"/>
                    </a:lnTo>
                    <a:lnTo>
                      <a:pt x="408" y="222"/>
                    </a:lnTo>
                    <a:lnTo>
                      <a:pt x="402" y="223"/>
                    </a:lnTo>
                    <a:lnTo>
                      <a:pt x="399" y="227"/>
                    </a:lnTo>
                    <a:lnTo>
                      <a:pt x="397" y="229"/>
                    </a:lnTo>
                    <a:lnTo>
                      <a:pt x="394" y="233"/>
                    </a:lnTo>
                    <a:lnTo>
                      <a:pt x="391" y="236"/>
                    </a:lnTo>
                    <a:lnTo>
                      <a:pt x="390" y="240"/>
                    </a:lnTo>
                    <a:lnTo>
                      <a:pt x="387" y="243"/>
                    </a:lnTo>
                    <a:lnTo>
                      <a:pt x="384" y="248"/>
                    </a:lnTo>
                    <a:lnTo>
                      <a:pt x="383" y="252"/>
                    </a:lnTo>
                    <a:lnTo>
                      <a:pt x="380" y="256"/>
                    </a:lnTo>
                    <a:lnTo>
                      <a:pt x="378" y="260"/>
                    </a:lnTo>
                    <a:lnTo>
                      <a:pt x="377" y="265"/>
                    </a:lnTo>
                    <a:lnTo>
                      <a:pt x="374" y="268"/>
                    </a:lnTo>
                    <a:lnTo>
                      <a:pt x="374" y="272"/>
                    </a:lnTo>
                    <a:lnTo>
                      <a:pt x="374" y="278"/>
                    </a:lnTo>
                    <a:lnTo>
                      <a:pt x="377" y="282"/>
                    </a:lnTo>
                    <a:lnTo>
                      <a:pt x="378" y="285"/>
                    </a:lnTo>
                    <a:lnTo>
                      <a:pt x="383" y="288"/>
                    </a:lnTo>
                    <a:lnTo>
                      <a:pt x="385" y="289"/>
                    </a:lnTo>
                    <a:lnTo>
                      <a:pt x="388" y="291"/>
                    </a:lnTo>
                    <a:lnTo>
                      <a:pt x="394" y="293"/>
                    </a:lnTo>
                    <a:lnTo>
                      <a:pt x="397" y="295"/>
                    </a:lnTo>
                    <a:lnTo>
                      <a:pt x="392" y="296"/>
                    </a:lnTo>
                    <a:lnTo>
                      <a:pt x="387" y="302"/>
                    </a:lnTo>
                    <a:lnTo>
                      <a:pt x="384" y="306"/>
                    </a:lnTo>
                    <a:lnTo>
                      <a:pt x="381" y="309"/>
                    </a:lnTo>
                    <a:lnTo>
                      <a:pt x="378" y="313"/>
                    </a:lnTo>
                    <a:lnTo>
                      <a:pt x="378" y="318"/>
                    </a:lnTo>
                    <a:lnTo>
                      <a:pt x="377" y="321"/>
                    </a:lnTo>
                    <a:lnTo>
                      <a:pt x="377" y="325"/>
                    </a:lnTo>
                    <a:lnTo>
                      <a:pt x="377" y="329"/>
                    </a:lnTo>
                    <a:lnTo>
                      <a:pt x="377" y="335"/>
                    </a:lnTo>
                    <a:lnTo>
                      <a:pt x="377" y="338"/>
                    </a:lnTo>
                    <a:lnTo>
                      <a:pt x="378" y="341"/>
                    </a:lnTo>
                    <a:lnTo>
                      <a:pt x="378" y="344"/>
                    </a:lnTo>
                    <a:lnTo>
                      <a:pt x="377" y="344"/>
                    </a:lnTo>
                    <a:lnTo>
                      <a:pt x="374" y="346"/>
                    </a:lnTo>
                    <a:lnTo>
                      <a:pt x="370" y="349"/>
                    </a:lnTo>
                    <a:lnTo>
                      <a:pt x="364" y="354"/>
                    </a:lnTo>
                    <a:lnTo>
                      <a:pt x="360" y="355"/>
                    </a:lnTo>
                    <a:lnTo>
                      <a:pt x="356" y="356"/>
                    </a:lnTo>
                    <a:lnTo>
                      <a:pt x="352" y="359"/>
                    </a:lnTo>
                    <a:lnTo>
                      <a:pt x="349" y="364"/>
                    </a:lnTo>
                    <a:lnTo>
                      <a:pt x="345" y="365"/>
                    </a:lnTo>
                    <a:lnTo>
                      <a:pt x="341" y="369"/>
                    </a:lnTo>
                    <a:lnTo>
                      <a:pt x="336" y="371"/>
                    </a:lnTo>
                    <a:lnTo>
                      <a:pt x="334" y="375"/>
                    </a:lnTo>
                    <a:lnTo>
                      <a:pt x="328" y="378"/>
                    </a:lnTo>
                    <a:lnTo>
                      <a:pt x="324" y="381"/>
                    </a:lnTo>
                    <a:lnTo>
                      <a:pt x="320" y="384"/>
                    </a:lnTo>
                    <a:lnTo>
                      <a:pt x="315" y="388"/>
                    </a:lnTo>
                    <a:lnTo>
                      <a:pt x="311" y="391"/>
                    </a:lnTo>
                    <a:lnTo>
                      <a:pt x="307" y="394"/>
                    </a:lnTo>
                    <a:lnTo>
                      <a:pt x="303" y="397"/>
                    </a:lnTo>
                    <a:lnTo>
                      <a:pt x="300" y="399"/>
                    </a:lnTo>
                    <a:lnTo>
                      <a:pt x="296" y="401"/>
                    </a:lnTo>
                    <a:lnTo>
                      <a:pt x="293" y="404"/>
                    </a:lnTo>
                    <a:lnTo>
                      <a:pt x="289" y="405"/>
                    </a:lnTo>
                    <a:lnTo>
                      <a:pt x="287" y="408"/>
                    </a:lnTo>
                    <a:lnTo>
                      <a:pt x="283" y="412"/>
                    </a:lnTo>
                    <a:lnTo>
                      <a:pt x="280" y="415"/>
                    </a:lnTo>
                    <a:lnTo>
                      <a:pt x="277" y="419"/>
                    </a:lnTo>
                    <a:lnTo>
                      <a:pt x="275" y="424"/>
                    </a:lnTo>
                    <a:lnTo>
                      <a:pt x="273" y="427"/>
                    </a:lnTo>
                    <a:lnTo>
                      <a:pt x="270" y="432"/>
                    </a:lnTo>
                    <a:lnTo>
                      <a:pt x="269" y="437"/>
                    </a:lnTo>
                    <a:lnTo>
                      <a:pt x="269" y="444"/>
                    </a:lnTo>
                    <a:lnTo>
                      <a:pt x="269" y="447"/>
                    </a:lnTo>
                    <a:lnTo>
                      <a:pt x="269" y="451"/>
                    </a:lnTo>
                    <a:lnTo>
                      <a:pt x="269" y="455"/>
                    </a:lnTo>
                    <a:lnTo>
                      <a:pt x="270" y="461"/>
                    </a:lnTo>
                    <a:lnTo>
                      <a:pt x="270" y="465"/>
                    </a:lnTo>
                    <a:lnTo>
                      <a:pt x="273" y="471"/>
                    </a:lnTo>
                    <a:lnTo>
                      <a:pt x="273" y="474"/>
                    </a:lnTo>
                    <a:lnTo>
                      <a:pt x="275" y="478"/>
                    </a:lnTo>
                    <a:lnTo>
                      <a:pt x="276" y="483"/>
                    </a:lnTo>
                    <a:lnTo>
                      <a:pt x="279" y="487"/>
                    </a:lnTo>
                    <a:lnTo>
                      <a:pt x="280" y="490"/>
                    </a:lnTo>
                    <a:lnTo>
                      <a:pt x="280" y="494"/>
                    </a:lnTo>
                    <a:lnTo>
                      <a:pt x="283" y="498"/>
                    </a:lnTo>
                    <a:lnTo>
                      <a:pt x="284" y="503"/>
                    </a:lnTo>
                    <a:lnTo>
                      <a:pt x="287" y="507"/>
                    </a:lnTo>
                    <a:lnTo>
                      <a:pt x="289" y="510"/>
                    </a:lnTo>
                    <a:lnTo>
                      <a:pt x="290" y="515"/>
                    </a:lnTo>
                    <a:lnTo>
                      <a:pt x="293" y="520"/>
                    </a:lnTo>
                    <a:lnTo>
                      <a:pt x="294" y="523"/>
                    </a:lnTo>
                    <a:lnTo>
                      <a:pt x="296" y="527"/>
                    </a:lnTo>
                    <a:lnTo>
                      <a:pt x="298" y="530"/>
                    </a:lnTo>
                    <a:lnTo>
                      <a:pt x="300" y="534"/>
                    </a:lnTo>
                    <a:lnTo>
                      <a:pt x="301" y="537"/>
                    </a:lnTo>
                    <a:lnTo>
                      <a:pt x="303" y="540"/>
                    </a:lnTo>
                    <a:lnTo>
                      <a:pt x="305" y="543"/>
                    </a:lnTo>
                    <a:lnTo>
                      <a:pt x="307" y="547"/>
                    </a:lnTo>
                    <a:lnTo>
                      <a:pt x="310" y="551"/>
                    </a:lnTo>
                    <a:lnTo>
                      <a:pt x="312" y="556"/>
                    </a:lnTo>
                    <a:lnTo>
                      <a:pt x="314" y="557"/>
                    </a:lnTo>
                    <a:lnTo>
                      <a:pt x="314" y="558"/>
                    </a:lnTo>
                    <a:lnTo>
                      <a:pt x="314" y="560"/>
                    </a:lnTo>
                    <a:lnTo>
                      <a:pt x="314" y="564"/>
                    </a:lnTo>
                    <a:lnTo>
                      <a:pt x="312" y="567"/>
                    </a:lnTo>
                    <a:lnTo>
                      <a:pt x="312" y="571"/>
                    </a:lnTo>
                    <a:lnTo>
                      <a:pt x="312" y="576"/>
                    </a:lnTo>
                    <a:lnTo>
                      <a:pt x="312" y="581"/>
                    </a:lnTo>
                    <a:lnTo>
                      <a:pt x="311" y="587"/>
                    </a:lnTo>
                    <a:lnTo>
                      <a:pt x="311" y="593"/>
                    </a:lnTo>
                    <a:lnTo>
                      <a:pt x="311" y="599"/>
                    </a:lnTo>
                    <a:lnTo>
                      <a:pt x="311" y="606"/>
                    </a:lnTo>
                    <a:lnTo>
                      <a:pt x="310" y="610"/>
                    </a:lnTo>
                    <a:lnTo>
                      <a:pt x="310" y="613"/>
                    </a:lnTo>
                    <a:lnTo>
                      <a:pt x="310" y="617"/>
                    </a:lnTo>
                    <a:lnTo>
                      <a:pt x="310" y="620"/>
                    </a:lnTo>
                    <a:lnTo>
                      <a:pt x="310" y="624"/>
                    </a:lnTo>
                    <a:lnTo>
                      <a:pt x="310" y="629"/>
                    </a:lnTo>
                    <a:lnTo>
                      <a:pt x="310" y="633"/>
                    </a:lnTo>
                    <a:lnTo>
                      <a:pt x="310" y="636"/>
                    </a:lnTo>
                    <a:lnTo>
                      <a:pt x="310" y="639"/>
                    </a:lnTo>
                    <a:lnTo>
                      <a:pt x="310" y="643"/>
                    </a:lnTo>
                    <a:lnTo>
                      <a:pt x="308" y="647"/>
                    </a:lnTo>
                    <a:lnTo>
                      <a:pt x="308" y="652"/>
                    </a:lnTo>
                    <a:lnTo>
                      <a:pt x="308" y="654"/>
                    </a:lnTo>
                    <a:lnTo>
                      <a:pt x="308" y="659"/>
                    </a:lnTo>
                    <a:lnTo>
                      <a:pt x="308" y="663"/>
                    </a:lnTo>
                    <a:lnTo>
                      <a:pt x="308" y="666"/>
                    </a:lnTo>
                    <a:lnTo>
                      <a:pt x="307" y="670"/>
                    </a:lnTo>
                    <a:lnTo>
                      <a:pt x="307" y="673"/>
                    </a:lnTo>
                    <a:lnTo>
                      <a:pt x="307" y="677"/>
                    </a:lnTo>
                    <a:lnTo>
                      <a:pt x="307" y="682"/>
                    </a:lnTo>
                    <a:lnTo>
                      <a:pt x="307" y="686"/>
                    </a:lnTo>
                    <a:lnTo>
                      <a:pt x="307" y="689"/>
                    </a:lnTo>
                    <a:lnTo>
                      <a:pt x="307" y="693"/>
                    </a:lnTo>
                    <a:lnTo>
                      <a:pt x="307" y="697"/>
                    </a:lnTo>
                    <a:lnTo>
                      <a:pt x="307" y="703"/>
                    </a:lnTo>
                    <a:lnTo>
                      <a:pt x="307" y="710"/>
                    </a:lnTo>
                    <a:lnTo>
                      <a:pt x="307" y="716"/>
                    </a:lnTo>
                    <a:lnTo>
                      <a:pt x="307" y="723"/>
                    </a:lnTo>
                    <a:lnTo>
                      <a:pt x="307" y="728"/>
                    </a:lnTo>
                    <a:lnTo>
                      <a:pt x="307" y="735"/>
                    </a:lnTo>
                    <a:lnTo>
                      <a:pt x="307" y="739"/>
                    </a:lnTo>
                    <a:lnTo>
                      <a:pt x="308" y="743"/>
                    </a:lnTo>
                    <a:lnTo>
                      <a:pt x="308" y="746"/>
                    </a:lnTo>
                    <a:lnTo>
                      <a:pt x="308" y="750"/>
                    </a:lnTo>
                    <a:lnTo>
                      <a:pt x="310" y="755"/>
                    </a:lnTo>
                    <a:lnTo>
                      <a:pt x="311" y="759"/>
                    </a:lnTo>
                    <a:lnTo>
                      <a:pt x="311" y="762"/>
                    </a:lnTo>
                    <a:lnTo>
                      <a:pt x="312" y="768"/>
                    </a:lnTo>
                    <a:lnTo>
                      <a:pt x="314" y="772"/>
                    </a:lnTo>
                    <a:lnTo>
                      <a:pt x="315" y="776"/>
                    </a:lnTo>
                    <a:lnTo>
                      <a:pt x="317" y="781"/>
                    </a:lnTo>
                    <a:lnTo>
                      <a:pt x="318" y="785"/>
                    </a:lnTo>
                    <a:lnTo>
                      <a:pt x="320" y="789"/>
                    </a:lnTo>
                    <a:lnTo>
                      <a:pt x="321" y="795"/>
                    </a:lnTo>
                    <a:lnTo>
                      <a:pt x="324" y="798"/>
                    </a:lnTo>
                    <a:lnTo>
                      <a:pt x="325" y="803"/>
                    </a:lnTo>
                    <a:lnTo>
                      <a:pt x="327" y="808"/>
                    </a:lnTo>
                    <a:lnTo>
                      <a:pt x="329" y="812"/>
                    </a:lnTo>
                    <a:lnTo>
                      <a:pt x="331" y="816"/>
                    </a:lnTo>
                    <a:lnTo>
                      <a:pt x="332" y="819"/>
                    </a:lnTo>
                    <a:lnTo>
                      <a:pt x="334" y="824"/>
                    </a:lnTo>
                    <a:lnTo>
                      <a:pt x="335" y="828"/>
                    </a:lnTo>
                    <a:lnTo>
                      <a:pt x="338" y="834"/>
                    </a:lnTo>
                    <a:lnTo>
                      <a:pt x="341" y="841"/>
                    </a:lnTo>
                    <a:lnTo>
                      <a:pt x="343" y="845"/>
                    </a:lnTo>
                    <a:lnTo>
                      <a:pt x="345" y="849"/>
                    </a:lnTo>
                    <a:lnTo>
                      <a:pt x="346" y="851"/>
                    </a:lnTo>
                    <a:lnTo>
                      <a:pt x="346" y="852"/>
                    </a:lnTo>
                    <a:lnTo>
                      <a:pt x="345" y="856"/>
                    </a:lnTo>
                    <a:lnTo>
                      <a:pt x="343" y="858"/>
                    </a:lnTo>
                    <a:lnTo>
                      <a:pt x="343" y="861"/>
                    </a:lnTo>
                    <a:lnTo>
                      <a:pt x="342" y="865"/>
                    </a:lnTo>
                    <a:lnTo>
                      <a:pt x="342" y="868"/>
                    </a:lnTo>
                    <a:lnTo>
                      <a:pt x="341" y="872"/>
                    </a:lnTo>
                    <a:lnTo>
                      <a:pt x="339" y="877"/>
                    </a:lnTo>
                    <a:lnTo>
                      <a:pt x="338" y="881"/>
                    </a:lnTo>
                    <a:lnTo>
                      <a:pt x="336" y="887"/>
                    </a:lnTo>
                    <a:lnTo>
                      <a:pt x="335" y="891"/>
                    </a:lnTo>
                    <a:lnTo>
                      <a:pt x="334" y="895"/>
                    </a:lnTo>
                    <a:lnTo>
                      <a:pt x="332" y="901"/>
                    </a:lnTo>
                    <a:lnTo>
                      <a:pt x="331" y="907"/>
                    </a:lnTo>
                    <a:lnTo>
                      <a:pt x="329" y="912"/>
                    </a:lnTo>
                    <a:lnTo>
                      <a:pt x="327" y="918"/>
                    </a:lnTo>
                    <a:lnTo>
                      <a:pt x="325" y="922"/>
                    </a:lnTo>
                    <a:lnTo>
                      <a:pt x="324" y="928"/>
                    </a:lnTo>
                    <a:lnTo>
                      <a:pt x="322" y="934"/>
                    </a:lnTo>
                    <a:lnTo>
                      <a:pt x="320" y="940"/>
                    </a:lnTo>
                    <a:lnTo>
                      <a:pt x="320" y="944"/>
                    </a:lnTo>
                    <a:lnTo>
                      <a:pt x="318" y="950"/>
                    </a:lnTo>
                    <a:lnTo>
                      <a:pt x="315" y="954"/>
                    </a:lnTo>
                    <a:lnTo>
                      <a:pt x="314" y="958"/>
                    </a:lnTo>
                    <a:lnTo>
                      <a:pt x="314" y="963"/>
                    </a:lnTo>
                    <a:lnTo>
                      <a:pt x="312" y="967"/>
                    </a:lnTo>
                    <a:lnTo>
                      <a:pt x="310" y="974"/>
                    </a:lnTo>
                    <a:lnTo>
                      <a:pt x="308" y="978"/>
                    </a:lnTo>
                    <a:lnTo>
                      <a:pt x="307" y="980"/>
                    </a:lnTo>
                    <a:lnTo>
                      <a:pt x="305" y="983"/>
                    </a:lnTo>
                    <a:lnTo>
                      <a:pt x="303" y="987"/>
                    </a:lnTo>
                    <a:lnTo>
                      <a:pt x="301" y="991"/>
                    </a:lnTo>
                    <a:lnTo>
                      <a:pt x="298" y="995"/>
                    </a:lnTo>
                    <a:lnTo>
                      <a:pt x="294" y="1001"/>
                    </a:lnTo>
                    <a:lnTo>
                      <a:pt x="291" y="1007"/>
                    </a:lnTo>
                    <a:lnTo>
                      <a:pt x="289" y="1013"/>
                    </a:lnTo>
                    <a:lnTo>
                      <a:pt x="286" y="1016"/>
                    </a:lnTo>
                    <a:lnTo>
                      <a:pt x="284" y="1018"/>
                    </a:lnTo>
                    <a:lnTo>
                      <a:pt x="282" y="1023"/>
                    </a:lnTo>
                    <a:lnTo>
                      <a:pt x="280" y="1027"/>
                    </a:lnTo>
                    <a:lnTo>
                      <a:pt x="277" y="1030"/>
                    </a:lnTo>
                    <a:lnTo>
                      <a:pt x="276" y="1034"/>
                    </a:lnTo>
                    <a:lnTo>
                      <a:pt x="273" y="1037"/>
                    </a:lnTo>
                    <a:lnTo>
                      <a:pt x="272" y="1043"/>
                    </a:lnTo>
                    <a:lnTo>
                      <a:pt x="269" y="1046"/>
                    </a:lnTo>
                    <a:lnTo>
                      <a:pt x="266" y="1050"/>
                    </a:lnTo>
                    <a:lnTo>
                      <a:pt x="265" y="1054"/>
                    </a:lnTo>
                    <a:lnTo>
                      <a:pt x="262" y="1059"/>
                    </a:lnTo>
                    <a:lnTo>
                      <a:pt x="261" y="1063"/>
                    </a:lnTo>
                    <a:lnTo>
                      <a:pt x="258" y="1067"/>
                    </a:lnTo>
                    <a:lnTo>
                      <a:pt x="255" y="1071"/>
                    </a:lnTo>
                    <a:lnTo>
                      <a:pt x="254" y="1077"/>
                    </a:lnTo>
                    <a:lnTo>
                      <a:pt x="249" y="1080"/>
                    </a:lnTo>
                    <a:lnTo>
                      <a:pt x="247" y="1086"/>
                    </a:lnTo>
                    <a:lnTo>
                      <a:pt x="245" y="1090"/>
                    </a:lnTo>
                    <a:lnTo>
                      <a:pt x="242" y="1094"/>
                    </a:lnTo>
                    <a:lnTo>
                      <a:pt x="240" y="1099"/>
                    </a:lnTo>
                    <a:lnTo>
                      <a:pt x="237" y="1103"/>
                    </a:lnTo>
                    <a:lnTo>
                      <a:pt x="234" y="1107"/>
                    </a:lnTo>
                    <a:lnTo>
                      <a:pt x="233" y="1113"/>
                    </a:lnTo>
                    <a:lnTo>
                      <a:pt x="230" y="1117"/>
                    </a:lnTo>
                    <a:lnTo>
                      <a:pt x="227" y="1122"/>
                    </a:lnTo>
                    <a:lnTo>
                      <a:pt x="224" y="1126"/>
                    </a:lnTo>
                    <a:lnTo>
                      <a:pt x="223" y="1132"/>
                    </a:lnTo>
                    <a:lnTo>
                      <a:pt x="220" y="1136"/>
                    </a:lnTo>
                    <a:lnTo>
                      <a:pt x="217" y="1140"/>
                    </a:lnTo>
                    <a:lnTo>
                      <a:pt x="214" y="1144"/>
                    </a:lnTo>
                    <a:lnTo>
                      <a:pt x="213" y="1150"/>
                    </a:lnTo>
                    <a:lnTo>
                      <a:pt x="210" y="1153"/>
                    </a:lnTo>
                    <a:lnTo>
                      <a:pt x="207" y="1159"/>
                    </a:lnTo>
                    <a:lnTo>
                      <a:pt x="206" y="1162"/>
                    </a:lnTo>
                    <a:lnTo>
                      <a:pt x="203" y="1167"/>
                    </a:lnTo>
                    <a:lnTo>
                      <a:pt x="200" y="1170"/>
                    </a:lnTo>
                    <a:lnTo>
                      <a:pt x="199" y="1176"/>
                    </a:lnTo>
                    <a:lnTo>
                      <a:pt x="198" y="1180"/>
                    </a:lnTo>
                    <a:lnTo>
                      <a:pt x="195" y="1185"/>
                    </a:lnTo>
                    <a:lnTo>
                      <a:pt x="193" y="1189"/>
                    </a:lnTo>
                    <a:lnTo>
                      <a:pt x="192" y="1192"/>
                    </a:lnTo>
                    <a:lnTo>
                      <a:pt x="189" y="1196"/>
                    </a:lnTo>
                    <a:lnTo>
                      <a:pt x="188" y="1200"/>
                    </a:lnTo>
                    <a:lnTo>
                      <a:pt x="186" y="1203"/>
                    </a:lnTo>
                    <a:lnTo>
                      <a:pt x="185" y="1208"/>
                    </a:lnTo>
                    <a:lnTo>
                      <a:pt x="184" y="1210"/>
                    </a:lnTo>
                    <a:lnTo>
                      <a:pt x="182" y="1215"/>
                    </a:lnTo>
                    <a:lnTo>
                      <a:pt x="179" y="1220"/>
                    </a:lnTo>
                    <a:lnTo>
                      <a:pt x="177" y="1228"/>
                    </a:lnTo>
                    <a:lnTo>
                      <a:pt x="174" y="1235"/>
                    </a:lnTo>
                    <a:lnTo>
                      <a:pt x="174" y="1242"/>
                    </a:lnTo>
                    <a:lnTo>
                      <a:pt x="172" y="1248"/>
                    </a:lnTo>
                    <a:lnTo>
                      <a:pt x="171" y="1255"/>
                    </a:lnTo>
                    <a:lnTo>
                      <a:pt x="171" y="1262"/>
                    </a:lnTo>
                    <a:lnTo>
                      <a:pt x="171" y="1269"/>
                    </a:lnTo>
                    <a:lnTo>
                      <a:pt x="171" y="1275"/>
                    </a:lnTo>
                    <a:lnTo>
                      <a:pt x="171" y="1282"/>
                    </a:lnTo>
                    <a:lnTo>
                      <a:pt x="172" y="1289"/>
                    </a:lnTo>
                    <a:lnTo>
                      <a:pt x="172" y="1296"/>
                    </a:lnTo>
                    <a:lnTo>
                      <a:pt x="174" y="1302"/>
                    </a:lnTo>
                    <a:lnTo>
                      <a:pt x="174" y="1309"/>
                    </a:lnTo>
                    <a:lnTo>
                      <a:pt x="175" y="1316"/>
                    </a:lnTo>
                    <a:lnTo>
                      <a:pt x="178" y="1324"/>
                    </a:lnTo>
                    <a:lnTo>
                      <a:pt x="179" y="1329"/>
                    </a:lnTo>
                    <a:lnTo>
                      <a:pt x="179" y="1335"/>
                    </a:lnTo>
                    <a:lnTo>
                      <a:pt x="182" y="1341"/>
                    </a:lnTo>
                    <a:lnTo>
                      <a:pt x="184" y="1348"/>
                    </a:lnTo>
                    <a:lnTo>
                      <a:pt x="186" y="1354"/>
                    </a:lnTo>
                    <a:lnTo>
                      <a:pt x="188" y="1359"/>
                    </a:lnTo>
                    <a:lnTo>
                      <a:pt x="189" y="1365"/>
                    </a:lnTo>
                    <a:lnTo>
                      <a:pt x="192" y="1371"/>
                    </a:lnTo>
                    <a:lnTo>
                      <a:pt x="193" y="1375"/>
                    </a:lnTo>
                    <a:lnTo>
                      <a:pt x="196" y="1379"/>
                    </a:lnTo>
                    <a:lnTo>
                      <a:pt x="198" y="1384"/>
                    </a:lnTo>
                    <a:lnTo>
                      <a:pt x="200" y="1390"/>
                    </a:lnTo>
                    <a:lnTo>
                      <a:pt x="200" y="1392"/>
                    </a:lnTo>
                    <a:lnTo>
                      <a:pt x="203" y="1397"/>
                    </a:lnTo>
                    <a:lnTo>
                      <a:pt x="205" y="1401"/>
                    </a:lnTo>
                    <a:lnTo>
                      <a:pt x="206" y="1404"/>
                    </a:lnTo>
                    <a:lnTo>
                      <a:pt x="209" y="1410"/>
                    </a:lnTo>
                    <a:lnTo>
                      <a:pt x="213" y="1417"/>
                    </a:lnTo>
                    <a:lnTo>
                      <a:pt x="217" y="1422"/>
                    </a:lnTo>
                    <a:lnTo>
                      <a:pt x="223" y="1430"/>
                    </a:lnTo>
                    <a:lnTo>
                      <a:pt x="228" y="1435"/>
                    </a:lnTo>
                    <a:lnTo>
                      <a:pt x="234" y="1441"/>
                    </a:lnTo>
                    <a:lnTo>
                      <a:pt x="241" y="1447"/>
                    </a:lnTo>
                    <a:lnTo>
                      <a:pt x="247" y="1453"/>
                    </a:lnTo>
                    <a:lnTo>
                      <a:pt x="254" y="1457"/>
                    </a:lnTo>
                    <a:lnTo>
                      <a:pt x="259" y="1461"/>
                    </a:lnTo>
                    <a:lnTo>
                      <a:pt x="263" y="1464"/>
                    </a:lnTo>
                    <a:lnTo>
                      <a:pt x="269" y="1468"/>
                    </a:lnTo>
                    <a:lnTo>
                      <a:pt x="272" y="1471"/>
                    </a:lnTo>
                    <a:lnTo>
                      <a:pt x="275" y="1474"/>
                    </a:lnTo>
                    <a:lnTo>
                      <a:pt x="277" y="1475"/>
                    </a:lnTo>
                    <a:lnTo>
                      <a:pt x="279" y="1475"/>
                    </a:lnTo>
                    <a:lnTo>
                      <a:pt x="277" y="1475"/>
                    </a:lnTo>
                    <a:lnTo>
                      <a:pt x="276" y="1478"/>
                    </a:lnTo>
                    <a:lnTo>
                      <a:pt x="273" y="1481"/>
                    </a:lnTo>
                    <a:lnTo>
                      <a:pt x="270" y="1486"/>
                    </a:lnTo>
                    <a:lnTo>
                      <a:pt x="266" y="1488"/>
                    </a:lnTo>
                    <a:lnTo>
                      <a:pt x="262" y="1493"/>
                    </a:lnTo>
                    <a:lnTo>
                      <a:pt x="256" y="1497"/>
                    </a:lnTo>
                    <a:lnTo>
                      <a:pt x="251" y="1503"/>
                    </a:lnTo>
                    <a:lnTo>
                      <a:pt x="247" y="1503"/>
                    </a:lnTo>
                    <a:lnTo>
                      <a:pt x="244" y="1506"/>
                    </a:lnTo>
                    <a:lnTo>
                      <a:pt x="240" y="1507"/>
                    </a:lnTo>
                    <a:lnTo>
                      <a:pt x="234" y="1510"/>
                    </a:lnTo>
                    <a:lnTo>
                      <a:pt x="231" y="1511"/>
                    </a:lnTo>
                    <a:lnTo>
                      <a:pt x="228" y="1513"/>
                    </a:lnTo>
                    <a:lnTo>
                      <a:pt x="226" y="1514"/>
                    </a:lnTo>
                    <a:lnTo>
                      <a:pt x="221" y="1517"/>
                    </a:lnTo>
                    <a:lnTo>
                      <a:pt x="219" y="1518"/>
                    </a:lnTo>
                    <a:lnTo>
                      <a:pt x="214" y="1520"/>
                    </a:lnTo>
                    <a:lnTo>
                      <a:pt x="210" y="1523"/>
                    </a:lnTo>
                    <a:lnTo>
                      <a:pt x="207" y="1526"/>
                    </a:lnTo>
                    <a:lnTo>
                      <a:pt x="202" y="1527"/>
                    </a:lnTo>
                    <a:lnTo>
                      <a:pt x="199" y="1528"/>
                    </a:lnTo>
                    <a:lnTo>
                      <a:pt x="193" y="1531"/>
                    </a:lnTo>
                    <a:lnTo>
                      <a:pt x="189" y="1533"/>
                    </a:lnTo>
                    <a:lnTo>
                      <a:pt x="185" y="1536"/>
                    </a:lnTo>
                    <a:lnTo>
                      <a:pt x="179" y="1539"/>
                    </a:lnTo>
                    <a:lnTo>
                      <a:pt x="175" y="1540"/>
                    </a:lnTo>
                    <a:lnTo>
                      <a:pt x="171" y="1543"/>
                    </a:lnTo>
                    <a:lnTo>
                      <a:pt x="165" y="1546"/>
                    </a:lnTo>
                    <a:lnTo>
                      <a:pt x="161" y="1547"/>
                    </a:lnTo>
                    <a:lnTo>
                      <a:pt x="156" y="1550"/>
                    </a:lnTo>
                    <a:lnTo>
                      <a:pt x="151" y="1553"/>
                    </a:lnTo>
                    <a:lnTo>
                      <a:pt x="146" y="1556"/>
                    </a:lnTo>
                    <a:lnTo>
                      <a:pt x="142" y="1559"/>
                    </a:lnTo>
                    <a:lnTo>
                      <a:pt x="136" y="1560"/>
                    </a:lnTo>
                    <a:lnTo>
                      <a:pt x="132" y="1564"/>
                    </a:lnTo>
                    <a:lnTo>
                      <a:pt x="126" y="1566"/>
                    </a:lnTo>
                    <a:lnTo>
                      <a:pt x="121" y="1569"/>
                    </a:lnTo>
                    <a:lnTo>
                      <a:pt x="115" y="1571"/>
                    </a:lnTo>
                    <a:lnTo>
                      <a:pt x="111" y="1574"/>
                    </a:lnTo>
                    <a:lnTo>
                      <a:pt x="107" y="1576"/>
                    </a:lnTo>
                    <a:lnTo>
                      <a:pt x="101" y="1579"/>
                    </a:lnTo>
                    <a:lnTo>
                      <a:pt x="97" y="1580"/>
                    </a:lnTo>
                    <a:lnTo>
                      <a:pt x="93" y="1583"/>
                    </a:lnTo>
                    <a:lnTo>
                      <a:pt x="87" y="1586"/>
                    </a:lnTo>
                    <a:lnTo>
                      <a:pt x="83" y="1587"/>
                    </a:lnTo>
                    <a:lnTo>
                      <a:pt x="79" y="1590"/>
                    </a:lnTo>
                    <a:lnTo>
                      <a:pt x="74" y="1593"/>
                    </a:lnTo>
                    <a:lnTo>
                      <a:pt x="70" y="1594"/>
                    </a:lnTo>
                    <a:lnTo>
                      <a:pt x="66" y="1596"/>
                    </a:lnTo>
                    <a:lnTo>
                      <a:pt x="62" y="1599"/>
                    </a:lnTo>
                    <a:lnTo>
                      <a:pt x="59" y="1602"/>
                    </a:lnTo>
                    <a:lnTo>
                      <a:pt x="55" y="1602"/>
                    </a:lnTo>
                    <a:lnTo>
                      <a:pt x="52" y="1604"/>
                    </a:lnTo>
                    <a:lnTo>
                      <a:pt x="48" y="1606"/>
                    </a:lnTo>
                    <a:lnTo>
                      <a:pt x="46" y="1607"/>
                    </a:lnTo>
                    <a:lnTo>
                      <a:pt x="41" y="1610"/>
                    </a:lnTo>
                    <a:lnTo>
                      <a:pt x="35" y="1613"/>
                    </a:lnTo>
                    <a:lnTo>
                      <a:pt x="32" y="1614"/>
                    </a:lnTo>
                    <a:lnTo>
                      <a:pt x="30" y="1616"/>
                    </a:lnTo>
                    <a:lnTo>
                      <a:pt x="28" y="1617"/>
                    </a:lnTo>
                    <a:lnTo>
                      <a:pt x="27" y="1617"/>
                    </a:lnTo>
                    <a:lnTo>
                      <a:pt x="24" y="1617"/>
                    </a:lnTo>
                    <a:lnTo>
                      <a:pt x="21" y="1619"/>
                    </a:lnTo>
                    <a:lnTo>
                      <a:pt x="17" y="1622"/>
                    </a:lnTo>
                    <a:lnTo>
                      <a:pt x="14" y="1624"/>
                    </a:lnTo>
                    <a:lnTo>
                      <a:pt x="10" y="1630"/>
                    </a:lnTo>
                    <a:lnTo>
                      <a:pt x="7" y="1635"/>
                    </a:lnTo>
                    <a:lnTo>
                      <a:pt x="7" y="1639"/>
                    </a:lnTo>
                    <a:lnTo>
                      <a:pt x="6" y="1643"/>
                    </a:lnTo>
                    <a:lnTo>
                      <a:pt x="6" y="1650"/>
                    </a:lnTo>
                    <a:lnTo>
                      <a:pt x="4" y="1653"/>
                    </a:lnTo>
                    <a:lnTo>
                      <a:pt x="4" y="1656"/>
                    </a:lnTo>
                    <a:lnTo>
                      <a:pt x="3" y="1659"/>
                    </a:lnTo>
                    <a:lnTo>
                      <a:pt x="3" y="1663"/>
                    </a:lnTo>
                    <a:lnTo>
                      <a:pt x="2" y="1666"/>
                    </a:lnTo>
                    <a:lnTo>
                      <a:pt x="2" y="1670"/>
                    </a:lnTo>
                    <a:lnTo>
                      <a:pt x="2" y="1675"/>
                    </a:lnTo>
                    <a:lnTo>
                      <a:pt x="2" y="1679"/>
                    </a:lnTo>
                    <a:lnTo>
                      <a:pt x="0" y="1683"/>
                    </a:lnTo>
                    <a:lnTo>
                      <a:pt x="0" y="1686"/>
                    </a:lnTo>
                    <a:lnTo>
                      <a:pt x="0" y="1690"/>
                    </a:lnTo>
                    <a:lnTo>
                      <a:pt x="0" y="1695"/>
                    </a:lnTo>
                    <a:lnTo>
                      <a:pt x="0" y="1699"/>
                    </a:lnTo>
                    <a:lnTo>
                      <a:pt x="0" y="1705"/>
                    </a:lnTo>
                    <a:lnTo>
                      <a:pt x="0" y="1708"/>
                    </a:lnTo>
                    <a:lnTo>
                      <a:pt x="0" y="1713"/>
                    </a:lnTo>
                    <a:lnTo>
                      <a:pt x="0" y="1718"/>
                    </a:lnTo>
                    <a:lnTo>
                      <a:pt x="0" y="1720"/>
                    </a:lnTo>
                    <a:lnTo>
                      <a:pt x="0" y="1725"/>
                    </a:lnTo>
                    <a:lnTo>
                      <a:pt x="0" y="1729"/>
                    </a:lnTo>
                    <a:lnTo>
                      <a:pt x="0" y="1733"/>
                    </a:lnTo>
                    <a:lnTo>
                      <a:pt x="2" y="1738"/>
                    </a:lnTo>
                    <a:lnTo>
                      <a:pt x="2" y="1741"/>
                    </a:lnTo>
                    <a:lnTo>
                      <a:pt x="3" y="1746"/>
                    </a:lnTo>
                    <a:lnTo>
                      <a:pt x="4" y="1749"/>
                    </a:lnTo>
                    <a:lnTo>
                      <a:pt x="6" y="1752"/>
                    </a:lnTo>
                    <a:lnTo>
                      <a:pt x="6" y="1756"/>
                    </a:lnTo>
                    <a:lnTo>
                      <a:pt x="7" y="1759"/>
                    </a:lnTo>
                    <a:lnTo>
                      <a:pt x="11" y="1766"/>
                    </a:lnTo>
                    <a:lnTo>
                      <a:pt x="16" y="1772"/>
                    </a:lnTo>
                    <a:lnTo>
                      <a:pt x="18" y="1774"/>
                    </a:lnTo>
                    <a:lnTo>
                      <a:pt x="21" y="1778"/>
                    </a:lnTo>
                    <a:lnTo>
                      <a:pt x="27" y="1781"/>
                    </a:lnTo>
                    <a:lnTo>
                      <a:pt x="32" y="1785"/>
                    </a:lnTo>
                    <a:lnTo>
                      <a:pt x="35" y="1786"/>
                    </a:lnTo>
                    <a:lnTo>
                      <a:pt x="38" y="1788"/>
                    </a:lnTo>
                    <a:lnTo>
                      <a:pt x="42" y="1791"/>
                    </a:lnTo>
                    <a:lnTo>
                      <a:pt x="46" y="1792"/>
                    </a:lnTo>
                    <a:lnTo>
                      <a:pt x="49" y="1794"/>
                    </a:lnTo>
                    <a:lnTo>
                      <a:pt x="53" y="1796"/>
                    </a:lnTo>
                    <a:lnTo>
                      <a:pt x="58" y="1799"/>
                    </a:lnTo>
                    <a:lnTo>
                      <a:pt x="63" y="1802"/>
                    </a:lnTo>
                    <a:lnTo>
                      <a:pt x="67" y="1805"/>
                    </a:lnTo>
                    <a:lnTo>
                      <a:pt x="72" y="1806"/>
                    </a:lnTo>
                    <a:lnTo>
                      <a:pt x="76" y="1809"/>
                    </a:lnTo>
                    <a:lnTo>
                      <a:pt x="81" y="1812"/>
                    </a:lnTo>
                    <a:lnTo>
                      <a:pt x="87" y="1814"/>
                    </a:lnTo>
                    <a:lnTo>
                      <a:pt x="91" y="1816"/>
                    </a:lnTo>
                    <a:lnTo>
                      <a:pt x="97" y="1819"/>
                    </a:lnTo>
                    <a:lnTo>
                      <a:pt x="102" y="1822"/>
                    </a:lnTo>
                    <a:lnTo>
                      <a:pt x="108" y="1825"/>
                    </a:lnTo>
                    <a:lnTo>
                      <a:pt x="114" y="1828"/>
                    </a:lnTo>
                    <a:lnTo>
                      <a:pt x="119" y="1831"/>
                    </a:lnTo>
                    <a:lnTo>
                      <a:pt x="125" y="1834"/>
                    </a:lnTo>
                    <a:lnTo>
                      <a:pt x="130" y="1835"/>
                    </a:lnTo>
                    <a:lnTo>
                      <a:pt x="136" y="1839"/>
                    </a:lnTo>
                    <a:lnTo>
                      <a:pt x="142" y="1842"/>
                    </a:lnTo>
                    <a:lnTo>
                      <a:pt x="147" y="1845"/>
                    </a:lnTo>
                    <a:lnTo>
                      <a:pt x="153" y="1847"/>
                    </a:lnTo>
                    <a:lnTo>
                      <a:pt x="158" y="1849"/>
                    </a:lnTo>
                    <a:lnTo>
                      <a:pt x="164" y="1851"/>
                    </a:lnTo>
                    <a:lnTo>
                      <a:pt x="170" y="1854"/>
                    </a:lnTo>
                    <a:lnTo>
                      <a:pt x="175" y="1857"/>
                    </a:lnTo>
                    <a:lnTo>
                      <a:pt x="181" y="1858"/>
                    </a:lnTo>
                    <a:lnTo>
                      <a:pt x="186" y="1861"/>
                    </a:lnTo>
                    <a:lnTo>
                      <a:pt x="193" y="1864"/>
                    </a:lnTo>
                    <a:lnTo>
                      <a:pt x="198" y="1865"/>
                    </a:lnTo>
                    <a:lnTo>
                      <a:pt x="203" y="1868"/>
                    </a:lnTo>
                    <a:lnTo>
                      <a:pt x="207" y="1870"/>
                    </a:lnTo>
                    <a:lnTo>
                      <a:pt x="213" y="1871"/>
                    </a:lnTo>
                    <a:lnTo>
                      <a:pt x="219" y="1874"/>
                    </a:lnTo>
                    <a:lnTo>
                      <a:pt x="224" y="1875"/>
                    </a:lnTo>
                    <a:lnTo>
                      <a:pt x="228" y="1877"/>
                    </a:lnTo>
                    <a:lnTo>
                      <a:pt x="234" y="1880"/>
                    </a:lnTo>
                    <a:lnTo>
                      <a:pt x="240" y="1881"/>
                    </a:lnTo>
                    <a:lnTo>
                      <a:pt x="244" y="1882"/>
                    </a:lnTo>
                    <a:lnTo>
                      <a:pt x="248" y="1884"/>
                    </a:lnTo>
                    <a:lnTo>
                      <a:pt x="252" y="1885"/>
                    </a:lnTo>
                    <a:lnTo>
                      <a:pt x="256" y="1885"/>
                    </a:lnTo>
                    <a:lnTo>
                      <a:pt x="261" y="1887"/>
                    </a:lnTo>
                    <a:lnTo>
                      <a:pt x="263" y="1888"/>
                    </a:lnTo>
                    <a:lnTo>
                      <a:pt x="268" y="1890"/>
                    </a:lnTo>
                    <a:lnTo>
                      <a:pt x="273" y="1890"/>
                    </a:lnTo>
                    <a:lnTo>
                      <a:pt x="280" y="1890"/>
                    </a:lnTo>
                    <a:lnTo>
                      <a:pt x="284" y="1890"/>
                    </a:lnTo>
                    <a:lnTo>
                      <a:pt x="289" y="1890"/>
                    </a:lnTo>
                    <a:lnTo>
                      <a:pt x="291" y="1888"/>
                    </a:lnTo>
                    <a:lnTo>
                      <a:pt x="296" y="1887"/>
                    </a:lnTo>
                    <a:lnTo>
                      <a:pt x="300" y="1884"/>
                    </a:lnTo>
                    <a:lnTo>
                      <a:pt x="304" y="1881"/>
                    </a:lnTo>
                    <a:lnTo>
                      <a:pt x="308" y="1878"/>
                    </a:lnTo>
                    <a:lnTo>
                      <a:pt x="314" y="1875"/>
                    </a:lnTo>
                    <a:lnTo>
                      <a:pt x="320" y="1871"/>
                    </a:lnTo>
                    <a:lnTo>
                      <a:pt x="325" y="1867"/>
                    </a:lnTo>
                    <a:lnTo>
                      <a:pt x="331" y="1862"/>
                    </a:lnTo>
                    <a:lnTo>
                      <a:pt x="336" y="1857"/>
                    </a:lnTo>
                    <a:lnTo>
                      <a:pt x="342" y="1852"/>
                    </a:lnTo>
                    <a:lnTo>
                      <a:pt x="348" y="1848"/>
                    </a:lnTo>
                    <a:lnTo>
                      <a:pt x="353" y="1842"/>
                    </a:lnTo>
                    <a:lnTo>
                      <a:pt x="359" y="1837"/>
                    </a:lnTo>
                    <a:lnTo>
                      <a:pt x="366" y="1832"/>
                    </a:lnTo>
                    <a:lnTo>
                      <a:pt x="371" y="1828"/>
                    </a:lnTo>
                    <a:lnTo>
                      <a:pt x="377" y="1822"/>
                    </a:lnTo>
                    <a:lnTo>
                      <a:pt x="383" y="1816"/>
                    </a:lnTo>
                    <a:lnTo>
                      <a:pt x="387" y="1811"/>
                    </a:lnTo>
                    <a:lnTo>
                      <a:pt x="392" y="1806"/>
                    </a:lnTo>
                    <a:lnTo>
                      <a:pt x="398" y="1801"/>
                    </a:lnTo>
                    <a:lnTo>
                      <a:pt x="402" y="1796"/>
                    </a:lnTo>
                    <a:lnTo>
                      <a:pt x="406" y="1794"/>
                    </a:lnTo>
                    <a:lnTo>
                      <a:pt x="412" y="1789"/>
                    </a:lnTo>
                    <a:lnTo>
                      <a:pt x="415" y="1786"/>
                    </a:lnTo>
                    <a:lnTo>
                      <a:pt x="419" y="1782"/>
                    </a:lnTo>
                    <a:lnTo>
                      <a:pt x="420" y="1779"/>
                    </a:lnTo>
                    <a:lnTo>
                      <a:pt x="425" y="1778"/>
                    </a:lnTo>
                    <a:lnTo>
                      <a:pt x="427" y="1774"/>
                    </a:lnTo>
                    <a:lnTo>
                      <a:pt x="429" y="1774"/>
                    </a:lnTo>
                    <a:lnTo>
                      <a:pt x="429" y="1775"/>
                    </a:lnTo>
                    <a:lnTo>
                      <a:pt x="429" y="1778"/>
                    </a:lnTo>
                    <a:lnTo>
                      <a:pt x="430" y="1781"/>
                    </a:lnTo>
                    <a:lnTo>
                      <a:pt x="430" y="1785"/>
                    </a:lnTo>
                    <a:lnTo>
                      <a:pt x="432" y="1789"/>
                    </a:lnTo>
                    <a:lnTo>
                      <a:pt x="433" y="1794"/>
                    </a:lnTo>
                    <a:lnTo>
                      <a:pt x="434" y="1799"/>
                    </a:lnTo>
                    <a:lnTo>
                      <a:pt x="436" y="1804"/>
                    </a:lnTo>
                    <a:lnTo>
                      <a:pt x="437" y="1809"/>
                    </a:lnTo>
                    <a:lnTo>
                      <a:pt x="439" y="1814"/>
                    </a:lnTo>
                    <a:lnTo>
                      <a:pt x="440" y="1819"/>
                    </a:lnTo>
                    <a:lnTo>
                      <a:pt x="441" y="1824"/>
                    </a:lnTo>
                    <a:lnTo>
                      <a:pt x="443" y="1828"/>
                    </a:lnTo>
                    <a:lnTo>
                      <a:pt x="444" y="1832"/>
                    </a:lnTo>
                    <a:lnTo>
                      <a:pt x="446" y="1835"/>
                    </a:lnTo>
                    <a:lnTo>
                      <a:pt x="448" y="1839"/>
                    </a:lnTo>
                    <a:lnTo>
                      <a:pt x="454" y="1845"/>
                    </a:lnTo>
                    <a:lnTo>
                      <a:pt x="458" y="1847"/>
                    </a:lnTo>
                    <a:lnTo>
                      <a:pt x="461" y="1849"/>
                    </a:lnTo>
                    <a:lnTo>
                      <a:pt x="465" y="1851"/>
                    </a:lnTo>
                    <a:lnTo>
                      <a:pt x="469" y="1854"/>
                    </a:lnTo>
                    <a:lnTo>
                      <a:pt x="472" y="1855"/>
                    </a:lnTo>
                    <a:lnTo>
                      <a:pt x="476" y="1857"/>
                    </a:lnTo>
                    <a:lnTo>
                      <a:pt x="479" y="1858"/>
                    </a:lnTo>
                    <a:lnTo>
                      <a:pt x="483" y="1861"/>
                    </a:lnTo>
                    <a:lnTo>
                      <a:pt x="488" y="1862"/>
                    </a:lnTo>
                    <a:lnTo>
                      <a:pt x="489" y="1864"/>
                    </a:lnTo>
                    <a:lnTo>
                      <a:pt x="488" y="1868"/>
                    </a:lnTo>
                    <a:lnTo>
                      <a:pt x="486" y="1872"/>
                    </a:lnTo>
                    <a:lnTo>
                      <a:pt x="486" y="1878"/>
                    </a:lnTo>
                    <a:lnTo>
                      <a:pt x="486" y="1884"/>
                    </a:lnTo>
                    <a:lnTo>
                      <a:pt x="486" y="1890"/>
                    </a:lnTo>
                    <a:lnTo>
                      <a:pt x="489" y="1894"/>
                    </a:lnTo>
                    <a:lnTo>
                      <a:pt x="493" y="1898"/>
                    </a:lnTo>
                    <a:lnTo>
                      <a:pt x="499" y="1902"/>
                    </a:lnTo>
                    <a:lnTo>
                      <a:pt x="506" y="1905"/>
                    </a:lnTo>
                    <a:lnTo>
                      <a:pt x="509" y="1907"/>
                    </a:lnTo>
                    <a:lnTo>
                      <a:pt x="513" y="1908"/>
                    </a:lnTo>
                    <a:lnTo>
                      <a:pt x="517" y="1910"/>
                    </a:lnTo>
                    <a:lnTo>
                      <a:pt x="521" y="1911"/>
                    </a:lnTo>
                    <a:lnTo>
                      <a:pt x="524" y="1911"/>
                    </a:lnTo>
                    <a:lnTo>
                      <a:pt x="528" y="1911"/>
                    </a:lnTo>
                    <a:lnTo>
                      <a:pt x="531" y="1912"/>
                    </a:lnTo>
                    <a:lnTo>
                      <a:pt x="534" y="1914"/>
                    </a:lnTo>
                    <a:lnTo>
                      <a:pt x="538" y="1915"/>
                    </a:lnTo>
                    <a:lnTo>
                      <a:pt x="539" y="1915"/>
                    </a:lnTo>
                    <a:lnTo>
                      <a:pt x="539" y="1917"/>
                    </a:lnTo>
                    <a:lnTo>
                      <a:pt x="542" y="1921"/>
                    </a:lnTo>
                    <a:lnTo>
                      <a:pt x="544" y="1924"/>
                    </a:lnTo>
                    <a:lnTo>
                      <a:pt x="546" y="1927"/>
                    </a:lnTo>
                    <a:lnTo>
                      <a:pt x="548" y="1931"/>
                    </a:lnTo>
                    <a:lnTo>
                      <a:pt x="551" y="1935"/>
                    </a:lnTo>
                    <a:lnTo>
                      <a:pt x="552" y="1938"/>
                    </a:lnTo>
                    <a:lnTo>
                      <a:pt x="556" y="1943"/>
                    </a:lnTo>
                    <a:lnTo>
                      <a:pt x="559" y="1945"/>
                    </a:lnTo>
                    <a:lnTo>
                      <a:pt x="563" y="1950"/>
                    </a:lnTo>
                    <a:lnTo>
                      <a:pt x="567" y="1953"/>
                    </a:lnTo>
                    <a:lnTo>
                      <a:pt x="572" y="1955"/>
                    </a:lnTo>
                    <a:lnTo>
                      <a:pt x="577" y="1957"/>
                    </a:lnTo>
                    <a:lnTo>
                      <a:pt x="583" y="1958"/>
                    </a:lnTo>
                    <a:lnTo>
                      <a:pt x="586" y="1958"/>
                    </a:lnTo>
                    <a:lnTo>
                      <a:pt x="591" y="1958"/>
                    </a:lnTo>
                    <a:lnTo>
                      <a:pt x="594" y="1958"/>
                    </a:lnTo>
                    <a:lnTo>
                      <a:pt x="598" y="1957"/>
                    </a:lnTo>
                    <a:lnTo>
                      <a:pt x="602" y="1957"/>
                    </a:lnTo>
                    <a:lnTo>
                      <a:pt x="607" y="1957"/>
                    </a:lnTo>
                    <a:lnTo>
                      <a:pt x="611" y="1955"/>
                    </a:lnTo>
                    <a:lnTo>
                      <a:pt x="618" y="1954"/>
                    </a:lnTo>
                    <a:lnTo>
                      <a:pt x="623" y="1954"/>
                    </a:lnTo>
                    <a:lnTo>
                      <a:pt x="629" y="1953"/>
                    </a:lnTo>
                    <a:lnTo>
                      <a:pt x="636" y="1951"/>
                    </a:lnTo>
                    <a:lnTo>
                      <a:pt x="643" y="1951"/>
                    </a:lnTo>
                    <a:lnTo>
                      <a:pt x="650" y="1951"/>
                    </a:lnTo>
                    <a:lnTo>
                      <a:pt x="658" y="1950"/>
                    </a:lnTo>
                    <a:lnTo>
                      <a:pt x="665" y="1948"/>
                    </a:lnTo>
                    <a:lnTo>
                      <a:pt x="672" y="1947"/>
                    </a:lnTo>
                    <a:lnTo>
                      <a:pt x="681" y="1945"/>
                    </a:lnTo>
                    <a:lnTo>
                      <a:pt x="689" y="1945"/>
                    </a:lnTo>
                    <a:lnTo>
                      <a:pt x="698" y="1943"/>
                    </a:lnTo>
                    <a:lnTo>
                      <a:pt x="706" y="1943"/>
                    </a:lnTo>
                    <a:lnTo>
                      <a:pt x="716" y="1940"/>
                    </a:lnTo>
                    <a:lnTo>
                      <a:pt x="726" y="1940"/>
                    </a:lnTo>
                    <a:lnTo>
                      <a:pt x="734" y="1938"/>
                    </a:lnTo>
                    <a:lnTo>
                      <a:pt x="744" y="1937"/>
                    </a:lnTo>
                    <a:lnTo>
                      <a:pt x="754" y="1934"/>
                    </a:lnTo>
                    <a:lnTo>
                      <a:pt x="763" y="1933"/>
                    </a:lnTo>
                    <a:lnTo>
                      <a:pt x="772" y="1931"/>
                    </a:lnTo>
                    <a:lnTo>
                      <a:pt x="783" y="1930"/>
                    </a:lnTo>
                    <a:lnTo>
                      <a:pt x="791" y="1928"/>
                    </a:lnTo>
                    <a:lnTo>
                      <a:pt x="803" y="1927"/>
                    </a:lnTo>
                    <a:lnTo>
                      <a:pt x="811" y="1925"/>
                    </a:lnTo>
                    <a:lnTo>
                      <a:pt x="821" y="1924"/>
                    </a:lnTo>
                    <a:lnTo>
                      <a:pt x="831" y="1923"/>
                    </a:lnTo>
                    <a:lnTo>
                      <a:pt x="840" y="1921"/>
                    </a:lnTo>
                    <a:lnTo>
                      <a:pt x="850" y="1918"/>
                    </a:lnTo>
                    <a:lnTo>
                      <a:pt x="859" y="1917"/>
                    </a:lnTo>
                    <a:lnTo>
                      <a:pt x="868" y="1917"/>
                    </a:lnTo>
                    <a:lnTo>
                      <a:pt x="878" y="1915"/>
                    </a:lnTo>
                    <a:lnTo>
                      <a:pt x="887" y="1912"/>
                    </a:lnTo>
                    <a:lnTo>
                      <a:pt x="895" y="1911"/>
                    </a:lnTo>
                    <a:lnTo>
                      <a:pt x="903" y="1911"/>
                    </a:lnTo>
                    <a:lnTo>
                      <a:pt x="913" y="1910"/>
                    </a:lnTo>
                    <a:lnTo>
                      <a:pt x="922" y="1907"/>
                    </a:lnTo>
                    <a:lnTo>
                      <a:pt x="930" y="1907"/>
                    </a:lnTo>
                    <a:lnTo>
                      <a:pt x="938" y="1905"/>
                    </a:lnTo>
                    <a:lnTo>
                      <a:pt x="947" y="1904"/>
                    </a:lnTo>
                    <a:lnTo>
                      <a:pt x="954" y="1902"/>
                    </a:lnTo>
                    <a:lnTo>
                      <a:pt x="961" y="1902"/>
                    </a:lnTo>
                    <a:lnTo>
                      <a:pt x="968" y="1901"/>
                    </a:lnTo>
                    <a:lnTo>
                      <a:pt x="975" y="1900"/>
                    </a:lnTo>
                    <a:lnTo>
                      <a:pt x="981" y="1898"/>
                    </a:lnTo>
                    <a:lnTo>
                      <a:pt x="988" y="1898"/>
                    </a:lnTo>
                    <a:lnTo>
                      <a:pt x="993" y="1897"/>
                    </a:lnTo>
                    <a:lnTo>
                      <a:pt x="999" y="1897"/>
                    </a:lnTo>
                    <a:lnTo>
                      <a:pt x="1003" y="1897"/>
                    </a:lnTo>
                    <a:lnTo>
                      <a:pt x="1009" y="1895"/>
                    </a:lnTo>
                    <a:lnTo>
                      <a:pt x="1011" y="1895"/>
                    </a:lnTo>
                    <a:lnTo>
                      <a:pt x="1016" y="1895"/>
                    </a:lnTo>
                    <a:lnTo>
                      <a:pt x="1018" y="1895"/>
                    </a:lnTo>
                    <a:lnTo>
                      <a:pt x="1023" y="1895"/>
                    </a:lnTo>
                    <a:lnTo>
                      <a:pt x="1024" y="1895"/>
                    </a:lnTo>
                    <a:lnTo>
                      <a:pt x="1027" y="1895"/>
                    </a:lnTo>
                    <a:lnTo>
                      <a:pt x="1030" y="1895"/>
                    </a:lnTo>
                    <a:lnTo>
                      <a:pt x="1032" y="1895"/>
                    </a:lnTo>
                    <a:lnTo>
                      <a:pt x="1037" y="1895"/>
                    </a:lnTo>
                    <a:lnTo>
                      <a:pt x="1041" y="1895"/>
                    </a:lnTo>
                    <a:lnTo>
                      <a:pt x="1045" y="1895"/>
                    </a:lnTo>
                    <a:lnTo>
                      <a:pt x="1049" y="1897"/>
                    </a:lnTo>
                    <a:lnTo>
                      <a:pt x="1055" y="1897"/>
                    </a:lnTo>
                    <a:lnTo>
                      <a:pt x="1060" y="1897"/>
                    </a:lnTo>
                    <a:lnTo>
                      <a:pt x="1065" y="1897"/>
                    </a:lnTo>
                    <a:lnTo>
                      <a:pt x="1070" y="1897"/>
                    </a:lnTo>
                    <a:lnTo>
                      <a:pt x="1076" y="1897"/>
                    </a:lnTo>
                    <a:lnTo>
                      <a:pt x="1081" y="1897"/>
                    </a:lnTo>
                    <a:lnTo>
                      <a:pt x="1087" y="1897"/>
                    </a:lnTo>
                    <a:lnTo>
                      <a:pt x="1093" y="1897"/>
                    </a:lnTo>
                    <a:lnTo>
                      <a:pt x="1098" y="1897"/>
                    </a:lnTo>
                    <a:lnTo>
                      <a:pt x="1104" y="1898"/>
                    </a:lnTo>
                    <a:lnTo>
                      <a:pt x="1109" y="1897"/>
                    </a:lnTo>
                    <a:lnTo>
                      <a:pt x="1115" y="1897"/>
                    </a:lnTo>
                    <a:lnTo>
                      <a:pt x="1119" y="1897"/>
                    </a:lnTo>
                    <a:lnTo>
                      <a:pt x="1125" y="1897"/>
                    </a:lnTo>
                    <a:lnTo>
                      <a:pt x="1130" y="1897"/>
                    </a:lnTo>
                    <a:lnTo>
                      <a:pt x="1136" y="1897"/>
                    </a:lnTo>
                    <a:lnTo>
                      <a:pt x="1140" y="1897"/>
                    </a:lnTo>
                    <a:lnTo>
                      <a:pt x="1144" y="1897"/>
                    </a:lnTo>
                    <a:lnTo>
                      <a:pt x="1149" y="1897"/>
                    </a:lnTo>
                    <a:lnTo>
                      <a:pt x="1153" y="1897"/>
                    </a:lnTo>
                    <a:lnTo>
                      <a:pt x="1156" y="1897"/>
                    </a:lnTo>
                    <a:lnTo>
                      <a:pt x="1160" y="1897"/>
                    </a:lnTo>
                    <a:lnTo>
                      <a:pt x="1165" y="1897"/>
                    </a:lnTo>
                    <a:lnTo>
                      <a:pt x="1170" y="1895"/>
                    </a:lnTo>
                    <a:lnTo>
                      <a:pt x="1172" y="1894"/>
                    </a:lnTo>
                    <a:lnTo>
                      <a:pt x="1177" y="1894"/>
                    </a:lnTo>
                    <a:lnTo>
                      <a:pt x="1179" y="1892"/>
                    </a:lnTo>
                    <a:lnTo>
                      <a:pt x="1184" y="1891"/>
                    </a:lnTo>
                    <a:lnTo>
                      <a:pt x="1188" y="1891"/>
                    </a:lnTo>
                    <a:lnTo>
                      <a:pt x="1192" y="1890"/>
                    </a:lnTo>
                    <a:lnTo>
                      <a:pt x="1196" y="1890"/>
                    </a:lnTo>
                    <a:lnTo>
                      <a:pt x="1202" y="1888"/>
                    </a:lnTo>
                    <a:lnTo>
                      <a:pt x="1207" y="1887"/>
                    </a:lnTo>
                    <a:lnTo>
                      <a:pt x="1214" y="1885"/>
                    </a:lnTo>
                    <a:lnTo>
                      <a:pt x="1220" y="1884"/>
                    </a:lnTo>
                    <a:lnTo>
                      <a:pt x="1227" y="1884"/>
                    </a:lnTo>
                    <a:lnTo>
                      <a:pt x="1235" y="1882"/>
                    </a:lnTo>
                    <a:lnTo>
                      <a:pt x="1242" y="1881"/>
                    </a:lnTo>
                    <a:lnTo>
                      <a:pt x="1249" y="1880"/>
                    </a:lnTo>
                    <a:lnTo>
                      <a:pt x="1258" y="1878"/>
                    </a:lnTo>
                    <a:lnTo>
                      <a:pt x="1266" y="1877"/>
                    </a:lnTo>
                    <a:lnTo>
                      <a:pt x="1275" y="1875"/>
                    </a:lnTo>
                    <a:lnTo>
                      <a:pt x="1283" y="1872"/>
                    </a:lnTo>
                    <a:lnTo>
                      <a:pt x="1291" y="1871"/>
                    </a:lnTo>
                    <a:lnTo>
                      <a:pt x="1301" y="1870"/>
                    </a:lnTo>
                    <a:lnTo>
                      <a:pt x="1311" y="1868"/>
                    </a:lnTo>
                    <a:lnTo>
                      <a:pt x="1319" y="1867"/>
                    </a:lnTo>
                    <a:lnTo>
                      <a:pt x="1329" y="1865"/>
                    </a:lnTo>
                    <a:lnTo>
                      <a:pt x="1339" y="1862"/>
                    </a:lnTo>
                    <a:lnTo>
                      <a:pt x="1349" y="1862"/>
                    </a:lnTo>
                    <a:lnTo>
                      <a:pt x="1359" y="1859"/>
                    </a:lnTo>
                    <a:lnTo>
                      <a:pt x="1368" y="1858"/>
                    </a:lnTo>
                    <a:lnTo>
                      <a:pt x="1378" y="1857"/>
                    </a:lnTo>
                    <a:lnTo>
                      <a:pt x="1388" y="1857"/>
                    </a:lnTo>
                    <a:lnTo>
                      <a:pt x="1398" y="1854"/>
                    </a:lnTo>
                    <a:lnTo>
                      <a:pt x="1408" y="1852"/>
                    </a:lnTo>
                    <a:lnTo>
                      <a:pt x="1417" y="1849"/>
                    </a:lnTo>
                    <a:lnTo>
                      <a:pt x="1427" y="1849"/>
                    </a:lnTo>
                    <a:lnTo>
                      <a:pt x="1437" y="1847"/>
                    </a:lnTo>
                    <a:lnTo>
                      <a:pt x="1447" y="1845"/>
                    </a:lnTo>
                    <a:lnTo>
                      <a:pt x="1457" y="1844"/>
                    </a:lnTo>
                    <a:lnTo>
                      <a:pt x="1466" y="1842"/>
                    </a:lnTo>
                    <a:lnTo>
                      <a:pt x="1475" y="1841"/>
                    </a:lnTo>
                    <a:lnTo>
                      <a:pt x="1485" y="1839"/>
                    </a:lnTo>
                    <a:lnTo>
                      <a:pt x="1493" y="1838"/>
                    </a:lnTo>
                    <a:lnTo>
                      <a:pt x="1503" y="1837"/>
                    </a:lnTo>
                    <a:lnTo>
                      <a:pt x="1511" y="1834"/>
                    </a:lnTo>
                    <a:lnTo>
                      <a:pt x="1520" y="1834"/>
                    </a:lnTo>
                    <a:lnTo>
                      <a:pt x="1528" y="1832"/>
                    </a:lnTo>
                    <a:lnTo>
                      <a:pt x="1538" y="1831"/>
                    </a:lnTo>
                    <a:lnTo>
                      <a:pt x="1545" y="1829"/>
                    </a:lnTo>
                    <a:lnTo>
                      <a:pt x="1552" y="1829"/>
                    </a:lnTo>
                    <a:lnTo>
                      <a:pt x="1559" y="1828"/>
                    </a:lnTo>
                    <a:lnTo>
                      <a:pt x="1567" y="1827"/>
                    </a:lnTo>
                    <a:lnTo>
                      <a:pt x="1573" y="1825"/>
                    </a:lnTo>
                    <a:lnTo>
                      <a:pt x="1580" y="1825"/>
                    </a:lnTo>
                    <a:lnTo>
                      <a:pt x="1585" y="1824"/>
                    </a:lnTo>
                    <a:lnTo>
                      <a:pt x="1591" y="1824"/>
                    </a:lnTo>
                    <a:lnTo>
                      <a:pt x="1595" y="1824"/>
                    </a:lnTo>
                    <a:lnTo>
                      <a:pt x="1601" y="1822"/>
                    </a:lnTo>
                    <a:lnTo>
                      <a:pt x="1605" y="1822"/>
                    </a:lnTo>
                    <a:lnTo>
                      <a:pt x="1609" y="1822"/>
                    </a:lnTo>
                    <a:lnTo>
                      <a:pt x="1615" y="1822"/>
                    </a:lnTo>
                    <a:lnTo>
                      <a:pt x="1621" y="1822"/>
                    </a:lnTo>
                    <a:lnTo>
                      <a:pt x="1623" y="1822"/>
                    </a:lnTo>
                    <a:lnTo>
                      <a:pt x="1628" y="1822"/>
                    </a:lnTo>
                    <a:lnTo>
                      <a:pt x="1632" y="1822"/>
                    </a:lnTo>
                    <a:lnTo>
                      <a:pt x="1639" y="1824"/>
                    </a:lnTo>
                    <a:lnTo>
                      <a:pt x="1640" y="1824"/>
                    </a:lnTo>
                    <a:lnTo>
                      <a:pt x="1644" y="1824"/>
                    </a:lnTo>
                    <a:lnTo>
                      <a:pt x="1647" y="1824"/>
                    </a:lnTo>
                    <a:lnTo>
                      <a:pt x="1651" y="1824"/>
                    </a:lnTo>
                    <a:lnTo>
                      <a:pt x="1654" y="1824"/>
                    </a:lnTo>
                    <a:lnTo>
                      <a:pt x="1658" y="1825"/>
                    </a:lnTo>
                    <a:lnTo>
                      <a:pt x="1661" y="1825"/>
                    </a:lnTo>
                    <a:lnTo>
                      <a:pt x="1665" y="1825"/>
                    </a:lnTo>
                    <a:lnTo>
                      <a:pt x="1670" y="1825"/>
                    </a:lnTo>
                    <a:lnTo>
                      <a:pt x="1674" y="1825"/>
                    </a:lnTo>
                    <a:lnTo>
                      <a:pt x="1678" y="1825"/>
                    </a:lnTo>
                    <a:lnTo>
                      <a:pt x="1682" y="1827"/>
                    </a:lnTo>
                    <a:lnTo>
                      <a:pt x="1686" y="1827"/>
                    </a:lnTo>
                    <a:lnTo>
                      <a:pt x="1691" y="1827"/>
                    </a:lnTo>
                    <a:lnTo>
                      <a:pt x="1695" y="1827"/>
                    </a:lnTo>
                    <a:lnTo>
                      <a:pt x="1699" y="1827"/>
                    </a:lnTo>
                    <a:lnTo>
                      <a:pt x="1703" y="1827"/>
                    </a:lnTo>
                    <a:lnTo>
                      <a:pt x="1709" y="1827"/>
                    </a:lnTo>
                    <a:lnTo>
                      <a:pt x="1713" y="1827"/>
                    </a:lnTo>
                    <a:lnTo>
                      <a:pt x="1719" y="1828"/>
                    </a:lnTo>
                    <a:lnTo>
                      <a:pt x="1723" y="1828"/>
                    </a:lnTo>
                    <a:lnTo>
                      <a:pt x="1727" y="1828"/>
                    </a:lnTo>
                    <a:lnTo>
                      <a:pt x="1733" y="1828"/>
                    </a:lnTo>
                    <a:lnTo>
                      <a:pt x="1737" y="1829"/>
                    </a:lnTo>
                    <a:lnTo>
                      <a:pt x="1741" y="1829"/>
                    </a:lnTo>
                    <a:lnTo>
                      <a:pt x="1745" y="1829"/>
                    </a:lnTo>
                    <a:lnTo>
                      <a:pt x="1749" y="1829"/>
                    </a:lnTo>
                    <a:lnTo>
                      <a:pt x="1754" y="1829"/>
                    </a:lnTo>
                    <a:lnTo>
                      <a:pt x="1759" y="1829"/>
                    </a:lnTo>
                    <a:lnTo>
                      <a:pt x="1763" y="1829"/>
                    </a:lnTo>
                    <a:lnTo>
                      <a:pt x="1768" y="1829"/>
                    </a:lnTo>
                    <a:lnTo>
                      <a:pt x="1772" y="1829"/>
                    </a:lnTo>
                    <a:lnTo>
                      <a:pt x="1776" y="1828"/>
                    </a:lnTo>
                    <a:lnTo>
                      <a:pt x="1779" y="1828"/>
                    </a:lnTo>
                    <a:lnTo>
                      <a:pt x="1783" y="1828"/>
                    </a:lnTo>
                    <a:lnTo>
                      <a:pt x="1787" y="1828"/>
                    </a:lnTo>
                    <a:lnTo>
                      <a:pt x="1791" y="1828"/>
                    </a:lnTo>
                    <a:lnTo>
                      <a:pt x="1796" y="1828"/>
                    </a:lnTo>
                    <a:lnTo>
                      <a:pt x="1800" y="1828"/>
                    </a:lnTo>
                    <a:lnTo>
                      <a:pt x="1803" y="1828"/>
                    </a:lnTo>
                    <a:lnTo>
                      <a:pt x="1808" y="1827"/>
                    </a:lnTo>
                    <a:lnTo>
                      <a:pt x="1815" y="1827"/>
                    </a:lnTo>
                    <a:lnTo>
                      <a:pt x="1819" y="1825"/>
                    </a:lnTo>
                    <a:lnTo>
                      <a:pt x="1825" y="1825"/>
                    </a:lnTo>
                    <a:lnTo>
                      <a:pt x="1828" y="1824"/>
                    </a:lnTo>
                    <a:lnTo>
                      <a:pt x="1832" y="1822"/>
                    </a:lnTo>
                    <a:lnTo>
                      <a:pt x="1833" y="1821"/>
                    </a:lnTo>
                    <a:lnTo>
                      <a:pt x="1835" y="1819"/>
                    </a:lnTo>
                    <a:lnTo>
                      <a:pt x="1836" y="1815"/>
                    </a:lnTo>
                    <a:lnTo>
                      <a:pt x="1838" y="1812"/>
                    </a:lnTo>
                    <a:lnTo>
                      <a:pt x="1838" y="1806"/>
                    </a:lnTo>
                    <a:lnTo>
                      <a:pt x="1838" y="1802"/>
                    </a:lnTo>
                    <a:lnTo>
                      <a:pt x="1838" y="1798"/>
                    </a:lnTo>
                    <a:lnTo>
                      <a:pt x="1838" y="1794"/>
                    </a:lnTo>
                    <a:lnTo>
                      <a:pt x="1838" y="1788"/>
                    </a:lnTo>
                    <a:lnTo>
                      <a:pt x="1838" y="1784"/>
                    </a:lnTo>
                    <a:lnTo>
                      <a:pt x="1838" y="1779"/>
                    </a:lnTo>
                    <a:lnTo>
                      <a:pt x="1836" y="1775"/>
                    </a:lnTo>
                    <a:lnTo>
                      <a:pt x="1836" y="1771"/>
                    </a:lnTo>
                    <a:lnTo>
                      <a:pt x="1836" y="1768"/>
                    </a:lnTo>
                    <a:lnTo>
                      <a:pt x="1835" y="1763"/>
                    </a:lnTo>
                    <a:lnTo>
                      <a:pt x="1835" y="1762"/>
                    </a:lnTo>
                    <a:lnTo>
                      <a:pt x="1835" y="1761"/>
                    </a:lnTo>
                    <a:lnTo>
                      <a:pt x="1838" y="1759"/>
                    </a:lnTo>
                    <a:lnTo>
                      <a:pt x="1839" y="1755"/>
                    </a:lnTo>
                    <a:lnTo>
                      <a:pt x="1843" y="1749"/>
                    </a:lnTo>
                    <a:lnTo>
                      <a:pt x="1847" y="1743"/>
                    </a:lnTo>
                    <a:lnTo>
                      <a:pt x="1852" y="1736"/>
                    </a:lnTo>
                    <a:lnTo>
                      <a:pt x="1853" y="1732"/>
                    </a:lnTo>
                    <a:lnTo>
                      <a:pt x="1856" y="1729"/>
                    </a:lnTo>
                    <a:lnTo>
                      <a:pt x="1859" y="1725"/>
                    </a:lnTo>
                    <a:lnTo>
                      <a:pt x="1861" y="1720"/>
                    </a:lnTo>
                    <a:lnTo>
                      <a:pt x="1864" y="1716"/>
                    </a:lnTo>
                    <a:lnTo>
                      <a:pt x="1866" y="1712"/>
                    </a:lnTo>
                    <a:lnTo>
                      <a:pt x="1868" y="1708"/>
                    </a:lnTo>
                    <a:lnTo>
                      <a:pt x="1871" y="1703"/>
                    </a:lnTo>
                    <a:lnTo>
                      <a:pt x="1873" y="1699"/>
                    </a:lnTo>
                    <a:lnTo>
                      <a:pt x="1875" y="1695"/>
                    </a:lnTo>
                    <a:lnTo>
                      <a:pt x="1877" y="1690"/>
                    </a:lnTo>
                    <a:lnTo>
                      <a:pt x="1880" y="1688"/>
                    </a:lnTo>
                    <a:lnTo>
                      <a:pt x="1881" y="1683"/>
                    </a:lnTo>
                    <a:lnTo>
                      <a:pt x="1882" y="1679"/>
                    </a:lnTo>
                    <a:lnTo>
                      <a:pt x="1884" y="1676"/>
                    </a:lnTo>
                    <a:lnTo>
                      <a:pt x="1885" y="1673"/>
                    </a:lnTo>
                    <a:lnTo>
                      <a:pt x="1887" y="1666"/>
                    </a:lnTo>
                    <a:lnTo>
                      <a:pt x="1888" y="1663"/>
                    </a:lnTo>
                    <a:lnTo>
                      <a:pt x="1888" y="1659"/>
                    </a:lnTo>
                    <a:lnTo>
                      <a:pt x="1887" y="1655"/>
                    </a:lnTo>
                    <a:lnTo>
                      <a:pt x="1885" y="1649"/>
                    </a:lnTo>
                    <a:lnTo>
                      <a:pt x="1884" y="1643"/>
                    </a:lnTo>
                    <a:lnTo>
                      <a:pt x="1881" y="1640"/>
                    </a:lnTo>
                    <a:lnTo>
                      <a:pt x="1880" y="1636"/>
                    </a:lnTo>
                    <a:lnTo>
                      <a:pt x="1878" y="1632"/>
                    </a:lnTo>
                    <a:lnTo>
                      <a:pt x="1878" y="1629"/>
                    </a:lnTo>
                    <a:lnTo>
                      <a:pt x="1875" y="1623"/>
                    </a:lnTo>
                    <a:lnTo>
                      <a:pt x="1874" y="1619"/>
                    </a:lnTo>
                    <a:lnTo>
                      <a:pt x="1871" y="1614"/>
                    </a:lnTo>
                    <a:lnTo>
                      <a:pt x="1870" y="1610"/>
                    </a:lnTo>
                    <a:lnTo>
                      <a:pt x="1867" y="1604"/>
                    </a:lnTo>
                    <a:lnTo>
                      <a:pt x="1866" y="1599"/>
                    </a:lnTo>
                    <a:lnTo>
                      <a:pt x="1863" y="1594"/>
                    </a:lnTo>
                    <a:lnTo>
                      <a:pt x="1860" y="1589"/>
                    </a:lnTo>
                    <a:lnTo>
                      <a:pt x="1859" y="1583"/>
                    </a:lnTo>
                    <a:lnTo>
                      <a:pt x="1856" y="1577"/>
                    </a:lnTo>
                    <a:lnTo>
                      <a:pt x="1853" y="1571"/>
                    </a:lnTo>
                    <a:lnTo>
                      <a:pt x="1852" y="1566"/>
                    </a:lnTo>
                    <a:lnTo>
                      <a:pt x="1847" y="1559"/>
                    </a:lnTo>
                    <a:lnTo>
                      <a:pt x="1845" y="1553"/>
                    </a:lnTo>
                    <a:lnTo>
                      <a:pt x="1842" y="1546"/>
                    </a:lnTo>
                    <a:lnTo>
                      <a:pt x="1839" y="1540"/>
                    </a:lnTo>
                    <a:lnTo>
                      <a:pt x="1836" y="1533"/>
                    </a:lnTo>
                    <a:lnTo>
                      <a:pt x="1833" y="1527"/>
                    </a:lnTo>
                    <a:lnTo>
                      <a:pt x="1831" y="1520"/>
                    </a:lnTo>
                    <a:lnTo>
                      <a:pt x="1828" y="1514"/>
                    </a:lnTo>
                    <a:lnTo>
                      <a:pt x="1825" y="1507"/>
                    </a:lnTo>
                    <a:lnTo>
                      <a:pt x="1821" y="1501"/>
                    </a:lnTo>
                    <a:lnTo>
                      <a:pt x="1818" y="1494"/>
                    </a:lnTo>
                    <a:lnTo>
                      <a:pt x="1815" y="1488"/>
                    </a:lnTo>
                    <a:lnTo>
                      <a:pt x="1812" y="1481"/>
                    </a:lnTo>
                    <a:lnTo>
                      <a:pt x="1808" y="1475"/>
                    </a:lnTo>
                    <a:lnTo>
                      <a:pt x="1805" y="1468"/>
                    </a:lnTo>
                    <a:lnTo>
                      <a:pt x="1803" y="1463"/>
                    </a:lnTo>
                    <a:lnTo>
                      <a:pt x="1800" y="1457"/>
                    </a:lnTo>
                    <a:lnTo>
                      <a:pt x="1797" y="1450"/>
                    </a:lnTo>
                    <a:lnTo>
                      <a:pt x="1793" y="1443"/>
                    </a:lnTo>
                    <a:lnTo>
                      <a:pt x="1790" y="1437"/>
                    </a:lnTo>
                    <a:lnTo>
                      <a:pt x="1787" y="1431"/>
                    </a:lnTo>
                    <a:lnTo>
                      <a:pt x="1784" y="1425"/>
                    </a:lnTo>
                    <a:lnTo>
                      <a:pt x="1782" y="1420"/>
                    </a:lnTo>
                    <a:lnTo>
                      <a:pt x="1779" y="1415"/>
                    </a:lnTo>
                    <a:lnTo>
                      <a:pt x="1775" y="1408"/>
                    </a:lnTo>
                    <a:lnTo>
                      <a:pt x="1773" y="1402"/>
                    </a:lnTo>
                    <a:lnTo>
                      <a:pt x="1769" y="1398"/>
                    </a:lnTo>
                    <a:lnTo>
                      <a:pt x="1766" y="1394"/>
                    </a:lnTo>
                    <a:lnTo>
                      <a:pt x="1763" y="1388"/>
                    </a:lnTo>
                    <a:lnTo>
                      <a:pt x="1761" y="1384"/>
                    </a:lnTo>
                    <a:lnTo>
                      <a:pt x="1758" y="1379"/>
                    </a:lnTo>
                    <a:lnTo>
                      <a:pt x="1756" y="1375"/>
                    </a:lnTo>
                    <a:lnTo>
                      <a:pt x="1754" y="1371"/>
                    </a:lnTo>
                    <a:lnTo>
                      <a:pt x="1751" y="1368"/>
                    </a:lnTo>
                    <a:lnTo>
                      <a:pt x="1748" y="1364"/>
                    </a:lnTo>
                    <a:lnTo>
                      <a:pt x="1747" y="1361"/>
                    </a:lnTo>
                    <a:lnTo>
                      <a:pt x="1742" y="1355"/>
                    </a:lnTo>
                    <a:lnTo>
                      <a:pt x="1740" y="1351"/>
                    </a:lnTo>
                    <a:lnTo>
                      <a:pt x="1735" y="1347"/>
                    </a:lnTo>
                    <a:lnTo>
                      <a:pt x="1731" y="1342"/>
                    </a:lnTo>
                    <a:lnTo>
                      <a:pt x="1727" y="1339"/>
                    </a:lnTo>
                    <a:lnTo>
                      <a:pt x="1724" y="1336"/>
                    </a:lnTo>
                    <a:lnTo>
                      <a:pt x="1719" y="1331"/>
                    </a:lnTo>
                    <a:lnTo>
                      <a:pt x="1713" y="1326"/>
                    </a:lnTo>
                    <a:lnTo>
                      <a:pt x="1706" y="1324"/>
                    </a:lnTo>
                    <a:lnTo>
                      <a:pt x="1703" y="1321"/>
                    </a:lnTo>
                    <a:lnTo>
                      <a:pt x="1699" y="1319"/>
                    </a:lnTo>
                    <a:lnTo>
                      <a:pt x="1695" y="1319"/>
                    </a:lnTo>
                    <a:lnTo>
                      <a:pt x="1692" y="1319"/>
                    </a:lnTo>
                    <a:lnTo>
                      <a:pt x="1689" y="1319"/>
                    </a:lnTo>
                    <a:lnTo>
                      <a:pt x="1686" y="1319"/>
                    </a:lnTo>
                    <a:lnTo>
                      <a:pt x="1685" y="1319"/>
                    </a:lnTo>
                    <a:lnTo>
                      <a:pt x="1682" y="1321"/>
                    </a:lnTo>
                    <a:lnTo>
                      <a:pt x="1682" y="1322"/>
                    </a:lnTo>
                    <a:lnTo>
                      <a:pt x="1682" y="1321"/>
                    </a:lnTo>
                    <a:lnTo>
                      <a:pt x="1682" y="1319"/>
                    </a:lnTo>
                    <a:lnTo>
                      <a:pt x="1682" y="1316"/>
                    </a:lnTo>
                    <a:lnTo>
                      <a:pt x="1685" y="1314"/>
                    </a:lnTo>
                    <a:lnTo>
                      <a:pt x="1685" y="1308"/>
                    </a:lnTo>
                    <a:lnTo>
                      <a:pt x="1686" y="1302"/>
                    </a:lnTo>
                    <a:lnTo>
                      <a:pt x="1686" y="1299"/>
                    </a:lnTo>
                    <a:lnTo>
                      <a:pt x="1688" y="1296"/>
                    </a:lnTo>
                    <a:lnTo>
                      <a:pt x="1688" y="1292"/>
                    </a:lnTo>
                    <a:lnTo>
                      <a:pt x="1689" y="1289"/>
                    </a:lnTo>
                    <a:lnTo>
                      <a:pt x="1689" y="1285"/>
                    </a:lnTo>
                    <a:lnTo>
                      <a:pt x="1691" y="1281"/>
                    </a:lnTo>
                    <a:lnTo>
                      <a:pt x="1691" y="1276"/>
                    </a:lnTo>
                    <a:lnTo>
                      <a:pt x="1691" y="1272"/>
                    </a:lnTo>
                    <a:lnTo>
                      <a:pt x="1691" y="1266"/>
                    </a:lnTo>
                    <a:lnTo>
                      <a:pt x="1692" y="1262"/>
                    </a:lnTo>
                    <a:lnTo>
                      <a:pt x="1692" y="1258"/>
                    </a:lnTo>
                    <a:lnTo>
                      <a:pt x="1692" y="1253"/>
                    </a:lnTo>
                    <a:lnTo>
                      <a:pt x="1692" y="1248"/>
                    </a:lnTo>
                    <a:lnTo>
                      <a:pt x="1691" y="1243"/>
                    </a:lnTo>
                    <a:lnTo>
                      <a:pt x="1691" y="1238"/>
                    </a:lnTo>
                    <a:lnTo>
                      <a:pt x="1691" y="1232"/>
                    </a:lnTo>
                    <a:lnTo>
                      <a:pt x="1689" y="1228"/>
                    </a:lnTo>
                    <a:lnTo>
                      <a:pt x="1688" y="1222"/>
                    </a:lnTo>
                    <a:lnTo>
                      <a:pt x="1688" y="1216"/>
                    </a:lnTo>
                    <a:lnTo>
                      <a:pt x="1686" y="1212"/>
                    </a:lnTo>
                    <a:lnTo>
                      <a:pt x="1686" y="1209"/>
                    </a:lnTo>
                    <a:lnTo>
                      <a:pt x="1685" y="1205"/>
                    </a:lnTo>
                    <a:lnTo>
                      <a:pt x="1684" y="1202"/>
                    </a:lnTo>
                    <a:lnTo>
                      <a:pt x="1684" y="1199"/>
                    </a:lnTo>
                    <a:lnTo>
                      <a:pt x="1681" y="1195"/>
                    </a:lnTo>
                    <a:lnTo>
                      <a:pt x="1679" y="1190"/>
                    </a:lnTo>
                    <a:lnTo>
                      <a:pt x="1679" y="1187"/>
                    </a:lnTo>
                    <a:lnTo>
                      <a:pt x="1678" y="1183"/>
                    </a:lnTo>
                    <a:lnTo>
                      <a:pt x="1675" y="1179"/>
                    </a:lnTo>
                    <a:lnTo>
                      <a:pt x="1672" y="1175"/>
                    </a:lnTo>
                    <a:lnTo>
                      <a:pt x="1671" y="1170"/>
                    </a:lnTo>
                    <a:lnTo>
                      <a:pt x="1670" y="1166"/>
                    </a:lnTo>
                    <a:lnTo>
                      <a:pt x="1667" y="1162"/>
                    </a:lnTo>
                    <a:lnTo>
                      <a:pt x="1665" y="1156"/>
                    </a:lnTo>
                    <a:lnTo>
                      <a:pt x="1663" y="1152"/>
                    </a:lnTo>
                    <a:lnTo>
                      <a:pt x="1660" y="1147"/>
                    </a:lnTo>
                    <a:lnTo>
                      <a:pt x="1657" y="1142"/>
                    </a:lnTo>
                    <a:lnTo>
                      <a:pt x="1654" y="1137"/>
                    </a:lnTo>
                    <a:lnTo>
                      <a:pt x="1653" y="1132"/>
                    </a:lnTo>
                    <a:lnTo>
                      <a:pt x="1650" y="1126"/>
                    </a:lnTo>
                    <a:lnTo>
                      <a:pt x="1647" y="1122"/>
                    </a:lnTo>
                    <a:lnTo>
                      <a:pt x="1644" y="1116"/>
                    </a:lnTo>
                    <a:lnTo>
                      <a:pt x="1642" y="1112"/>
                    </a:lnTo>
                    <a:lnTo>
                      <a:pt x="1639" y="1106"/>
                    </a:lnTo>
                    <a:lnTo>
                      <a:pt x="1636" y="1100"/>
                    </a:lnTo>
                    <a:lnTo>
                      <a:pt x="1633" y="1094"/>
                    </a:lnTo>
                    <a:lnTo>
                      <a:pt x="1629" y="1090"/>
                    </a:lnTo>
                    <a:lnTo>
                      <a:pt x="1628" y="1084"/>
                    </a:lnTo>
                    <a:lnTo>
                      <a:pt x="1623" y="1079"/>
                    </a:lnTo>
                    <a:lnTo>
                      <a:pt x="1621" y="1073"/>
                    </a:lnTo>
                    <a:lnTo>
                      <a:pt x="1618" y="1069"/>
                    </a:lnTo>
                    <a:lnTo>
                      <a:pt x="1615" y="1064"/>
                    </a:lnTo>
                    <a:lnTo>
                      <a:pt x="1612" y="1059"/>
                    </a:lnTo>
                    <a:lnTo>
                      <a:pt x="1609" y="1053"/>
                    </a:lnTo>
                    <a:lnTo>
                      <a:pt x="1607" y="1047"/>
                    </a:lnTo>
                    <a:lnTo>
                      <a:pt x="1604" y="1043"/>
                    </a:lnTo>
                    <a:lnTo>
                      <a:pt x="1601" y="1037"/>
                    </a:lnTo>
                    <a:lnTo>
                      <a:pt x="1598" y="1033"/>
                    </a:lnTo>
                    <a:lnTo>
                      <a:pt x="1594" y="1027"/>
                    </a:lnTo>
                    <a:lnTo>
                      <a:pt x="1592" y="1024"/>
                    </a:lnTo>
                    <a:lnTo>
                      <a:pt x="1588" y="1018"/>
                    </a:lnTo>
                    <a:lnTo>
                      <a:pt x="1587" y="1014"/>
                    </a:lnTo>
                    <a:lnTo>
                      <a:pt x="1583" y="1010"/>
                    </a:lnTo>
                    <a:lnTo>
                      <a:pt x="1581" y="1006"/>
                    </a:lnTo>
                    <a:lnTo>
                      <a:pt x="1578" y="1001"/>
                    </a:lnTo>
                    <a:lnTo>
                      <a:pt x="1576" y="997"/>
                    </a:lnTo>
                    <a:lnTo>
                      <a:pt x="1574" y="994"/>
                    </a:lnTo>
                    <a:lnTo>
                      <a:pt x="1573" y="990"/>
                    </a:lnTo>
                    <a:lnTo>
                      <a:pt x="1570" y="987"/>
                    </a:lnTo>
                    <a:lnTo>
                      <a:pt x="1567" y="983"/>
                    </a:lnTo>
                    <a:lnTo>
                      <a:pt x="1566" y="980"/>
                    </a:lnTo>
                    <a:lnTo>
                      <a:pt x="1564" y="977"/>
                    </a:lnTo>
                    <a:lnTo>
                      <a:pt x="1560" y="971"/>
                    </a:lnTo>
                    <a:lnTo>
                      <a:pt x="1559" y="967"/>
                    </a:lnTo>
                    <a:lnTo>
                      <a:pt x="1556" y="963"/>
                    </a:lnTo>
                    <a:lnTo>
                      <a:pt x="1555" y="961"/>
                    </a:lnTo>
                    <a:lnTo>
                      <a:pt x="1553" y="960"/>
                    </a:lnTo>
                    <a:lnTo>
                      <a:pt x="1553" y="958"/>
                    </a:lnTo>
                    <a:lnTo>
                      <a:pt x="1553" y="955"/>
                    </a:lnTo>
                    <a:lnTo>
                      <a:pt x="1555" y="952"/>
                    </a:lnTo>
                    <a:lnTo>
                      <a:pt x="1556" y="948"/>
                    </a:lnTo>
                    <a:lnTo>
                      <a:pt x="1557" y="941"/>
                    </a:lnTo>
                    <a:lnTo>
                      <a:pt x="1560" y="934"/>
                    </a:lnTo>
                    <a:lnTo>
                      <a:pt x="1560" y="930"/>
                    </a:lnTo>
                    <a:lnTo>
                      <a:pt x="1562" y="927"/>
                    </a:lnTo>
                    <a:lnTo>
                      <a:pt x="1563" y="921"/>
                    </a:lnTo>
                    <a:lnTo>
                      <a:pt x="1564" y="918"/>
                    </a:lnTo>
                    <a:lnTo>
                      <a:pt x="1566" y="912"/>
                    </a:lnTo>
                    <a:lnTo>
                      <a:pt x="1567" y="907"/>
                    </a:lnTo>
                    <a:lnTo>
                      <a:pt x="1567" y="902"/>
                    </a:lnTo>
                    <a:lnTo>
                      <a:pt x="1570" y="897"/>
                    </a:lnTo>
                    <a:lnTo>
                      <a:pt x="1571" y="891"/>
                    </a:lnTo>
                    <a:lnTo>
                      <a:pt x="1573" y="885"/>
                    </a:lnTo>
                    <a:lnTo>
                      <a:pt x="1574" y="879"/>
                    </a:lnTo>
                    <a:lnTo>
                      <a:pt x="1576" y="874"/>
                    </a:lnTo>
                    <a:lnTo>
                      <a:pt x="1577" y="868"/>
                    </a:lnTo>
                    <a:lnTo>
                      <a:pt x="1580" y="861"/>
                    </a:lnTo>
                    <a:lnTo>
                      <a:pt x="1581" y="855"/>
                    </a:lnTo>
                    <a:lnTo>
                      <a:pt x="1583" y="848"/>
                    </a:lnTo>
                    <a:lnTo>
                      <a:pt x="1585" y="841"/>
                    </a:lnTo>
                    <a:lnTo>
                      <a:pt x="1587" y="835"/>
                    </a:lnTo>
                    <a:lnTo>
                      <a:pt x="1588" y="828"/>
                    </a:lnTo>
                    <a:lnTo>
                      <a:pt x="1591" y="822"/>
                    </a:lnTo>
                    <a:lnTo>
                      <a:pt x="1591" y="818"/>
                    </a:lnTo>
                    <a:lnTo>
                      <a:pt x="1592" y="814"/>
                    </a:lnTo>
                    <a:lnTo>
                      <a:pt x="1592" y="811"/>
                    </a:lnTo>
                    <a:lnTo>
                      <a:pt x="1594" y="806"/>
                    </a:lnTo>
                    <a:lnTo>
                      <a:pt x="1594" y="803"/>
                    </a:lnTo>
                    <a:lnTo>
                      <a:pt x="1595" y="799"/>
                    </a:lnTo>
                    <a:lnTo>
                      <a:pt x="1595" y="796"/>
                    </a:lnTo>
                    <a:lnTo>
                      <a:pt x="1597" y="792"/>
                    </a:lnTo>
                    <a:lnTo>
                      <a:pt x="1597" y="789"/>
                    </a:lnTo>
                    <a:lnTo>
                      <a:pt x="1598" y="785"/>
                    </a:lnTo>
                    <a:lnTo>
                      <a:pt x="1598" y="781"/>
                    </a:lnTo>
                    <a:lnTo>
                      <a:pt x="1600" y="778"/>
                    </a:lnTo>
                    <a:lnTo>
                      <a:pt x="1600" y="771"/>
                    </a:lnTo>
                    <a:lnTo>
                      <a:pt x="1601" y="763"/>
                    </a:lnTo>
                    <a:lnTo>
                      <a:pt x="1601" y="760"/>
                    </a:lnTo>
                    <a:lnTo>
                      <a:pt x="1601" y="756"/>
                    </a:lnTo>
                    <a:lnTo>
                      <a:pt x="1601" y="752"/>
                    </a:lnTo>
                    <a:lnTo>
                      <a:pt x="1601" y="749"/>
                    </a:lnTo>
                    <a:lnTo>
                      <a:pt x="1602" y="742"/>
                    </a:lnTo>
                    <a:lnTo>
                      <a:pt x="1602" y="735"/>
                    </a:lnTo>
                    <a:lnTo>
                      <a:pt x="1602" y="728"/>
                    </a:lnTo>
                    <a:lnTo>
                      <a:pt x="1604" y="722"/>
                    </a:lnTo>
                    <a:lnTo>
                      <a:pt x="1604" y="716"/>
                    </a:lnTo>
                    <a:lnTo>
                      <a:pt x="1605" y="710"/>
                    </a:lnTo>
                    <a:lnTo>
                      <a:pt x="1605" y="703"/>
                    </a:lnTo>
                    <a:lnTo>
                      <a:pt x="1605" y="697"/>
                    </a:lnTo>
                    <a:lnTo>
                      <a:pt x="1605" y="692"/>
                    </a:lnTo>
                    <a:lnTo>
                      <a:pt x="1605" y="687"/>
                    </a:lnTo>
                    <a:lnTo>
                      <a:pt x="1605" y="680"/>
                    </a:lnTo>
                    <a:lnTo>
                      <a:pt x="1605" y="676"/>
                    </a:lnTo>
                    <a:lnTo>
                      <a:pt x="1605" y="672"/>
                    </a:lnTo>
                    <a:lnTo>
                      <a:pt x="1605" y="667"/>
                    </a:lnTo>
                    <a:lnTo>
                      <a:pt x="1605" y="663"/>
                    </a:lnTo>
                    <a:lnTo>
                      <a:pt x="1605" y="660"/>
                    </a:lnTo>
                    <a:lnTo>
                      <a:pt x="1605" y="656"/>
                    </a:lnTo>
                    <a:lnTo>
                      <a:pt x="1607" y="653"/>
                    </a:lnTo>
                    <a:lnTo>
                      <a:pt x="1607" y="647"/>
                    </a:lnTo>
                    <a:lnTo>
                      <a:pt x="1608" y="644"/>
                    </a:lnTo>
                    <a:lnTo>
                      <a:pt x="1608" y="640"/>
                    </a:lnTo>
                    <a:lnTo>
                      <a:pt x="1609" y="637"/>
                    </a:lnTo>
                    <a:lnTo>
                      <a:pt x="1611" y="632"/>
                    </a:lnTo>
                    <a:lnTo>
                      <a:pt x="1614" y="626"/>
                    </a:lnTo>
                    <a:lnTo>
                      <a:pt x="1614" y="622"/>
                    </a:lnTo>
                    <a:lnTo>
                      <a:pt x="1614" y="617"/>
                    </a:lnTo>
                    <a:lnTo>
                      <a:pt x="1615" y="614"/>
                    </a:lnTo>
                    <a:lnTo>
                      <a:pt x="1616" y="610"/>
                    </a:lnTo>
                    <a:lnTo>
                      <a:pt x="1616" y="607"/>
                    </a:lnTo>
                    <a:lnTo>
                      <a:pt x="1618" y="603"/>
                    </a:lnTo>
                    <a:lnTo>
                      <a:pt x="1618" y="599"/>
                    </a:lnTo>
                    <a:lnTo>
                      <a:pt x="1619" y="596"/>
                    </a:lnTo>
                    <a:lnTo>
                      <a:pt x="1619" y="591"/>
                    </a:lnTo>
                    <a:lnTo>
                      <a:pt x="1619" y="587"/>
                    </a:lnTo>
                    <a:lnTo>
                      <a:pt x="1619" y="583"/>
                    </a:lnTo>
                    <a:lnTo>
                      <a:pt x="1619" y="580"/>
                    </a:lnTo>
                    <a:lnTo>
                      <a:pt x="1618" y="576"/>
                    </a:lnTo>
                    <a:lnTo>
                      <a:pt x="1618" y="571"/>
                    </a:lnTo>
                    <a:lnTo>
                      <a:pt x="1616" y="568"/>
                    </a:lnTo>
                    <a:lnTo>
                      <a:pt x="1616" y="564"/>
                    </a:lnTo>
                    <a:lnTo>
                      <a:pt x="1614" y="561"/>
                    </a:lnTo>
                    <a:lnTo>
                      <a:pt x="1612" y="557"/>
                    </a:lnTo>
                    <a:lnTo>
                      <a:pt x="1609" y="554"/>
                    </a:lnTo>
                    <a:lnTo>
                      <a:pt x="1608" y="551"/>
                    </a:lnTo>
                    <a:lnTo>
                      <a:pt x="1605" y="548"/>
                    </a:lnTo>
                    <a:lnTo>
                      <a:pt x="1601" y="546"/>
                    </a:lnTo>
                    <a:lnTo>
                      <a:pt x="1598" y="543"/>
                    </a:lnTo>
                    <a:lnTo>
                      <a:pt x="1594" y="541"/>
                    </a:lnTo>
                    <a:lnTo>
                      <a:pt x="1590" y="538"/>
                    </a:lnTo>
                    <a:lnTo>
                      <a:pt x="1585" y="536"/>
                    </a:lnTo>
                    <a:lnTo>
                      <a:pt x="1581" y="534"/>
                    </a:lnTo>
                    <a:lnTo>
                      <a:pt x="1577" y="533"/>
                    </a:lnTo>
                    <a:lnTo>
                      <a:pt x="1573" y="530"/>
                    </a:lnTo>
                    <a:lnTo>
                      <a:pt x="1570" y="530"/>
                    </a:lnTo>
                    <a:lnTo>
                      <a:pt x="1567" y="528"/>
                    </a:lnTo>
                    <a:lnTo>
                      <a:pt x="1564" y="528"/>
                    </a:lnTo>
                    <a:lnTo>
                      <a:pt x="1557" y="527"/>
                    </a:lnTo>
                    <a:lnTo>
                      <a:pt x="1552" y="527"/>
                    </a:lnTo>
                    <a:lnTo>
                      <a:pt x="1546" y="527"/>
                    </a:lnTo>
                    <a:lnTo>
                      <a:pt x="1542" y="528"/>
                    </a:lnTo>
                    <a:lnTo>
                      <a:pt x="1536" y="528"/>
                    </a:lnTo>
                    <a:lnTo>
                      <a:pt x="1532" y="530"/>
                    </a:lnTo>
                    <a:lnTo>
                      <a:pt x="1528" y="533"/>
                    </a:lnTo>
                    <a:lnTo>
                      <a:pt x="1525" y="534"/>
                    </a:lnTo>
                    <a:lnTo>
                      <a:pt x="1521" y="536"/>
                    </a:lnTo>
                    <a:lnTo>
                      <a:pt x="1517" y="538"/>
                    </a:lnTo>
                    <a:lnTo>
                      <a:pt x="1514" y="541"/>
                    </a:lnTo>
                    <a:lnTo>
                      <a:pt x="1511" y="544"/>
                    </a:lnTo>
                    <a:lnTo>
                      <a:pt x="1507" y="548"/>
                    </a:lnTo>
                    <a:lnTo>
                      <a:pt x="1504" y="553"/>
                    </a:lnTo>
                    <a:lnTo>
                      <a:pt x="1501" y="556"/>
                    </a:lnTo>
                    <a:lnTo>
                      <a:pt x="1500" y="560"/>
                    </a:lnTo>
                    <a:lnTo>
                      <a:pt x="1499" y="563"/>
                    </a:lnTo>
                    <a:lnTo>
                      <a:pt x="1497" y="568"/>
                    </a:lnTo>
                    <a:lnTo>
                      <a:pt x="1494" y="571"/>
                    </a:lnTo>
                    <a:lnTo>
                      <a:pt x="1493" y="577"/>
                    </a:lnTo>
                    <a:lnTo>
                      <a:pt x="1492" y="581"/>
                    </a:lnTo>
                    <a:lnTo>
                      <a:pt x="1489" y="586"/>
                    </a:lnTo>
                    <a:lnTo>
                      <a:pt x="1487" y="590"/>
                    </a:lnTo>
                    <a:lnTo>
                      <a:pt x="1486" y="596"/>
                    </a:lnTo>
                    <a:lnTo>
                      <a:pt x="1483" y="601"/>
                    </a:lnTo>
                    <a:lnTo>
                      <a:pt x="1482" y="607"/>
                    </a:lnTo>
                    <a:lnTo>
                      <a:pt x="1480" y="611"/>
                    </a:lnTo>
                    <a:lnTo>
                      <a:pt x="1479" y="617"/>
                    </a:lnTo>
                    <a:lnTo>
                      <a:pt x="1476" y="622"/>
                    </a:lnTo>
                    <a:lnTo>
                      <a:pt x="1475" y="626"/>
                    </a:lnTo>
                    <a:lnTo>
                      <a:pt x="1473" y="630"/>
                    </a:lnTo>
                    <a:lnTo>
                      <a:pt x="1473" y="634"/>
                    </a:lnTo>
                    <a:lnTo>
                      <a:pt x="1472" y="639"/>
                    </a:lnTo>
                    <a:lnTo>
                      <a:pt x="1471" y="643"/>
                    </a:lnTo>
                    <a:lnTo>
                      <a:pt x="1469" y="646"/>
                    </a:lnTo>
                    <a:lnTo>
                      <a:pt x="1468" y="650"/>
                    </a:lnTo>
                    <a:lnTo>
                      <a:pt x="1468" y="653"/>
                    </a:lnTo>
                    <a:lnTo>
                      <a:pt x="1468" y="656"/>
                    </a:lnTo>
                    <a:lnTo>
                      <a:pt x="1466" y="659"/>
                    </a:lnTo>
                    <a:lnTo>
                      <a:pt x="1466" y="660"/>
                    </a:lnTo>
                    <a:lnTo>
                      <a:pt x="1429" y="666"/>
                    </a:lnTo>
                    <a:lnTo>
                      <a:pt x="1391" y="644"/>
                    </a:lnTo>
                    <a:lnTo>
                      <a:pt x="1391" y="643"/>
                    </a:lnTo>
                    <a:lnTo>
                      <a:pt x="1389" y="642"/>
                    </a:lnTo>
                    <a:lnTo>
                      <a:pt x="1389" y="639"/>
                    </a:lnTo>
                    <a:lnTo>
                      <a:pt x="1388" y="636"/>
                    </a:lnTo>
                    <a:lnTo>
                      <a:pt x="1387" y="632"/>
                    </a:lnTo>
                    <a:lnTo>
                      <a:pt x="1385" y="627"/>
                    </a:lnTo>
                    <a:lnTo>
                      <a:pt x="1384" y="623"/>
                    </a:lnTo>
                    <a:lnTo>
                      <a:pt x="1381" y="617"/>
                    </a:lnTo>
                    <a:lnTo>
                      <a:pt x="1378" y="611"/>
                    </a:lnTo>
                    <a:lnTo>
                      <a:pt x="1375" y="606"/>
                    </a:lnTo>
                    <a:lnTo>
                      <a:pt x="1373" y="600"/>
                    </a:lnTo>
                    <a:lnTo>
                      <a:pt x="1370" y="594"/>
                    </a:lnTo>
                    <a:lnTo>
                      <a:pt x="1367" y="589"/>
                    </a:lnTo>
                    <a:lnTo>
                      <a:pt x="1363" y="583"/>
                    </a:lnTo>
                    <a:lnTo>
                      <a:pt x="1359" y="579"/>
                    </a:lnTo>
                    <a:lnTo>
                      <a:pt x="1354" y="574"/>
                    </a:lnTo>
                    <a:lnTo>
                      <a:pt x="1350" y="570"/>
                    </a:lnTo>
                    <a:lnTo>
                      <a:pt x="1345" y="567"/>
                    </a:lnTo>
                    <a:lnTo>
                      <a:pt x="1339" y="564"/>
                    </a:lnTo>
                    <a:lnTo>
                      <a:pt x="1333" y="563"/>
                    </a:lnTo>
                    <a:lnTo>
                      <a:pt x="1328" y="561"/>
                    </a:lnTo>
                    <a:lnTo>
                      <a:pt x="1321" y="561"/>
                    </a:lnTo>
                    <a:lnTo>
                      <a:pt x="1314" y="561"/>
                    </a:lnTo>
                    <a:lnTo>
                      <a:pt x="1308" y="563"/>
                    </a:lnTo>
                    <a:lnTo>
                      <a:pt x="1304" y="563"/>
                    </a:lnTo>
                    <a:lnTo>
                      <a:pt x="1301" y="563"/>
                    </a:lnTo>
                    <a:lnTo>
                      <a:pt x="1297" y="563"/>
                    </a:lnTo>
                    <a:lnTo>
                      <a:pt x="1294" y="566"/>
                    </a:lnTo>
                    <a:lnTo>
                      <a:pt x="1290" y="566"/>
                    </a:lnTo>
                    <a:lnTo>
                      <a:pt x="1286" y="568"/>
                    </a:lnTo>
                    <a:lnTo>
                      <a:pt x="1282" y="570"/>
                    </a:lnTo>
                    <a:lnTo>
                      <a:pt x="1279" y="571"/>
                    </a:lnTo>
                    <a:lnTo>
                      <a:pt x="1276" y="573"/>
                    </a:lnTo>
                    <a:lnTo>
                      <a:pt x="1272" y="576"/>
                    </a:lnTo>
                    <a:lnTo>
                      <a:pt x="1268" y="577"/>
                    </a:lnTo>
                    <a:lnTo>
                      <a:pt x="1263" y="580"/>
                    </a:lnTo>
                    <a:lnTo>
                      <a:pt x="1261" y="581"/>
                    </a:lnTo>
                    <a:lnTo>
                      <a:pt x="1256" y="584"/>
                    </a:lnTo>
                    <a:lnTo>
                      <a:pt x="1252" y="587"/>
                    </a:lnTo>
                    <a:lnTo>
                      <a:pt x="1249" y="591"/>
                    </a:lnTo>
                    <a:lnTo>
                      <a:pt x="1248" y="589"/>
                    </a:lnTo>
                    <a:lnTo>
                      <a:pt x="1248" y="583"/>
                    </a:lnTo>
                    <a:lnTo>
                      <a:pt x="1247" y="579"/>
                    </a:lnTo>
                    <a:lnTo>
                      <a:pt x="1245" y="574"/>
                    </a:lnTo>
                    <a:lnTo>
                      <a:pt x="1245" y="570"/>
                    </a:lnTo>
                    <a:lnTo>
                      <a:pt x="1244" y="564"/>
                    </a:lnTo>
                    <a:lnTo>
                      <a:pt x="1242" y="557"/>
                    </a:lnTo>
                    <a:lnTo>
                      <a:pt x="1241" y="551"/>
                    </a:lnTo>
                    <a:lnTo>
                      <a:pt x="1240" y="544"/>
                    </a:lnTo>
                    <a:lnTo>
                      <a:pt x="1237" y="537"/>
                    </a:lnTo>
                    <a:lnTo>
                      <a:pt x="1235" y="534"/>
                    </a:lnTo>
                    <a:lnTo>
                      <a:pt x="1235" y="530"/>
                    </a:lnTo>
                    <a:lnTo>
                      <a:pt x="1234" y="526"/>
                    </a:lnTo>
                    <a:lnTo>
                      <a:pt x="1233" y="523"/>
                    </a:lnTo>
                    <a:lnTo>
                      <a:pt x="1230" y="518"/>
                    </a:lnTo>
                    <a:lnTo>
                      <a:pt x="1228" y="515"/>
                    </a:lnTo>
                    <a:lnTo>
                      <a:pt x="1228" y="511"/>
                    </a:lnTo>
                    <a:lnTo>
                      <a:pt x="1227" y="508"/>
                    </a:lnTo>
                    <a:lnTo>
                      <a:pt x="1227" y="507"/>
                    </a:lnTo>
                    <a:lnTo>
                      <a:pt x="1227" y="504"/>
                    </a:lnTo>
                    <a:lnTo>
                      <a:pt x="1227" y="501"/>
                    </a:lnTo>
                    <a:lnTo>
                      <a:pt x="1228" y="495"/>
                    </a:lnTo>
                    <a:lnTo>
                      <a:pt x="1228" y="493"/>
                    </a:lnTo>
                    <a:lnTo>
                      <a:pt x="1230" y="488"/>
                    </a:lnTo>
                    <a:lnTo>
                      <a:pt x="1230" y="485"/>
                    </a:lnTo>
                    <a:lnTo>
                      <a:pt x="1231" y="481"/>
                    </a:lnTo>
                    <a:lnTo>
                      <a:pt x="1231" y="477"/>
                    </a:lnTo>
                    <a:lnTo>
                      <a:pt x="1233" y="474"/>
                    </a:lnTo>
                    <a:lnTo>
                      <a:pt x="1234" y="470"/>
                    </a:lnTo>
                    <a:lnTo>
                      <a:pt x="1235" y="465"/>
                    </a:lnTo>
                    <a:lnTo>
                      <a:pt x="1235" y="461"/>
                    </a:lnTo>
                    <a:lnTo>
                      <a:pt x="1235" y="455"/>
                    </a:lnTo>
                    <a:lnTo>
                      <a:pt x="1235" y="451"/>
                    </a:lnTo>
                    <a:lnTo>
                      <a:pt x="1235" y="447"/>
                    </a:lnTo>
                    <a:lnTo>
                      <a:pt x="1235" y="441"/>
                    </a:lnTo>
                    <a:lnTo>
                      <a:pt x="1237" y="437"/>
                    </a:lnTo>
                    <a:lnTo>
                      <a:pt x="1237" y="432"/>
                    </a:lnTo>
                    <a:lnTo>
                      <a:pt x="1238" y="428"/>
                    </a:lnTo>
                    <a:lnTo>
                      <a:pt x="1238" y="422"/>
                    </a:lnTo>
                    <a:lnTo>
                      <a:pt x="1238" y="418"/>
                    </a:lnTo>
                    <a:lnTo>
                      <a:pt x="1238" y="414"/>
                    </a:lnTo>
                    <a:lnTo>
                      <a:pt x="1238" y="409"/>
                    </a:lnTo>
                    <a:lnTo>
                      <a:pt x="1237" y="405"/>
                    </a:lnTo>
                    <a:lnTo>
                      <a:pt x="1237" y="401"/>
                    </a:lnTo>
                    <a:lnTo>
                      <a:pt x="1235" y="397"/>
                    </a:lnTo>
                    <a:lnTo>
                      <a:pt x="1235" y="394"/>
                    </a:lnTo>
                    <a:lnTo>
                      <a:pt x="1234" y="389"/>
                    </a:lnTo>
                    <a:lnTo>
                      <a:pt x="1233" y="385"/>
                    </a:lnTo>
                    <a:lnTo>
                      <a:pt x="1231" y="381"/>
                    </a:lnTo>
                    <a:lnTo>
                      <a:pt x="1230" y="378"/>
                    </a:lnTo>
                    <a:lnTo>
                      <a:pt x="1226" y="371"/>
                    </a:lnTo>
                    <a:lnTo>
                      <a:pt x="1221" y="365"/>
                    </a:lnTo>
                    <a:lnTo>
                      <a:pt x="1216" y="359"/>
                    </a:lnTo>
                    <a:lnTo>
                      <a:pt x="1210" y="355"/>
                    </a:lnTo>
                    <a:lnTo>
                      <a:pt x="1205" y="351"/>
                    </a:lnTo>
                    <a:lnTo>
                      <a:pt x="1199" y="348"/>
                    </a:lnTo>
                    <a:lnTo>
                      <a:pt x="1192" y="344"/>
                    </a:lnTo>
                    <a:lnTo>
                      <a:pt x="1186" y="341"/>
                    </a:lnTo>
                    <a:lnTo>
                      <a:pt x="1182" y="338"/>
                    </a:lnTo>
                    <a:lnTo>
                      <a:pt x="1178" y="336"/>
                    </a:lnTo>
                    <a:lnTo>
                      <a:pt x="1174" y="335"/>
                    </a:lnTo>
                    <a:lnTo>
                      <a:pt x="1171" y="334"/>
                    </a:lnTo>
                    <a:lnTo>
                      <a:pt x="1168" y="334"/>
                    </a:lnTo>
                    <a:lnTo>
                      <a:pt x="1165" y="312"/>
                    </a:lnTo>
                    <a:lnTo>
                      <a:pt x="1167" y="311"/>
                    </a:lnTo>
                    <a:lnTo>
                      <a:pt x="1170" y="311"/>
                    </a:lnTo>
                    <a:lnTo>
                      <a:pt x="1175" y="309"/>
                    </a:lnTo>
                    <a:lnTo>
                      <a:pt x="1182" y="309"/>
                    </a:lnTo>
                    <a:lnTo>
                      <a:pt x="1188" y="306"/>
                    </a:lnTo>
                    <a:lnTo>
                      <a:pt x="1193" y="305"/>
                    </a:lnTo>
                    <a:lnTo>
                      <a:pt x="1196" y="302"/>
                    </a:lnTo>
                    <a:lnTo>
                      <a:pt x="1199" y="298"/>
                    </a:lnTo>
                    <a:lnTo>
                      <a:pt x="1199" y="292"/>
                    </a:lnTo>
                    <a:lnTo>
                      <a:pt x="1196" y="285"/>
                    </a:lnTo>
                    <a:lnTo>
                      <a:pt x="1195" y="280"/>
                    </a:lnTo>
                    <a:lnTo>
                      <a:pt x="1193" y="278"/>
                    </a:lnTo>
                    <a:lnTo>
                      <a:pt x="1191" y="273"/>
                    </a:lnTo>
                    <a:lnTo>
                      <a:pt x="1189" y="270"/>
                    </a:lnTo>
                    <a:lnTo>
                      <a:pt x="1184" y="263"/>
                    </a:lnTo>
                    <a:lnTo>
                      <a:pt x="1181" y="259"/>
                    </a:lnTo>
                    <a:lnTo>
                      <a:pt x="1178" y="255"/>
                    </a:lnTo>
                    <a:lnTo>
                      <a:pt x="1177" y="253"/>
                    </a:lnTo>
                    <a:lnTo>
                      <a:pt x="1179" y="252"/>
                    </a:lnTo>
                    <a:lnTo>
                      <a:pt x="1181" y="248"/>
                    </a:lnTo>
                    <a:lnTo>
                      <a:pt x="1184" y="245"/>
                    </a:lnTo>
                    <a:lnTo>
                      <a:pt x="1185" y="240"/>
                    </a:lnTo>
                    <a:lnTo>
                      <a:pt x="1186" y="236"/>
                    </a:lnTo>
                    <a:lnTo>
                      <a:pt x="1186" y="232"/>
                    </a:lnTo>
                    <a:lnTo>
                      <a:pt x="1186" y="227"/>
                    </a:lnTo>
                    <a:lnTo>
                      <a:pt x="1184" y="223"/>
                    </a:lnTo>
                    <a:lnTo>
                      <a:pt x="1181" y="219"/>
                    </a:lnTo>
                    <a:lnTo>
                      <a:pt x="1177" y="216"/>
                    </a:lnTo>
                    <a:lnTo>
                      <a:pt x="1174" y="213"/>
                    </a:lnTo>
                    <a:lnTo>
                      <a:pt x="1170" y="210"/>
                    </a:lnTo>
                    <a:lnTo>
                      <a:pt x="1167" y="209"/>
                    </a:lnTo>
                    <a:lnTo>
                      <a:pt x="1164" y="207"/>
                    </a:lnTo>
                    <a:lnTo>
                      <a:pt x="1163" y="206"/>
                    </a:lnTo>
                    <a:lnTo>
                      <a:pt x="1163" y="205"/>
                    </a:lnTo>
                    <a:lnTo>
                      <a:pt x="1163" y="200"/>
                    </a:lnTo>
                    <a:lnTo>
                      <a:pt x="1163" y="197"/>
                    </a:lnTo>
                    <a:lnTo>
                      <a:pt x="1163" y="192"/>
                    </a:lnTo>
                    <a:lnTo>
                      <a:pt x="1161" y="186"/>
                    </a:lnTo>
                    <a:lnTo>
                      <a:pt x="1160" y="180"/>
                    </a:lnTo>
                    <a:lnTo>
                      <a:pt x="1160" y="174"/>
                    </a:lnTo>
                    <a:lnTo>
                      <a:pt x="1157" y="167"/>
                    </a:lnTo>
                    <a:lnTo>
                      <a:pt x="1154" y="162"/>
                    </a:lnTo>
                    <a:lnTo>
                      <a:pt x="1150" y="154"/>
                    </a:lnTo>
                    <a:lnTo>
                      <a:pt x="1147" y="150"/>
                    </a:lnTo>
                    <a:lnTo>
                      <a:pt x="1142" y="144"/>
                    </a:lnTo>
                    <a:lnTo>
                      <a:pt x="1139" y="140"/>
                    </a:lnTo>
                    <a:lnTo>
                      <a:pt x="1136" y="137"/>
                    </a:lnTo>
                    <a:lnTo>
                      <a:pt x="1136" y="134"/>
                    </a:lnTo>
                    <a:lnTo>
                      <a:pt x="1135" y="130"/>
                    </a:lnTo>
                    <a:lnTo>
                      <a:pt x="1135" y="126"/>
                    </a:lnTo>
                    <a:lnTo>
                      <a:pt x="1132" y="120"/>
                    </a:lnTo>
                    <a:lnTo>
                      <a:pt x="1129" y="114"/>
                    </a:lnTo>
                    <a:lnTo>
                      <a:pt x="1125" y="109"/>
                    </a:lnTo>
                    <a:lnTo>
                      <a:pt x="1121" y="103"/>
                    </a:lnTo>
                    <a:lnTo>
                      <a:pt x="1116" y="100"/>
                    </a:lnTo>
                    <a:lnTo>
                      <a:pt x="1114" y="96"/>
                    </a:lnTo>
                    <a:lnTo>
                      <a:pt x="1108" y="93"/>
                    </a:lnTo>
                    <a:lnTo>
                      <a:pt x="1102" y="90"/>
                    </a:lnTo>
                    <a:lnTo>
                      <a:pt x="1097" y="86"/>
                    </a:lnTo>
                    <a:lnTo>
                      <a:pt x="1090" y="83"/>
                    </a:lnTo>
                    <a:lnTo>
                      <a:pt x="1083" y="80"/>
                    </a:lnTo>
                    <a:lnTo>
                      <a:pt x="1077" y="77"/>
                    </a:lnTo>
                    <a:lnTo>
                      <a:pt x="1070" y="74"/>
                    </a:lnTo>
                    <a:lnTo>
                      <a:pt x="1065" y="71"/>
                    </a:lnTo>
                    <a:lnTo>
                      <a:pt x="1058" y="68"/>
                    </a:lnTo>
                    <a:lnTo>
                      <a:pt x="1053" y="67"/>
                    </a:lnTo>
                    <a:lnTo>
                      <a:pt x="1049" y="66"/>
                    </a:lnTo>
                    <a:lnTo>
                      <a:pt x="1046" y="64"/>
                    </a:lnTo>
                    <a:lnTo>
                      <a:pt x="1044" y="63"/>
                    </a:lnTo>
                    <a:lnTo>
                      <a:pt x="1045" y="63"/>
                    </a:lnTo>
                    <a:lnTo>
                      <a:pt x="1049" y="61"/>
                    </a:lnTo>
                    <a:lnTo>
                      <a:pt x="1055" y="58"/>
                    </a:lnTo>
                    <a:lnTo>
                      <a:pt x="1060" y="56"/>
                    </a:lnTo>
                    <a:lnTo>
                      <a:pt x="1062" y="53"/>
                    </a:lnTo>
                    <a:lnTo>
                      <a:pt x="1063" y="50"/>
                    </a:lnTo>
                    <a:lnTo>
                      <a:pt x="1065" y="47"/>
                    </a:lnTo>
                    <a:lnTo>
                      <a:pt x="1065" y="43"/>
                    </a:lnTo>
                    <a:lnTo>
                      <a:pt x="1063" y="38"/>
                    </a:lnTo>
                    <a:lnTo>
                      <a:pt x="1062" y="34"/>
                    </a:lnTo>
                    <a:lnTo>
                      <a:pt x="1058" y="30"/>
                    </a:lnTo>
                    <a:lnTo>
                      <a:pt x="1052" y="24"/>
                    </a:lnTo>
                    <a:lnTo>
                      <a:pt x="1049" y="20"/>
                    </a:lnTo>
                    <a:lnTo>
                      <a:pt x="1045" y="18"/>
                    </a:lnTo>
                    <a:lnTo>
                      <a:pt x="1041" y="15"/>
                    </a:lnTo>
                    <a:lnTo>
                      <a:pt x="1038" y="13"/>
                    </a:lnTo>
                    <a:lnTo>
                      <a:pt x="1034" y="11"/>
                    </a:lnTo>
                    <a:lnTo>
                      <a:pt x="1030" y="10"/>
                    </a:lnTo>
                    <a:lnTo>
                      <a:pt x="1027" y="8"/>
                    </a:lnTo>
                    <a:lnTo>
                      <a:pt x="1023" y="7"/>
                    </a:lnTo>
                    <a:lnTo>
                      <a:pt x="1018" y="5"/>
                    </a:lnTo>
                    <a:lnTo>
                      <a:pt x="1016" y="4"/>
                    </a:lnTo>
                    <a:lnTo>
                      <a:pt x="1011" y="3"/>
                    </a:lnTo>
                    <a:lnTo>
                      <a:pt x="1007" y="3"/>
                    </a:lnTo>
                    <a:lnTo>
                      <a:pt x="1003" y="1"/>
                    </a:lnTo>
                    <a:lnTo>
                      <a:pt x="999" y="1"/>
                    </a:lnTo>
                    <a:lnTo>
                      <a:pt x="996" y="1"/>
                    </a:lnTo>
                    <a:lnTo>
                      <a:pt x="992" y="1"/>
                    </a:lnTo>
                    <a:lnTo>
                      <a:pt x="988" y="0"/>
                    </a:lnTo>
                    <a:lnTo>
                      <a:pt x="983" y="0"/>
                    </a:lnTo>
                    <a:lnTo>
                      <a:pt x="978" y="0"/>
                    </a:lnTo>
                    <a:lnTo>
                      <a:pt x="975" y="0"/>
                    </a:lnTo>
                    <a:lnTo>
                      <a:pt x="969" y="0"/>
                    </a:lnTo>
                    <a:lnTo>
                      <a:pt x="967" y="0"/>
                    </a:lnTo>
                    <a:lnTo>
                      <a:pt x="962" y="0"/>
                    </a:lnTo>
                    <a:lnTo>
                      <a:pt x="958" y="1"/>
                    </a:lnTo>
                    <a:lnTo>
                      <a:pt x="954" y="1"/>
                    </a:lnTo>
                    <a:lnTo>
                      <a:pt x="950" y="1"/>
                    </a:lnTo>
                    <a:lnTo>
                      <a:pt x="945" y="1"/>
                    </a:lnTo>
                    <a:lnTo>
                      <a:pt x="943" y="1"/>
                    </a:lnTo>
                    <a:lnTo>
                      <a:pt x="938" y="1"/>
                    </a:lnTo>
                    <a:lnTo>
                      <a:pt x="934" y="3"/>
                    </a:lnTo>
                    <a:lnTo>
                      <a:pt x="930" y="3"/>
                    </a:lnTo>
                    <a:lnTo>
                      <a:pt x="927" y="3"/>
                    </a:lnTo>
                    <a:lnTo>
                      <a:pt x="923" y="3"/>
                    </a:lnTo>
                    <a:lnTo>
                      <a:pt x="919" y="3"/>
                    </a:lnTo>
                    <a:lnTo>
                      <a:pt x="915" y="4"/>
                    </a:lnTo>
                    <a:lnTo>
                      <a:pt x="909" y="5"/>
                    </a:lnTo>
                    <a:lnTo>
                      <a:pt x="905" y="7"/>
                    </a:lnTo>
                    <a:lnTo>
                      <a:pt x="899" y="8"/>
                    </a:lnTo>
                    <a:lnTo>
                      <a:pt x="895" y="10"/>
                    </a:lnTo>
                    <a:lnTo>
                      <a:pt x="891" y="13"/>
                    </a:lnTo>
                    <a:lnTo>
                      <a:pt x="884" y="14"/>
                    </a:lnTo>
                    <a:lnTo>
                      <a:pt x="880" y="17"/>
                    </a:lnTo>
                    <a:lnTo>
                      <a:pt x="874" y="20"/>
                    </a:lnTo>
                    <a:lnTo>
                      <a:pt x="868" y="23"/>
                    </a:lnTo>
                    <a:lnTo>
                      <a:pt x="863" y="25"/>
                    </a:lnTo>
                    <a:lnTo>
                      <a:pt x="857" y="30"/>
                    </a:lnTo>
                    <a:lnTo>
                      <a:pt x="852" y="33"/>
                    </a:lnTo>
                    <a:lnTo>
                      <a:pt x="847" y="35"/>
                    </a:lnTo>
                    <a:lnTo>
                      <a:pt x="842" y="38"/>
                    </a:lnTo>
                    <a:lnTo>
                      <a:pt x="838" y="41"/>
                    </a:lnTo>
                    <a:lnTo>
                      <a:pt x="832" y="44"/>
                    </a:lnTo>
                    <a:lnTo>
                      <a:pt x="828" y="47"/>
                    </a:lnTo>
                    <a:lnTo>
                      <a:pt x="824" y="50"/>
                    </a:lnTo>
                    <a:lnTo>
                      <a:pt x="819" y="53"/>
                    </a:lnTo>
                    <a:lnTo>
                      <a:pt x="815" y="56"/>
                    </a:lnTo>
                    <a:lnTo>
                      <a:pt x="812" y="58"/>
                    </a:lnTo>
                    <a:lnTo>
                      <a:pt x="808" y="60"/>
                    </a:lnTo>
                    <a:lnTo>
                      <a:pt x="805" y="61"/>
                    </a:lnTo>
                    <a:lnTo>
                      <a:pt x="803" y="64"/>
                    </a:lnTo>
                    <a:lnTo>
                      <a:pt x="801" y="66"/>
                    </a:lnTo>
                    <a:lnTo>
                      <a:pt x="798" y="68"/>
                    </a:lnTo>
                    <a:lnTo>
                      <a:pt x="797" y="68"/>
                    </a:lnTo>
                    <a:lnTo>
                      <a:pt x="797" y="67"/>
                    </a:lnTo>
                    <a:lnTo>
                      <a:pt x="797" y="61"/>
                    </a:lnTo>
                    <a:lnTo>
                      <a:pt x="796" y="58"/>
                    </a:lnTo>
                    <a:lnTo>
                      <a:pt x="794" y="54"/>
                    </a:lnTo>
                    <a:lnTo>
                      <a:pt x="793" y="50"/>
                    </a:lnTo>
                    <a:lnTo>
                      <a:pt x="791" y="47"/>
                    </a:lnTo>
                    <a:lnTo>
                      <a:pt x="789" y="43"/>
                    </a:lnTo>
                    <a:lnTo>
                      <a:pt x="784" y="40"/>
                    </a:lnTo>
                    <a:lnTo>
                      <a:pt x="782" y="35"/>
                    </a:lnTo>
                    <a:lnTo>
                      <a:pt x="777" y="34"/>
                    </a:lnTo>
                    <a:lnTo>
                      <a:pt x="772" y="31"/>
                    </a:lnTo>
                    <a:lnTo>
                      <a:pt x="766" y="30"/>
                    </a:lnTo>
                    <a:lnTo>
                      <a:pt x="762" y="30"/>
                    </a:lnTo>
                    <a:lnTo>
                      <a:pt x="758" y="30"/>
                    </a:lnTo>
                    <a:lnTo>
                      <a:pt x="755" y="30"/>
                    </a:lnTo>
                    <a:lnTo>
                      <a:pt x="751" y="31"/>
                    </a:lnTo>
                    <a:lnTo>
                      <a:pt x="745" y="31"/>
                    </a:lnTo>
                    <a:lnTo>
                      <a:pt x="741" y="33"/>
                    </a:lnTo>
                    <a:lnTo>
                      <a:pt x="737" y="34"/>
                    </a:lnTo>
                    <a:lnTo>
                      <a:pt x="734" y="35"/>
                    </a:lnTo>
                    <a:lnTo>
                      <a:pt x="730" y="38"/>
                    </a:lnTo>
                    <a:lnTo>
                      <a:pt x="726" y="40"/>
                    </a:lnTo>
                    <a:lnTo>
                      <a:pt x="723" y="43"/>
                    </a:lnTo>
                    <a:lnTo>
                      <a:pt x="720" y="47"/>
                    </a:lnTo>
                    <a:lnTo>
                      <a:pt x="714" y="53"/>
                    </a:lnTo>
                    <a:lnTo>
                      <a:pt x="709" y="60"/>
                    </a:lnTo>
                    <a:lnTo>
                      <a:pt x="706" y="63"/>
                    </a:lnTo>
                    <a:lnTo>
                      <a:pt x="705" y="67"/>
                    </a:lnTo>
                    <a:lnTo>
                      <a:pt x="703" y="70"/>
                    </a:lnTo>
                    <a:lnTo>
                      <a:pt x="702" y="74"/>
                    </a:lnTo>
                    <a:lnTo>
                      <a:pt x="698" y="80"/>
                    </a:lnTo>
                    <a:lnTo>
                      <a:pt x="695" y="86"/>
                    </a:lnTo>
                    <a:lnTo>
                      <a:pt x="692" y="91"/>
                    </a:lnTo>
                    <a:lnTo>
                      <a:pt x="692" y="97"/>
                    </a:lnTo>
                    <a:lnTo>
                      <a:pt x="691" y="100"/>
                    </a:lnTo>
                    <a:lnTo>
                      <a:pt x="691" y="103"/>
                    </a:lnTo>
                    <a:lnTo>
                      <a:pt x="691" y="104"/>
                    </a:lnTo>
                    <a:lnTo>
                      <a:pt x="691" y="101"/>
                    </a:lnTo>
                    <a:lnTo>
                      <a:pt x="689" y="99"/>
                    </a:lnTo>
                    <a:lnTo>
                      <a:pt x="686" y="96"/>
                    </a:lnTo>
                    <a:lnTo>
                      <a:pt x="684" y="93"/>
                    </a:lnTo>
                    <a:lnTo>
                      <a:pt x="679" y="88"/>
                    </a:lnTo>
                    <a:lnTo>
                      <a:pt x="677" y="84"/>
                    </a:lnTo>
                    <a:lnTo>
                      <a:pt x="671" y="80"/>
                    </a:lnTo>
                    <a:lnTo>
                      <a:pt x="668" y="76"/>
                    </a:lnTo>
                    <a:lnTo>
                      <a:pt x="663" y="70"/>
                    </a:lnTo>
                    <a:lnTo>
                      <a:pt x="658" y="67"/>
                    </a:lnTo>
                    <a:lnTo>
                      <a:pt x="653" y="61"/>
                    </a:lnTo>
                    <a:lnTo>
                      <a:pt x="649" y="60"/>
                    </a:lnTo>
                    <a:lnTo>
                      <a:pt x="644" y="56"/>
                    </a:lnTo>
                    <a:lnTo>
                      <a:pt x="640" y="54"/>
                    </a:lnTo>
                    <a:lnTo>
                      <a:pt x="637" y="53"/>
                    </a:lnTo>
                    <a:lnTo>
                      <a:pt x="636" y="54"/>
                    </a:lnTo>
                    <a:lnTo>
                      <a:pt x="632" y="56"/>
                    </a:lnTo>
                    <a:lnTo>
                      <a:pt x="629" y="60"/>
                    </a:lnTo>
                    <a:lnTo>
                      <a:pt x="626" y="64"/>
                    </a:lnTo>
                    <a:lnTo>
                      <a:pt x="626" y="71"/>
                    </a:lnTo>
                    <a:lnTo>
                      <a:pt x="625" y="76"/>
                    </a:lnTo>
                    <a:lnTo>
                      <a:pt x="625" y="81"/>
                    </a:lnTo>
                    <a:lnTo>
                      <a:pt x="625" y="86"/>
                    </a:lnTo>
                    <a:lnTo>
                      <a:pt x="625" y="87"/>
                    </a:lnTo>
                    <a:lnTo>
                      <a:pt x="623" y="87"/>
                    </a:lnTo>
                    <a:lnTo>
                      <a:pt x="622" y="86"/>
                    </a:lnTo>
                    <a:lnTo>
                      <a:pt x="618" y="84"/>
                    </a:lnTo>
                    <a:lnTo>
                      <a:pt x="615" y="84"/>
                    </a:lnTo>
                    <a:lnTo>
                      <a:pt x="611" y="84"/>
                    </a:lnTo>
                    <a:lnTo>
                      <a:pt x="607" y="84"/>
                    </a:lnTo>
                    <a:lnTo>
                      <a:pt x="604" y="86"/>
                    </a:lnTo>
                    <a:lnTo>
                      <a:pt x="600" y="90"/>
                    </a:lnTo>
                    <a:lnTo>
                      <a:pt x="598" y="93"/>
                    </a:lnTo>
                    <a:lnTo>
                      <a:pt x="595" y="97"/>
                    </a:lnTo>
                    <a:lnTo>
                      <a:pt x="594" y="101"/>
                    </a:lnTo>
                    <a:lnTo>
                      <a:pt x="594" y="106"/>
                    </a:lnTo>
                    <a:lnTo>
                      <a:pt x="594" y="109"/>
                    </a:lnTo>
                    <a:lnTo>
                      <a:pt x="594" y="111"/>
                    </a:lnTo>
                    <a:lnTo>
                      <a:pt x="594" y="114"/>
                    </a:lnTo>
                    <a:lnTo>
                      <a:pt x="594" y="116"/>
                    </a:lnTo>
                    <a:lnTo>
                      <a:pt x="593" y="114"/>
                    </a:lnTo>
                    <a:lnTo>
                      <a:pt x="587" y="110"/>
                    </a:lnTo>
                    <a:lnTo>
                      <a:pt x="584" y="109"/>
                    </a:lnTo>
                    <a:lnTo>
                      <a:pt x="580" y="107"/>
                    </a:lnTo>
                    <a:lnTo>
                      <a:pt x="576" y="104"/>
                    </a:lnTo>
                    <a:lnTo>
                      <a:pt x="572" y="103"/>
                    </a:lnTo>
                    <a:lnTo>
                      <a:pt x="567" y="101"/>
                    </a:lnTo>
                    <a:lnTo>
                      <a:pt x="563" y="99"/>
                    </a:lnTo>
                    <a:lnTo>
                      <a:pt x="558" y="97"/>
                    </a:lnTo>
                    <a:lnTo>
                      <a:pt x="553" y="96"/>
                    </a:lnTo>
                    <a:lnTo>
                      <a:pt x="549" y="96"/>
                    </a:lnTo>
                    <a:lnTo>
                      <a:pt x="546" y="96"/>
                    </a:lnTo>
                    <a:lnTo>
                      <a:pt x="542" y="96"/>
                    </a:lnTo>
                    <a:lnTo>
                      <a:pt x="539" y="97"/>
                    </a:lnTo>
                    <a:lnTo>
                      <a:pt x="535" y="100"/>
                    </a:lnTo>
                    <a:lnTo>
                      <a:pt x="532" y="104"/>
                    </a:lnTo>
                    <a:lnTo>
                      <a:pt x="531" y="110"/>
                    </a:lnTo>
                    <a:lnTo>
                      <a:pt x="531" y="117"/>
                    </a:lnTo>
                    <a:lnTo>
                      <a:pt x="531" y="123"/>
                    </a:lnTo>
                    <a:lnTo>
                      <a:pt x="531" y="127"/>
                    </a:lnTo>
                    <a:lnTo>
                      <a:pt x="532" y="130"/>
                    </a:lnTo>
                    <a:lnTo>
                      <a:pt x="532" y="131"/>
                    </a:lnTo>
                    <a:lnTo>
                      <a:pt x="531" y="131"/>
                    </a:lnTo>
                    <a:lnTo>
                      <a:pt x="528" y="130"/>
                    </a:lnTo>
                    <a:lnTo>
                      <a:pt x="523" y="129"/>
                    </a:lnTo>
                    <a:lnTo>
                      <a:pt x="518" y="129"/>
                    </a:lnTo>
                    <a:lnTo>
                      <a:pt x="511" y="127"/>
                    </a:lnTo>
                    <a:lnTo>
                      <a:pt x="504" y="129"/>
                    </a:lnTo>
                    <a:lnTo>
                      <a:pt x="499" y="129"/>
                    </a:lnTo>
                    <a:lnTo>
                      <a:pt x="493" y="131"/>
                    </a:lnTo>
                    <a:lnTo>
                      <a:pt x="488" y="136"/>
                    </a:lnTo>
                    <a:lnTo>
                      <a:pt x="485" y="140"/>
                    </a:lnTo>
                    <a:lnTo>
                      <a:pt x="483" y="146"/>
                    </a:lnTo>
                    <a:lnTo>
                      <a:pt x="483" y="152"/>
                    </a:lnTo>
                    <a:lnTo>
                      <a:pt x="483" y="154"/>
                    </a:lnTo>
                    <a:lnTo>
                      <a:pt x="483" y="159"/>
                    </a:lnTo>
                    <a:lnTo>
                      <a:pt x="485" y="162"/>
                    </a:lnTo>
                    <a:lnTo>
                      <a:pt x="485" y="163"/>
                    </a:lnTo>
                    <a:lnTo>
                      <a:pt x="483" y="163"/>
                    </a:lnTo>
                    <a:lnTo>
                      <a:pt x="479" y="162"/>
                    </a:lnTo>
                    <a:lnTo>
                      <a:pt x="475" y="160"/>
                    </a:lnTo>
                    <a:lnTo>
                      <a:pt x="469" y="160"/>
                    </a:lnTo>
                    <a:lnTo>
                      <a:pt x="464" y="159"/>
                    </a:lnTo>
                    <a:lnTo>
                      <a:pt x="458" y="160"/>
                    </a:lnTo>
                    <a:lnTo>
                      <a:pt x="453" y="162"/>
                    </a:lnTo>
                    <a:lnTo>
                      <a:pt x="450" y="166"/>
                    </a:lnTo>
                    <a:lnTo>
                      <a:pt x="447" y="167"/>
                    </a:lnTo>
                    <a:lnTo>
                      <a:pt x="446" y="172"/>
                    </a:lnTo>
                    <a:lnTo>
                      <a:pt x="444" y="174"/>
                    </a:lnTo>
                    <a:lnTo>
                      <a:pt x="443" y="179"/>
                    </a:lnTo>
                    <a:lnTo>
                      <a:pt x="440" y="182"/>
                    </a:lnTo>
                    <a:lnTo>
                      <a:pt x="439" y="187"/>
                    </a:lnTo>
                    <a:lnTo>
                      <a:pt x="439" y="192"/>
                    </a:lnTo>
                    <a:lnTo>
                      <a:pt x="437" y="197"/>
                    </a:lnTo>
                    <a:lnTo>
                      <a:pt x="436" y="202"/>
                    </a:lnTo>
                    <a:lnTo>
                      <a:pt x="434" y="206"/>
                    </a:lnTo>
                    <a:lnTo>
                      <a:pt x="433" y="210"/>
                    </a:lnTo>
                    <a:lnTo>
                      <a:pt x="433" y="213"/>
                    </a:lnTo>
                    <a:lnTo>
                      <a:pt x="433" y="219"/>
                    </a:lnTo>
                    <a:lnTo>
                      <a:pt x="433" y="22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4" name="Freeform 16"/>
              <p:cNvSpPr>
                <a:spLocks/>
              </p:cNvSpPr>
              <p:nvPr/>
            </p:nvSpPr>
            <p:spPr bwMode="auto">
              <a:xfrm>
                <a:off x="455" y="1714"/>
                <a:ext cx="347" cy="212"/>
              </a:xfrm>
              <a:custGeom>
                <a:avLst/>
                <a:gdLst>
                  <a:gd name="T0" fmla="*/ 1 w 693"/>
                  <a:gd name="T1" fmla="*/ 18 h 424"/>
                  <a:gd name="T2" fmla="*/ 0 w 693"/>
                  <a:gd name="T3" fmla="*/ 14 h 424"/>
                  <a:gd name="T4" fmla="*/ 4 w 693"/>
                  <a:gd name="T5" fmla="*/ 13 h 424"/>
                  <a:gd name="T6" fmla="*/ 7 w 693"/>
                  <a:gd name="T7" fmla="*/ 11 h 424"/>
                  <a:gd name="T8" fmla="*/ 9 w 693"/>
                  <a:gd name="T9" fmla="*/ 9 h 424"/>
                  <a:gd name="T10" fmla="*/ 10 w 693"/>
                  <a:gd name="T11" fmla="*/ 7 h 424"/>
                  <a:gd name="T12" fmla="*/ 15 w 693"/>
                  <a:gd name="T13" fmla="*/ 10 h 424"/>
                  <a:gd name="T14" fmla="*/ 15 w 693"/>
                  <a:gd name="T15" fmla="*/ 10 h 424"/>
                  <a:gd name="T16" fmla="*/ 14 w 693"/>
                  <a:gd name="T17" fmla="*/ 9 h 424"/>
                  <a:gd name="T18" fmla="*/ 14 w 693"/>
                  <a:gd name="T19" fmla="*/ 8 h 424"/>
                  <a:gd name="T20" fmla="*/ 14 w 693"/>
                  <a:gd name="T21" fmla="*/ 7 h 424"/>
                  <a:gd name="T22" fmla="*/ 13 w 693"/>
                  <a:gd name="T23" fmla="*/ 7 h 424"/>
                  <a:gd name="T24" fmla="*/ 13 w 693"/>
                  <a:gd name="T25" fmla="*/ 6 h 424"/>
                  <a:gd name="T26" fmla="*/ 13 w 693"/>
                  <a:gd name="T27" fmla="*/ 6 h 424"/>
                  <a:gd name="T28" fmla="*/ 15 w 693"/>
                  <a:gd name="T29" fmla="*/ 7 h 424"/>
                  <a:gd name="T30" fmla="*/ 15 w 693"/>
                  <a:gd name="T31" fmla="*/ 7 h 424"/>
                  <a:gd name="T32" fmla="*/ 15 w 693"/>
                  <a:gd name="T33" fmla="*/ 6 h 424"/>
                  <a:gd name="T34" fmla="*/ 14 w 693"/>
                  <a:gd name="T35" fmla="*/ 6 h 424"/>
                  <a:gd name="T36" fmla="*/ 14 w 693"/>
                  <a:gd name="T37" fmla="*/ 5 h 424"/>
                  <a:gd name="T38" fmla="*/ 14 w 693"/>
                  <a:gd name="T39" fmla="*/ 5 h 424"/>
                  <a:gd name="T40" fmla="*/ 14 w 693"/>
                  <a:gd name="T41" fmla="*/ 4 h 424"/>
                  <a:gd name="T42" fmla="*/ 19 w 693"/>
                  <a:gd name="T43" fmla="*/ 7 h 424"/>
                  <a:gd name="T44" fmla="*/ 20 w 693"/>
                  <a:gd name="T45" fmla="*/ 4 h 424"/>
                  <a:gd name="T46" fmla="*/ 28 w 693"/>
                  <a:gd name="T47" fmla="*/ 2 h 424"/>
                  <a:gd name="T48" fmla="*/ 37 w 693"/>
                  <a:gd name="T49" fmla="*/ 0 h 424"/>
                  <a:gd name="T50" fmla="*/ 39 w 693"/>
                  <a:gd name="T51" fmla="*/ 4 h 424"/>
                  <a:gd name="T52" fmla="*/ 39 w 693"/>
                  <a:gd name="T53" fmla="*/ 6 h 424"/>
                  <a:gd name="T54" fmla="*/ 40 w 693"/>
                  <a:gd name="T55" fmla="*/ 6 h 424"/>
                  <a:gd name="T56" fmla="*/ 40 w 693"/>
                  <a:gd name="T57" fmla="*/ 6 h 424"/>
                  <a:gd name="T58" fmla="*/ 41 w 693"/>
                  <a:gd name="T59" fmla="*/ 6 h 424"/>
                  <a:gd name="T60" fmla="*/ 41 w 693"/>
                  <a:gd name="T61" fmla="*/ 6 h 424"/>
                  <a:gd name="T62" fmla="*/ 42 w 693"/>
                  <a:gd name="T63" fmla="*/ 7 h 424"/>
                  <a:gd name="T64" fmla="*/ 42 w 693"/>
                  <a:gd name="T65" fmla="*/ 7 h 424"/>
                  <a:gd name="T66" fmla="*/ 43 w 693"/>
                  <a:gd name="T67" fmla="*/ 7 h 424"/>
                  <a:gd name="T68" fmla="*/ 43 w 693"/>
                  <a:gd name="T69" fmla="*/ 7 h 424"/>
                  <a:gd name="T70" fmla="*/ 44 w 693"/>
                  <a:gd name="T71" fmla="*/ 8 h 424"/>
                  <a:gd name="T72" fmla="*/ 44 w 693"/>
                  <a:gd name="T73" fmla="*/ 9 h 424"/>
                  <a:gd name="T74" fmla="*/ 44 w 693"/>
                  <a:gd name="T75" fmla="*/ 9 h 424"/>
                  <a:gd name="T76" fmla="*/ 30 w 693"/>
                  <a:gd name="T77" fmla="*/ 27 h 424"/>
                  <a:gd name="T78" fmla="*/ 1 w 693"/>
                  <a:gd name="T79" fmla="*/ 19 h 4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3"/>
                  <a:gd name="T121" fmla="*/ 0 h 424"/>
                  <a:gd name="T122" fmla="*/ 693 w 693"/>
                  <a:gd name="T123" fmla="*/ 424 h 4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3" h="424">
                    <a:moveTo>
                      <a:pt x="6" y="304"/>
                    </a:moveTo>
                    <a:lnTo>
                      <a:pt x="3" y="275"/>
                    </a:lnTo>
                    <a:lnTo>
                      <a:pt x="50" y="252"/>
                    </a:lnTo>
                    <a:lnTo>
                      <a:pt x="0" y="225"/>
                    </a:lnTo>
                    <a:lnTo>
                      <a:pt x="29" y="209"/>
                    </a:lnTo>
                    <a:lnTo>
                      <a:pt x="62" y="202"/>
                    </a:lnTo>
                    <a:lnTo>
                      <a:pt x="50" y="179"/>
                    </a:lnTo>
                    <a:lnTo>
                      <a:pt x="101" y="170"/>
                    </a:lnTo>
                    <a:lnTo>
                      <a:pt x="85" y="140"/>
                    </a:lnTo>
                    <a:lnTo>
                      <a:pt x="129" y="142"/>
                    </a:lnTo>
                    <a:lnTo>
                      <a:pt x="167" y="157"/>
                    </a:lnTo>
                    <a:lnTo>
                      <a:pt x="150" y="109"/>
                    </a:lnTo>
                    <a:lnTo>
                      <a:pt x="195" y="129"/>
                    </a:lnTo>
                    <a:lnTo>
                      <a:pt x="232" y="152"/>
                    </a:lnTo>
                    <a:lnTo>
                      <a:pt x="231" y="150"/>
                    </a:lnTo>
                    <a:lnTo>
                      <a:pt x="230" y="146"/>
                    </a:lnTo>
                    <a:lnTo>
                      <a:pt x="225" y="142"/>
                    </a:lnTo>
                    <a:lnTo>
                      <a:pt x="224" y="136"/>
                    </a:lnTo>
                    <a:lnTo>
                      <a:pt x="220" y="130"/>
                    </a:lnTo>
                    <a:lnTo>
                      <a:pt x="217" y="123"/>
                    </a:lnTo>
                    <a:lnTo>
                      <a:pt x="213" y="117"/>
                    </a:lnTo>
                    <a:lnTo>
                      <a:pt x="211" y="112"/>
                    </a:lnTo>
                    <a:lnTo>
                      <a:pt x="209" y="106"/>
                    </a:lnTo>
                    <a:lnTo>
                      <a:pt x="206" y="102"/>
                    </a:lnTo>
                    <a:lnTo>
                      <a:pt x="204" y="96"/>
                    </a:lnTo>
                    <a:lnTo>
                      <a:pt x="203" y="91"/>
                    </a:lnTo>
                    <a:lnTo>
                      <a:pt x="200" y="89"/>
                    </a:lnTo>
                    <a:lnTo>
                      <a:pt x="200" y="86"/>
                    </a:lnTo>
                    <a:lnTo>
                      <a:pt x="200" y="83"/>
                    </a:lnTo>
                    <a:lnTo>
                      <a:pt x="232" y="104"/>
                    </a:lnTo>
                    <a:lnTo>
                      <a:pt x="231" y="103"/>
                    </a:lnTo>
                    <a:lnTo>
                      <a:pt x="230" y="100"/>
                    </a:lnTo>
                    <a:lnTo>
                      <a:pt x="227" y="97"/>
                    </a:lnTo>
                    <a:lnTo>
                      <a:pt x="225" y="93"/>
                    </a:lnTo>
                    <a:lnTo>
                      <a:pt x="224" y="90"/>
                    </a:lnTo>
                    <a:lnTo>
                      <a:pt x="223" y="87"/>
                    </a:lnTo>
                    <a:lnTo>
                      <a:pt x="221" y="83"/>
                    </a:lnTo>
                    <a:lnTo>
                      <a:pt x="221" y="80"/>
                    </a:lnTo>
                    <a:lnTo>
                      <a:pt x="221" y="76"/>
                    </a:lnTo>
                    <a:lnTo>
                      <a:pt x="221" y="71"/>
                    </a:lnTo>
                    <a:lnTo>
                      <a:pt x="221" y="67"/>
                    </a:lnTo>
                    <a:lnTo>
                      <a:pt x="223" y="63"/>
                    </a:lnTo>
                    <a:lnTo>
                      <a:pt x="262" y="107"/>
                    </a:lnTo>
                    <a:lnTo>
                      <a:pt x="293" y="114"/>
                    </a:lnTo>
                    <a:lnTo>
                      <a:pt x="304" y="73"/>
                    </a:lnTo>
                    <a:lnTo>
                      <a:pt x="319" y="61"/>
                    </a:lnTo>
                    <a:lnTo>
                      <a:pt x="344" y="97"/>
                    </a:lnTo>
                    <a:lnTo>
                      <a:pt x="441" y="20"/>
                    </a:lnTo>
                    <a:lnTo>
                      <a:pt x="503" y="3"/>
                    </a:lnTo>
                    <a:lnTo>
                      <a:pt x="583" y="0"/>
                    </a:lnTo>
                    <a:lnTo>
                      <a:pt x="541" y="38"/>
                    </a:lnTo>
                    <a:lnTo>
                      <a:pt x="623" y="61"/>
                    </a:lnTo>
                    <a:lnTo>
                      <a:pt x="657" y="79"/>
                    </a:lnTo>
                    <a:lnTo>
                      <a:pt x="618" y="90"/>
                    </a:lnTo>
                    <a:lnTo>
                      <a:pt x="619" y="90"/>
                    </a:lnTo>
                    <a:lnTo>
                      <a:pt x="625" y="90"/>
                    </a:lnTo>
                    <a:lnTo>
                      <a:pt x="627" y="90"/>
                    </a:lnTo>
                    <a:lnTo>
                      <a:pt x="632" y="91"/>
                    </a:lnTo>
                    <a:lnTo>
                      <a:pt x="636" y="91"/>
                    </a:lnTo>
                    <a:lnTo>
                      <a:pt x="641" y="93"/>
                    </a:lnTo>
                    <a:lnTo>
                      <a:pt x="644" y="94"/>
                    </a:lnTo>
                    <a:lnTo>
                      <a:pt x="650" y="96"/>
                    </a:lnTo>
                    <a:lnTo>
                      <a:pt x="654" y="96"/>
                    </a:lnTo>
                    <a:lnTo>
                      <a:pt x="660" y="97"/>
                    </a:lnTo>
                    <a:lnTo>
                      <a:pt x="664" y="99"/>
                    </a:lnTo>
                    <a:lnTo>
                      <a:pt x="668" y="100"/>
                    </a:lnTo>
                    <a:lnTo>
                      <a:pt x="671" y="102"/>
                    </a:lnTo>
                    <a:lnTo>
                      <a:pt x="675" y="104"/>
                    </a:lnTo>
                    <a:lnTo>
                      <a:pt x="679" y="107"/>
                    </a:lnTo>
                    <a:lnTo>
                      <a:pt x="683" y="112"/>
                    </a:lnTo>
                    <a:lnTo>
                      <a:pt x="686" y="117"/>
                    </a:lnTo>
                    <a:lnTo>
                      <a:pt x="689" y="123"/>
                    </a:lnTo>
                    <a:lnTo>
                      <a:pt x="690" y="126"/>
                    </a:lnTo>
                    <a:lnTo>
                      <a:pt x="692" y="130"/>
                    </a:lnTo>
                    <a:lnTo>
                      <a:pt x="693" y="133"/>
                    </a:lnTo>
                    <a:lnTo>
                      <a:pt x="693" y="134"/>
                    </a:lnTo>
                    <a:lnTo>
                      <a:pt x="693" y="186"/>
                    </a:lnTo>
                    <a:lnTo>
                      <a:pt x="465" y="424"/>
                    </a:lnTo>
                    <a:lnTo>
                      <a:pt x="85" y="395"/>
                    </a:lnTo>
                    <a:lnTo>
                      <a:pt x="6" y="304"/>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5" name="Freeform 17"/>
              <p:cNvSpPr>
                <a:spLocks/>
              </p:cNvSpPr>
              <p:nvPr/>
            </p:nvSpPr>
            <p:spPr bwMode="auto">
              <a:xfrm>
                <a:off x="453" y="1786"/>
                <a:ext cx="365" cy="164"/>
              </a:xfrm>
              <a:custGeom>
                <a:avLst/>
                <a:gdLst>
                  <a:gd name="T0" fmla="*/ 2 w 731"/>
                  <a:gd name="T1" fmla="*/ 19 h 328"/>
                  <a:gd name="T2" fmla="*/ 1 w 731"/>
                  <a:gd name="T3" fmla="*/ 16 h 328"/>
                  <a:gd name="T4" fmla="*/ 2 w 731"/>
                  <a:gd name="T5" fmla="*/ 14 h 328"/>
                  <a:gd name="T6" fmla="*/ 2 w 731"/>
                  <a:gd name="T7" fmla="*/ 11 h 328"/>
                  <a:gd name="T8" fmla="*/ 2 w 731"/>
                  <a:gd name="T9" fmla="*/ 11 h 328"/>
                  <a:gd name="T10" fmla="*/ 3 w 731"/>
                  <a:gd name="T11" fmla="*/ 12 h 328"/>
                  <a:gd name="T12" fmla="*/ 4 w 731"/>
                  <a:gd name="T13" fmla="*/ 12 h 328"/>
                  <a:gd name="T14" fmla="*/ 4 w 731"/>
                  <a:gd name="T15" fmla="*/ 12 h 328"/>
                  <a:gd name="T16" fmla="*/ 4 w 731"/>
                  <a:gd name="T17" fmla="*/ 12 h 328"/>
                  <a:gd name="T18" fmla="*/ 5 w 731"/>
                  <a:gd name="T19" fmla="*/ 12 h 328"/>
                  <a:gd name="T20" fmla="*/ 6 w 731"/>
                  <a:gd name="T21" fmla="*/ 12 h 328"/>
                  <a:gd name="T22" fmla="*/ 7 w 731"/>
                  <a:gd name="T23" fmla="*/ 11 h 328"/>
                  <a:gd name="T24" fmla="*/ 7 w 731"/>
                  <a:gd name="T25" fmla="*/ 11 h 328"/>
                  <a:gd name="T26" fmla="*/ 8 w 731"/>
                  <a:gd name="T27" fmla="*/ 11 h 328"/>
                  <a:gd name="T28" fmla="*/ 8 w 731"/>
                  <a:gd name="T29" fmla="*/ 11 h 328"/>
                  <a:gd name="T30" fmla="*/ 9 w 731"/>
                  <a:gd name="T31" fmla="*/ 10 h 328"/>
                  <a:gd name="T32" fmla="*/ 8 w 731"/>
                  <a:gd name="T33" fmla="*/ 12 h 328"/>
                  <a:gd name="T34" fmla="*/ 7 w 731"/>
                  <a:gd name="T35" fmla="*/ 13 h 328"/>
                  <a:gd name="T36" fmla="*/ 8 w 731"/>
                  <a:gd name="T37" fmla="*/ 13 h 328"/>
                  <a:gd name="T38" fmla="*/ 8 w 731"/>
                  <a:gd name="T39" fmla="*/ 13 h 328"/>
                  <a:gd name="T40" fmla="*/ 9 w 731"/>
                  <a:gd name="T41" fmla="*/ 13 h 328"/>
                  <a:gd name="T42" fmla="*/ 9 w 731"/>
                  <a:gd name="T43" fmla="*/ 13 h 328"/>
                  <a:gd name="T44" fmla="*/ 10 w 731"/>
                  <a:gd name="T45" fmla="*/ 12 h 328"/>
                  <a:gd name="T46" fmla="*/ 10 w 731"/>
                  <a:gd name="T47" fmla="*/ 14 h 328"/>
                  <a:gd name="T48" fmla="*/ 15 w 731"/>
                  <a:gd name="T49" fmla="*/ 13 h 328"/>
                  <a:gd name="T50" fmla="*/ 21 w 731"/>
                  <a:gd name="T51" fmla="*/ 9 h 328"/>
                  <a:gd name="T52" fmla="*/ 27 w 731"/>
                  <a:gd name="T53" fmla="*/ 7 h 328"/>
                  <a:gd name="T54" fmla="*/ 27 w 731"/>
                  <a:gd name="T55" fmla="*/ 7 h 328"/>
                  <a:gd name="T56" fmla="*/ 26 w 731"/>
                  <a:gd name="T57" fmla="*/ 7 h 328"/>
                  <a:gd name="T58" fmla="*/ 26 w 731"/>
                  <a:gd name="T59" fmla="*/ 7 h 328"/>
                  <a:gd name="T60" fmla="*/ 25 w 731"/>
                  <a:gd name="T61" fmla="*/ 7 h 328"/>
                  <a:gd name="T62" fmla="*/ 24 w 731"/>
                  <a:gd name="T63" fmla="*/ 6 h 328"/>
                  <a:gd name="T64" fmla="*/ 24 w 731"/>
                  <a:gd name="T65" fmla="*/ 6 h 328"/>
                  <a:gd name="T66" fmla="*/ 23 w 731"/>
                  <a:gd name="T67" fmla="*/ 5 h 328"/>
                  <a:gd name="T68" fmla="*/ 23 w 731"/>
                  <a:gd name="T69" fmla="*/ 5 h 328"/>
                  <a:gd name="T70" fmla="*/ 22 w 731"/>
                  <a:gd name="T71" fmla="*/ 4 h 328"/>
                  <a:gd name="T72" fmla="*/ 22 w 731"/>
                  <a:gd name="T73" fmla="*/ 3 h 328"/>
                  <a:gd name="T74" fmla="*/ 22 w 731"/>
                  <a:gd name="T75" fmla="*/ 3 h 328"/>
                  <a:gd name="T76" fmla="*/ 22 w 731"/>
                  <a:gd name="T77" fmla="*/ 3 h 328"/>
                  <a:gd name="T78" fmla="*/ 35 w 731"/>
                  <a:gd name="T79" fmla="*/ 6 h 328"/>
                  <a:gd name="T80" fmla="*/ 34 w 731"/>
                  <a:gd name="T81" fmla="*/ 4 h 328"/>
                  <a:gd name="T82" fmla="*/ 35 w 731"/>
                  <a:gd name="T83" fmla="*/ 4 h 328"/>
                  <a:gd name="T84" fmla="*/ 35 w 731"/>
                  <a:gd name="T85" fmla="*/ 4 h 328"/>
                  <a:gd name="T86" fmla="*/ 36 w 731"/>
                  <a:gd name="T87" fmla="*/ 4 h 328"/>
                  <a:gd name="T88" fmla="*/ 36 w 731"/>
                  <a:gd name="T89" fmla="*/ 4 h 328"/>
                  <a:gd name="T90" fmla="*/ 37 w 731"/>
                  <a:gd name="T91" fmla="*/ 3 h 328"/>
                  <a:gd name="T92" fmla="*/ 38 w 731"/>
                  <a:gd name="T93" fmla="*/ 3 h 328"/>
                  <a:gd name="T94" fmla="*/ 38 w 731"/>
                  <a:gd name="T95" fmla="*/ 3 h 328"/>
                  <a:gd name="T96" fmla="*/ 39 w 731"/>
                  <a:gd name="T97" fmla="*/ 3 h 328"/>
                  <a:gd name="T98" fmla="*/ 40 w 731"/>
                  <a:gd name="T99" fmla="*/ 3 h 328"/>
                  <a:gd name="T100" fmla="*/ 40 w 731"/>
                  <a:gd name="T101" fmla="*/ 3 h 328"/>
                  <a:gd name="T102" fmla="*/ 40 w 731"/>
                  <a:gd name="T103" fmla="*/ 3 h 328"/>
                  <a:gd name="T104" fmla="*/ 40 w 731"/>
                  <a:gd name="T105" fmla="*/ 1 h 328"/>
                  <a:gd name="T106" fmla="*/ 45 w 731"/>
                  <a:gd name="T107" fmla="*/ 6 h 328"/>
                  <a:gd name="T108" fmla="*/ 42 w 731"/>
                  <a:gd name="T109" fmla="*/ 15 h 328"/>
                  <a:gd name="T110" fmla="*/ 4 w 731"/>
                  <a:gd name="T111" fmla="*/ 21 h 3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1"/>
                  <a:gd name="T169" fmla="*/ 0 h 328"/>
                  <a:gd name="T170" fmla="*/ 731 w 731"/>
                  <a:gd name="T171" fmla="*/ 328 h 3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1" h="328">
                    <a:moveTo>
                      <a:pt x="68" y="328"/>
                    </a:moveTo>
                    <a:lnTo>
                      <a:pt x="40" y="295"/>
                    </a:lnTo>
                    <a:lnTo>
                      <a:pt x="4" y="284"/>
                    </a:lnTo>
                    <a:lnTo>
                      <a:pt x="31" y="255"/>
                    </a:lnTo>
                    <a:lnTo>
                      <a:pt x="0" y="245"/>
                    </a:lnTo>
                    <a:lnTo>
                      <a:pt x="36" y="219"/>
                    </a:lnTo>
                    <a:lnTo>
                      <a:pt x="38" y="162"/>
                    </a:lnTo>
                    <a:lnTo>
                      <a:pt x="38" y="163"/>
                    </a:lnTo>
                    <a:lnTo>
                      <a:pt x="40" y="168"/>
                    </a:lnTo>
                    <a:lnTo>
                      <a:pt x="43" y="172"/>
                    </a:lnTo>
                    <a:lnTo>
                      <a:pt x="49" y="178"/>
                    </a:lnTo>
                    <a:lnTo>
                      <a:pt x="54" y="182"/>
                    </a:lnTo>
                    <a:lnTo>
                      <a:pt x="60" y="186"/>
                    </a:lnTo>
                    <a:lnTo>
                      <a:pt x="64" y="188"/>
                    </a:lnTo>
                    <a:lnTo>
                      <a:pt x="67" y="189"/>
                    </a:lnTo>
                    <a:lnTo>
                      <a:pt x="71" y="189"/>
                    </a:lnTo>
                    <a:lnTo>
                      <a:pt x="74" y="191"/>
                    </a:lnTo>
                    <a:lnTo>
                      <a:pt x="77" y="189"/>
                    </a:lnTo>
                    <a:lnTo>
                      <a:pt x="82" y="188"/>
                    </a:lnTo>
                    <a:lnTo>
                      <a:pt x="88" y="186"/>
                    </a:lnTo>
                    <a:lnTo>
                      <a:pt x="94" y="185"/>
                    </a:lnTo>
                    <a:lnTo>
                      <a:pt x="99" y="181"/>
                    </a:lnTo>
                    <a:lnTo>
                      <a:pt x="105" y="179"/>
                    </a:lnTo>
                    <a:lnTo>
                      <a:pt x="112" y="175"/>
                    </a:lnTo>
                    <a:lnTo>
                      <a:pt x="117" y="173"/>
                    </a:lnTo>
                    <a:lnTo>
                      <a:pt x="123" y="169"/>
                    </a:lnTo>
                    <a:lnTo>
                      <a:pt x="129" y="168"/>
                    </a:lnTo>
                    <a:lnTo>
                      <a:pt x="134" y="163"/>
                    </a:lnTo>
                    <a:lnTo>
                      <a:pt x="138" y="162"/>
                    </a:lnTo>
                    <a:lnTo>
                      <a:pt x="141" y="161"/>
                    </a:lnTo>
                    <a:lnTo>
                      <a:pt x="144" y="159"/>
                    </a:lnTo>
                    <a:lnTo>
                      <a:pt x="147" y="158"/>
                    </a:lnTo>
                    <a:lnTo>
                      <a:pt x="148" y="158"/>
                    </a:lnTo>
                    <a:lnTo>
                      <a:pt x="137" y="189"/>
                    </a:lnTo>
                    <a:lnTo>
                      <a:pt x="124" y="214"/>
                    </a:lnTo>
                    <a:lnTo>
                      <a:pt x="124" y="212"/>
                    </a:lnTo>
                    <a:lnTo>
                      <a:pt x="129" y="211"/>
                    </a:lnTo>
                    <a:lnTo>
                      <a:pt x="131" y="209"/>
                    </a:lnTo>
                    <a:lnTo>
                      <a:pt x="134" y="208"/>
                    </a:lnTo>
                    <a:lnTo>
                      <a:pt x="138" y="206"/>
                    </a:lnTo>
                    <a:lnTo>
                      <a:pt x="143" y="205"/>
                    </a:lnTo>
                    <a:lnTo>
                      <a:pt x="145" y="202"/>
                    </a:lnTo>
                    <a:lnTo>
                      <a:pt x="150" y="201"/>
                    </a:lnTo>
                    <a:lnTo>
                      <a:pt x="152" y="199"/>
                    </a:lnTo>
                    <a:lnTo>
                      <a:pt x="157" y="196"/>
                    </a:lnTo>
                    <a:lnTo>
                      <a:pt x="162" y="192"/>
                    </a:lnTo>
                    <a:lnTo>
                      <a:pt x="168" y="188"/>
                    </a:lnTo>
                    <a:lnTo>
                      <a:pt x="166" y="222"/>
                    </a:lnTo>
                    <a:lnTo>
                      <a:pt x="204" y="208"/>
                    </a:lnTo>
                    <a:lnTo>
                      <a:pt x="249" y="199"/>
                    </a:lnTo>
                    <a:lnTo>
                      <a:pt x="406" y="162"/>
                    </a:lnTo>
                    <a:lnTo>
                      <a:pt x="341" y="133"/>
                    </a:lnTo>
                    <a:lnTo>
                      <a:pt x="407" y="128"/>
                    </a:lnTo>
                    <a:lnTo>
                      <a:pt x="435" y="116"/>
                    </a:lnTo>
                    <a:lnTo>
                      <a:pt x="434" y="115"/>
                    </a:lnTo>
                    <a:lnTo>
                      <a:pt x="430" y="113"/>
                    </a:lnTo>
                    <a:lnTo>
                      <a:pt x="427" y="112"/>
                    </a:lnTo>
                    <a:lnTo>
                      <a:pt x="423" y="109"/>
                    </a:lnTo>
                    <a:lnTo>
                      <a:pt x="418" y="108"/>
                    </a:lnTo>
                    <a:lnTo>
                      <a:pt x="413" y="105"/>
                    </a:lnTo>
                    <a:lnTo>
                      <a:pt x="409" y="102"/>
                    </a:lnTo>
                    <a:lnTo>
                      <a:pt x="402" y="97"/>
                    </a:lnTo>
                    <a:lnTo>
                      <a:pt x="397" y="95"/>
                    </a:lnTo>
                    <a:lnTo>
                      <a:pt x="392" y="92"/>
                    </a:lnTo>
                    <a:lnTo>
                      <a:pt x="388" y="89"/>
                    </a:lnTo>
                    <a:lnTo>
                      <a:pt x="382" y="85"/>
                    </a:lnTo>
                    <a:lnTo>
                      <a:pt x="378" y="82"/>
                    </a:lnTo>
                    <a:lnTo>
                      <a:pt x="375" y="77"/>
                    </a:lnTo>
                    <a:lnTo>
                      <a:pt x="372" y="76"/>
                    </a:lnTo>
                    <a:lnTo>
                      <a:pt x="368" y="69"/>
                    </a:lnTo>
                    <a:lnTo>
                      <a:pt x="365" y="62"/>
                    </a:lnTo>
                    <a:lnTo>
                      <a:pt x="362" y="56"/>
                    </a:lnTo>
                    <a:lnTo>
                      <a:pt x="360" y="50"/>
                    </a:lnTo>
                    <a:lnTo>
                      <a:pt x="358" y="44"/>
                    </a:lnTo>
                    <a:lnTo>
                      <a:pt x="357" y="42"/>
                    </a:lnTo>
                    <a:lnTo>
                      <a:pt x="355" y="39"/>
                    </a:lnTo>
                    <a:lnTo>
                      <a:pt x="355" y="37"/>
                    </a:lnTo>
                    <a:lnTo>
                      <a:pt x="418" y="73"/>
                    </a:lnTo>
                    <a:lnTo>
                      <a:pt x="573" y="99"/>
                    </a:lnTo>
                    <a:lnTo>
                      <a:pt x="627" y="82"/>
                    </a:lnTo>
                    <a:lnTo>
                      <a:pt x="556" y="56"/>
                    </a:lnTo>
                    <a:lnTo>
                      <a:pt x="557" y="56"/>
                    </a:lnTo>
                    <a:lnTo>
                      <a:pt x="563" y="56"/>
                    </a:lnTo>
                    <a:lnTo>
                      <a:pt x="567" y="55"/>
                    </a:lnTo>
                    <a:lnTo>
                      <a:pt x="571" y="55"/>
                    </a:lnTo>
                    <a:lnTo>
                      <a:pt x="574" y="55"/>
                    </a:lnTo>
                    <a:lnTo>
                      <a:pt x="581" y="55"/>
                    </a:lnTo>
                    <a:lnTo>
                      <a:pt x="585" y="53"/>
                    </a:lnTo>
                    <a:lnTo>
                      <a:pt x="591" y="53"/>
                    </a:lnTo>
                    <a:lnTo>
                      <a:pt x="595" y="52"/>
                    </a:lnTo>
                    <a:lnTo>
                      <a:pt x="601" y="52"/>
                    </a:lnTo>
                    <a:lnTo>
                      <a:pt x="606" y="50"/>
                    </a:lnTo>
                    <a:lnTo>
                      <a:pt x="610" y="50"/>
                    </a:lnTo>
                    <a:lnTo>
                      <a:pt x="615" y="50"/>
                    </a:lnTo>
                    <a:lnTo>
                      <a:pt x="620" y="49"/>
                    </a:lnTo>
                    <a:lnTo>
                      <a:pt x="626" y="46"/>
                    </a:lnTo>
                    <a:lnTo>
                      <a:pt x="633" y="46"/>
                    </a:lnTo>
                    <a:lnTo>
                      <a:pt x="637" y="46"/>
                    </a:lnTo>
                    <a:lnTo>
                      <a:pt x="643" y="46"/>
                    </a:lnTo>
                    <a:lnTo>
                      <a:pt x="647" y="46"/>
                    </a:lnTo>
                    <a:lnTo>
                      <a:pt x="651" y="46"/>
                    </a:lnTo>
                    <a:lnTo>
                      <a:pt x="652" y="47"/>
                    </a:lnTo>
                    <a:lnTo>
                      <a:pt x="654" y="47"/>
                    </a:lnTo>
                    <a:lnTo>
                      <a:pt x="589" y="0"/>
                    </a:lnTo>
                    <a:lnTo>
                      <a:pt x="647" y="14"/>
                    </a:lnTo>
                    <a:lnTo>
                      <a:pt x="689" y="39"/>
                    </a:lnTo>
                    <a:lnTo>
                      <a:pt x="731" y="93"/>
                    </a:lnTo>
                    <a:lnTo>
                      <a:pt x="700" y="99"/>
                    </a:lnTo>
                    <a:lnTo>
                      <a:pt x="678" y="241"/>
                    </a:lnTo>
                    <a:lnTo>
                      <a:pt x="68" y="328"/>
                    </a:lnTo>
                    <a:close/>
                  </a:path>
                </a:pathLst>
              </a:custGeom>
              <a:solidFill>
                <a:srgbClr val="B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6" name="Freeform 18"/>
              <p:cNvSpPr>
                <a:spLocks/>
              </p:cNvSpPr>
              <p:nvPr/>
            </p:nvSpPr>
            <p:spPr bwMode="auto">
              <a:xfrm>
                <a:off x="486" y="2467"/>
                <a:ext cx="683" cy="184"/>
              </a:xfrm>
              <a:custGeom>
                <a:avLst/>
                <a:gdLst>
                  <a:gd name="T0" fmla="*/ 0 w 1366"/>
                  <a:gd name="T1" fmla="*/ 17 h 368"/>
                  <a:gd name="T2" fmla="*/ 1 w 1366"/>
                  <a:gd name="T3" fmla="*/ 18 h 368"/>
                  <a:gd name="T4" fmla="*/ 3 w 1366"/>
                  <a:gd name="T5" fmla="*/ 18 h 368"/>
                  <a:gd name="T6" fmla="*/ 3 w 1366"/>
                  <a:gd name="T7" fmla="*/ 21 h 368"/>
                  <a:gd name="T8" fmla="*/ 6 w 1366"/>
                  <a:gd name="T9" fmla="*/ 21 h 368"/>
                  <a:gd name="T10" fmla="*/ 6 w 1366"/>
                  <a:gd name="T11" fmla="*/ 23 h 368"/>
                  <a:gd name="T12" fmla="*/ 7 w 1366"/>
                  <a:gd name="T13" fmla="*/ 23 h 368"/>
                  <a:gd name="T14" fmla="*/ 40 w 1366"/>
                  <a:gd name="T15" fmla="*/ 19 h 368"/>
                  <a:gd name="T16" fmla="*/ 45 w 1366"/>
                  <a:gd name="T17" fmla="*/ 19 h 368"/>
                  <a:gd name="T18" fmla="*/ 47 w 1366"/>
                  <a:gd name="T19" fmla="*/ 19 h 368"/>
                  <a:gd name="T20" fmla="*/ 71 w 1366"/>
                  <a:gd name="T21" fmla="*/ 15 h 368"/>
                  <a:gd name="T22" fmla="*/ 82 w 1366"/>
                  <a:gd name="T23" fmla="*/ 15 h 368"/>
                  <a:gd name="T24" fmla="*/ 83 w 1366"/>
                  <a:gd name="T25" fmla="*/ 14 h 368"/>
                  <a:gd name="T26" fmla="*/ 83 w 1366"/>
                  <a:gd name="T27" fmla="*/ 13 h 368"/>
                  <a:gd name="T28" fmla="*/ 85 w 1366"/>
                  <a:gd name="T29" fmla="*/ 10 h 368"/>
                  <a:gd name="T30" fmla="*/ 86 w 1366"/>
                  <a:gd name="T31" fmla="*/ 7 h 368"/>
                  <a:gd name="T32" fmla="*/ 24 w 1366"/>
                  <a:gd name="T33" fmla="*/ 0 h 368"/>
                  <a:gd name="T34" fmla="*/ 0 w 1366"/>
                  <a:gd name="T35" fmla="*/ 17 h 368"/>
                  <a:gd name="T36" fmla="*/ 0 w 1366"/>
                  <a:gd name="T37" fmla="*/ 17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6"/>
                  <a:gd name="T58" fmla="*/ 0 h 368"/>
                  <a:gd name="T59" fmla="*/ 1366 w 1366"/>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6" h="368">
                    <a:moveTo>
                      <a:pt x="0" y="261"/>
                    </a:moveTo>
                    <a:lnTo>
                      <a:pt x="8" y="278"/>
                    </a:lnTo>
                    <a:lnTo>
                      <a:pt x="46" y="284"/>
                    </a:lnTo>
                    <a:lnTo>
                      <a:pt x="47" y="323"/>
                    </a:lnTo>
                    <a:lnTo>
                      <a:pt x="86" y="323"/>
                    </a:lnTo>
                    <a:lnTo>
                      <a:pt x="91" y="357"/>
                    </a:lnTo>
                    <a:lnTo>
                      <a:pt x="109" y="368"/>
                    </a:lnTo>
                    <a:lnTo>
                      <a:pt x="637" y="300"/>
                    </a:lnTo>
                    <a:lnTo>
                      <a:pt x="712" y="298"/>
                    </a:lnTo>
                    <a:lnTo>
                      <a:pt x="749" y="298"/>
                    </a:lnTo>
                    <a:lnTo>
                      <a:pt x="1126" y="238"/>
                    </a:lnTo>
                    <a:lnTo>
                      <a:pt x="1312" y="238"/>
                    </a:lnTo>
                    <a:lnTo>
                      <a:pt x="1313" y="217"/>
                    </a:lnTo>
                    <a:lnTo>
                      <a:pt x="1323" y="201"/>
                    </a:lnTo>
                    <a:lnTo>
                      <a:pt x="1348" y="158"/>
                    </a:lnTo>
                    <a:lnTo>
                      <a:pt x="1366" y="116"/>
                    </a:lnTo>
                    <a:lnTo>
                      <a:pt x="387" y="0"/>
                    </a:lnTo>
                    <a:lnTo>
                      <a:pt x="0" y="261"/>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7" name="Freeform 19"/>
              <p:cNvSpPr>
                <a:spLocks/>
              </p:cNvSpPr>
              <p:nvPr/>
            </p:nvSpPr>
            <p:spPr bwMode="auto">
              <a:xfrm>
                <a:off x="474" y="2073"/>
                <a:ext cx="486" cy="358"/>
              </a:xfrm>
              <a:custGeom>
                <a:avLst/>
                <a:gdLst>
                  <a:gd name="T0" fmla="*/ 0 w 972"/>
                  <a:gd name="T1" fmla="*/ 0 h 717"/>
                  <a:gd name="T2" fmla="*/ 49 w 972"/>
                  <a:gd name="T3" fmla="*/ 0 h 717"/>
                  <a:gd name="T4" fmla="*/ 61 w 972"/>
                  <a:gd name="T5" fmla="*/ 23 h 717"/>
                  <a:gd name="T6" fmla="*/ 52 w 972"/>
                  <a:gd name="T7" fmla="*/ 32 h 717"/>
                  <a:gd name="T8" fmla="*/ 52 w 972"/>
                  <a:gd name="T9" fmla="*/ 40 h 717"/>
                  <a:gd name="T10" fmla="*/ 3 w 972"/>
                  <a:gd name="T11" fmla="*/ 44 h 717"/>
                  <a:gd name="T12" fmla="*/ 0 w 972"/>
                  <a:gd name="T13" fmla="*/ 0 h 717"/>
                  <a:gd name="T14" fmla="*/ 0 w 972"/>
                  <a:gd name="T15" fmla="*/ 0 h 717"/>
                  <a:gd name="T16" fmla="*/ 0 60000 65536"/>
                  <a:gd name="T17" fmla="*/ 0 60000 65536"/>
                  <a:gd name="T18" fmla="*/ 0 60000 65536"/>
                  <a:gd name="T19" fmla="*/ 0 60000 65536"/>
                  <a:gd name="T20" fmla="*/ 0 60000 65536"/>
                  <a:gd name="T21" fmla="*/ 0 60000 65536"/>
                  <a:gd name="T22" fmla="*/ 0 60000 65536"/>
                  <a:gd name="T23" fmla="*/ 0 60000 65536"/>
                  <a:gd name="T24" fmla="*/ 0 w 972"/>
                  <a:gd name="T25" fmla="*/ 0 h 717"/>
                  <a:gd name="T26" fmla="*/ 972 w 972"/>
                  <a:gd name="T27" fmla="*/ 717 h 7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2" h="717">
                    <a:moveTo>
                      <a:pt x="0" y="0"/>
                    </a:moveTo>
                    <a:lnTo>
                      <a:pt x="770" y="15"/>
                    </a:lnTo>
                    <a:lnTo>
                      <a:pt x="972" y="383"/>
                    </a:lnTo>
                    <a:lnTo>
                      <a:pt x="823" y="520"/>
                    </a:lnTo>
                    <a:lnTo>
                      <a:pt x="826" y="642"/>
                    </a:lnTo>
                    <a:lnTo>
                      <a:pt x="38" y="717"/>
                    </a:lnTo>
                    <a:lnTo>
                      <a:pt x="0" y="0"/>
                    </a:lnTo>
                    <a:close/>
                  </a:path>
                </a:pathLst>
              </a:custGeom>
              <a:solidFill>
                <a:srgbClr val="A1B0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8" name="Freeform 20"/>
              <p:cNvSpPr>
                <a:spLocks/>
              </p:cNvSpPr>
              <p:nvPr/>
            </p:nvSpPr>
            <p:spPr bwMode="auto">
              <a:xfrm>
                <a:off x="533" y="2065"/>
                <a:ext cx="243" cy="99"/>
              </a:xfrm>
              <a:custGeom>
                <a:avLst/>
                <a:gdLst>
                  <a:gd name="T0" fmla="*/ 0 w 488"/>
                  <a:gd name="T1" fmla="*/ 7 h 196"/>
                  <a:gd name="T2" fmla="*/ 0 w 488"/>
                  <a:gd name="T3" fmla="*/ 8 h 196"/>
                  <a:gd name="T4" fmla="*/ 1 w 488"/>
                  <a:gd name="T5" fmla="*/ 8 h 196"/>
                  <a:gd name="T6" fmla="*/ 1 w 488"/>
                  <a:gd name="T7" fmla="*/ 8 h 196"/>
                  <a:gd name="T8" fmla="*/ 2 w 488"/>
                  <a:gd name="T9" fmla="*/ 9 h 196"/>
                  <a:gd name="T10" fmla="*/ 2 w 488"/>
                  <a:gd name="T11" fmla="*/ 9 h 196"/>
                  <a:gd name="T12" fmla="*/ 3 w 488"/>
                  <a:gd name="T13" fmla="*/ 10 h 196"/>
                  <a:gd name="T14" fmla="*/ 3 w 488"/>
                  <a:gd name="T15" fmla="*/ 10 h 196"/>
                  <a:gd name="T16" fmla="*/ 3 w 488"/>
                  <a:gd name="T17" fmla="*/ 10 h 196"/>
                  <a:gd name="T18" fmla="*/ 4 w 488"/>
                  <a:gd name="T19" fmla="*/ 10 h 196"/>
                  <a:gd name="T20" fmla="*/ 4 w 488"/>
                  <a:gd name="T21" fmla="*/ 10 h 196"/>
                  <a:gd name="T22" fmla="*/ 5 w 488"/>
                  <a:gd name="T23" fmla="*/ 11 h 196"/>
                  <a:gd name="T24" fmla="*/ 6 w 488"/>
                  <a:gd name="T25" fmla="*/ 11 h 196"/>
                  <a:gd name="T26" fmla="*/ 6 w 488"/>
                  <a:gd name="T27" fmla="*/ 11 h 196"/>
                  <a:gd name="T28" fmla="*/ 7 w 488"/>
                  <a:gd name="T29" fmla="*/ 11 h 196"/>
                  <a:gd name="T30" fmla="*/ 8 w 488"/>
                  <a:gd name="T31" fmla="*/ 12 h 196"/>
                  <a:gd name="T32" fmla="*/ 8 w 488"/>
                  <a:gd name="T33" fmla="*/ 12 h 196"/>
                  <a:gd name="T34" fmla="*/ 9 w 488"/>
                  <a:gd name="T35" fmla="*/ 12 h 196"/>
                  <a:gd name="T36" fmla="*/ 10 w 488"/>
                  <a:gd name="T37" fmla="*/ 12 h 196"/>
                  <a:gd name="T38" fmla="*/ 11 w 488"/>
                  <a:gd name="T39" fmla="*/ 12 h 196"/>
                  <a:gd name="T40" fmla="*/ 12 w 488"/>
                  <a:gd name="T41" fmla="*/ 13 h 196"/>
                  <a:gd name="T42" fmla="*/ 13 w 488"/>
                  <a:gd name="T43" fmla="*/ 13 h 196"/>
                  <a:gd name="T44" fmla="*/ 14 w 488"/>
                  <a:gd name="T45" fmla="*/ 13 h 196"/>
                  <a:gd name="T46" fmla="*/ 15 w 488"/>
                  <a:gd name="T47" fmla="*/ 13 h 196"/>
                  <a:gd name="T48" fmla="*/ 15 w 488"/>
                  <a:gd name="T49" fmla="*/ 13 h 196"/>
                  <a:gd name="T50" fmla="*/ 16 w 488"/>
                  <a:gd name="T51" fmla="*/ 13 h 196"/>
                  <a:gd name="T52" fmla="*/ 17 w 488"/>
                  <a:gd name="T53" fmla="*/ 13 h 196"/>
                  <a:gd name="T54" fmla="*/ 18 w 488"/>
                  <a:gd name="T55" fmla="*/ 12 h 196"/>
                  <a:gd name="T56" fmla="*/ 19 w 488"/>
                  <a:gd name="T57" fmla="*/ 12 h 196"/>
                  <a:gd name="T58" fmla="*/ 20 w 488"/>
                  <a:gd name="T59" fmla="*/ 12 h 196"/>
                  <a:gd name="T60" fmla="*/ 20 w 488"/>
                  <a:gd name="T61" fmla="*/ 12 h 196"/>
                  <a:gd name="T62" fmla="*/ 21 w 488"/>
                  <a:gd name="T63" fmla="*/ 11 h 196"/>
                  <a:gd name="T64" fmla="*/ 22 w 488"/>
                  <a:gd name="T65" fmla="*/ 11 h 196"/>
                  <a:gd name="T66" fmla="*/ 23 w 488"/>
                  <a:gd name="T67" fmla="*/ 11 h 196"/>
                  <a:gd name="T68" fmla="*/ 23 w 488"/>
                  <a:gd name="T69" fmla="*/ 10 h 196"/>
                  <a:gd name="T70" fmla="*/ 24 w 488"/>
                  <a:gd name="T71" fmla="*/ 10 h 196"/>
                  <a:gd name="T72" fmla="*/ 25 w 488"/>
                  <a:gd name="T73" fmla="*/ 10 h 196"/>
                  <a:gd name="T74" fmla="*/ 25 w 488"/>
                  <a:gd name="T75" fmla="*/ 9 h 196"/>
                  <a:gd name="T76" fmla="*/ 26 w 488"/>
                  <a:gd name="T77" fmla="*/ 9 h 196"/>
                  <a:gd name="T78" fmla="*/ 26 w 488"/>
                  <a:gd name="T79" fmla="*/ 8 h 196"/>
                  <a:gd name="T80" fmla="*/ 27 w 488"/>
                  <a:gd name="T81" fmla="*/ 8 h 196"/>
                  <a:gd name="T82" fmla="*/ 27 w 488"/>
                  <a:gd name="T83" fmla="*/ 8 h 196"/>
                  <a:gd name="T84" fmla="*/ 28 w 488"/>
                  <a:gd name="T85" fmla="*/ 7 h 196"/>
                  <a:gd name="T86" fmla="*/ 29 w 488"/>
                  <a:gd name="T87" fmla="*/ 6 h 196"/>
                  <a:gd name="T88" fmla="*/ 29 w 488"/>
                  <a:gd name="T89" fmla="*/ 6 h 196"/>
                  <a:gd name="T90" fmla="*/ 30 w 488"/>
                  <a:gd name="T91" fmla="*/ 5 h 196"/>
                  <a:gd name="T92" fmla="*/ 30 w 488"/>
                  <a:gd name="T93" fmla="*/ 5 h 196"/>
                  <a:gd name="T94" fmla="*/ 0 w 488"/>
                  <a:gd name="T95" fmla="*/ 7 h 1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8"/>
                  <a:gd name="T145" fmla="*/ 0 h 196"/>
                  <a:gd name="T146" fmla="*/ 488 w 488"/>
                  <a:gd name="T147" fmla="*/ 196 h 1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8" h="196">
                    <a:moveTo>
                      <a:pt x="0" y="100"/>
                    </a:moveTo>
                    <a:lnTo>
                      <a:pt x="2" y="103"/>
                    </a:lnTo>
                    <a:lnTo>
                      <a:pt x="5" y="107"/>
                    </a:lnTo>
                    <a:lnTo>
                      <a:pt x="10" y="112"/>
                    </a:lnTo>
                    <a:lnTo>
                      <a:pt x="12" y="114"/>
                    </a:lnTo>
                    <a:lnTo>
                      <a:pt x="16" y="117"/>
                    </a:lnTo>
                    <a:lnTo>
                      <a:pt x="19" y="120"/>
                    </a:lnTo>
                    <a:lnTo>
                      <a:pt x="23" y="125"/>
                    </a:lnTo>
                    <a:lnTo>
                      <a:pt x="27" y="127"/>
                    </a:lnTo>
                    <a:lnTo>
                      <a:pt x="33" y="132"/>
                    </a:lnTo>
                    <a:lnTo>
                      <a:pt x="37" y="136"/>
                    </a:lnTo>
                    <a:lnTo>
                      <a:pt x="44" y="140"/>
                    </a:lnTo>
                    <a:lnTo>
                      <a:pt x="47" y="142"/>
                    </a:lnTo>
                    <a:lnTo>
                      <a:pt x="49" y="145"/>
                    </a:lnTo>
                    <a:lnTo>
                      <a:pt x="52" y="146"/>
                    </a:lnTo>
                    <a:lnTo>
                      <a:pt x="56" y="147"/>
                    </a:lnTo>
                    <a:lnTo>
                      <a:pt x="59" y="150"/>
                    </a:lnTo>
                    <a:lnTo>
                      <a:pt x="63" y="152"/>
                    </a:lnTo>
                    <a:lnTo>
                      <a:pt x="68" y="153"/>
                    </a:lnTo>
                    <a:lnTo>
                      <a:pt x="70" y="156"/>
                    </a:lnTo>
                    <a:lnTo>
                      <a:pt x="75" y="157"/>
                    </a:lnTo>
                    <a:lnTo>
                      <a:pt x="79" y="159"/>
                    </a:lnTo>
                    <a:lnTo>
                      <a:pt x="83" y="162"/>
                    </a:lnTo>
                    <a:lnTo>
                      <a:pt x="89" y="163"/>
                    </a:lnTo>
                    <a:lnTo>
                      <a:pt x="93" y="165"/>
                    </a:lnTo>
                    <a:lnTo>
                      <a:pt x="97" y="168"/>
                    </a:lnTo>
                    <a:lnTo>
                      <a:pt x="103" y="169"/>
                    </a:lnTo>
                    <a:lnTo>
                      <a:pt x="108" y="172"/>
                    </a:lnTo>
                    <a:lnTo>
                      <a:pt x="112" y="172"/>
                    </a:lnTo>
                    <a:lnTo>
                      <a:pt x="118" y="175"/>
                    </a:lnTo>
                    <a:lnTo>
                      <a:pt x="124" y="176"/>
                    </a:lnTo>
                    <a:lnTo>
                      <a:pt x="129" y="178"/>
                    </a:lnTo>
                    <a:lnTo>
                      <a:pt x="135" y="179"/>
                    </a:lnTo>
                    <a:lnTo>
                      <a:pt x="140" y="180"/>
                    </a:lnTo>
                    <a:lnTo>
                      <a:pt x="147" y="182"/>
                    </a:lnTo>
                    <a:lnTo>
                      <a:pt x="154" y="185"/>
                    </a:lnTo>
                    <a:lnTo>
                      <a:pt x="160" y="185"/>
                    </a:lnTo>
                    <a:lnTo>
                      <a:pt x="167" y="186"/>
                    </a:lnTo>
                    <a:lnTo>
                      <a:pt x="173" y="188"/>
                    </a:lnTo>
                    <a:lnTo>
                      <a:pt x="181" y="189"/>
                    </a:lnTo>
                    <a:lnTo>
                      <a:pt x="188" y="190"/>
                    </a:lnTo>
                    <a:lnTo>
                      <a:pt x="195" y="192"/>
                    </a:lnTo>
                    <a:lnTo>
                      <a:pt x="203" y="193"/>
                    </a:lnTo>
                    <a:lnTo>
                      <a:pt x="210" y="195"/>
                    </a:lnTo>
                    <a:lnTo>
                      <a:pt x="217" y="195"/>
                    </a:lnTo>
                    <a:lnTo>
                      <a:pt x="226" y="195"/>
                    </a:lnTo>
                    <a:lnTo>
                      <a:pt x="233" y="195"/>
                    </a:lnTo>
                    <a:lnTo>
                      <a:pt x="241" y="196"/>
                    </a:lnTo>
                    <a:lnTo>
                      <a:pt x="248" y="195"/>
                    </a:lnTo>
                    <a:lnTo>
                      <a:pt x="255" y="195"/>
                    </a:lnTo>
                    <a:lnTo>
                      <a:pt x="262" y="195"/>
                    </a:lnTo>
                    <a:lnTo>
                      <a:pt x="269" y="193"/>
                    </a:lnTo>
                    <a:lnTo>
                      <a:pt x="276" y="192"/>
                    </a:lnTo>
                    <a:lnTo>
                      <a:pt x="283" y="192"/>
                    </a:lnTo>
                    <a:lnTo>
                      <a:pt x="290" y="190"/>
                    </a:lnTo>
                    <a:lnTo>
                      <a:pt x="296" y="189"/>
                    </a:lnTo>
                    <a:lnTo>
                      <a:pt x="303" y="188"/>
                    </a:lnTo>
                    <a:lnTo>
                      <a:pt x="310" y="186"/>
                    </a:lnTo>
                    <a:lnTo>
                      <a:pt x="317" y="185"/>
                    </a:lnTo>
                    <a:lnTo>
                      <a:pt x="322" y="183"/>
                    </a:lnTo>
                    <a:lnTo>
                      <a:pt x="328" y="180"/>
                    </a:lnTo>
                    <a:lnTo>
                      <a:pt x="335" y="179"/>
                    </a:lnTo>
                    <a:lnTo>
                      <a:pt x="342" y="176"/>
                    </a:lnTo>
                    <a:lnTo>
                      <a:pt x="348" y="173"/>
                    </a:lnTo>
                    <a:lnTo>
                      <a:pt x="353" y="172"/>
                    </a:lnTo>
                    <a:lnTo>
                      <a:pt x="359" y="169"/>
                    </a:lnTo>
                    <a:lnTo>
                      <a:pt x="364" y="166"/>
                    </a:lnTo>
                    <a:lnTo>
                      <a:pt x="370" y="163"/>
                    </a:lnTo>
                    <a:lnTo>
                      <a:pt x="376" y="160"/>
                    </a:lnTo>
                    <a:lnTo>
                      <a:pt x="381" y="157"/>
                    </a:lnTo>
                    <a:lnTo>
                      <a:pt x="386" y="155"/>
                    </a:lnTo>
                    <a:lnTo>
                      <a:pt x="391" y="152"/>
                    </a:lnTo>
                    <a:lnTo>
                      <a:pt x="395" y="149"/>
                    </a:lnTo>
                    <a:lnTo>
                      <a:pt x="401" y="146"/>
                    </a:lnTo>
                    <a:lnTo>
                      <a:pt x="407" y="143"/>
                    </a:lnTo>
                    <a:lnTo>
                      <a:pt x="411" y="140"/>
                    </a:lnTo>
                    <a:lnTo>
                      <a:pt x="415" y="137"/>
                    </a:lnTo>
                    <a:lnTo>
                      <a:pt x="419" y="135"/>
                    </a:lnTo>
                    <a:lnTo>
                      <a:pt x="423" y="130"/>
                    </a:lnTo>
                    <a:lnTo>
                      <a:pt x="428" y="127"/>
                    </a:lnTo>
                    <a:lnTo>
                      <a:pt x="432" y="125"/>
                    </a:lnTo>
                    <a:lnTo>
                      <a:pt x="436" y="122"/>
                    </a:lnTo>
                    <a:lnTo>
                      <a:pt x="439" y="119"/>
                    </a:lnTo>
                    <a:lnTo>
                      <a:pt x="443" y="116"/>
                    </a:lnTo>
                    <a:lnTo>
                      <a:pt x="449" y="110"/>
                    </a:lnTo>
                    <a:lnTo>
                      <a:pt x="456" y="104"/>
                    </a:lnTo>
                    <a:lnTo>
                      <a:pt x="463" y="99"/>
                    </a:lnTo>
                    <a:lnTo>
                      <a:pt x="468" y="94"/>
                    </a:lnTo>
                    <a:lnTo>
                      <a:pt x="471" y="90"/>
                    </a:lnTo>
                    <a:lnTo>
                      <a:pt x="475" y="86"/>
                    </a:lnTo>
                    <a:lnTo>
                      <a:pt x="479" y="82"/>
                    </a:lnTo>
                    <a:lnTo>
                      <a:pt x="482" y="79"/>
                    </a:lnTo>
                    <a:lnTo>
                      <a:pt x="486" y="76"/>
                    </a:lnTo>
                    <a:lnTo>
                      <a:pt x="488" y="74"/>
                    </a:lnTo>
                    <a:lnTo>
                      <a:pt x="42" y="0"/>
                    </a:lnTo>
                    <a:lnTo>
                      <a:pt x="0" y="100"/>
                    </a:lnTo>
                    <a:close/>
                  </a:path>
                </a:pathLst>
              </a:custGeom>
              <a:solidFill>
                <a:srgbClr val="708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9" name="Freeform 21"/>
              <p:cNvSpPr>
                <a:spLocks/>
              </p:cNvSpPr>
              <p:nvPr/>
            </p:nvSpPr>
            <p:spPr bwMode="auto">
              <a:xfrm>
                <a:off x="854" y="1982"/>
                <a:ext cx="212" cy="397"/>
              </a:xfrm>
              <a:custGeom>
                <a:avLst/>
                <a:gdLst>
                  <a:gd name="T0" fmla="*/ 1 w 423"/>
                  <a:gd name="T1" fmla="*/ 15 h 792"/>
                  <a:gd name="T2" fmla="*/ 0 w 423"/>
                  <a:gd name="T3" fmla="*/ 22 h 792"/>
                  <a:gd name="T4" fmla="*/ 2 w 423"/>
                  <a:gd name="T5" fmla="*/ 23 h 792"/>
                  <a:gd name="T6" fmla="*/ 4 w 423"/>
                  <a:gd name="T7" fmla="*/ 23 h 792"/>
                  <a:gd name="T8" fmla="*/ 9 w 423"/>
                  <a:gd name="T9" fmla="*/ 27 h 792"/>
                  <a:gd name="T10" fmla="*/ 10 w 423"/>
                  <a:gd name="T11" fmla="*/ 39 h 792"/>
                  <a:gd name="T12" fmla="*/ 6 w 423"/>
                  <a:gd name="T13" fmla="*/ 44 h 792"/>
                  <a:gd name="T14" fmla="*/ 12 w 423"/>
                  <a:gd name="T15" fmla="*/ 47 h 792"/>
                  <a:gd name="T16" fmla="*/ 16 w 423"/>
                  <a:gd name="T17" fmla="*/ 49 h 792"/>
                  <a:gd name="T18" fmla="*/ 20 w 423"/>
                  <a:gd name="T19" fmla="*/ 50 h 792"/>
                  <a:gd name="T20" fmla="*/ 24 w 423"/>
                  <a:gd name="T21" fmla="*/ 49 h 792"/>
                  <a:gd name="T22" fmla="*/ 27 w 423"/>
                  <a:gd name="T23" fmla="*/ 46 h 792"/>
                  <a:gd name="T24" fmla="*/ 27 w 423"/>
                  <a:gd name="T25" fmla="*/ 39 h 792"/>
                  <a:gd name="T26" fmla="*/ 18 w 423"/>
                  <a:gd name="T27" fmla="*/ 24 h 792"/>
                  <a:gd name="T28" fmla="*/ 19 w 423"/>
                  <a:gd name="T29" fmla="*/ 22 h 792"/>
                  <a:gd name="T30" fmla="*/ 20 w 423"/>
                  <a:gd name="T31" fmla="*/ 18 h 792"/>
                  <a:gd name="T32" fmla="*/ 23 w 423"/>
                  <a:gd name="T33" fmla="*/ 2 h 792"/>
                  <a:gd name="T34" fmla="*/ 22 w 423"/>
                  <a:gd name="T35" fmla="*/ 0 h 792"/>
                  <a:gd name="T36" fmla="*/ 19 w 423"/>
                  <a:gd name="T37" fmla="*/ 2 h 792"/>
                  <a:gd name="T38" fmla="*/ 17 w 423"/>
                  <a:gd name="T39" fmla="*/ 9 h 792"/>
                  <a:gd name="T40" fmla="*/ 15 w 423"/>
                  <a:gd name="T41" fmla="*/ 8 h 792"/>
                  <a:gd name="T42" fmla="*/ 12 w 423"/>
                  <a:gd name="T43" fmla="*/ 9 h 792"/>
                  <a:gd name="T44" fmla="*/ 11 w 423"/>
                  <a:gd name="T45" fmla="*/ 8 h 792"/>
                  <a:gd name="T46" fmla="*/ 8 w 423"/>
                  <a:gd name="T47" fmla="*/ 8 h 792"/>
                  <a:gd name="T48" fmla="*/ 8 w 423"/>
                  <a:gd name="T49" fmla="*/ 3 h 792"/>
                  <a:gd name="T50" fmla="*/ 6 w 423"/>
                  <a:gd name="T51" fmla="*/ 2 h 792"/>
                  <a:gd name="T52" fmla="*/ 3 w 423"/>
                  <a:gd name="T53" fmla="*/ 4 h 792"/>
                  <a:gd name="T54" fmla="*/ 0 w 423"/>
                  <a:gd name="T55" fmla="*/ 11 h 792"/>
                  <a:gd name="T56" fmla="*/ 1 w 423"/>
                  <a:gd name="T57" fmla="*/ 15 h 792"/>
                  <a:gd name="T58" fmla="*/ 1 w 423"/>
                  <a:gd name="T59" fmla="*/ 15 h 7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3"/>
                  <a:gd name="T91" fmla="*/ 0 h 792"/>
                  <a:gd name="T92" fmla="*/ 423 w 423"/>
                  <a:gd name="T93" fmla="*/ 792 h 7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3" h="792">
                    <a:moveTo>
                      <a:pt x="2" y="235"/>
                    </a:moveTo>
                    <a:lnTo>
                      <a:pt x="0" y="346"/>
                    </a:lnTo>
                    <a:lnTo>
                      <a:pt x="17" y="361"/>
                    </a:lnTo>
                    <a:lnTo>
                      <a:pt x="62" y="362"/>
                    </a:lnTo>
                    <a:lnTo>
                      <a:pt x="129" y="424"/>
                    </a:lnTo>
                    <a:lnTo>
                      <a:pt x="156" y="620"/>
                    </a:lnTo>
                    <a:lnTo>
                      <a:pt x="88" y="689"/>
                    </a:lnTo>
                    <a:lnTo>
                      <a:pt x="189" y="746"/>
                    </a:lnTo>
                    <a:lnTo>
                      <a:pt x="244" y="779"/>
                    </a:lnTo>
                    <a:lnTo>
                      <a:pt x="318" y="792"/>
                    </a:lnTo>
                    <a:lnTo>
                      <a:pt x="374" y="775"/>
                    </a:lnTo>
                    <a:lnTo>
                      <a:pt x="423" y="728"/>
                    </a:lnTo>
                    <a:lnTo>
                      <a:pt x="419" y="622"/>
                    </a:lnTo>
                    <a:lnTo>
                      <a:pt x="276" y="381"/>
                    </a:lnTo>
                    <a:lnTo>
                      <a:pt x="304" y="344"/>
                    </a:lnTo>
                    <a:lnTo>
                      <a:pt x="319" y="283"/>
                    </a:lnTo>
                    <a:lnTo>
                      <a:pt x="356" y="25"/>
                    </a:lnTo>
                    <a:lnTo>
                      <a:pt x="343" y="0"/>
                    </a:lnTo>
                    <a:lnTo>
                      <a:pt x="298" y="20"/>
                    </a:lnTo>
                    <a:lnTo>
                      <a:pt x="269" y="144"/>
                    </a:lnTo>
                    <a:lnTo>
                      <a:pt x="231" y="121"/>
                    </a:lnTo>
                    <a:lnTo>
                      <a:pt x="189" y="133"/>
                    </a:lnTo>
                    <a:lnTo>
                      <a:pt x="164" y="116"/>
                    </a:lnTo>
                    <a:lnTo>
                      <a:pt x="121" y="121"/>
                    </a:lnTo>
                    <a:lnTo>
                      <a:pt x="118" y="41"/>
                    </a:lnTo>
                    <a:lnTo>
                      <a:pt x="87" y="28"/>
                    </a:lnTo>
                    <a:lnTo>
                      <a:pt x="39" y="61"/>
                    </a:lnTo>
                    <a:lnTo>
                      <a:pt x="0" y="164"/>
                    </a:lnTo>
                    <a:lnTo>
                      <a:pt x="2" y="235"/>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0" name="Freeform 22"/>
              <p:cNvSpPr>
                <a:spLocks/>
              </p:cNvSpPr>
              <p:nvPr/>
            </p:nvSpPr>
            <p:spPr bwMode="auto">
              <a:xfrm>
                <a:off x="349" y="1831"/>
                <a:ext cx="490" cy="585"/>
              </a:xfrm>
              <a:custGeom>
                <a:avLst/>
                <a:gdLst>
                  <a:gd name="T0" fmla="*/ 3 w 980"/>
                  <a:gd name="T1" fmla="*/ 69 h 1170"/>
                  <a:gd name="T2" fmla="*/ 11 w 980"/>
                  <a:gd name="T3" fmla="*/ 73 h 1170"/>
                  <a:gd name="T4" fmla="*/ 20 w 980"/>
                  <a:gd name="T5" fmla="*/ 68 h 1170"/>
                  <a:gd name="T6" fmla="*/ 21 w 980"/>
                  <a:gd name="T7" fmla="*/ 56 h 1170"/>
                  <a:gd name="T8" fmla="*/ 22 w 980"/>
                  <a:gd name="T9" fmla="*/ 38 h 1170"/>
                  <a:gd name="T10" fmla="*/ 25 w 980"/>
                  <a:gd name="T11" fmla="*/ 35 h 1170"/>
                  <a:gd name="T12" fmla="*/ 31 w 980"/>
                  <a:gd name="T13" fmla="*/ 35 h 1170"/>
                  <a:gd name="T14" fmla="*/ 58 w 980"/>
                  <a:gd name="T15" fmla="*/ 28 h 1170"/>
                  <a:gd name="T16" fmla="*/ 61 w 980"/>
                  <a:gd name="T17" fmla="*/ 16 h 1170"/>
                  <a:gd name="T18" fmla="*/ 61 w 980"/>
                  <a:gd name="T19" fmla="*/ 7 h 1170"/>
                  <a:gd name="T20" fmla="*/ 57 w 980"/>
                  <a:gd name="T21" fmla="*/ 4 h 1170"/>
                  <a:gd name="T22" fmla="*/ 46 w 980"/>
                  <a:gd name="T23" fmla="*/ 3 h 1170"/>
                  <a:gd name="T24" fmla="*/ 41 w 980"/>
                  <a:gd name="T25" fmla="*/ 4 h 1170"/>
                  <a:gd name="T26" fmla="*/ 40 w 980"/>
                  <a:gd name="T27" fmla="*/ 4 h 1170"/>
                  <a:gd name="T28" fmla="*/ 40 w 980"/>
                  <a:gd name="T29" fmla="*/ 4 h 1170"/>
                  <a:gd name="T30" fmla="*/ 39 w 980"/>
                  <a:gd name="T31" fmla="*/ 4 h 1170"/>
                  <a:gd name="T32" fmla="*/ 38 w 980"/>
                  <a:gd name="T33" fmla="*/ 5 h 1170"/>
                  <a:gd name="T34" fmla="*/ 37 w 980"/>
                  <a:gd name="T35" fmla="*/ 5 h 1170"/>
                  <a:gd name="T36" fmla="*/ 37 w 980"/>
                  <a:gd name="T37" fmla="*/ 5 h 1170"/>
                  <a:gd name="T38" fmla="*/ 37 w 980"/>
                  <a:gd name="T39" fmla="*/ 5 h 1170"/>
                  <a:gd name="T40" fmla="*/ 36 w 980"/>
                  <a:gd name="T41" fmla="*/ 5 h 1170"/>
                  <a:gd name="T42" fmla="*/ 36 w 980"/>
                  <a:gd name="T43" fmla="*/ 5 h 1170"/>
                  <a:gd name="T44" fmla="*/ 35 w 980"/>
                  <a:gd name="T45" fmla="*/ 5 h 1170"/>
                  <a:gd name="T46" fmla="*/ 35 w 980"/>
                  <a:gd name="T47" fmla="*/ 5 h 1170"/>
                  <a:gd name="T48" fmla="*/ 34 w 980"/>
                  <a:gd name="T49" fmla="*/ 5 h 1170"/>
                  <a:gd name="T50" fmla="*/ 33 w 980"/>
                  <a:gd name="T51" fmla="*/ 5 h 1170"/>
                  <a:gd name="T52" fmla="*/ 33 w 980"/>
                  <a:gd name="T53" fmla="*/ 5 h 1170"/>
                  <a:gd name="T54" fmla="*/ 32 w 980"/>
                  <a:gd name="T55" fmla="*/ 5 h 1170"/>
                  <a:gd name="T56" fmla="*/ 32 w 980"/>
                  <a:gd name="T57" fmla="*/ 5 h 1170"/>
                  <a:gd name="T58" fmla="*/ 31 w 980"/>
                  <a:gd name="T59" fmla="*/ 5 h 1170"/>
                  <a:gd name="T60" fmla="*/ 31 w 980"/>
                  <a:gd name="T61" fmla="*/ 5 h 1170"/>
                  <a:gd name="T62" fmla="*/ 30 w 980"/>
                  <a:gd name="T63" fmla="*/ 5 h 1170"/>
                  <a:gd name="T64" fmla="*/ 30 w 980"/>
                  <a:gd name="T65" fmla="*/ 5 h 1170"/>
                  <a:gd name="T66" fmla="*/ 30 w 980"/>
                  <a:gd name="T67" fmla="*/ 5 h 1170"/>
                  <a:gd name="T68" fmla="*/ 29 w 980"/>
                  <a:gd name="T69" fmla="*/ 5 h 1170"/>
                  <a:gd name="T70" fmla="*/ 29 w 980"/>
                  <a:gd name="T71" fmla="*/ 4 h 1170"/>
                  <a:gd name="T72" fmla="*/ 27 w 980"/>
                  <a:gd name="T73" fmla="*/ 5 h 1170"/>
                  <a:gd name="T74" fmla="*/ 27 w 980"/>
                  <a:gd name="T75" fmla="*/ 6 h 1170"/>
                  <a:gd name="T76" fmla="*/ 28 w 980"/>
                  <a:gd name="T77" fmla="*/ 6 h 1170"/>
                  <a:gd name="T78" fmla="*/ 28 w 980"/>
                  <a:gd name="T79" fmla="*/ 7 h 1170"/>
                  <a:gd name="T80" fmla="*/ 28 w 980"/>
                  <a:gd name="T81" fmla="*/ 7 h 1170"/>
                  <a:gd name="T82" fmla="*/ 28 w 980"/>
                  <a:gd name="T83" fmla="*/ 8 h 1170"/>
                  <a:gd name="T84" fmla="*/ 28 w 980"/>
                  <a:gd name="T85" fmla="*/ 8 h 1170"/>
                  <a:gd name="T86" fmla="*/ 27 w 980"/>
                  <a:gd name="T87" fmla="*/ 9 h 1170"/>
                  <a:gd name="T88" fmla="*/ 25 w 980"/>
                  <a:gd name="T89" fmla="*/ 10 h 1170"/>
                  <a:gd name="T90" fmla="*/ 20 w 980"/>
                  <a:gd name="T91" fmla="*/ 13 h 1170"/>
                  <a:gd name="T92" fmla="*/ 15 w 980"/>
                  <a:gd name="T93" fmla="*/ 17 h 1170"/>
                  <a:gd name="T94" fmla="*/ 13 w 980"/>
                  <a:gd name="T95" fmla="*/ 11 h 1170"/>
                  <a:gd name="T96" fmla="*/ 16 w 980"/>
                  <a:gd name="T97" fmla="*/ 9 h 1170"/>
                  <a:gd name="T98" fmla="*/ 14 w 980"/>
                  <a:gd name="T99" fmla="*/ 4 h 1170"/>
                  <a:gd name="T100" fmla="*/ 10 w 980"/>
                  <a:gd name="T101" fmla="*/ 18 h 1170"/>
                  <a:gd name="T102" fmla="*/ 12 w 980"/>
                  <a:gd name="T103" fmla="*/ 36 h 1170"/>
                  <a:gd name="T104" fmla="*/ 1 w 980"/>
                  <a:gd name="T105" fmla="*/ 58 h 1170"/>
                  <a:gd name="T106" fmla="*/ 0 w 980"/>
                  <a:gd name="T107" fmla="*/ 62 h 1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0"/>
                  <a:gd name="T163" fmla="*/ 0 h 1170"/>
                  <a:gd name="T164" fmla="*/ 980 w 980"/>
                  <a:gd name="T165" fmla="*/ 1170 h 11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0" h="1170">
                    <a:moveTo>
                      <a:pt x="0" y="992"/>
                    </a:moveTo>
                    <a:lnTo>
                      <a:pt x="39" y="1089"/>
                    </a:lnTo>
                    <a:lnTo>
                      <a:pt x="88" y="1151"/>
                    </a:lnTo>
                    <a:lnTo>
                      <a:pt x="165" y="1170"/>
                    </a:lnTo>
                    <a:lnTo>
                      <a:pt x="237" y="1154"/>
                    </a:lnTo>
                    <a:lnTo>
                      <a:pt x="310" y="1076"/>
                    </a:lnTo>
                    <a:lnTo>
                      <a:pt x="326" y="1010"/>
                    </a:lnTo>
                    <a:lnTo>
                      <a:pt x="325" y="886"/>
                    </a:lnTo>
                    <a:lnTo>
                      <a:pt x="303" y="637"/>
                    </a:lnTo>
                    <a:lnTo>
                      <a:pt x="342" y="609"/>
                    </a:lnTo>
                    <a:lnTo>
                      <a:pt x="347" y="573"/>
                    </a:lnTo>
                    <a:lnTo>
                      <a:pt x="392" y="558"/>
                    </a:lnTo>
                    <a:lnTo>
                      <a:pt x="402" y="515"/>
                    </a:lnTo>
                    <a:lnTo>
                      <a:pt x="492" y="559"/>
                    </a:lnTo>
                    <a:lnTo>
                      <a:pt x="545" y="573"/>
                    </a:lnTo>
                    <a:lnTo>
                      <a:pt x="923" y="452"/>
                    </a:lnTo>
                    <a:lnTo>
                      <a:pt x="973" y="380"/>
                    </a:lnTo>
                    <a:lnTo>
                      <a:pt x="973" y="247"/>
                    </a:lnTo>
                    <a:lnTo>
                      <a:pt x="980" y="131"/>
                    </a:lnTo>
                    <a:lnTo>
                      <a:pt x="966" y="114"/>
                    </a:lnTo>
                    <a:lnTo>
                      <a:pt x="923" y="106"/>
                    </a:lnTo>
                    <a:lnTo>
                      <a:pt x="902" y="63"/>
                    </a:lnTo>
                    <a:lnTo>
                      <a:pt x="835" y="0"/>
                    </a:lnTo>
                    <a:lnTo>
                      <a:pt x="731" y="52"/>
                    </a:lnTo>
                    <a:lnTo>
                      <a:pt x="644" y="53"/>
                    </a:lnTo>
                    <a:lnTo>
                      <a:pt x="641" y="53"/>
                    </a:lnTo>
                    <a:lnTo>
                      <a:pt x="637" y="55"/>
                    </a:lnTo>
                    <a:lnTo>
                      <a:pt x="633" y="56"/>
                    </a:lnTo>
                    <a:lnTo>
                      <a:pt x="630" y="56"/>
                    </a:lnTo>
                    <a:lnTo>
                      <a:pt x="625" y="59"/>
                    </a:lnTo>
                    <a:lnTo>
                      <a:pt x="620" y="61"/>
                    </a:lnTo>
                    <a:lnTo>
                      <a:pt x="613" y="62"/>
                    </a:lnTo>
                    <a:lnTo>
                      <a:pt x="608" y="63"/>
                    </a:lnTo>
                    <a:lnTo>
                      <a:pt x="602" y="65"/>
                    </a:lnTo>
                    <a:lnTo>
                      <a:pt x="595" y="68"/>
                    </a:lnTo>
                    <a:lnTo>
                      <a:pt x="591" y="68"/>
                    </a:lnTo>
                    <a:lnTo>
                      <a:pt x="588" y="69"/>
                    </a:lnTo>
                    <a:lnTo>
                      <a:pt x="584" y="69"/>
                    </a:lnTo>
                    <a:lnTo>
                      <a:pt x="580" y="71"/>
                    </a:lnTo>
                    <a:lnTo>
                      <a:pt x="577" y="71"/>
                    </a:lnTo>
                    <a:lnTo>
                      <a:pt x="573" y="72"/>
                    </a:lnTo>
                    <a:lnTo>
                      <a:pt x="569" y="73"/>
                    </a:lnTo>
                    <a:lnTo>
                      <a:pt x="566" y="75"/>
                    </a:lnTo>
                    <a:lnTo>
                      <a:pt x="562" y="75"/>
                    </a:lnTo>
                    <a:lnTo>
                      <a:pt x="557" y="75"/>
                    </a:lnTo>
                    <a:lnTo>
                      <a:pt x="553" y="76"/>
                    </a:lnTo>
                    <a:lnTo>
                      <a:pt x="549" y="76"/>
                    </a:lnTo>
                    <a:lnTo>
                      <a:pt x="545" y="76"/>
                    </a:lnTo>
                    <a:lnTo>
                      <a:pt x="541" y="78"/>
                    </a:lnTo>
                    <a:lnTo>
                      <a:pt x="536" y="78"/>
                    </a:lnTo>
                    <a:lnTo>
                      <a:pt x="532" y="78"/>
                    </a:lnTo>
                    <a:lnTo>
                      <a:pt x="528" y="78"/>
                    </a:lnTo>
                    <a:lnTo>
                      <a:pt x="524" y="78"/>
                    </a:lnTo>
                    <a:lnTo>
                      <a:pt x="520" y="78"/>
                    </a:lnTo>
                    <a:lnTo>
                      <a:pt x="515" y="78"/>
                    </a:lnTo>
                    <a:lnTo>
                      <a:pt x="511" y="78"/>
                    </a:lnTo>
                    <a:lnTo>
                      <a:pt x="507" y="78"/>
                    </a:lnTo>
                    <a:lnTo>
                      <a:pt x="504" y="78"/>
                    </a:lnTo>
                    <a:lnTo>
                      <a:pt x="500" y="78"/>
                    </a:lnTo>
                    <a:lnTo>
                      <a:pt x="496" y="78"/>
                    </a:lnTo>
                    <a:lnTo>
                      <a:pt x="492" y="78"/>
                    </a:lnTo>
                    <a:lnTo>
                      <a:pt x="487" y="76"/>
                    </a:lnTo>
                    <a:lnTo>
                      <a:pt x="483" y="76"/>
                    </a:lnTo>
                    <a:lnTo>
                      <a:pt x="479" y="75"/>
                    </a:lnTo>
                    <a:lnTo>
                      <a:pt x="476" y="75"/>
                    </a:lnTo>
                    <a:lnTo>
                      <a:pt x="472" y="73"/>
                    </a:lnTo>
                    <a:lnTo>
                      <a:pt x="469" y="72"/>
                    </a:lnTo>
                    <a:lnTo>
                      <a:pt x="465" y="71"/>
                    </a:lnTo>
                    <a:lnTo>
                      <a:pt x="462" y="69"/>
                    </a:lnTo>
                    <a:lnTo>
                      <a:pt x="458" y="68"/>
                    </a:lnTo>
                    <a:lnTo>
                      <a:pt x="457" y="66"/>
                    </a:lnTo>
                    <a:lnTo>
                      <a:pt x="450" y="63"/>
                    </a:lnTo>
                    <a:lnTo>
                      <a:pt x="445" y="59"/>
                    </a:lnTo>
                    <a:lnTo>
                      <a:pt x="417" y="75"/>
                    </a:lnTo>
                    <a:lnTo>
                      <a:pt x="437" y="79"/>
                    </a:lnTo>
                    <a:lnTo>
                      <a:pt x="424" y="95"/>
                    </a:lnTo>
                    <a:lnTo>
                      <a:pt x="445" y="92"/>
                    </a:lnTo>
                    <a:lnTo>
                      <a:pt x="445" y="93"/>
                    </a:lnTo>
                    <a:lnTo>
                      <a:pt x="445" y="96"/>
                    </a:lnTo>
                    <a:lnTo>
                      <a:pt x="445" y="102"/>
                    </a:lnTo>
                    <a:lnTo>
                      <a:pt x="445" y="109"/>
                    </a:lnTo>
                    <a:lnTo>
                      <a:pt x="444" y="112"/>
                    </a:lnTo>
                    <a:lnTo>
                      <a:pt x="444" y="116"/>
                    </a:lnTo>
                    <a:lnTo>
                      <a:pt x="441" y="119"/>
                    </a:lnTo>
                    <a:lnTo>
                      <a:pt x="440" y="124"/>
                    </a:lnTo>
                    <a:lnTo>
                      <a:pt x="436" y="125"/>
                    </a:lnTo>
                    <a:lnTo>
                      <a:pt x="433" y="129"/>
                    </a:lnTo>
                    <a:lnTo>
                      <a:pt x="429" y="132"/>
                    </a:lnTo>
                    <a:lnTo>
                      <a:pt x="424" y="134"/>
                    </a:lnTo>
                    <a:lnTo>
                      <a:pt x="385" y="157"/>
                    </a:lnTo>
                    <a:lnTo>
                      <a:pt x="368" y="191"/>
                    </a:lnTo>
                    <a:lnTo>
                      <a:pt x="305" y="205"/>
                    </a:lnTo>
                    <a:lnTo>
                      <a:pt x="310" y="230"/>
                    </a:lnTo>
                    <a:lnTo>
                      <a:pt x="233" y="258"/>
                    </a:lnTo>
                    <a:lnTo>
                      <a:pt x="214" y="205"/>
                    </a:lnTo>
                    <a:lnTo>
                      <a:pt x="193" y="171"/>
                    </a:lnTo>
                    <a:lnTo>
                      <a:pt x="207" y="151"/>
                    </a:lnTo>
                    <a:lnTo>
                      <a:pt x="247" y="129"/>
                    </a:lnTo>
                    <a:lnTo>
                      <a:pt x="241" y="72"/>
                    </a:lnTo>
                    <a:lnTo>
                      <a:pt x="221" y="63"/>
                    </a:lnTo>
                    <a:lnTo>
                      <a:pt x="101" y="171"/>
                    </a:lnTo>
                    <a:lnTo>
                      <a:pt x="150" y="277"/>
                    </a:lnTo>
                    <a:lnTo>
                      <a:pt x="143" y="462"/>
                    </a:lnTo>
                    <a:lnTo>
                      <a:pt x="186" y="565"/>
                    </a:lnTo>
                    <a:lnTo>
                      <a:pt x="158" y="681"/>
                    </a:lnTo>
                    <a:lnTo>
                      <a:pt x="15" y="919"/>
                    </a:lnTo>
                    <a:lnTo>
                      <a:pt x="0" y="992"/>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1" name="Freeform 23"/>
              <p:cNvSpPr>
                <a:spLocks/>
              </p:cNvSpPr>
              <p:nvPr/>
            </p:nvSpPr>
            <p:spPr bwMode="auto">
              <a:xfrm>
                <a:off x="560" y="1845"/>
                <a:ext cx="262" cy="283"/>
              </a:xfrm>
              <a:custGeom>
                <a:avLst/>
                <a:gdLst>
                  <a:gd name="T0" fmla="*/ 13 w 524"/>
                  <a:gd name="T1" fmla="*/ 4 h 565"/>
                  <a:gd name="T2" fmla="*/ 12 w 524"/>
                  <a:gd name="T3" fmla="*/ 4 h 565"/>
                  <a:gd name="T4" fmla="*/ 10 w 524"/>
                  <a:gd name="T5" fmla="*/ 4 h 565"/>
                  <a:gd name="T6" fmla="*/ 8 w 524"/>
                  <a:gd name="T7" fmla="*/ 4 h 565"/>
                  <a:gd name="T8" fmla="*/ 7 w 524"/>
                  <a:gd name="T9" fmla="*/ 4 h 565"/>
                  <a:gd name="T10" fmla="*/ 5 w 524"/>
                  <a:gd name="T11" fmla="*/ 5 h 565"/>
                  <a:gd name="T12" fmla="*/ 4 w 524"/>
                  <a:gd name="T13" fmla="*/ 5 h 565"/>
                  <a:gd name="T14" fmla="*/ 2 w 524"/>
                  <a:gd name="T15" fmla="*/ 7 h 565"/>
                  <a:gd name="T16" fmla="*/ 2 w 524"/>
                  <a:gd name="T17" fmla="*/ 8 h 565"/>
                  <a:gd name="T18" fmla="*/ 1 w 524"/>
                  <a:gd name="T19" fmla="*/ 10 h 565"/>
                  <a:gd name="T20" fmla="*/ 1 w 524"/>
                  <a:gd name="T21" fmla="*/ 11 h 565"/>
                  <a:gd name="T22" fmla="*/ 1 w 524"/>
                  <a:gd name="T23" fmla="*/ 12 h 565"/>
                  <a:gd name="T24" fmla="*/ 1 w 524"/>
                  <a:gd name="T25" fmla="*/ 14 h 565"/>
                  <a:gd name="T26" fmla="*/ 0 w 524"/>
                  <a:gd name="T27" fmla="*/ 15 h 565"/>
                  <a:gd name="T28" fmla="*/ 0 w 524"/>
                  <a:gd name="T29" fmla="*/ 17 h 565"/>
                  <a:gd name="T30" fmla="*/ 1 w 524"/>
                  <a:gd name="T31" fmla="*/ 18 h 565"/>
                  <a:gd name="T32" fmla="*/ 1 w 524"/>
                  <a:gd name="T33" fmla="*/ 20 h 565"/>
                  <a:gd name="T34" fmla="*/ 1 w 524"/>
                  <a:gd name="T35" fmla="*/ 22 h 565"/>
                  <a:gd name="T36" fmla="*/ 1 w 524"/>
                  <a:gd name="T37" fmla="*/ 23 h 565"/>
                  <a:gd name="T38" fmla="*/ 2 w 524"/>
                  <a:gd name="T39" fmla="*/ 25 h 565"/>
                  <a:gd name="T40" fmla="*/ 2 w 524"/>
                  <a:gd name="T41" fmla="*/ 26 h 565"/>
                  <a:gd name="T42" fmla="*/ 3 w 524"/>
                  <a:gd name="T43" fmla="*/ 28 h 565"/>
                  <a:gd name="T44" fmla="*/ 3 w 524"/>
                  <a:gd name="T45" fmla="*/ 29 h 565"/>
                  <a:gd name="T46" fmla="*/ 4 w 524"/>
                  <a:gd name="T47" fmla="*/ 30 h 565"/>
                  <a:gd name="T48" fmla="*/ 5 w 524"/>
                  <a:gd name="T49" fmla="*/ 32 h 565"/>
                  <a:gd name="T50" fmla="*/ 7 w 524"/>
                  <a:gd name="T51" fmla="*/ 34 h 565"/>
                  <a:gd name="T52" fmla="*/ 19 w 524"/>
                  <a:gd name="T53" fmla="*/ 36 h 565"/>
                  <a:gd name="T54" fmla="*/ 28 w 524"/>
                  <a:gd name="T55" fmla="*/ 31 h 565"/>
                  <a:gd name="T56" fmla="*/ 29 w 524"/>
                  <a:gd name="T57" fmla="*/ 30 h 565"/>
                  <a:gd name="T58" fmla="*/ 30 w 524"/>
                  <a:gd name="T59" fmla="*/ 28 h 565"/>
                  <a:gd name="T60" fmla="*/ 31 w 524"/>
                  <a:gd name="T61" fmla="*/ 26 h 565"/>
                  <a:gd name="T62" fmla="*/ 32 w 524"/>
                  <a:gd name="T63" fmla="*/ 25 h 565"/>
                  <a:gd name="T64" fmla="*/ 32 w 524"/>
                  <a:gd name="T65" fmla="*/ 24 h 565"/>
                  <a:gd name="T66" fmla="*/ 33 w 524"/>
                  <a:gd name="T67" fmla="*/ 22 h 565"/>
                  <a:gd name="T68" fmla="*/ 33 w 524"/>
                  <a:gd name="T69" fmla="*/ 21 h 565"/>
                  <a:gd name="T70" fmla="*/ 33 w 524"/>
                  <a:gd name="T71" fmla="*/ 20 h 565"/>
                  <a:gd name="T72" fmla="*/ 33 w 524"/>
                  <a:gd name="T73" fmla="*/ 18 h 565"/>
                  <a:gd name="T74" fmla="*/ 33 w 524"/>
                  <a:gd name="T75" fmla="*/ 17 h 565"/>
                  <a:gd name="T76" fmla="*/ 33 w 524"/>
                  <a:gd name="T77" fmla="*/ 15 h 565"/>
                  <a:gd name="T78" fmla="*/ 32 w 524"/>
                  <a:gd name="T79" fmla="*/ 14 h 565"/>
                  <a:gd name="T80" fmla="*/ 31 w 524"/>
                  <a:gd name="T81" fmla="*/ 12 h 565"/>
                  <a:gd name="T82" fmla="*/ 31 w 524"/>
                  <a:gd name="T83" fmla="*/ 10 h 565"/>
                  <a:gd name="T84" fmla="*/ 30 w 524"/>
                  <a:gd name="T85" fmla="*/ 8 h 565"/>
                  <a:gd name="T86" fmla="*/ 29 w 524"/>
                  <a:gd name="T87" fmla="*/ 6 h 565"/>
                  <a:gd name="T88" fmla="*/ 28 w 524"/>
                  <a:gd name="T89" fmla="*/ 5 h 565"/>
                  <a:gd name="T90" fmla="*/ 27 w 524"/>
                  <a:gd name="T91" fmla="*/ 3 h 565"/>
                  <a:gd name="T92" fmla="*/ 26 w 524"/>
                  <a:gd name="T93" fmla="*/ 2 h 565"/>
                  <a:gd name="T94" fmla="*/ 25 w 524"/>
                  <a:gd name="T95" fmla="*/ 1 h 565"/>
                  <a:gd name="T96" fmla="*/ 24 w 524"/>
                  <a:gd name="T97" fmla="*/ 1 h 565"/>
                  <a:gd name="T98" fmla="*/ 19 w 524"/>
                  <a:gd name="T99" fmla="*/ 2 h 565"/>
                  <a:gd name="T100" fmla="*/ 18 w 524"/>
                  <a:gd name="T101" fmla="*/ 3 h 565"/>
                  <a:gd name="T102" fmla="*/ 17 w 524"/>
                  <a:gd name="T103" fmla="*/ 4 h 565"/>
                  <a:gd name="T104" fmla="*/ 15 w 524"/>
                  <a:gd name="T105" fmla="*/ 4 h 565"/>
                  <a:gd name="T106" fmla="*/ 14 w 524"/>
                  <a:gd name="T107" fmla="*/ 5 h 5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4"/>
                  <a:gd name="T163" fmla="*/ 0 h 565"/>
                  <a:gd name="T164" fmla="*/ 524 w 524"/>
                  <a:gd name="T165" fmla="*/ 565 h 5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4" h="565">
                    <a:moveTo>
                      <a:pt x="214" y="66"/>
                    </a:moveTo>
                    <a:lnTo>
                      <a:pt x="214" y="66"/>
                    </a:lnTo>
                    <a:lnTo>
                      <a:pt x="211" y="64"/>
                    </a:lnTo>
                    <a:lnTo>
                      <a:pt x="207" y="64"/>
                    </a:lnTo>
                    <a:lnTo>
                      <a:pt x="202" y="63"/>
                    </a:lnTo>
                    <a:lnTo>
                      <a:pt x="197" y="63"/>
                    </a:lnTo>
                    <a:lnTo>
                      <a:pt x="193" y="62"/>
                    </a:lnTo>
                    <a:lnTo>
                      <a:pt x="189" y="62"/>
                    </a:lnTo>
                    <a:lnTo>
                      <a:pt x="186" y="62"/>
                    </a:lnTo>
                    <a:lnTo>
                      <a:pt x="181" y="62"/>
                    </a:lnTo>
                    <a:lnTo>
                      <a:pt x="176" y="60"/>
                    </a:lnTo>
                    <a:lnTo>
                      <a:pt x="172" y="60"/>
                    </a:lnTo>
                    <a:lnTo>
                      <a:pt x="168" y="60"/>
                    </a:lnTo>
                    <a:lnTo>
                      <a:pt x="162" y="60"/>
                    </a:lnTo>
                    <a:lnTo>
                      <a:pt x="157" y="60"/>
                    </a:lnTo>
                    <a:lnTo>
                      <a:pt x="151" y="59"/>
                    </a:lnTo>
                    <a:lnTo>
                      <a:pt x="147" y="59"/>
                    </a:lnTo>
                    <a:lnTo>
                      <a:pt x="141" y="59"/>
                    </a:lnTo>
                    <a:lnTo>
                      <a:pt x="136" y="59"/>
                    </a:lnTo>
                    <a:lnTo>
                      <a:pt x="130" y="59"/>
                    </a:lnTo>
                    <a:lnTo>
                      <a:pt x="125" y="60"/>
                    </a:lnTo>
                    <a:lnTo>
                      <a:pt x="119" y="60"/>
                    </a:lnTo>
                    <a:lnTo>
                      <a:pt x="113" y="60"/>
                    </a:lnTo>
                    <a:lnTo>
                      <a:pt x="108" y="60"/>
                    </a:lnTo>
                    <a:lnTo>
                      <a:pt x="102" y="62"/>
                    </a:lnTo>
                    <a:lnTo>
                      <a:pt x="97" y="62"/>
                    </a:lnTo>
                    <a:lnTo>
                      <a:pt x="92" y="63"/>
                    </a:lnTo>
                    <a:lnTo>
                      <a:pt x="88" y="64"/>
                    </a:lnTo>
                    <a:lnTo>
                      <a:pt x="83" y="66"/>
                    </a:lnTo>
                    <a:lnTo>
                      <a:pt x="78" y="67"/>
                    </a:lnTo>
                    <a:lnTo>
                      <a:pt x="74" y="69"/>
                    </a:lnTo>
                    <a:lnTo>
                      <a:pt x="69" y="70"/>
                    </a:lnTo>
                    <a:lnTo>
                      <a:pt x="64" y="73"/>
                    </a:lnTo>
                    <a:lnTo>
                      <a:pt x="59" y="76"/>
                    </a:lnTo>
                    <a:lnTo>
                      <a:pt x="55" y="80"/>
                    </a:lnTo>
                    <a:lnTo>
                      <a:pt x="50" y="83"/>
                    </a:lnTo>
                    <a:lnTo>
                      <a:pt x="48" y="89"/>
                    </a:lnTo>
                    <a:lnTo>
                      <a:pt x="42" y="92"/>
                    </a:lnTo>
                    <a:lnTo>
                      <a:pt x="39" y="97"/>
                    </a:lnTo>
                    <a:lnTo>
                      <a:pt x="35" y="103"/>
                    </a:lnTo>
                    <a:lnTo>
                      <a:pt x="32" y="109"/>
                    </a:lnTo>
                    <a:lnTo>
                      <a:pt x="28" y="115"/>
                    </a:lnTo>
                    <a:lnTo>
                      <a:pt x="25" y="120"/>
                    </a:lnTo>
                    <a:lnTo>
                      <a:pt x="22" y="123"/>
                    </a:lnTo>
                    <a:lnTo>
                      <a:pt x="22" y="126"/>
                    </a:lnTo>
                    <a:lnTo>
                      <a:pt x="21" y="130"/>
                    </a:lnTo>
                    <a:lnTo>
                      <a:pt x="20" y="135"/>
                    </a:lnTo>
                    <a:lnTo>
                      <a:pt x="17" y="138"/>
                    </a:lnTo>
                    <a:lnTo>
                      <a:pt x="15" y="140"/>
                    </a:lnTo>
                    <a:lnTo>
                      <a:pt x="14" y="145"/>
                    </a:lnTo>
                    <a:lnTo>
                      <a:pt x="13" y="149"/>
                    </a:lnTo>
                    <a:lnTo>
                      <a:pt x="11" y="152"/>
                    </a:lnTo>
                    <a:lnTo>
                      <a:pt x="10" y="156"/>
                    </a:lnTo>
                    <a:lnTo>
                      <a:pt x="8" y="160"/>
                    </a:lnTo>
                    <a:lnTo>
                      <a:pt x="8" y="165"/>
                    </a:lnTo>
                    <a:lnTo>
                      <a:pt x="7" y="169"/>
                    </a:lnTo>
                    <a:lnTo>
                      <a:pt x="7" y="172"/>
                    </a:lnTo>
                    <a:lnTo>
                      <a:pt x="6" y="178"/>
                    </a:lnTo>
                    <a:lnTo>
                      <a:pt x="4" y="182"/>
                    </a:lnTo>
                    <a:lnTo>
                      <a:pt x="3" y="186"/>
                    </a:lnTo>
                    <a:lnTo>
                      <a:pt x="3" y="191"/>
                    </a:lnTo>
                    <a:lnTo>
                      <a:pt x="3" y="195"/>
                    </a:lnTo>
                    <a:lnTo>
                      <a:pt x="3" y="199"/>
                    </a:lnTo>
                    <a:lnTo>
                      <a:pt x="1" y="203"/>
                    </a:lnTo>
                    <a:lnTo>
                      <a:pt x="1" y="209"/>
                    </a:lnTo>
                    <a:lnTo>
                      <a:pt x="0" y="213"/>
                    </a:lnTo>
                    <a:lnTo>
                      <a:pt x="0" y="219"/>
                    </a:lnTo>
                    <a:lnTo>
                      <a:pt x="0" y="224"/>
                    </a:lnTo>
                    <a:lnTo>
                      <a:pt x="0" y="228"/>
                    </a:lnTo>
                    <a:lnTo>
                      <a:pt x="0" y="234"/>
                    </a:lnTo>
                    <a:lnTo>
                      <a:pt x="0" y="238"/>
                    </a:lnTo>
                    <a:lnTo>
                      <a:pt x="0" y="242"/>
                    </a:lnTo>
                    <a:lnTo>
                      <a:pt x="0" y="248"/>
                    </a:lnTo>
                    <a:lnTo>
                      <a:pt x="0" y="254"/>
                    </a:lnTo>
                    <a:lnTo>
                      <a:pt x="0" y="259"/>
                    </a:lnTo>
                    <a:lnTo>
                      <a:pt x="0" y="264"/>
                    </a:lnTo>
                    <a:lnTo>
                      <a:pt x="1" y="269"/>
                    </a:lnTo>
                    <a:lnTo>
                      <a:pt x="1" y="275"/>
                    </a:lnTo>
                    <a:lnTo>
                      <a:pt x="3" y="281"/>
                    </a:lnTo>
                    <a:lnTo>
                      <a:pt x="3" y="285"/>
                    </a:lnTo>
                    <a:lnTo>
                      <a:pt x="3" y="291"/>
                    </a:lnTo>
                    <a:lnTo>
                      <a:pt x="4" y="295"/>
                    </a:lnTo>
                    <a:lnTo>
                      <a:pt x="4" y="302"/>
                    </a:lnTo>
                    <a:lnTo>
                      <a:pt x="6" y="307"/>
                    </a:lnTo>
                    <a:lnTo>
                      <a:pt x="7" y="312"/>
                    </a:lnTo>
                    <a:lnTo>
                      <a:pt x="7" y="317"/>
                    </a:lnTo>
                    <a:lnTo>
                      <a:pt x="8" y="324"/>
                    </a:lnTo>
                    <a:lnTo>
                      <a:pt x="8" y="328"/>
                    </a:lnTo>
                    <a:lnTo>
                      <a:pt x="10" y="332"/>
                    </a:lnTo>
                    <a:lnTo>
                      <a:pt x="11" y="338"/>
                    </a:lnTo>
                    <a:lnTo>
                      <a:pt x="13" y="344"/>
                    </a:lnTo>
                    <a:lnTo>
                      <a:pt x="13" y="348"/>
                    </a:lnTo>
                    <a:lnTo>
                      <a:pt x="15" y="354"/>
                    </a:lnTo>
                    <a:lnTo>
                      <a:pt x="15" y="358"/>
                    </a:lnTo>
                    <a:lnTo>
                      <a:pt x="17" y="364"/>
                    </a:lnTo>
                    <a:lnTo>
                      <a:pt x="18" y="370"/>
                    </a:lnTo>
                    <a:lnTo>
                      <a:pt x="20" y="374"/>
                    </a:lnTo>
                    <a:lnTo>
                      <a:pt x="21" y="378"/>
                    </a:lnTo>
                    <a:lnTo>
                      <a:pt x="22" y="384"/>
                    </a:lnTo>
                    <a:lnTo>
                      <a:pt x="24" y="388"/>
                    </a:lnTo>
                    <a:lnTo>
                      <a:pt x="25" y="394"/>
                    </a:lnTo>
                    <a:lnTo>
                      <a:pt x="27" y="398"/>
                    </a:lnTo>
                    <a:lnTo>
                      <a:pt x="29" y="404"/>
                    </a:lnTo>
                    <a:lnTo>
                      <a:pt x="29" y="408"/>
                    </a:lnTo>
                    <a:lnTo>
                      <a:pt x="31" y="413"/>
                    </a:lnTo>
                    <a:lnTo>
                      <a:pt x="34" y="417"/>
                    </a:lnTo>
                    <a:lnTo>
                      <a:pt x="35" y="423"/>
                    </a:lnTo>
                    <a:lnTo>
                      <a:pt x="36" y="426"/>
                    </a:lnTo>
                    <a:lnTo>
                      <a:pt x="39" y="431"/>
                    </a:lnTo>
                    <a:lnTo>
                      <a:pt x="41" y="436"/>
                    </a:lnTo>
                    <a:lnTo>
                      <a:pt x="42" y="440"/>
                    </a:lnTo>
                    <a:lnTo>
                      <a:pt x="45" y="444"/>
                    </a:lnTo>
                    <a:lnTo>
                      <a:pt x="46" y="448"/>
                    </a:lnTo>
                    <a:lnTo>
                      <a:pt x="49" y="453"/>
                    </a:lnTo>
                    <a:lnTo>
                      <a:pt x="50" y="457"/>
                    </a:lnTo>
                    <a:lnTo>
                      <a:pt x="52" y="460"/>
                    </a:lnTo>
                    <a:lnTo>
                      <a:pt x="55" y="464"/>
                    </a:lnTo>
                    <a:lnTo>
                      <a:pt x="56" y="469"/>
                    </a:lnTo>
                    <a:lnTo>
                      <a:pt x="59" y="473"/>
                    </a:lnTo>
                    <a:lnTo>
                      <a:pt x="60" y="476"/>
                    </a:lnTo>
                    <a:lnTo>
                      <a:pt x="63" y="480"/>
                    </a:lnTo>
                    <a:lnTo>
                      <a:pt x="66" y="483"/>
                    </a:lnTo>
                    <a:lnTo>
                      <a:pt x="69" y="487"/>
                    </a:lnTo>
                    <a:lnTo>
                      <a:pt x="73" y="494"/>
                    </a:lnTo>
                    <a:lnTo>
                      <a:pt x="78" y="501"/>
                    </a:lnTo>
                    <a:lnTo>
                      <a:pt x="83" y="507"/>
                    </a:lnTo>
                    <a:lnTo>
                      <a:pt x="88" y="513"/>
                    </a:lnTo>
                    <a:lnTo>
                      <a:pt x="94" y="517"/>
                    </a:lnTo>
                    <a:lnTo>
                      <a:pt x="99" y="523"/>
                    </a:lnTo>
                    <a:lnTo>
                      <a:pt x="105" y="529"/>
                    </a:lnTo>
                    <a:lnTo>
                      <a:pt x="111" y="533"/>
                    </a:lnTo>
                    <a:lnTo>
                      <a:pt x="116" y="536"/>
                    </a:lnTo>
                    <a:lnTo>
                      <a:pt x="123" y="540"/>
                    </a:lnTo>
                    <a:lnTo>
                      <a:pt x="207" y="565"/>
                    </a:lnTo>
                    <a:lnTo>
                      <a:pt x="297" y="562"/>
                    </a:lnTo>
                    <a:lnTo>
                      <a:pt x="368" y="539"/>
                    </a:lnTo>
                    <a:lnTo>
                      <a:pt x="445" y="496"/>
                    </a:lnTo>
                    <a:lnTo>
                      <a:pt x="447" y="494"/>
                    </a:lnTo>
                    <a:lnTo>
                      <a:pt x="448" y="490"/>
                    </a:lnTo>
                    <a:lnTo>
                      <a:pt x="451" y="487"/>
                    </a:lnTo>
                    <a:lnTo>
                      <a:pt x="452" y="483"/>
                    </a:lnTo>
                    <a:lnTo>
                      <a:pt x="455" y="480"/>
                    </a:lnTo>
                    <a:lnTo>
                      <a:pt x="458" y="476"/>
                    </a:lnTo>
                    <a:lnTo>
                      <a:pt x="461" y="470"/>
                    </a:lnTo>
                    <a:lnTo>
                      <a:pt x="464" y="466"/>
                    </a:lnTo>
                    <a:lnTo>
                      <a:pt x="468" y="460"/>
                    </a:lnTo>
                    <a:lnTo>
                      <a:pt x="471" y="453"/>
                    </a:lnTo>
                    <a:lnTo>
                      <a:pt x="475" y="447"/>
                    </a:lnTo>
                    <a:lnTo>
                      <a:pt x="479" y="440"/>
                    </a:lnTo>
                    <a:lnTo>
                      <a:pt x="482" y="433"/>
                    </a:lnTo>
                    <a:lnTo>
                      <a:pt x="486" y="426"/>
                    </a:lnTo>
                    <a:lnTo>
                      <a:pt x="487" y="421"/>
                    </a:lnTo>
                    <a:lnTo>
                      <a:pt x="489" y="418"/>
                    </a:lnTo>
                    <a:lnTo>
                      <a:pt x="492" y="414"/>
                    </a:lnTo>
                    <a:lnTo>
                      <a:pt x="493" y="410"/>
                    </a:lnTo>
                    <a:lnTo>
                      <a:pt x="494" y="405"/>
                    </a:lnTo>
                    <a:lnTo>
                      <a:pt x="496" y="403"/>
                    </a:lnTo>
                    <a:lnTo>
                      <a:pt x="499" y="398"/>
                    </a:lnTo>
                    <a:lnTo>
                      <a:pt x="500" y="394"/>
                    </a:lnTo>
                    <a:lnTo>
                      <a:pt x="501" y="390"/>
                    </a:lnTo>
                    <a:lnTo>
                      <a:pt x="503" y="385"/>
                    </a:lnTo>
                    <a:lnTo>
                      <a:pt x="504" y="381"/>
                    </a:lnTo>
                    <a:lnTo>
                      <a:pt x="506" y="378"/>
                    </a:lnTo>
                    <a:lnTo>
                      <a:pt x="507" y="373"/>
                    </a:lnTo>
                    <a:lnTo>
                      <a:pt x="510" y="370"/>
                    </a:lnTo>
                    <a:lnTo>
                      <a:pt x="511" y="365"/>
                    </a:lnTo>
                    <a:lnTo>
                      <a:pt x="513" y="361"/>
                    </a:lnTo>
                    <a:lnTo>
                      <a:pt x="513" y="357"/>
                    </a:lnTo>
                    <a:lnTo>
                      <a:pt x="514" y="352"/>
                    </a:lnTo>
                    <a:lnTo>
                      <a:pt x="515" y="348"/>
                    </a:lnTo>
                    <a:lnTo>
                      <a:pt x="517" y="344"/>
                    </a:lnTo>
                    <a:lnTo>
                      <a:pt x="518" y="340"/>
                    </a:lnTo>
                    <a:lnTo>
                      <a:pt x="520" y="335"/>
                    </a:lnTo>
                    <a:lnTo>
                      <a:pt x="520" y="331"/>
                    </a:lnTo>
                    <a:lnTo>
                      <a:pt x="521" y="327"/>
                    </a:lnTo>
                    <a:lnTo>
                      <a:pt x="521" y="322"/>
                    </a:lnTo>
                    <a:lnTo>
                      <a:pt x="521" y="318"/>
                    </a:lnTo>
                    <a:lnTo>
                      <a:pt x="522" y="315"/>
                    </a:lnTo>
                    <a:lnTo>
                      <a:pt x="522" y="311"/>
                    </a:lnTo>
                    <a:lnTo>
                      <a:pt x="522" y="307"/>
                    </a:lnTo>
                    <a:lnTo>
                      <a:pt x="522" y="302"/>
                    </a:lnTo>
                    <a:lnTo>
                      <a:pt x="522" y="299"/>
                    </a:lnTo>
                    <a:lnTo>
                      <a:pt x="524" y="295"/>
                    </a:lnTo>
                    <a:lnTo>
                      <a:pt x="522" y="291"/>
                    </a:lnTo>
                    <a:lnTo>
                      <a:pt x="522" y="287"/>
                    </a:lnTo>
                    <a:lnTo>
                      <a:pt x="521" y="282"/>
                    </a:lnTo>
                    <a:lnTo>
                      <a:pt x="521" y="278"/>
                    </a:lnTo>
                    <a:lnTo>
                      <a:pt x="520" y="272"/>
                    </a:lnTo>
                    <a:lnTo>
                      <a:pt x="520" y="268"/>
                    </a:lnTo>
                    <a:lnTo>
                      <a:pt x="520" y="264"/>
                    </a:lnTo>
                    <a:lnTo>
                      <a:pt x="518" y="259"/>
                    </a:lnTo>
                    <a:lnTo>
                      <a:pt x="517" y="254"/>
                    </a:lnTo>
                    <a:lnTo>
                      <a:pt x="515" y="248"/>
                    </a:lnTo>
                    <a:lnTo>
                      <a:pt x="514" y="244"/>
                    </a:lnTo>
                    <a:lnTo>
                      <a:pt x="514" y="238"/>
                    </a:lnTo>
                    <a:lnTo>
                      <a:pt x="513" y="232"/>
                    </a:lnTo>
                    <a:lnTo>
                      <a:pt x="511" y="226"/>
                    </a:lnTo>
                    <a:lnTo>
                      <a:pt x="510" y="221"/>
                    </a:lnTo>
                    <a:lnTo>
                      <a:pt x="508" y="216"/>
                    </a:lnTo>
                    <a:lnTo>
                      <a:pt x="506" y="209"/>
                    </a:lnTo>
                    <a:lnTo>
                      <a:pt x="504" y="203"/>
                    </a:lnTo>
                    <a:lnTo>
                      <a:pt x="503" y="198"/>
                    </a:lnTo>
                    <a:lnTo>
                      <a:pt x="500" y="192"/>
                    </a:lnTo>
                    <a:lnTo>
                      <a:pt x="499" y="186"/>
                    </a:lnTo>
                    <a:lnTo>
                      <a:pt x="496" y="181"/>
                    </a:lnTo>
                    <a:lnTo>
                      <a:pt x="494" y="175"/>
                    </a:lnTo>
                    <a:lnTo>
                      <a:pt x="493" y="169"/>
                    </a:lnTo>
                    <a:lnTo>
                      <a:pt x="490" y="162"/>
                    </a:lnTo>
                    <a:lnTo>
                      <a:pt x="487" y="156"/>
                    </a:lnTo>
                    <a:lnTo>
                      <a:pt x="485" y="150"/>
                    </a:lnTo>
                    <a:lnTo>
                      <a:pt x="483" y="145"/>
                    </a:lnTo>
                    <a:lnTo>
                      <a:pt x="480" y="139"/>
                    </a:lnTo>
                    <a:lnTo>
                      <a:pt x="478" y="133"/>
                    </a:lnTo>
                    <a:lnTo>
                      <a:pt x="475" y="128"/>
                    </a:lnTo>
                    <a:lnTo>
                      <a:pt x="473" y="122"/>
                    </a:lnTo>
                    <a:lnTo>
                      <a:pt x="471" y="116"/>
                    </a:lnTo>
                    <a:lnTo>
                      <a:pt x="468" y="110"/>
                    </a:lnTo>
                    <a:lnTo>
                      <a:pt x="464" y="105"/>
                    </a:lnTo>
                    <a:lnTo>
                      <a:pt x="461" y="99"/>
                    </a:lnTo>
                    <a:lnTo>
                      <a:pt x="458" y="93"/>
                    </a:lnTo>
                    <a:lnTo>
                      <a:pt x="455" y="87"/>
                    </a:lnTo>
                    <a:lnTo>
                      <a:pt x="452" y="82"/>
                    </a:lnTo>
                    <a:lnTo>
                      <a:pt x="450" y="77"/>
                    </a:lnTo>
                    <a:lnTo>
                      <a:pt x="447" y="72"/>
                    </a:lnTo>
                    <a:lnTo>
                      <a:pt x="443" y="67"/>
                    </a:lnTo>
                    <a:lnTo>
                      <a:pt x="440" y="62"/>
                    </a:lnTo>
                    <a:lnTo>
                      <a:pt x="437" y="57"/>
                    </a:lnTo>
                    <a:lnTo>
                      <a:pt x="434" y="53"/>
                    </a:lnTo>
                    <a:lnTo>
                      <a:pt x="430" y="49"/>
                    </a:lnTo>
                    <a:lnTo>
                      <a:pt x="427" y="44"/>
                    </a:lnTo>
                    <a:lnTo>
                      <a:pt x="424" y="40"/>
                    </a:lnTo>
                    <a:lnTo>
                      <a:pt x="420" y="36"/>
                    </a:lnTo>
                    <a:lnTo>
                      <a:pt x="417" y="32"/>
                    </a:lnTo>
                    <a:lnTo>
                      <a:pt x="413" y="27"/>
                    </a:lnTo>
                    <a:lnTo>
                      <a:pt x="410" y="24"/>
                    </a:lnTo>
                    <a:lnTo>
                      <a:pt x="406" y="21"/>
                    </a:lnTo>
                    <a:lnTo>
                      <a:pt x="403" y="19"/>
                    </a:lnTo>
                    <a:lnTo>
                      <a:pt x="399" y="14"/>
                    </a:lnTo>
                    <a:lnTo>
                      <a:pt x="396" y="13"/>
                    </a:lnTo>
                    <a:lnTo>
                      <a:pt x="392" y="10"/>
                    </a:lnTo>
                    <a:lnTo>
                      <a:pt x="388" y="7"/>
                    </a:lnTo>
                    <a:lnTo>
                      <a:pt x="385" y="6"/>
                    </a:lnTo>
                    <a:lnTo>
                      <a:pt x="381" y="4"/>
                    </a:lnTo>
                    <a:lnTo>
                      <a:pt x="378" y="3"/>
                    </a:lnTo>
                    <a:lnTo>
                      <a:pt x="374" y="1"/>
                    </a:lnTo>
                    <a:lnTo>
                      <a:pt x="370" y="0"/>
                    </a:lnTo>
                    <a:lnTo>
                      <a:pt x="367" y="0"/>
                    </a:lnTo>
                    <a:lnTo>
                      <a:pt x="308" y="24"/>
                    </a:lnTo>
                    <a:lnTo>
                      <a:pt x="307" y="24"/>
                    </a:lnTo>
                    <a:lnTo>
                      <a:pt x="302" y="24"/>
                    </a:lnTo>
                    <a:lnTo>
                      <a:pt x="298" y="26"/>
                    </a:lnTo>
                    <a:lnTo>
                      <a:pt x="293" y="27"/>
                    </a:lnTo>
                    <a:lnTo>
                      <a:pt x="288" y="29"/>
                    </a:lnTo>
                    <a:lnTo>
                      <a:pt x="286" y="30"/>
                    </a:lnTo>
                    <a:lnTo>
                      <a:pt x="281" y="33"/>
                    </a:lnTo>
                    <a:lnTo>
                      <a:pt x="279" y="34"/>
                    </a:lnTo>
                    <a:lnTo>
                      <a:pt x="272" y="40"/>
                    </a:lnTo>
                    <a:lnTo>
                      <a:pt x="266" y="46"/>
                    </a:lnTo>
                    <a:lnTo>
                      <a:pt x="262" y="49"/>
                    </a:lnTo>
                    <a:lnTo>
                      <a:pt x="259" y="52"/>
                    </a:lnTo>
                    <a:lnTo>
                      <a:pt x="255" y="54"/>
                    </a:lnTo>
                    <a:lnTo>
                      <a:pt x="252" y="57"/>
                    </a:lnTo>
                    <a:lnTo>
                      <a:pt x="248" y="59"/>
                    </a:lnTo>
                    <a:lnTo>
                      <a:pt x="242" y="62"/>
                    </a:lnTo>
                    <a:lnTo>
                      <a:pt x="239" y="62"/>
                    </a:lnTo>
                    <a:lnTo>
                      <a:pt x="235" y="63"/>
                    </a:lnTo>
                    <a:lnTo>
                      <a:pt x="231" y="64"/>
                    </a:lnTo>
                    <a:lnTo>
                      <a:pt x="227" y="64"/>
                    </a:lnTo>
                    <a:lnTo>
                      <a:pt x="223" y="64"/>
                    </a:lnTo>
                    <a:lnTo>
                      <a:pt x="221" y="66"/>
                    </a:lnTo>
                    <a:lnTo>
                      <a:pt x="216" y="66"/>
                    </a:lnTo>
                    <a:lnTo>
                      <a:pt x="214" y="66"/>
                    </a:lnTo>
                    <a:close/>
                  </a:path>
                </a:pathLst>
              </a:custGeom>
              <a:solidFill>
                <a:srgbClr val="FF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2" name="Freeform 24"/>
              <p:cNvSpPr>
                <a:spLocks/>
              </p:cNvSpPr>
              <p:nvPr/>
            </p:nvSpPr>
            <p:spPr bwMode="auto">
              <a:xfrm>
                <a:off x="937" y="2085"/>
                <a:ext cx="36" cy="27"/>
              </a:xfrm>
              <a:custGeom>
                <a:avLst/>
                <a:gdLst>
                  <a:gd name="T0" fmla="*/ 0 w 73"/>
                  <a:gd name="T1" fmla="*/ 4 h 53"/>
                  <a:gd name="T2" fmla="*/ 1 w 73"/>
                  <a:gd name="T3" fmla="*/ 0 h 53"/>
                  <a:gd name="T4" fmla="*/ 4 w 73"/>
                  <a:gd name="T5" fmla="*/ 2 h 53"/>
                  <a:gd name="T6" fmla="*/ 4 w 73"/>
                  <a:gd name="T7" fmla="*/ 4 h 53"/>
                  <a:gd name="T8" fmla="*/ 0 w 73"/>
                  <a:gd name="T9" fmla="*/ 4 h 53"/>
                  <a:gd name="T10" fmla="*/ 0 w 73"/>
                  <a:gd name="T11" fmla="*/ 4 h 53"/>
                  <a:gd name="T12" fmla="*/ 0 60000 65536"/>
                  <a:gd name="T13" fmla="*/ 0 60000 65536"/>
                  <a:gd name="T14" fmla="*/ 0 60000 65536"/>
                  <a:gd name="T15" fmla="*/ 0 60000 65536"/>
                  <a:gd name="T16" fmla="*/ 0 60000 65536"/>
                  <a:gd name="T17" fmla="*/ 0 60000 65536"/>
                  <a:gd name="T18" fmla="*/ 0 w 73"/>
                  <a:gd name="T19" fmla="*/ 0 h 53"/>
                  <a:gd name="T20" fmla="*/ 73 w 73"/>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73" h="53">
                    <a:moveTo>
                      <a:pt x="0" y="53"/>
                    </a:moveTo>
                    <a:lnTo>
                      <a:pt x="17" y="0"/>
                    </a:lnTo>
                    <a:lnTo>
                      <a:pt x="73" y="27"/>
                    </a:lnTo>
                    <a:lnTo>
                      <a:pt x="65" y="53"/>
                    </a:lnTo>
                    <a:lnTo>
                      <a:pt x="0" y="53"/>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3" name="Freeform 25"/>
              <p:cNvSpPr>
                <a:spLocks/>
              </p:cNvSpPr>
              <p:nvPr/>
            </p:nvSpPr>
            <p:spPr bwMode="auto">
              <a:xfrm>
                <a:off x="738" y="2055"/>
                <a:ext cx="26" cy="29"/>
              </a:xfrm>
              <a:custGeom>
                <a:avLst/>
                <a:gdLst>
                  <a:gd name="T0" fmla="*/ 0 w 52"/>
                  <a:gd name="T1" fmla="*/ 3 h 59"/>
                  <a:gd name="T2" fmla="*/ 2 w 52"/>
                  <a:gd name="T3" fmla="*/ 0 h 59"/>
                  <a:gd name="T4" fmla="*/ 4 w 52"/>
                  <a:gd name="T5" fmla="*/ 0 h 59"/>
                  <a:gd name="T6" fmla="*/ 3 w 52"/>
                  <a:gd name="T7" fmla="*/ 3 h 59"/>
                  <a:gd name="T8" fmla="*/ 0 w 52"/>
                  <a:gd name="T9" fmla="*/ 3 h 59"/>
                  <a:gd name="T10" fmla="*/ 0 w 52"/>
                  <a:gd name="T11" fmla="*/ 3 h 59"/>
                  <a:gd name="T12" fmla="*/ 0 60000 65536"/>
                  <a:gd name="T13" fmla="*/ 0 60000 65536"/>
                  <a:gd name="T14" fmla="*/ 0 60000 65536"/>
                  <a:gd name="T15" fmla="*/ 0 60000 65536"/>
                  <a:gd name="T16" fmla="*/ 0 60000 65536"/>
                  <a:gd name="T17" fmla="*/ 0 60000 65536"/>
                  <a:gd name="T18" fmla="*/ 0 w 52"/>
                  <a:gd name="T19" fmla="*/ 0 h 59"/>
                  <a:gd name="T20" fmla="*/ 52 w 5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52" h="59">
                    <a:moveTo>
                      <a:pt x="0" y="49"/>
                    </a:moveTo>
                    <a:lnTo>
                      <a:pt x="21" y="0"/>
                    </a:lnTo>
                    <a:lnTo>
                      <a:pt x="52" y="5"/>
                    </a:lnTo>
                    <a:lnTo>
                      <a:pt x="36" y="59"/>
                    </a:lnTo>
                    <a:lnTo>
                      <a:pt x="0" y="49"/>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4" name="Freeform 26"/>
              <p:cNvSpPr>
                <a:spLocks/>
              </p:cNvSpPr>
              <p:nvPr/>
            </p:nvSpPr>
            <p:spPr bwMode="auto">
              <a:xfrm>
                <a:off x="756" y="2057"/>
                <a:ext cx="190" cy="58"/>
              </a:xfrm>
              <a:custGeom>
                <a:avLst/>
                <a:gdLst>
                  <a:gd name="T0" fmla="*/ 1 w 380"/>
                  <a:gd name="T1" fmla="*/ 0 h 116"/>
                  <a:gd name="T2" fmla="*/ 0 w 380"/>
                  <a:gd name="T3" fmla="*/ 4 h 116"/>
                  <a:gd name="T4" fmla="*/ 23 w 380"/>
                  <a:gd name="T5" fmla="*/ 8 h 116"/>
                  <a:gd name="T6" fmla="*/ 24 w 380"/>
                  <a:gd name="T7" fmla="*/ 4 h 116"/>
                  <a:gd name="T8" fmla="*/ 18 w 380"/>
                  <a:gd name="T9" fmla="*/ 3 h 116"/>
                  <a:gd name="T10" fmla="*/ 17 w 380"/>
                  <a:gd name="T11" fmla="*/ 3 h 116"/>
                  <a:gd name="T12" fmla="*/ 17 w 380"/>
                  <a:gd name="T13" fmla="*/ 3 h 116"/>
                  <a:gd name="T14" fmla="*/ 17 w 380"/>
                  <a:gd name="T15" fmla="*/ 4 h 116"/>
                  <a:gd name="T16" fmla="*/ 17 w 380"/>
                  <a:gd name="T17" fmla="*/ 4 h 116"/>
                  <a:gd name="T18" fmla="*/ 16 w 380"/>
                  <a:gd name="T19" fmla="*/ 4 h 116"/>
                  <a:gd name="T20" fmla="*/ 16 w 380"/>
                  <a:gd name="T21" fmla="*/ 4 h 116"/>
                  <a:gd name="T22" fmla="*/ 16 w 380"/>
                  <a:gd name="T23" fmla="*/ 4 h 116"/>
                  <a:gd name="T24" fmla="*/ 15 w 380"/>
                  <a:gd name="T25" fmla="*/ 4 h 116"/>
                  <a:gd name="T26" fmla="*/ 15 w 380"/>
                  <a:gd name="T27" fmla="*/ 4 h 116"/>
                  <a:gd name="T28" fmla="*/ 13 w 380"/>
                  <a:gd name="T29" fmla="*/ 3 h 116"/>
                  <a:gd name="T30" fmla="*/ 12 w 380"/>
                  <a:gd name="T31" fmla="*/ 2 h 116"/>
                  <a:gd name="T32" fmla="*/ 1 w 380"/>
                  <a:gd name="T33" fmla="*/ 0 h 116"/>
                  <a:gd name="T34" fmla="*/ 1 w 380"/>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0"/>
                  <a:gd name="T55" fmla="*/ 0 h 116"/>
                  <a:gd name="T56" fmla="*/ 380 w 380"/>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0" h="116">
                    <a:moveTo>
                      <a:pt x="11" y="0"/>
                    </a:moveTo>
                    <a:lnTo>
                      <a:pt x="0" y="54"/>
                    </a:lnTo>
                    <a:lnTo>
                      <a:pt x="363" y="116"/>
                    </a:lnTo>
                    <a:lnTo>
                      <a:pt x="380" y="57"/>
                    </a:lnTo>
                    <a:lnTo>
                      <a:pt x="273" y="37"/>
                    </a:lnTo>
                    <a:lnTo>
                      <a:pt x="265" y="48"/>
                    </a:lnTo>
                    <a:lnTo>
                      <a:pt x="263" y="48"/>
                    </a:lnTo>
                    <a:lnTo>
                      <a:pt x="261" y="50"/>
                    </a:lnTo>
                    <a:lnTo>
                      <a:pt x="258" y="50"/>
                    </a:lnTo>
                    <a:lnTo>
                      <a:pt x="255" y="51"/>
                    </a:lnTo>
                    <a:lnTo>
                      <a:pt x="249" y="51"/>
                    </a:lnTo>
                    <a:lnTo>
                      <a:pt x="245" y="53"/>
                    </a:lnTo>
                    <a:lnTo>
                      <a:pt x="241" y="53"/>
                    </a:lnTo>
                    <a:lnTo>
                      <a:pt x="235" y="53"/>
                    </a:lnTo>
                    <a:lnTo>
                      <a:pt x="207" y="44"/>
                    </a:lnTo>
                    <a:lnTo>
                      <a:pt x="193" y="23"/>
                    </a:lnTo>
                    <a:lnTo>
                      <a:pt x="11"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5" name="Freeform 27"/>
              <p:cNvSpPr>
                <a:spLocks/>
              </p:cNvSpPr>
              <p:nvPr/>
            </p:nvSpPr>
            <p:spPr bwMode="auto">
              <a:xfrm>
                <a:off x="702" y="2050"/>
                <a:ext cx="48" cy="29"/>
              </a:xfrm>
              <a:custGeom>
                <a:avLst/>
                <a:gdLst>
                  <a:gd name="T0" fmla="*/ 0 w 96"/>
                  <a:gd name="T1" fmla="*/ 2 h 59"/>
                  <a:gd name="T2" fmla="*/ 3 w 96"/>
                  <a:gd name="T3" fmla="*/ 0 h 59"/>
                  <a:gd name="T4" fmla="*/ 6 w 96"/>
                  <a:gd name="T5" fmla="*/ 0 h 59"/>
                  <a:gd name="T6" fmla="*/ 5 w 96"/>
                  <a:gd name="T7" fmla="*/ 3 h 59"/>
                  <a:gd name="T8" fmla="*/ 0 w 96"/>
                  <a:gd name="T9" fmla="*/ 2 h 59"/>
                  <a:gd name="T10" fmla="*/ 0 w 96"/>
                  <a:gd name="T11" fmla="*/ 2 h 59"/>
                  <a:gd name="T12" fmla="*/ 0 60000 65536"/>
                  <a:gd name="T13" fmla="*/ 0 60000 65536"/>
                  <a:gd name="T14" fmla="*/ 0 60000 65536"/>
                  <a:gd name="T15" fmla="*/ 0 60000 65536"/>
                  <a:gd name="T16" fmla="*/ 0 60000 65536"/>
                  <a:gd name="T17" fmla="*/ 0 60000 65536"/>
                  <a:gd name="T18" fmla="*/ 0 w 96"/>
                  <a:gd name="T19" fmla="*/ 0 h 59"/>
                  <a:gd name="T20" fmla="*/ 96 w 9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96" h="59">
                    <a:moveTo>
                      <a:pt x="0" y="45"/>
                    </a:moveTo>
                    <a:lnTo>
                      <a:pt x="41" y="0"/>
                    </a:lnTo>
                    <a:lnTo>
                      <a:pt x="96" y="10"/>
                    </a:lnTo>
                    <a:lnTo>
                      <a:pt x="76" y="59"/>
                    </a:lnTo>
                    <a:lnTo>
                      <a:pt x="0" y="45"/>
                    </a:lnTo>
                    <a:close/>
                  </a:path>
                </a:pathLst>
              </a:custGeom>
              <a:solidFill>
                <a:srgbClr val="F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6" name="Freeform 28"/>
              <p:cNvSpPr>
                <a:spLocks/>
              </p:cNvSpPr>
              <p:nvPr/>
            </p:nvSpPr>
            <p:spPr bwMode="auto">
              <a:xfrm>
                <a:off x="438" y="2358"/>
                <a:ext cx="725" cy="240"/>
              </a:xfrm>
              <a:custGeom>
                <a:avLst/>
                <a:gdLst>
                  <a:gd name="T0" fmla="*/ 0 w 1450"/>
                  <a:gd name="T1" fmla="*/ 7 h 482"/>
                  <a:gd name="T2" fmla="*/ 5 w 1450"/>
                  <a:gd name="T3" fmla="*/ 5 h 482"/>
                  <a:gd name="T4" fmla="*/ 9 w 1450"/>
                  <a:gd name="T5" fmla="*/ 0 h 482"/>
                  <a:gd name="T6" fmla="*/ 19 w 1450"/>
                  <a:gd name="T7" fmla="*/ 0 h 482"/>
                  <a:gd name="T8" fmla="*/ 32 w 1450"/>
                  <a:gd name="T9" fmla="*/ 2 h 482"/>
                  <a:gd name="T10" fmla="*/ 41 w 1450"/>
                  <a:gd name="T11" fmla="*/ 5 h 482"/>
                  <a:gd name="T12" fmla="*/ 54 w 1450"/>
                  <a:gd name="T13" fmla="*/ 0 h 482"/>
                  <a:gd name="T14" fmla="*/ 65 w 1450"/>
                  <a:gd name="T15" fmla="*/ 0 h 482"/>
                  <a:gd name="T16" fmla="*/ 69 w 1450"/>
                  <a:gd name="T17" fmla="*/ 2 h 482"/>
                  <a:gd name="T18" fmla="*/ 74 w 1450"/>
                  <a:gd name="T19" fmla="*/ 1 h 482"/>
                  <a:gd name="T20" fmla="*/ 76 w 1450"/>
                  <a:gd name="T21" fmla="*/ 1 h 482"/>
                  <a:gd name="T22" fmla="*/ 81 w 1450"/>
                  <a:gd name="T23" fmla="*/ 1 h 482"/>
                  <a:gd name="T24" fmla="*/ 85 w 1450"/>
                  <a:gd name="T25" fmla="*/ 8 h 482"/>
                  <a:gd name="T26" fmla="*/ 91 w 1450"/>
                  <a:gd name="T27" fmla="*/ 20 h 482"/>
                  <a:gd name="T28" fmla="*/ 73 w 1450"/>
                  <a:gd name="T29" fmla="*/ 20 h 482"/>
                  <a:gd name="T30" fmla="*/ 62 w 1450"/>
                  <a:gd name="T31" fmla="*/ 22 h 482"/>
                  <a:gd name="T32" fmla="*/ 52 w 1450"/>
                  <a:gd name="T33" fmla="*/ 29 h 482"/>
                  <a:gd name="T34" fmla="*/ 49 w 1450"/>
                  <a:gd name="T35" fmla="*/ 28 h 482"/>
                  <a:gd name="T36" fmla="*/ 45 w 1450"/>
                  <a:gd name="T37" fmla="*/ 30 h 482"/>
                  <a:gd name="T38" fmla="*/ 27 w 1450"/>
                  <a:gd name="T39" fmla="*/ 26 h 482"/>
                  <a:gd name="T40" fmla="*/ 17 w 1450"/>
                  <a:gd name="T41" fmla="*/ 27 h 482"/>
                  <a:gd name="T42" fmla="*/ 6 w 1450"/>
                  <a:gd name="T43" fmla="*/ 29 h 482"/>
                  <a:gd name="T44" fmla="*/ 0 w 1450"/>
                  <a:gd name="T45" fmla="*/ 7 h 482"/>
                  <a:gd name="T46" fmla="*/ 0 w 1450"/>
                  <a:gd name="T47" fmla="*/ 7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50"/>
                  <a:gd name="T73" fmla="*/ 0 h 482"/>
                  <a:gd name="T74" fmla="*/ 1450 w 1450"/>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50" h="482">
                    <a:moveTo>
                      <a:pt x="0" y="114"/>
                    </a:moveTo>
                    <a:lnTo>
                      <a:pt x="72" y="89"/>
                    </a:lnTo>
                    <a:lnTo>
                      <a:pt x="143" y="0"/>
                    </a:lnTo>
                    <a:lnTo>
                      <a:pt x="293" y="3"/>
                    </a:lnTo>
                    <a:lnTo>
                      <a:pt x="511" y="39"/>
                    </a:lnTo>
                    <a:lnTo>
                      <a:pt x="643" y="84"/>
                    </a:lnTo>
                    <a:lnTo>
                      <a:pt x="853" y="12"/>
                    </a:lnTo>
                    <a:lnTo>
                      <a:pt x="1030" y="9"/>
                    </a:lnTo>
                    <a:lnTo>
                      <a:pt x="1104" y="36"/>
                    </a:lnTo>
                    <a:lnTo>
                      <a:pt x="1171" y="31"/>
                    </a:lnTo>
                    <a:lnTo>
                      <a:pt x="1210" y="22"/>
                    </a:lnTo>
                    <a:lnTo>
                      <a:pt x="1282" y="31"/>
                    </a:lnTo>
                    <a:lnTo>
                      <a:pt x="1352" y="131"/>
                    </a:lnTo>
                    <a:lnTo>
                      <a:pt x="1450" y="327"/>
                    </a:lnTo>
                    <a:lnTo>
                      <a:pt x="1158" y="329"/>
                    </a:lnTo>
                    <a:lnTo>
                      <a:pt x="996" y="367"/>
                    </a:lnTo>
                    <a:lnTo>
                      <a:pt x="831" y="466"/>
                    </a:lnTo>
                    <a:lnTo>
                      <a:pt x="782" y="463"/>
                    </a:lnTo>
                    <a:lnTo>
                      <a:pt x="720" y="482"/>
                    </a:lnTo>
                    <a:lnTo>
                      <a:pt x="425" y="427"/>
                    </a:lnTo>
                    <a:lnTo>
                      <a:pt x="266" y="433"/>
                    </a:lnTo>
                    <a:lnTo>
                      <a:pt x="87" y="476"/>
                    </a:lnTo>
                    <a:lnTo>
                      <a:pt x="0" y="114"/>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7" name="Freeform 29"/>
              <p:cNvSpPr>
                <a:spLocks/>
              </p:cNvSpPr>
              <p:nvPr/>
            </p:nvSpPr>
            <p:spPr bwMode="auto">
              <a:xfrm>
                <a:off x="444" y="2361"/>
                <a:ext cx="73" cy="75"/>
              </a:xfrm>
              <a:custGeom>
                <a:avLst/>
                <a:gdLst>
                  <a:gd name="T0" fmla="*/ 1 w 144"/>
                  <a:gd name="T1" fmla="*/ 10 h 149"/>
                  <a:gd name="T2" fmla="*/ 1 w 144"/>
                  <a:gd name="T3" fmla="*/ 10 h 149"/>
                  <a:gd name="T4" fmla="*/ 1 w 144"/>
                  <a:gd name="T5" fmla="*/ 10 h 149"/>
                  <a:gd name="T6" fmla="*/ 1 w 144"/>
                  <a:gd name="T7" fmla="*/ 10 h 149"/>
                  <a:gd name="T8" fmla="*/ 2 w 144"/>
                  <a:gd name="T9" fmla="*/ 10 h 149"/>
                  <a:gd name="T10" fmla="*/ 2 w 144"/>
                  <a:gd name="T11" fmla="*/ 10 h 149"/>
                  <a:gd name="T12" fmla="*/ 2 w 144"/>
                  <a:gd name="T13" fmla="*/ 10 h 149"/>
                  <a:gd name="T14" fmla="*/ 2 w 144"/>
                  <a:gd name="T15" fmla="*/ 9 h 149"/>
                  <a:gd name="T16" fmla="*/ 3 w 144"/>
                  <a:gd name="T17" fmla="*/ 9 h 149"/>
                  <a:gd name="T18" fmla="*/ 3 w 144"/>
                  <a:gd name="T19" fmla="*/ 9 h 149"/>
                  <a:gd name="T20" fmla="*/ 3 w 144"/>
                  <a:gd name="T21" fmla="*/ 9 h 149"/>
                  <a:gd name="T22" fmla="*/ 3 w 144"/>
                  <a:gd name="T23" fmla="*/ 9 h 149"/>
                  <a:gd name="T24" fmla="*/ 3 w 144"/>
                  <a:gd name="T25" fmla="*/ 9 h 149"/>
                  <a:gd name="T26" fmla="*/ 4 w 144"/>
                  <a:gd name="T27" fmla="*/ 9 h 149"/>
                  <a:gd name="T28" fmla="*/ 4 w 144"/>
                  <a:gd name="T29" fmla="*/ 9 h 149"/>
                  <a:gd name="T30" fmla="*/ 4 w 144"/>
                  <a:gd name="T31" fmla="*/ 9 h 149"/>
                  <a:gd name="T32" fmla="*/ 4 w 144"/>
                  <a:gd name="T33" fmla="*/ 9 h 149"/>
                  <a:gd name="T34" fmla="*/ 5 w 144"/>
                  <a:gd name="T35" fmla="*/ 9 h 149"/>
                  <a:gd name="T36" fmla="*/ 5 w 144"/>
                  <a:gd name="T37" fmla="*/ 9 h 149"/>
                  <a:gd name="T38" fmla="*/ 5 w 144"/>
                  <a:gd name="T39" fmla="*/ 9 h 149"/>
                  <a:gd name="T40" fmla="*/ 5 w 144"/>
                  <a:gd name="T41" fmla="*/ 8 h 149"/>
                  <a:gd name="T42" fmla="*/ 6 w 144"/>
                  <a:gd name="T43" fmla="*/ 8 h 149"/>
                  <a:gd name="T44" fmla="*/ 6 w 144"/>
                  <a:gd name="T45" fmla="*/ 8 h 149"/>
                  <a:gd name="T46" fmla="*/ 6 w 144"/>
                  <a:gd name="T47" fmla="*/ 8 h 149"/>
                  <a:gd name="T48" fmla="*/ 7 w 144"/>
                  <a:gd name="T49" fmla="*/ 8 h 149"/>
                  <a:gd name="T50" fmla="*/ 7 w 144"/>
                  <a:gd name="T51" fmla="*/ 7 h 149"/>
                  <a:gd name="T52" fmla="*/ 7 w 144"/>
                  <a:gd name="T53" fmla="*/ 7 h 149"/>
                  <a:gd name="T54" fmla="*/ 7 w 144"/>
                  <a:gd name="T55" fmla="*/ 7 h 149"/>
                  <a:gd name="T56" fmla="*/ 7 w 144"/>
                  <a:gd name="T57" fmla="*/ 7 h 149"/>
                  <a:gd name="T58" fmla="*/ 7 w 144"/>
                  <a:gd name="T59" fmla="*/ 6 h 149"/>
                  <a:gd name="T60" fmla="*/ 8 w 144"/>
                  <a:gd name="T61" fmla="*/ 6 h 149"/>
                  <a:gd name="T62" fmla="*/ 8 w 144"/>
                  <a:gd name="T63" fmla="*/ 6 h 149"/>
                  <a:gd name="T64" fmla="*/ 8 w 144"/>
                  <a:gd name="T65" fmla="*/ 6 h 149"/>
                  <a:gd name="T66" fmla="*/ 8 w 144"/>
                  <a:gd name="T67" fmla="*/ 5 h 149"/>
                  <a:gd name="T68" fmla="*/ 8 w 144"/>
                  <a:gd name="T69" fmla="*/ 5 h 149"/>
                  <a:gd name="T70" fmla="*/ 8 w 144"/>
                  <a:gd name="T71" fmla="*/ 5 h 149"/>
                  <a:gd name="T72" fmla="*/ 8 w 144"/>
                  <a:gd name="T73" fmla="*/ 4 h 149"/>
                  <a:gd name="T74" fmla="*/ 8 w 144"/>
                  <a:gd name="T75" fmla="*/ 4 h 149"/>
                  <a:gd name="T76" fmla="*/ 8 w 144"/>
                  <a:gd name="T77" fmla="*/ 4 h 149"/>
                  <a:gd name="T78" fmla="*/ 9 w 144"/>
                  <a:gd name="T79" fmla="*/ 3 h 149"/>
                  <a:gd name="T80" fmla="*/ 9 w 144"/>
                  <a:gd name="T81" fmla="*/ 3 h 149"/>
                  <a:gd name="T82" fmla="*/ 9 w 144"/>
                  <a:gd name="T83" fmla="*/ 3 h 149"/>
                  <a:gd name="T84" fmla="*/ 9 w 144"/>
                  <a:gd name="T85" fmla="*/ 3 h 149"/>
                  <a:gd name="T86" fmla="*/ 9 w 144"/>
                  <a:gd name="T87" fmla="*/ 2 h 149"/>
                  <a:gd name="T88" fmla="*/ 9 w 144"/>
                  <a:gd name="T89" fmla="*/ 2 h 149"/>
                  <a:gd name="T90" fmla="*/ 9 w 144"/>
                  <a:gd name="T91" fmla="*/ 2 h 149"/>
                  <a:gd name="T92" fmla="*/ 9 w 144"/>
                  <a:gd name="T93" fmla="*/ 1 h 149"/>
                  <a:gd name="T94" fmla="*/ 9 w 144"/>
                  <a:gd name="T95" fmla="*/ 1 h 149"/>
                  <a:gd name="T96" fmla="*/ 10 w 144"/>
                  <a:gd name="T97" fmla="*/ 1 h 149"/>
                  <a:gd name="T98" fmla="*/ 10 w 144"/>
                  <a:gd name="T99" fmla="*/ 1 h 149"/>
                  <a:gd name="T100" fmla="*/ 10 w 144"/>
                  <a:gd name="T101" fmla="*/ 1 h 149"/>
                  <a:gd name="T102" fmla="*/ 8 w 144"/>
                  <a:gd name="T103" fmla="*/ 0 h 149"/>
                  <a:gd name="T104" fmla="*/ 4 w 144"/>
                  <a:gd name="T105" fmla="*/ 5 h 149"/>
                  <a:gd name="T106" fmla="*/ 0 w 144"/>
                  <a:gd name="T107" fmla="*/ 7 h 149"/>
                  <a:gd name="T108" fmla="*/ 1 w 144"/>
                  <a:gd name="T109" fmla="*/ 10 h 149"/>
                  <a:gd name="T110" fmla="*/ 1 w 144"/>
                  <a:gd name="T111" fmla="*/ 10 h 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
                  <a:gd name="T169" fmla="*/ 0 h 149"/>
                  <a:gd name="T170" fmla="*/ 144 w 144"/>
                  <a:gd name="T171" fmla="*/ 149 h 1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 h="149">
                    <a:moveTo>
                      <a:pt x="7" y="149"/>
                    </a:moveTo>
                    <a:lnTo>
                      <a:pt x="7" y="149"/>
                    </a:lnTo>
                    <a:lnTo>
                      <a:pt x="10" y="149"/>
                    </a:lnTo>
                    <a:lnTo>
                      <a:pt x="13" y="147"/>
                    </a:lnTo>
                    <a:lnTo>
                      <a:pt x="17" y="147"/>
                    </a:lnTo>
                    <a:lnTo>
                      <a:pt x="21" y="146"/>
                    </a:lnTo>
                    <a:lnTo>
                      <a:pt x="28" y="146"/>
                    </a:lnTo>
                    <a:lnTo>
                      <a:pt x="29" y="144"/>
                    </a:lnTo>
                    <a:lnTo>
                      <a:pt x="34" y="144"/>
                    </a:lnTo>
                    <a:lnTo>
                      <a:pt x="36" y="143"/>
                    </a:lnTo>
                    <a:lnTo>
                      <a:pt x="41" y="143"/>
                    </a:lnTo>
                    <a:lnTo>
                      <a:pt x="43" y="141"/>
                    </a:lnTo>
                    <a:lnTo>
                      <a:pt x="48" y="140"/>
                    </a:lnTo>
                    <a:lnTo>
                      <a:pt x="50" y="139"/>
                    </a:lnTo>
                    <a:lnTo>
                      <a:pt x="55" y="139"/>
                    </a:lnTo>
                    <a:lnTo>
                      <a:pt x="57" y="136"/>
                    </a:lnTo>
                    <a:lnTo>
                      <a:pt x="62" y="136"/>
                    </a:lnTo>
                    <a:lnTo>
                      <a:pt x="66" y="133"/>
                    </a:lnTo>
                    <a:lnTo>
                      <a:pt x="69" y="131"/>
                    </a:lnTo>
                    <a:lnTo>
                      <a:pt x="73" y="130"/>
                    </a:lnTo>
                    <a:lnTo>
                      <a:pt x="76" y="127"/>
                    </a:lnTo>
                    <a:lnTo>
                      <a:pt x="80" y="126"/>
                    </a:lnTo>
                    <a:lnTo>
                      <a:pt x="84" y="123"/>
                    </a:lnTo>
                    <a:lnTo>
                      <a:pt x="90" y="117"/>
                    </a:lnTo>
                    <a:lnTo>
                      <a:pt x="97" y="113"/>
                    </a:lnTo>
                    <a:lnTo>
                      <a:pt x="99" y="109"/>
                    </a:lnTo>
                    <a:lnTo>
                      <a:pt x="101" y="104"/>
                    </a:lnTo>
                    <a:lnTo>
                      <a:pt x="104" y="101"/>
                    </a:lnTo>
                    <a:lnTo>
                      <a:pt x="108" y="97"/>
                    </a:lnTo>
                    <a:lnTo>
                      <a:pt x="109" y="93"/>
                    </a:lnTo>
                    <a:lnTo>
                      <a:pt x="112" y="88"/>
                    </a:lnTo>
                    <a:lnTo>
                      <a:pt x="115" y="84"/>
                    </a:lnTo>
                    <a:lnTo>
                      <a:pt x="116" y="81"/>
                    </a:lnTo>
                    <a:lnTo>
                      <a:pt x="119" y="76"/>
                    </a:lnTo>
                    <a:lnTo>
                      <a:pt x="120" y="71"/>
                    </a:lnTo>
                    <a:lnTo>
                      <a:pt x="122" y="67"/>
                    </a:lnTo>
                    <a:lnTo>
                      <a:pt x="125" y="61"/>
                    </a:lnTo>
                    <a:lnTo>
                      <a:pt x="126" y="57"/>
                    </a:lnTo>
                    <a:lnTo>
                      <a:pt x="127" y="53"/>
                    </a:lnTo>
                    <a:lnTo>
                      <a:pt x="130" y="48"/>
                    </a:lnTo>
                    <a:lnTo>
                      <a:pt x="132" y="44"/>
                    </a:lnTo>
                    <a:lnTo>
                      <a:pt x="133" y="40"/>
                    </a:lnTo>
                    <a:lnTo>
                      <a:pt x="134" y="34"/>
                    </a:lnTo>
                    <a:lnTo>
                      <a:pt x="134" y="31"/>
                    </a:lnTo>
                    <a:lnTo>
                      <a:pt x="137" y="27"/>
                    </a:lnTo>
                    <a:lnTo>
                      <a:pt x="139" y="20"/>
                    </a:lnTo>
                    <a:lnTo>
                      <a:pt x="141" y="14"/>
                    </a:lnTo>
                    <a:lnTo>
                      <a:pt x="141" y="8"/>
                    </a:lnTo>
                    <a:lnTo>
                      <a:pt x="143" y="5"/>
                    </a:lnTo>
                    <a:lnTo>
                      <a:pt x="144" y="2"/>
                    </a:lnTo>
                    <a:lnTo>
                      <a:pt x="144" y="1"/>
                    </a:lnTo>
                    <a:lnTo>
                      <a:pt x="126" y="0"/>
                    </a:lnTo>
                    <a:lnTo>
                      <a:pt x="60" y="78"/>
                    </a:lnTo>
                    <a:lnTo>
                      <a:pt x="0" y="101"/>
                    </a:lnTo>
                    <a:lnTo>
                      <a:pt x="7" y="149"/>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8" name="Freeform 30"/>
              <p:cNvSpPr>
                <a:spLocks/>
              </p:cNvSpPr>
              <p:nvPr/>
            </p:nvSpPr>
            <p:spPr bwMode="auto">
              <a:xfrm>
                <a:off x="395" y="1811"/>
                <a:ext cx="136" cy="305"/>
              </a:xfrm>
              <a:custGeom>
                <a:avLst/>
                <a:gdLst>
                  <a:gd name="T0" fmla="*/ 4 w 274"/>
                  <a:gd name="T1" fmla="*/ 36 h 611"/>
                  <a:gd name="T2" fmla="*/ 3 w 274"/>
                  <a:gd name="T3" fmla="*/ 34 h 611"/>
                  <a:gd name="T4" fmla="*/ 3 w 274"/>
                  <a:gd name="T5" fmla="*/ 31 h 611"/>
                  <a:gd name="T6" fmla="*/ 2 w 274"/>
                  <a:gd name="T7" fmla="*/ 28 h 611"/>
                  <a:gd name="T8" fmla="*/ 2 w 274"/>
                  <a:gd name="T9" fmla="*/ 25 h 611"/>
                  <a:gd name="T10" fmla="*/ 3 w 274"/>
                  <a:gd name="T11" fmla="*/ 22 h 611"/>
                  <a:gd name="T12" fmla="*/ 3 w 274"/>
                  <a:gd name="T13" fmla="*/ 19 h 611"/>
                  <a:gd name="T14" fmla="*/ 1 w 274"/>
                  <a:gd name="T15" fmla="*/ 17 h 611"/>
                  <a:gd name="T16" fmla="*/ 0 w 274"/>
                  <a:gd name="T17" fmla="*/ 15 h 611"/>
                  <a:gd name="T18" fmla="*/ 0 w 274"/>
                  <a:gd name="T19" fmla="*/ 12 h 611"/>
                  <a:gd name="T20" fmla="*/ 2 w 274"/>
                  <a:gd name="T21" fmla="*/ 10 h 611"/>
                  <a:gd name="T22" fmla="*/ 5 w 274"/>
                  <a:gd name="T23" fmla="*/ 8 h 611"/>
                  <a:gd name="T24" fmla="*/ 7 w 274"/>
                  <a:gd name="T25" fmla="*/ 6 h 611"/>
                  <a:gd name="T26" fmla="*/ 7 w 274"/>
                  <a:gd name="T27" fmla="*/ 4 h 611"/>
                  <a:gd name="T28" fmla="*/ 9 w 274"/>
                  <a:gd name="T29" fmla="*/ 3 h 611"/>
                  <a:gd name="T30" fmla="*/ 7 w 274"/>
                  <a:gd name="T31" fmla="*/ 1 h 611"/>
                  <a:gd name="T32" fmla="*/ 9 w 274"/>
                  <a:gd name="T33" fmla="*/ 0 h 611"/>
                  <a:gd name="T34" fmla="*/ 11 w 274"/>
                  <a:gd name="T35" fmla="*/ 0 h 611"/>
                  <a:gd name="T36" fmla="*/ 13 w 274"/>
                  <a:gd name="T37" fmla="*/ 0 h 611"/>
                  <a:gd name="T38" fmla="*/ 15 w 274"/>
                  <a:gd name="T39" fmla="*/ 0 h 611"/>
                  <a:gd name="T40" fmla="*/ 15 w 274"/>
                  <a:gd name="T41" fmla="*/ 0 h 611"/>
                  <a:gd name="T42" fmla="*/ 11 w 274"/>
                  <a:gd name="T43" fmla="*/ 1 h 611"/>
                  <a:gd name="T44" fmla="*/ 9 w 274"/>
                  <a:gd name="T45" fmla="*/ 1 h 611"/>
                  <a:gd name="T46" fmla="*/ 10 w 274"/>
                  <a:gd name="T47" fmla="*/ 2 h 611"/>
                  <a:gd name="T48" fmla="*/ 11 w 274"/>
                  <a:gd name="T49" fmla="*/ 2 h 611"/>
                  <a:gd name="T50" fmla="*/ 13 w 274"/>
                  <a:gd name="T51" fmla="*/ 2 h 611"/>
                  <a:gd name="T52" fmla="*/ 13 w 274"/>
                  <a:gd name="T53" fmla="*/ 3 h 611"/>
                  <a:gd name="T54" fmla="*/ 11 w 274"/>
                  <a:gd name="T55" fmla="*/ 3 h 611"/>
                  <a:gd name="T56" fmla="*/ 9 w 274"/>
                  <a:gd name="T57" fmla="*/ 4 h 611"/>
                  <a:gd name="T58" fmla="*/ 8 w 274"/>
                  <a:gd name="T59" fmla="*/ 6 h 611"/>
                  <a:gd name="T60" fmla="*/ 10 w 274"/>
                  <a:gd name="T61" fmla="*/ 6 h 611"/>
                  <a:gd name="T62" fmla="*/ 10 w 274"/>
                  <a:gd name="T63" fmla="*/ 9 h 611"/>
                  <a:gd name="T64" fmla="*/ 9 w 274"/>
                  <a:gd name="T65" fmla="*/ 11 h 611"/>
                  <a:gd name="T66" fmla="*/ 8 w 274"/>
                  <a:gd name="T67" fmla="*/ 12 h 611"/>
                  <a:gd name="T68" fmla="*/ 11 w 274"/>
                  <a:gd name="T69" fmla="*/ 11 h 611"/>
                  <a:gd name="T70" fmla="*/ 13 w 274"/>
                  <a:gd name="T71" fmla="*/ 10 h 611"/>
                  <a:gd name="T72" fmla="*/ 16 w 274"/>
                  <a:gd name="T73" fmla="*/ 8 h 611"/>
                  <a:gd name="T74" fmla="*/ 17 w 274"/>
                  <a:gd name="T75" fmla="*/ 9 h 611"/>
                  <a:gd name="T76" fmla="*/ 15 w 274"/>
                  <a:gd name="T77" fmla="*/ 12 h 611"/>
                  <a:gd name="T78" fmla="*/ 12 w 274"/>
                  <a:gd name="T79" fmla="*/ 13 h 611"/>
                  <a:gd name="T80" fmla="*/ 10 w 274"/>
                  <a:gd name="T81" fmla="*/ 13 h 611"/>
                  <a:gd name="T82" fmla="*/ 9 w 274"/>
                  <a:gd name="T83" fmla="*/ 13 h 611"/>
                  <a:gd name="T84" fmla="*/ 7 w 274"/>
                  <a:gd name="T85" fmla="*/ 12 h 611"/>
                  <a:gd name="T86" fmla="*/ 7 w 274"/>
                  <a:gd name="T87" fmla="*/ 11 h 611"/>
                  <a:gd name="T88" fmla="*/ 8 w 274"/>
                  <a:gd name="T89" fmla="*/ 9 h 611"/>
                  <a:gd name="T90" fmla="*/ 8 w 274"/>
                  <a:gd name="T91" fmla="*/ 7 h 611"/>
                  <a:gd name="T92" fmla="*/ 7 w 274"/>
                  <a:gd name="T93" fmla="*/ 7 h 611"/>
                  <a:gd name="T94" fmla="*/ 5 w 274"/>
                  <a:gd name="T95" fmla="*/ 9 h 611"/>
                  <a:gd name="T96" fmla="*/ 3 w 274"/>
                  <a:gd name="T97" fmla="*/ 11 h 611"/>
                  <a:gd name="T98" fmla="*/ 1 w 274"/>
                  <a:gd name="T99" fmla="*/ 13 h 611"/>
                  <a:gd name="T100" fmla="*/ 2 w 274"/>
                  <a:gd name="T101" fmla="*/ 15 h 611"/>
                  <a:gd name="T102" fmla="*/ 3 w 274"/>
                  <a:gd name="T103" fmla="*/ 17 h 611"/>
                  <a:gd name="T104" fmla="*/ 4 w 274"/>
                  <a:gd name="T105" fmla="*/ 19 h 611"/>
                  <a:gd name="T106" fmla="*/ 4 w 274"/>
                  <a:gd name="T107" fmla="*/ 21 h 611"/>
                  <a:gd name="T108" fmla="*/ 4 w 274"/>
                  <a:gd name="T109" fmla="*/ 24 h 611"/>
                  <a:gd name="T110" fmla="*/ 4 w 274"/>
                  <a:gd name="T111" fmla="*/ 26 h 611"/>
                  <a:gd name="T112" fmla="*/ 4 w 274"/>
                  <a:gd name="T113" fmla="*/ 28 h 611"/>
                  <a:gd name="T114" fmla="*/ 4 w 274"/>
                  <a:gd name="T115" fmla="*/ 30 h 611"/>
                  <a:gd name="T116" fmla="*/ 4 w 274"/>
                  <a:gd name="T117" fmla="*/ 32 h 611"/>
                  <a:gd name="T118" fmla="*/ 5 w 274"/>
                  <a:gd name="T119" fmla="*/ 34 h 611"/>
                  <a:gd name="T120" fmla="*/ 6 w 274"/>
                  <a:gd name="T121" fmla="*/ 36 h 611"/>
                  <a:gd name="T122" fmla="*/ 5 w 274"/>
                  <a:gd name="T123" fmla="*/ 38 h 6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4"/>
                  <a:gd name="T187" fmla="*/ 0 h 611"/>
                  <a:gd name="T188" fmla="*/ 274 w 274"/>
                  <a:gd name="T189" fmla="*/ 611 h 6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4" h="611">
                    <a:moveTo>
                      <a:pt x="87" y="611"/>
                    </a:moveTo>
                    <a:lnTo>
                      <a:pt x="86" y="609"/>
                    </a:lnTo>
                    <a:lnTo>
                      <a:pt x="85" y="606"/>
                    </a:lnTo>
                    <a:lnTo>
                      <a:pt x="82" y="602"/>
                    </a:lnTo>
                    <a:lnTo>
                      <a:pt x="80" y="596"/>
                    </a:lnTo>
                    <a:lnTo>
                      <a:pt x="79" y="592"/>
                    </a:lnTo>
                    <a:lnTo>
                      <a:pt x="76" y="589"/>
                    </a:lnTo>
                    <a:lnTo>
                      <a:pt x="75" y="585"/>
                    </a:lnTo>
                    <a:lnTo>
                      <a:pt x="73" y="581"/>
                    </a:lnTo>
                    <a:lnTo>
                      <a:pt x="72" y="576"/>
                    </a:lnTo>
                    <a:lnTo>
                      <a:pt x="69" y="572"/>
                    </a:lnTo>
                    <a:lnTo>
                      <a:pt x="68" y="568"/>
                    </a:lnTo>
                    <a:lnTo>
                      <a:pt x="66" y="563"/>
                    </a:lnTo>
                    <a:lnTo>
                      <a:pt x="65" y="556"/>
                    </a:lnTo>
                    <a:lnTo>
                      <a:pt x="62" y="552"/>
                    </a:lnTo>
                    <a:lnTo>
                      <a:pt x="61" y="546"/>
                    </a:lnTo>
                    <a:lnTo>
                      <a:pt x="59" y="540"/>
                    </a:lnTo>
                    <a:lnTo>
                      <a:pt x="57" y="535"/>
                    </a:lnTo>
                    <a:lnTo>
                      <a:pt x="55" y="529"/>
                    </a:lnTo>
                    <a:lnTo>
                      <a:pt x="54" y="525"/>
                    </a:lnTo>
                    <a:lnTo>
                      <a:pt x="52" y="519"/>
                    </a:lnTo>
                    <a:lnTo>
                      <a:pt x="51" y="513"/>
                    </a:lnTo>
                    <a:lnTo>
                      <a:pt x="50" y="507"/>
                    </a:lnTo>
                    <a:lnTo>
                      <a:pt x="48" y="502"/>
                    </a:lnTo>
                    <a:lnTo>
                      <a:pt x="48" y="497"/>
                    </a:lnTo>
                    <a:lnTo>
                      <a:pt x="47" y="492"/>
                    </a:lnTo>
                    <a:lnTo>
                      <a:pt x="47" y="487"/>
                    </a:lnTo>
                    <a:lnTo>
                      <a:pt x="47" y="482"/>
                    </a:lnTo>
                    <a:lnTo>
                      <a:pt x="47" y="477"/>
                    </a:lnTo>
                    <a:lnTo>
                      <a:pt x="47" y="473"/>
                    </a:lnTo>
                    <a:lnTo>
                      <a:pt x="47" y="467"/>
                    </a:lnTo>
                    <a:lnTo>
                      <a:pt x="47" y="462"/>
                    </a:lnTo>
                    <a:lnTo>
                      <a:pt x="47" y="456"/>
                    </a:lnTo>
                    <a:lnTo>
                      <a:pt x="47" y="450"/>
                    </a:lnTo>
                    <a:lnTo>
                      <a:pt x="47" y="444"/>
                    </a:lnTo>
                    <a:lnTo>
                      <a:pt x="47" y="437"/>
                    </a:lnTo>
                    <a:lnTo>
                      <a:pt x="47" y="431"/>
                    </a:lnTo>
                    <a:lnTo>
                      <a:pt x="47" y="424"/>
                    </a:lnTo>
                    <a:lnTo>
                      <a:pt x="47" y="417"/>
                    </a:lnTo>
                    <a:lnTo>
                      <a:pt x="47" y="410"/>
                    </a:lnTo>
                    <a:lnTo>
                      <a:pt x="48" y="404"/>
                    </a:lnTo>
                    <a:lnTo>
                      <a:pt x="48" y="397"/>
                    </a:lnTo>
                    <a:lnTo>
                      <a:pt x="48" y="390"/>
                    </a:lnTo>
                    <a:lnTo>
                      <a:pt x="48" y="383"/>
                    </a:lnTo>
                    <a:lnTo>
                      <a:pt x="50" y="377"/>
                    </a:lnTo>
                    <a:lnTo>
                      <a:pt x="50" y="370"/>
                    </a:lnTo>
                    <a:lnTo>
                      <a:pt x="50" y="364"/>
                    </a:lnTo>
                    <a:lnTo>
                      <a:pt x="50" y="357"/>
                    </a:lnTo>
                    <a:lnTo>
                      <a:pt x="50" y="351"/>
                    </a:lnTo>
                    <a:lnTo>
                      <a:pt x="50" y="344"/>
                    </a:lnTo>
                    <a:lnTo>
                      <a:pt x="50" y="338"/>
                    </a:lnTo>
                    <a:lnTo>
                      <a:pt x="50" y="334"/>
                    </a:lnTo>
                    <a:lnTo>
                      <a:pt x="50" y="330"/>
                    </a:lnTo>
                    <a:lnTo>
                      <a:pt x="48" y="323"/>
                    </a:lnTo>
                    <a:lnTo>
                      <a:pt x="48" y="320"/>
                    </a:lnTo>
                    <a:lnTo>
                      <a:pt x="48" y="315"/>
                    </a:lnTo>
                    <a:lnTo>
                      <a:pt x="48" y="311"/>
                    </a:lnTo>
                    <a:lnTo>
                      <a:pt x="47" y="305"/>
                    </a:lnTo>
                    <a:lnTo>
                      <a:pt x="47" y="303"/>
                    </a:lnTo>
                    <a:lnTo>
                      <a:pt x="44" y="297"/>
                    </a:lnTo>
                    <a:lnTo>
                      <a:pt x="41" y="293"/>
                    </a:lnTo>
                    <a:lnTo>
                      <a:pt x="38" y="287"/>
                    </a:lnTo>
                    <a:lnTo>
                      <a:pt x="36" y="282"/>
                    </a:lnTo>
                    <a:lnTo>
                      <a:pt x="30" y="275"/>
                    </a:lnTo>
                    <a:lnTo>
                      <a:pt x="26" y="268"/>
                    </a:lnTo>
                    <a:lnTo>
                      <a:pt x="23" y="265"/>
                    </a:lnTo>
                    <a:lnTo>
                      <a:pt x="22" y="261"/>
                    </a:lnTo>
                    <a:lnTo>
                      <a:pt x="20" y="258"/>
                    </a:lnTo>
                    <a:lnTo>
                      <a:pt x="17" y="255"/>
                    </a:lnTo>
                    <a:lnTo>
                      <a:pt x="15" y="251"/>
                    </a:lnTo>
                    <a:lnTo>
                      <a:pt x="13" y="247"/>
                    </a:lnTo>
                    <a:lnTo>
                      <a:pt x="12" y="242"/>
                    </a:lnTo>
                    <a:lnTo>
                      <a:pt x="9" y="239"/>
                    </a:lnTo>
                    <a:lnTo>
                      <a:pt x="6" y="232"/>
                    </a:lnTo>
                    <a:lnTo>
                      <a:pt x="3" y="227"/>
                    </a:lnTo>
                    <a:lnTo>
                      <a:pt x="2" y="219"/>
                    </a:lnTo>
                    <a:lnTo>
                      <a:pt x="0" y="214"/>
                    </a:lnTo>
                    <a:lnTo>
                      <a:pt x="0" y="208"/>
                    </a:lnTo>
                    <a:lnTo>
                      <a:pt x="3" y="205"/>
                    </a:lnTo>
                    <a:lnTo>
                      <a:pt x="5" y="201"/>
                    </a:lnTo>
                    <a:lnTo>
                      <a:pt x="9" y="197"/>
                    </a:lnTo>
                    <a:lnTo>
                      <a:pt x="13" y="191"/>
                    </a:lnTo>
                    <a:lnTo>
                      <a:pt x="19" y="186"/>
                    </a:lnTo>
                    <a:lnTo>
                      <a:pt x="24" y="181"/>
                    </a:lnTo>
                    <a:lnTo>
                      <a:pt x="30" y="176"/>
                    </a:lnTo>
                    <a:lnTo>
                      <a:pt x="34" y="174"/>
                    </a:lnTo>
                    <a:lnTo>
                      <a:pt x="37" y="171"/>
                    </a:lnTo>
                    <a:lnTo>
                      <a:pt x="41" y="168"/>
                    </a:lnTo>
                    <a:lnTo>
                      <a:pt x="44" y="166"/>
                    </a:lnTo>
                    <a:lnTo>
                      <a:pt x="51" y="161"/>
                    </a:lnTo>
                    <a:lnTo>
                      <a:pt x="57" y="156"/>
                    </a:lnTo>
                    <a:lnTo>
                      <a:pt x="62" y="151"/>
                    </a:lnTo>
                    <a:lnTo>
                      <a:pt x="68" y="148"/>
                    </a:lnTo>
                    <a:lnTo>
                      <a:pt x="73" y="143"/>
                    </a:lnTo>
                    <a:lnTo>
                      <a:pt x="78" y="139"/>
                    </a:lnTo>
                    <a:lnTo>
                      <a:pt x="80" y="138"/>
                    </a:lnTo>
                    <a:lnTo>
                      <a:pt x="83" y="135"/>
                    </a:lnTo>
                    <a:lnTo>
                      <a:pt x="86" y="131"/>
                    </a:lnTo>
                    <a:lnTo>
                      <a:pt x="92" y="125"/>
                    </a:lnTo>
                    <a:lnTo>
                      <a:pt x="97" y="119"/>
                    </a:lnTo>
                    <a:lnTo>
                      <a:pt x="103" y="113"/>
                    </a:lnTo>
                    <a:lnTo>
                      <a:pt x="108" y="108"/>
                    </a:lnTo>
                    <a:lnTo>
                      <a:pt x="114" y="105"/>
                    </a:lnTo>
                    <a:lnTo>
                      <a:pt x="117" y="102"/>
                    </a:lnTo>
                    <a:lnTo>
                      <a:pt x="118" y="102"/>
                    </a:lnTo>
                    <a:lnTo>
                      <a:pt x="118" y="101"/>
                    </a:lnTo>
                    <a:lnTo>
                      <a:pt x="117" y="98"/>
                    </a:lnTo>
                    <a:lnTo>
                      <a:pt x="117" y="95"/>
                    </a:lnTo>
                    <a:lnTo>
                      <a:pt x="117" y="92"/>
                    </a:lnTo>
                    <a:lnTo>
                      <a:pt x="117" y="88"/>
                    </a:lnTo>
                    <a:lnTo>
                      <a:pt x="118" y="83"/>
                    </a:lnTo>
                    <a:lnTo>
                      <a:pt x="120" y="79"/>
                    </a:lnTo>
                    <a:lnTo>
                      <a:pt x="124" y="76"/>
                    </a:lnTo>
                    <a:lnTo>
                      <a:pt x="128" y="72"/>
                    </a:lnTo>
                    <a:lnTo>
                      <a:pt x="134" y="69"/>
                    </a:lnTo>
                    <a:lnTo>
                      <a:pt x="139" y="65"/>
                    </a:lnTo>
                    <a:lnTo>
                      <a:pt x="145" y="62"/>
                    </a:lnTo>
                    <a:lnTo>
                      <a:pt x="149" y="59"/>
                    </a:lnTo>
                    <a:lnTo>
                      <a:pt x="153" y="58"/>
                    </a:lnTo>
                    <a:lnTo>
                      <a:pt x="156" y="56"/>
                    </a:lnTo>
                    <a:lnTo>
                      <a:pt x="157" y="56"/>
                    </a:lnTo>
                    <a:lnTo>
                      <a:pt x="114" y="40"/>
                    </a:lnTo>
                    <a:lnTo>
                      <a:pt x="114" y="39"/>
                    </a:lnTo>
                    <a:lnTo>
                      <a:pt x="114" y="36"/>
                    </a:lnTo>
                    <a:lnTo>
                      <a:pt x="115" y="33"/>
                    </a:lnTo>
                    <a:lnTo>
                      <a:pt x="118" y="29"/>
                    </a:lnTo>
                    <a:lnTo>
                      <a:pt x="121" y="25"/>
                    </a:lnTo>
                    <a:lnTo>
                      <a:pt x="124" y="20"/>
                    </a:lnTo>
                    <a:lnTo>
                      <a:pt x="127" y="17"/>
                    </a:lnTo>
                    <a:lnTo>
                      <a:pt x="131" y="15"/>
                    </a:lnTo>
                    <a:lnTo>
                      <a:pt x="132" y="13"/>
                    </a:lnTo>
                    <a:lnTo>
                      <a:pt x="136" y="10"/>
                    </a:lnTo>
                    <a:lnTo>
                      <a:pt x="141" y="9"/>
                    </a:lnTo>
                    <a:lnTo>
                      <a:pt x="148" y="7"/>
                    </a:lnTo>
                    <a:lnTo>
                      <a:pt x="149" y="7"/>
                    </a:lnTo>
                    <a:lnTo>
                      <a:pt x="153" y="6"/>
                    </a:lnTo>
                    <a:lnTo>
                      <a:pt x="157" y="6"/>
                    </a:lnTo>
                    <a:lnTo>
                      <a:pt x="160" y="6"/>
                    </a:lnTo>
                    <a:lnTo>
                      <a:pt x="164" y="5"/>
                    </a:lnTo>
                    <a:lnTo>
                      <a:pt x="169" y="5"/>
                    </a:lnTo>
                    <a:lnTo>
                      <a:pt x="173" y="3"/>
                    </a:lnTo>
                    <a:lnTo>
                      <a:pt x="177" y="3"/>
                    </a:lnTo>
                    <a:lnTo>
                      <a:pt x="181" y="3"/>
                    </a:lnTo>
                    <a:lnTo>
                      <a:pt x="184" y="2"/>
                    </a:lnTo>
                    <a:lnTo>
                      <a:pt x="188" y="2"/>
                    </a:lnTo>
                    <a:lnTo>
                      <a:pt x="192" y="2"/>
                    </a:lnTo>
                    <a:lnTo>
                      <a:pt x="195" y="0"/>
                    </a:lnTo>
                    <a:lnTo>
                      <a:pt x="199" y="0"/>
                    </a:lnTo>
                    <a:lnTo>
                      <a:pt x="204" y="0"/>
                    </a:lnTo>
                    <a:lnTo>
                      <a:pt x="208" y="0"/>
                    </a:lnTo>
                    <a:lnTo>
                      <a:pt x="211" y="0"/>
                    </a:lnTo>
                    <a:lnTo>
                      <a:pt x="215" y="0"/>
                    </a:lnTo>
                    <a:lnTo>
                      <a:pt x="218" y="0"/>
                    </a:lnTo>
                    <a:lnTo>
                      <a:pt x="220" y="0"/>
                    </a:lnTo>
                    <a:lnTo>
                      <a:pt x="226" y="0"/>
                    </a:lnTo>
                    <a:lnTo>
                      <a:pt x="230" y="0"/>
                    </a:lnTo>
                    <a:lnTo>
                      <a:pt x="234" y="0"/>
                    </a:lnTo>
                    <a:lnTo>
                      <a:pt x="237" y="2"/>
                    </a:lnTo>
                    <a:lnTo>
                      <a:pt x="241" y="2"/>
                    </a:lnTo>
                    <a:lnTo>
                      <a:pt x="244" y="5"/>
                    </a:lnTo>
                    <a:lnTo>
                      <a:pt x="248" y="7"/>
                    </a:lnTo>
                    <a:lnTo>
                      <a:pt x="254" y="10"/>
                    </a:lnTo>
                    <a:lnTo>
                      <a:pt x="258" y="16"/>
                    </a:lnTo>
                    <a:lnTo>
                      <a:pt x="257" y="17"/>
                    </a:lnTo>
                    <a:lnTo>
                      <a:pt x="254" y="16"/>
                    </a:lnTo>
                    <a:lnTo>
                      <a:pt x="251" y="16"/>
                    </a:lnTo>
                    <a:lnTo>
                      <a:pt x="247" y="15"/>
                    </a:lnTo>
                    <a:lnTo>
                      <a:pt x="243" y="15"/>
                    </a:lnTo>
                    <a:lnTo>
                      <a:pt x="237" y="15"/>
                    </a:lnTo>
                    <a:lnTo>
                      <a:pt x="232" y="15"/>
                    </a:lnTo>
                    <a:lnTo>
                      <a:pt x="225" y="15"/>
                    </a:lnTo>
                    <a:lnTo>
                      <a:pt x="219" y="16"/>
                    </a:lnTo>
                    <a:lnTo>
                      <a:pt x="212" y="16"/>
                    </a:lnTo>
                    <a:lnTo>
                      <a:pt x="205" y="16"/>
                    </a:lnTo>
                    <a:lnTo>
                      <a:pt x="198" y="16"/>
                    </a:lnTo>
                    <a:lnTo>
                      <a:pt x="192" y="17"/>
                    </a:lnTo>
                    <a:lnTo>
                      <a:pt x="185" y="17"/>
                    </a:lnTo>
                    <a:lnTo>
                      <a:pt x="181" y="17"/>
                    </a:lnTo>
                    <a:lnTo>
                      <a:pt x="176" y="19"/>
                    </a:lnTo>
                    <a:lnTo>
                      <a:pt x="171" y="20"/>
                    </a:lnTo>
                    <a:lnTo>
                      <a:pt x="167" y="20"/>
                    </a:lnTo>
                    <a:lnTo>
                      <a:pt x="164" y="20"/>
                    </a:lnTo>
                    <a:lnTo>
                      <a:pt x="160" y="20"/>
                    </a:lnTo>
                    <a:lnTo>
                      <a:pt x="159" y="22"/>
                    </a:lnTo>
                    <a:lnTo>
                      <a:pt x="153" y="25"/>
                    </a:lnTo>
                    <a:lnTo>
                      <a:pt x="149" y="27"/>
                    </a:lnTo>
                    <a:lnTo>
                      <a:pt x="145" y="30"/>
                    </a:lnTo>
                    <a:lnTo>
                      <a:pt x="148" y="35"/>
                    </a:lnTo>
                    <a:lnTo>
                      <a:pt x="149" y="35"/>
                    </a:lnTo>
                    <a:lnTo>
                      <a:pt x="155" y="36"/>
                    </a:lnTo>
                    <a:lnTo>
                      <a:pt x="159" y="36"/>
                    </a:lnTo>
                    <a:lnTo>
                      <a:pt x="163" y="37"/>
                    </a:lnTo>
                    <a:lnTo>
                      <a:pt x="167" y="39"/>
                    </a:lnTo>
                    <a:lnTo>
                      <a:pt x="171" y="39"/>
                    </a:lnTo>
                    <a:lnTo>
                      <a:pt x="174" y="39"/>
                    </a:lnTo>
                    <a:lnTo>
                      <a:pt x="174" y="40"/>
                    </a:lnTo>
                    <a:lnTo>
                      <a:pt x="176" y="39"/>
                    </a:lnTo>
                    <a:lnTo>
                      <a:pt x="180" y="37"/>
                    </a:lnTo>
                    <a:lnTo>
                      <a:pt x="185" y="35"/>
                    </a:lnTo>
                    <a:lnTo>
                      <a:pt x="192" y="33"/>
                    </a:lnTo>
                    <a:lnTo>
                      <a:pt x="195" y="32"/>
                    </a:lnTo>
                    <a:lnTo>
                      <a:pt x="199" y="32"/>
                    </a:lnTo>
                    <a:lnTo>
                      <a:pt x="202" y="30"/>
                    </a:lnTo>
                    <a:lnTo>
                      <a:pt x="206" y="30"/>
                    </a:lnTo>
                    <a:lnTo>
                      <a:pt x="211" y="30"/>
                    </a:lnTo>
                    <a:lnTo>
                      <a:pt x="216" y="33"/>
                    </a:lnTo>
                    <a:lnTo>
                      <a:pt x="219" y="35"/>
                    </a:lnTo>
                    <a:lnTo>
                      <a:pt x="223" y="39"/>
                    </a:lnTo>
                    <a:lnTo>
                      <a:pt x="226" y="42"/>
                    </a:lnTo>
                    <a:lnTo>
                      <a:pt x="230" y="47"/>
                    </a:lnTo>
                    <a:lnTo>
                      <a:pt x="233" y="49"/>
                    </a:lnTo>
                    <a:lnTo>
                      <a:pt x="234" y="53"/>
                    </a:lnTo>
                    <a:lnTo>
                      <a:pt x="233" y="55"/>
                    </a:lnTo>
                    <a:lnTo>
                      <a:pt x="230" y="55"/>
                    </a:lnTo>
                    <a:lnTo>
                      <a:pt x="226" y="55"/>
                    </a:lnTo>
                    <a:lnTo>
                      <a:pt x="220" y="55"/>
                    </a:lnTo>
                    <a:lnTo>
                      <a:pt x="216" y="55"/>
                    </a:lnTo>
                    <a:lnTo>
                      <a:pt x="213" y="55"/>
                    </a:lnTo>
                    <a:lnTo>
                      <a:pt x="209" y="55"/>
                    </a:lnTo>
                    <a:lnTo>
                      <a:pt x="206" y="55"/>
                    </a:lnTo>
                    <a:lnTo>
                      <a:pt x="202" y="55"/>
                    </a:lnTo>
                    <a:lnTo>
                      <a:pt x="198" y="55"/>
                    </a:lnTo>
                    <a:lnTo>
                      <a:pt x="194" y="56"/>
                    </a:lnTo>
                    <a:lnTo>
                      <a:pt x="191" y="56"/>
                    </a:lnTo>
                    <a:lnTo>
                      <a:pt x="184" y="58"/>
                    </a:lnTo>
                    <a:lnTo>
                      <a:pt x="180" y="60"/>
                    </a:lnTo>
                    <a:lnTo>
                      <a:pt x="177" y="62"/>
                    </a:lnTo>
                    <a:lnTo>
                      <a:pt x="174" y="62"/>
                    </a:lnTo>
                    <a:lnTo>
                      <a:pt x="171" y="65"/>
                    </a:lnTo>
                    <a:lnTo>
                      <a:pt x="167" y="66"/>
                    </a:lnTo>
                    <a:lnTo>
                      <a:pt x="164" y="69"/>
                    </a:lnTo>
                    <a:lnTo>
                      <a:pt x="160" y="70"/>
                    </a:lnTo>
                    <a:lnTo>
                      <a:pt x="157" y="73"/>
                    </a:lnTo>
                    <a:lnTo>
                      <a:pt x="155" y="76"/>
                    </a:lnTo>
                    <a:lnTo>
                      <a:pt x="150" y="79"/>
                    </a:lnTo>
                    <a:lnTo>
                      <a:pt x="146" y="82"/>
                    </a:lnTo>
                    <a:lnTo>
                      <a:pt x="143" y="83"/>
                    </a:lnTo>
                    <a:lnTo>
                      <a:pt x="141" y="88"/>
                    </a:lnTo>
                    <a:lnTo>
                      <a:pt x="136" y="90"/>
                    </a:lnTo>
                    <a:lnTo>
                      <a:pt x="135" y="96"/>
                    </a:lnTo>
                    <a:lnTo>
                      <a:pt x="138" y="96"/>
                    </a:lnTo>
                    <a:lnTo>
                      <a:pt x="141" y="96"/>
                    </a:lnTo>
                    <a:lnTo>
                      <a:pt x="146" y="98"/>
                    </a:lnTo>
                    <a:lnTo>
                      <a:pt x="150" y="101"/>
                    </a:lnTo>
                    <a:lnTo>
                      <a:pt x="156" y="103"/>
                    </a:lnTo>
                    <a:lnTo>
                      <a:pt x="160" y="106"/>
                    </a:lnTo>
                    <a:lnTo>
                      <a:pt x="163" y="111"/>
                    </a:lnTo>
                    <a:lnTo>
                      <a:pt x="164" y="113"/>
                    </a:lnTo>
                    <a:lnTo>
                      <a:pt x="164" y="116"/>
                    </a:lnTo>
                    <a:lnTo>
                      <a:pt x="166" y="121"/>
                    </a:lnTo>
                    <a:lnTo>
                      <a:pt x="166" y="125"/>
                    </a:lnTo>
                    <a:lnTo>
                      <a:pt x="166" y="131"/>
                    </a:lnTo>
                    <a:lnTo>
                      <a:pt x="166" y="135"/>
                    </a:lnTo>
                    <a:lnTo>
                      <a:pt x="166" y="141"/>
                    </a:lnTo>
                    <a:lnTo>
                      <a:pt x="166" y="146"/>
                    </a:lnTo>
                    <a:lnTo>
                      <a:pt x="164" y="151"/>
                    </a:lnTo>
                    <a:lnTo>
                      <a:pt x="164" y="156"/>
                    </a:lnTo>
                    <a:lnTo>
                      <a:pt x="163" y="161"/>
                    </a:lnTo>
                    <a:lnTo>
                      <a:pt x="163" y="166"/>
                    </a:lnTo>
                    <a:lnTo>
                      <a:pt x="162" y="169"/>
                    </a:lnTo>
                    <a:lnTo>
                      <a:pt x="160" y="174"/>
                    </a:lnTo>
                    <a:lnTo>
                      <a:pt x="159" y="176"/>
                    </a:lnTo>
                    <a:lnTo>
                      <a:pt x="159" y="178"/>
                    </a:lnTo>
                    <a:lnTo>
                      <a:pt x="155" y="181"/>
                    </a:lnTo>
                    <a:lnTo>
                      <a:pt x="152" y="184"/>
                    </a:lnTo>
                    <a:lnTo>
                      <a:pt x="148" y="185"/>
                    </a:lnTo>
                    <a:lnTo>
                      <a:pt x="145" y="189"/>
                    </a:lnTo>
                    <a:lnTo>
                      <a:pt x="138" y="192"/>
                    </a:lnTo>
                    <a:lnTo>
                      <a:pt x="136" y="194"/>
                    </a:lnTo>
                    <a:lnTo>
                      <a:pt x="139" y="195"/>
                    </a:lnTo>
                    <a:lnTo>
                      <a:pt x="142" y="195"/>
                    </a:lnTo>
                    <a:lnTo>
                      <a:pt x="146" y="197"/>
                    </a:lnTo>
                    <a:lnTo>
                      <a:pt x="150" y="197"/>
                    </a:lnTo>
                    <a:lnTo>
                      <a:pt x="156" y="197"/>
                    </a:lnTo>
                    <a:lnTo>
                      <a:pt x="162" y="195"/>
                    </a:lnTo>
                    <a:lnTo>
                      <a:pt x="167" y="194"/>
                    </a:lnTo>
                    <a:lnTo>
                      <a:pt x="169" y="192"/>
                    </a:lnTo>
                    <a:lnTo>
                      <a:pt x="173" y="189"/>
                    </a:lnTo>
                    <a:lnTo>
                      <a:pt x="177" y="186"/>
                    </a:lnTo>
                    <a:lnTo>
                      <a:pt x="184" y="184"/>
                    </a:lnTo>
                    <a:lnTo>
                      <a:pt x="190" y="179"/>
                    </a:lnTo>
                    <a:lnTo>
                      <a:pt x="195" y="176"/>
                    </a:lnTo>
                    <a:lnTo>
                      <a:pt x="199" y="174"/>
                    </a:lnTo>
                    <a:lnTo>
                      <a:pt x="202" y="172"/>
                    </a:lnTo>
                    <a:lnTo>
                      <a:pt x="206" y="171"/>
                    </a:lnTo>
                    <a:lnTo>
                      <a:pt x="211" y="168"/>
                    </a:lnTo>
                    <a:lnTo>
                      <a:pt x="216" y="164"/>
                    </a:lnTo>
                    <a:lnTo>
                      <a:pt x="223" y="159"/>
                    </a:lnTo>
                    <a:lnTo>
                      <a:pt x="230" y="155"/>
                    </a:lnTo>
                    <a:lnTo>
                      <a:pt x="236" y="151"/>
                    </a:lnTo>
                    <a:lnTo>
                      <a:pt x="241" y="148"/>
                    </a:lnTo>
                    <a:lnTo>
                      <a:pt x="247" y="145"/>
                    </a:lnTo>
                    <a:lnTo>
                      <a:pt x="250" y="141"/>
                    </a:lnTo>
                    <a:lnTo>
                      <a:pt x="254" y="139"/>
                    </a:lnTo>
                    <a:lnTo>
                      <a:pt x="258" y="136"/>
                    </a:lnTo>
                    <a:lnTo>
                      <a:pt x="260" y="138"/>
                    </a:lnTo>
                    <a:lnTo>
                      <a:pt x="258" y="143"/>
                    </a:lnTo>
                    <a:lnTo>
                      <a:pt x="255" y="149"/>
                    </a:lnTo>
                    <a:lnTo>
                      <a:pt x="253" y="156"/>
                    </a:lnTo>
                    <a:lnTo>
                      <a:pt x="250" y="162"/>
                    </a:lnTo>
                    <a:lnTo>
                      <a:pt x="247" y="166"/>
                    </a:lnTo>
                    <a:lnTo>
                      <a:pt x="247" y="169"/>
                    </a:lnTo>
                    <a:lnTo>
                      <a:pt x="274" y="158"/>
                    </a:lnTo>
                    <a:lnTo>
                      <a:pt x="271" y="178"/>
                    </a:lnTo>
                    <a:lnTo>
                      <a:pt x="269" y="178"/>
                    </a:lnTo>
                    <a:lnTo>
                      <a:pt x="267" y="179"/>
                    </a:lnTo>
                    <a:lnTo>
                      <a:pt x="264" y="182"/>
                    </a:lnTo>
                    <a:lnTo>
                      <a:pt x="260" y="185"/>
                    </a:lnTo>
                    <a:lnTo>
                      <a:pt x="254" y="188"/>
                    </a:lnTo>
                    <a:lnTo>
                      <a:pt x="248" y="192"/>
                    </a:lnTo>
                    <a:lnTo>
                      <a:pt x="241" y="197"/>
                    </a:lnTo>
                    <a:lnTo>
                      <a:pt x="234" y="201"/>
                    </a:lnTo>
                    <a:lnTo>
                      <a:pt x="232" y="204"/>
                    </a:lnTo>
                    <a:lnTo>
                      <a:pt x="227" y="205"/>
                    </a:lnTo>
                    <a:lnTo>
                      <a:pt x="223" y="207"/>
                    </a:lnTo>
                    <a:lnTo>
                      <a:pt x="220" y="209"/>
                    </a:lnTo>
                    <a:lnTo>
                      <a:pt x="213" y="214"/>
                    </a:lnTo>
                    <a:lnTo>
                      <a:pt x="208" y="218"/>
                    </a:lnTo>
                    <a:lnTo>
                      <a:pt x="201" y="221"/>
                    </a:lnTo>
                    <a:lnTo>
                      <a:pt x="195" y="224"/>
                    </a:lnTo>
                    <a:lnTo>
                      <a:pt x="191" y="227"/>
                    </a:lnTo>
                    <a:lnTo>
                      <a:pt x="188" y="228"/>
                    </a:lnTo>
                    <a:lnTo>
                      <a:pt x="181" y="228"/>
                    </a:lnTo>
                    <a:lnTo>
                      <a:pt x="178" y="227"/>
                    </a:lnTo>
                    <a:lnTo>
                      <a:pt x="174" y="224"/>
                    </a:lnTo>
                    <a:lnTo>
                      <a:pt x="173" y="221"/>
                    </a:lnTo>
                    <a:lnTo>
                      <a:pt x="170" y="215"/>
                    </a:lnTo>
                    <a:lnTo>
                      <a:pt x="169" y="212"/>
                    </a:lnTo>
                    <a:lnTo>
                      <a:pt x="167" y="212"/>
                    </a:lnTo>
                    <a:lnTo>
                      <a:pt x="163" y="212"/>
                    </a:lnTo>
                    <a:lnTo>
                      <a:pt x="159" y="211"/>
                    </a:lnTo>
                    <a:lnTo>
                      <a:pt x="156" y="211"/>
                    </a:lnTo>
                    <a:lnTo>
                      <a:pt x="152" y="211"/>
                    </a:lnTo>
                    <a:lnTo>
                      <a:pt x="149" y="211"/>
                    </a:lnTo>
                    <a:lnTo>
                      <a:pt x="145" y="211"/>
                    </a:lnTo>
                    <a:lnTo>
                      <a:pt x="141" y="209"/>
                    </a:lnTo>
                    <a:lnTo>
                      <a:pt x="136" y="209"/>
                    </a:lnTo>
                    <a:lnTo>
                      <a:pt x="132" y="208"/>
                    </a:lnTo>
                    <a:lnTo>
                      <a:pt x="128" y="208"/>
                    </a:lnTo>
                    <a:lnTo>
                      <a:pt x="125" y="207"/>
                    </a:lnTo>
                    <a:lnTo>
                      <a:pt x="121" y="207"/>
                    </a:lnTo>
                    <a:lnTo>
                      <a:pt x="120" y="207"/>
                    </a:lnTo>
                    <a:lnTo>
                      <a:pt x="117" y="207"/>
                    </a:lnTo>
                    <a:lnTo>
                      <a:pt x="111" y="207"/>
                    </a:lnTo>
                    <a:lnTo>
                      <a:pt x="107" y="207"/>
                    </a:lnTo>
                    <a:lnTo>
                      <a:pt x="106" y="207"/>
                    </a:lnTo>
                    <a:lnTo>
                      <a:pt x="104" y="204"/>
                    </a:lnTo>
                    <a:lnTo>
                      <a:pt x="104" y="201"/>
                    </a:lnTo>
                    <a:lnTo>
                      <a:pt x="107" y="197"/>
                    </a:lnTo>
                    <a:lnTo>
                      <a:pt x="111" y="192"/>
                    </a:lnTo>
                    <a:lnTo>
                      <a:pt x="117" y="186"/>
                    </a:lnTo>
                    <a:lnTo>
                      <a:pt x="124" y="182"/>
                    </a:lnTo>
                    <a:lnTo>
                      <a:pt x="131" y="176"/>
                    </a:lnTo>
                    <a:lnTo>
                      <a:pt x="136" y="172"/>
                    </a:lnTo>
                    <a:lnTo>
                      <a:pt x="141" y="166"/>
                    </a:lnTo>
                    <a:lnTo>
                      <a:pt x="143" y="164"/>
                    </a:lnTo>
                    <a:lnTo>
                      <a:pt x="143" y="159"/>
                    </a:lnTo>
                    <a:lnTo>
                      <a:pt x="143" y="158"/>
                    </a:lnTo>
                    <a:lnTo>
                      <a:pt x="143" y="154"/>
                    </a:lnTo>
                    <a:lnTo>
                      <a:pt x="145" y="151"/>
                    </a:lnTo>
                    <a:lnTo>
                      <a:pt x="143" y="145"/>
                    </a:lnTo>
                    <a:lnTo>
                      <a:pt x="143" y="142"/>
                    </a:lnTo>
                    <a:lnTo>
                      <a:pt x="143" y="138"/>
                    </a:lnTo>
                    <a:lnTo>
                      <a:pt x="143" y="133"/>
                    </a:lnTo>
                    <a:lnTo>
                      <a:pt x="142" y="129"/>
                    </a:lnTo>
                    <a:lnTo>
                      <a:pt x="141" y="123"/>
                    </a:lnTo>
                    <a:lnTo>
                      <a:pt x="141" y="121"/>
                    </a:lnTo>
                    <a:lnTo>
                      <a:pt x="141" y="118"/>
                    </a:lnTo>
                    <a:lnTo>
                      <a:pt x="138" y="112"/>
                    </a:lnTo>
                    <a:lnTo>
                      <a:pt x="136" y="111"/>
                    </a:lnTo>
                    <a:lnTo>
                      <a:pt x="134" y="111"/>
                    </a:lnTo>
                    <a:lnTo>
                      <a:pt x="131" y="112"/>
                    </a:lnTo>
                    <a:lnTo>
                      <a:pt x="128" y="115"/>
                    </a:lnTo>
                    <a:lnTo>
                      <a:pt x="125" y="118"/>
                    </a:lnTo>
                    <a:lnTo>
                      <a:pt x="121" y="122"/>
                    </a:lnTo>
                    <a:lnTo>
                      <a:pt x="115" y="126"/>
                    </a:lnTo>
                    <a:lnTo>
                      <a:pt x="111" y="131"/>
                    </a:lnTo>
                    <a:lnTo>
                      <a:pt x="107" y="136"/>
                    </a:lnTo>
                    <a:lnTo>
                      <a:pt x="101" y="141"/>
                    </a:lnTo>
                    <a:lnTo>
                      <a:pt x="97" y="145"/>
                    </a:lnTo>
                    <a:lnTo>
                      <a:pt x="93" y="149"/>
                    </a:lnTo>
                    <a:lnTo>
                      <a:pt x="89" y="155"/>
                    </a:lnTo>
                    <a:lnTo>
                      <a:pt x="85" y="158"/>
                    </a:lnTo>
                    <a:lnTo>
                      <a:pt x="80" y="161"/>
                    </a:lnTo>
                    <a:lnTo>
                      <a:pt x="79" y="164"/>
                    </a:lnTo>
                    <a:lnTo>
                      <a:pt x="78" y="165"/>
                    </a:lnTo>
                    <a:lnTo>
                      <a:pt x="73" y="168"/>
                    </a:lnTo>
                    <a:lnTo>
                      <a:pt x="68" y="172"/>
                    </a:lnTo>
                    <a:lnTo>
                      <a:pt x="64" y="174"/>
                    </a:lnTo>
                    <a:lnTo>
                      <a:pt x="59" y="178"/>
                    </a:lnTo>
                    <a:lnTo>
                      <a:pt x="55" y="181"/>
                    </a:lnTo>
                    <a:lnTo>
                      <a:pt x="52" y="185"/>
                    </a:lnTo>
                    <a:lnTo>
                      <a:pt x="48" y="186"/>
                    </a:lnTo>
                    <a:lnTo>
                      <a:pt x="44" y="191"/>
                    </a:lnTo>
                    <a:lnTo>
                      <a:pt x="41" y="194"/>
                    </a:lnTo>
                    <a:lnTo>
                      <a:pt x="37" y="198"/>
                    </a:lnTo>
                    <a:lnTo>
                      <a:pt x="34" y="202"/>
                    </a:lnTo>
                    <a:lnTo>
                      <a:pt x="31" y="207"/>
                    </a:lnTo>
                    <a:lnTo>
                      <a:pt x="29" y="209"/>
                    </a:lnTo>
                    <a:lnTo>
                      <a:pt x="29" y="214"/>
                    </a:lnTo>
                    <a:lnTo>
                      <a:pt x="27" y="218"/>
                    </a:lnTo>
                    <a:lnTo>
                      <a:pt x="27" y="222"/>
                    </a:lnTo>
                    <a:lnTo>
                      <a:pt x="29" y="228"/>
                    </a:lnTo>
                    <a:lnTo>
                      <a:pt x="30" y="235"/>
                    </a:lnTo>
                    <a:lnTo>
                      <a:pt x="31" y="239"/>
                    </a:lnTo>
                    <a:lnTo>
                      <a:pt x="33" y="242"/>
                    </a:lnTo>
                    <a:lnTo>
                      <a:pt x="36" y="247"/>
                    </a:lnTo>
                    <a:lnTo>
                      <a:pt x="37" y="250"/>
                    </a:lnTo>
                    <a:lnTo>
                      <a:pt x="38" y="254"/>
                    </a:lnTo>
                    <a:lnTo>
                      <a:pt x="41" y="258"/>
                    </a:lnTo>
                    <a:lnTo>
                      <a:pt x="43" y="261"/>
                    </a:lnTo>
                    <a:lnTo>
                      <a:pt x="45" y="265"/>
                    </a:lnTo>
                    <a:lnTo>
                      <a:pt x="47" y="268"/>
                    </a:lnTo>
                    <a:lnTo>
                      <a:pt x="48" y="272"/>
                    </a:lnTo>
                    <a:lnTo>
                      <a:pt x="51" y="277"/>
                    </a:lnTo>
                    <a:lnTo>
                      <a:pt x="52" y="281"/>
                    </a:lnTo>
                    <a:lnTo>
                      <a:pt x="54" y="284"/>
                    </a:lnTo>
                    <a:lnTo>
                      <a:pt x="57" y="288"/>
                    </a:lnTo>
                    <a:lnTo>
                      <a:pt x="58" y="291"/>
                    </a:lnTo>
                    <a:lnTo>
                      <a:pt x="61" y="295"/>
                    </a:lnTo>
                    <a:lnTo>
                      <a:pt x="64" y="301"/>
                    </a:lnTo>
                    <a:lnTo>
                      <a:pt x="66" y="308"/>
                    </a:lnTo>
                    <a:lnTo>
                      <a:pt x="68" y="313"/>
                    </a:lnTo>
                    <a:lnTo>
                      <a:pt x="71" y="317"/>
                    </a:lnTo>
                    <a:lnTo>
                      <a:pt x="71" y="318"/>
                    </a:lnTo>
                    <a:lnTo>
                      <a:pt x="71" y="323"/>
                    </a:lnTo>
                    <a:lnTo>
                      <a:pt x="71" y="325"/>
                    </a:lnTo>
                    <a:lnTo>
                      <a:pt x="71" y="330"/>
                    </a:lnTo>
                    <a:lnTo>
                      <a:pt x="69" y="333"/>
                    </a:lnTo>
                    <a:lnTo>
                      <a:pt x="69" y="338"/>
                    </a:lnTo>
                    <a:lnTo>
                      <a:pt x="69" y="344"/>
                    </a:lnTo>
                    <a:lnTo>
                      <a:pt x="69" y="350"/>
                    </a:lnTo>
                    <a:lnTo>
                      <a:pt x="69" y="356"/>
                    </a:lnTo>
                    <a:lnTo>
                      <a:pt x="68" y="363"/>
                    </a:lnTo>
                    <a:lnTo>
                      <a:pt x="68" y="368"/>
                    </a:lnTo>
                    <a:lnTo>
                      <a:pt x="68" y="376"/>
                    </a:lnTo>
                    <a:lnTo>
                      <a:pt x="68" y="378"/>
                    </a:lnTo>
                    <a:lnTo>
                      <a:pt x="68" y="383"/>
                    </a:lnTo>
                    <a:lnTo>
                      <a:pt x="68" y="386"/>
                    </a:lnTo>
                    <a:lnTo>
                      <a:pt x="68" y="390"/>
                    </a:lnTo>
                    <a:lnTo>
                      <a:pt x="66" y="393"/>
                    </a:lnTo>
                    <a:lnTo>
                      <a:pt x="66" y="397"/>
                    </a:lnTo>
                    <a:lnTo>
                      <a:pt x="66" y="401"/>
                    </a:lnTo>
                    <a:lnTo>
                      <a:pt x="66" y="406"/>
                    </a:lnTo>
                    <a:lnTo>
                      <a:pt x="66" y="409"/>
                    </a:lnTo>
                    <a:lnTo>
                      <a:pt x="66" y="413"/>
                    </a:lnTo>
                    <a:lnTo>
                      <a:pt x="65" y="416"/>
                    </a:lnTo>
                    <a:lnTo>
                      <a:pt x="65" y="420"/>
                    </a:lnTo>
                    <a:lnTo>
                      <a:pt x="65" y="423"/>
                    </a:lnTo>
                    <a:lnTo>
                      <a:pt x="65" y="427"/>
                    </a:lnTo>
                    <a:lnTo>
                      <a:pt x="65" y="430"/>
                    </a:lnTo>
                    <a:lnTo>
                      <a:pt x="65" y="433"/>
                    </a:lnTo>
                    <a:lnTo>
                      <a:pt x="64" y="440"/>
                    </a:lnTo>
                    <a:lnTo>
                      <a:pt x="64" y="447"/>
                    </a:lnTo>
                    <a:lnTo>
                      <a:pt x="64" y="454"/>
                    </a:lnTo>
                    <a:lnTo>
                      <a:pt x="64" y="460"/>
                    </a:lnTo>
                    <a:lnTo>
                      <a:pt x="64" y="466"/>
                    </a:lnTo>
                    <a:lnTo>
                      <a:pt x="64" y="472"/>
                    </a:lnTo>
                    <a:lnTo>
                      <a:pt x="64" y="477"/>
                    </a:lnTo>
                    <a:lnTo>
                      <a:pt x="64" y="482"/>
                    </a:lnTo>
                    <a:lnTo>
                      <a:pt x="64" y="486"/>
                    </a:lnTo>
                    <a:lnTo>
                      <a:pt x="65" y="490"/>
                    </a:lnTo>
                    <a:lnTo>
                      <a:pt x="65" y="493"/>
                    </a:lnTo>
                    <a:lnTo>
                      <a:pt x="66" y="496"/>
                    </a:lnTo>
                    <a:lnTo>
                      <a:pt x="68" y="500"/>
                    </a:lnTo>
                    <a:lnTo>
                      <a:pt x="71" y="506"/>
                    </a:lnTo>
                    <a:lnTo>
                      <a:pt x="72" y="509"/>
                    </a:lnTo>
                    <a:lnTo>
                      <a:pt x="73" y="512"/>
                    </a:lnTo>
                    <a:lnTo>
                      <a:pt x="73" y="516"/>
                    </a:lnTo>
                    <a:lnTo>
                      <a:pt x="76" y="520"/>
                    </a:lnTo>
                    <a:lnTo>
                      <a:pt x="78" y="523"/>
                    </a:lnTo>
                    <a:lnTo>
                      <a:pt x="79" y="527"/>
                    </a:lnTo>
                    <a:lnTo>
                      <a:pt x="80" y="530"/>
                    </a:lnTo>
                    <a:lnTo>
                      <a:pt x="83" y="535"/>
                    </a:lnTo>
                    <a:lnTo>
                      <a:pt x="85" y="539"/>
                    </a:lnTo>
                    <a:lnTo>
                      <a:pt x="86" y="543"/>
                    </a:lnTo>
                    <a:lnTo>
                      <a:pt x="87" y="548"/>
                    </a:lnTo>
                    <a:lnTo>
                      <a:pt x="90" y="552"/>
                    </a:lnTo>
                    <a:lnTo>
                      <a:pt x="92" y="556"/>
                    </a:lnTo>
                    <a:lnTo>
                      <a:pt x="93" y="559"/>
                    </a:lnTo>
                    <a:lnTo>
                      <a:pt x="94" y="563"/>
                    </a:lnTo>
                    <a:lnTo>
                      <a:pt x="96" y="568"/>
                    </a:lnTo>
                    <a:lnTo>
                      <a:pt x="97" y="570"/>
                    </a:lnTo>
                    <a:lnTo>
                      <a:pt x="99" y="575"/>
                    </a:lnTo>
                    <a:lnTo>
                      <a:pt x="100" y="578"/>
                    </a:lnTo>
                    <a:lnTo>
                      <a:pt x="101" y="582"/>
                    </a:lnTo>
                    <a:lnTo>
                      <a:pt x="101" y="586"/>
                    </a:lnTo>
                    <a:lnTo>
                      <a:pt x="103" y="592"/>
                    </a:lnTo>
                    <a:lnTo>
                      <a:pt x="104" y="596"/>
                    </a:lnTo>
                    <a:lnTo>
                      <a:pt x="104" y="599"/>
                    </a:lnTo>
                    <a:lnTo>
                      <a:pt x="103" y="603"/>
                    </a:lnTo>
                    <a:lnTo>
                      <a:pt x="101" y="605"/>
                    </a:lnTo>
                    <a:lnTo>
                      <a:pt x="97" y="606"/>
                    </a:lnTo>
                    <a:lnTo>
                      <a:pt x="94" y="609"/>
                    </a:lnTo>
                    <a:lnTo>
                      <a:pt x="89" y="611"/>
                    </a:lnTo>
                    <a:lnTo>
                      <a:pt x="87" y="6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9" name="Freeform 31"/>
              <p:cNvSpPr>
                <a:spLocks/>
              </p:cNvSpPr>
              <p:nvPr/>
            </p:nvSpPr>
            <p:spPr bwMode="auto">
              <a:xfrm>
                <a:off x="347" y="2058"/>
                <a:ext cx="453" cy="360"/>
              </a:xfrm>
              <a:custGeom>
                <a:avLst/>
                <a:gdLst>
                  <a:gd name="T0" fmla="*/ 11 w 906"/>
                  <a:gd name="T1" fmla="*/ 11 h 719"/>
                  <a:gd name="T2" fmla="*/ 9 w 906"/>
                  <a:gd name="T3" fmla="*/ 15 h 719"/>
                  <a:gd name="T4" fmla="*/ 8 w 906"/>
                  <a:gd name="T5" fmla="*/ 18 h 719"/>
                  <a:gd name="T6" fmla="*/ 6 w 906"/>
                  <a:gd name="T7" fmla="*/ 21 h 719"/>
                  <a:gd name="T8" fmla="*/ 3 w 906"/>
                  <a:gd name="T9" fmla="*/ 25 h 719"/>
                  <a:gd name="T10" fmla="*/ 1 w 906"/>
                  <a:gd name="T11" fmla="*/ 30 h 719"/>
                  <a:gd name="T12" fmla="*/ 0 w 906"/>
                  <a:gd name="T13" fmla="*/ 33 h 719"/>
                  <a:gd name="T14" fmla="*/ 1 w 906"/>
                  <a:gd name="T15" fmla="*/ 37 h 719"/>
                  <a:gd name="T16" fmla="*/ 3 w 906"/>
                  <a:gd name="T17" fmla="*/ 41 h 719"/>
                  <a:gd name="T18" fmla="*/ 7 w 906"/>
                  <a:gd name="T19" fmla="*/ 45 h 719"/>
                  <a:gd name="T20" fmla="*/ 13 w 906"/>
                  <a:gd name="T21" fmla="*/ 45 h 719"/>
                  <a:gd name="T22" fmla="*/ 18 w 906"/>
                  <a:gd name="T23" fmla="*/ 42 h 719"/>
                  <a:gd name="T24" fmla="*/ 21 w 906"/>
                  <a:gd name="T25" fmla="*/ 37 h 719"/>
                  <a:gd name="T26" fmla="*/ 22 w 906"/>
                  <a:gd name="T27" fmla="*/ 32 h 719"/>
                  <a:gd name="T28" fmla="*/ 22 w 906"/>
                  <a:gd name="T29" fmla="*/ 28 h 719"/>
                  <a:gd name="T30" fmla="*/ 21 w 906"/>
                  <a:gd name="T31" fmla="*/ 23 h 719"/>
                  <a:gd name="T32" fmla="*/ 21 w 906"/>
                  <a:gd name="T33" fmla="*/ 18 h 719"/>
                  <a:gd name="T34" fmla="*/ 20 w 906"/>
                  <a:gd name="T35" fmla="*/ 15 h 719"/>
                  <a:gd name="T36" fmla="*/ 21 w 906"/>
                  <a:gd name="T37" fmla="*/ 12 h 719"/>
                  <a:gd name="T38" fmla="*/ 24 w 906"/>
                  <a:gd name="T39" fmla="*/ 8 h 719"/>
                  <a:gd name="T40" fmla="*/ 26 w 906"/>
                  <a:gd name="T41" fmla="*/ 5 h 719"/>
                  <a:gd name="T42" fmla="*/ 30 w 906"/>
                  <a:gd name="T43" fmla="*/ 7 h 719"/>
                  <a:gd name="T44" fmla="*/ 35 w 906"/>
                  <a:gd name="T45" fmla="*/ 8 h 719"/>
                  <a:gd name="T46" fmla="*/ 40 w 906"/>
                  <a:gd name="T47" fmla="*/ 10 h 719"/>
                  <a:gd name="T48" fmla="*/ 46 w 906"/>
                  <a:gd name="T49" fmla="*/ 9 h 719"/>
                  <a:gd name="T50" fmla="*/ 51 w 906"/>
                  <a:gd name="T51" fmla="*/ 8 h 719"/>
                  <a:gd name="T52" fmla="*/ 55 w 906"/>
                  <a:gd name="T53" fmla="*/ 6 h 719"/>
                  <a:gd name="T54" fmla="*/ 54 w 906"/>
                  <a:gd name="T55" fmla="*/ 5 h 719"/>
                  <a:gd name="T56" fmla="*/ 50 w 906"/>
                  <a:gd name="T57" fmla="*/ 7 h 719"/>
                  <a:gd name="T58" fmla="*/ 46 w 906"/>
                  <a:gd name="T59" fmla="*/ 8 h 719"/>
                  <a:gd name="T60" fmla="*/ 43 w 906"/>
                  <a:gd name="T61" fmla="*/ 9 h 719"/>
                  <a:gd name="T62" fmla="*/ 39 w 906"/>
                  <a:gd name="T63" fmla="*/ 8 h 719"/>
                  <a:gd name="T64" fmla="*/ 35 w 906"/>
                  <a:gd name="T65" fmla="*/ 7 h 719"/>
                  <a:gd name="T66" fmla="*/ 31 w 906"/>
                  <a:gd name="T67" fmla="*/ 6 h 719"/>
                  <a:gd name="T68" fmla="*/ 27 w 906"/>
                  <a:gd name="T69" fmla="*/ 4 h 719"/>
                  <a:gd name="T70" fmla="*/ 25 w 906"/>
                  <a:gd name="T71" fmla="*/ 1 h 719"/>
                  <a:gd name="T72" fmla="*/ 21 w 906"/>
                  <a:gd name="T73" fmla="*/ 1 h 719"/>
                  <a:gd name="T74" fmla="*/ 22 w 906"/>
                  <a:gd name="T75" fmla="*/ 1 h 719"/>
                  <a:gd name="T76" fmla="*/ 25 w 906"/>
                  <a:gd name="T77" fmla="*/ 2 h 719"/>
                  <a:gd name="T78" fmla="*/ 24 w 906"/>
                  <a:gd name="T79" fmla="*/ 6 h 719"/>
                  <a:gd name="T80" fmla="*/ 22 w 906"/>
                  <a:gd name="T81" fmla="*/ 5 h 719"/>
                  <a:gd name="T82" fmla="*/ 22 w 906"/>
                  <a:gd name="T83" fmla="*/ 8 h 719"/>
                  <a:gd name="T84" fmla="*/ 19 w 906"/>
                  <a:gd name="T85" fmla="*/ 11 h 719"/>
                  <a:gd name="T86" fmla="*/ 19 w 906"/>
                  <a:gd name="T87" fmla="*/ 13 h 719"/>
                  <a:gd name="T88" fmla="*/ 19 w 906"/>
                  <a:gd name="T89" fmla="*/ 16 h 719"/>
                  <a:gd name="T90" fmla="*/ 19 w 906"/>
                  <a:gd name="T91" fmla="*/ 20 h 719"/>
                  <a:gd name="T92" fmla="*/ 20 w 906"/>
                  <a:gd name="T93" fmla="*/ 24 h 719"/>
                  <a:gd name="T94" fmla="*/ 20 w 906"/>
                  <a:gd name="T95" fmla="*/ 28 h 719"/>
                  <a:gd name="T96" fmla="*/ 20 w 906"/>
                  <a:gd name="T97" fmla="*/ 32 h 719"/>
                  <a:gd name="T98" fmla="*/ 20 w 906"/>
                  <a:gd name="T99" fmla="*/ 36 h 719"/>
                  <a:gd name="T100" fmla="*/ 19 w 906"/>
                  <a:gd name="T101" fmla="*/ 39 h 719"/>
                  <a:gd name="T102" fmla="*/ 15 w 906"/>
                  <a:gd name="T103" fmla="*/ 43 h 719"/>
                  <a:gd name="T104" fmla="*/ 10 w 906"/>
                  <a:gd name="T105" fmla="*/ 44 h 719"/>
                  <a:gd name="T106" fmla="*/ 6 w 906"/>
                  <a:gd name="T107" fmla="*/ 43 h 719"/>
                  <a:gd name="T108" fmla="*/ 3 w 906"/>
                  <a:gd name="T109" fmla="*/ 38 h 719"/>
                  <a:gd name="T110" fmla="*/ 2 w 906"/>
                  <a:gd name="T111" fmla="*/ 34 h 719"/>
                  <a:gd name="T112" fmla="*/ 2 w 906"/>
                  <a:gd name="T113" fmla="*/ 30 h 719"/>
                  <a:gd name="T114" fmla="*/ 4 w 906"/>
                  <a:gd name="T115" fmla="*/ 26 h 719"/>
                  <a:gd name="T116" fmla="*/ 7 w 906"/>
                  <a:gd name="T117" fmla="*/ 22 h 719"/>
                  <a:gd name="T118" fmla="*/ 9 w 906"/>
                  <a:gd name="T119" fmla="*/ 18 h 719"/>
                  <a:gd name="T120" fmla="*/ 11 w 906"/>
                  <a:gd name="T121" fmla="*/ 15 h 719"/>
                  <a:gd name="T122" fmla="*/ 12 w 906"/>
                  <a:gd name="T123" fmla="*/ 10 h 719"/>
                  <a:gd name="T124" fmla="*/ 13 w 906"/>
                  <a:gd name="T125" fmla="*/ 7 h 7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6"/>
                  <a:gd name="T190" fmla="*/ 0 h 719"/>
                  <a:gd name="T191" fmla="*/ 906 w 906"/>
                  <a:gd name="T192" fmla="*/ 719 h 7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6" h="719">
                    <a:moveTo>
                      <a:pt x="182" y="103"/>
                    </a:moveTo>
                    <a:lnTo>
                      <a:pt x="181" y="104"/>
                    </a:lnTo>
                    <a:lnTo>
                      <a:pt x="180" y="108"/>
                    </a:lnTo>
                    <a:lnTo>
                      <a:pt x="178" y="110"/>
                    </a:lnTo>
                    <a:lnTo>
                      <a:pt x="177" y="116"/>
                    </a:lnTo>
                    <a:lnTo>
                      <a:pt x="175" y="118"/>
                    </a:lnTo>
                    <a:lnTo>
                      <a:pt x="174" y="124"/>
                    </a:lnTo>
                    <a:lnTo>
                      <a:pt x="173" y="130"/>
                    </a:lnTo>
                    <a:lnTo>
                      <a:pt x="170" y="136"/>
                    </a:lnTo>
                    <a:lnTo>
                      <a:pt x="168" y="141"/>
                    </a:lnTo>
                    <a:lnTo>
                      <a:pt x="167" y="149"/>
                    </a:lnTo>
                    <a:lnTo>
                      <a:pt x="164" y="156"/>
                    </a:lnTo>
                    <a:lnTo>
                      <a:pt x="163" y="163"/>
                    </a:lnTo>
                    <a:lnTo>
                      <a:pt x="161" y="166"/>
                    </a:lnTo>
                    <a:lnTo>
                      <a:pt x="161" y="170"/>
                    </a:lnTo>
                    <a:lnTo>
                      <a:pt x="160" y="173"/>
                    </a:lnTo>
                    <a:lnTo>
                      <a:pt x="159" y="177"/>
                    </a:lnTo>
                    <a:lnTo>
                      <a:pt x="157" y="180"/>
                    </a:lnTo>
                    <a:lnTo>
                      <a:pt x="156" y="184"/>
                    </a:lnTo>
                    <a:lnTo>
                      <a:pt x="154" y="187"/>
                    </a:lnTo>
                    <a:lnTo>
                      <a:pt x="154" y="192"/>
                    </a:lnTo>
                    <a:lnTo>
                      <a:pt x="153" y="194"/>
                    </a:lnTo>
                    <a:lnTo>
                      <a:pt x="152" y="199"/>
                    </a:lnTo>
                    <a:lnTo>
                      <a:pt x="150" y="202"/>
                    </a:lnTo>
                    <a:lnTo>
                      <a:pt x="149" y="206"/>
                    </a:lnTo>
                    <a:lnTo>
                      <a:pt x="147" y="213"/>
                    </a:lnTo>
                    <a:lnTo>
                      <a:pt x="145" y="219"/>
                    </a:lnTo>
                    <a:lnTo>
                      <a:pt x="143" y="226"/>
                    </a:lnTo>
                    <a:lnTo>
                      <a:pt x="142" y="232"/>
                    </a:lnTo>
                    <a:lnTo>
                      <a:pt x="139" y="237"/>
                    </a:lnTo>
                    <a:lnTo>
                      <a:pt x="138" y="242"/>
                    </a:lnTo>
                    <a:lnTo>
                      <a:pt x="136" y="247"/>
                    </a:lnTo>
                    <a:lnTo>
                      <a:pt x="135" y="252"/>
                    </a:lnTo>
                    <a:lnTo>
                      <a:pt x="133" y="255"/>
                    </a:lnTo>
                    <a:lnTo>
                      <a:pt x="132" y="257"/>
                    </a:lnTo>
                    <a:lnTo>
                      <a:pt x="131" y="259"/>
                    </a:lnTo>
                    <a:lnTo>
                      <a:pt x="131" y="262"/>
                    </a:lnTo>
                    <a:lnTo>
                      <a:pt x="129" y="262"/>
                    </a:lnTo>
                    <a:lnTo>
                      <a:pt x="128" y="265"/>
                    </a:lnTo>
                    <a:lnTo>
                      <a:pt x="125" y="267"/>
                    </a:lnTo>
                    <a:lnTo>
                      <a:pt x="124" y="272"/>
                    </a:lnTo>
                    <a:lnTo>
                      <a:pt x="119" y="276"/>
                    </a:lnTo>
                    <a:lnTo>
                      <a:pt x="117" y="282"/>
                    </a:lnTo>
                    <a:lnTo>
                      <a:pt x="112" y="286"/>
                    </a:lnTo>
                    <a:lnTo>
                      <a:pt x="110" y="293"/>
                    </a:lnTo>
                    <a:lnTo>
                      <a:pt x="107" y="296"/>
                    </a:lnTo>
                    <a:lnTo>
                      <a:pt x="104" y="299"/>
                    </a:lnTo>
                    <a:lnTo>
                      <a:pt x="101" y="303"/>
                    </a:lnTo>
                    <a:lnTo>
                      <a:pt x="100" y="306"/>
                    </a:lnTo>
                    <a:lnTo>
                      <a:pt x="97" y="309"/>
                    </a:lnTo>
                    <a:lnTo>
                      <a:pt x="94" y="313"/>
                    </a:lnTo>
                    <a:lnTo>
                      <a:pt x="91" y="318"/>
                    </a:lnTo>
                    <a:lnTo>
                      <a:pt x="90" y="322"/>
                    </a:lnTo>
                    <a:lnTo>
                      <a:pt x="86" y="326"/>
                    </a:lnTo>
                    <a:lnTo>
                      <a:pt x="83" y="331"/>
                    </a:lnTo>
                    <a:lnTo>
                      <a:pt x="81" y="335"/>
                    </a:lnTo>
                    <a:lnTo>
                      <a:pt x="79" y="339"/>
                    </a:lnTo>
                    <a:lnTo>
                      <a:pt x="76" y="343"/>
                    </a:lnTo>
                    <a:lnTo>
                      <a:pt x="73" y="348"/>
                    </a:lnTo>
                    <a:lnTo>
                      <a:pt x="70" y="352"/>
                    </a:lnTo>
                    <a:lnTo>
                      <a:pt x="69" y="358"/>
                    </a:lnTo>
                    <a:lnTo>
                      <a:pt x="65" y="362"/>
                    </a:lnTo>
                    <a:lnTo>
                      <a:pt x="63" y="366"/>
                    </a:lnTo>
                    <a:lnTo>
                      <a:pt x="59" y="371"/>
                    </a:lnTo>
                    <a:lnTo>
                      <a:pt x="56" y="376"/>
                    </a:lnTo>
                    <a:lnTo>
                      <a:pt x="53" y="381"/>
                    </a:lnTo>
                    <a:lnTo>
                      <a:pt x="51" y="385"/>
                    </a:lnTo>
                    <a:lnTo>
                      <a:pt x="48" y="391"/>
                    </a:lnTo>
                    <a:lnTo>
                      <a:pt x="46" y="395"/>
                    </a:lnTo>
                    <a:lnTo>
                      <a:pt x="44" y="399"/>
                    </a:lnTo>
                    <a:lnTo>
                      <a:pt x="41" y="405"/>
                    </a:lnTo>
                    <a:lnTo>
                      <a:pt x="38" y="409"/>
                    </a:lnTo>
                    <a:lnTo>
                      <a:pt x="35" y="415"/>
                    </a:lnTo>
                    <a:lnTo>
                      <a:pt x="32" y="419"/>
                    </a:lnTo>
                    <a:lnTo>
                      <a:pt x="30" y="425"/>
                    </a:lnTo>
                    <a:lnTo>
                      <a:pt x="28" y="429"/>
                    </a:lnTo>
                    <a:lnTo>
                      <a:pt x="27" y="435"/>
                    </a:lnTo>
                    <a:lnTo>
                      <a:pt x="24" y="439"/>
                    </a:lnTo>
                    <a:lnTo>
                      <a:pt x="21" y="444"/>
                    </a:lnTo>
                    <a:lnTo>
                      <a:pt x="20" y="448"/>
                    </a:lnTo>
                    <a:lnTo>
                      <a:pt x="17" y="454"/>
                    </a:lnTo>
                    <a:lnTo>
                      <a:pt x="16" y="458"/>
                    </a:lnTo>
                    <a:lnTo>
                      <a:pt x="14" y="462"/>
                    </a:lnTo>
                    <a:lnTo>
                      <a:pt x="11" y="468"/>
                    </a:lnTo>
                    <a:lnTo>
                      <a:pt x="10" y="472"/>
                    </a:lnTo>
                    <a:lnTo>
                      <a:pt x="9" y="477"/>
                    </a:lnTo>
                    <a:lnTo>
                      <a:pt x="7" y="481"/>
                    </a:lnTo>
                    <a:lnTo>
                      <a:pt x="6" y="485"/>
                    </a:lnTo>
                    <a:lnTo>
                      <a:pt x="6" y="490"/>
                    </a:lnTo>
                    <a:lnTo>
                      <a:pt x="3" y="494"/>
                    </a:lnTo>
                    <a:lnTo>
                      <a:pt x="3" y="498"/>
                    </a:lnTo>
                    <a:lnTo>
                      <a:pt x="3" y="502"/>
                    </a:lnTo>
                    <a:lnTo>
                      <a:pt x="3" y="507"/>
                    </a:lnTo>
                    <a:lnTo>
                      <a:pt x="2" y="510"/>
                    </a:lnTo>
                    <a:lnTo>
                      <a:pt x="0" y="514"/>
                    </a:lnTo>
                    <a:lnTo>
                      <a:pt x="0" y="518"/>
                    </a:lnTo>
                    <a:lnTo>
                      <a:pt x="0" y="523"/>
                    </a:lnTo>
                    <a:lnTo>
                      <a:pt x="0" y="525"/>
                    </a:lnTo>
                    <a:lnTo>
                      <a:pt x="0" y="530"/>
                    </a:lnTo>
                    <a:lnTo>
                      <a:pt x="0" y="534"/>
                    </a:lnTo>
                    <a:lnTo>
                      <a:pt x="0" y="538"/>
                    </a:lnTo>
                    <a:lnTo>
                      <a:pt x="0" y="543"/>
                    </a:lnTo>
                    <a:lnTo>
                      <a:pt x="0" y="545"/>
                    </a:lnTo>
                    <a:lnTo>
                      <a:pt x="2" y="550"/>
                    </a:lnTo>
                    <a:lnTo>
                      <a:pt x="2" y="554"/>
                    </a:lnTo>
                    <a:lnTo>
                      <a:pt x="3" y="558"/>
                    </a:lnTo>
                    <a:lnTo>
                      <a:pt x="3" y="563"/>
                    </a:lnTo>
                    <a:lnTo>
                      <a:pt x="4" y="567"/>
                    </a:lnTo>
                    <a:lnTo>
                      <a:pt x="6" y="571"/>
                    </a:lnTo>
                    <a:lnTo>
                      <a:pt x="6" y="576"/>
                    </a:lnTo>
                    <a:lnTo>
                      <a:pt x="7" y="578"/>
                    </a:lnTo>
                    <a:lnTo>
                      <a:pt x="9" y="583"/>
                    </a:lnTo>
                    <a:lnTo>
                      <a:pt x="10" y="587"/>
                    </a:lnTo>
                    <a:lnTo>
                      <a:pt x="11" y="591"/>
                    </a:lnTo>
                    <a:lnTo>
                      <a:pt x="13" y="596"/>
                    </a:lnTo>
                    <a:lnTo>
                      <a:pt x="14" y="598"/>
                    </a:lnTo>
                    <a:lnTo>
                      <a:pt x="17" y="604"/>
                    </a:lnTo>
                    <a:lnTo>
                      <a:pt x="17" y="607"/>
                    </a:lnTo>
                    <a:lnTo>
                      <a:pt x="20" y="611"/>
                    </a:lnTo>
                    <a:lnTo>
                      <a:pt x="21" y="616"/>
                    </a:lnTo>
                    <a:lnTo>
                      <a:pt x="23" y="619"/>
                    </a:lnTo>
                    <a:lnTo>
                      <a:pt x="25" y="623"/>
                    </a:lnTo>
                    <a:lnTo>
                      <a:pt x="27" y="627"/>
                    </a:lnTo>
                    <a:lnTo>
                      <a:pt x="30" y="631"/>
                    </a:lnTo>
                    <a:lnTo>
                      <a:pt x="31" y="634"/>
                    </a:lnTo>
                    <a:lnTo>
                      <a:pt x="35" y="641"/>
                    </a:lnTo>
                    <a:lnTo>
                      <a:pt x="41" y="649"/>
                    </a:lnTo>
                    <a:lnTo>
                      <a:pt x="45" y="654"/>
                    </a:lnTo>
                    <a:lnTo>
                      <a:pt x="51" y="662"/>
                    </a:lnTo>
                    <a:lnTo>
                      <a:pt x="55" y="667"/>
                    </a:lnTo>
                    <a:lnTo>
                      <a:pt x="60" y="674"/>
                    </a:lnTo>
                    <a:lnTo>
                      <a:pt x="66" y="680"/>
                    </a:lnTo>
                    <a:lnTo>
                      <a:pt x="73" y="686"/>
                    </a:lnTo>
                    <a:lnTo>
                      <a:pt x="79" y="690"/>
                    </a:lnTo>
                    <a:lnTo>
                      <a:pt x="84" y="694"/>
                    </a:lnTo>
                    <a:lnTo>
                      <a:pt x="90" y="699"/>
                    </a:lnTo>
                    <a:lnTo>
                      <a:pt x="97" y="703"/>
                    </a:lnTo>
                    <a:lnTo>
                      <a:pt x="102" y="706"/>
                    </a:lnTo>
                    <a:lnTo>
                      <a:pt x="108" y="709"/>
                    </a:lnTo>
                    <a:lnTo>
                      <a:pt x="115" y="712"/>
                    </a:lnTo>
                    <a:lnTo>
                      <a:pt x="122" y="715"/>
                    </a:lnTo>
                    <a:lnTo>
                      <a:pt x="128" y="715"/>
                    </a:lnTo>
                    <a:lnTo>
                      <a:pt x="133" y="716"/>
                    </a:lnTo>
                    <a:lnTo>
                      <a:pt x="140" y="716"/>
                    </a:lnTo>
                    <a:lnTo>
                      <a:pt x="146" y="717"/>
                    </a:lnTo>
                    <a:lnTo>
                      <a:pt x="153" y="717"/>
                    </a:lnTo>
                    <a:lnTo>
                      <a:pt x="160" y="719"/>
                    </a:lnTo>
                    <a:lnTo>
                      <a:pt x="166" y="719"/>
                    </a:lnTo>
                    <a:lnTo>
                      <a:pt x="173" y="719"/>
                    </a:lnTo>
                    <a:lnTo>
                      <a:pt x="178" y="719"/>
                    </a:lnTo>
                    <a:lnTo>
                      <a:pt x="185" y="717"/>
                    </a:lnTo>
                    <a:lnTo>
                      <a:pt x="191" y="717"/>
                    </a:lnTo>
                    <a:lnTo>
                      <a:pt x="198" y="716"/>
                    </a:lnTo>
                    <a:lnTo>
                      <a:pt x="205" y="715"/>
                    </a:lnTo>
                    <a:lnTo>
                      <a:pt x="210" y="713"/>
                    </a:lnTo>
                    <a:lnTo>
                      <a:pt x="217" y="712"/>
                    </a:lnTo>
                    <a:lnTo>
                      <a:pt x="224" y="710"/>
                    </a:lnTo>
                    <a:lnTo>
                      <a:pt x="230" y="707"/>
                    </a:lnTo>
                    <a:lnTo>
                      <a:pt x="236" y="704"/>
                    </a:lnTo>
                    <a:lnTo>
                      <a:pt x="243" y="702"/>
                    </a:lnTo>
                    <a:lnTo>
                      <a:pt x="248" y="699"/>
                    </a:lnTo>
                    <a:lnTo>
                      <a:pt x="254" y="694"/>
                    </a:lnTo>
                    <a:lnTo>
                      <a:pt x="259" y="692"/>
                    </a:lnTo>
                    <a:lnTo>
                      <a:pt x="265" y="687"/>
                    </a:lnTo>
                    <a:lnTo>
                      <a:pt x="271" y="684"/>
                    </a:lnTo>
                    <a:lnTo>
                      <a:pt x="276" y="679"/>
                    </a:lnTo>
                    <a:lnTo>
                      <a:pt x="282" y="674"/>
                    </a:lnTo>
                    <a:lnTo>
                      <a:pt x="286" y="669"/>
                    </a:lnTo>
                    <a:lnTo>
                      <a:pt x="292" y="664"/>
                    </a:lnTo>
                    <a:lnTo>
                      <a:pt x="296" y="659"/>
                    </a:lnTo>
                    <a:lnTo>
                      <a:pt x="301" y="653"/>
                    </a:lnTo>
                    <a:lnTo>
                      <a:pt x="306" y="646"/>
                    </a:lnTo>
                    <a:lnTo>
                      <a:pt x="311" y="640"/>
                    </a:lnTo>
                    <a:lnTo>
                      <a:pt x="313" y="636"/>
                    </a:lnTo>
                    <a:lnTo>
                      <a:pt x="315" y="633"/>
                    </a:lnTo>
                    <a:lnTo>
                      <a:pt x="317" y="629"/>
                    </a:lnTo>
                    <a:lnTo>
                      <a:pt x="318" y="626"/>
                    </a:lnTo>
                    <a:lnTo>
                      <a:pt x="321" y="619"/>
                    </a:lnTo>
                    <a:lnTo>
                      <a:pt x="325" y="613"/>
                    </a:lnTo>
                    <a:lnTo>
                      <a:pt x="328" y="606"/>
                    </a:lnTo>
                    <a:lnTo>
                      <a:pt x="331" y="598"/>
                    </a:lnTo>
                    <a:lnTo>
                      <a:pt x="334" y="591"/>
                    </a:lnTo>
                    <a:lnTo>
                      <a:pt x="336" y="586"/>
                    </a:lnTo>
                    <a:lnTo>
                      <a:pt x="338" y="578"/>
                    </a:lnTo>
                    <a:lnTo>
                      <a:pt x="339" y="573"/>
                    </a:lnTo>
                    <a:lnTo>
                      <a:pt x="342" y="566"/>
                    </a:lnTo>
                    <a:lnTo>
                      <a:pt x="343" y="560"/>
                    </a:lnTo>
                    <a:lnTo>
                      <a:pt x="343" y="554"/>
                    </a:lnTo>
                    <a:lnTo>
                      <a:pt x="345" y="548"/>
                    </a:lnTo>
                    <a:lnTo>
                      <a:pt x="346" y="543"/>
                    </a:lnTo>
                    <a:lnTo>
                      <a:pt x="348" y="537"/>
                    </a:lnTo>
                    <a:lnTo>
                      <a:pt x="348" y="531"/>
                    </a:lnTo>
                    <a:lnTo>
                      <a:pt x="348" y="525"/>
                    </a:lnTo>
                    <a:lnTo>
                      <a:pt x="348" y="520"/>
                    </a:lnTo>
                    <a:lnTo>
                      <a:pt x="349" y="514"/>
                    </a:lnTo>
                    <a:lnTo>
                      <a:pt x="349" y="508"/>
                    </a:lnTo>
                    <a:lnTo>
                      <a:pt x="349" y="504"/>
                    </a:lnTo>
                    <a:lnTo>
                      <a:pt x="349" y="498"/>
                    </a:lnTo>
                    <a:lnTo>
                      <a:pt x="349" y="495"/>
                    </a:lnTo>
                    <a:lnTo>
                      <a:pt x="348" y="490"/>
                    </a:lnTo>
                    <a:lnTo>
                      <a:pt x="348" y="485"/>
                    </a:lnTo>
                    <a:lnTo>
                      <a:pt x="348" y="481"/>
                    </a:lnTo>
                    <a:lnTo>
                      <a:pt x="348" y="477"/>
                    </a:lnTo>
                    <a:lnTo>
                      <a:pt x="348" y="472"/>
                    </a:lnTo>
                    <a:lnTo>
                      <a:pt x="348" y="468"/>
                    </a:lnTo>
                    <a:lnTo>
                      <a:pt x="346" y="465"/>
                    </a:lnTo>
                    <a:lnTo>
                      <a:pt x="346" y="461"/>
                    </a:lnTo>
                    <a:lnTo>
                      <a:pt x="345" y="457"/>
                    </a:lnTo>
                    <a:lnTo>
                      <a:pt x="345" y="454"/>
                    </a:lnTo>
                    <a:lnTo>
                      <a:pt x="343" y="448"/>
                    </a:lnTo>
                    <a:lnTo>
                      <a:pt x="343" y="444"/>
                    </a:lnTo>
                    <a:lnTo>
                      <a:pt x="342" y="438"/>
                    </a:lnTo>
                    <a:lnTo>
                      <a:pt x="342" y="434"/>
                    </a:lnTo>
                    <a:lnTo>
                      <a:pt x="341" y="427"/>
                    </a:lnTo>
                    <a:lnTo>
                      <a:pt x="341" y="422"/>
                    </a:lnTo>
                    <a:lnTo>
                      <a:pt x="339" y="415"/>
                    </a:lnTo>
                    <a:lnTo>
                      <a:pt x="338" y="409"/>
                    </a:lnTo>
                    <a:lnTo>
                      <a:pt x="336" y="402"/>
                    </a:lnTo>
                    <a:lnTo>
                      <a:pt x="336" y="396"/>
                    </a:lnTo>
                    <a:lnTo>
                      <a:pt x="335" y="389"/>
                    </a:lnTo>
                    <a:lnTo>
                      <a:pt x="335" y="384"/>
                    </a:lnTo>
                    <a:lnTo>
                      <a:pt x="334" y="376"/>
                    </a:lnTo>
                    <a:lnTo>
                      <a:pt x="332" y="371"/>
                    </a:lnTo>
                    <a:lnTo>
                      <a:pt x="331" y="363"/>
                    </a:lnTo>
                    <a:lnTo>
                      <a:pt x="331" y="356"/>
                    </a:lnTo>
                    <a:lnTo>
                      <a:pt x="329" y="351"/>
                    </a:lnTo>
                    <a:lnTo>
                      <a:pt x="329" y="343"/>
                    </a:lnTo>
                    <a:lnTo>
                      <a:pt x="328" y="338"/>
                    </a:lnTo>
                    <a:lnTo>
                      <a:pt x="327" y="332"/>
                    </a:lnTo>
                    <a:lnTo>
                      <a:pt x="325" y="326"/>
                    </a:lnTo>
                    <a:lnTo>
                      <a:pt x="325" y="322"/>
                    </a:lnTo>
                    <a:lnTo>
                      <a:pt x="324" y="316"/>
                    </a:lnTo>
                    <a:lnTo>
                      <a:pt x="324" y="310"/>
                    </a:lnTo>
                    <a:lnTo>
                      <a:pt x="322" y="306"/>
                    </a:lnTo>
                    <a:lnTo>
                      <a:pt x="322" y="303"/>
                    </a:lnTo>
                    <a:lnTo>
                      <a:pt x="321" y="296"/>
                    </a:lnTo>
                    <a:lnTo>
                      <a:pt x="321" y="292"/>
                    </a:lnTo>
                    <a:lnTo>
                      <a:pt x="321" y="286"/>
                    </a:lnTo>
                    <a:lnTo>
                      <a:pt x="321" y="280"/>
                    </a:lnTo>
                    <a:lnTo>
                      <a:pt x="320" y="278"/>
                    </a:lnTo>
                    <a:lnTo>
                      <a:pt x="320" y="275"/>
                    </a:lnTo>
                    <a:lnTo>
                      <a:pt x="320" y="270"/>
                    </a:lnTo>
                    <a:lnTo>
                      <a:pt x="320" y="267"/>
                    </a:lnTo>
                    <a:lnTo>
                      <a:pt x="320" y="262"/>
                    </a:lnTo>
                    <a:lnTo>
                      <a:pt x="318" y="259"/>
                    </a:lnTo>
                    <a:lnTo>
                      <a:pt x="318" y="255"/>
                    </a:lnTo>
                    <a:lnTo>
                      <a:pt x="318" y="250"/>
                    </a:lnTo>
                    <a:lnTo>
                      <a:pt x="318" y="247"/>
                    </a:lnTo>
                    <a:lnTo>
                      <a:pt x="317" y="243"/>
                    </a:lnTo>
                    <a:lnTo>
                      <a:pt x="317" y="239"/>
                    </a:lnTo>
                    <a:lnTo>
                      <a:pt x="317" y="235"/>
                    </a:lnTo>
                    <a:lnTo>
                      <a:pt x="317" y="230"/>
                    </a:lnTo>
                    <a:lnTo>
                      <a:pt x="317" y="226"/>
                    </a:lnTo>
                    <a:lnTo>
                      <a:pt x="315" y="223"/>
                    </a:lnTo>
                    <a:lnTo>
                      <a:pt x="315" y="220"/>
                    </a:lnTo>
                    <a:lnTo>
                      <a:pt x="315" y="216"/>
                    </a:lnTo>
                    <a:lnTo>
                      <a:pt x="315" y="213"/>
                    </a:lnTo>
                    <a:lnTo>
                      <a:pt x="315" y="209"/>
                    </a:lnTo>
                    <a:lnTo>
                      <a:pt x="315" y="206"/>
                    </a:lnTo>
                    <a:lnTo>
                      <a:pt x="315" y="202"/>
                    </a:lnTo>
                    <a:lnTo>
                      <a:pt x="315" y="197"/>
                    </a:lnTo>
                    <a:lnTo>
                      <a:pt x="315" y="194"/>
                    </a:lnTo>
                    <a:lnTo>
                      <a:pt x="315" y="193"/>
                    </a:lnTo>
                    <a:lnTo>
                      <a:pt x="320" y="192"/>
                    </a:lnTo>
                    <a:lnTo>
                      <a:pt x="324" y="186"/>
                    </a:lnTo>
                    <a:lnTo>
                      <a:pt x="331" y="182"/>
                    </a:lnTo>
                    <a:lnTo>
                      <a:pt x="336" y="176"/>
                    </a:lnTo>
                    <a:lnTo>
                      <a:pt x="343" y="170"/>
                    </a:lnTo>
                    <a:lnTo>
                      <a:pt x="349" y="164"/>
                    </a:lnTo>
                    <a:lnTo>
                      <a:pt x="355" y="159"/>
                    </a:lnTo>
                    <a:lnTo>
                      <a:pt x="357" y="151"/>
                    </a:lnTo>
                    <a:lnTo>
                      <a:pt x="360" y="147"/>
                    </a:lnTo>
                    <a:lnTo>
                      <a:pt x="362" y="141"/>
                    </a:lnTo>
                    <a:lnTo>
                      <a:pt x="363" y="137"/>
                    </a:lnTo>
                    <a:lnTo>
                      <a:pt x="363" y="133"/>
                    </a:lnTo>
                    <a:lnTo>
                      <a:pt x="363" y="130"/>
                    </a:lnTo>
                    <a:lnTo>
                      <a:pt x="363" y="127"/>
                    </a:lnTo>
                    <a:lnTo>
                      <a:pt x="364" y="127"/>
                    </a:lnTo>
                    <a:lnTo>
                      <a:pt x="366" y="126"/>
                    </a:lnTo>
                    <a:lnTo>
                      <a:pt x="371" y="124"/>
                    </a:lnTo>
                    <a:lnTo>
                      <a:pt x="374" y="121"/>
                    </a:lnTo>
                    <a:lnTo>
                      <a:pt x="378" y="118"/>
                    </a:lnTo>
                    <a:lnTo>
                      <a:pt x="383" y="117"/>
                    </a:lnTo>
                    <a:lnTo>
                      <a:pt x="388" y="114"/>
                    </a:lnTo>
                    <a:lnTo>
                      <a:pt x="392" y="111"/>
                    </a:lnTo>
                    <a:lnTo>
                      <a:pt x="397" y="108"/>
                    </a:lnTo>
                    <a:lnTo>
                      <a:pt x="401" y="104"/>
                    </a:lnTo>
                    <a:lnTo>
                      <a:pt x="405" y="101"/>
                    </a:lnTo>
                    <a:lnTo>
                      <a:pt x="408" y="98"/>
                    </a:lnTo>
                    <a:lnTo>
                      <a:pt x="412" y="96"/>
                    </a:lnTo>
                    <a:lnTo>
                      <a:pt x="413" y="91"/>
                    </a:lnTo>
                    <a:lnTo>
                      <a:pt x="415" y="90"/>
                    </a:lnTo>
                    <a:lnTo>
                      <a:pt x="415" y="67"/>
                    </a:lnTo>
                    <a:lnTo>
                      <a:pt x="416" y="68"/>
                    </a:lnTo>
                    <a:lnTo>
                      <a:pt x="420" y="71"/>
                    </a:lnTo>
                    <a:lnTo>
                      <a:pt x="423" y="73"/>
                    </a:lnTo>
                    <a:lnTo>
                      <a:pt x="427" y="75"/>
                    </a:lnTo>
                    <a:lnTo>
                      <a:pt x="433" y="77"/>
                    </a:lnTo>
                    <a:lnTo>
                      <a:pt x="439" y="81"/>
                    </a:lnTo>
                    <a:lnTo>
                      <a:pt x="444" y="84"/>
                    </a:lnTo>
                    <a:lnTo>
                      <a:pt x="450" y="88"/>
                    </a:lnTo>
                    <a:lnTo>
                      <a:pt x="454" y="90"/>
                    </a:lnTo>
                    <a:lnTo>
                      <a:pt x="457" y="91"/>
                    </a:lnTo>
                    <a:lnTo>
                      <a:pt x="461" y="94"/>
                    </a:lnTo>
                    <a:lnTo>
                      <a:pt x="465" y="96"/>
                    </a:lnTo>
                    <a:lnTo>
                      <a:pt x="469" y="97"/>
                    </a:lnTo>
                    <a:lnTo>
                      <a:pt x="474" y="100"/>
                    </a:lnTo>
                    <a:lnTo>
                      <a:pt x="478" y="101"/>
                    </a:lnTo>
                    <a:lnTo>
                      <a:pt x="482" y="104"/>
                    </a:lnTo>
                    <a:lnTo>
                      <a:pt x="486" y="106"/>
                    </a:lnTo>
                    <a:lnTo>
                      <a:pt x="492" y="108"/>
                    </a:lnTo>
                    <a:lnTo>
                      <a:pt x="496" y="110"/>
                    </a:lnTo>
                    <a:lnTo>
                      <a:pt x="502" y="113"/>
                    </a:lnTo>
                    <a:lnTo>
                      <a:pt x="506" y="114"/>
                    </a:lnTo>
                    <a:lnTo>
                      <a:pt x="511" y="116"/>
                    </a:lnTo>
                    <a:lnTo>
                      <a:pt x="516" y="117"/>
                    </a:lnTo>
                    <a:lnTo>
                      <a:pt x="521" y="120"/>
                    </a:lnTo>
                    <a:lnTo>
                      <a:pt x="527" y="121"/>
                    </a:lnTo>
                    <a:lnTo>
                      <a:pt x="532" y="124"/>
                    </a:lnTo>
                    <a:lnTo>
                      <a:pt x="538" y="126"/>
                    </a:lnTo>
                    <a:lnTo>
                      <a:pt x="545" y="127"/>
                    </a:lnTo>
                    <a:lnTo>
                      <a:pt x="551" y="128"/>
                    </a:lnTo>
                    <a:lnTo>
                      <a:pt x="556" y="131"/>
                    </a:lnTo>
                    <a:lnTo>
                      <a:pt x="562" y="131"/>
                    </a:lnTo>
                    <a:lnTo>
                      <a:pt x="567" y="134"/>
                    </a:lnTo>
                    <a:lnTo>
                      <a:pt x="574" y="136"/>
                    </a:lnTo>
                    <a:lnTo>
                      <a:pt x="580" y="137"/>
                    </a:lnTo>
                    <a:lnTo>
                      <a:pt x="587" y="137"/>
                    </a:lnTo>
                    <a:lnTo>
                      <a:pt x="594" y="140"/>
                    </a:lnTo>
                    <a:lnTo>
                      <a:pt x="600" y="140"/>
                    </a:lnTo>
                    <a:lnTo>
                      <a:pt x="607" y="141"/>
                    </a:lnTo>
                    <a:lnTo>
                      <a:pt x="612" y="143"/>
                    </a:lnTo>
                    <a:lnTo>
                      <a:pt x="619" y="144"/>
                    </a:lnTo>
                    <a:lnTo>
                      <a:pt x="626" y="144"/>
                    </a:lnTo>
                    <a:lnTo>
                      <a:pt x="633" y="144"/>
                    </a:lnTo>
                    <a:lnTo>
                      <a:pt x="639" y="146"/>
                    </a:lnTo>
                    <a:lnTo>
                      <a:pt x="646" y="146"/>
                    </a:lnTo>
                    <a:lnTo>
                      <a:pt x="653" y="146"/>
                    </a:lnTo>
                    <a:lnTo>
                      <a:pt x="660" y="146"/>
                    </a:lnTo>
                    <a:lnTo>
                      <a:pt x="667" y="146"/>
                    </a:lnTo>
                    <a:lnTo>
                      <a:pt x="674" y="147"/>
                    </a:lnTo>
                    <a:lnTo>
                      <a:pt x="681" y="146"/>
                    </a:lnTo>
                    <a:lnTo>
                      <a:pt x="688" y="146"/>
                    </a:lnTo>
                    <a:lnTo>
                      <a:pt x="695" y="146"/>
                    </a:lnTo>
                    <a:lnTo>
                      <a:pt x="702" y="146"/>
                    </a:lnTo>
                    <a:lnTo>
                      <a:pt x="709" y="144"/>
                    </a:lnTo>
                    <a:lnTo>
                      <a:pt x="716" y="143"/>
                    </a:lnTo>
                    <a:lnTo>
                      <a:pt x="721" y="141"/>
                    </a:lnTo>
                    <a:lnTo>
                      <a:pt x="728" y="141"/>
                    </a:lnTo>
                    <a:lnTo>
                      <a:pt x="734" y="140"/>
                    </a:lnTo>
                    <a:lnTo>
                      <a:pt x="741" y="139"/>
                    </a:lnTo>
                    <a:lnTo>
                      <a:pt x="747" y="137"/>
                    </a:lnTo>
                    <a:lnTo>
                      <a:pt x="754" y="137"/>
                    </a:lnTo>
                    <a:lnTo>
                      <a:pt x="759" y="134"/>
                    </a:lnTo>
                    <a:lnTo>
                      <a:pt x="765" y="133"/>
                    </a:lnTo>
                    <a:lnTo>
                      <a:pt x="771" y="131"/>
                    </a:lnTo>
                    <a:lnTo>
                      <a:pt x="776" y="130"/>
                    </a:lnTo>
                    <a:lnTo>
                      <a:pt x="780" y="128"/>
                    </a:lnTo>
                    <a:lnTo>
                      <a:pt x="786" y="127"/>
                    </a:lnTo>
                    <a:lnTo>
                      <a:pt x="792" y="126"/>
                    </a:lnTo>
                    <a:lnTo>
                      <a:pt x="797" y="124"/>
                    </a:lnTo>
                    <a:lnTo>
                      <a:pt x="801" y="123"/>
                    </a:lnTo>
                    <a:lnTo>
                      <a:pt x="806" y="120"/>
                    </a:lnTo>
                    <a:lnTo>
                      <a:pt x="810" y="118"/>
                    </a:lnTo>
                    <a:lnTo>
                      <a:pt x="815" y="117"/>
                    </a:lnTo>
                    <a:lnTo>
                      <a:pt x="820" y="114"/>
                    </a:lnTo>
                    <a:lnTo>
                      <a:pt x="824" y="113"/>
                    </a:lnTo>
                    <a:lnTo>
                      <a:pt x="828" y="110"/>
                    </a:lnTo>
                    <a:lnTo>
                      <a:pt x="832" y="110"/>
                    </a:lnTo>
                    <a:lnTo>
                      <a:pt x="836" y="107"/>
                    </a:lnTo>
                    <a:lnTo>
                      <a:pt x="839" y="106"/>
                    </a:lnTo>
                    <a:lnTo>
                      <a:pt x="843" y="104"/>
                    </a:lnTo>
                    <a:lnTo>
                      <a:pt x="848" y="103"/>
                    </a:lnTo>
                    <a:lnTo>
                      <a:pt x="853" y="98"/>
                    </a:lnTo>
                    <a:lnTo>
                      <a:pt x="860" y="96"/>
                    </a:lnTo>
                    <a:lnTo>
                      <a:pt x="866" y="91"/>
                    </a:lnTo>
                    <a:lnTo>
                      <a:pt x="871" y="87"/>
                    </a:lnTo>
                    <a:lnTo>
                      <a:pt x="876" y="83"/>
                    </a:lnTo>
                    <a:lnTo>
                      <a:pt x="881" y="80"/>
                    </a:lnTo>
                    <a:lnTo>
                      <a:pt x="885" y="77"/>
                    </a:lnTo>
                    <a:lnTo>
                      <a:pt x="888" y="74"/>
                    </a:lnTo>
                    <a:lnTo>
                      <a:pt x="892" y="70"/>
                    </a:lnTo>
                    <a:lnTo>
                      <a:pt x="895" y="68"/>
                    </a:lnTo>
                    <a:lnTo>
                      <a:pt x="899" y="63"/>
                    </a:lnTo>
                    <a:lnTo>
                      <a:pt x="904" y="60"/>
                    </a:lnTo>
                    <a:lnTo>
                      <a:pt x="905" y="57"/>
                    </a:lnTo>
                    <a:lnTo>
                      <a:pt x="906" y="57"/>
                    </a:lnTo>
                    <a:lnTo>
                      <a:pt x="870" y="54"/>
                    </a:lnTo>
                    <a:lnTo>
                      <a:pt x="869" y="54"/>
                    </a:lnTo>
                    <a:lnTo>
                      <a:pt x="866" y="57"/>
                    </a:lnTo>
                    <a:lnTo>
                      <a:pt x="862" y="60"/>
                    </a:lnTo>
                    <a:lnTo>
                      <a:pt x="856" y="65"/>
                    </a:lnTo>
                    <a:lnTo>
                      <a:pt x="852" y="67"/>
                    </a:lnTo>
                    <a:lnTo>
                      <a:pt x="848" y="70"/>
                    </a:lnTo>
                    <a:lnTo>
                      <a:pt x="843" y="73"/>
                    </a:lnTo>
                    <a:lnTo>
                      <a:pt x="839" y="77"/>
                    </a:lnTo>
                    <a:lnTo>
                      <a:pt x="834" y="80"/>
                    </a:lnTo>
                    <a:lnTo>
                      <a:pt x="829" y="83"/>
                    </a:lnTo>
                    <a:lnTo>
                      <a:pt x="824" y="87"/>
                    </a:lnTo>
                    <a:lnTo>
                      <a:pt x="820" y="91"/>
                    </a:lnTo>
                    <a:lnTo>
                      <a:pt x="813" y="94"/>
                    </a:lnTo>
                    <a:lnTo>
                      <a:pt x="807" y="97"/>
                    </a:lnTo>
                    <a:lnTo>
                      <a:pt x="800" y="101"/>
                    </a:lnTo>
                    <a:lnTo>
                      <a:pt x="793" y="104"/>
                    </a:lnTo>
                    <a:lnTo>
                      <a:pt x="789" y="106"/>
                    </a:lnTo>
                    <a:lnTo>
                      <a:pt x="786" y="107"/>
                    </a:lnTo>
                    <a:lnTo>
                      <a:pt x="782" y="108"/>
                    </a:lnTo>
                    <a:lnTo>
                      <a:pt x="779" y="110"/>
                    </a:lnTo>
                    <a:lnTo>
                      <a:pt x="775" y="111"/>
                    </a:lnTo>
                    <a:lnTo>
                      <a:pt x="772" y="114"/>
                    </a:lnTo>
                    <a:lnTo>
                      <a:pt x="768" y="116"/>
                    </a:lnTo>
                    <a:lnTo>
                      <a:pt x="765" y="117"/>
                    </a:lnTo>
                    <a:lnTo>
                      <a:pt x="761" y="117"/>
                    </a:lnTo>
                    <a:lnTo>
                      <a:pt x="757" y="118"/>
                    </a:lnTo>
                    <a:lnTo>
                      <a:pt x="752" y="120"/>
                    </a:lnTo>
                    <a:lnTo>
                      <a:pt x="750" y="121"/>
                    </a:lnTo>
                    <a:lnTo>
                      <a:pt x="745" y="123"/>
                    </a:lnTo>
                    <a:lnTo>
                      <a:pt x="741" y="124"/>
                    </a:lnTo>
                    <a:lnTo>
                      <a:pt x="738" y="124"/>
                    </a:lnTo>
                    <a:lnTo>
                      <a:pt x="734" y="126"/>
                    </a:lnTo>
                    <a:lnTo>
                      <a:pt x="730" y="126"/>
                    </a:lnTo>
                    <a:lnTo>
                      <a:pt x="726" y="127"/>
                    </a:lnTo>
                    <a:lnTo>
                      <a:pt x="721" y="127"/>
                    </a:lnTo>
                    <a:lnTo>
                      <a:pt x="719" y="128"/>
                    </a:lnTo>
                    <a:lnTo>
                      <a:pt x="714" y="128"/>
                    </a:lnTo>
                    <a:lnTo>
                      <a:pt x="710" y="128"/>
                    </a:lnTo>
                    <a:lnTo>
                      <a:pt x="706" y="130"/>
                    </a:lnTo>
                    <a:lnTo>
                      <a:pt x="702" y="130"/>
                    </a:lnTo>
                    <a:lnTo>
                      <a:pt x="698" y="130"/>
                    </a:lnTo>
                    <a:lnTo>
                      <a:pt x="693" y="130"/>
                    </a:lnTo>
                    <a:lnTo>
                      <a:pt x="689" y="130"/>
                    </a:lnTo>
                    <a:lnTo>
                      <a:pt x="685" y="130"/>
                    </a:lnTo>
                    <a:lnTo>
                      <a:pt x="681" y="130"/>
                    </a:lnTo>
                    <a:lnTo>
                      <a:pt x="677" y="130"/>
                    </a:lnTo>
                    <a:lnTo>
                      <a:pt x="672" y="130"/>
                    </a:lnTo>
                    <a:lnTo>
                      <a:pt x="668" y="130"/>
                    </a:lnTo>
                    <a:lnTo>
                      <a:pt x="664" y="128"/>
                    </a:lnTo>
                    <a:lnTo>
                      <a:pt x="660" y="128"/>
                    </a:lnTo>
                    <a:lnTo>
                      <a:pt x="654" y="128"/>
                    </a:lnTo>
                    <a:lnTo>
                      <a:pt x="651" y="128"/>
                    </a:lnTo>
                    <a:lnTo>
                      <a:pt x="647" y="127"/>
                    </a:lnTo>
                    <a:lnTo>
                      <a:pt x="642" y="127"/>
                    </a:lnTo>
                    <a:lnTo>
                      <a:pt x="637" y="127"/>
                    </a:lnTo>
                    <a:lnTo>
                      <a:pt x="633" y="127"/>
                    </a:lnTo>
                    <a:lnTo>
                      <a:pt x="629" y="126"/>
                    </a:lnTo>
                    <a:lnTo>
                      <a:pt x="625" y="126"/>
                    </a:lnTo>
                    <a:lnTo>
                      <a:pt x="621" y="124"/>
                    </a:lnTo>
                    <a:lnTo>
                      <a:pt x="615" y="124"/>
                    </a:lnTo>
                    <a:lnTo>
                      <a:pt x="611" y="123"/>
                    </a:lnTo>
                    <a:lnTo>
                      <a:pt x="607" y="123"/>
                    </a:lnTo>
                    <a:lnTo>
                      <a:pt x="601" y="121"/>
                    </a:lnTo>
                    <a:lnTo>
                      <a:pt x="598" y="121"/>
                    </a:lnTo>
                    <a:lnTo>
                      <a:pt x="593" y="120"/>
                    </a:lnTo>
                    <a:lnTo>
                      <a:pt x="588" y="120"/>
                    </a:lnTo>
                    <a:lnTo>
                      <a:pt x="584" y="118"/>
                    </a:lnTo>
                    <a:lnTo>
                      <a:pt x="580" y="117"/>
                    </a:lnTo>
                    <a:lnTo>
                      <a:pt x="574" y="117"/>
                    </a:lnTo>
                    <a:lnTo>
                      <a:pt x="570" y="116"/>
                    </a:lnTo>
                    <a:lnTo>
                      <a:pt x="566" y="114"/>
                    </a:lnTo>
                    <a:lnTo>
                      <a:pt x="562" y="114"/>
                    </a:lnTo>
                    <a:lnTo>
                      <a:pt x="556" y="111"/>
                    </a:lnTo>
                    <a:lnTo>
                      <a:pt x="552" y="110"/>
                    </a:lnTo>
                    <a:lnTo>
                      <a:pt x="548" y="110"/>
                    </a:lnTo>
                    <a:lnTo>
                      <a:pt x="542" y="108"/>
                    </a:lnTo>
                    <a:lnTo>
                      <a:pt x="538" y="106"/>
                    </a:lnTo>
                    <a:lnTo>
                      <a:pt x="534" y="104"/>
                    </a:lnTo>
                    <a:lnTo>
                      <a:pt x="528" y="104"/>
                    </a:lnTo>
                    <a:lnTo>
                      <a:pt x="524" y="103"/>
                    </a:lnTo>
                    <a:lnTo>
                      <a:pt x="518" y="100"/>
                    </a:lnTo>
                    <a:lnTo>
                      <a:pt x="514" y="98"/>
                    </a:lnTo>
                    <a:lnTo>
                      <a:pt x="509" y="97"/>
                    </a:lnTo>
                    <a:lnTo>
                      <a:pt x="504" y="96"/>
                    </a:lnTo>
                    <a:lnTo>
                      <a:pt x="500" y="94"/>
                    </a:lnTo>
                    <a:lnTo>
                      <a:pt x="495" y="91"/>
                    </a:lnTo>
                    <a:lnTo>
                      <a:pt x="490" y="90"/>
                    </a:lnTo>
                    <a:lnTo>
                      <a:pt x="486" y="88"/>
                    </a:lnTo>
                    <a:lnTo>
                      <a:pt x="481" y="86"/>
                    </a:lnTo>
                    <a:lnTo>
                      <a:pt x="476" y="84"/>
                    </a:lnTo>
                    <a:lnTo>
                      <a:pt x="471" y="83"/>
                    </a:lnTo>
                    <a:lnTo>
                      <a:pt x="467" y="80"/>
                    </a:lnTo>
                    <a:lnTo>
                      <a:pt x="461" y="77"/>
                    </a:lnTo>
                    <a:lnTo>
                      <a:pt x="457" y="75"/>
                    </a:lnTo>
                    <a:lnTo>
                      <a:pt x="453" y="73"/>
                    </a:lnTo>
                    <a:lnTo>
                      <a:pt x="448" y="71"/>
                    </a:lnTo>
                    <a:lnTo>
                      <a:pt x="441" y="68"/>
                    </a:lnTo>
                    <a:lnTo>
                      <a:pt x="437" y="65"/>
                    </a:lnTo>
                    <a:lnTo>
                      <a:pt x="433" y="63"/>
                    </a:lnTo>
                    <a:lnTo>
                      <a:pt x="429" y="61"/>
                    </a:lnTo>
                    <a:lnTo>
                      <a:pt x="423" y="57"/>
                    </a:lnTo>
                    <a:lnTo>
                      <a:pt x="419" y="55"/>
                    </a:lnTo>
                    <a:lnTo>
                      <a:pt x="413" y="53"/>
                    </a:lnTo>
                    <a:lnTo>
                      <a:pt x="409" y="50"/>
                    </a:lnTo>
                    <a:lnTo>
                      <a:pt x="408" y="48"/>
                    </a:lnTo>
                    <a:lnTo>
                      <a:pt x="408" y="43"/>
                    </a:lnTo>
                    <a:lnTo>
                      <a:pt x="406" y="40"/>
                    </a:lnTo>
                    <a:lnTo>
                      <a:pt x="405" y="35"/>
                    </a:lnTo>
                    <a:lnTo>
                      <a:pt x="405" y="31"/>
                    </a:lnTo>
                    <a:lnTo>
                      <a:pt x="404" y="27"/>
                    </a:lnTo>
                    <a:lnTo>
                      <a:pt x="402" y="22"/>
                    </a:lnTo>
                    <a:lnTo>
                      <a:pt x="401" y="18"/>
                    </a:lnTo>
                    <a:lnTo>
                      <a:pt x="399" y="14"/>
                    </a:lnTo>
                    <a:lnTo>
                      <a:pt x="398" y="11"/>
                    </a:lnTo>
                    <a:lnTo>
                      <a:pt x="397" y="7"/>
                    </a:lnTo>
                    <a:lnTo>
                      <a:pt x="395" y="4"/>
                    </a:lnTo>
                    <a:lnTo>
                      <a:pt x="392" y="1"/>
                    </a:lnTo>
                    <a:lnTo>
                      <a:pt x="391" y="1"/>
                    </a:lnTo>
                    <a:lnTo>
                      <a:pt x="388" y="0"/>
                    </a:lnTo>
                    <a:lnTo>
                      <a:pt x="384" y="0"/>
                    </a:lnTo>
                    <a:lnTo>
                      <a:pt x="380" y="0"/>
                    </a:lnTo>
                    <a:lnTo>
                      <a:pt x="374" y="0"/>
                    </a:lnTo>
                    <a:lnTo>
                      <a:pt x="369" y="0"/>
                    </a:lnTo>
                    <a:lnTo>
                      <a:pt x="362" y="0"/>
                    </a:lnTo>
                    <a:lnTo>
                      <a:pt x="355" y="1"/>
                    </a:lnTo>
                    <a:lnTo>
                      <a:pt x="349" y="2"/>
                    </a:lnTo>
                    <a:lnTo>
                      <a:pt x="342" y="4"/>
                    </a:lnTo>
                    <a:lnTo>
                      <a:pt x="336" y="5"/>
                    </a:lnTo>
                    <a:lnTo>
                      <a:pt x="331" y="5"/>
                    </a:lnTo>
                    <a:lnTo>
                      <a:pt x="327" y="7"/>
                    </a:lnTo>
                    <a:lnTo>
                      <a:pt x="321" y="7"/>
                    </a:lnTo>
                    <a:lnTo>
                      <a:pt x="318" y="8"/>
                    </a:lnTo>
                    <a:lnTo>
                      <a:pt x="315" y="8"/>
                    </a:lnTo>
                    <a:lnTo>
                      <a:pt x="315" y="10"/>
                    </a:lnTo>
                    <a:lnTo>
                      <a:pt x="317" y="14"/>
                    </a:lnTo>
                    <a:lnTo>
                      <a:pt x="318" y="14"/>
                    </a:lnTo>
                    <a:lnTo>
                      <a:pt x="321" y="15"/>
                    </a:lnTo>
                    <a:lnTo>
                      <a:pt x="324" y="15"/>
                    </a:lnTo>
                    <a:lnTo>
                      <a:pt x="329" y="17"/>
                    </a:lnTo>
                    <a:lnTo>
                      <a:pt x="332" y="15"/>
                    </a:lnTo>
                    <a:lnTo>
                      <a:pt x="336" y="15"/>
                    </a:lnTo>
                    <a:lnTo>
                      <a:pt x="339" y="14"/>
                    </a:lnTo>
                    <a:lnTo>
                      <a:pt x="343" y="14"/>
                    </a:lnTo>
                    <a:lnTo>
                      <a:pt x="348" y="14"/>
                    </a:lnTo>
                    <a:lnTo>
                      <a:pt x="350" y="12"/>
                    </a:lnTo>
                    <a:lnTo>
                      <a:pt x="355" y="12"/>
                    </a:lnTo>
                    <a:lnTo>
                      <a:pt x="359" y="12"/>
                    </a:lnTo>
                    <a:lnTo>
                      <a:pt x="362" y="11"/>
                    </a:lnTo>
                    <a:lnTo>
                      <a:pt x="366" y="11"/>
                    </a:lnTo>
                    <a:lnTo>
                      <a:pt x="369" y="11"/>
                    </a:lnTo>
                    <a:lnTo>
                      <a:pt x="373" y="12"/>
                    </a:lnTo>
                    <a:lnTo>
                      <a:pt x="377" y="14"/>
                    </a:lnTo>
                    <a:lnTo>
                      <a:pt x="381" y="17"/>
                    </a:lnTo>
                    <a:lnTo>
                      <a:pt x="381" y="18"/>
                    </a:lnTo>
                    <a:lnTo>
                      <a:pt x="383" y="21"/>
                    </a:lnTo>
                    <a:lnTo>
                      <a:pt x="384" y="24"/>
                    </a:lnTo>
                    <a:lnTo>
                      <a:pt x="385" y="28"/>
                    </a:lnTo>
                    <a:lnTo>
                      <a:pt x="387" y="32"/>
                    </a:lnTo>
                    <a:lnTo>
                      <a:pt x="388" y="38"/>
                    </a:lnTo>
                    <a:lnTo>
                      <a:pt x="390" y="43"/>
                    </a:lnTo>
                    <a:lnTo>
                      <a:pt x="392" y="48"/>
                    </a:lnTo>
                    <a:lnTo>
                      <a:pt x="392" y="54"/>
                    </a:lnTo>
                    <a:lnTo>
                      <a:pt x="394" y="58"/>
                    </a:lnTo>
                    <a:lnTo>
                      <a:pt x="395" y="64"/>
                    </a:lnTo>
                    <a:lnTo>
                      <a:pt x="395" y="70"/>
                    </a:lnTo>
                    <a:lnTo>
                      <a:pt x="395" y="73"/>
                    </a:lnTo>
                    <a:lnTo>
                      <a:pt x="395" y="77"/>
                    </a:lnTo>
                    <a:lnTo>
                      <a:pt x="394" y="81"/>
                    </a:lnTo>
                    <a:lnTo>
                      <a:pt x="392" y="84"/>
                    </a:lnTo>
                    <a:lnTo>
                      <a:pt x="388" y="87"/>
                    </a:lnTo>
                    <a:lnTo>
                      <a:pt x="384" y="91"/>
                    </a:lnTo>
                    <a:lnTo>
                      <a:pt x="380" y="93"/>
                    </a:lnTo>
                    <a:lnTo>
                      <a:pt x="376" y="96"/>
                    </a:lnTo>
                    <a:lnTo>
                      <a:pt x="371" y="97"/>
                    </a:lnTo>
                    <a:lnTo>
                      <a:pt x="369" y="98"/>
                    </a:lnTo>
                    <a:lnTo>
                      <a:pt x="366" y="98"/>
                    </a:lnTo>
                    <a:lnTo>
                      <a:pt x="364" y="97"/>
                    </a:lnTo>
                    <a:lnTo>
                      <a:pt x="364" y="94"/>
                    </a:lnTo>
                    <a:lnTo>
                      <a:pt x="363" y="88"/>
                    </a:lnTo>
                    <a:lnTo>
                      <a:pt x="363" y="83"/>
                    </a:lnTo>
                    <a:lnTo>
                      <a:pt x="360" y="77"/>
                    </a:lnTo>
                    <a:lnTo>
                      <a:pt x="357" y="71"/>
                    </a:lnTo>
                    <a:lnTo>
                      <a:pt x="353" y="68"/>
                    </a:lnTo>
                    <a:lnTo>
                      <a:pt x="349" y="67"/>
                    </a:lnTo>
                    <a:lnTo>
                      <a:pt x="343" y="67"/>
                    </a:lnTo>
                    <a:lnTo>
                      <a:pt x="342" y="70"/>
                    </a:lnTo>
                    <a:lnTo>
                      <a:pt x="339" y="71"/>
                    </a:lnTo>
                    <a:lnTo>
                      <a:pt x="339" y="75"/>
                    </a:lnTo>
                    <a:lnTo>
                      <a:pt x="338" y="78"/>
                    </a:lnTo>
                    <a:lnTo>
                      <a:pt x="339" y="84"/>
                    </a:lnTo>
                    <a:lnTo>
                      <a:pt x="339" y="87"/>
                    </a:lnTo>
                    <a:lnTo>
                      <a:pt x="339" y="91"/>
                    </a:lnTo>
                    <a:lnTo>
                      <a:pt x="341" y="96"/>
                    </a:lnTo>
                    <a:lnTo>
                      <a:pt x="341" y="98"/>
                    </a:lnTo>
                    <a:lnTo>
                      <a:pt x="341" y="106"/>
                    </a:lnTo>
                    <a:lnTo>
                      <a:pt x="341" y="113"/>
                    </a:lnTo>
                    <a:lnTo>
                      <a:pt x="339" y="116"/>
                    </a:lnTo>
                    <a:lnTo>
                      <a:pt x="339" y="120"/>
                    </a:lnTo>
                    <a:lnTo>
                      <a:pt x="338" y="123"/>
                    </a:lnTo>
                    <a:lnTo>
                      <a:pt x="338" y="127"/>
                    </a:lnTo>
                    <a:lnTo>
                      <a:pt x="335" y="133"/>
                    </a:lnTo>
                    <a:lnTo>
                      <a:pt x="332" y="140"/>
                    </a:lnTo>
                    <a:lnTo>
                      <a:pt x="329" y="146"/>
                    </a:lnTo>
                    <a:lnTo>
                      <a:pt x="325" y="153"/>
                    </a:lnTo>
                    <a:lnTo>
                      <a:pt x="322" y="156"/>
                    </a:lnTo>
                    <a:lnTo>
                      <a:pt x="320" y="159"/>
                    </a:lnTo>
                    <a:lnTo>
                      <a:pt x="315" y="161"/>
                    </a:lnTo>
                    <a:lnTo>
                      <a:pt x="311" y="164"/>
                    </a:lnTo>
                    <a:lnTo>
                      <a:pt x="307" y="167"/>
                    </a:lnTo>
                    <a:lnTo>
                      <a:pt x="303" y="170"/>
                    </a:lnTo>
                    <a:lnTo>
                      <a:pt x="297" y="171"/>
                    </a:lnTo>
                    <a:lnTo>
                      <a:pt x="294" y="176"/>
                    </a:lnTo>
                    <a:lnTo>
                      <a:pt x="289" y="177"/>
                    </a:lnTo>
                    <a:lnTo>
                      <a:pt x="286" y="180"/>
                    </a:lnTo>
                    <a:lnTo>
                      <a:pt x="282" y="182"/>
                    </a:lnTo>
                    <a:lnTo>
                      <a:pt x="279" y="184"/>
                    </a:lnTo>
                    <a:lnTo>
                      <a:pt x="276" y="187"/>
                    </a:lnTo>
                    <a:lnTo>
                      <a:pt x="276" y="192"/>
                    </a:lnTo>
                    <a:lnTo>
                      <a:pt x="279" y="193"/>
                    </a:lnTo>
                    <a:lnTo>
                      <a:pt x="282" y="194"/>
                    </a:lnTo>
                    <a:lnTo>
                      <a:pt x="286" y="196"/>
                    </a:lnTo>
                    <a:lnTo>
                      <a:pt x="289" y="196"/>
                    </a:lnTo>
                    <a:lnTo>
                      <a:pt x="293" y="196"/>
                    </a:lnTo>
                    <a:lnTo>
                      <a:pt x="296" y="196"/>
                    </a:lnTo>
                    <a:lnTo>
                      <a:pt x="297" y="194"/>
                    </a:lnTo>
                    <a:lnTo>
                      <a:pt x="299" y="194"/>
                    </a:lnTo>
                    <a:lnTo>
                      <a:pt x="299" y="196"/>
                    </a:lnTo>
                    <a:lnTo>
                      <a:pt x="299" y="202"/>
                    </a:lnTo>
                    <a:lnTo>
                      <a:pt x="299" y="206"/>
                    </a:lnTo>
                    <a:lnTo>
                      <a:pt x="299" y="210"/>
                    </a:lnTo>
                    <a:lnTo>
                      <a:pt x="299" y="216"/>
                    </a:lnTo>
                    <a:lnTo>
                      <a:pt x="299" y="222"/>
                    </a:lnTo>
                    <a:lnTo>
                      <a:pt x="299" y="224"/>
                    </a:lnTo>
                    <a:lnTo>
                      <a:pt x="299" y="227"/>
                    </a:lnTo>
                    <a:lnTo>
                      <a:pt x="299" y="232"/>
                    </a:lnTo>
                    <a:lnTo>
                      <a:pt x="299" y="235"/>
                    </a:lnTo>
                    <a:lnTo>
                      <a:pt x="299" y="239"/>
                    </a:lnTo>
                    <a:lnTo>
                      <a:pt x="299" y="242"/>
                    </a:lnTo>
                    <a:lnTo>
                      <a:pt x="299" y="246"/>
                    </a:lnTo>
                    <a:lnTo>
                      <a:pt x="300" y="250"/>
                    </a:lnTo>
                    <a:lnTo>
                      <a:pt x="300" y="255"/>
                    </a:lnTo>
                    <a:lnTo>
                      <a:pt x="300" y="259"/>
                    </a:lnTo>
                    <a:lnTo>
                      <a:pt x="300" y="263"/>
                    </a:lnTo>
                    <a:lnTo>
                      <a:pt x="300" y="267"/>
                    </a:lnTo>
                    <a:lnTo>
                      <a:pt x="300" y="272"/>
                    </a:lnTo>
                    <a:lnTo>
                      <a:pt x="301" y="276"/>
                    </a:lnTo>
                    <a:lnTo>
                      <a:pt x="301" y="282"/>
                    </a:lnTo>
                    <a:lnTo>
                      <a:pt x="301" y="286"/>
                    </a:lnTo>
                    <a:lnTo>
                      <a:pt x="301" y="290"/>
                    </a:lnTo>
                    <a:lnTo>
                      <a:pt x="301" y="296"/>
                    </a:lnTo>
                    <a:lnTo>
                      <a:pt x="301" y="299"/>
                    </a:lnTo>
                    <a:lnTo>
                      <a:pt x="303" y="305"/>
                    </a:lnTo>
                    <a:lnTo>
                      <a:pt x="303" y="309"/>
                    </a:lnTo>
                    <a:lnTo>
                      <a:pt x="303" y="315"/>
                    </a:lnTo>
                    <a:lnTo>
                      <a:pt x="303" y="319"/>
                    </a:lnTo>
                    <a:lnTo>
                      <a:pt x="303" y="323"/>
                    </a:lnTo>
                    <a:lnTo>
                      <a:pt x="303" y="329"/>
                    </a:lnTo>
                    <a:lnTo>
                      <a:pt x="303" y="333"/>
                    </a:lnTo>
                    <a:lnTo>
                      <a:pt x="303" y="338"/>
                    </a:lnTo>
                    <a:lnTo>
                      <a:pt x="304" y="343"/>
                    </a:lnTo>
                    <a:lnTo>
                      <a:pt x="304" y="348"/>
                    </a:lnTo>
                    <a:lnTo>
                      <a:pt x="304" y="352"/>
                    </a:lnTo>
                    <a:lnTo>
                      <a:pt x="304" y="356"/>
                    </a:lnTo>
                    <a:lnTo>
                      <a:pt x="306" y="362"/>
                    </a:lnTo>
                    <a:lnTo>
                      <a:pt x="306" y="365"/>
                    </a:lnTo>
                    <a:lnTo>
                      <a:pt x="306" y="371"/>
                    </a:lnTo>
                    <a:lnTo>
                      <a:pt x="306" y="374"/>
                    </a:lnTo>
                    <a:lnTo>
                      <a:pt x="307" y="378"/>
                    </a:lnTo>
                    <a:lnTo>
                      <a:pt x="307" y="382"/>
                    </a:lnTo>
                    <a:lnTo>
                      <a:pt x="307" y="386"/>
                    </a:lnTo>
                    <a:lnTo>
                      <a:pt x="307" y="391"/>
                    </a:lnTo>
                    <a:lnTo>
                      <a:pt x="308" y="395"/>
                    </a:lnTo>
                    <a:lnTo>
                      <a:pt x="308" y="398"/>
                    </a:lnTo>
                    <a:lnTo>
                      <a:pt x="308" y="402"/>
                    </a:lnTo>
                    <a:lnTo>
                      <a:pt x="308" y="405"/>
                    </a:lnTo>
                    <a:lnTo>
                      <a:pt x="310" y="409"/>
                    </a:lnTo>
                    <a:lnTo>
                      <a:pt x="310" y="415"/>
                    </a:lnTo>
                    <a:lnTo>
                      <a:pt x="311" y="422"/>
                    </a:lnTo>
                    <a:lnTo>
                      <a:pt x="311" y="427"/>
                    </a:lnTo>
                    <a:lnTo>
                      <a:pt x="313" y="434"/>
                    </a:lnTo>
                    <a:lnTo>
                      <a:pt x="313" y="439"/>
                    </a:lnTo>
                    <a:lnTo>
                      <a:pt x="314" y="447"/>
                    </a:lnTo>
                    <a:lnTo>
                      <a:pt x="314" y="452"/>
                    </a:lnTo>
                    <a:lnTo>
                      <a:pt x="315" y="459"/>
                    </a:lnTo>
                    <a:lnTo>
                      <a:pt x="315" y="462"/>
                    </a:lnTo>
                    <a:lnTo>
                      <a:pt x="315" y="467"/>
                    </a:lnTo>
                    <a:lnTo>
                      <a:pt x="317" y="471"/>
                    </a:lnTo>
                    <a:lnTo>
                      <a:pt x="317" y="475"/>
                    </a:lnTo>
                    <a:lnTo>
                      <a:pt x="317" y="478"/>
                    </a:lnTo>
                    <a:lnTo>
                      <a:pt x="317" y="481"/>
                    </a:lnTo>
                    <a:lnTo>
                      <a:pt x="317" y="485"/>
                    </a:lnTo>
                    <a:lnTo>
                      <a:pt x="318" y="490"/>
                    </a:lnTo>
                    <a:lnTo>
                      <a:pt x="318" y="494"/>
                    </a:lnTo>
                    <a:lnTo>
                      <a:pt x="318" y="497"/>
                    </a:lnTo>
                    <a:lnTo>
                      <a:pt x="318" y="501"/>
                    </a:lnTo>
                    <a:lnTo>
                      <a:pt x="320" y="505"/>
                    </a:lnTo>
                    <a:lnTo>
                      <a:pt x="320" y="508"/>
                    </a:lnTo>
                    <a:lnTo>
                      <a:pt x="320" y="512"/>
                    </a:lnTo>
                    <a:lnTo>
                      <a:pt x="320" y="517"/>
                    </a:lnTo>
                    <a:lnTo>
                      <a:pt x="320" y="521"/>
                    </a:lnTo>
                    <a:lnTo>
                      <a:pt x="320" y="525"/>
                    </a:lnTo>
                    <a:lnTo>
                      <a:pt x="320" y="530"/>
                    </a:lnTo>
                    <a:lnTo>
                      <a:pt x="320" y="534"/>
                    </a:lnTo>
                    <a:lnTo>
                      <a:pt x="320" y="538"/>
                    </a:lnTo>
                    <a:lnTo>
                      <a:pt x="318" y="543"/>
                    </a:lnTo>
                    <a:lnTo>
                      <a:pt x="318" y="545"/>
                    </a:lnTo>
                    <a:lnTo>
                      <a:pt x="317" y="550"/>
                    </a:lnTo>
                    <a:lnTo>
                      <a:pt x="317" y="554"/>
                    </a:lnTo>
                    <a:lnTo>
                      <a:pt x="315" y="557"/>
                    </a:lnTo>
                    <a:lnTo>
                      <a:pt x="315" y="561"/>
                    </a:lnTo>
                    <a:lnTo>
                      <a:pt x="315" y="566"/>
                    </a:lnTo>
                    <a:lnTo>
                      <a:pt x="314" y="570"/>
                    </a:lnTo>
                    <a:lnTo>
                      <a:pt x="313" y="574"/>
                    </a:lnTo>
                    <a:lnTo>
                      <a:pt x="311" y="577"/>
                    </a:lnTo>
                    <a:lnTo>
                      <a:pt x="310" y="581"/>
                    </a:lnTo>
                    <a:lnTo>
                      <a:pt x="310" y="586"/>
                    </a:lnTo>
                    <a:lnTo>
                      <a:pt x="308" y="590"/>
                    </a:lnTo>
                    <a:lnTo>
                      <a:pt x="307" y="594"/>
                    </a:lnTo>
                    <a:lnTo>
                      <a:pt x="306" y="598"/>
                    </a:lnTo>
                    <a:lnTo>
                      <a:pt x="304" y="603"/>
                    </a:lnTo>
                    <a:lnTo>
                      <a:pt x="303" y="606"/>
                    </a:lnTo>
                    <a:lnTo>
                      <a:pt x="301" y="610"/>
                    </a:lnTo>
                    <a:lnTo>
                      <a:pt x="299" y="613"/>
                    </a:lnTo>
                    <a:lnTo>
                      <a:pt x="297" y="617"/>
                    </a:lnTo>
                    <a:lnTo>
                      <a:pt x="294" y="620"/>
                    </a:lnTo>
                    <a:lnTo>
                      <a:pt x="293" y="624"/>
                    </a:lnTo>
                    <a:lnTo>
                      <a:pt x="290" y="627"/>
                    </a:lnTo>
                    <a:lnTo>
                      <a:pt x="289" y="631"/>
                    </a:lnTo>
                    <a:lnTo>
                      <a:pt x="283" y="639"/>
                    </a:lnTo>
                    <a:lnTo>
                      <a:pt x="276" y="646"/>
                    </a:lnTo>
                    <a:lnTo>
                      <a:pt x="271" y="651"/>
                    </a:lnTo>
                    <a:lnTo>
                      <a:pt x="264" y="659"/>
                    </a:lnTo>
                    <a:lnTo>
                      <a:pt x="261" y="660"/>
                    </a:lnTo>
                    <a:lnTo>
                      <a:pt x="257" y="663"/>
                    </a:lnTo>
                    <a:lnTo>
                      <a:pt x="252" y="666"/>
                    </a:lnTo>
                    <a:lnTo>
                      <a:pt x="250" y="669"/>
                    </a:lnTo>
                    <a:lnTo>
                      <a:pt x="245" y="670"/>
                    </a:lnTo>
                    <a:lnTo>
                      <a:pt x="243" y="673"/>
                    </a:lnTo>
                    <a:lnTo>
                      <a:pt x="238" y="674"/>
                    </a:lnTo>
                    <a:lnTo>
                      <a:pt x="236" y="677"/>
                    </a:lnTo>
                    <a:lnTo>
                      <a:pt x="229" y="680"/>
                    </a:lnTo>
                    <a:lnTo>
                      <a:pt x="222" y="683"/>
                    </a:lnTo>
                    <a:lnTo>
                      <a:pt x="215" y="686"/>
                    </a:lnTo>
                    <a:lnTo>
                      <a:pt x="209" y="689"/>
                    </a:lnTo>
                    <a:lnTo>
                      <a:pt x="202" y="690"/>
                    </a:lnTo>
                    <a:lnTo>
                      <a:pt x="195" y="693"/>
                    </a:lnTo>
                    <a:lnTo>
                      <a:pt x="189" y="693"/>
                    </a:lnTo>
                    <a:lnTo>
                      <a:pt x="182" y="694"/>
                    </a:lnTo>
                    <a:lnTo>
                      <a:pt x="177" y="694"/>
                    </a:lnTo>
                    <a:lnTo>
                      <a:pt x="171" y="694"/>
                    </a:lnTo>
                    <a:lnTo>
                      <a:pt x="166" y="694"/>
                    </a:lnTo>
                    <a:lnTo>
                      <a:pt x="160" y="696"/>
                    </a:lnTo>
                    <a:lnTo>
                      <a:pt x="154" y="694"/>
                    </a:lnTo>
                    <a:lnTo>
                      <a:pt x="149" y="694"/>
                    </a:lnTo>
                    <a:lnTo>
                      <a:pt x="143" y="693"/>
                    </a:lnTo>
                    <a:lnTo>
                      <a:pt x="139" y="693"/>
                    </a:lnTo>
                    <a:lnTo>
                      <a:pt x="133" y="692"/>
                    </a:lnTo>
                    <a:lnTo>
                      <a:pt x="129" y="690"/>
                    </a:lnTo>
                    <a:lnTo>
                      <a:pt x="124" y="689"/>
                    </a:lnTo>
                    <a:lnTo>
                      <a:pt x="121" y="687"/>
                    </a:lnTo>
                    <a:lnTo>
                      <a:pt x="117" y="686"/>
                    </a:lnTo>
                    <a:lnTo>
                      <a:pt x="111" y="683"/>
                    </a:lnTo>
                    <a:lnTo>
                      <a:pt x="108" y="682"/>
                    </a:lnTo>
                    <a:lnTo>
                      <a:pt x="104" y="680"/>
                    </a:lnTo>
                    <a:lnTo>
                      <a:pt x="97" y="677"/>
                    </a:lnTo>
                    <a:lnTo>
                      <a:pt x="93" y="674"/>
                    </a:lnTo>
                    <a:lnTo>
                      <a:pt x="86" y="669"/>
                    </a:lnTo>
                    <a:lnTo>
                      <a:pt x="80" y="663"/>
                    </a:lnTo>
                    <a:lnTo>
                      <a:pt x="76" y="660"/>
                    </a:lnTo>
                    <a:lnTo>
                      <a:pt x="73" y="656"/>
                    </a:lnTo>
                    <a:lnTo>
                      <a:pt x="70" y="653"/>
                    </a:lnTo>
                    <a:lnTo>
                      <a:pt x="66" y="649"/>
                    </a:lnTo>
                    <a:lnTo>
                      <a:pt x="63" y="644"/>
                    </a:lnTo>
                    <a:lnTo>
                      <a:pt x="59" y="640"/>
                    </a:lnTo>
                    <a:lnTo>
                      <a:pt x="56" y="634"/>
                    </a:lnTo>
                    <a:lnTo>
                      <a:pt x="52" y="630"/>
                    </a:lnTo>
                    <a:lnTo>
                      <a:pt x="49" y="624"/>
                    </a:lnTo>
                    <a:lnTo>
                      <a:pt x="46" y="619"/>
                    </a:lnTo>
                    <a:lnTo>
                      <a:pt x="44" y="613"/>
                    </a:lnTo>
                    <a:lnTo>
                      <a:pt x="41" y="608"/>
                    </a:lnTo>
                    <a:lnTo>
                      <a:pt x="37" y="601"/>
                    </a:lnTo>
                    <a:lnTo>
                      <a:pt x="35" y="596"/>
                    </a:lnTo>
                    <a:lnTo>
                      <a:pt x="32" y="590"/>
                    </a:lnTo>
                    <a:lnTo>
                      <a:pt x="30" y="583"/>
                    </a:lnTo>
                    <a:lnTo>
                      <a:pt x="28" y="576"/>
                    </a:lnTo>
                    <a:lnTo>
                      <a:pt x="25" y="570"/>
                    </a:lnTo>
                    <a:lnTo>
                      <a:pt x="24" y="563"/>
                    </a:lnTo>
                    <a:lnTo>
                      <a:pt x="24" y="555"/>
                    </a:lnTo>
                    <a:lnTo>
                      <a:pt x="23" y="551"/>
                    </a:lnTo>
                    <a:lnTo>
                      <a:pt x="23" y="548"/>
                    </a:lnTo>
                    <a:lnTo>
                      <a:pt x="23" y="544"/>
                    </a:lnTo>
                    <a:lnTo>
                      <a:pt x="23" y="541"/>
                    </a:lnTo>
                    <a:lnTo>
                      <a:pt x="23" y="537"/>
                    </a:lnTo>
                    <a:lnTo>
                      <a:pt x="23" y="533"/>
                    </a:lnTo>
                    <a:lnTo>
                      <a:pt x="23" y="530"/>
                    </a:lnTo>
                    <a:lnTo>
                      <a:pt x="23" y="525"/>
                    </a:lnTo>
                    <a:lnTo>
                      <a:pt x="23" y="523"/>
                    </a:lnTo>
                    <a:lnTo>
                      <a:pt x="23" y="518"/>
                    </a:lnTo>
                    <a:lnTo>
                      <a:pt x="23" y="514"/>
                    </a:lnTo>
                    <a:lnTo>
                      <a:pt x="24" y="510"/>
                    </a:lnTo>
                    <a:lnTo>
                      <a:pt x="24" y="507"/>
                    </a:lnTo>
                    <a:lnTo>
                      <a:pt x="25" y="502"/>
                    </a:lnTo>
                    <a:lnTo>
                      <a:pt x="27" y="498"/>
                    </a:lnTo>
                    <a:lnTo>
                      <a:pt x="28" y="495"/>
                    </a:lnTo>
                    <a:lnTo>
                      <a:pt x="30" y="491"/>
                    </a:lnTo>
                    <a:lnTo>
                      <a:pt x="30" y="487"/>
                    </a:lnTo>
                    <a:lnTo>
                      <a:pt x="31" y="481"/>
                    </a:lnTo>
                    <a:lnTo>
                      <a:pt x="32" y="478"/>
                    </a:lnTo>
                    <a:lnTo>
                      <a:pt x="34" y="474"/>
                    </a:lnTo>
                    <a:lnTo>
                      <a:pt x="37" y="470"/>
                    </a:lnTo>
                    <a:lnTo>
                      <a:pt x="38" y="465"/>
                    </a:lnTo>
                    <a:lnTo>
                      <a:pt x="39" y="461"/>
                    </a:lnTo>
                    <a:lnTo>
                      <a:pt x="42" y="455"/>
                    </a:lnTo>
                    <a:lnTo>
                      <a:pt x="44" y="451"/>
                    </a:lnTo>
                    <a:lnTo>
                      <a:pt x="45" y="447"/>
                    </a:lnTo>
                    <a:lnTo>
                      <a:pt x="48" y="442"/>
                    </a:lnTo>
                    <a:lnTo>
                      <a:pt x="49" y="437"/>
                    </a:lnTo>
                    <a:lnTo>
                      <a:pt x="52" y="432"/>
                    </a:lnTo>
                    <a:lnTo>
                      <a:pt x="55" y="428"/>
                    </a:lnTo>
                    <a:lnTo>
                      <a:pt x="56" y="424"/>
                    </a:lnTo>
                    <a:lnTo>
                      <a:pt x="59" y="418"/>
                    </a:lnTo>
                    <a:lnTo>
                      <a:pt x="62" y="414"/>
                    </a:lnTo>
                    <a:lnTo>
                      <a:pt x="63" y="408"/>
                    </a:lnTo>
                    <a:lnTo>
                      <a:pt x="66" y="404"/>
                    </a:lnTo>
                    <a:lnTo>
                      <a:pt x="69" y="398"/>
                    </a:lnTo>
                    <a:lnTo>
                      <a:pt x="72" y="394"/>
                    </a:lnTo>
                    <a:lnTo>
                      <a:pt x="74" y="388"/>
                    </a:lnTo>
                    <a:lnTo>
                      <a:pt x="77" y="384"/>
                    </a:lnTo>
                    <a:lnTo>
                      <a:pt x="79" y="378"/>
                    </a:lnTo>
                    <a:lnTo>
                      <a:pt x="83" y="374"/>
                    </a:lnTo>
                    <a:lnTo>
                      <a:pt x="84" y="369"/>
                    </a:lnTo>
                    <a:lnTo>
                      <a:pt x="88" y="365"/>
                    </a:lnTo>
                    <a:lnTo>
                      <a:pt x="90" y="359"/>
                    </a:lnTo>
                    <a:lnTo>
                      <a:pt x="94" y="355"/>
                    </a:lnTo>
                    <a:lnTo>
                      <a:pt x="97" y="351"/>
                    </a:lnTo>
                    <a:lnTo>
                      <a:pt x="100" y="346"/>
                    </a:lnTo>
                    <a:lnTo>
                      <a:pt x="101" y="341"/>
                    </a:lnTo>
                    <a:lnTo>
                      <a:pt x="104" y="336"/>
                    </a:lnTo>
                    <a:lnTo>
                      <a:pt x="107" y="331"/>
                    </a:lnTo>
                    <a:lnTo>
                      <a:pt x="110" y="326"/>
                    </a:lnTo>
                    <a:lnTo>
                      <a:pt x="112" y="322"/>
                    </a:lnTo>
                    <a:lnTo>
                      <a:pt x="115" y="318"/>
                    </a:lnTo>
                    <a:lnTo>
                      <a:pt x="117" y="313"/>
                    </a:lnTo>
                    <a:lnTo>
                      <a:pt x="121" y="309"/>
                    </a:lnTo>
                    <a:lnTo>
                      <a:pt x="122" y="305"/>
                    </a:lnTo>
                    <a:lnTo>
                      <a:pt x="125" y="300"/>
                    </a:lnTo>
                    <a:lnTo>
                      <a:pt x="128" y="296"/>
                    </a:lnTo>
                    <a:lnTo>
                      <a:pt x="131" y="293"/>
                    </a:lnTo>
                    <a:lnTo>
                      <a:pt x="132" y="289"/>
                    </a:lnTo>
                    <a:lnTo>
                      <a:pt x="135" y="285"/>
                    </a:lnTo>
                    <a:lnTo>
                      <a:pt x="138" y="282"/>
                    </a:lnTo>
                    <a:lnTo>
                      <a:pt x="140" y="279"/>
                    </a:lnTo>
                    <a:lnTo>
                      <a:pt x="142" y="275"/>
                    </a:lnTo>
                    <a:lnTo>
                      <a:pt x="143" y="270"/>
                    </a:lnTo>
                    <a:lnTo>
                      <a:pt x="146" y="267"/>
                    </a:lnTo>
                    <a:lnTo>
                      <a:pt x="147" y="265"/>
                    </a:lnTo>
                    <a:lnTo>
                      <a:pt x="152" y="259"/>
                    </a:lnTo>
                    <a:lnTo>
                      <a:pt x="156" y="253"/>
                    </a:lnTo>
                    <a:lnTo>
                      <a:pt x="157" y="247"/>
                    </a:lnTo>
                    <a:lnTo>
                      <a:pt x="161" y="243"/>
                    </a:lnTo>
                    <a:lnTo>
                      <a:pt x="163" y="240"/>
                    </a:lnTo>
                    <a:lnTo>
                      <a:pt x="166" y="237"/>
                    </a:lnTo>
                    <a:lnTo>
                      <a:pt x="167" y="233"/>
                    </a:lnTo>
                    <a:lnTo>
                      <a:pt x="168" y="230"/>
                    </a:lnTo>
                    <a:lnTo>
                      <a:pt x="168" y="226"/>
                    </a:lnTo>
                    <a:lnTo>
                      <a:pt x="171" y="222"/>
                    </a:lnTo>
                    <a:lnTo>
                      <a:pt x="173" y="217"/>
                    </a:lnTo>
                    <a:lnTo>
                      <a:pt x="174" y="213"/>
                    </a:lnTo>
                    <a:lnTo>
                      <a:pt x="175" y="207"/>
                    </a:lnTo>
                    <a:lnTo>
                      <a:pt x="177" y="203"/>
                    </a:lnTo>
                    <a:lnTo>
                      <a:pt x="178" y="197"/>
                    </a:lnTo>
                    <a:lnTo>
                      <a:pt x="180" y="193"/>
                    </a:lnTo>
                    <a:lnTo>
                      <a:pt x="181" y="186"/>
                    </a:lnTo>
                    <a:lnTo>
                      <a:pt x="182" y="182"/>
                    </a:lnTo>
                    <a:lnTo>
                      <a:pt x="182" y="176"/>
                    </a:lnTo>
                    <a:lnTo>
                      <a:pt x="185" y="170"/>
                    </a:lnTo>
                    <a:lnTo>
                      <a:pt x="185" y="166"/>
                    </a:lnTo>
                    <a:lnTo>
                      <a:pt x="188" y="160"/>
                    </a:lnTo>
                    <a:lnTo>
                      <a:pt x="188" y="154"/>
                    </a:lnTo>
                    <a:lnTo>
                      <a:pt x="189" y="149"/>
                    </a:lnTo>
                    <a:lnTo>
                      <a:pt x="189" y="143"/>
                    </a:lnTo>
                    <a:lnTo>
                      <a:pt x="191" y="139"/>
                    </a:lnTo>
                    <a:lnTo>
                      <a:pt x="192" y="133"/>
                    </a:lnTo>
                    <a:lnTo>
                      <a:pt x="194" y="128"/>
                    </a:lnTo>
                    <a:lnTo>
                      <a:pt x="194" y="124"/>
                    </a:lnTo>
                    <a:lnTo>
                      <a:pt x="195" y="121"/>
                    </a:lnTo>
                    <a:lnTo>
                      <a:pt x="195" y="117"/>
                    </a:lnTo>
                    <a:lnTo>
                      <a:pt x="196" y="114"/>
                    </a:lnTo>
                    <a:lnTo>
                      <a:pt x="196" y="111"/>
                    </a:lnTo>
                    <a:lnTo>
                      <a:pt x="196" y="110"/>
                    </a:lnTo>
                    <a:lnTo>
                      <a:pt x="198" y="107"/>
                    </a:lnTo>
                    <a:lnTo>
                      <a:pt x="198" y="106"/>
                    </a:lnTo>
                    <a:lnTo>
                      <a:pt x="182"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0" name="Freeform 32"/>
              <p:cNvSpPr>
                <a:spLocks/>
              </p:cNvSpPr>
              <p:nvPr/>
            </p:nvSpPr>
            <p:spPr bwMode="auto">
              <a:xfrm>
                <a:off x="443" y="1919"/>
                <a:ext cx="106" cy="141"/>
              </a:xfrm>
              <a:custGeom>
                <a:avLst/>
                <a:gdLst>
                  <a:gd name="T0" fmla="*/ 0 w 213"/>
                  <a:gd name="T1" fmla="*/ 1 h 282"/>
                  <a:gd name="T2" fmla="*/ 0 w 213"/>
                  <a:gd name="T3" fmla="*/ 2 h 282"/>
                  <a:gd name="T4" fmla="*/ 1 w 213"/>
                  <a:gd name="T5" fmla="*/ 3 h 282"/>
                  <a:gd name="T6" fmla="*/ 1 w 213"/>
                  <a:gd name="T7" fmla="*/ 5 h 282"/>
                  <a:gd name="T8" fmla="*/ 1 w 213"/>
                  <a:gd name="T9" fmla="*/ 6 h 282"/>
                  <a:gd name="T10" fmla="*/ 2 w 213"/>
                  <a:gd name="T11" fmla="*/ 6 h 282"/>
                  <a:gd name="T12" fmla="*/ 3 w 213"/>
                  <a:gd name="T13" fmla="*/ 6 h 282"/>
                  <a:gd name="T14" fmla="*/ 4 w 213"/>
                  <a:gd name="T15" fmla="*/ 5 h 282"/>
                  <a:gd name="T16" fmla="*/ 6 w 213"/>
                  <a:gd name="T17" fmla="*/ 4 h 282"/>
                  <a:gd name="T18" fmla="*/ 7 w 213"/>
                  <a:gd name="T19" fmla="*/ 4 h 282"/>
                  <a:gd name="T20" fmla="*/ 8 w 213"/>
                  <a:gd name="T21" fmla="*/ 5 h 282"/>
                  <a:gd name="T22" fmla="*/ 9 w 213"/>
                  <a:gd name="T23" fmla="*/ 7 h 282"/>
                  <a:gd name="T24" fmla="*/ 10 w 213"/>
                  <a:gd name="T25" fmla="*/ 9 h 282"/>
                  <a:gd name="T26" fmla="*/ 10 w 213"/>
                  <a:gd name="T27" fmla="*/ 9 h 282"/>
                  <a:gd name="T28" fmla="*/ 9 w 213"/>
                  <a:gd name="T29" fmla="*/ 9 h 282"/>
                  <a:gd name="T30" fmla="*/ 8 w 213"/>
                  <a:gd name="T31" fmla="*/ 10 h 282"/>
                  <a:gd name="T32" fmla="*/ 7 w 213"/>
                  <a:gd name="T33" fmla="*/ 10 h 282"/>
                  <a:gd name="T34" fmla="*/ 6 w 213"/>
                  <a:gd name="T35" fmla="*/ 11 h 282"/>
                  <a:gd name="T36" fmla="*/ 6 w 213"/>
                  <a:gd name="T37" fmla="*/ 11 h 282"/>
                  <a:gd name="T38" fmla="*/ 7 w 213"/>
                  <a:gd name="T39" fmla="*/ 11 h 282"/>
                  <a:gd name="T40" fmla="*/ 8 w 213"/>
                  <a:gd name="T41" fmla="*/ 10 h 282"/>
                  <a:gd name="T42" fmla="*/ 10 w 213"/>
                  <a:gd name="T43" fmla="*/ 10 h 282"/>
                  <a:gd name="T44" fmla="*/ 10 w 213"/>
                  <a:gd name="T45" fmla="*/ 10 h 282"/>
                  <a:gd name="T46" fmla="*/ 11 w 213"/>
                  <a:gd name="T47" fmla="*/ 11 h 282"/>
                  <a:gd name="T48" fmla="*/ 11 w 213"/>
                  <a:gd name="T49" fmla="*/ 13 h 282"/>
                  <a:gd name="T50" fmla="*/ 12 w 213"/>
                  <a:gd name="T51" fmla="*/ 14 h 282"/>
                  <a:gd name="T52" fmla="*/ 12 w 213"/>
                  <a:gd name="T53" fmla="*/ 15 h 282"/>
                  <a:gd name="T54" fmla="*/ 12 w 213"/>
                  <a:gd name="T55" fmla="*/ 17 h 282"/>
                  <a:gd name="T56" fmla="*/ 12 w 213"/>
                  <a:gd name="T57" fmla="*/ 17 h 282"/>
                  <a:gd name="T58" fmla="*/ 12 w 213"/>
                  <a:gd name="T59" fmla="*/ 18 h 282"/>
                  <a:gd name="T60" fmla="*/ 12 w 213"/>
                  <a:gd name="T61" fmla="*/ 18 h 282"/>
                  <a:gd name="T62" fmla="*/ 13 w 213"/>
                  <a:gd name="T63" fmla="*/ 17 h 282"/>
                  <a:gd name="T64" fmla="*/ 13 w 213"/>
                  <a:gd name="T65" fmla="*/ 16 h 282"/>
                  <a:gd name="T66" fmla="*/ 13 w 213"/>
                  <a:gd name="T67" fmla="*/ 15 h 282"/>
                  <a:gd name="T68" fmla="*/ 13 w 213"/>
                  <a:gd name="T69" fmla="*/ 14 h 282"/>
                  <a:gd name="T70" fmla="*/ 13 w 213"/>
                  <a:gd name="T71" fmla="*/ 13 h 282"/>
                  <a:gd name="T72" fmla="*/ 13 w 213"/>
                  <a:gd name="T73" fmla="*/ 12 h 282"/>
                  <a:gd name="T74" fmla="*/ 12 w 213"/>
                  <a:gd name="T75" fmla="*/ 10 h 282"/>
                  <a:gd name="T76" fmla="*/ 12 w 213"/>
                  <a:gd name="T77" fmla="*/ 9 h 282"/>
                  <a:gd name="T78" fmla="*/ 11 w 213"/>
                  <a:gd name="T79" fmla="*/ 9 h 282"/>
                  <a:gd name="T80" fmla="*/ 11 w 213"/>
                  <a:gd name="T81" fmla="*/ 9 h 282"/>
                  <a:gd name="T82" fmla="*/ 10 w 213"/>
                  <a:gd name="T83" fmla="*/ 7 h 282"/>
                  <a:gd name="T84" fmla="*/ 10 w 213"/>
                  <a:gd name="T85" fmla="*/ 5 h 282"/>
                  <a:gd name="T86" fmla="*/ 9 w 213"/>
                  <a:gd name="T87" fmla="*/ 4 h 282"/>
                  <a:gd name="T88" fmla="*/ 8 w 213"/>
                  <a:gd name="T89" fmla="*/ 3 h 282"/>
                  <a:gd name="T90" fmla="*/ 7 w 213"/>
                  <a:gd name="T91" fmla="*/ 3 h 282"/>
                  <a:gd name="T92" fmla="*/ 6 w 213"/>
                  <a:gd name="T93" fmla="*/ 3 h 282"/>
                  <a:gd name="T94" fmla="*/ 5 w 213"/>
                  <a:gd name="T95" fmla="*/ 4 h 282"/>
                  <a:gd name="T96" fmla="*/ 4 w 213"/>
                  <a:gd name="T97" fmla="*/ 4 h 282"/>
                  <a:gd name="T98" fmla="*/ 3 w 213"/>
                  <a:gd name="T99" fmla="*/ 5 h 282"/>
                  <a:gd name="T100" fmla="*/ 2 w 213"/>
                  <a:gd name="T101" fmla="*/ 5 h 282"/>
                  <a:gd name="T102" fmla="*/ 2 w 213"/>
                  <a:gd name="T103" fmla="*/ 4 h 282"/>
                  <a:gd name="T104" fmla="*/ 2 w 213"/>
                  <a:gd name="T105" fmla="*/ 3 h 282"/>
                  <a:gd name="T106" fmla="*/ 1 w 213"/>
                  <a:gd name="T107" fmla="*/ 2 h 282"/>
                  <a:gd name="T108" fmla="*/ 1 w 213"/>
                  <a:gd name="T109" fmla="*/ 1 h 282"/>
                  <a:gd name="T110" fmla="*/ 0 w 213"/>
                  <a:gd name="T111" fmla="*/ 0 h 2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3"/>
                  <a:gd name="T169" fmla="*/ 0 h 282"/>
                  <a:gd name="T170" fmla="*/ 213 w 213"/>
                  <a:gd name="T171" fmla="*/ 282 h 2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3" h="282">
                    <a:moveTo>
                      <a:pt x="0" y="0"/>
                    </a:moveTo>
                    <a:lnTo>
                      <a:pt x="2" y="1"/>
                    </a:lnTo>
                    <a:lnTo>
                      <a:pt x="4" y="7"/>
                    </a:lnTo>
                    <a:lnTo>
                      <a:pt x="4" y="10"/>
                    </a:lnTo>
                    <a:lnTo>
                      <a:pt x="7" y="14"/>
                    </a:lnTo>
                    <a:lnTo>
                      <a:pt x="9" y="18"/>
                    </a:lnTo>
                    <a:lnTo>
                      <a:pt x="11" y="24"/>
                    </a:lnTo>
                    <a:lnTo>
                      <a:pt x="13" y="30"/>
                    </a:lnTo>
                    <a:lnTo>
                      <a:pt x="16" y="35"/>
                    </a:lnTo>
                    <a:lnTo>
                      <a:pt x="17" y="40"/>
                    </a:lnTo>
                    <a:lnTo>
                      <a:pt x="20" y="45"/>
                    </a:lnTo>
                    <a:lnTo>
                      <a:pt x="21" y="50"/>
                    </a:lnTo>
                    <a:lnTo>
                      <a:pt x="23" y="55"/>
                    </a:lnTo>
                    <a:lnTo>
                      <a:pt x="23" y="58"/>
                    </a:lnTo>
                    <a:lnTo>
                      <a:pt x="24" y="63"/>
                    </a:lnTo>
                    <a:lnTo>
                      <a:pt x="24" y="68"/>
                    </a:lnTo>
                    <a:lnTo>
                      <a:pt x="25" y="76"/>
                    </a:lnTo>
                    <a:lnTo>
                      <a:pt x="25" y="83"/>
                    </a:lnTo>
                    <a:lnTo>
                      <a:pt x="28" y="88"/>
                    </a:lnTo>
                    <a:lnTo>
                      <a:pt x="28" y="94"/>
                    </a:lnTo>
                    <a:lnTo>
                      <a:pt x="31" y="98"/>
                    </a:lnTo>
                    <a:lnTo>
                      <a:pt x="32" y="100"/>
                    </a:lnTo>
                    <a:lnTo>
                      <a:pt x="35" y="100"/>
                    </a:lnTo>
                    <a:lnTo>
                      <a:pt x="37" y="98"/>
                    </a:lnTo>
                    <a:lnTo>
                      <a:pt x="41" y="97"/>
                    </a:lnTo>
                    <a:lnTo>
                      <a:pt x="44" y="94"/>
                    </a:lnTo>
                    <a:lnTo>
                      <a:pt x="49" y="93"/>
                    </a:lnTo>
                    <a:lnTo>
                      <a:pt x="53" y="88"/>
                    </a:lnTo>
                    <a:lnTo>
                      <a:pt x="60" y="86"/>
                    </a:lnTo>
                    <a:lnTo>
                      <a:pt x="66" y="81"/>
                    </a:lnTo>
                    <a:lnTo>
                      <a:pt x="73" y="78"/>
                    </a:lnTo>
                    <a:lnTo>
                      <a:pt x="79" y="74"/>
                    </a:lnTo>
                    <a:lnTo>
                      <a:pt x="84" y="71"/>
                    </a:lnTo>
                    <a:lnTo>
                      <a:pt x="91" y="67"/>
                    </a:lnTo>
                    <a:lnTo>
                      <a:pt x="97" y="65"/>
                    </a:lnTo>
                    <a:lnTo>
                      <a:pt x="102" y="64"/>
                    </a:lnTo>
                    <a:lnTo>
                      <a:pt x="108" y="63"/>
                    </a:lnTo>
                    <a:lnTo>
                      <a:pt x="112" y="63"/>
                    </a:lnTo>
                    <a:lnTo>
                      <a:pt x="118" y="63"/>
                    </a:lnTo>
                    <a:lnTo>
                      <a:pt x="121" y="64"/>
                    </a:lnTo>
                    <a:lnTo>
                      <a:pt x="123" y="67"/>
                    </a:lnTo>
                    <a:lnTo>
                      <a:pt x="128" y="70"/>
                    </a:lnTo>
                    <a:lnTo>
                      <a:pt x="132" y="76"/>
                    </a:lnTo>
                    <a:lnTo>
                      <a:pt x="136" y="81"/>
                    </a:lnTo>
                    <a:lnTo>
                      <a:pt x="140" y="87"/>
                    </a:lnTo>
                    <a:lnTo>
                      <a:pt x="144" y="93"/>
                    </a:lnTo>
                    <a:lnTo>
                      <a:pt x="149" y="100"/>
                    </a:lnTo>
                    <a:lnTo>
                      <a:pt x="151" y="106"/>
                    </a:lnTo>
                    <a:lnTo>
                      <a:pt x="156" y="113"/>
                    </a:lnTo>
                    <a:lnTo>
                      <a:pt x="157" y="118"/>
                    </a:lnTo>
                    <a:lnTo>
                      <a:pt x="161" y="124"/>
                    </a:lnTo>
                    <a:lnTo>
                      <a:pt x="163" y="129"/>
                    </a:lnTo>
                    <a:lnTo>
                      <a:pt x="164" y="133"/>
                    </a:lnTo>
                    <a:lnTo>
                      <a:pt x="165" y="134"/>
                    </a:lnTo>
                    <a:lnTo>
                      <a:pt x="167" y="136"/>
                    </a:lnTo>
                    <a:lnTo>
                      <a:pt x="165" y="136"/>
                    </a:lnTo>
                    <a:lnTo>
                      <a:pt x="163" y="137"/>
                    </a:lnTo>
                    <a:lnTo>
                      <a:pt x="158" y="139"/>
                    </a:lnTo>
                    <a:lnTo>
                      <a:pt x="154" y="140"/>
                    </a:lnTo>
                    <a:lnTo>
                      <a:pt x="147" y="143"/>
                    </a:lnTo>
                    <a:lnTo>
                      <a:pt x="142" y="146"/>
                    </a:lnTo>
                    <a:lnTo>
                      <a:pt x="137" y="147"/>
                    </a:lnTo>
                    <a:lnTo>
                      <a:pt x="135" y="149"/>
                    </a:lnTo>
                    <a:lnTo>
                      <a:pt x="130" y="150"/>
                    </a:lnTo>
                    <a:lnTo>
                      <a:pt x="128" y="153"/>
                    </a:lnTo>
                    <a:lnTo>
                      <a:pt x="123" y="154"/>
                    </a:lnTo>
                    <a:lnTo>
                      <a:pt x="119" y="154"/>
                    </a:lnTo>
                    <a:lnTo>
                      <a:pt x="116" y="156"/>
                    </a:lnTo>
                    <a:lnTo>
                      <a:pt x="114" y="159"/>
                    </a:lnTo>
                    <a:lnTo>
                      <a:pt x="107" y="160"/>
                    </a:lnTo>
                    <a:lnTo>
                      <a:pt x="102" y="164"/>
                    </a:lnTo>
                    <a:lnTo>
                      <a:pt x="97" y="166"/>
                    </a:lnTo>
                    <a:lnTo>
                      <a:pt x="95" y="167"/>
                    </a:lnTo>
                    <a:lnTo>
                      <a:pt x="94" y="169"/>
                    </a:lnTo>
                    <a:lnTo>
                      <a:pt x="95" y="170"/>
                    </a:lnTo>
                    <a:lnTo>
                      <a:pt x="97" y="170"/>
                    </a:lnTo>
                    <a:lnTo>
                      <a:pt x="101" y="170"/>
                    </a:lnTo>
                    <a:lnTo>
                      <a:pt x="104" y="169"/>
                    </a:lnTo>
                    <a:lnTo>
                      <a:pt x="111" y="167"/>
                    </a:lnTo>
                    <a:lnTo>
                      <a:pt x="115" y="166"/>
                    </a:lnTo>
                    <a:lnTo>
                      <a:pt x="122" y="164"/>
                    </a:lnTo>
                    <a:lnTo>
                      <a:pt x="128" y="163"/>
                    </a:lnTo>
                    <a:lnTo>
                      <a:pt x="135" y="161"/>
                    </a:lnTo>
                    <a:lnTo>
                      <a:pt x="140" y="160"/>
                    </a:lnTo>
                    <a:lnTo>
                      <a:pt x="147" y="157"/>
                    </a:lnTo>
                    <a:lnTo>
                      <a:pt x="153" y="156"/>
                    </a:lnTo>
                    <a:lnTo>
                      <a:pt x="158" y="156"/>
                    </a:lnTo>
                    <a:lnTo>
                      <a:pt x="163" y="154"/>
                    </a:lnTo>
                    <a:lnTo>
                      <a:pt x="168" y="156"/>
                    </a:lnTo>
                    <a:lnTo>
                      <a:pt x="171" y="156"/>
                    </a:lnTo>
                    <a:lnTo>
                      <a:pt x="174" y="159"/>
                    </a:lnTo>
                    <a:lnTo>
                      <a:pt x="175" y="160"/>
                    </a:lnTo>
                    <a:lnTo>
                      <a:pt x="177" y="163"/>
                    </a:lnTo>
                    <a:lnTo>
                      <a:pt x="178" y="167"/>
                    </a:lnTo>
                    <a:lnTo>
                      <a:pt x="181" y="172"/>
                    </a:lnTo>
                    <a:lnTo>
                      <a:pt x="182" y="176"/>
                    </a:lnTo>
                    <a:lnTo>
                      <a:pt x="184" y="183"/>
                    </a:lnTo>
                    <a:lnTo>
                      <a:pt x="185" y="189"/>
                    </a:lnTo>
                    <a:lnTo>
                      <a:pt x="188" y="194"/>
                    </a:lnTo>
                    <a:lnTo>
                      <a:pt x="189" y="200"/>
                    </a:lnTo>
                    <a:lnTo>
                      <a:pt x="189" y="207"/>
                    </a:lnTo>
                    <a:lnTo>
                      <a:pt x="191" y="213"/>
                    </a:lnTo>
                    <a:lnTo>
                      <a:pt x="192" y="219"/>
                    </a:lnTo>
                    <a:lnTo>
                      <a:pt x="193" y="225"/>
                    </a:lnTo>
                    <a:lnTo>
                      <a:pt x="193" y="230"/>
                    </a:lnTo>
                    <a:lnTo>
                      <a:pt x="193" y="235"/>
                    </a:lnTo>
                    <a:lnTo>
                      <a:pt x="195" y="239"/>
                    </a:lnTo>
                    <a:lnTo>
                      <a:pt x="193" y="243"/>
                    </a:lnTo>
                    <a:lnTo>
                      <a:pt x="193" y="246"/>
                    </a:lnTo>
                    <a:lnTo>
                      <a:pt x="192" y="250"/>
                    </a:lnTo>
                    <a:lnTo>
                      <a:pt x="192" y="253"/>
                    </a:lnTo>
                    <a:lnTo>
                      <a:pt x="192" y="259"/>
                    </a:lnTo>
                    <a:lnTo>
                      <a:pt x="192" y="265"/>
                    </a:lnTo>
                    <a:lnTo>
                      <a:pt x="192" y="268"/>
                    </a:lnTo>
                    <a:lnTo>
                      <a:pt x="192" y="270"/>
                    </a:lnTo>
                    <a:lnTo>
                      <a:pt x="192" y="272"/>
                    </a:lnTo>
                    <a:lnTo>
                      <a:pt x="192" y="273"/>
                    </a:lnTo>
                    <a:lnTo>
                      <a:pt x="193" y="276"/>
                    </a:lnTo>
                    <a:lnTo>
                      <a:pt x="196" y="278"/>
                    </a:lnTo>
                    <a:lnTo>
                      <a:pt x="199" y="280"/>
                    </a:lnTo>
                    <a:lnTo>
                      <a:pt x="202" y="282"/>
                    </a:lnTo>
                    <a:lnTo>
                      <a:pt x="205" y="282"/>
                    </a:lnTo>
                    <a:lnTo>
                      <a:pt x="206" y="279"/>
                    </a:lnTo>
                    <a:lnTo>
                      <a:pt x="207" y="278"/>
                    </a:lnTo>
                    <a:lnTo>
                      <a:pt x="209" y="275"/>
                    </a:lnTo>
                    <a:lnTo>
                      <a:pt x="210" y="272"/>
                    </a:lnTo>
                    <a:lnTo>
                      <a:pt x="212" y="266"/>
                    </a:lnTo>
                    <a:lnTo>
                      <a:pt x="212" y="260"/>
                    </a:lnTo>
                    <a:lnTo>
                      <a:pt x="212" y="256"/>
                    </a:lnTo>
                    <a:lnTo>
                      <a:pt x="213" y="253"/>
                    </a:lnTo>
                    <a:lnTo>
                      <a:pt x="213" y="249"/>
                    </a:lnTo>
                    <a:lnTo>
                      <a:pt x="213" y="246"/>
                    </a:lnTo>
                    <a:lnTo>
                      <a:pt x="213" y="242"/>
                    </a:lnTo>
                    <a:lnTo>
                      <a:pt x="213" y="237"/>
                    </a:lnTo>
                    <a:lnTo>
                      <a:pt x="213" y="233"/>
                    </a:lnTo>
                    <a:lnTo>
                      <a:pt x="213" y="229"/>
                    </a:lnTo>
                    <a:lnTo>
                      <a:pt x="213" y="225"/>
                    </a:lnTo>
                    <a:lnTo>
                      <a:pt x="213" y="220"/>
                    </a:lnTo>
                    <a:lnTo>
                      <a:pt x="213" y="216"/>
                    </a:lnTo>
                    <a:lnTo>
                      <a:pt x="213" y="213"/>
                    </a:lnTo>
                    <a:lnTo>
                      <a:pt x="212" y="209"/>
                    </a:lnTo>
                    <a:lnTo>
                      <a:pt x="212" y="203"/>
                    </a:lnTo>
                    <a:lnTo>
                      <a:pt x="210" y="199"/>
                    </a:lnTo>
                    <a:lnTo>
                      <a:pt x="210" y="196"/>
                    </a:lnTo>
                    <a:lnTo>
                      <a:pt x="210" y="190"/>
                    </a:lnTo>
                    <a:lnTo>
                      <a:pt x="209" y="187"/>
                    </a:lnTo>
                    <a:lnTo>
                      <a:pt x="209" y="183"/>
                    </a:lnTo>
                    <a:lnTo>
                      <a:pt x="209" y="180"/>
                    </a:lnTo>
                    <a:lnTo>
                      <a:pt x="207" y="173"/>
                    </a:lnTo>
                    <a:lnTo>
                      <a:pt x="206" y="167"/>
                    </a:lnTo>
                    <a:lnTo>
                      <a:pt x="205" y="161"/>
                    </a:lnTo>
                    <a:lnTo>
                      <a:pt x="203" y="159"/>
                    </a:lnTo>
                    <a:lnTo>
                      <a:pt x="199" y="151"/>
                    </a:lnTo>
                    <a:lnTo>
                      <a:pt x="196" y="147"/>
                    </a:lnTo>
                    <a:lnTo>
                      <a:pt x="192" y="144"/>
                    </a:lnTo>
                    <a:lnTo>
                      <a:pt x="189" y="143"/>
                    </a:lnTo>
                    <a:lnTo>
                      <a:pt x="184" y="140"/>
                    </a:lnTo>
                    <a:lnTo>
                      <a:pt x="182" y="141"/>
                    </a:lnTo>
                    <a:lnTo>
                      <a:pt x="181" y="140"/>
                    </a:lnTo>
                    <a:lnTo>
                      <a:pt x="181" y="139"/>
                    </a:lnTo>
                    <a:lnTo>
                      <a:pt x="181" y="136"/>
                    </a:lnTo>
                    <a:lnTo>
                      <a:pt x="179" y="133"/>
                    </a:lnTo>
                    <a:lnTo>
                      <a:pt x="178" y="129"/>
                    </a:lnTo>
                    <a:lnTo>
                      <a:pt x="177" y="124"/>
                    </a:lnTo>
                    <a:lnTo>
                      <a:pt x="177" y="118"/>
                    </a:lnTo>
                    <a:lnTo>
                      <a:pt x="175" y="113"/>
                    </a:lnTo>
                    <a:lnTo>
                      <a:pt x="172" y="107"/>
                    </a:lnTo>
                    <a:lnTo>
                      <a:pt x="170" y="101"/>
                    </a:lnTo>
                    <a:lnTo>
                      <a:pt x="168" y="94"/>
                    </a:lnTo>
                    <a:lnTo>
                      <a:pt x="167" y="88"/>
                    </a:lnTo>
                    <a:lnTo>
                      <a:pt x="163" y="83"/>
                    </a:lnTo>
                    <a:lnTo>
                      <a:pt x="161" y="77"/>
                    </a:lnTo>
                    <a:lnTo>
                      <a:pt x="158" y="73"/>
                    </a:lnTo>
                    <a:lnTo>
                      <a:pt x="156" y="68"/>
                    </a:lnTo>
                    <a:lnTo>
                      <a:pt x="151" y="64"/>
                    </a:lnTo>
                    <a:lnTo>
                      <a:pt x="150" y="60"/>
                    </a:lnTo>
                    <a:lnTo>
                      <a:pt x="146" y="57"/>
                    </a:lnTo>
                    <a:lnTo>
                      <a:pt x="144" y="54"/>
                    </a:lnTo>
                    <a:lnTo>
                      <a:pt x="137" y="50"/>
                    </a:lnTo>
                    <a:lnTo>
                      <a:pt x="132" y="48"/>
                    </a:lnTo>
                    <a:lnTo>
                      <a:pt x="129" y="47"/>
                    </a:lnTo>
                    <a:lnTo>
                      <a:pt x="125" y="47"/>
                    </a:lnTo>
                    <a:lnTo>
                      <a:pt x="122" y="47"/>
                    </a:lnTo>
                    <a:lnTo>
                      <a:pt x="118" y="47"/>
                    </a:lnTo>
                    <a:lnTo>
                      <a:pt x="114" y="47"/>
                    </a:lnTo>
                    <a:lnTo>
                      <a:pt x="111" y="48"/>
                    </a:lnTo>
                    <a:lnTo>
                      <a:pt x="105" y="48"/>
                    </a:lnTo>
                    <a:lnTo>
                      <a:pt x="101" y="50"/>
                    </a:lnTo>
                    <a:lnTo>
                      <a:pt x="95" y="51"/>
                    </a:lnTo>
                    <a:lnTo>
                      <a:pt x="90" y="51"/>
                    </a:lnTo>
                    <a:lnTo>
                      <a:pt x="84" y="53"/>
                    </a:lnTo>
                    <a:lnTo>
                      <a:pt x="80" y="55"/>
                    </a:lnTo>
                    <a:lnTo>
                      <a:pt x="76" y="57"/>
                    </a:lnTo>
                    <a:lnTo>
                      <a:pt x="70" y="58"/>
                    </a:lnTo>
                    <a:lnTo>
                      <a:pt x="66" y="61"/>
                    </a:lnTo>
                    <a:lnTo>
                      <a:pt x="63" y="63"/>
                    </a:lnTo>
                    <a:lnTo>
                      <a:pt x="59" y="64"/>
                    </a:lnTo>
                    <a:lnTo>
                      <a:pt x="56" y="65"/>
                    </a:lnTo>
                    <a:lnTo>
                      <a:pt x="52" y="67"/>
                    </a:lnTo>
                    <a:lnTo>
                      <a:pt x="51" y="70"/>
                    </a:lnTo>
                    <a:lnTo>
                      <a:pt x="46" y="71"/>
                    </a:lnTo>
                    <a:lnTo>
                      <a:pt x="46" y="73"/>
                    </a:lnTo>
                    <a:lnTo>
                      <a:pt x="45" y="71"/>
                    </a:lnTo>
                    <a:lnTo>
                      <a:pt x="45" y="68"/>
                    </a:lnTo>
                    <a:lnTo>
                      <a:pt x="44" y="65"/>
                    </a:lnTo>
                    <a:lnTo>
                      <a:pt x="44" y="60"/>
                    </a:lnTo>
                    <a:lnTo>
                      <a:pt x="42" y="55"/>
                    </a:lnTo>
                    <a:lnTo>
                      <a:pt x="41" y="53"/>
                    </a:lnTo>
                    <a:lnTo>
                      <a:pt x="39" y="48"/>
                    </a:lnTo>
                    <a:lnTo>
                      <a:pt x="39" y="45"/>
                    </a:lnTo>
                    <a:lnTo>
                      <a:pt x="38" y="41"/>
                    </a:lnTo>
                    <a:lnTo>
                      <a:pt x="37" y="37"/>
                    </a:lnTo>
                    <a:lnTo>
                      <a:pt x="35" y="33"/>
                    </a:lnTo>
                    <a:lnTo>
                      <a:pt x="34" y="30"/>
                    </a:lnTo>
                    <a:lnTo>
                      <a:pt x="31" y="24"/>
                    </a:lnTo>
                    <a:lnTo>
                      <a:pt x="28" y="21"/>
                    </a:lnTo>
                    <a:lnTo>
                      <a:pt x="25" y="17"/>
                    </a:lnTo>
                    <a:lnTo>
                      <a:pt x="24" y="14"/>
                    </a:lnTo>
                    <a:lnTo>
                      <a:pt x="18" y="8"/>
                    </a:lnTo>
                    <a:lnTo>
                      <a:pt x="13" y="5"/>
                    </a:lnTo>
                    <a:lnTo>
                      <a:pt x="7" y="2"/>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1" name="Freeform 33"/>
              <p:cNvSpPr>
                <a:spLocks/>
              </p:cNvSpPr>
              <p:nvPr/>
            </p:nvSpPr>
            <p:spPr bwMode="auto">
              <a:xfrm>
                <a:off x="497" y="1898"/>
                <a:ext cx="67" cy="38"/>
              </a:xfrm>
              <a:custGeom>
                <a:avLst/>
                <a:gdLst>
                  <a:gd name="T0" fmla="*/ 0 w 133"/>
                  <a:gd name="T1" fmla="*/ 4 h 77"/>
                  <a:gd name="T2" fmla="*/ 1 w 133"/>
                  <a:gd name="T3" fmla="*/ 4 h 77"/>
                  <a:gd name="T4" fmla="*/ 1 w 133"/>
                  <a:gd name="T5" fmla="*/ 4 h 77"/>
                  <a:gd name="T6" fmla="*/ 1 w 133"/>
                  <a:gd name="T7" fmla="*/ 4 h 77"/>
                  <a:gd name="T8" fmla="*/ 1 w 133"/>
                  <a:gd name="T9" fmla="*/ 4 h 77"/>
                  <a:gd name="T10" fmla="*/ 2 w 133"/>
                  <a:gd name="T11" fmla="*/ 3 h 77"/>
                  <a:gd name="T12" fmla="*/ 2 w 133"/>
                  <a:gd name="T13" fmla="*/ 3 h 77"/>
                  <a:gd name="T14" fmla="*/ 2 w 133"/>
                  <a:gd name="T15" fmla="*/ 3 h 77"/>
                  <a:gd name="T16" fmla="*/ 2 w 133"/>
                  <a:gd name="T17" fmla="*/ 3 h 77"/>
                  <a:gd name="T18" fmla="*/ 3 w 133"/>
                  <a:gd name="T19" fmla="*/ 3 h 77"/>
                  <a:gd name="T20" fmla="*/ 3 w 133"/>
                  <a:gd name="T21" fmla="*/ 3 h 77"/>
                  <a:gd name="T22" fmla="*/ 3 w 133"/>
                  <a:gd name="T23" fmla="*/ 3 h 77"/>
                  <a:gd name="T24" fmla="*/ 4 w 133"/>
                  <a:gd name="T25" fmla="*/ 3 h 77"/>
                  <a:gd name="T26" fmla="*/ 4 w 133"/>
                  <a:gd name="T27" fmla="*/ 3 h 77"/>
                  <a:gd name="T28" fmla="*/ 4 w 133"/>
                  <a:gd name="T29" fmla="*/ 2 h 77"/>
                  <a:gd name="T30" fmla="*/ 4 w 133"/>
                  <a:gd name="T31" fmla="*/ 2 h 77"/>
                  <a:gd name="T32" fmla="*/ 5 w 133"/>
                  <a:gd name="T33" fmla="*/ 2 h 77"/>
                  <a:gd name="T34" fmla="*/ 5 w 133"/>
                  <a:gd name="T35" fmla="*/ 1 h 77"/>
                  <a:gd name="T36" fmla="*/ 6 w 133"/>
                  <a:gd name="T37" fmla="*/ 1 h 77"/>
                  <a:gd name="T38" fmla="*/ 6 w 133"/>
                  <a:gd name="T39" fmla="*/ 0 h 77"/>
                  <a:gd name="T40" fmla="*/ 6 w 133"/>
                  <a:gd name="T41" fmla="*/ 0 h 77"/>
                  <a:gd name="T42" fmla="*/ 7 w 133"/>
                  <a:gd name="T43" fmla="*/ 0 h 77"/>
                  <a:gd name="T44" fmla="*/ 7 w 133"/>
                  <a:gd name="T45" fmla="*/ 0 h 77"/>
                  <a:gd name="T46" fmla="*/ 7 w 133"/>
                  <a:gd name="T47" fmla="*/ 0 h 77"/>
                  <a:gd name="T48" fmla="*/ 8 w 133"/>
                  <a:gd name="T49" fmla="*/ 0 h 77"/>
                  <a:gd name="T50" fmla="*/ 8 w 133"/>
                  <a:gd name="T51" fmla="*/ 0 h 77"/>
                  <a:gd name="T52" fmla="*/ 8 w 133"/>
                  <a:gd name="T53" fmla="*/ 0 h 77"/>
                  <a:gd name="T54" fmla="*/ 9 w 133"/>
                  <a:gd name="T55" fmla="*/ 0 h 77"/>
                  <a:gd name="T56" fmla="*/ 9 w 133"/>
                  <a:gd name="T57" fmla="*/ 0 h 77"/>
                  <a:gd name="T58" fmla="*/ 9 w 133"/>
                  <a:gd name="T59" fmla="*/ 0 h 77"/>
                  <a:gd name="T60" fmla="*/ 9 w 133"/>
                  <a:gd name="T61" fmla="*/ 0 h 77"/>
                  <a:gd name="T62" fmla="*/ 8 w 133"/>
                  <a:gd name="T63" fmla="*/ 0 h 77"/>
                  <a:gd name="T64" fmla="*/ 8 w 133"/>
                  <a:gd name="T65" fmla="*/ 0 h 77"/>
                  <a:gd name="T66" fmla="*/ 8 w 133"/>
                  <a:gd name="T67" fmla="*/ 0 h 77"/>
                  <a:gd name="T68" fmla="*/ 7 w 133"/>
                  <a:gd name="T69" fmla="*/ 1 h 77"/>
                  <a:gd name="T70" fmla="*/ 7 w 133"/>
                  <a:gd name="T71" fmla="*/ 1 h 77"/>
                  <a:gd name="T72" fmla="*/ 7 w 133"/>
                  <a:gd name="T73" fmla="*/ 1 h 77"/>
                  <a:gd name="T74" fmla="*/ 6 w 133"/>
                  <a:gd name="T75" fmla="*/ 1 h 77"/>
                  <a:gd name="T76" fmla="*/ 6 w 133"/>
                  <a:gd name="T77" fmla="*/ 2 h 77"/>
                  <a:gd name="T78" fmla="*/ 6 w 133"/>
                  <a:gd name="T79" fmla="*/ 2 h 77"/>
                  <a:gd name="T80" fmla="*/ 6 w 133"/>
                  <a:gd name="T81" fmla="*/ 2 h 77"/>
                  <a:gd name="T82" fmla="*/ 6 w 133"/>
                  <a:gd name="T83" fmla="*/ 3 h 77"/>
                  <a:gd name="T84" fmla="*/ 6 w 133"/>
                  <a:gd name="T85" fmla="*/ 3 h 77"/>
                  <a:gd name="T86" fmla="*/ 5 w 133"/>
                  <a:gd name="T87" fmla="*/ 3 h 77"/>
                  <a:gd name="T88" fmla="*/ 5 w 133"/>
                  <a:gd name="T89" fmla="*/ 3 h 77"/>
                  <a:gd name="T90" fmla="*/ 5 w 133"/>
                  <a:gd name="T91" fmla="*/ 3 h 77"/>
                  <a:gd name="T92" fmla="*/ 5 w 133"/>
                  <a:gd name="T93" fmla="*/ 3 h 77"/>
                  <a:gd name="T94" fmla="*/ 4 w 133"/>
                  <a:gd name="T95" fmla="*/ 4 h 77"/>
                  <a:gd name="T96" fmla="*/ 4 w 133"/>
                  <a:gd name="T97" fmla="*/ 4 h 77"/>
                  <a:gd name="T98" fmla="*/ 4 w 133"/>
                  <a:gd name="T99" fmla="*/ 4 h 77"/>
                  <a:gd name="T100" fmla="*/ 3 w 133"/>
                  <a:gd name="T101" fmla="*/ 4 h 77"/>
                  <a:gd name="T102" fmla="*/ 3 w 133"/>
                  <a:gd name="T103" fmla="*/ 4 h 77"/>
                  <a:gd name="T104" fmla="*/ 3 w 133"/>
                  <a:gd name="T105" fmla="*/ 4 h 77"/>
                  <a:gd name="T106" fmla="*/ 3 w 133"/>
                  <a:gd name="T107" fmla="*/ 4 h 77"/>
                  <a:gd name="T108" fmla="*/ 2 w 133"/>
                  <a:gd name="T109" fmla="*/ 4 h 77"/>
                  <a:gd name="T110" fmla="*/ 2 w 133"/>
                  <a:gd name="T111" fmla="*/ 4 h 77"/>
                  <a:gd name="T112" fmla="*/ 2 w 133"/>
                  <a:gd name="T113" fmla="*/ 4 h 77"/>
                  <a:gd name="T114" fmla="*/ 2 w 133"/>
                  <a:gd name="T115" fmla="*/ 4 h 77"/>
                  <a:gd name="T116" fmla="*/ 1 w 133"/>
                  <a:gd name="T117" fmla="*/ 4 h 77"/>
                  <a:gd name="T118" fmla="*/ 1 w 133"/>
                  <a:gd name="T119" fmla="*/ 4 h 77"/>
                  <a:gd name="T120" fmla="*/ 1 w 133"/>
                  <a:gd name="T121" fmla="*/ 4 h 77"/>
                  <a:gd name="T122" fmla="*/ 0 w 133"/>
                  <a:gd name="T123" fmla="*/ 4 h 77"/>
                  <a:gd name="T124" fmla="*/ 0 w 133"/>
                  <a:gd name="T125" fmla="*/ 4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3"/>
                  <a:gd name="T190" fmla="*/ 0 h 77"/>
                  <a:gd name="T191" fmla="*/ 133 w 133"/>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3" h="77">
                    <a:moveTo>
                      <a:pt x="0" y="67"/>
                    </a:moveTo>
                    <a:lnTo>
                      <a:pt x="1" y="67"/>
                    </a:lnTo>
                    <a:lnTo>
                      <a:pt x="7" y="67"/>
                    </a:lnTo>
                    <a:lnTo>
                      <a:pt x="10" y="65"/>
                    </a:lnTo>
                    <a:lnTo>
                      <a:pt x="14" y="64"/>
                    </a:lnTo>
                    <a:lnTo>
                      <a:pt x="18" y="63"/>
                    </a:lnTo>
                    <a:lnTo>
                      <a:pt x="22" y="63"/>
                    </a:lnTo>
                    <a:lnTo>
                      <a:pt x="28" y="60"/>
                    </a:lnTo>
                    <a:lnTo>
                      <a:pt x="32" y="60"/>
                    </a:lnTo>
                    <a:lnTo>
                      <a:pt x="38" y="57"/>
                    </a:lnTo>
                    <a:lnTo>
                      <a:pt x="42" y="55"/>
                    </a:lnTo>
                    <a:lnTo>
                      <a:pt x="48" y="54"/>
                    </a:lnTo>
                    <a:lnTo>
                      <a:pt x="52" y="51"/>
                    </a:lnTo>
                    <a:lnTo>
                      <a:pt x="55" y="48"/>
                    </a:lnTo>
                    <a:lnTo>
                      <a:pt x="59" y="45"/>
                    </a:lnTo>
                    <a:lnTo>
                      <a:pt x="64" y="38"/>
                    </a:lnTo>
                    <a:lnTo>
                      <a:pt x="70" y="33"/>
                    </a:lnTo>
                    <a:lnTo>
                      <a:pt x="76" y="25"/>
                    </a:lnTo>
                    <a:lnTo>
                      <a:pt x="81" y="21"/>
                    </a:lnTo>
                    <a:lnTo>
                      <a:pt x="88" y="15"/>
                    </a:lnTo>
                    <a:lnTo>
                      <a:pt x="94" y="11"/>
                    </a:lnTo>
                    <a:lnTo>
                      <a:pt x="98" y="7"/>
                    </a:lnTo>
                    <a:lnTo>
                      <a:pt x="104" y="4"/>
                    </a:lnTo>
                    <a:lnTo>
                      <a:pt x="109" y="2"/>
                    </a:lnTo>
                    <a:lnTo>
                      <a:pt x="115" y="1"/>
                    </a:lnTo>
                    <a:lnTo>
                      <a:pt x="120" y="0"/>
                    </a:lnTo>
                    <a:lnTo>
                      <a:pt x="126" y="0"/>
                    </a:lnTo>
                    <a:lnTo>
                      <a:pt x="129" y="0"/>
                    </a:lnTo>
                    <a:lnTo>
                      <a:pt x="132" y="1"/>
                    </a:lnTo>
                    <a:lnTo>
                      <a:pt x="133" y="2"/>
                    </a:lnTo>
                    <a:lnTo>
                      <a:pt x="132" y="4"/>
                    </a:lnTo>
                    <a:lnTo>
                      <a:pt x="127" y="7"/>
                    </a:lnTo>
                    <a:lnTo>
                      <a:pt x="122" y="10"/>
                    </a:lnTo>
                    <a:lnTo>
                      <a:pt x="116" y="12"/>
                    </a:lnTo>
                    <a:lnTo>
                      <a:pt x="111" y="18"/>
                    </a:lnTo>
                    <a:lnTo>
                      <a:pt x="104" y="21"/>
                    </a:lnTo>
                    <a:lnTo>
                      <a:pt x="98" y="25"/>
                    </a:lnTo>
                    <a:lnTo>
                      <a:pt x="94" y="31"/>
                    </a:lnTo>
                    <a:lnTo>
                      <a:pt x="90" y="37"/>
                    </a:lnTo>
                    <a:lnTo>
                      <a:pt x="87" y="41"/>
                    </a:lnTo>
                    <a:lnTo>
                      <a:pt x="85" y="45"/>
                    </a:lnTo>
                    <a:lnTo>
                      <a:pt x="83" y="48"/>
                    </a:lnTo>
                    <a:lnTo>
                      <a:pt x="81" y="53"/>
                    </a:lnTo>
                    <a:lnTo>
                      <a:pt x="78" y="55"/>
                    </a:lnTo>
                    <a:lnTo>
                      <a:pt x="74" y="60"/>
                    </a:lnTo>
                    <a:lnTo>
                      <a:pt x="70" y="60"/>
                    </a:lnTo>
                    <a:lnTo>
                      <a:pt x="67" y="63"/>
                    </a:lnTo>
                    <a:lnTo>
                      <a:pt x="63" y="64"/>
                    </a:lnTo>
                    <a:lnTo>
                      <a:pt x="59" y="67"/>
                    </a:lnTo>
                    <a:lnTo>
                      <a:pt x="53" y="67"/>
                    </a:lnTo>
                    <a:lnTo>
                      <a:pt x="48" y="68"/>
                    </a:lnTo>
                    <a:lnTo>
                      <a:pt x="42" y="70"/>
                    </a:lnTo>
                    <a:lnTo>
                      <a:pt x="39" y="71"/>
                    </a:lnTo>
                    <a:lnTo>
                      <a:pt x="35" y="73"/>
                    </a:lnTo>
                    <a:lnTo>
                      <a:pt x="31" y="74"/>
                    </a:lnTo>
                    <a:lnTo>
                      <a:pt x="27" y="74"/>
                    </a:lnTo>
                    <a:lnTo>
                      <a:pt x="24" y="76"/>
                    </a:lnTo>
                    <a:lnTo>
                      <a:pt x="18" y="76"/>
                    </a:lnTo>
                    <a:lnTo>
                      <a:pt x="14" y="77"/>
                    </a:lnTo>
                    <a:lnTo>
                      <a:pt x="11" y="77"/>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2" name="Freeform 34"/>
              <p:cNvSpPr>
                <a:spLocks/>
              </p:cNvSpPr>
              <p:nvPr/>
            </p:nvSpPr>
            <p:spPr bwMode="auto">
              <a:xfrm>
                <a:off x="598" y="1959"/>
                <a:ext cx="18" cy="38"/>
              </a:xfrm>
              <a:custGeom>
                <a:avLst/>
                <a:gdLst>
                  <a:gd name="T0" fmla="*/ 2 w 36"/>
                  <a:gd name="T1" fmla="*/ 1 h 76"/>
                  <a:gd name="T2" fmla="*/ 2 w 36"/>
                  <a:gd name="T3" fmla="*/ 1 h 76"/>
                  <a:gd name="T4" fmla="*/ 1 w 36"/>
                  <a:gd name="T5" fmla="*/ 0 h 76"/>
                  <a:gd name="T6" fmla="*/ 1 w 36"/>
                  <a:gd name="T7" fmla="*/ 0 h 76"/>
                  <a:gd name="T8" fmla="*/ 1 w 36"/>
                  <a:gd name="T9" fmla="*/ 0 h 76"/>
                  <a:gd name="T10" fmla="*/ 1 w 36"/>
                  <a:gd name="T11" fmla="*/ 0 h 76"/>
                  <a:gd name="T12" fmla="*/ 1 w 36"/>
                  <a:gd name="T13" fmla="*/ 1 h 76"/>
                  <a:gd name="T14" fmla="*/ 1 w 36"/>
                  <a:gd name="T15" fmla="*/ 1 h 76"/>
                  <a:gd name="T16" fmla="*/ 1 w 36"/>
                  <a:gd name="T17" fmla="*/ 1 h 76"/>
                  <a:gd name="T18" fmla="*/ 1 w 36"/>
                  <a:gd name="T19" fmla="*/ 1 h 76"/>
                  <a:gd name="T20" fmla="*/ 1 w 36"/>
                  <a:gd name="T21" fmla="*/ 1 h 76"/>
                  <a:gd name="T22" fmla="*/ 0 w 36"/>
                  <a:gd name="T23" fmla="*/ 2 h 76"/>
                  <a:gd name="T24" fmla="*/ 0 w 36"/>
                  <a:gd name="T25" fmla="*/ 2 h 76"/>
                  <a:gd name="T26" fmla="*/ 0 w 36"/>
                  <a:gd name="T27" fmla="*/ 3 h 76"/>
                  <a:gd name="T28" fmla="*/ 0 w 36"/>
                  <a:gd name="T29" fmla="*/ 3 h 76"/>
                  <a:gd name="T30" fmla="*/ 0 w 36"/>
                  <a:gd name="T31" fmla="*/ 3 h 76"/>
                  <a:gd name="T32" fmla="*/ 0 w 36"/>
                  <a:gd name="T33" fmla="*/ 3 h 76"/>
                  <a:gd name="T34" fmla="*/ 0 w 36"/>
                  <a:gd name="T35" fmla="*/ 4 h 76"/>
                  <a:gd name="T36" fmla="*/ 1 w 36"/>
                  <a:gd name="T37" fmla="*/ 4 h 76"/>
                  <a:gd name="T38" fmla="*/ 1 w 36"/>
                  <a:gd name="T39" fmla="*/ 4 h 76"/>
                  <a:gd name="T40" fmla="*/ 1 w 36"/>
                  <a:gd name="T41" fmla="*/ 5 h 76"/>
                  <a:gd name="T42" fmla="*/ 1 w 36"/>
                  <a:gd name="T43" fmla="*/ 5 h 76"/>
                  <a:gd name="T44" fmla="*/ 1 w 36"/>
                  <a:gd name="T45" fmla="*/ 5 h 76"/>
                  <a:gd name="T46" fmla="*/ 1 w 36"/>
                  <a:gd name="T47" fmla="*/ 5 h 76"/>
                  <a:gd name="T48" fmla="*/ 1 w 36"/>
                  <a:gd name="T49" fmla="*/ 5 h 76"/>
                  <a:gd name="T50" fmla="*/ 1 w 36"/>
                  <a:gd name="T51" fmla="*/ 5 h 76"/>
                  <a:gd name="T52" fmla="*/ 2 w 36"/>
                  <a:gd name="T53" fmla="*/ 5 h 76"/>
                  <a:gd name="T54" fmla="*/ 2 w 36"/>
                  <a:gd name="T55" fmla="*/ 5 h 76"/>
                  <a:gd name="T56" fmla="*/ 2 w 36"/>
                  <a:gd name="T57" fmla="*/ 5 h 76"/>
                  <a:gd name="T58" fmla="*/ 3 w 36"/>
                  <a:gd name="T59" fmla="*/ 5 h 76"/>
                  <a:gd name="T60" fmla="*/ 3 w 36"/>
                  <a:gd name="T61" fmla="*/ 5 h 76"/>
                  <a:gd name="T62" fmla="*/ 3 w 36"/>
                  <a:gd name="T63" fmla="*/ 4 h 76"/>
                  <a:gd name="T64" fmla="*/ 3 w 36"/>
                  <a:gd name="T65" fmla="*/ 4 h 76"/>
                  <a:gd name="T66" fmla="*/ 3 w 36"/>
                  <a:gd name="T67" fmla="*/ 4 h 76"/>
                  <a:gd name="T68" fmla="*/ 3 w 36"/>
                  <a:gd name="T69" fmla="*/ 4 h 76"/>
                  <a:gd name="T70" fmla="*/ 3 w 36"/>
                  <a:gd name="T71" fmla="*/ 3 h 76"/>
                  <a:gd name="T72" fmla="*/ 3 w 36"/>
                  <a:gd name="T73" fmla="*/ 3 h 76"/>
                  <a:gd name="T74" fmla="*/ 3 w 36"/>
                  <a:gd name="T75" fmla="*/ 3 h 76"/>
                  <a:gd name="T76" fmla="*/ 3 w 36"/>
                  <a:gd name="T77" fmla="*/ 3 h 76"/>
                  <a:gd name="T78" fmla="*/ 2 w 36"/>
                  <a:gd name="T79" fmla="*/ 2 h 76"/>
                  <a:gd name="T80" fmla="*/ 2 w 36"/>
                  <a:gd name="T81" fmla="*/ 2 h 76"/>
                  <a:gd name="T82" fmla="*/ 2 w 36"/>
                  <a:gd name="T83" fmla="*/ 1 h 76"/>
                  <a:gd name="T84" fmla="*/ 2 w 36"/>
                  <a:gd name="T85" fmla="*/ 1 h 76"/>
                  <a:gd name="T86" fmla="*/ 2 w 36"/>
                  <a:gd name="T87" fmla="*/ 1 h 76"/>
                  <a:gd name="T88" fmla="*/ 2 w 36"/>
                  <a:gd name="T89" fmla="*/ 1 h 76"/>
                  <a:gd name="T90" fmla="*/ 2 w 36"/>
                  <a:gd name="T91" fmla="*/ 1 h 76"/>
                  <a:gd name="T92" fmla="*/ 2 w 36"/>
                  <a:gd name="T93" fmla="*/ 1 h 76"/>
                  <a:gd name="T94" fmla="*/ 2 w 36"/>
                  <a:gd name="T95" fmla="*/ 1 h 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76"/>
                  <a:gd name="T146" fmla="*/ 36 w 36"/>
                  <a:gd name="T147" fmla="*/ 76 h 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76">
                    <a:moveTo>
                      <a:pt x="26" y="8"/>
                    </a:moveTo>
                    <a:lnTo>
                      <a:pt x="23" y="3"/>
                    </a:lnTo>
                    <a:lnTo>
                      <a:pt x="19" y="0"/>
                    </a:lnTo>
                    <a:lnTo>
                      <a:pt x="16" y="0"/>
                    </a:lnTo>
                    <a:lnTo>
                      <a:pt x="14" y="0"/>
                    </a:lnTo>
                    <a:lnTo>
                      <a:pt x="9" y="0"/>
                    </a:lnTo>
                    <a:lnTo>
                      <a:pt x="7" y="3"/>
                    </a:lnTo>
                    <a:lnTo>
                      <a:pt x="5" y="8"/>
                    </a:lnTo>
                    <a:lnTo>
                      <a:pt x="4" y="13"/>
                    </a:lnTo>
                    <a:lnTo>
                      <a:pt x="2" y="15"/>
                    </a:lnTo>
                    <a:lnTo>
                      <a:pt x="1" y="20"/>
                    </a:lnTo>
                    <a:lnTo>
                      <a:pt x="0" y="23"/>
                    </a:lnTo>
                    <a:lnTo>
                      <a:pt x="0" y="29"/>
                    </a:lnTo>
                    <a:lnTo>
                      <a:pt x="0" y="33"/>
                    </a:lnTo>
                    <a:lnTo>
                      <a:pt x="0" y="39"/>
                    </a:lnTo>
                    <a:lnTo>
                      <a:pt x="0" y="43"/>
                    </a:lnTo>
                    <a:lnTo>
                      <a:pt x="0" y="49"/>
                    </a:lnTo>
                    <a:lnTo>
                      <a:pt x="0" y="53"/>
                    </a:lnTo>
                    <a:lnTo>
                      <a:pt x="1" y="58"/>
                    </a:lnTo>
                    <a:lnTo>
                      <a:pt x="1" y="62"/>
                    </a:lnTo>
                    <a:lnTo>
                      <a:pt x="2" y="66"/>
                    </a:lnTo>
                    <a:lnTo>
                      <a:pt x="5" y="71"/>
                    </a:lnTo>
                    <a:lnTo>
                      <a:pt x="9" y="75"/>
                    </a:lnTo>
                    <a:lnTo>
                      <a:pt x="12" y="75"/>
                    </a:lnTo>
                    <a:lnTo>
                      <a:pt x="16" y="75"/>
                    </a:lnTo>
                    <a:lnTo>
                      <a:pt x="19" y="75"/>
                    </a:lnTo>
                    <a:lnTo>
                      <a:pt x="25" y="76"/>
                    </a:lnTo>
                    <a:lnTo>
                      <a:pt x="28" y="75"/>
                    </a:lnTo>
                    <a:lnTo>
                      <a:pt x="32" y="73"/>
                    </a:lnTo>
                    <a:lnTo>
                      <a:pt x="33" y="71"/>
                    </a:lnTo>
                    <a:lnTo>
                      <a:pt x="36" y="68"/>
                    </a:lnTo>
                    <a:lnTo>
                      <a:pt x="36" y="63"/>
                    </a:lnTo>
                    <a:lnTo>
                      <a:pt x="36" y="62"/>
                    </a:lnTo>
                    <a:lnTo>
                      <a:pt x="36" y="58"/>
                    </a:lnTo>
                    <a:lnTo>
                      <a:pt x="36" y="53"/>
                    </a:lnTo>
                    <a:lnTo>
                      <a:pt x="35" y="49"/>
                    </a:lnTo>
                    <a:lnTo>
                      <a:pt x="35" y="43"/>
                    </a:lnTo>
                    <a:lnTo>
                      <a:pt x="33" y="39"/>
                    </a:lnTo>
                    <a:lnTo>
                      <a:pt x="33" y="35"/>
                    </a:lnTo>
                    <a:lnTo>
                      <a:pt x="32" y="29"/>
                    </a:lnTo>
                    <a:lnTo>
                      <a:pt x="32" y="25"/>
                    </a:lnTo>
                    <a:lnTo>
                      <a:pt x="30" y="20"/>
                    </a:lnTo>
                    <a:lnTo>
                      <a:pt x="30" y="16"/>
                    </a:lnTo>
                    <a:lnTo>
                      <a:pt x="29" y="13"/>
                    </a:lnTo>
                    <a:lnTo>
                      <a:pt x="28" y="10"/>
                    </a:lnTo>
                    <a:lnTo>
                      <a:pt x="28" y="8"/>
                    </a:lnTo>
                    <a:lnTo>
                      <a:pt x="2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3" name="Freeform 35"/>
              <p:cNvSpPr>
                <a:spLocks/>
              </p:cNvSpPr>
              <p:nvPr/>
            </p:nvSpPr>
            <p:spPr bwMode="auto">
              <a:xfrm>
                <a:off x="744" y="1934"/>
                <a:ext cx="20" cy="40"/>
              </a:xfrm>
              <a:custGeom>
                <a:avLst/>
                <a:gdLst>
                  <a:gd name="T0" fmla="*/ 1 w 41"/>
                  <a:gd name="T1" fmla="*/ 1 h 78"/>
                  <a:gd name="T2" fmla="*/ 0 w 41"/>
                  <a:gd name="T3" fmla="*/ 0 h 78"/>
                  <a:gd name="T4" fmla="*/ 0 w 41"/>
                  <a:gd name="T5" fmla="*/ 1 h 78"/>
                  <a:gd name="T6" fmla="*/ 0 w 41"/>
                  <a:gd name="T7" fmla="*/ 1 h 78"/>
                  <a:gd name="T8" fmla="*/ 0 w 41"/>
                  <a:gd name="T9" fmla="*/ 1 h 78"/>
                  <a:gd name="T10" fmla="*/ 0 w 41"/>
                  <a:gd name="T11" fmla="*/ 1 h 78"/>
                  <a:gd name="T12" fmla="*/ 0 w 41"/>
                  <a:gd name="T13" fmla="*/ 1 h 78"/>
                  <a:gd name="T14" fmla="*/ 0 w 41"/>
                  <a:gd name="T15" fmla="*/ 2 h 78"/>
                  <a:gd name="T16" fmla="*/ 0 w 41"/>
                  <a:gd name="T17" fmla="*/ 2 h 78"/>
                  <a:gd name="T18" fmla="*/ 0 w 41"/>
                  <a:gd name="T19" fmla="*/ 2 h 78"/>
                  <a:gd name="T20" fmla="*/ 0 w 41"/>
                  <a:gd name="T21" fmla="*/ 2 h 78"/>
                  <a:gd name="T22" fmla="*/ 0 w 41"/>
                  <a:gd name="T23" fmla="*/ 3 h 78"/>
                  <a:gd name="T24" fmla="*/ 0 w 41"/>
                  <a:gd name="T25" fmla="*/ 3 h 78"/>
                  <a:gd name="T26" fmla="*/ 0 w 41"/>
                  <a:gd name="T27" fmla="*/ 3 h 78"/>
                  <a:gd name="T28" fmla="*/ 0 w 41"/>
                  <a:gd name="T29" fmla="*/ 4 h 78"/>
                  <a:gd name="T30" fmla="*/ 0 w 41"/>
                  <a:gd name="T31" fmla="*/ 4 h 78"/>
                  <a:gd name="T32" fmla="*/ 0 w 41"/>
                  <a:gd name="T33" fmla="*/ 4 h 78"/>
                  <a:gd name="T34" fmla="*/ 0 w 41"/>
                  <a:gd name="T35" fmla="*/ 4 h 78"/>
                  <a:gd name="T36" fmla="*/ 0 w 41"/>
                  <a:gd name="T37" fmla="*/ 5 h 78"/>
                  <a:gd name="T38" fmla="*/ 0 w 41"/>
                  <a:gd name="T39" fmla="*/ 5 h 78"/>
                  <a:gd name="T40" fmla="*/ 0 w 41"/>
                  <a:gd name="T41" fmla="*/ 5 h 78"/>
                  <a:gd name="T42" fmla="*/ 0 w 41"/>
                  <a:gd name="T43" fmla="*/ 5 h 78"/>
                  <a:gd name="T44" fmla="*/ 0 w 41"/>
                  <a:gd name="T45" fmla="*/ 5 h 78"/>
                  <a:gd name="T46" fmla="*/ 0 w 41"/>
                  <a:gd name="T47" fmla="*/ 5 h 78"/>
                  <a:gd name="T48" fmla="*/ 1 w 41"/>
                  <a:gd name="T49" fmla="*/ 6 h 78"/>
                  <a:gd name="T50" fmla="*/ 1 w 41"/>
                  <a:gd name="T51" fmla="*/ 6 h 78"/>
                  <a:gd name="T52" fmla="*/ 1 w 41"/>
                  <a:gd name="T53" fmla="*/ 5 h 78"/>
                  <a:gd name="T54" fmla="*/ 2 w 41"/>
                  <a:gd name="T55" fmla="*/ 5 h 78"/>
                  <a:gd name="T56" fmla="*/ 2 w 41"/>
                  <a:gd name="T57" fmla="*/ 5 h 78"/>
                  <a:gd name="T58" fmla="*/ 2 w 41"/>
                  <a:gd name="T59" fmla="*/ 5 h 78"/>
                  <a:gd name="T60" fmla="*/ 2 w 41"/>
                  <a:gd name="T61" fmla="*/ 5 h 78"/>
                  <a:gd name="T62" fmla="*/ 2 w 41"/>
                  <a:gd name="T63" fmla="*/ 4 h 78"/>
                  <a:gd name="T64" fmla="*/ 2 w 41"/>
                  <a:gd name="T65" fmla="*/ 4 h 78"/>
                  <a:gd name="T66" fmla="*/ 2 w 41"/>
                  <a:gd name="T67" fmla="*/ 4 h 78"/>
                  <a:gd name="T68" fmla="*/ 2 w 41"/>
                  <a:gd name="T69" fmla="*/ 4 h 78"/>
                  <a:gd name="T70" fmla="*/ 2 w 41"/>
                  <a:gd name="T71" fmla="*/ 3 h 78"/>
                  <a:gd name="T72" fmla="*/ 2 w 41"/>
                  <a:gd name="T73" fmla="*/ 3 h 78"/>
                  <a:gd name="T74" fmla="*/ 2 w 41"/>
                  <a:gd name="T75" fmla="*/ 3 h 78"/>
                  <a:gd name="T76" fmla="*/ 2 w 41"/>
                  <a:gd name="T77" fmla="*/ 2 h 78"/>
                  <a:gd name="T78" fmla="*/ 1 w 41"/>
                  <a:gd name="T79" fmla="*/ 2 h 78"/>
                  <a:gd name="T80" fmla="*/ 1 w 41"/>
                  <a:gd name="T81" fmla="*/ 2 h 78"/>
                  <a:gd name="T82" fmla="*/ 1 w 41"/>
                  <a:gd name="T83" fmla="*/ 2 h 78"/>
                  <a:gd name="T84" fmla="*/ 1 w 41"/>
                  <a:gd name="T85" fmla="*/ 1 h 78"/>
                  <a:gd name="T86" fmla="*/ 1 w 41"/>
                  <a:gd name="T87" fmla="*/ 1 h 78"/>
                  <a:gd name="T88" fmla="*/ 1 w 41"/>
                  <a:gd name="T89" fmla="*/ 1 h 78"/>
                  <a:gd name="T90" fmla="*/ 1 w 41"/>
                  <a:gd name="T91" fmla="*/ 1 h 78"/>
                  <a:gd name="T92" fmla="*/ 1 w 41"/>
                  <a:gd name="T93" fmla="*/ 1 h 78"/>
                  <a:gd name="T94" fmla="*/ 1 w 41"/>
                  <a:gd name="T95" fmla="*/ 1 h 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78"/>
                  <a:gd name="T146" fmla="*/ 41 w 41"/>
                  <a:gd name="T147" fmla="*/ 78 h 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78">
                    <a:moveTo>
                      <a:pt x="21" y="3"/>
                    </a:moveTo>
                    <a:lnTo>
                      <a:pt x="14" y="0"/>
                    </a:lnTo>
                    <a:lnTo>
                      <a:pt x="9" y="3"/>
                    </a:lnTo>
                    <a:lnTo>
                      <a:pt x="6" y="4"/>
                    </a:lnTo>
                    <a:lnTo>
                      <a:pt x="3" y="8"/>
                    </a:lnTo>
                    <a:lnTo>
                      <a:pt x="2" y="11"/>
                    </a:lnTo>
                    <a:lnTo>
                      <a:pt x="2" y="15"/>
                    </a:lnTo>
                    <a:lnTo>
                      <a:pt x="2" y="18"/>
                    </a:lnTo>
                    <a:lnTo>
                      <a:pt x="2" y="21"/>
                    </a:lnTo>
                    <a:lnTo>
                      <a:pt x="2" y="24"/>
                    </a:lnTo>
                    <a:lnTo>
                      <a:pt x="2" y="28"/>
                    </a:lnTo>
                    <a:lnTo>
                      <a:pt x="0" y="33"/>
                    </a:lnTo>
                    <a:lnTo>
                      <a:pt x="0" y="37"/>
                    </a:lnTo>
                    <a:lnTo>
                      <a:pt x="0" y="43"/>
                    </a:lnTo>
                    <a:lnTo>
                      <a:pt x="2" y="48"/>
                    </a:lnTo>
                    <a:lnTo>
                      <a:pt x="2" y="53"/>
                    </a:lnTo>
                    <a:lnTo>
                      <a:pt x="2" y="57"/>
                    </a:lnTo>
                    <a:lnTo>
                      <a:pt x="2" y="61"/>
                    </a:lnTo>
                    <a:lnTo>
                      <a:pt x="5" y="66"/>
                    </a:lnTo>
                    <a:lnTo>
                      <a:pt x="5" y="68"/>
                    </a:lnTo>
                    <a:lnTo>
                      <a:pt x="6" y="71"/>
                    </a:lnTo>
                    <a:lnTo>
                      <a:pt x="7" y="74"/>
                    </a:lnTo>
                    <a:lnTo>
                      <a:pt x="10" y="76"/>
                    </a:lnTo>
                    <a:lnTo>
                      <a:pt x="14" y="77"/>
                    </a:lnTo>
                    <a:lnTo>
                      <a:pt x="19" y="78"/>
                    </a:lnTo>
                    <a:lnTo>
                      <a:pt x="24" y="78"/>
                    </a:lnTo>
                    <a:lnTo>
                      <a:pt x="30" y="77"/>
                    </a:lnTo>
                    <a:lnTo>
                      <a:pt x="34" y="76"/>
                    </a:lnTo>
                    <a:lnTo>
                      <a:pt x="38" y="74"/>
                    </a:lnTo>
                    <a:lnTo>
                      <a:pt x="40" y="70"/>
                    </a:lnTo>
                    <a:lnTo>
                      <a:pt x="41" y="67"/>
                    </a:lnTo>
                    <a:lnTo>
                      <a:pt x="41" y="63"/>
                    </a:lnTo>
                    <a:lnTo>
                      <a:pt x="40" y="60"/>
                    </a:lnTo>
                    <a:lnTo>
                      <a:pt x="40" y="56"/>
                    </a:lnTo>
                    <a:lnTo>
                      <a:pt x="40" y="51"/>
                    </a:lnTo>
                    <a:lnTo>
                      <a:pt x="37" y="47"/>
                    </a:lnTo>
                    <a:lnTo>
                      <a:pt x="35" y="41"/>
                    </a:lnTo>
                    <a:lnTo>
                      <a:pt x="34" y="35"/>
                    </a:lnTo>
                    <a:lnTo>
                      <a:pt x="33" y="31"/>
                    </a:lnTo>
                    <a:lnTo>
                      <a:pt x="31" y="27"/>
                    </a:lnTo>
                    <a:lnTo>
                      <a:pt x="30" y="21"/>
                    </a:lnTo>
                    <a:lnTo>
                      <a:pt x="27" y="17"/>
                    </a:lnTo>
                    <a:lnTo>
                      <a:pt x="26" y="14"/>
                    </a:lnTo>
                    <a:lnTo>
                      <a:pt x="24" y="10"/>
                    </a:lnTo>
                    <a:lnTo>
                      <a:pt x="23" y="7"/>
                    </a:lnTo>
                    <a:lnTo>
                      <a:pt x="21" y="4"/>
                    </a:lnTo>
                    <a:lnTo>
                      <a:pt x="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4" name="Freeform 36"/>
              <p:cNvSpPr>
                <a:spLocks/>
              </p:cNvSpPr>
              <p:nvPr/>
            </p:nvSpPr>
            <p:spPr bwMode="auto">
              <a:xfrm>
                <a:off x="664" y="1998"/>
                <a:ext cx="51" cy="32"/>
              </a:xfrm>
              <a:custGeom>
                <a:avLst/>
                <a:gdLst>
                  <a:gd name="T0" fmla="*/ 6 w 102"/>
                  <a:gd name="T1" fmla="*/ 1 h 63"/>
                  <a:gd name="T2" fmla="*/ 6 w 102"/>
                  <a:gd name="T3" fmla="*/ 1 h 63"/>
                  <a:gd name="T4" fmla="*/ 5 w 102"/>
                  <a:gd name="T5" fmla="*/ 1 h 63"/>
                  <a:gd name="T6" fmla="*/ 5 w 102"/>
                  <a:gd name="T7" fmla="*/ 1 h 63"/>
                  <a:gd name="T8" fmla="*/ 5 w 102"/>
                  <a:gd name="T9" fmla="*/ 2 h 63"/>
                  <a:gd name="T10" fmla="*/ 5 w 102"/>
                  <a:gd name="T11" fmla="*/ 2 h 63"/>
                  <a:gd name="T12" fmla="*/ 4 w 102"/>
                  <a:gd name="T13" fmla="*/ 2 h 63"/>
                  <a:gd name="T14" fmla="*/ 4 w 102"/>
                  <a:gd name="T15" fmla="*/ 2 h 63"/>
                  <a:gd name="T16" fmla="*/ 3 w 102"/>
                  <a:gd name="T17" fmla="*/ 3 h 63"/>
                  <a:gd name="T18" fmla="*/ 3 w 102"/>
                  <a:gd name="T19" fmla="*/ 3 h 63"/>
                  <a:gd name="T20" fmla="*/ 3 w 102"/>
                  <a:gd name="T21" fmla="*/ 3 h 63"/>
                  <a:gd name="T22" fmla="*/ 3 w 102"/>
                  <a:gd name="T23" fmla="*/ 3 h 63"/>
                  <a:gd name="T24" fmla="*/ 3 w 102"/>
                  <a:gd name="T25" fmla="*/ 3 h 63"/>
                  <a:gd name="T26" fmla="*/ 2 w 102"/>
                  <a:gd name="T27" fmla="*/ 2 h 63"/>
                  <a:gd name="T28" fmla="*/ 2 w 102"/>
                  <a:gd name="T29" fmla="*/ 2 h 63"/>
                  <a:gd name="T30" fmla="*/ 2 w 102"/>
                  <a:gd name="T31" fmla="*/ 2 h 63"/>
                  <a:gd name="T32" fmla="*/ 2 w 102"/>
                  <a:gd name="T33" fmla="*/ 2 h 63"/>
                  <a:gd name="T34" fmla="*/ 1 w 102"/>
                  <a:gd name="T35" fmla="*/ 2 h 63"/>
                  <a:gd name="T36" fmla="*/ 1 w 102"/>
                  <a:gd name="T37" fmla="*/ 2 h 63"/>
                  <a:gd name="T38" fmla="*/ 1 w 102"/>
                  <a:gd name="T39" fmla="*/ 2 h 63"/>
                  <a:gd name="T40" fmla="*/ 1 w 102"/>
                  <a:gd name="T41" fmla="*/ 2 h 63"/>
                  <a:gd name="T42" fmla="*/ 0 w 102"/>
                  <a:gd name="T43" fmla="*/ 2 h 63"/>
                  <a:gd name="T44" fmla="*/ 0 w 102"/>
                  <a:gd name="T45" fmla="*/ 2 h 63"/>
                  <a:gd name="T46" fmla="*/ 0 w 102"/>
                  <a:gd name="T47" fmla="*/ 2 h 63"/>
                  <a:gd name="T48" fmla="*/ 1 w 102"/>
                  <a:gd name="T49" fmla="*/ 3 h 63"/>
                  <a:gd name="T50" fmla="*/ 1 w 102"/>
                  <a:gd name="T51" fmla="*/ 3 h 63"/>
                  <a:gd name="T52" fmla="*/ 1 w 102"/>
                  <a:gd name="T53" fmla="*/ 3 h 63"/>
                  <a:gd name="T54" fmla="*/ 1 w 102"/>
                  <a:gd name="T55" fmla="*/ 3 h 63"/>
                  <a:gd name="T56" fmla="*/ 1 w 102"/>
                  <a:gd name="T57" fmla="*/ 3 h 63"/>
                  <a:gd name="T58" fmla="*/ 2 w 102"/>
                  <a:gd name="T59" fmla="*/ 4 h 63"/>
                  <a:gd name="T60" fmla="*/ 2 w 102"/>
                  <a:gd name="T61" fmla="*/ 4 h 63"/>
                  <a:gd name="T62" fmla="*/ 2 w 102"/>
                  <a:gd name="T63" fmla="*/ 4 h 63"/>
                  <a:gd name="T64" fmla="*/ 2 w 102"/>
                  <a:gd name="T65" fmla="*/ 4 h 63"/>
                  <a:gd name="T66" fmla="*/ 3 w 102"/>
                  <a:gd name="T67" fmla="*/ 4 h 63"/>
                  <a:gd name="T68" fmla="*/ 3 w 102"/>
                  <a:gd name="T69" fmla="*/ 4 h 63"/>
                  <a:gd name="T70" fmla="*/ 3 w 102"/>
                  <a:gd name="T71" fmla="*/ 4 h 63"/>
                  <a:gd name="T72" fmla="*/ 3 w 102"/>
                  <a:gd name="T73" fmla="*/ 4 h 63"/>
                  <a:gd name="T74" fmla="*/ 3 w 102"/>
                  <a:gd name="T75" fmla="*/ 4 h 63"/>
                  <a:gd name="T76" fmla="*/ 4 w 102"/>
                  <a:gd name="T77" fmla="*/ 4 h 63"/>
                  <a:gd name="T78" fmla="*/ 5 w 102"/>
                  <a:gd name="T79" fmla="*/ 4 h 63"/>
                  <a:gd name="T80" fmla="*/ 5 w 102"/>
                  <a:gd name="T81" fmla="*/ 4 h 63"/>
                  <a:gd name="T82" fmla="*/ 5 w 102"/>
                  <a:gd name="T83" fmla="*/ 4 h 63"/>
                  <a:gd name="T84" fmla="*/ 6 w 102"/>
                  <a:gd name="T85" fmla="*/ 4 h 63"/>
                  <a:gd name="T86" fmla="*/ 6 w 102"/>
                  <a:gd name="T87" fmla="*/ 4 h 63"/>
                  <a:gd name="T88" fmla="*/ 6 w 102"/>
                  <a:gd name="T89" fmla="*/ 3 h 63"/>
                  <a:gd name="T90" fmla="*/ 6 w 102"/>
                  <a:gd name="T91" fmla="*/ 3 h 63"/>
                  <a:gd name="T92" fmla="*/ 6 w 102"/>
                  <a:gd name="T93" fmla="*/ 3 h 63"/>
                  <a:gd name="T94" fmla="*/ 7 w 102"/>
                  <a:gd name="T95" fmla="*/ 3 h 63"/>
                  <a:gd name="T96" fmla="*/ 7 w 102"/>
                  <a:gd name="T97" fmla="*/ 2 h 63"/>
                  <a:gd name="T98" fmla="*/ 7 w 102"/>
                  <a:gd name="T99" fmla="*/ 2 h 63"/>
                  <a:gd name="T100" fmla="*/ 7 w 102"/>
                  <a:gd name="T101" fmla="*/ 2 h 63"/>
                  <a:gd name="T102" fmla="*/ 7 w 102"/>
                  <a:gd name="T103" fmla="*/ 2 h 63"/>
                  <a:gd name="T104" fmla="*/ 7 w 102"/>
                  <a:gd name="T105" fmla="*/ 1 h 63"/>
                  <a:gd name="T106" fmla="*/ 7 w 102"/>
                  <a:gd name="T107" fmla="*/ 1 h 63"/>
                  <a:gd name="T108" fmla="*/ 7 w 102"/>
                  <a:gd name="T109" fmla="*/ 1 h 63"/>
                  <a:gd name="T110" fmla="*/ 7 w 102"/>
                  <a:gd name="T111" fmla="*/ 1 h 63"/>
                  <a:gd name="T112" fmla="*/ 7 w 102"/>
                  <a:gd name="T113" fmla="*/ 1 h 63"/>
                  <a:gd name="T114" fmla="*/ 7 w 102"/>
                  <a:gd name="T115" fmla="*/ 0 h 63"/>
                  <a:gd name="T116" fmla="*/ 6 w 102"/>
                  <a:gd name="T117" fmla="*/ 0 h 63"/>
                  <a:gd name="T118" fmla="*/ 6 w 102"/>
                  <a:gd name="T119" fmla="*/ 0 h 63"/>
                  <a:gd name="T120" fmla="*/ 6 w 102"/>
                  <a:gd name="T121" fmla="*/ 1 h 63"/>
                  <a:gd name="T122" fmla="*/ 6 w 102"/>
                  <a:gd name="T123" fmla="*/ 1 h 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
                  <a:gd name="T187" fmla="*/ 0 h 63"/>
                  <a:gd name="T188" fmla="*/ 102 w 102"/>
                  <a:gd name="T189" fmla="*/ 63 h 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 h="63">
                    <a:moveTo>
                      <a:pt x="88" y="3"/>
                    </a:moveTo>
                    <a:lnTo>
                      <a:pt x="84" y="3"/>
                    </a:lnTo>
                    <a:lnTo>
                      <a:pt x="80" y="7"/>
                    </a:lnTo>
                    <a:lnTo>
                      <a:pt x="74" y="12"/>
                    </a:lnTo>
                    <a:lnTo>
                      <a:pt x="70" y="17"/>
                    </a:lnTo>
                    <a:lnTo>
                      <a:pt x="65" y="22"/>
                    </a:lnTo>
                    <a:lnTo>
                      <a:pt x="59" y="26"/>
                    </a:lnTo>
                    <a:lnTo>
                      <a:pt x="53" y="30"/>
                    </a:lnTo>
                    <a:lnTo>
                      <a:pt x="48" y="33"/>
                    </a:lnTo>
                    <a:lnTo>
                      <a:pt x="44" y="33"/>
                    </a:lnTo>
                    <a:lnTo>
                      <a:pt x="41" y="35"/>
                    </a:lnTo>
                    <a:lnTo>
                      <a:pt x="37" y="33"/>
                    </a:lnTo>
                    <a:lnTo>
                      <a:pt x="34" y="33"/>
                    </a:lnTo>
                    <a:lnTo>
                      <a:pt x="30" y="32"/>
                    </a:lnTo>
                    <a:lnTo>
                      <a:pt x="25" y="32"/>
                    </a:lnTo>
                    <a:lnTo>
                      <a:pt x="21" y="30"/>
                    </a:lnTo>
                    <a:lnTo>
                      <a:pt x="18" y="29"/>
                    </a:lnTo>
                    <a:lnTo>
                      <a:pt x="14" y="27"/>
                    </a:lnTo>
                    <a:lnTo>
                      <a:pt x="10" y="26"/>
                    </a:lnTo>
                    <a:lnTo>
                      <a:pt x="7" y="26"/>
                    </a:lnTo>
                    <a:lnTo>
                      <a:pt x="4" y="26"/>
                    </a:lnTo>
                    <a:lnTo>
                      <a:pt x="0" y="26"/>
                    </a:lnTo>
                    <a:lnTo>
                      <a:pt x="0" y="27"/>
                    </a:lnTo>
                    <a:lnTo>
                      <a:pt x="0" y="30"/>
                    </a:lnTo>
                    <a:lnTo>
                      <a:pt x="4" y="35"/>
                    </a:lnTo>
                    <a:lnTo>
                      <a:pt x="6" y="37"/>
                    </a:lnTo>
                    <a:lnTo>
                      <a:pt x="9" y="40"/>
                    </a:lnTo>
                    <a:lnTo>
                      <a:pt x="13" y="43"/>
                    </a:lnTo>
                    <a:lnTo>
                      <a:pt x="16" y="46"/>
                    </a:lnTo>
                    <a:lnTo>
                      <a:pt x="20" y="49"/>
                    </a:lnTo>
                    <a:lnTo>
                      <a:pt x="23" y="52"/>
                    </a:lnTo>
                    <a:lnTo>
                      <a:pt x="27" y="53"/>
                    </a:lnTo>
                    <a:lnTo>
                      <a:pt x="31" y="56"/>
                    </a:lnTo>
                    <a:lnTo>
                      <a:pt x="34" y="59"/>
                    </a:lnTo>
                    <a:lnTo>
                      <a:pt x="38" y="60"/>
                    </a:lnTo>
                    <a:lnTo>
                      <a:pt x="41" y="62"/>
                    </a:lnTo>
                    <a:lnTo>
                      <a:pt x="45" y="63"/>
                    </a:lnTo>
                    <a:lnTo>
                      <a:pt x="51" y="63"/>
                    </a:lnTo>
                    <a:lnTo>
                      <a:pt x="58" y="63"/>
                    </a:lnTo>
                    <a:lnTo>
                      <a:pt x="65" y="60"/>
                    </a:lnTo>
                    <a:lnTo>
                      <a:pt x="72" y="59"/>
                    </a:lnTo>
                    <a:lnTo>
                      <a:pt x="77" y="57"/>
                    </a:lnTo>
                    <a:lnTo>
                      <a:pt x="83" y="53"/>
                    </a:lnTo>
                    <a:lnTo>
                      <a:pt x="88" y="49"/>
                    </a:lnTo>
                    <a:lnTo>
                      <a:pt x="93" y="45"/>
                    </a:lnTo>
                    <a:lnTo>
                      <a:pt x="94" y="40"/>
                    </a:lnTo>
                    <a:lnTo>
                      <a:pt x="95" y="37"/>
                    </a:lnTo>
                    <a:lnTo>
                      <a:pt x="97" y="33"/>
                    </a:lnTo>
                    <a:lnTo>
                      <a:pt x="98" y="30"/>
                    </a:lnTo>
                    <a:lnTo>
                      <a:pt x="100" y="26"/>
                    </a:lnTo>
                    <a:lnTo>
                      <a:pt x="100" y="22"/>
                    </a:lnTo>
                    <a:lnTo>
                      <a:pt x="101" y="17"/>
                    </a:lnTo>
                    <a:lnTo>
                      <a:pt x="102" y="15"/>
                    </a:lnTo>
                    <a:lnTo>
                      <a:pt x="101" y="10"/>
                    </a:lnTo>
                    <a:lnTo>
                      <a:pt x="101" y="7"/>
                    </a:lnTo>
                    <a:lnTo>
                      <a:pt x="100" y="4"/>
                    </a:lnTo>
                    <a:lnTo>
                      <a:pt x="100" y="3"/>
                    </a:lnTo>
                    <a:lnTo>
                      <a:pt x="97" y="0"/>
                    </a:lnTo>
                    <a:lnTo>
                      <a:pt x="95" y="0"/>
                    </a:lnTo>
                    <a:lnTo>
                      <a:pt x="93" y="0"/>
                    </a:lnTo>
                    <a:lnTo>
                      <a:pt x="8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5" name="Freeform 37"/>
              <p:cNvSpPr>
                <a:spLocks/>
              </p:cNvSpPr>
              <p:nvPr/>
            </p:nvSpPr>
            <p:spPr bwMode="auto">
              <a:xfrm>
                <a:off x="688" y="2051"/>
                <a:ext cx="311" cy="68"/>
              </a:xfrm>
              <a:custGeom>
                <a:avLst/>
                <a:gdLst>
                  <a:gd name="T0" fmla="*/ 1 w 622"/>
                  <a:gd name="T1" fmla="*/ 2 h 136"/>
                  <a:gd name="T2" fmla="*/ 1 w 622"/>
                  <a:gd name="T3" fmla="*/ 2 h 136"/>
                  <a:gd name="T4" fmla="*/ 2 w 622"/>
                  <a:gd name="T5" fmla="*/ 1 h 136"/>
                  <a:gd name="T6" fmla="*/ 3 w 622"/>
                  <a:gd name="T7" fmla="*/ 1 h 136"/>
                  <a:gd name="T8" fmla="*/ 4 w 622"/>
                  <a:gd name="T9" fmla="*/ 0 h 136"/>
                  <a:gd name="T10" fmla="*/ 4 w 622"/>
                  <a:gd name="T11" fmla="*/ 1 h 136"/>
                  <a:gd name="T12" fmla="*/ 3 w 622"/>
                  <a:gd name="T13" fmla="*/ 2 h 136"/>
                  <a:gd name="T14" fmla="*/ 3 w 622"/>
                  <a:gd name="T15" fmla="*/ 2 h 136"/>
                  <a:gd name="T16" fmla="*/ 35 w 622"/>
                  <a:gd name="T17" fmla="*/ 7 h 136"/>
                  <a:gd name="T18" fmla="*/ 36 w 622"/>
                  <a:gd name="T19" fmla="*/ 6 h 136"/>
                  <a:gd name="T20" fmla="*/ 37 w 622"/>
                  <a:gd name="T21" fmla="*/ 6 h 136"/>
                  <a:gd name="T22" fmla="*/ 38 w 622"/>
                  <a:gd name="T23" fmla="*/ 7 h 136"/>
                  <a:gd name="T24" fmla="*/ 39 w 622"/>
                  <a:gd name="T25" fmla="*/ 7 h 136"/>
                  <a:gd name="T26" fmla="*/ 39 w 622"/>
                  <a:gd name="T27" fmla="*/ 8 h 136"/>
                  <a:gd name="T28" fmla="*/ 39 w 622"/>
                  <a:gd name="T29" fmla="*/ 8 h 136"/>
                  <a:gd name="T30" fmla="*/ 38 w 622"/>
                  <a:gd name="T31" fmla="*/ 8 h 136"/>
                  <a:gd name="T32" fmla="*/ 37 w 622"/>
                  <a:gd name="T33" fmla="*/ 8 h 136"/>
                  <a:gd name="T34" fmla="*/ 36 w 622"/>
                  <a:gd name="T35" fmla="*/ 9 h 136"/>
                  <a:gd name="T36" fmla="*/ 35 w 622"/>
                  <a:gd name="T37" fmla="*/ 9 h 136"/>
                  <a:gd name="T38" fmla="*/ 34 w 622"/>
                  <a:gd name="T39" fmla="*/ 9 h 136"/>
                  <a:gd name="T40" fmla="*/ 34 w 622"/>
                  <a:gd name="T41" fmla="*/ 9 h 136"/>
                  <a:gd name="T42" fmla="*/ 33 w 622"/>
                  <a:gd name="T43" fmla="*/ 9 h 136"/>
                  <a:gd name="T44" fmla="*/ 32 w 622"/>
                  <a:gd name="T45" fmla="*/ 9 h 136"/>
                  <a:gd name="T46" fmla="*/ 32 w 622"/>
                  <a:gd name="T47" fmla="*/ 9 h 136"/>
                  <a:gd name="T48" fmla="*/ 31 w 622"/>
                  <a:gd name="T49" fmla="*/ 9 h 136"/>
                  <a:gd name="T50" fmla="*/ 30 w 622"/>
                  <a:gd name="T51" fmla="*/ 9 h 136"/>
                  <a:gd name="T52" fmla="*/ 29 w 622"/>
                  <a:gd name="T53" fmla="*/ 9 h 136"/>
                  <a:gd name="T54" fmla="*/ 28 w 622"/>
                  <a:gd name="T55" fmla="*/ 8 h 136"/>
                  <a:gd name="T56" fmla="*/ 26 w 622"/>
                  <a:gd name="T57" fmla="*/ 8 h 136"/>
                  <a:gd name="T58" fmla="*/ 24 w 622"/>
                  <a:gd name="T59" fmla="*/ 7 h 136"/>
                  <a:gd name="T60" fmla="*/ 22 w 622"/>
                  <a:gd name="T61" fmla="*/ 7 h 136"/>
                  <a:gd name="T62" fmla="*/ 20 w 622"/>
                  <a:gd name="T63" fmla="*/ 7 h 136"/>
                  <a:gd name="T64" fmla="*/ 18 w 622"/>
                  <a:gd name="T65" fmla="*/ 6 h 136"/>
                  <a:gd name="T66" fmla="*/ 16 w 622"/>
                  <a:gd name="T67" fmla="*/ 6 h 136"/>
                  <a:gd name="T68" fmla="*/ 14 w 622"/>
                  <a:gd name="T69" fmla="*/ 6 h 136"/>
                  <a:gd name="T70" fmla="*/ 12 w 622"/>
                  <a:gd name="T71" fmla="*/ 5 h 136"/>
                  <a:gd name="T72" fmla="*/ 10 w 622"/>
                  <a:gd name="T73" fmla="*/ 5 h 136"/>
                  <a:gd name="T74" fmla="*/ 8 w 622"/>
                  <a:gd name="T75" fmla="*/ 5 h 136"/>
                  <a:gd name="T76" fmla="*/ 6 w 622"/>
                  <a:gd name="T77" fmla="*/ 5 h 136"/>
                  <a:gd name="T78" fmla="*/ 5 w 622"/>
                  <a:gd name="T79" fmla="*/ 4 h 136"/>
                  <a:gd name="T80" fmla="*/ 3 w 622"/>
                  <a:gd name="T81" fmla="*/ 4 h 136"/>
                  <a:gd name="T82" fmla="*/ 2 w 622"/>
                  <a:gd name="T83" fmla="*/ 4 h 136"/>
                  <a:gd name="T84" fmla="*/ 2 w 622"/>
                  <a:gd name="T85" fmla="*/ 3 h 136"/>
                  <a:gd name="T86" fmla="*/ 1 w 622"/>
                  <a:gd name="T87" fmla="*/ 3 h 136"/>
                  <a:gd name="T88" fmla="*/ 1 w 622"/>
                  <a:gd name="T89" fmla="*/ 3 h 136"/>
                  <a:gd name="T90" fmla="*/ 0 w 622"/>
                  <a:gd name="T91" fmla="*/ 2 h 1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2"/>
                  <a:gd name="T139" fmla="*/ 0 h 136"/>
                  <a:gd name="T140" fmla="*/ 622 w 622"/>
                  <a:gd name="T141" fmla="*/ 136 h 1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2" h="136">
                    <a:moveTo>
                      <a:pt x="0" y="36"/>
                    </a:moveTo>
                    <a:lnTo>
                      <a:pt x="2" y="35"/>
                    </a:lnTo>
                    <a:lnTo>
                      <a:pt x="4" y="33"/>
                    </a:lnTo>
                    <a:lnTo>
                      <a:pt x="7" y="29"/>
                    </a:lnTo>
                    <a:lnTo>
                      <a:pt x="11" y="27"/>
                    </a:lnTo>
                    <a:lnTo>
                      <a:pt x="16" y="23"/>
                    </a:lnTo>
                    <a:lnTo>
                      <a:pt x="21" y="20"/>
                    </a:lnTo>
                    <a:lnTo>
                      <a:pt x="27" y="16"/>
                    </a:lnTo>
                    <a:lnTo>
                      <a:pt x="32" y="13"/>
                    </a:lnTo>
                    <a:lnTo>
                      <a:pt x="38" y="9"/>
                    </a:lnTo>
                    <a:lnTo>
                      <a:pt x="42" y="7"/>
                    </a:lnTo>
                    <a:lnTo>
                      <a:pt x="46" y="3"/>
                    </a:lnTo>
                    <a:lnTo>
                      <a:pt x="52" y="2"/>
                    </a:lnTo>
                    <a:lnTo>
                      <a:pt x="55" y="0"/>
                    </a:lnTo>
                    <a:lnTo>
                      <a:pt x="58" y="0"/>
                    </a:lnTo>
                    <a:lnTo>
                      <a:pt x="59" y="0"/>
                    </a:lnTo>
                    <a:lnTo>
                      <a:pt x="62" y="2"/>
                    </a:lnTo>
                    <a:lnTo>
                      <a:pt x="60" y="5"/>
                    </a:lnTo>
                    <a:lnTo>
                      <a:pt x="59" y="10"/>
                    </a:lnTo>
                    <a:lnTo>
                      <a:pt x="56" y="15"/>
                    </a:lnTo>
                    <a:lnTo>
                      <a:pt x="52" y="22"/>
                    </a:lnTo>
                    <a:lnTo>
                      <a:pt x="49" y="27"/>
                    </a:lnTo>
                    <a:lnTo>
                      <a:pt x="45" y="33"/>
                    </a:lnTo>
                    <a:lnTo>
                      <a:pt x="44" y="36"/>
                    </a:lnTo>
                    <a:lnTo>
                      <a:pt x="42" y="39"/>
                    </a:lnTo>
                    <a:lnTo>
                      <a:pt x="507" y="118"/>
                    </a:lnTo>
                    <a:lnTo>
                      <a:pt x="553" y="116"/>
                    </a:lnTo>
                    <a:lnTo>
                      <a:pt x="559" y="89"/>
                    </a:lnTo>
                    <a:lnTo>
                      <a:pt x="562" y="89"/>
                    </a:lnTo>
                    <a:lnTo>
                      <a:pt x="565" y="90"/>
                    </a:lnTo>
                    <a:lnTo>
                      <a:pt x="570" y="92"/>
                    </a:lnTo>
                    <a:lnTo>
                      <a:pt x="576" y="95"/>
                    </a:lnTo>
                    <a:lnTo>
                      <a:pt x="581" y="98"/>
                    </a:lnTo>
                    <a:lnTo>
                      <a:pt x="588" y="99"/>
                    </a:lnTo>
                    <a:lnTo>
                      <a:pt x="595" y="103"/>
                    </a:lnTo>
                    <a:lnTo>
                      <a:pt x="601" y="105"/>
                    </a:lnTo>
                    <a:lnTo>
                      <a:pt x="607" y="108"/>
                    </a:lnTo>
                    <a:lnTo>
                      <a:pt x="611" y="111"/>
                    </a:lnTo>
                    <a:lnTo>
                      <a:pt x="616" y="113"/>
                    </a:lnTo>
                    <a:lnTo>
                      <a:pt x="619" y="116"/>
                    </a:lnTo>
                    <a:lnTo>
                      <a:pt x="622" y="119"/>
                    </a:lnTo>
                    <a:lnTo>
                      <a:pt x="622" y="121"/>
                    </a:lnTo>
                    <a:lnTo>
                      <a:pt x="621" y="122"/>
                    </a:lnTo>
                    <a:lnTo>
                      <a:pt x="616" y="123"/>
                    </a:lnTo>
                    <a:lnTo>
                      <a:pt x="612" y="125"/>
                    </a:lnTo>
                    <a:lnTo>
                      <a:pt x="608" y="125"/>
                    </a:lnTo>
                    <a:lnTo>
                      <a:pt x="605" y="126"/>
                    </a:lnTo>
                    <a:lnTo>
                      <a:pt x="601" y="126"/>
                    </a:lnTo>
                    <a:lnTo>
                      <a:pt x="597" y="128"/>
                    </a:lnTo>
                    <a:lnTo>
                      <a:pt x="593" y="128"/>
                    </a:lnTo>
                    <a:lnTo>
                      <a:pt x="588" y="128"/>
                    </a:lnTo>
                    <a:lnTo>
                      <a:pt x="583" y="129"/>
                    </a:lnTo>
                    <a:lnTo>
                      <a:pt x="579" y="129"/>
                    </a:lnTo>
                    <a:lnTo>
                      <a:pt x="573" y="131"/>
                    </a:lnTo>
                    <a:lnTo>
                      <a:pt x="567" y="131"/>
                    </a:lnTo>
                    <a:lnTo>
                      <a:pt x="563" y="132"/>
                    </a:lnTo>
                    <a:lnTo>
                      <a:pt x="559" y="132"/>
                    </a:lnTo>
                    <a:lnTo>
                      <a:pt x="553" y="132"/>
                    </a:lnTo>
                    <a:lnTo>
                      <a:pt x="548" y="132"/>
                    </a:lnTo>
                    <a:lnTo>
                      <a:pt x="542" y="132"/>
                    </a:lnTo>
                    <a:lnTo>
                      <a:pt x="538" y="133"/>
                    </a:lnTo>
                    <a:lnTo>
                      <a:pt x="534" y="133"/>
                    </a:lnTo>
                    <a:lnTo>
                      <a:pt x="530" y="133"/>
                    </a:lnTo>
                    <a:lnTo>
                      <a:pt x="525" y="135"/>
                    </a:lnTo>
                    <a:lnTo>
                      <a:pt x="523" y="135"/>
                    </a:lnTo>
                    <a:lnTo>
                      <a:pt x="518" y="135"/>
                    </a:lnTo>
                    <a:lnTo>
                      <a:pt x="516" y="135"/>
                    </a:lnTo>
                    <a:lnTo>
                      <a:pt x="511" y="135"/>
                    </a:lnTo>
                    <a:lnTo>
                      <a:pt x="510" y="136"/>
                    </a:lnTo>
                    <a:lnTo>
                      <a:pt x="507" y="136"/>
                    </a:lnTo>
                    <a:lnTo>
                      <a:pt x="506" y="136"/>
                    </a:lnTo>
                    <a:lnTo>
                      <a:pt x="504" y="136"/>
                    </a:lnTo>
                    <a:lnTo>
                      <a:pt x="500" y="135"/>
                    </a:lnTo>
                    <a:lnTo>
                      <a:pt x="496" y="135"/>
                    </a:lnTo>
                    <a:lnTo>
                      <a:pt x="493" y="133"/>
                    </a:lnTo>
                    <a:lnTo>
                      <a:pt x="489" y="133"/>
                    </a:lnTo>
                    <a:lnTo>
                      <a:pt x="485" y="132"/>
                    </a:lnTo>
                    <a:lnTo>
                      <a:pt x="479" y="132"/>
                    </a:lnTo>
                    <a:lnTo>
                      <a:pt x="474" y="131"/>
                    </a:lnTo>
                    <a:lnTo>
                      <a:pt x="468" y="129"/>
                    </a:lnTo>
                    <a:lnTo>
                      <a:pt x="461" y="129"/>
                    </a:lnTo>
                    <a:lnTo>
                      <a:pt x="454" y="126"/>
                    </a:lnTo>
                    <a:lnTo>
                      <a:pt x="446" y="126"/>
                    </a:lnTo>
                    <a:lnTo>
                      <a:pt x="439" y="125"/>
                    </a:lnTo>
                    <a:lnTo>
                      <a:pt x="430" y="123"/>
                    </a:lnTo>
                    <a:lnTo>
                      <a:pt x="422" y="122"/>
                    </a:lnTo>
                    <a:lnTo>
                      <a:pt x="412" y="121"/>
                    </a:lnTo>
                    <a:lnTo>
                      <a:pt x="402" y="119"/>
                    </a:lnTo>
                    <a:lnTo>
                      <a:pt x="394" y="118"/>
                    </a:lnTo>
                    <a:lnTo>
                      <a:pt x="384" y="115"/>
                    </a:lnTo>
                    <a:lnTo>
                      <a:pt x="373" y="113"/>
                    </a:lnTo>
                    <a:lnTo>
                      <a:pt x="363" y="112"/>
                    </a:lnTo>
                    <a:lnTo>
                      <a:pt x="353" y="111"/>
                    </a:lnTo>
                    <a:lnTo>
                      <a:pt x="342" y="109"/>
                    </a:lnTo>
                    <a:lnTo>
                      <a:pt x="331" y="106"/>
                    </a:lnTo>
                    <a:lnTo>
                      <a:pt x="320" y="105"/>
                    </a:lnTo>
                    <a:lnTo>
                      <a:pt x="310" y="103"/>
                    </a:lnTo>
                    <a:lnTo>
                      <a:pt x="297" y="101"/>
                    </a:lnTo>
                    <a:lnTo>
                      <a:pt x="286" y="99"/>
                    </a:lnTo>
                    <a:lnTo>
                      <a:pt x="275" y="98"/>
                    </a:lnTo>
                    <a:lnTo>
                      <a:pt x="264" y="96"/>
                    </a:lnTo>
                    <a:lnTo>
                      <a:pt x="252" y="93"/>
                    </a:lnTo>
                    <a:lnTo>
                      <a:pt x="241" y="92"/>
                    </a:lnTo>
                    <a:lnTo>
                      <a:pt x="230" y="90"/>
                    </a:lnTo>
                    <a:lnTo>
                      <a:pt x="219" y="88"/>
                    </a:lnTo>
                    <a:lnTo>
                      <a:pt x="208" y="86"/>
                    </a:lnTo>
                    <a:lnTo>
                      <a:pt x="196" y="85"/>
                    </a:lnTo>
                    <a:lnTo>
                      <a:pt x="185" y="82"/>
                    </a:lnTo>
                    <a:lnTo>
                      <a:pt x="174" y="80"/>
                    </a:lnTo>
                    <a:lnTo>
                      <a:pt x="163" y="78"/>
                    </a:lnTo>
                    <a:lnTo>
                      <a:pt x="153" y="76"/>
                    </a:lnTo>
                    <a:lnTo>
                      <a:pt x="143" y="75"/>
                    </a:lnTo>
                    <a:lnTo>
                      <a:pt x="133" y="72"/>
                    </a:lnTo>
                    <a:lnTo>
                      <a:pt x="124" y="70"/>
                    </a:lnTo>
                    <a:lnTo>
                      <a:pt x="114" y="69"/>
                    </a:lnTo>
                    <a:lnTo>
                      <a:pt x="104" y="68"/>
                    </a:lnTo>
                    <a:lnTo>
                      <a:pt x="96" y="66"/>
                    </a:lnTo>
                    <a:lnTo>
                      <a:pt x="86" y="65"/>
                    </a:lnTo>
                    <a:lnTo>
                      <a:pt x="79" y="63"/>
                    </a:lnTo>
                    <a:lnTo>
                      <a:pt x="70" y="62"/>
                    </a:lnTo>
                    <a:lnTo>
                      <a:pt x="63" y="60"/>
                    </a:lnTo>
                    <a:lnTo>
                      <a:pt x="56" y="58"/>
                    </a:lnTo>
                    <a:lnTo>
                      <a:pt x="51" y="58"/>
                    </a:lnTo>
                    <a:lnTo>
                      <a:pt x="44" y="56"/>
                    </a:lnTo>
                    <a:lnTo>
                      <a:pt x="38" y="56"/>
                    </a:lnTo>
                    <a:lnTo>
                      <a:pt x="32" y="53"/>
                    </a:lnTo>
                    <a:lnTo>
                      <a:pt x="30" y="53"/>
                    </a:lnTo>
                    <a:lnTo>
                      <a:pt x="24" y="52"/>
                    </a:lnTo>
                    <a:lnTo>
                      <a:pt x="23" y="52"/>
                    </a:lnTo>
                    <a:lnTo>
                      <a:pt x="17" y="49"/>
                    </a:lnTo>
                    <a:lnTo>
                      <a:pt x="16" y="49"/>
                    </a:lnTo>
                    <a:lnTo>
                      <a:pt x="11" y="46"/>
                    </a:lnTo>
                    <a:lnTo>
                      <a:pt x="7" y="43"/>
                    </a:lnTo>
                    <a:lnTo>
                      <a:pt x="6" y="42"/>
                    </a:lnTo>
                    <a:lnTo>
                      <a:pt x="3" y="40"/>
                    </a:lnTo>
                    <a:lnTo>
                      <a:pt x="0" y="37"/>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6" name="Freeform 38"/>
              <p:cNvSpPr>
                <a:spLocks/>
              </p:cNvSpPr>
              <p:nvPr/>
            </p:nvSpPr>
            <p:spPr bwMode="auto">
              <a:xfrm>
                <a:off x="718" y="1978"/>
                <a:ext cx="316" cy="206"/>
              </a:xfrm>
              <a:custGeom>
                <a:avLst/>
                <a:gdLst>
                  <a:gd name="T0" fmla="*/ 1 w 632"/>
                  <a:gd name="T1" fmla="*/ 9 h 411"/>
                  <a:gd name="T2" fmla="*/ 3 w 632"/>
                  <a:gd name="T3" fmla="*/ 9 h 411"/>
                  <a:gd name="T4" fmla="*/ 6 w 632"/>
                  <a:gd name="T5" fmla="*/ 10 h 411"/>
                  <a:gd name="T6" fmla="*/ 10 w 632"/>
                  <a:gd name="T7" fmla="*/ 10 h 411"/>
                  <a:gd name="T8" fmla="*/ 13 w 632"/>
                  <a:gd name="T9" fmla="*/ 11 h 411"/>
                  <a:gd name="T10" fmla="*/ 15 w 632"/>
                  <a:gd name="T11" fmla="*/ 11 h 411"/>
                  <a:gd name="T12" fmla="*/ 17 w 632"/>
                  <a:gd name="T13" fmla="*/ 11 h 411"/>
                  <a:gd name="T14" fmla="*/ 18 w 632"/>
                  <a:gd name="T15" fmla="*/ 8 h 411"/>
                  <a:gd name="T16" fmla="*/ 19 w 632"/>
                  <a:gd name="T17" fmla="*/ 5 h 411"/>
                  <a:gd name="T18" fmla="*/ 21 w 632"/>
                  <a:gd name="T19" fmla="*/ 3 h 411"/>
                  <a:gd name="T20" fmla="*/ 23 w 632"/>
                  <a:gd name="T21" fmla="*/ 2 h 411"/>
                  <a:gd name="T22" fmla="*/ 25 w 632"/>
                  <a:gd name="T23" fmla="*/ 4 h 411"/>
                  <a:gd name="T24" fmla="*/ 25 w 632"/>
                  <a:gd name="T25" fmla="*/ 6 h 411"/>
                  <a:gd name="T26" fmla="*/ 25 w 632"/>
                  <a:gd name="T27" fmla="*/ 8 h 411"/>
                  <a:gd name="T28" fmla="*/ 28 w 632"/>
                  <a:gd name="T29" fmla="*/ 8 h 411"/>
                  <a:gd name="T30" fmla="*/ 30 w 632"/>
                  <a:gd name="T31" fmla="*/ 9 h 411"/>
                  <a:gd name="T32" fmla="*/ 34 w 632"/>
                  <a:gd name="T33" fmla="*/ 9 h 411"/>
                  <a:gd name="T34" fmla="*/ 34 w 632"/>
                  <a:gd name="T35" fmla="*/ 8 h 411"/>
                  <a:gd name="T36" fmla="*/ 35 w 632"/>
                  <a:gd name="T37" fmla="*/ 5 h 411"/>
                  <a:gd name="T38" fmla="*/ 36 w 632"/>
                  <a:gd name="T39" fmla="*/ 3 h 411"/>
                  <a:gd name="T40" fmla="*/ 38 w 632"/>
                  <a:gd name="T41" fmla="*/ 1 h 411"/>
                  <a:gd name="T42" fmla="*/ 40 w 632"/>
                  <a:gd name="T43" fmla="*/ 2 h 411"/>
                  <a:gd name="T44" fmla="*/ 40 w 632"/>
                  <a:gd name="T45" fmla="*/ 5 h 411"/>
                  <a:gd name="T46" fmla="*/ 39 w 632"/>
                  <a:gd name="T47" fmla="*/ 7 h 411"/>
                  <a:gd name="T48" fmla="*/ 39 w 632"/>
                  <a:gd name="T49" fmla="*/ 10 h 411"/>
                  <a:gd name="T50" fmla="*/ 39 w 632"/>
                  <a:gd name="T51" fmla="*/ 13 h 411"/>
                  <a:gd name="T52" fmla="*/ 38 w 632"/>
                  <a:gd name="T53" fmla="*/ 16 h 411"/>
                  <a:gd name="T54" fmla="*/ 38 w 632"/>
                  <a:gd name="T55" fmla="*/ 19 h 411"/>
                  <a:gd name="T56" fmla="*/ 37 w 632"/>
                  <a:gd name="T57" fmla="*/ 21 h 411"/>
                  <a:gd name="T58" fmla="*/ 36 w 632"/>
                  <a:gd name="T59" fmla="*/ 24 h 411"/>
                  <a:gd name="T60" fmla="*/ 35 w 632"/>
                  <a:gd name="T61" fmla="*/ 26 h 411"/>
                  <a:gd name="T62" fmla="*/ 34 w 632"/>
                  <a:gd name="T63" fmla="*/ 24 h 411"/>
                  <a:gd name="T64" fmla="*/ 36 w 632"/>
                  <a:gd name="T65" fmla="*/ 22 h 411"/>
                  <a:gd name="T66" fmla="*/ 37 w 632"/>
                  <a:gd name="T67" fmla="*/ 20 h 411"/>
                  <a:gd name="T68" fmla="*/ 37 w 632"/>
                  <a:gd name="T69" fmla="*/ 17 h 411"/>
                  <a:gd name="T70" fmla="*/ 38 w 632"/>
                  <a:gd name="T71" fmla="*/ 14 h 411"/>
                  <a:gd name="T72" fmla="*/ 38 w 632"/>
                  <a:gd name="T73" fmla="*/ 11 h 411"/>
                  <a:gd name="T74" fmla="*/ 38 w 632"/>
                  <a:gd name="T75" fmla="*/ 7 h 411"/>
                  <a:gd name="T76" fmla="*/ 39 w 632"/>
                  <a:gd name="T77" fmla="*/ 5 h 411"/>
                  <a:gd name="T78" fmla="*/ 39 w 632"/>
                  <a:gd name="T79" fmla="*/ 3 h 411"/>
                  <a:gd name="T80" fmla="*/ 37 w 632"/>
                  <a:gd name="T81" fmla="*/ 3 h 411"/>
                  <a:gd name="T82" fmla="*/ 36 w 632"/>
                  <a:gd name="T83" fmla="*/ 4 h 411"/>
                  <a:gd name="T84" fmla="*/ 35 w 632"/>
                  <a:gd name="T85" fmla="*/ 7 h 411"/>
                  <a:gd name="T86" fmla="*/ 35 w 632"/>
                  <a:gd name="T87" fmla="*/ 10 h 411"/>
                  <a:gd name="T88" fmla="*/ 34 w 632"/>
                  <a:gd name="T89" fmla="*/ 13 h 411"/>
                  <a:gd name="T90" fmla="*/ 33 w 632"/>
                  <a:gd name="T91" fmla="*/ 11 h 411"/>
                  <a:gd name="T92" fmla="*/ 33 w 632"/>
                  <a:gd name="T93" fmla="*/ 10 h 411"/>
                  <a:gd name="T94" fmla="*/ 30 w 632"/>
                  <a:gd name="T95" fmla="*/ 10 h 411"/>
                  <a:gd name="T96" fmla="*/ 28 w 632"/>
                  <a:gd name="T97" fmla="*/ 10 h 411"/>
                  <a:gd name="T98" fmla="*/ 25 w 632"/>
                  <a:gd name="T99" fmla="*/ 10 h 411"/>
                  <a:gd name="T100" fmla="*/ 23 w 632"/>
                  <a:gd name="T101" fmla="*/ 13 h 411"/>
                  <a:gd name="T102" fmla="*/ 21 w 632"/>
                  <a:gd name="T103" fmla="*/ 13 h 411"/>
                  <a:gd name="T104" fmla="*/ 23 w 632"/>
                  <a:gd name="T105" fmla="*/ 10 h 411"/>
                  <a:gd name="T106" fmla="*/ 24 w 632"/>
                  <a:gd name="T107" fmla="*/ 7 h 411"/>
                  <a:gd name="T108" fmla="*/ 24 w 632"/>
                  <a:gd name="T109" fmla="*/ 4 h 411"/>
                  <a:gd name="T110" fmla="*/ 22 w 632"/>
                  <a:gd name="T111" fmla="*/ 4 h 411"/>
                  <a:gd name="T112" fmla="*/ 20 w 632"/>
                  <a:gd name="T113" fmla="*/ 5 h 411"/>
                  <a:gd name="T114" fmla="*/ 19 w 632"/>
                  <a:gd name="T115" fmla="*/ 8 h 411"/>
                  <a:gd name="T116" fmla="*/ 18 w 632"/>
                  <a:gd name="T117" fmla="*/ 10 h 411"/>
                  <a:gd name="T118" fmla="*/ 19 w 632"/>
                  <a:gd name="T119" fmla="*/ 13 h 411"/>
                  <a:gd name="T120" fmla="*/ 20 w 632"/>
                  <a:gd name="T121" fmla="*/ 14 h 411"/>
                  <a:gd name="T122" fmla="*/ 18 w 632"/>
                  <a:gd name="T123" fmla="*/ 14 h 411"/>
                  <a:gd name="T124" fmla="*/ 5 w 632"/>
                  <a:gd name="T125" fmla="*/ 11 h 4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2"/>
                  <a:gd name="T190" fmla="*/ 0 h 411"/>
                  <a:gd name="T191" fmla="*/ 632 w 632"/>
                  <a:gd name="T192" fmla="*/ 411 h 4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2" h="411">
                    <a:moveTo>
                      <a:pt x="38" y="195"/>
                    </a:moveTo>
                    <a:lnTo>
                      <a:pt x="54" y="159"/>
                    </a:lnTo>
                    <a:lnTo>
                      <a:pt x="0" y="151"/>
                    </a:lnTo>
                    <a:lnTo>
                      <a:pt x="0" y="148"/>
                    </a:lnTo>
                    <a:lnTo>
                      <a:pt x="2" y="145"/>
                    </a:lnTo>
                    <a:lnTo>
                      <a:pt x="5" y="140"/>
                    </a:lnTo>
                    <a:lnTo>
                      <a:pt x="10" y="138"/>
                    </a:lnTo>
                    <a:lnTo>
                      <a:pt x="13" y="138"/>
                    </a:lnTo>
                    <a:lnTo>
                      <a:pt x="17" y="138"/>
                    </a:lnTo>
                    <a:lnTo>
                      <a:pt x="23" y="139"/>
                    </a:lnTo>
                    <a:lnTo>
                      <a:pt x="24" y="139"/>
                    </a:lnTo>
                    <a:lnTo>
                      <a:pt x="27" y="139"/>
                    </a:lnTo>
                    <a:lnTo>
                      <a:pt x="31" y="140"/>
                    </a:lnTo>
                    <a:lnTo>
                      <a:pt x="36" y="140"/>
                    </a:lnTo>
                    <a:lnTo>
                      <a:pt x="38" y="140"/>
                    </a:lnTo>
                    <a:lnTo>
                      <a:pt x="43" y="140"/>
                    </a:lnTo>
                    <a:lnTo>
                      <a:pt x="47" y="142"/>
                    </a:lnTo>
                    <a:lnTo>
                      <a:pt x="52" y="142"/>
                    </a:lnTo>
                    <a:lnTo>
                      <a:pt x="57" y="142"/>
                    </a:lnTo>
                    <a:lnTo>
                      <a:pt x="61" y="143"/>
                    </a:lnTo>
                    <a:lnTo>
                      <a:pt x="65" y="143"/>
                    </a:lnTo>
                    <a:lnTo>
                      <a:pt x="71" y="145"/>
                    </a:lnTo>
                    <a:lnTo>
                      <a:pt x="76" y="145"/>
                    </a:lnTo>
                    <a:lnTo>
                      <a:pt x="82" y="146"/>
                    </a:lnTo>
                    <a:lnTo>
                      <a:pt x="87" y="146"/>
                    </a:lnTo>
                    <a:lnTo>
                      <a:pt x="93" y="148"/>
                    </a:lnTo>
                    <a:lnTo>
                      <a:pt x="99" y="148"/>
                    </a:lnTo>
                    <a:lnTo>
                      <a:pt x="104" y="149"/>
                    </a:lnTo>
                    <a:lnTo>
                      <a:pt x="110" y="149"/>
                    </a:lnTo>
                    <a:lnTo>
                      <a:pt x="117" y="151"/>
                    </a:lnTo>
                    <a:lnTo>
                      <a:pt x="122" y="151"/>
                    </a:lnTo>
                    <a:lnTo>
                      <a:pt x="128" y="152"/>
                    </a:lnTo>
                    <a:lnTo>
                      <a:pt x="134" y="153"/>
                    </a:lnTo>
                    <a:lnTo>
                      <a:pt x="141" y="155"/>
                    </a:lnTo>
                    <a:lnTo>
                      <a:pt x="146" y="155"/>
                    </a:lnTo>
                    <a:lnTo>
                      <a:pt x="152" y="155"/>
                    </a:lnTo>
                    <a:lnTo>
                      <a:pt x="157" y="155"/>
                    </a:lnTo>
                    <a:lnTo>
                      <a:pt x="163" y="156"/>
                    </a:lnTo>
                    <a:lnTo>
                      <a:pt x="169" y="156"/>
                    </a:lnTo>
                    <a:lnTo>
                      <a:pt x="174" y="158"/>
                    </a:lnTo>
                    <a:lnTo>
                      <a:pt x="180" y="158"/>
                    </a:lnTo>
                    <a:lnTo>
                      <a:pt x="187" y="159"/>
                    </a:lnTo>
                    <a:lnTo>
                      <a:pt x="191" y="159"/>
                    </a:lnTo>
                    <a:lnTo>
                      <a:pt x="197" y="161"/>
                    </a:lnTo>
                    <a:lnTo>
                      <a:pt x="202" y="161"/>
                    </a:lnTo>
                    <a:lnTo>
                      <a:pt x="208" y="162"/>
                    </a:lnTo>
                    <a:lnTo>
                      <a:pt x="212" y="162"/>
                    </a:lnTo>
                    <a:lnTo>
                      <a:pt x="216" y="163"/>
                    </a:lnTo>
                    <a:lnTo>
                      <a:pt x="222" y="163"/>
                    </a:lnTo>
                    <a:lnTo>
                      <a:pt x="227" y="165"/>
                    </a:lnTo>
                    <a:lnTo>
                      <a:pt x="230" y="165"/>
                    </a:lnTo>
                    <a:lnTo>
                      <a:pt x="234" y="166"/>
                    </a:lnTo>
                    <a:lnTo>
                      <a:pt x="239" y="166"/>
                    </a:lnTo>
                    <a:lnTo>
                      <a:pt x="243" y="166"/>
                    </a:lnTo>
                    <a:lnTo>
                      <a:pt x="250" y="168"/>
                    </a:lnTo>
                    <a:lnTo>
                      <a:pt x="255" y="168"/>
                    </a:lnTo>
                    <a:lnTo>
                      <a:pt x="260" y="169"/>
                    </a:lnTo>
                    <a:lnTo>
                      <a:pt x="264" y="169"/>
                    </a:lnTo>
                    <a:lnTo>
                      <a:pt x="265" y="169"/>
                    </a:lnTo>
                    <a:lnTo>
                      <a:pt x="267" y="171"/>
                    </a:lnTo>
                    <a:lnTo>
                      <a:pt x="267" y="169"/>
                    </a:lnTo>
                    <a:lnTo>
                      <a:pt x="268" y="166"/>
                    </a:lnTo>
                    <a:lnTo>
                      <a:pt x="269" y="161"/>
                    </a:lnTo>
                    <a:lnTo>
                      <a:pt x="271" y="155"/>
                    </a:lnTo>
                    <a:lnTo>
                      <a:pt x="272" y="149"/>
                    </a:lnTo>
                    <a:lnTo>
                      <a:pt x="274" y="146"/>
                    </a:lnTo>
                    <a:lnTo>
                      <a:pt x="275" y="140"/>
                    </a:lnTo>
                    <a:lnTo>
                      <a:pt x="276" y="138"/>
                    </a:lnTo>
                    <a:lnTo>
                      <a:pt x="278" y="132"/>
                    </a:lnTo>
                    <a:lnTo>
                      <a:pt x="281" y="128"/>
                    </a:lnTo>
                    <a:lnTo>
                      <a:pt x="282" y="122"/>
                    </a:lnTo>
                    <a:lnTo>
                      <a:pt x="283" y="118"/>
                    </a:lnTo>
                    <a:lnTo>
                      <a:pt x="286" y="112"/>
                    </a:lnTo>
                    <a:lnTo>
                      <a:pt x="288" y="106"/>
                    </a:lnTo>
                    <a:lnTo>
                      <a:pt x="290" y="102"/>
                    </a:lnTo>
                    <a:lnTo>
                      <a:pt x="292" y="97"/>
                    </a:lnTo>
                    <a:lnTo>
                      <a:pt x="295" y="92"/>
                    </a:lnTo>
                    <a:lnTo>
                      <a:pt x="296" y="86"/>
                    </a:lnTo>
                    <a:lnTo>
                      <a:pt x="299" y="82"/>
                    </a:lnTo>
                    <a:lnTo>
                      <a:pt x="302" y="77"/>
                    </a:lnTo>
                    <a:lnTo>
                      <a:pt x="303" y="72"/>
                    </a:lnTo>
                    <a:lnTo>
                      <a:pt x="306" y="69"/>
                    </a:lnTo>
                    <a:lnTo>
                      <a:pt x="307" y="65"/>
                    </a:lnTo>
                    <a:lnTo>
                      <a:pt x="310" y="62"/>
                    </a:lnTo>
                    <a:lnTo>
                      <a:pt x="314" y="55"/>
                    </a:lnTo>
                    <a:lnTo>
                      <a:pt x="320" y="50"/>
                    </a:lnTo>
                    <a:lnTo>
                      <a:pt x="324" y="47"/>
                    </a:lnTo>
                    <a:lnTo>
                      <a:pt x="328" y="43"/>
                    </a:lnTo>
                    <a:lnTo>
                      <a:pt x="331" y="40"/>
                    </a:lnTo>
                    <a:lnTo>
                      <a:pt x="335" y="37"/>
                    </a:lnTo>
                    <a:lnTo>
                      <a:pt x="339" y="36"/>
                    </a:lnTo>
                    <a:lnTo>
                      <a:pt x="344" y="33"/>
                    </a:lnTo>
                    <a:lnTo>
                      <a:pt x="348" y="32"/>
                    </a:lnTo>
                    <a:lnTo>
                      <a:pt x="352" y="30"/>
                    </a:lnTo>
                    <a:lnTo>
                      <a:pt x="356" y="30"/>
                    </a:lnTo>
                    <a:lnTo>
                      <a:pt x="359" y="29"/>
                    </a:lnTo>
                    <a:lnTo>
                      <a:pt x="363" y="29"/>
                    </a:lnTo>
                    <a:lnTo>
                      <a:pt x="367" y="29"/>
                    </a:lnTo>
                    <a:lnTo>
                      <a:pt x="370" y="29"/>
                    </a:lnTo>
                    <a:lnTo>
                      <a:pt x="374" y="29"/>
                    </a:lnTo>
                    <a:lnTo>
                      <a:pt x="377" y="30"/>
                    </a:lnTo>
                    <a:lnTo>
                      <a:pt x="381" y="32"/>
                    </a:lnTo>
                    <a:lnTo>
                      <a:pt x="384" y="33"/>
                    </a:lnTo>
                    <a:lnTo>
                      <a:pt x="387" y="36"/>
                    </a:lnTo>
                    <a:lnTo>
                      <a:pt x="390" y="40"/>
                    </a:lnTo>
                    <a:lnTo>
                      <a:pt x="393" y="47"/>
                    </a:lnTo>
                    <a:lnTo>
                      <a:pt x="393" y="50"/>
                    </a:lnTo>
                    <a:lnTo>
                      <a:pt x="394" y="53"/>
                    </a:lnTo>
                    <a:lnTo>
                      <a:pt x="395" y="57"/>
                    </a:lnTo>
                    <a:lnTo>
                      <a:pt x="395" y="60"/>
                    </a:lnTo>
                    <a:lnTo>
                      <a:pt x="397" y="65"/>
                    </a:lnTo>
                    <a:lnTo>
                      <a:pt x="397" y="67"/>
                    </a:lnTo>
                    <a:lnTo>
                      <a:pt x="398" y="72"/>
                    </a:lnTo>
                    <a:lnTo>
                      <a:pt x="400" y="76"/>
                    </a:lnTo>
                    <a:lnTo>
                      <a:pt x="400" y="79"/>
                    </a:lnTo>
                    <a:lnTo>
                      <a:pt x="400" y="83"/>
                    </a:lnTo>
                    <a:lnTo>
                      <a:pt x="400" y="87"/>
                    </a:lnTo>
                    <a:lnTo>
                      <a:pt x="401" y="92"/>
                    </a:lnTo>
                    <a:lnTo>
                      <a:pt x="401" y="97"/>
                    </a:lnTo>
                    <a:lnTo>
                      <a:pt x="402" y="105"/>
                    </a:lnTo>
                    <a:lnTo>
                      <a:pt x="402" y="109"/>
                    </a:lnTo>
                    <a:lnTo>
                      <a:pt x="402" y="113"/>
                    </a:lnTo>
                    <a:lnTo>
                      <a:pt x="402" y="116"/>
                    </a:lnTo>
                    <a:lnTo>
                      <a:pt x="402" y="118"/>
                    </a:lnTo>
                    <a:lnTo>
                      <a:pt x="404" y="115"/>
                    </a:lnTo>
                    <a:lnTo>
                      <a:pt x="409" y="113"/>
                    </a:lnTo>
                    <a:lnTo>
                      <a:pt x="414" y="112"/>
                    </a:lnTo>
                    <a:lnTo>
                      <a:pt x="418" y="110"/>
                    </a:lnTo>
                    <a:lnTo>
                      <a:pt x="423" y="110"/>
                    </a:lnTo>
                    <a:lnTo>
                      <a:pt x="429" y="112"/>
                    </a:lnTo>
                    <a:lnTo>
                      <a:pt x="436" y="113"/>
                    </a:lnTo>
                    <a:lnTo>
                      <a:pt x="442" y="116"/>
                    </a:lnTo>
                    <a:lnTo>
                      <a:pt x="447" y="120"/>
                    </a:lnTo>
                    <a:lnTo>
                      <a:pt x="451" y="126"/>
                    </a:lnTo>
                    <a:lnTo>
                      <a:pt x="456" y="129"/>
                    </a:lnTo>
                    <a:lnTo>
                      <a:pt x="460" y="133"/>
                    </a:lnTo>
                    <a:lnTo>
                      <a:pt x="461" y="135"/>
                    </a:lnTo>
                    <a:lnTo>
                      <a:pt x="463" y="136"/>
                    </a:lnTo>
                    <a:lnTo>
                      <a:pt x="463" y="135"/>
                    </a:lnTo>
                    <a:lnTo>
                      <a:pt x="467" y="135"/>
                    </a:lnTo>
                    <a:lnTo>
                      <a:pt x="471" y="133"/>
                    </a:lnTo>
                    <a:lnTo>
                      <a:pt x="477" y="130"/>
                    </a:lnTo>
                    <a:lnTo>
                      <a:pt x="482" y="129"/>
                    </a:lnTo>
                    <a:lnTo>
                      <a:pt x="489" y="126"/>
                    </a:lnTo>
                    <a:lnTo>
                      <a:pt x="493" y="126"/>
                    </a:lnTo>
                    <a:lnTo>
                      <a:pt x="499" y="126"/>
                    </a:lnTo>
                    <a:lnTo>
                      <a:pt x="503" y="126"/>
                    </a:lnTo>
                    <a:lnTo>
                      <a:pt x="509" y="128"/>
                    </a:lnTo>
                    <a:lnTo>
                      <a:pt x="514" y="130"/>
                    </a:lnTo>
                    <a:lnTo>
                      <a:pt x="521" y="133"/>
                    </a:lnTo>
                    <a:lnTo>
                      <a:pt x="526" y="136"/>
                    </a:lnTo>
                    <a:lnTo>
                      <a:pt x="530" y="139"/>
                    </a:lnTo>
                    <a:lnTo>
                      <a:pt x="534" y="140"/>
                    </a:lnTo>
                    <a:lnTo>
                      <a:pt x="535" y="142"/>
                    </a:lnTo>
                    <a:lnTo>
                      <a:pt x="535" y="140"/>
                    </a:lnTo>
                    <a:lnTo>
                      <a:pt x="535" y="138"/>
                    </a:lnTo>
                    <a:lnTo>
                      <a:pt x="535" y="133"/>
                    </a:lnTo>
                    <a:lnTo>
                      <a:pt x="537" y="128"/>
                    </a:lnTo>
                    <a:lnTo>
                      <a:pt x="537" y="123"/>
                    </a:lnTo>
                    <a:lnTo>
                      <a:pt x="538" y="120"/>
                    </a:lnTo>
                    <a:lnTo>
                      <a:pt x="538" y="116"/>
                    </a:lnTo>
                    <a:lnTo>
                      <a:pt x="540" y="112"/>
                    </a:lnTo>
                    <a:lnTo>
                      <a:pt x="540" y="108"/>
                    </a:lnTo>
                    <a:lnTo>
                      <a:pt x="541" y="103"/>
                    </a:lnTo>
                    <a:lnTo>
                      <a:pt x="541" y="99"/>
                    </a:lnTo>
                    <a:lnTo>
                      <a:pt x="544" y="95"/>
                    </a:lnTo>
                    <a:lnTo>
                      <a:pt x="544" y="89"/>
                    </a:lnTo>
                    <a:lnTo>
                      <a:pt x="545" y="85"/>
                    </a:lnTo>
                    <a:lnTo>
                      <a:pt x="547" y="79"/>
                    </a:lnTo>
                    <a:lnTo>
                      <a:pt x="548" y="75"/>
                    </a:lnTo>
                    <a:lnTo>
                      <a:pt x="549" y="70"/>
                    </a:lnTo>
                    <a:lnTo>
                      <a:pt x="551" y="66"/>
                    </a:lnTo>
                    <a:lnTo>
                      <a:pt x="552" y="60"/>
                    </a:lnTo>
                    <a:lnTo>
                      <a:pt x="554" y="57"/>
                    </a:lnTo>
                    <a:lnTo>
                      <a:pt x="555" y="52"/>
                    </a:lnTo>
                    <a:lnTo>
                      <a:pt x="556" y="47"/>
                    </a:lnTo>
                    <a:lnTo>
                      <a:pt x="558" y="43"/>
                    </a:lnTo>
                    <a:lnTo>
                      <a:pt x="559" y="40"/>
                    </a:lnTo>
                    <a:lnTo>
                      <a:pt x="562" y="34"/>
                    </a:lnTo>
                    <a:lnTo>
                      <a:pt x="566" y="30"/>
                    </a:lnTo>
                    <a:lnTo>
                      <a:pt x="569" y="26"/>
                    </a:lnTo>
                    <a:lnTo>
                      <a:pt x="573" y="22"/>
                    </a:lnTo>
                    <a:lnTo>
                      <a:pt x="576" y="17"/>
                    </a:lnTo>
                    <a:lnTo>
                      <a:pt x="580" y="14"/>
                    </a:lnTo>
                    <a:lnTo>
                      <a:pt x="583" y="10"/>
                    </a:lnTo>
                    <a:lnTo>
                      <a:pt x="587" y="9"/>
                    </a:lnTo>
                    <a:lnTo>
                      <a:pt x="590" y="6"/>
                    </a:lnTo>
                    <a:lnTo>
                      <a:pt x="594" y="4"/>
                    </a:lnTo>
                    <a:lnTo>
                      <a:pt x="600" y="1"/>
                    </a:lnTo>
                    <a:lnTo>
                      <a:pt x="607" y="0"/>
                    </a:lnTo>
                    <a:lnTo>
                      <a:pt x="614" y="1"/>
                    </a:lnTo>
                    <a:lnTo>
                      <a:pt x="619" y="6"/>
                    </a:lnTo>
                    <a:lnTo>
                      <a:pt x="624" y="10"/>
                    </a:lnTo>
                    <a:lnTo>
                      <a:pt x="628" y="16"/>
                    </a:lnTo>
                    <a:lnTo>
                      <a:pt x="629" y="20"/>
                    </a:lnTo>
                    <a:lnTo>
                      <a:pt x="631" y="23"/>
                    </a:lnTo>
                    <a:lnTo>
                      <a:pt x="631" y="27"/>
                    </a:lnTo>
                    <a:lnTo>
                      <a:pt x="632" y="32"/>
                    </a:lnTo>
                    <a:lnTo>
                      <a:pt x="632" y="36"/>
                    </a:lnTo>
                    <a:lnTo>
                      <a:pt x="632" y="39"/>
                    </a:lnTo>
                    <a:lnTo>
                      <a:pt x="632" y="43"/>
                    </a:lnTo>
                    <a:lnTo>
                      <a:pt x="632" y="49"/>
                    </a:lnTo>
                    <a:lnTo>
                      <a:pt x="631" y="53"/>
                    </a:lnTo>
                    <a:lnTo>
                      <a:pt x="631" y="59"/>
                    </a:lnTo>
                    <a:lnTo>
                      <a:pt x="629" y="65"/>
                    </a:lnTo>
                    <a:lnTo>
                      <a:pt x="628" y="70"/>
                    </a:lnTo>
                    <a:lnTo>
                      <a:pt x="626" y="73"/>
                    </a:lnTo>
                    <a:lnTo>
                      <a:pt x="625" y="77"/>
                    </a:lnTo>
                    <a:lnTo>
                      <a:pt x="624" y="82"/>
                    </a:lnTo>
                    <a:lnTo>
                      <a:pt x="624" y="89"/>
                    </a:lnTo>
                    <a:lnTo>
                      <a:pt x="622" y="92"/>
                    </a:lnTo>
                    <a:lnTo>
                      <a:pt x="622" y="95"/>
                    </a:lnTo>
                    <a:lnTo>
                      <a:pt x="621" y="99"/>
                    </a:lnTo>
                    <a:lnTo>
                      <a:pt x="621" y="103"/>
                    </a:lnTo>
                    <a:lnTo>
                      <a:pt x="621" y="106"/>
                    </a:lnTo>
                    <a:lnTo>
                      <a:pt x="621" y="110"/>
                    </a:lnTo>
                    <a:lnTo>
                      <a:pt x="619" y="115"/>
                    </a:lnTo>
                    <a:lnTo>
                      <a:pt x="619" y="120"/>
                    </a:lnTo>
                    <a:lnTo>
                      <a:pt x="618" y="123"/>
                    </a:lnTo>
                    <a:lnTo>
                      <a:pt x="618" y="128"/>
                    </a:lnTo>
                    <a:lnTo>
                      <a:pt x="617" y="133"/>
                    </a:lnTo>
                    <a:lnTo>
                      <a:pt x="617" y="139"/>
                    </a:lnTo>
                    <a:lnTo>
                      <a:pt x="617" y="143"/>
                    </a:lnTo>
                    <a:lnTo>
                      <a:pt x="615" y="148"/>
                    </a:lnTo>
                    <a:lnTo>
                      <a:pt x="615" y="153"/>
                    </a:lnTo>
                    <a:lnTo>
                      <a:pt x="615" y="159"/>
                    </a:lnTo>
                    <a:lnTo>
                      <a:pt x="614" y="163"/>
                    </a:lnTo>
                    <a:lnTo>
                      <a:pt x="614" y="169"/>
                    </a:lnTo>
                    <a:lnTo>
                      <a:pt x="612" y="175"/>
                    </a:lnTo>
                    <a:lnTo>
                      <a:pt x="612" y="181"/>
                    </a:lnTo>
                    <a:lnTo>
                      <a:pt x="612" y="185"/>
                    </a:lnTo>
                    <a:lnTo>
                      <a:pt x="611" y="191"/>
                    </a:lnTo>
                    <a:lnTo>
                      <a:pt x="611" y="196"/>
                    </a:lnTo>
                    <a:lnTo>
                      <a:pt x="611" y="202"/>
                    </a:lnTo>
                    <a:lnTo>
                      <a:pt x="610" y="208"/>
                    </a:lnTo>
                    <a:lnTo>
                      <a:pt x="608" y="214"/>
                    </a:lnTo>
                    <a:lnTo>
                      <a:pt x="608" y="218"/>
                    </a:lnTo>
                    <a:lnTo>
                      <a:pt x="608" y="224"/>
                    </a:lnTo>
                    <a:lnTo>
                      <a:pt x="607" y="229"/>
                    </a:lnTo>
                    <a:lnTo>
                      <a:pt x="607" y="235"/>
                    </a:lnTo>
                    <a:lnTo>
                      <a:pt x="605" y="241"/>
                    </a:lnTo>
                    <a:lnTo>
                      <a:pt x="605" y="247"/>
                    </a:lnTo>
                    <a:lnTo>
                      <a:pt x="604" y="251"/>
                    </a:lnTo>
                    <a:lnTo>
                      <a:pt x="603" y="257"/>
                    </a:lnTo>
                    <a:lnTo>
                      <a:pt x="603" y="261"/>
                    </a:lnTo>
                    <a:lnTo>
                      <a:pt x="601" y="267"/>
                    </a:lnTo>
                    <a:lnTo>
                      <a:pt x="601" y="271"/>
                    </a:lnTo>
                    <a:lnTo>
                      <a:pt x="601" y="277"/>
                    </a:lnTo>
                    <a:lnTo>
                      <a:pt x="600" y="281"/>
                    </a:lnTo>
                    <a:lnTo>
                      <a:pt x="600" y="285"/>
                    </a:lnTo>
                    <a:lnTo>
                      <a:pt x="598" y="289"/>
                    </a:lnTo>
                    <a:lnTo>
                      <a:pt x="598" y="294"/>
                    </a:lnTo>
                    <a:lnTo>
                      <a:pt x="597" y="298"/>
                    </a:lnTo>
                    <a:lnTo>
                      <a:pt x="597" y="302"/>
                    </a:lnTo>
                    <a:lnTo>
                      <a:pt x="596" y="305"/>
                    </a:lnTo>
                    <a:lnTo>
                      <a:pt x="596" y="310"/>
                    </a:lnTo>
                    <a:lnTo>
                      <a:pt x="594" y="312"/>
                    </a:lnTo>
                    <a:lnTo>
                      <a:pt x="594" y="317"/>
                    </a:lnTo>
                    <a:lnTo>
                      <a:pt x="593" y="322"/>
                    </a:lnTo>
                    <a:lnTo>
                      <a:pt x="591" y="328"/>
                    </a:lnTo>
                    <a:lnTo>
                      <a:pt x="590" y="332"/>
                    </a:lnTo>
                    <a:lnTo>
                      <a:pt x="590" y="335"/>
                    </a:lnTo>
                    <a:lnTo>
                      <a:pt x="587" y="341"/>
                    </a:lnTo>
                    <a:lnTo>
                      <a:pt x="584" y="347"/>
                    </a:lnTo>
                    <a:lnTo>
                      <a:pt x="582" y="354"/>
                    </a:lnTo>
                    <a:lnTo>
                      <a:pt x="579" y="361"/>
                    </a:lnTo>
                    <a:lnTo>
                      <a:pt x="575" y="367"/>
                    </a:lnTo>
                    <a:lnTo>
                      <a:pt x="572" y="374"/>
                    </a:lnTo>
                    <a:lnTo>
                      <a:pt x="569" y="380"/>
                    </a:lnTo>
                    <a:lnTo>
                      <a:pt x="566" y="387"/>
                    </a:lnTo>
                    <a:lnTo>
                      <a:pt x="562" y="391"/>
                    </a:lnTo>
                    <a:lnTo>
                      <a:pt x="559" y="396"/>
                    </a:lnTo>
                    <a:lnTo>
                      <a:pt x="556" y="400"/>
                    </a:lnTo>
                    <a:lnTo>
                      <a:pt x="554" y="404"/>
                    </a:lnTo>
                    <a:lnTo>
                      <a:pt x="551" y="408"/>
                    </a:lnTo>
                    <a:lnTo>
                      <a:pt x="549" y="410"/>
                    </a:lnTo>
                    <a:lnTo>
                      <a:pt x="548" y="411"/>
                    </a:lnTo>
                    <a:lnTo>
                      <a:pt x="547" y="411"/>
                    </a:lnTo>
                    <a:lnTo>
                      <a:pt x="542" y="410"/>
                    </a:lnTo>
                    <a:lnTo>
                      <a:pt x="541" y="406"/>
                    </a:lnTo>
                    <a:lnTo>
                      <a:pt x="538" y="401"/>
                    </a:lnTo>
                    <a:lnTo>
                      <a:pt x="535" y="397"/>
                    </a:lnTo>
                    <a:lnTo>
                      <a:pt x="534" y="393"/>
                    </a:lnTo>
                    <a:lnTo>
                      <a:pt x="533" y="390"/>
                    </a:lnTo>
                    <a:lnTo>
                      <a:pt x="533" y="387"/>
                    </a:lnTo>
                    <a:lnTo>
                      <a:pt x="534" y="384"/>
                    </a:lnTo>
                    <a:lnTo>
                      <a:pt x="538" y="380"/>
                    </a:lnTo>
                    <a:lnTo>
                      <a:pt x="541" y="375"/>
                    </a:lnTo>
                    <a:lnTo>
                      <a:pt x="545" y="373"/>
                    </a:lnTo>
                    <a:lnTo>
                      <a:pt x="549" y="368"/>
                    </a:lnTo>
                    <a:lnTo>
                      <a:pt x="555" y="365"/>
                    </a:lnTo>
                    <a:lnTo>
                      <a:pt x="558" y="360"/>
                    </a:lnTo>
                    <a:lnTo>
                      <a:pt x="562" y="355"/>
                    </a:lnTo>
                    <a:lnTo>
                      <a:pt x="566" y="351"/>
                    </a:lnTo>
                    <a:lnTo>
                      <a:pt x="569" y="347"/>
                    </a:lnTo>
                    <a:lnTo>
                      <a:pt x="572" y="341"/>
                    </a:lnTo>
                    <a:lnTo>
                      <a:pt x="575" y="337"/>
                    </a:lnTo>
                    <a:lnTo>
                      <a:pt x="576" y="332"/>
                    </a:lnTo>
                    <a:lnTo>
                      <a:pt x="579" y="328"/>
                    </a:lnTo>
                    <a:lnTo>
                      <a:pt x="579" y="325"/>
                    </a:lnTo>
                    <a:lnTo>
                      <a:pt x="579" y="321"/>
                    </a:lnTo>
                    <a:lnTo>
                      <a:pt x="580" y="317"/>
                    </a:lnTo>
                    <a:lnTo>
                      <a:pt x="582" y="311"/>
                    </a:lnTo>
                    <a:lnTo>
                      <a:pt x="582" y="307"/>
                    </a:lnTo>
                    <a:lnTo>
                      <a:pt x="582" y="304"/>
                    </a:lnTo>
                    <a:lnTo>
                      <a:pt x="582" y="300"/>
                    </a:lnTo>
                    <a:lnTo>
                      <a:pt x="583" y="295"/>
                    </a:lnTo>
                    <a:lnTo>
                      <a:pt x="583" y="291"/>
                    </a:lnTo>
                    <a:lnTo>
                      <a:pt x="583" y="287"/>
                    </a:lnTo>
                    <a:lnTo>
                      <a:pt x="584" y="282"/>
                    </a:lnTo>
                    <a:lnTo>
                      <a:pt x="586" y="278"/>
                    </a:lnTo>
                    <a:lnTo>
                      <a:pt x="586" y="272"/>
                    </a:lnTo>
                    <a:lnTo>
                      <a:pt x="587" y="267"/>
                    </a:lnTo>
                    <a:lnTo>
                      <a:pt x="587" y="262"/>
                    </a:lnTo>
                    <a:lnTo>
                      <a:pt x="589" y="257"/>
                    </a:lnTo>
                    <a:lnTo>
                      <a:pt x="589" y="251"/>
                    </a:lnTo>
                    <a:lnTo>
                      <a:pt x="590" y="245"/>
                    </a:lnTo>
                    <a:lnTo>
                      <a:pt x="590" y="239"/>
                    </a:lnTo>
                    <a:lnTo>
                      <a:pt x="591" y="234"/>
                    </a:lnTo>
                    <a:lnTo>
                      <a:pt x="591" y="228"/>
                    </a:lnTo>
                    <a:lnTo>
                      <a:pt x="593" y="222"/>
                    </a:lnTo>
                    <a:lnTo>
                      <a:pt x="594" y="216"/>
                    </a:lnTo>
                    <a:lnTo>
                      <a:pt x="594" y="211"/>
                    </a:lnTo>
                    <a:lnTo>
                      <a:pt x="596" y="204"/>
                    </a:lnTo>
                    <a:lnTo>
                      <a:pt x="597" y="198"/>
                    </a:lnTo>
                    <a:lnTo>
                      <a:pt x="597" y="192"/>
                    </a:lnTo>
                    <a:lnTo>
                      <a:pt x="598" y="186"/>
                    </a:lnTo>
                    <a:lnTo>
                      <a:pt x="598" y="181"/>
                    </a:lnTo>
                    <a:lnTo>
                      <a:pt x="600" y="175"/>
                    </a:lnTo>
                    <a:lnTo>
                      <a:pt x="600" y="168"/>
                    </a:lnTo>
                    <a:lnTo>
                      <a:pt x="601" y="162"/>
                    </a:lnTo>
                    <a:lnTo>
                      <a:pt x="601" y="156"/>
                    </a:lnTo>
                    <a:lnTo>
                      <a:pt x="603" y="151"/>
                    </a:lnTo>
                    <a:lnTo>
                      <a:pt x="603" y="145"/>
                    </a:lnTo>
                    <a:lnTo>
                      <a:pt x="604" y="139"/>
                    </a:lnTo>
                    <a:lnTo>
                      <a:pt x="604" y="133"/>
                    </a:lnTo>
                    <a:lnTo>
                      <a:pt x="605" y="126"/>
                    </a:lnTo>
                    <a:lnTo>
                      <a:pt x="605" y="122"/>
                    </a:lnTo>
                    <a:lnTo>
                      <a:pt x="607" y="116"/>
                    </a:lnTo>
                    <a:lnTo>
                      <a:pt x="608" y="110"/>
                    </a:lnTo>
                    <a:lnTo>
                      <a:pt x="608" y="106"/>
                    </a:lnTo>
                    <a:lnTo>
                      <a:pt x="608" y="100"/>
                    </a:lnTo>
                    <a:lnTo>
                      <a:pt x="610" y="97"/>
                    </a:lnTo>
                    <a:lnTo>
                      <a:pt x="610" y="92"/>
                    </a:lnTo>
                    <a:lnTo>
                      <a:pt x="611" y="87"/>
                    </a:lnTo>
                    <a:lnTo>
                      <a:pt x="611" y="83"/>
                    </a:lnTo>
                    <a:lnTo>
                      <a:pt x="612" y="79"/>
                    </a:lnTo>
                    <a:lnTo>
                      <a:pt x="612" y="72"/>
                    </a:lnTo>
                    <a:lnTo>
                      <a:pt x="614" y="66"/>
                    </a:lnTo>
                    <a:lnTo>
                      <a:pt x="615" y="60"/>
                    </a:lnTo>
                    <a:lnTo>
                      <a:pt x="615" y="57"/>
                    </a:lnTo>
                    <a:lnTo>
                      <a:pt x="615" y="55"/>
                    </a:lnTo>
                    <a:lnTo>
                      <a:pt x="615" y="53"/>
                    </a:lnTo>
                    <a:lnTo>
                      <a:pt x="615" y="49"/>
                    </a:lnTo>
                    <a:lnTo>
                      <a:pt x="617" y="44"/>
                    </a:lnTo>
                    <a:lnTo>
                      <a:pt x="617" y="40"/>
                    </a:lnTo>
                    <a:lnTo>
                      <a:pt x="618" y="37"/>
                    </a:lnTo>
                    <a:lnTo>
                      <a:pt x="618" y="33"/>
                    </a:lnTo>
                    <a:lnTo>
                      <a:pt x="617" y="29"/>
                    </a:lnTo>
                    <a:lnTo>
                      <a:pt x="615" y="26"/>
                    </a:lnTo>
                    <a:lnTo>
                      <a:pt x="610" y="24"/>
                    </a:lnTo>
                    <a:lnTo>
                      <a:pt x="604" y="23"/>
                    </a:lnTo>
                    <a:lnTo>
                      <a:pt x="600" y="23"/>
                    </a:lnTo>
                    <a:lnTo>
                      <a:pt x="594" y="23"/>
                    </a:lnTo>
                    <a:lnTo>
                      <a:pt x="591" y="26"/>
                    </a:lnTo>
                    <a:lnTo>
                      <a:pt x="587" y="29"/>
                    </a:lnTo>
                    <a:lnTo>
                      <a:pt x="583" y="33"/>
                    </a:lnTo>
                    <a:lnTo>
                      <a:pt x="582" y="34"/>
                    </a:lnTo>
                    <a:lnTo>
                      <a:pt x="580" y="37"/>
                    </a:lnTo>
                    <a:lnTo>
                      <a:pt x="577" y="42"/>
                    </a:lnTo>
                    <a:lnTo>
                      <a:pt x="576" y="44"/>
                    </a:lnTo>
                    <a:lnTo>
                      <a:pt x="575" y="46"/>
                    </a:lnTo>
                    <a:lnTo>
                      <a:pt x="573" y="50"/>
                    </a:lnTo>
                    <a:lnTo>
                      <a:pt x="572" y="53"/>
                    </a:lnTo>
                    <a:lnTo>
                      <a:pt x="570" y="57"/>
                    </a:lnTo>
                    <a:lnTo>
                      <a:pt x="569" y="60"/>
                    </a:lnTo>
                    <a:lnTo>
                      <a:pt x="568" y="66"/>
                    </a:lnTo>
                    <a:lnTo>
                      <a:pt x="566" y="72"/>
                    </a:lnTo>
                    <a:lnTo>
                      <a:pt x="566" y="79"/>
                    </a:lnTo>
                    <a:lnTo>
                      <a:pt x="563" y="85"/>
                    </a:lnTo>
                    <a:lnTo>
                      <a:pt x="562" y="90"/>
                    </a:lnTo>
                    <a:lnTo>
                      <a:pt x="562" y="93"/>
                    </a:lnTo>
                    <a:lnTo>
                      <a:pt x="561" y="97"/>
                    </a:lnTo>
                    <a:lnTo>
                      <a:pt x="559" y="100"/>
                    </a:lnTo>
                    <a:lnTo>
                      <a:pt x="559" y="105"/>
                    </a:lnTo>
                    <a:lnTo>
                      <a:pt x="558" y="112"/>
                    </a:lnTo>
                    <a:lnTo>
                      <a:pt x="556" y="119"/>
                    </a:lnTo>
                    <a:lnTo>
                      <a:pt x="555" y="122"/>
                    </a:lnTo>
                    <a:lnTo>
                      <a:pt x="555" y="126"/>
                    </a:lnTo>
                    <a:lnTo>
                      <a:pt x="554" y="129"/>
                    </a:lnTo>
                    <a:lnTo>
                      <a:pt x="554" y="133"/>
                    </a:lnTo>
                    <a:lnTo>
                      <a:pt x="552" y="140"/>
                    </a:lnTo>
                    <a:lnTo>
                      <a:pt x="551" y="146"/>
                    </a:lnTo>
                    <a:lnTo>
                      <a:pt x="548" y="153"/>
                    </a:lnTo>
                    <a:lnTo>
                      <a:pt x="548" y="161"/>
                    </a:lnTo>
                    <a:lnTo>
                      <a:pt x="545" y="166"/>
                    </a:lnTo>
                    <a:lnTo>
                      <a:pt x="544" y="172"/>
                    </a:lnTo>
                    <a:lnTo>
                      <a:pt x="542" y="178"/>
                    </a:lnTo>
                    <a:lnTo>
                      <a:pt x="542" y="183"/>
                    </a:lnTo>
                    <a:lnTo>
                      <a:pt x="541" y="188"/>
                    </a:lnTo>
                    <a:lnTo>
                      <a:pt x="540" y="191"/>
                    </a:lnTo>
                    <a:lnTo>
                      <a:pt x="538" y="195"/>
                    </a:lnTo>
                    <a:lnTo>
                      <a:pt x="537" y="198"/>
                    </a:lnTo>
                    <a:lnTo>
                      <a:pt x="535" y="201"/>
                    </a:lnTo>
                    <a:lnTo>
                      <a:pt x="534" y="202"/>
                    </a:lnTo>
                    <a:lnTo>
                      <a:pt x="531" y="199"/>
                    </a:lnTo>
                    <a:lnTo>
                      <a:pt x="530" y="196"/>
                    </a:lnTo>
                    <a:lnTo>
                      <a:pt x="530" y="193"/>
                    </a:lnTo>
                    <a:lnTo>
                      <a:pt x="530" y="189"/>
                    </a:lnTo>
                    <a:lnTo>
                      <a:pt x="528" y="185"/>
                    </a:lnTo>
                    <a:lnTo>
                      <a:pt x="528" y="182"/>
                    </a:lnTo>
                    <a:lnTo>
                      <a:pt x="528" y="176"/>
                    </a:lnTo>
                    <a:lnTo>
                      <a:pt x="530" y="173"/>
                    </a:lnTo>
                    <a:lnTo>
                      <a:pt x="530" y="168"/>
                    </a:lnTo>
                    <a:lnTo>
                      <a:pt x="530" y="163"/>
                    </a:lnTo>
                    <a:lnTo>
                      <a:pt x="530" y="161"/>
                    </a:lnTo>
                    <a:lnTo>
                      <a:pt x="530" y="158"/>
                    </a:lnTo>
                    <a:lnTo>
                      <a:pt x="531" y="152"/>
                    </a:lnTo>
                    <a:lnTo>
                      <a:pt x="533" y="151"/>
                    </a:lnTo>
                    <a:lnTo>
                      <a:pt x="531" y="149"/>
                    </a:lnTo>
                    <a:lnTo>
                      <a:pt x="528" y="148"/>
                    </a:lnTo>
                    <a:lnTo>
                      <a:pt x="524" y="145"/>
                    </a:lnTo>
                    <a:lnTo>
                      <a:pt x="519" y="142"/>
                    </a:lnTo>
                    <a:lnTo>
                      <a:pt x="513" y="139"/>
                    </a:lnTo>
                    <a:lnTo>
                      <a:pt x="506" y="138"/>
                    </a:lnTo>
                    <a:lnTo>
                      <a:pt x="499" y="136"/>
                    </a:lnTo>
                    <a:lnTo>
                      <a:pt x="493" y="138"/>
                    </a:lnTo>
                    <a:lnTo>
                      <a:pt x="488" y="140"/>
                    </a:lnTo>
                    <a:lnTo>
                      <a:pt x="481" y="146"/>
                    </a:lnTo>
                    <a:lnTo>
                      <a:pt x="475" y="152"/>
                    </a:lnTo>
                    <a:lnTo>
                      <a:pt x="471" y="158"/>
                    </a:lnTo>
                    <a:lnTo>
                      <a:pt x="465" y="163"/>
                    </a:lnTo>
                    <a:lnTo>
                      <a:pt x="463" y="168"/>
                    </a:lnTo>
                    <a:lnTo>
                      <a:pt x="458" y="168"/>
                    </a:lnTo>
                    <a:lnTo>
                      <a:pt x="457" y="168"/>
                    </a:lnTo>
                    <a:lnTo>
                      <a:pt x="454" y="163"/>
                    </a:lnTo>
                    <a:lnTo>
                      <a:pt x="451" y="159"/>
                    </a:lnTo>
                    <a:lnTo>
                      <a:pt x="449" y="153"/>
                    </a:lnTo>
                    <a:lnTo>
                      <a:pt x="447" y="148"/>
                    </a:lnTo>
                    <a:lnTo>
                      <a:pt x="444" y="142"/>
                    </a:lnTo>
                    <a:lnTo>
                      <a:pt x="443" y="138"/>
                    </a:lnTo>
                    <a:lnTo>
                      <a:pt x="442" y="135"/>
                    </a:lnTo>
                    <a:lnTo>
                      <a:pt x="442" y="133"/>
                    </a:lnTo>
                    <a:lnTo>
                      <a:pt x="398" y="138"/>
                    </a:lnTo>
                    <a:lnTo>
                      <a:pt x="397" y="138"/>
                    </a:lnTo>
                    <a:lnTo>
                      <a:pt x="395" y="140"/>
                    </a:lnTo>
                    <a:lnTo>
                      <a:pt x="394" y="145"/>
                    </a:lnTo>
                    <a:lnTo>
                      <a:pt x="391" y="149"/>
                    </a:lnTo>
                    <a:lnTo>
                      <a:pt x="387" y="155"/>
                    </a:lnTo>
                    <a:lnTo>
                      <a:pt x="384" y="161"/>
                    </a:lnTo>
                    <a:lnTo>
                      <a:pt x="381" y="165"/>
                    </a:lnTo>
                    <a:lnTo>
                      <a:pt x="380" y="168"/>
                    </a:lnTo>
                    <a:lnTo>
                      <a:pt x="377" y="172"/>
                    </a:lnTo>
                    <a:lnTo>
                      <a:pt x="376" y="175"/>
                    </a:lnTo>
                    <a:lnTo>
                      <a:pt x="370" y="182"/>
                    </a:lnTo>
                    <a:lnTo>
                      <a:pt x="366" y="189"/>
                    </a:lnTo>
                    <a:lnTo>
                      <a:pt x="362" y="195"/>
                    </a:lnTo>
                    <a:lnTo>
                      <a:pt x="358" y="201"/>
                    </a:lnTo>
                    <a:lnTo>
                      <a:pt x="353" y="205"/>
                    </a:lnTo>
                    <a:lnTo>
                      <a:pt x="349" y="209"/>
                    </a:lnTo>
                    <a:lnTo>
                      <a:pt x="345" y="211"/>
                    </a:lnTo>
                    <a:lnTo>
                      <a:pt x="342" y="211"/>
                    </a:lnTo>
                    <a:lnTo>
                      <a:pt x="338" y="209"/>
                    </a:lnTo>
                    <a:lnTo>
                      <a:pt x="337" y="206"/>
                    </a:lnTo>
                    <a:lnTo>
                      <a:pt x="337" y="202"/>
                    </a:lnTo>
                    <a:lnTo>
                      <a:pt x="338" y="199"/>
                    </a:lnTo>
                    <a:lnTo>
                      <a:pt x="341" y="195"/>
                    </a:lnTo>
                    <a:lnTo>
                      <a:pt x="345" y="189"/>
                    </a:lnTo>
                    <a:lnTo>
                      <a:pt x="351" y="183"/>
                    </a:lnTo>
                    <a:lnTo>
                      <a:pt x="356" y="179"/>
                    </a:lnTo>
                    <a:lnTo>
                      <a:pt x="359" y="175"/>
                    </a:lnTo>
                    <a:lnTo>
                      <a:pt x="362" y="171"/>
                    </a:lnTo>
                    <a:lnTo>
                      <a:pt x="366" y="165"/>
                    </a:lnTo>
                    <a:lnTo>
                      <a:pt x="369" y="161"/>
                    </a:lnTo>
                    <a:lnTo>
                      <a:pt x="372" y="155"/>
                    </a:lnTo>
                    <a:lnTo>
                      <a:pt x="374" y="148"/>
                    </a:lnTo>
                    <a:lnTo>
                      <a:pt x="376" y="142"/>
                    </a:lnTo>
                    <a:lnTo>
                      <a:pt x="379" y="135"/>
                    </a:lnTo>
                    <a:lnTo>
                      <a:pt x="380" y="132"/>
                    </a:lnTo>
                    <a:lnTo>
                      <a:pt x="380" y="128"/>
                    </a:lnTo>
                    <a:lnTo>
                      <a:pt x="381" y="125"/>
                    </a:lnTo>
                    <a:lnTo>
                      <a:pt x="383" y="120"/>
                    </a:lnTo>
                    <a:lnTo>
                      <a:pt x="383" y="113"/>
                    </a:lnTo>
                    <a:lnTo>
                      <a:pt x="386" y="108"/>
                    </a:lnTo>
                    <a:lnTo>
                      <a:pt x="386" y="102"/>
                    </a:lnTo>
                    <a:lnTo>
                      <a:pt x="387" y="96"/>
                    </a:lnTo>
                    <a:lnTo>
                      <a:pt x="387" y="90"/>
                    </a:lnTo>
                    <a:lnTo>
                      <a:pt x="387" y="86"/>
                    </a:lnTo>
                    <a:lnTo>
                      <a:pt x="387" y="80"/>
                    </a:lnTo>
                    <a:lnTo>
                      <a:pt x="386" y="76"/>
                    </a:lnTo>
                    <a:lnTo>
                      <a:pt x="386" y="72"/>
                    </a:lnTo>
                    <a:lnTo>
                      <a:pt x="386" y="69"/>
                    </a:lnTo>
                    <a:lnTo>
                      <a:pt x="383" y="63"/>
                    </a:lnTo>
                    <a:lnTo>
                      <a:pt x="383" y="59"/>
                    </a:lnTo>
                    <a:lnTo>
                      <a:pt x="380" y="55"/>
                    </a:lnTo>
                    <a:lnTo>
                      <a:pt x="376" y="53"/>
                    </a:lnTo>
                    <a:lnTo>
                      <a:pt x="370" y="52"/>
                    </a:lnTo>
                    <a:lnTo>
                      <a:pt x="365" y="52"/>
                    </a:lnTo>
                    <a:lnTo>
                      <a:pt x="362" y="52"/>
                    </a:lnTo>
                    <a:lnTo>
                      <a:pt x="358" y="52"/>
                    </a:lnTo>
                    <a:lnTo>
                      <a:pt x="353" y="53"/>
                    </a:lnTo>
                    <a:lnTo>
                      <a:pt x="351" y="55"/>
                    </a:lnTo>
                    <a:lnTo>
                      <a:pt x="346" y="55"/>
                    </a:lnTo>
                    <a:lnTo>
                      <a:pt x="342" y="56"/>
                    </a:lnTo>
                    <a:lnTo>
                      <a:pt x="339" y="59"/>
                    </a:lnTo>
                    <a:lnTo>
                      <a:pt x="337" y="60"/>
                    </a:lnTo>
                    <a:lnTo>
                      <a:pt x="330" y="63"/>
                    </a:lnTo>
                    <a:lnTo>
                      <a:pt x="324" y="67"/>
                    </a:lnTo>
                    <a:lnTo>
                      <a:pt x="318" y="72"/>
                    </a:lnTo>
                    <a:lnTo>
                      <a:pt x="316" y="76"/>
                    </a:lnTo>
                    <a:lnTo>
                      <a:pt x="314" y="79"/>
                    </a:lnTo>
                    <a:lnTo>
                      <a:pt x="311" y="83"/>
                    </a:lnTo>
                    <a:lnTo>
                      <a:pt x="310" y="87"/>
                    </a:lnTo>
                    <a:lnTo>
                      <a:pt x="307" y="93"/>
                    </a:lnTo>
                    <a:lnTo>
                      <a:pt x="304" y="97"/>
                    </a:lnTo>
                    <a:lnTo>
                      <a:pt x="303" y="100"/>
                    </a:lnTo>
                    <a:lnTo>
                      <a:pt x="303" y="105"/>
                    </a:lnTo>
                    <a:lnTo>
                      <a:pt x="302" y="108"/>
                    </a:lnTo>
                    <a:lnTo>
                      <a:pt x="299" y="112"/>
                    </a:lnTo>
                    <a:lnTo>
                      <a:pt x="297" y="116"/>
                    </a:lnTo>
                    <a:lnTo>
                      <a:pt x="297" y="120"/>
                    </a:lnTo>
                    <a:lnTo>
                      <a:pt x="296" y="125"/>
                    </a:lnTo>
                    <a:lnTo>
                      <a:pt x="293" y="128"/>
                    </a:lnTo>
                    <a:lnTo>
                      <a:pt x="292" y="132"/>
                    </a:lnTo>
                    <a:lnTo>
                      <a:pt x="290" y="136"/>
                    </a:lnTo>
                    <a:lnTo>
                      <a:pt x="289" y="140"/>
                    </a:lnTo>
                    <a:lnTo>
                      <a:pt x="288" y="145"/>
                    </a:lnTo>
                    <a:lnTo>
                      <a:pt x="286" y="148"/>
                    </a:lnTo>
                    <a:lnTo>
                      <a:pt x="285" y="152"/>
                    </a:lnTo>
                    <a:lnTo>
                      <a:pt x="285" y="156"/>
                    </a:lnTo>
                    <a:lnTo>
                      <a:pt x="283" y="162"/>
                    </a:lnTo>
                    <a:lnTo>
                      <a:pt x="282" y="169"/>
                    </a:lnTo>
                    <a:lnTo>
                      <a:pt x="281" y="175"/>
                    </a:lnTo>
                    <a:lnTo>
                      <a:pt x="282" y="179"/>
                    </a:lnTo>
                    <a:lnTo>
                      <a:pt x="282" y="185"/>
                    </a:lnTo>
                    <a:lnTo>
                      <a:pt x="285" y="189"/>
                    </a:lnTo>
                    <a:lnTo>
                      <a:pt x="289" y="193"/>
                    </a:lnTo>
                    <a:lnTo>
                      <a:pt x="293" y="196"/>
                    </a:lnTo>
                    <a:lnTo>
                      <a:pt x="297" y="198"/>
                    </a:lnTo>
                    <a:lnTo>
                      <a:pt x="302" y="201"/>
                    </a:lnTo>
                    <a:lnTo>
                      <a:pt x="303" y="201"/>
                    </a:lnTo>
                    <a:lnTo>
                      <a:pt x="304" y="202"/>
                    </a:lnTo>
                    <a:lnTo>
                      <a:pt x="306" y="202"/>
                    </a:lnTo>
                    <a:lnTo>
                      <a:pt x="307" y="202"/>
                    </a:lnTo>
                    <a:lnTo>
                      <a:pt x="310" y="205"/>
                    </a:lnTo>
                    <a:lnTo>
                      <a:pt x="313" y="208"/>
                    </a:lnTo>
                    <a:lnTo>
                      <a:pt x="314" y="209"/>
                    </a:lnTo>
                    <a:lnTo>
                      <a:pt x="314" y="211"/>
                    </a:lnTo>
                    <a:lnTo>
                      <a:pt x="311" y="214"/>
                    </a:lnTo>
                    <a:lnTo>
                      <a:pt x="307" y="215"/>
                    </a:lnTo>
                    <a:lnTo>
                      <a:pt x="303" y="215"/>
                    </a:lnTo>
                    <a:lnTo>
                      <a:pt x="300" y="215"/>
                    </a:lnTo>
                    <a:lnTo>
                      <a:pt x="297" y="214"/>
                    </a:lnTo>
                    <a:lnTo>
                      <a:pt x="293" y="214"/>
                    </a:lnTo>
                    <a:lnTo>
                      <a:pt x="288" y="211"/>
                    </a:lnTo>
                    <a:lnTo>
                      <a:pt x="282" y="209"/>
                    </a:lnTo>
                    <a:lnTo>
                      <a:pt x="276" y="204"/>
                    </a:lnTo>
                    <a:lnTo>
                      <a:pt x="272" y="199"/>
                    </a:lnTo>
                    <a:lnTo>
                      <a:pt x="268" y="193"/>
                    </a:lnTo>
                    <a:lnTo>
                      <a:pt x="265" y="188"/>
                    </a:lnTo>
                    <a:lnTo>
                      <a:pt x="96" y="166"/>
                    </a:lnTo>
                    <a:lnTo>
                      <a:pt x="83" y="204"/>
                    </a:lnTo>
                    <a:lnTo>
                      <a:pt x="72" y="204"/>
                    </a:lnTo>
                    <a:lnTo>
                      <a:pt x="83" y="166"/>
                    </a:lnTo>
                    <a:lnTo>
                      <a:pt x="68" y="162"/>
                    </a:lnTo>
                    <a:lnTo>
                      <a:pt x="50" y="199"/>
                    </a:lnTo>
                    <a:lnTo>
                      <a:pt x="38" y="1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7" name="Freeform 39"/>
              <p:cNvSpPr>
                <a:spLocks/>
              </p:cNvSpPr>
              <p:nvPr/>
            </p:nvSpPr>
            <p:spPr bwMode="auto">
              <a:xfrm>
                <a:off x="631" y="1760"/>
                <a:ext cx="193" cy="103"/>
              </a:xfrm>
              <a:custGeom>
                <a:avLst/>
                <a:gdLst>
                  <a:gd name="T0" fmla="*/ 1 w 387"/>
                  <a:gd name="T1" fmla="*/ 10 h 205"/>
                  <a:gd name="T2" fmla="*/ 3 w 387"/>
                  <a:gd name="T3" fmla="*/ 11 h 205"/>
                  <a:gd name="T4" fmla="*/ 4 w 387"/>
                  <a:gd name="T5" fmla="*/ 10 h 205"/>
                  <a:gd name="T6" fmla="*/ 6 w 387"/>
                  <a:gd name="T7" fmla="*/ 10 h 205"/>
                  <a:gd name="T8" fmla="*/ 5 w 387"/>
                  <a:gd name="T9" fmla="*/ 9 h 205"/>
                  <a:gd name="T10" fmla="*/ 2 w 387"/>
                  <a:gd name="T11" fmla="*/ 8 h 205"/>
                  <a:gd name="T12" fmla="*/ 3 w 387"/>
                  <a:gd name="T13" fmla="*/ 7 h 205"/>
                  <a:gd name="T14" fmla="*/ 5 w 387"/>
                  <a:gd name="T15" fmla="*/ 8 h 205"/>
                  <a:gd name="T16" fmla="*/ 6 w 387"/>
                  <a:gd name="T17" fmla="*/ 8 h 205"/>
                  <a:gd name="T18" fmla="*/ 9 w 387"/>
                  <a:gd name="T19" fmla="*/ 9 h 205"/>
                  <a:gd name="T20" fmla="*/ 12 w 387"/>
                  <a:gd name="T21" fmla="*/ 9 h 205"/>
                  <a:gd name="T22" fmla="*/ 14 w 387"/>
                  <a:gd name="T23" fmla="*/ 9 h 205"/>
                  <a:gd name="T24" fmla="*/ 16 w 387"/>
                  <a:gd name="T25" fmla="*/ 9 h 205"/>
                  <a:gd name="T26" fmla="*/ 18 w 387"/>
                  <a:gd name="T27" fmla="*/ 8 h 205"/>
                  <a:gd name="T28" fmla="*/ 22 w 387"/>
                  <a:gd name="T29" fmla="*/ 9 h 205"/>
                  <a:gd name="T30" fmla="*/ 21 w 387"/>
                  <a:gd name="T31" fmla="*/ 8 h 205"/>
                  <a:gd name="T32" fmla="*/ 19 w 387"/>
                  <a:gd name="T33" fmla="*/ 6 h 205"/>
                  <a:gd name="T34" fmla="*/ 17 w 387"/>
                  <a:gd name="T35" fmla="*/ 5 h 205"/>
                  <a:gd name="T36" fmla="*/ 15 w 387"/>
                  <a:gd name="T37" fmla="*/ 4 h 205"/>
                  <a:gd name="T38" fmla="*/ 13 w 387"/>
                  <a:gd name="T39" fmla="*/ 4 h 205"/>
                  <a:gd name="T40" fmla="*/ 13 w 387"/>
                  <a:gd name="T41" fmla="*/ 3 h 205"/>
                  <a:gd name="T42" fmla="*/ 15 w 387"/>
                  <a:gd name="T43" fmla="*/ 3 h 205"/>
                  <a:gd name="T44" fmla="*/ 16 w 387"/>
                  <a:gd name="T45" fmla="*/ 3 h 205"/>
                  <a:gd name="T46" fmla="*/ 19 w 387"/>
                  <a:gd name="T47" fmla="*/ 4 h 205"/>
                  <a:gd name="T48" fmla="*/ 20 w 387"/>
                  <a:gd name="T49" fmla="*/ 4 h 205"/>
                  <a:gd name="T50" fmla="*/ 19 w 387"/>
                  <a:gd name="T51" fmla="*/ 3 h 205"/>
                  <a:gd name="T52" fmla="*/ 17 w 387"/>
                  <a:gd name="T53" fmla="*/ 2 h 205"/>
                  <a:gd name="T54" fmla="*/ 15 w 387"/>
                  <a:gd name="T55" fmla="*/ 1 h 205"/>
                  <a:gd name="T56" fmla="*/ 13 w 387"/>
                  <a:gd name="T57" fmla="*/ 1 h 205"/>
                  <a:gd name="T58" fmla="*/ 12 w 387"/>
                  <a:gd name="T59" fmla="*/ 1 h 205"/>
                  <a:gd name="T60" fmla="*/ 14 w 387"/>
                  <a:gd name="T61" fmla="*/ 1 h 205"/>
                  <a:gd name="T62" fmla="*/ 16 w 387"/>
                  <a:gd name="T63" fmla="*/ 1 h 205"/>
                  <a:gd name="T64" fmla="*/ 17 w 387"/>
                  <a:gd name="T65" fmla="*/ 1 h 205"/>
                  <a:gd name="T66" fmla="*/ 19 w 387"/>
                  <a:gd name="T67" fmla="*/ 2 h 205"/>
                  <a:gd name="T68" fmla="*/ 21 w 387"/>
                  <a:gd name="T69" fmla="*/ 3 h 205"/>
                  <a:gd name="T70" fmla="*/ 21 w 387"/>
                  <a:gd name="T71" fmla="*/ 5 h 205"/>
                  <a:gd name="T72" fmla="*/ 22 w 387"/>
                  <a:gd name="T73" fmla="*/ 8 h 205"/>
                  <a:gd name="T74" fmla="*/ 24 w 387"/>
                  <a:gd name="T75" fmla="*/ 10 h 205"/>
                  <a:gd name="T76" fmla="*/ 22 w 387"/>
                  <a:gd name="T77" fmla="*/ 10 h 205"/>
                  <a:gd name="T78" fmla="*/ 22 w 387"/>
                  <a:gd name="T79" fmla="*/ 13 h 205"/>
                  <a:gd name="T80" fmla="*/ 20 w 387"/>
                  <a:gd name="T81" fmla="*/ 13 h 205"/>
                  <a:gd name="T82" fmla="*/ 18 w 387"/>
                  <a:gd name="T83" fmla="*/ 11 h 205"/>
                  <a:gd name="T84" fmla="*/ 18 w 387"/>
                  <a:gd name="T85" fmla="*/ 10 h 205"/>
                  <a:gd name="T86" fmla="*/ 16 w 387"/>
                  <a:gd name="T87" fmla="*/ 11 h 205"/>
                  <a:gd name="T88" fmla="*/ 14 w 387"/>
                  <a:gd name="T89" fmla="*/ 12 h 205"/>
                  <a:gd name="T90" fmla="*/ 11 w 387"/>
                  <a:gd name="T91" fmla="*/ 12 h 205"/>
                  <a:gd name="T92" fmla="*/ 9 w 387"/>
                  <a:gd name="T93" fmla="*/ 13 h 205"/>
                  <a:gd name="T94" fmla="*/ 8 w 387"/>
                  <a:gd name="T95" fmla="*/ 13 h 205"/>
                  <a:gd name="T96" fmla="*/ 5 w 387"/>
                  <a:gd name="T97" fmla="*/ 13 h 205"/>
                  <a:gd name="T98" fmla="*/ 5 w 387"/>
                  <a:gd name="T99" fmla="*/ 13 h 205"/>
                  <a:gd name="T100" fmla="*/ 7 w 387"/>
                  <a:gd name="T101" fmla="*/ 12 h 205"/>
                  <a:gd name="T102" fmla="*/ 8 w 387"/>
                  <a:gd name="T103" fmla="*/ 12 h 205"/>
                  <a:gd name="T104" fmla="*/ 8 w 387"/>
                  <a:gd name="T105" fmla="*/ 11 h 205"/>
                  <a:gd name="T106" fmla="*/ 6 w 387"/>
                  <a:gd name="T107" fmla="*/ 11 h 205"/>
                  <a:gd name="T108" fmla="*/ 4 w 387"/>
                  <a:gd name="T109" fmla="*/ 12 h 205"/>
                  <a:gd name="T110" fmla="*/ 2 w 387"/>
                  <a:gd name="T111" fmla="*/ 11 h 205"/>
                  <a:gd name="T112" fmla="*/ 0 w 387"/>
                  <a:gd name="T113" fmla="*/ 10 h 2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7"/>
                  <a:gd name="T172" fmla="*/ 0 h 205"/>
                  <a:gd name="T173" fmla="*/ 387 w 387"/>
                  <a:gd name="T174" fmla="*/ 205 h 2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7" h="205">
                    <a:moveTo>
                      <a:pt x="0" y="145"/>
                    </a:moveTo>
                    <a:lnTo>
                      <a:pt x="2" y="147"/>
                    </a:lnTo>
                    <a:lnTo>
                      <a:pt x="7" y="148"/>
                    </a:lnTo>
                    <a:lnTo>
                      <a:pt x="9" y="149"/>
                    </a:lnTo>
                    <a:lnTo>
                      <a:pt x="13" y="151"/>
                    </a:lnTo>
                    <a:lnTo>
                      <a:pt x="17" y="154"/>
                    </a:lnTo>
                    <a:lnTo>
                      <a:pt x="21" y="155"/>
                    </a:lnTo>
                    <a:lnTo>
                      <a:pt x="26" y="157"/>
                    </a:lnTo>
                    <a:lnTo>
                      <a:pt x="30" y="158"/>
                    </a:lnTo>
                    <a:lnTo>
                      <a:pt x="34" y="160"/>
                    </a:lnTo>
                    <a:lnTo>
                      <a:pt x="38" y="162"/>
                    </a:lnTo>
                    <a:lnTo>
                      <a:pt x="42" y="162"/>
                    </a:lnTo>
                    <a:lnTo>
                      <a:pt x="47" y="164"/>
                    </a:lnTo>
                    <a:lnTo>
                      <a:pt x="51" y="164"/>
                    </a:lnTo>
                    <a:lnTo>
                      <a:pt x="55" y="164"/>
                    </a:lnTo>
                    <a:lnTo>
                      <a:pt x="58" y="162"/>
                    </a:lnTo>
                    <a:lnTo>
                      <a:pt x="62" y="162"/>
                    </a:lnTo>
                    <a:lnTo>
                      <a:pt x="66" y="161"/>
                    </a:lnTo>
                    <a:lnTo>
                      <a:pt x="70" y="161"/>
                    </a:lnTo>
                    <a:lnTo>
                      <a:pt x="73" y="160"/>
                    </a:lnTo>
                    <a:lnTo>
                      <a:pt x="79" y="158"/>
                    </a:lnTo>
                    <a:lnTo>
                      <a:pt x="82" y="157"/>
                    </a:lnTo>
                    <a:lnTo>
                      <a:pt x="87" y="157"/>
                    </a:lnTo>
                    <a:lnTo>
                      <a:pt x="90" y="154"/>
                    </a:lnTo>
                    <a:lnTo>
                      <a:pt x="94" y="154"/>
                    </a:lnTo>
                    <a:lnTo>
                      <a:pt x="97" y="152"/>
                    </a:lnTo>
                    <a:lnTo>
                      <a:pt x="100" y="151"/>
                    </a:lnTo>
                    <a:lnTo>
                      <a:pt x="104" y="149"/>
                    </a:lnTo>
                    <a:lnTo>
                      <a:pt x="105" y="149"/>
                    </a:lnTo>
                    <a:lnTo>
                      <a:pt x="104" y="149"/>
                    </a:lnTo>
                    <a:lnTo>
                      <a:pt x="103" y="149"/>
                    </a:lnTo>
                    <a:lnTo>
                      <a:pt x="100" y="148"/>
                    </a:lnTo>
                    <a:lnTo>
                      <a:pt x="96" y="148"/>
                    </a:lnTo>
                    <a:lnTo>
                      <a:pt x="90" y="145"/>
                    </a:lnTo>
                    <a:lnTo>
                      <a:pt x="86" y="144"/>
                    </a:lnTo>
                    <a:lnTo>
                      <a:pt x="80" y="142"/>
                    </a:lnTo>
                    <a:lnTo>
                      <a:pt x="75" y="141"/>
                    </a:lnTo>
                    <a:lnTo>
                      <a:pt x="68" y="137"/>
                    </a:lnTo>
                    <a:lnTo>
                      <a:pt x="62" y="135"/>
                    </a:lnTo>
                    <a:lnTo>
                      <a:pt x="56" y="131"/>
                    </a:lnTo>
                    <a:lnTo>
                      <a:pt x="52" y="129"/>
                    </a:lnTo>
                    <a:lnTo>
                      <a:pt x="47" y="124"/>
                    </a:lnTo>
                    <a:lnTo>
                      <a:pt x="42" y="121"/>
                    </a:lnTo>
                    <a:lnTo>
                      <a:pt x="40" y="115"/>
                    </a:lnTo>
                    <a:lnTo>
                      <a:pt x="38" y="112"/>
                    </a:lnTo>
                    <a:lnTo>
                      <a:pt x="40" y="111"/>
                    </a:lnTo>
                    <a:lnTo>
                      <a:pt x="44" y="109"/>
                    </a:lnTo>
                    <a:lnTo>
                      <a:pt x="49" y="108"/>
                    </a:lnTo>
                    <a:lnTo>
                      <a:pt x="55" y="111"/>
                    </a:lnTo>
                    <a:lnTo>
                      <a:pt x="56" y="111"/>
                    </a:lnTo>
                    <a:lnTo>
                      <a:pt x="59" y="112"/>
                    </a:lnTo>
                    <a:lnTo>
                      <a:pt x="63" y="115"/>
                    </a:lnTo>
                    <a:lnTo>
                      <a:pt x="69" y="117"/>
                    </a:lnTo>
                    <a:lnTo>
                      <a:pt x="72" y="117"/>
                    </a:lnTo>
                    <a:lnTo>
                      <a:pt x="76" y="118"/>
                    </a:lnTo>
                    <a:lnTo>
                      <a:pt x="80" y="118"/>
                    </a:lnTo>
                    <a:lnTo>
                      <a:pt x="83" y="119"/>
                    </a:lnTo>
                    <a:lnTo>
                      <a:pt x="87" y="121"/>
                    </a:lnTo>
                    <a:lnTo>
                      <a:pt x="91" y="122"/>
                    </a:lnTo>
                    <a:lnTo>
                      <a:pt x="96" y="122"/>
                    </a:lnTo>
                    <a:lnTo>
                      <a:pt x="101" y="124"/>
                    </a:lnTo>
                    <a:lnTo>
                      <a:pt x="105" y="125"/>
                    </a:lnTo>
                    <a:lnTo>
                      <a:pt x="110" y="125"/>
                    </a:lnTo>
                    <a:lnTo>
                      <a:pt x="115" y="127"/>
                    </a:lnTo>
                    <a:lnTo>
                      <a:pt x="121" y="128"/>
                    </a:lnTo>
                    <a:lnTo>
                      <a:pt x="126" y="128"/>
                    </a:lnTo>
                    <a:lnTo>
                      <a:pt x="132" y="129"/>
                    </a:lnTo>
                    <a:lnTo>
                      <a:pt x="138" y="129"/>
                    </a:lnTo>
                    <a:lnTo>
                      <a:pt x="143" y="131"/>
                    </a:lnTo>
                    <a:lnTo>
                      <a:pt x="149" y="131"/>
                    </a:lnTo>
                    <a:lnTo>
                      <a:pt x="154" y="132"/>
                    </a:lnTo>
                    <a:lnTo>
                      <a:pt x="160" y="132"/>
                    </a:lnTo>
                    <a:lnTo>
                      <a:pt x="167" y="134"/>
                    </a:lnTo>
                    <a:lnTo>
                      <a:pt x="173" y="134"/>
                    </a:lnTo>
                    <a:lnTo>
                      <a:pt x="180" y="135"/>
                    </a:lnTo>
                    <a:lnTo>
                      <a:pt x="185" y="135"/>
                    </a:lnTo>
                    <a:lnTo>
                      <a:pt x="192" y="137"/>
                    </a:lnTo>
                    <a:lnTo>
                      <a:pt x="198" y="137"/>
                    </a:lnTo>
                    <a:lnTo>
                      <a:pt x="204" y="137"/>
                    </a:lnTo>
                    <a:lnTo>
                      <a:pt x="209" y="137"/>
                    </a:lnTo>
                    <a:lnTo>
                      <a:pt x="215" y="137"/>
                    </a:lnTo>
                    <a:lnTo>
                      <a:pt x="219" y="135"/>
                    </a:lnTo>
                    <a:lnTo>
                      <a:pt x="226" y="135"/>
                    </a:lnTo>
                    <a:lnTo>
                      <a:pt x="230" y="134"/>
                    </a:lnTo>
                    <a:lnTo>
                      <a:pt x="236" y="134"/>
                    </a:lnTo>
                    <a:lnTo>
                      <a:pt x="240" y="132"/>
                    </a:lnTo>
                    <a:lnTo>
                      <a:pt x="246" y="132"/>
                    </a:lnTo>
                    <a:lnTo>
                      <a:pt x="250" y="131"/>
                    </a:lnTo>
                    <a:lnTo>
                      <a:pt x="254" y="131"/>
                    </a:lnTo>
                    <a:lnTo>
                      <a:pt x="258" y="129"/>
                    </a:lnTo>
                    <a:lnTo>
                      <a:pt x="262" y="129"/>
                    </a:lnTo>
                    <a:lnTo>
                      <a:pt x="267" y="128"/>
                    </a:lnTo>
                    <a:lnTo>
                      <a:pt x="271" y="128"/>
                    </a:lnTo>
                    <a:lnTo>
                      <a:pt x="278" y="125"/>
                    </a:lnTo>
                    <a:lnTo>
                      <a:pt x="283" y="122"/>
                    </a:lnTo>
                    <a:lnTo>
                      <a:pt x="289" y="121"/>
                    </a:lnTo>
                    <a:lnTo>
                      <a:pt x="293" y="119"/>
                    </a:lnTo>
                    <a:lnTo>
                      <a:pt x="296" y="118"/>
                    </a:lnTo>
                    <a:lnTo>
                      <a:pt x="299" y="117"/>
                    </a:lnTo>
                    <a:lnTo>
                      <a:pt x="300" y="117"/>
                    </a:lnTo>
                    <a:lnTo>
                      <a:pt x="302" y="117"/>
                    </a:lnTo>
                    <a:lnTo>
                      <a:pt x="324" y="122"/>
                    </a:lnTo>
                    <a:lnTo>
                      <a:pt x="320" y="138"/>
                    </a:lnTo>
                    <a:lnTo>
                      <a:pt x="369" y="144"/>
                    </a:lnTo>
                    <a:lnTo>
                      <a:pt x="367" y="142"/>
                    </a:lnTo>
                    <a:lnTo>
                      <a:pt x="365" y="141"/>
                    </a:lnTo>
                    <a:lnTo>
                      <a:pt x="362" y="137"/>
                    </a:lnTo>
                    <a:lnTo>
                      <a:pt x="358" y="134"/>
                    </a:lnTo>
                    <a:lnTo>
                      <a:pt x="352" y="128"/>
                    </a:lnTo>
                    <a:lnTo>
                      <a:pt x="345" y="122"/>
                    </a:lnTo>
                    <a:lnTo>
                      <a:pt x="342" y="118"/>
                    </a:lnTo>
                    <a:lnTo>
                      <a:pt x="338" y="115"/>
                    </a:lnTo>
                    <a:lnTo>
                      <a:pt x="335" y="112"/>
                    </a:lnTo>
                    <a:lnTo>
                      <a:pt x="331" y="109"/>
                    </a:lnTo>
                    <a:lnTo>
                      <a:pt x="327" y="105"/>
                    </a:lnTo>
                    <a:lnTo>
                      <a:pt x="324" y="101"/>
                    </a:lnTo>
                    <a:lnTo>
                      <a:pt x="320" y="96"/>
                    </a:lnTo>
                    <a:lnTo>
                      <a:pt x="316" y="94"/>
                    </a:lnTo>
                    <a:lnTo>
                      <a:pt x="311" y="89"/>
                    </a:lnTo>
                    <a:lnTo>
                      <a:pt x="307" y="86"/>
                    </a:lnTo>
                    <a:lnTo>
                      <a:pt x="304" y="84"/>
                    </a:lnTo>
                    <a:lnTo>
                      <a:pt x="300" y="81"/>
                    </a:lnTo>
                    <a:lnTo>
                      <a:pt x="296" y="78"/>
                    </a:lnTo>
                    <a:lnTo>
                      <a:pt x="293" y="75"/>
                    </a:lnTo>
                    <a:lnTo>
                      <a:pt x="289" y="72"/>
                    </a:lnTo>
                    <a:lnTo>
                      <a:pt x="286" y="69"/>
                    </a:lnTo>
                    <a:lnTo>
                      <a:pt x="282" y="68"/>
                    </a:lnTo>
                    <a:lnTo>
                      <a:pt x="279" y="65"/>
                    </a:lnTo>
                    <a:lnTo>
                      <a:pt x="275" y="64"/>
                    </a:lnTo>
                    <a:lnTo>
                      <a:pt x="272" y="62"/>
                    </a:lnTo>
                    <a:lnTo>
                      <a:pt x="267" y="61"/>
                    </a:lnTo>
                    <a:lnTo>
                      <a:pt x="260" y="58"/>
                    </a:lnTo>
                    <a:lnTo>
                      <a:pt x="254" y="56"/>
                    </a:lnTo>
                    <a:lnTo>
                      <a:pt x="248" y="55"/>
                    </a:lnTo>
                    <a:lnTo>
                      <a:pt x="243" y="53"/>
                    </a:lnTo>
                    <a:lnTo>
                      <a:pt x="237" y="52"/>
                    </a:lnTo>
                    <a:lnTo>
                      <a:pt x="232" y="52"/>
                    </a:lnTo>
                    <a:lnTo>
                      <a:pt x="226" y="52"/>
                    </a:lnTo>
                    <a:lnTo>
                      <a:pt x="220" y="51"/>
                    </a:lnTo>
                    <a:lnTo>
                      <a:pt x="218" y="51"/>
                    </a:lnTo>
                    <a:lnTo>
                      <a:pt x="213" y="51"/>
                    </a:lnTo>
                    <a:lnTo>
                      <a:pt x="211" y="51"/>
                    </a:lnTo>
                    <a:lnTo>
                      <a:pt x="206" y="51"/>
                    </a:lnTo>
                    <a:lnTo>
                      <a:pt x="205" y="51"/>
                    </a:lnTo>
                    <a:lnTo>
                      <a:pt x="206" y="49"/>
                    </a:lnTo>
                    <a:lnTo>
                      <a:pt x="211" y="49"/>
                    </a:lnTo>
                    <a:lnTo>
                      <a:pt x="213" y="48"/>
                    </a:lnTo>
                    <a:lnTo>
                      <a:pt x="218" y="48"/>
                    </a:lnTo>
                    <a:lnTo>
                      <a:pt x="222" y="48"/>
                    </a:lnTo>
                    <a:lnTo>
                      <a:pt x="226" y="48"/>
                    </a:lnTo>
                    <a:lnTo>
                      <a:pt x="230" y="46"/>
                    </a:lnTo>
                    <a:lnTo>
                      <a:pt x="236" y="46"/>
                    </a:lnTo>
                    <a:lnTo>
                      <a:pt x="240" y="45"/>
                    </a:lnTo>
                    <a:lnTo>
                      <a:pt x="244" y="45"/>
                    </a:lnTo>
                    <a:lnTo>
                      <a:pt x="248" y="45"/>
                    </a:lnTo>
                    <a:lnTo>
                      <a:pt x="253" y="45"/>
                    </a:lnTo>
                    <a:lnTo>
                      <a:pt x="255" y="45"/>
                    </a:lnTo>
                    <a:lnTo>
                      <a:pt x="260" y="46"/>
                    </a:lnTo>
                    <a:lnTo>
                      <a:pt x="262" y="46"/>
                    </a:lnTo>
                    <a:lnTo>
                      <a:pt x="267" y="48"/>
                    </a:lnTo>
                    <a:lnTo>
                      <a:pt x="271" y="48"/>
                    </a:lnTo>
                    <a:lnTo>
                      <a:pt x="276" y="51"/>
                    </a:lnTo>
                    <a:lnTo>
                      <a:pt x="282" y="52"/>
                    </a:lnTo>
                    <a:lnTo>
                      <a:pt x="289" y="53"/>
                    </a:lnTo>
                    <a:lnTo>
                      <a:pt x="295" y="56"/>
                    </a:lnTo>
                    <a:lnTo>
                      <a:pt x="302" y="59"/>
                    </a:lnTo>
                    <a:lnTo>
                      <a:pt x="307" y="61"/>
                    </a:lnTo>
                    <a:lnTo>
                      <a:pt x="313" y="64"/>
                    </a:lnTo>
                    <a:lnTo>
                      <a:pt x="318" y="65"/>
                    </a:lnTo>
                    <a:lnTo>
                      <a:pt x="323" y="68"/>
                    </a:lnTo>
                    <a:lnTo>
                      <a:pt x="327" y="68"/>
                    </a:lnTo>
                    <a:lnTo>
                      <a:pt x="330" y="69"/>
                    </a:lnTo>
                    <a:lnTo>
                      <a:pt x="331" y="71"/>
                    </a:lnTo>
                    <a:lnTo>
                      <a:pt x="332" y="71"/>
                    </a:lnTo>
                    <a:lnTo>
                      <a:pt x="335" y="53"/>
                    </a:lnTo>
                    <a:lnTo>
                      <a:pt x="334" y="53"/>
                    </a:lnTo>
                    <a:lnTo>
                      <a:pt x="332" y="52"/>
                    </a:lnTo>
                    <a:lnTo>
                      <a:pt x="328" y="51"/>
                    </a:lnTo>
                    <a:lnTo>
                      <a:pt x="325" y="48"/>
                    </a:lnTo>
                    <a:lnTo>
                      <a:pt x="320" y="46"/>
                    </a:lnTo>
                    <a:lnTo>
                      <a:pt x="314" y="43"/>
                    </a:lnTo>
                    <a:lnTo>
                      <a:pt x="309" y="41"/>
                    </a:lnTo>
                    <a:lnTo>
                      <a:pt x="302" y="38"/>
                    </a:lnTo>
                    <a:lnTo>
                      <a:pt x="299" y="35"/>
                    </a:lnTo>
                    <a:lnTo>
                      <a:pt x="295" y="33"/>
                    </a:lnTo>
                    <a:lnTo>
                      <a:pt x="292" y="32"/>
                    </a:lnTo>
                    <a:lnTo>
                      <a:pt x="288" y="31"/>
                    </a:lnTo>
                    <a:lnTo>
                      <a:pt x="281" y="26"/>
                    </a:lnTo>
                    <a:lnTo>
                      <a:pt x="275" y="25"/>
                    </a:lnTo>
                    <a:lnTo>
                      <a:pt x="268" y="21"/>
                    </a:lnTo>
                    <a:lnTo>
                      <a:pt x="262" y="19"/>
                    </a:lnTo>
                    <a:lnTo>
                      <a:pt x="258" y="18"/>
                    </a:lnTo>
                    <a:lnTo>
                      <a:pt x="254" y="16"/>
                    </a:lnTo>
                    <a:lnTo>
                      <a:pt x="250" y="15"/>
                    </a:lnTo>
                    <a:lnTo>
                      <a:pt x="246" y="13"/>
                    </a:lnTo>
                    <a:lnTo>
                      <a:pt x="240" y="13"/>
                    </a:lnTo>
                    <a:lnTo>
                      <a:pt x="236" y="13"/>
                    </a:lnTo>
                    <a:lnTo>
                      <a:pt x="232" y="13"/>
                    </a:lnTo>
                    <a:lnTo>
                      <a:pt x="227" y="13"/>
                    </a:lnTo>
                    <a:lnTo>
                      <a:pt x="222" y="13"/>
                    </a:lnTo>
                    <a:lnTo>
                      <a:pt x="219" y="13"/>
                    </a:lnTo>
                    <a:lnTo>
                      <a:pt x="213" y="13"/>
                    </a:lnTo>
                    <a:lnTo>
                      <a:pt x="211" y="13"/>
                    </a:lnTo>
                    <a:lnTo>
                      <a:pt x="206" y="13"/>
                    </a:lnTo>
                    <a:lnTo>
                      <a:pt x="205" y="13"/>
                    </a:lnTo>
                    <a:lnTo>
                      <a:pt x="199" y="15"/>
                    </a:lnTo>
                    <a:lnTo>
                      <a:pt x="199" y="13"/>
                    </a:lnTo>
                    <a:lnTo>
                      <a:pt x="201" y="9"/>
                    </a:lnTo>
                    <a:lnTo>
                      <a:pt x="204" y="5"/>
                    </a:lnTo>
                    <a:lnTo>
                      <a:pt x="209" y="0"/>
                    </a:lnTo>
                    <a:lnTo>
                      <a:pt x="212" y="0"/>
                    </a:lnTo>
                    <a:lnTo>
                      <a:pt x="215" y="0"/>
                    </a:lnTo>
                    <a:lnTo>
                      <a:pt x="219" y="0"/>
                    </a:lnTo>
                    <a:lnTo>
                      <a:pt x="225" y="2"/>
                    </a:lnTo>
                    <a:lnTo>
                      <a:pt x="227" y="2"/>
                    </a:lnTo>
                    <a:lnTo>
                      <a:pt x="230" y="2"/>
                    </a:lnTo>
                    <a:lnTo>
                      <a:pt x="233" y="2"/>
                    </a:lnTo>
                    <a:lnTo>
                      <a:pt x="237" y="3"/>
                    </a:lnTo>
                    <a:lnTo>
                      <a:pt x="240" y="3"/>
                    </a:lnTo>
                    <a:lnTo>
                      <a:pt x="244" y="5"/>
                    </a:lnTo>
                    <a:lnTo>
                      <a:pt x="248" y="5"/>
                    </a:lnTo>
                    <a:lnTo>
                      <a:pt x="253" y="6"/>
                    </a:lnTo>
                    <a:lnTo>
                      <a:pt x="257" y="6"/>
                    </a:lnTo>
                    <a:lnTo>
                      <a:pt x="260" y="6"/>
                    </a:lnTo>
                    <a:lnTo>
                      <a:pt x="264" y="8"/>
                    </a:lnTo>
                    <a:lnTo>
                      <a:pt x="268" y="9"/>
                    </a:lnTo>
                    <a:lnTo>
                      <a:pt x="272" y="9"/>
                    </a:lnTo>
                    <a:lnTo>
                      <a:pt x="275" y="11"/>
                    </a:lnTo>
                    <a:lnTo>
                      <a:pt x="279" y="12"/>
                    </a:lnTo>
                    <a:lnTo>
                      <a:pt x="283" y="13"/>
                    </a:lnTo>
                    <a:lnTo>
                      <a:pt x="288" y="13"/>
                    </a:lnTo>
                    <a:lnTo>
                      <a:pt x="292" y="15"/>
                    </a:lnTo>
                    <a:lnTo>
                      <a:pt x="295" y="15"/>
                    </a:lnTo>
                    <a:lnTo>
                      <a:pt x="299" y="16"/>
                    </a:lnTo>
                    <a:lnTo>
                      <a:pt x="302" y="18"/>
                    </a:lnTo>
                    <a:lnTo>
                      <a:pt x="306" y="19"/>
                    </a:lnTo>
                    <a:lnTo>
                      <a:pt x="309" y="19"/>
                    </a:lnTo>
                    <a:lnTo>
                      <a:pt x="313" y="21"/>
                    </a:lnTo>
                    <a:lnTo>
                      <a:pt x="318" y="23"/>
                    </a:lnTo>
                    <a:lnTo>
                      <a:pt x="324" y="25"/>
                    </a:lnTo>
                    <a:lnTo>
                      <a:pt x="328" y="28"/>
                    </a:lnTo>
                    <a:lnTo>
                      <a:pt x="334" y="32"/>
                    </a:lnTo>
                    <a:lnTo>
                      <a:pt x="338" y="33"/>
                    </a:lnTo>
                    <a:lnTo>
                      <a:pt x="341" y="38"/>
                    </a:lnTo>
                    <a:lnTo>
                      <a:pt x="345" y="41"/>
                    </a:lnTo>
                    <a:lnTo>
                      <a:pt x="348" y="45"/>
                    </a:lnTo>
                    <a:lnTo>
                      <a:pt x="352" y="49"/>
                    </a:lnTo>
                    <a:lnTo>
                      <a:pt x="356" y="55"/>
                    </a:lnTo>
                    <a:lnTo>
                      <a:pt x="358" y="58"/>
                    </a:lnTo>
                    <a:lnTo>
                      <a:pt x="359" y="61"/>
                    </a:lnTo>
                    <a:lnTo>
                      <a:pt x="351" y="75"/>
                    </a:lnTo>
                    <a:lnTo>
                      <a:pt x="380" y="107"/>
                    </a:lnTo>
                    <a:lnTo>
                      <a:pt x="348" y="102"/>
                    </a:lnTo>
                    <a:lnTo>
                      <a:pt x="349" y="104"/>
                    </a:lnTo>
                    <a:lnTo>
                      <a:pt x="355" y="108"/>
                    </a:lnTo>
                    <a:lnTo>
                      <a:pt x="358" y="109"/>
                    </a:lnTo>
                    <a:lnTo>
                      <a:pt x="360" y="114"/>
                    </a:lnTo>
                    <a:lnTo>
                      <a:pt x="365" y="118"/>
                    </a:lnTo>
                    <a:lnTo>
                      <a:pt x="369" y="122"/>
                    </a:lnTo>
                    <a:lnTo>
                      <a:pt x="372" y="125"/>
                    </a:lnTo>
                    <a:lnTo>
                      <a:pt x="374" y="129"/>
                    </a:lnTo>
                    <a:lnTo>
                      <a:pt x="379" y="134"/>
                    </a:lnTo>
                    <a:lnTo>
                      <a:pt x="381" y="138"/>
                    </a:lnTo>
                    <a:lnTo>
                      <a:pt x="383" y="141"/>
                    </a:lnTo>
                    <a:lnTo>
                      <a:pt x="386" y="145"/>
                    </a:lnTo>
                    <a:lnTo>
                      <a:pt x="386" y="148"/>
                    </a:lnTo>
                    <a:lnTo>
                      <a:pt x="387" y="151"/>
                    </a:lnTo>
                    <a:lnTo>
                      <a:pt x="384" y="155"/>
                    </a:lnTo>
                    <a:lnTo>
                      <a:pt x="380" y="157"/>
                    </a:lnTo>
                    <a:lnTo>
                      <a:pt x="374" y="158"/>
                    </a:lnTo>
                    <a:lnTo>
                      <a:pt x="369" y="158"/>
                    </a:lnTo>
                    <a:lnTo>
                      <a:pt x="363" y="158"/>
                    </a:lnTo>
                    <a:lnTo>
                      <a:pt x="359" y="158"/>
                    </a:lnTo>
                    <a:lnTo>
                      <a:pt x="355" y="157"/>
                    </a:lnTo>
                    <a:lnTo>
                      <a:pt x="353" y="157"/>
                    </a:lnTo>
                    <a:lnTo>
                      <a:pt x="353" y="187"/>
                    </a:lnTo>
                    <a:lnTo>
                      <a:pt x="362" y="203"/>
                    </a:lnTo>
                    <a:lnTo>
                      <a:pt x="360" y="203"/>
                    </a:lnTo>
                    <a:lnTo>
                      <a:pt x="359" y="203"/>
                    </a:lnTo>
                    <a:lnTo>
                      <a:pt x="356" y="204"/>
                    </a:lnTo>
                    <a:lnTo>
                      <a:pt x="352" y="205"/>
                    </a:lnTo>
                    <a:lnTo>
                      <a:pt x="346" y="205"/>
                    </a:lnTo>
                    <a:lnTo>
                      <a:pt x="342" y="205"/>
                    </a:lnTo>
                    <a:lnTo>
                      <a:pt x="337" y="204"/>
                    </a:lnTo>
                    <a:lnTo>
                      <a:pt x="331" y="203"/>
                    </a:lnTo>
                    <a:lnTo>
                      <a:pt x="324" y="198"/>
                    </a:lnTo>
                    <a:lnTo>
                      <a:pt x="317" y="192"/>
                    </a:lnTo>
                    <a:lnTo>
                      <a:pt x="310" y="185"/>
                    </a:lnTo>
                    <a:lnTo>
                      <a:pt x="304" y="180"/>
                    </a:lnTo>
                    <a:lnTo>
                      <a:pt x="299" y="172"/>
                    </a:lnTo>
                    <a:lnTo>
                      <a:pt x="295" y="167"/>
                    </a:lnTo>
                    <a:lnTo>
                      <a:pt x="293" y="164"/>
                    </a:lnTo>
                    <a:lnTo>
                      <a:pt x="292" y="162"/>
                    </a:lnTo>
                    <a:lnTo>
                      <a:pt x="303" y="162"/>
                    </a:lnTo>
                    <a:lnTo>
                      <a:pt x="331" y="190"/>
                    </a:lnTo>
                    <a:lnTo>
                      <a:pt x="330" y="155"/>
                    </a:lnTo>
                    <a:lnTo>
                      <a:pt x="303" y="145"/>
                    </a:lnTo>
                    <a:lnTo>
                      <a:pt x="302" y="145"/>
                    </a:lnTo>
                    <a:lnTo>
                      <a:pt x="299" y="148"/>
                    </a:lnTo>
                    <a:lnTo>
                      <a:pt x="295" y="148"/>
                    </a:lnTo>
                    <a:lnTo>
                      <a:pt x="293" y="149"/>
                    </a:lnTo>
                    <a:lnTo>
                      <a:pt x="289" y="151"/>
                    </a:lnTo>
                    <a:lnTo>
                      <a:pt x="285" y="154"/>
                    </a:lnTo>
                    <a:lnTo>
                      <a:pt x="279" y="155"/>
                    </a:lnTo>
                    <a:lnTo>
                      <a:pt x="275" y="157"/>
                    </a:lnTo>
                    <a:lnTo>
                      <a:pt x="271" y="158"/>
                    </a:lnTo>
                    <a:lnTo>
                      <a:pt x="267" y="161"/>
                    </a:lnTo>
                    <a:lnTo>
                      <a:pt x="260" y="164"/>
                    </a:lnTo>
                    <a:lnTo>
                      <a:pt x="254" y="165"/>
                    </a:lnTo>
                    <a:lnTo>
                      <a:pt x="248" y="168"/>
                    </a:lnTo>
                    <a:lnTo>
                      <a:pt x="244" y="171"/>
                    </a:lnTo>
                    <a:lnTo>
                      <a:pt x="237" y="172"/>
                    </a:lnTo>
                    <a:lnTo>
                      <a:pt x="232" y="175"/>
                    </a:lnTo>
                    <a:lnTo>
                      <a:pt x="225" y="178"/>
                    </a:lnTo>
                    <a:lnTo>
                      <a:pt x="219" y="180"/>
                    </a:lnTo>
                    <a:lnTo>
                      <a:pt x="213" y="182"/>
                    </a:lnTo>
                    <a:lnTo>
                      <a:pt x="208" y="185"/>
                    </a:lnTo>
                    <a:lnTo>
                      <a:pt x="202" y="187"/>
                    </a:lnTo>
                    <a:lnTo>
                      <a:pt x="197" y="190"/>
                    </a:lnTo>
                    <a:lnTo>
                      <a:pt x="191" y="191"/>
                    </a:lnTo>
                    <a:lnTo>
                      <a:pt x="185" y="192"/>
                    </a:lnTo>
                    <a:lnTo>
                      <a:pt x="181" y="194"/>
                    </a:lnTo>
                    <a:lnTo>
                      <a:pt x="177" y="197"/>
                    </a:lnTo>
                    <a:lnTo>
                      <a:pt x="173" y="197"/>
                    </a:lnTo>
                    <a:lnTo>
                      <a:pt x="168" y="198"/>
                    </a:lnTo>
                    <a:lnTo>
                      <a:pt x="166" y="200"/>
                    </a:lnTo>
                    <a:lnTo>
                      <a:pt x="163" y="201"/>
                    </a:lnTo>
                    <a:lnTo>
                      <a:pt x="157" y="201"/>
                    </a:lnTo>
                    <a:lnTo>
                      <a:pt x="150" y="201"/>
                    </a:lnTo>
                    <a:lnTo>
                      <a:pt x="147" y="201"/>
                    </a:lnTo>
                    <a:lnTo>
                      <a:pt x="143" y="201"/>
                    </a:lnTo>
                    <a:lnTo>
                      <a:pt x="139" y="201"/>
                    </a:lnTo>
                    <a:lnTo>
                      <a:pt x="136" y="201"/>
                    </a:lnTo>
                    <a:lnTo>
                      <a:pt x="132" y="201"/>
                    </a:lnTo>
                    <a:lnTo>
                      <a:pt x="129" y="201"/>
                    </a:lnTo>
                    <a:lnTo>
                      <a:pt x="125" y="200"/>
                    </a:lnTo>
                    <a:lnTo>
                      <a:pt x="121" y="200"/>
                    </a:lnTo>
                    <a:lnTo>
                      <a:pt x="114" y="200"/>
                    </a:lnTo>
                    <a:lnTo>
                      <a:pt x="108" y="200"/>
                    </a:lnTo>
                    <a:lnTo>
                      <a:pt x="101" y="198"/>
                    </a:lnTo>
                    <a:lnTo>
                      <a:pt x="96" y="198"/>
                    </a:lnTo>
                    <a:lnTo>
                      <a:pt x="90" y="197"/>
                    </a:lnTo>
                    <a:lnTo>
                      <a:pt x="86" y="197"/>
                    </a:lnTo>
                    <a:lnTo>
                      <a:pt x="80" y="195"/>
                    </a:lnTo>
                    <a:lnTo>
                      <a:pt x="79" y="195"/>
                    </a:lnTo>
                    <a:lnTo>
                      <a:pt x="76" y="195"/>
                    </a:lnTo>
                    <a:lnTo>
                      <a:pt x="77" y="194"/>
                    </a:lnTo>
                    <a:lnTo>
                      <a:pt x="80" y="194"/>
                    </a:lnTo>
                    <a:lnTo>
                      <a:pt x="83" y="194"/>
                    </a:lnTo>
                    <a:lnTo>
                      <a:pt x="89" y="194"/>
                    </a:lnTo>
                    <a:lnTo>
                      <a:pt x="94" y="194"/>
                    </a:lnTo>
                    <a:lnTo>
                      <a:pt x="100" y="192"/>
                    </a:lnTo>
                    <a:lnTo>
                      <a:pt x="104" y="192"/>
                    </a:lnTo>
                    <a:lnTo>
                      <a:pt x="108" y="192"/>
                    </a:lnTo>
                    <a:lnTo>
                      <a:pt x="112" y="192"/>
                    </a:lnTo>
                    <a:lnTo>
                      <a:pt x="117" y="192"/>
                    </a:lnTo>
                    <a:lnTo>
                      <a:pt x="121" y="191"/>
                    </a:lnTo>
                    <a:lnTo>
                      <a:pt x="124" y="191"/>
                    </a:lnTo>
                    <a:lnTo>
                      <a:pt x="128" y="190"/>
                    </a:lnTo>
                    <a:lnTo>
                      <a:pt x="132" y="190"/>
                    </a:lnTo>
                    <a:lnTo>
                      <a:pt x="136" y="188"/>
                    </a:lnTo>
                    <a:lnTo>
                      <a:pt x="139" y="188"/>
                    </a:lnTo>
                    <a:lnTo>
                      <a:pt x="143" y="187"/>
                    </a:lnTo>
                    <a:lnTo>
                      <a:pt x="147" y="187"/>
                    </a:lnTo>
                    <a:lnTo>
                      <a:pt x="153" y="185"/>
                    </a:lnTo>
                    <a:lnTo>
                      <a:pt x="159" y="184"/>
                    </a:lnTo>
                    <a:lnTo>
                      <a:pt x="164" y="182"/>
                    </a:lnTo>
                    <a:lnTo>
                      <a:pt x="168" y="181"/>
                    </a:lnTo>
                    <a:lnTo>
                      <a:pt x="132" y="162"/>
                    </a:lnTo>
                    <a:lnTo>
                      <a:pt x="129" y="164"/>
                    </a:lnTo>
                    <a:lnTo>
                      <a:pt x="126" y="164"/>
                    </a:lnTo>
                    <a:lnTo>
                      <a:pt x="122" y="165"/>
                    </a:lnTo>
                    <a:lnTo>
                      <a:pt x="117" y="167"/>
                    </a:lnTo>
                    <a:lnTo>
                      <a:pt x="112" y="170"/>
                    </a:lnTo>
                    <a:lnTo>
                      <a:pt x="105" y="171"/>
                    </a:lnTo>
                    <a:lnTo>
                      <a:pt x="100" y="172"/>
                    </a:lnTo>
                    <a:lnTo>
                      <a:pt x="96" y="174"/>
                    </a:lnTo>
                    <a:lnTo>
                      <a:pt x="91" y="174"/>
                    </a:lnTo>
                    <a:lnTo>
                      <a:pt x="87" y="175"/>
                    </a:lnTo>
                    <a:lnTo>
                      <a:pt x="84" y="177"/>
                    </a:lnTo>
                    <a:lnTo>
                      <a:pt x="77" y="178"/>
                    </a:lnTo>
                    <a:lnTo>
                      <a:pt x="72" y="180"/>
                    </a:lnTo>
                    <a:lnTo>
                      <a:pt x="65" y="180"/>
                    </a:lnTo>
                    <a:lnTo>
                      <a:pt x="59" y="181"/>
                    </a:lnTo>
                    <a:lnTo>
                      <a:pt x="54" y="181"/>
                    </a:lnTo>
                    <a:lnTo>
                      <a:pt x="49" y="181"/>
                    </a:lnTo>
                    <a:lnTo>
                      <a:pt x="45" y="180"/>
                    </a:lnTo>
                    <a:lnTo>
                      <a:pt x="40" y="178"/>
                    </a:lnTo>
                    <a:lnTo>
                      <a:pt x="35" y="175"/>
                    </a:lnTo>
                    <a:lnTo>
                      <a:pt x="33" y="174"/>
                    </a:lnTo>
                    <a:lnTo>
                      <a:pt x="27" y="171"/>
                    </a:lnTo>
                    <a:lnTo>
                      <a:pt x="24" y="168"/>
                    </a:lnTo>
                    <a:lnTo>
                      <a:pt x="20" y="164"/>
                    </a:lnTo>
                    <a:lnTo>
                      <a:pt x="17" y="162"/>
                    </a:lnTo>
                    <a:lnTo>
                      <a:pt x="13" y="158"/>
                    </a:lnTo>
                    <a:lnTo>
                      <a:pt x="10" y="155"/>
                    </a:lnTo>
                    <a:lnTo>
                      <a:pt x="7" y="152"/>
                    </a:lnTo>
                    <a:lnTo>
                      <a:pt x="5" y="149"/>
                    </a:lnTo>
                    <a:lnTo>
                      <a:pt x="2" y="147"/>
                    </a:lnTo>
                    <a:lnTo>
                      <a:pt x="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8" name="Freeform 40"/>
              <p:cNvSpPr>
                <a:spLocks/>
              </p:cNvSpPr>
              <p:nvPr/>
            </p:nvSpPr>
            <p:spPr bwMode="auto">
              <a:xfrm>
                <a:off x="479" y="1794"/>
                <a:ext cx="56" cy="13"/>
              </a:xfrm>
              <a:custGeom>
                <a:avLst/>
                <a:gdLst>
                  <a:gd name="T0" fmla="*/ 7 w 112"/>
                  <a:gd name="T1" fmla="*/ 2 h 26"/>
                  <a:gd name="T2" fmla="*/ 7 w 112"/>
                  <a:gd name="T3" fmla="*/ 2 h 26"/>
                  <a:gd name="T4" fmla="*/ 7 w 112"/>
                  <a:gd name="T5" fmla="*/ 2 h 26"/>
                  <a:gd name="T6" fmla="*/ 7 w 112"/>
                  <a:gd name="T7" fmla="*/ 2 h 26"/>
                  <a:gd name="T8" fmla="*/ 7 w 112"/>
                  <a:gd name="T9" fmla="*/ 1 h 26"/>
                  <a:gd name="T10" fmla="*/ 6 w 112"/>
                  <a:gd name="T11" fmla="*/ 1 h 26"/>
                  <a:gd name="T12" fmla="*/ 6 w 112"/>
                  <a:gd name="T13" fmla="*/ 1 h 26"/>
                  <a:gd name="T14" fmla="*/ 6 w 112"/>
                  <a:gd name="T15" fmla="*/ 1 h 26"/>
                  <a:gd name="T16" fmla="*/ 5 w 112"/>
                  <a:gd name="T17" fmla="*/ 1 h 26"/>
                  <a:gd name="T18" fmla="*/ 5 w 112"/>
                  <a:gd name="T19" fmla="*/ 1 h 26"/>
                  <a:gd name="T20" fmla="*/ 5 w 112"/>
                  <a:gd name="T21" fmla="*/ 1 h 26"/>
                  <a:gd name="T22" fmla="*/ 5 w 112"/>
                  <a:gd name="T23" fmla="*/ 1 h 26"/>
                  <a:gd name="T24" fmla="*/ 4 w 112"/>
                  <a:gd name="T25" fmla="*/ 1 h 26"/>
                  <a:gd name="T26" fmla="*/ 4 w 112"/>
                  <a:gd name="T27" fmla="*/ 1 h 26"/>
                  <a:gd name="T28" fmla="*/ 4 w 112"/>
                  <a:gd name="T29" fmla="*/ 1 h 26"/>
                  <a:gd name="T30" fmla="*/ 4 w 112"/>
                  <a:gd name="T31" fmla="*/ 1 h 26"/>
                  <a:gd name="T32" fmla="*/ 3 w 112"/>
                  <a:gd name="T33" fmla="*/ 1 h 26"/>
                  <a:gd name="T34" fmla="*/ 3 w 112"/>
                  <a:gd name="T35" fmla="*/ 1 h 26"/>
                  <a:gd name="T36" fmla="*/ 3 w 112"/>
                  <a:gd name="T37" fmla="*/ 1 h 26"/>
                  <a:gd name="T38" fmla="*/ 3 w 112"/>
                  <a:gd name="T39" fmla="*/ 1 h 26"/>
                  <a:gd name="T40" fmla="*/ 2 w 112"/>
                  <a:gd name="T41" fmla="*/ 1 h 26"/>
                  <a:gd name="T42" fmla="*/ 2 w 112"/>
                  <a:gd name="T43" fmla="*/ 0 h 26"/>
                  <a:gd name="T44" fmla="*/ 2 w 112"/>
                  <a:gd name="T45" fmla="*/ 0 h 26"/>
                  <a:gd name="T46" fmla="*/ 2 w 112"/>
                  <a:gd name="T47" fmla="*/ 0 h 26"/>
                  <a:gd name="T48" fmla="*/ 2 w 112"/>
                  <a:gd name="T49" fmla="*/ 0 h 26"/>
                  <a:gd name="T50" fmla="*/ 1 w 112"/>
                  <a:gd name="T51" fmla="*/ 1 h 26"/>
                  <a:gd name="T52" fmla="*/ 1 w 112"/>
                  <a:gd name="T53" fmla="*/ 1 h 26"/>
                  <a:gd name="T54" fmla="*/ 1 w 112"/>
                  <a:gd name="T55" fmla="*/ 1 h 26"/>
                  <a:gd name="T56" fmla="*/ 1 w 112"/>
                  <a:gd name="T57" fmla="*/ 1 h 26"/>
                  <a:gd name="T58" fmla="*/ 0 w 112"/>
                  <a:gd name="T59" fmla="*/ 2 h 26"/>
                  <a:gd name="T60" fmla="*/ 1 w 112"/>
                  <a:gd name="T61" fmla="*/ 2 h 26"/>
                  <a:gd name="T62" fmla="*/ 1 w 112"/>
                  <a:gd name="T63" fmla="*/ 2 h 26"/>
                  <a:gd name="T64" fmla="*/ 1 w 112"/>
                  <a:gd name="T65" fmla="*/ 2 h 26"/>
                  <a:gd name="T66" fmla="*/ 1 w 112"/>
                  <a:gd name="T67" fmla="*/ 2 h 26"/>
                  <a:gd name="T68" fmla="*/ 2 w 112"/>
                  <a:gd name="T69" fmla="*/ 2 h 26"/>
                  <a:gd name="T70" fmla="*/ 2 w 112"/>
                  <a:gd name="T71" fmla="*/ 2 h 26"/>
                  <a:gd name="T72" fmla="*/ 2 w 112"/>
                  <a:gd name="T73" fmla="*/ 2 h 26"/>
                  <a:gd name="T74" fmla="*/ 2 w 112"/>
                  <a:gd name="T75" fmla="*/ 2 h 26"/>
                  <a:gd name="T76" fmla="*/ 3 w 112"/>
                  <a:gd name="T77" fmla="*/ 2 h 26"/>
                  <a:gd name="T78" fmla="*/ 3 w 112"/>
                  <a:gd name="T79" fmla="*/ 2 h 26"/>
                  <a:gd name="T80" fmla="*/ 3 w 112"/>
                  <a:gd name="T81" fmla="*/ 2 h 26"/>
                  <a:gd name="T82" fmla="*/ 3 w 112"/>
                  <a:gd name="T83" fmla="*/ 2 h 26"/>
                  <a:gd name="T84" fmla="*/ 4 w 112"/>
                  <a:gd name="T85" fmla="*/ 2 h 26"/>
                  <a:gd name="T86" fmla="*/ 4 w 112"/>
                  <a:gd name="T87" fmla="*/ 2 h 26"/>
                  <a:gd name="T88" fmla="*/ 4 w 112"/>
                  <a:gd name="T89" fmla="*/ 2 h 26"/>
                  <a:gd name="T90" fmla="*/ 4 w 112"/>
                  <a:gd name="T91" fmla="*/ 2 h 26"/>
                  <a:gd name="T92" fmla="*/ 5 w 112"/>
                  <a:gd name="T93" fmla="*/ 2 h 26"/>
                  <a:gd name="T94" fmla="*/ 5 w 112"/>
                  <a:gd name="T95" fmla="*/ 2 h 26"/>
                  <a:gd name="T96" fmla="*/ 5 w 112"/>
                  <a:gd name="T97" fmla="*/ 2 h 26"/>
                  <a:gd name="T98" fmla="*/ 5 w 112"/>
                  <a:gd name="T99" fmla="*/ 2 h 26"/>
                  <a:gd name="T100" fmla="*/ 6 w 112"/>
                  <a:gd name="T101" fmla="*/ 2 h 26"/>
                  <a:gd name="T102" fmla="*/ 6 w 112"/>
                  <a:gd name="T103" fmla="*/ 2 h 26"/>
                  <a:gd name="T104" fmla="*/ 6 w 112"/>
                  <a:gd name="T105" fmla="*/ 2 h 26"/>
                  <a:gd name="T106" fmla="*/ 6 w 112"/>
                  <a:gd name="T107" fmla="*/ 2 h 26"/>
                  <a:gd name="T108" fmla="*/ 7 w 112"/>
                  <a:gd name="T109" fmla="*/ 2 h 26"/>
                  <a:gd name="T110" fmla="*/ 7 w 112"/>
                  <a:gd name="T111" fmla="*/ 2 h 26"/>
                  <a:gd name="T112" fmla="*/ 7 w 112"/>
                  <a:gd name="T113" fmla="*/ 2 h 26"/>
                  <a:gd name="T114" fmla="*/ 7 w 112"/>
                  <a:gd name="T115" fmla="*/ 2 h 26"/>
                  <a:gd name="T116" fmla="*/ 7 w 112"/>
                  <a:gd name="T117" fmla="*/ 2 h 26"/>
                  <a:gd name="T118" fmla="*/ 7 w 112"/>
                  <a:gd name="T119" fmla="*/ 2 h 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26"/>
                  <a:gd name="T182" fmla="*/ 112 w 112"/>
                  <a:gd name="T183" fmla="*/ 26 h 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26">
                    <a:moveTo>
                      <a:pt x="112" y="21"/>
                    </a:moveTo>
                    <a:lnTo>
                      <a:pt x="110" y="20"/>
                    </a:lnTo>
                    <a:lnTo>
                      <a:pt x="107" y="20"/>
                    </a:lnTo>
                    <a:lnTo>
                      <a:pt x="103" y="17"/>
                    </a:lnTo>
                    <a:lnTo>
                      <a:pt x="98" y="16"/>
                    </a:lnTo>
                    <a:lnTo>
                      <a:pt x="91" y="14"/>
                    </a:lnTo>
                    <a:lnTo>
                      <a:pt x="85" y="13"/>
                    </a:lnTo>
                    <a:lnTo>
                      <a:pt x="81" y="11"/>
                    </a:lnTo>
                    <a:lnTo>
                      <a:pt x="78" y="10"/>
                    </a:lnTo>
                    <a:lnTo>
                      <a:pt x="74" y="10"/>
                    </a:lnTo>
                    <a:lnTo>
                      <a:pt x="71" y="8"/>
                    </a:lnTo>
                    <a:lnTo>
                      <a:pt x="65" y="7"/>
                    </a:lnTo>
                    <a:lnTo>
                      <a:pt x="63" y="7"/>
                    </a:lnTo>
                    <a:lnTo>
                      <a:pt x="57" y="6"/>
                    </a:lnTo>
                    <a:lnTo>
                      <a:pt x="54" y="6"/>
                    </a:lnTo>
                    <a:lnTo>
                      <a:pt x="50" y="4"/>
                    </a:lnTo>
                    <a:lnTo>
                      <a:pt x="46" y="4"/>
                    </a:lnTo>
                    <a:lnTo>
                      <a:pt x="43" y="3"/>
                    </a:lnTo>
                    <a:lnTo>
                      <a:pt x="40" y="3"/>
                    </a:lnTo>
                    <a:lnTo>
                      <a:pt x="36" y="1"/>
                    </a:lnTo>
                    <a:lnTo>
                      <a:pt x="32" y="1"/>
                    </a:lnTo>
                    <a:lnTo>
                      <a:pt x="29" y="0"/>
                    </a:lnTo>
                    <a:lnTo>
                      <a:pt x="28" y="0"/>
                    </a:lnTo>
                    <a:lnTo>
                      <a:pt x="22" y="0"/>
                    </a:lnTo>
                    <a:lnTo>
                      <a:pt x="19" y="0"/>
                    </a:lnTo>
                    <a:lnTo>
                      <a:pt x="12" y="1"/>
                    </a:lnTo>
                    <a:lnTo>
                      <a:pt x="8" y="4"/>
                    </a:lnTo>
                    <a:lnTo>
                      <a:pt x="5" y="7"/>
                    </a:lnTo>
                    <a:lnTo>
                      <a:pt x="2" y="10"/>
                    </a:lnTo>
                    <a:lnTo>
                      <a:pt x="0" y="17"/>
                    </a:lnTo>
                    <a:lnTo>
                      <a:pt x="2" y="21"/>
                    </a:lnTo>
                    <a:lnTo>
                      <a:pt x="4" y="21"/>
                    </a:lnTo>
                    <a:lnTo>
                      <a:pt x="8" y="23"/>
                    </a:lnTo>
                    <a:lnTo>
                      <a:pt x="12" y="23"/>
                    </a:lnTo>
                    <a:lnTo>
                      <a:pt x="19" y="23"/>
                    </a:lnTo>
                    <a:lnTo>
                      <a:pt x="22" y="23"/>
                    </a:lnTo>
                    <a:lnTo>
                      <a:pt x="26" y="23"/>
                    </a:lnTo>
                    <a:lnTo>
                      <a:pt x="30" y="23"/>
                    </a:lnTo>
                    <a:lnTo>
                      <a:pt x="33" y="23"/>
                    </a:lnTo>
                    <a:lnTo>
                      <a:pt x="37" y="23"/>
                    </a:lnTo>
                    <a:lnTo>
                      <a:pt x="42" y="23"/>
                    </a:lnTo>
                    <a:lnTo>
                      <a:pt x="46" y="23"/>
                    </a:lnTo>
                    <a:lnTo>
                      <a:pt x="51" y="24"/>
                    </a:lnTo>
                    <a:lnTo>
                      <a:pt x="54" y="24"/>
                    </a:lnTo>
                    <a:lnTo>
                      <a:pt x="58" y="24"/>
                    </a:lnTo>
                    <a:lnTo>
                      <a:pt x="63" y="24"/>
                    </a:lnTo>
                    <a:lnTo>
                      <a:pt x="67" y="24"/>
                    </a:lnTo>
                    <a:lnTo>
                      <a:pt x="71" y="24"/>
                    </a:lnTo>
                    <a:lnTo>
                      <a:pt x="74" y="24"/>
                    </a:lnTo>
                    <a:lnTo>
                      <a:pt x="78" y="24"/>
                    </a:lnTo>
                    <a:lnTo>
                      <a:pt x="82" y="24"/>
                    </a:lnTo>
                    <a:lnTo>
                      <a:pt x="88" y="24"/>
                    </a:lnTo>
                    <a:lnTo>
                      <a:pt x="92" y="24"/>
                    </a:lnTo>
                    <a:lnTo>
                      <a:pt x="96" y="26"/>
                    </a:lnTo>
                    <a:lnTo>
                      <a:pt x="99" y="26"/>
                    </a:lnTo>
                    <a:lnTo>
                      <a:pt x="103" y="26"/>
                    </a:lnTo>
                    <a:lnTo>
                      <a:pt x="107" y="24"/>
                    </a:lnTo>
                    <a:lnTo>
                      <a:pt x="110" y="23"/>
                    </a:lnTo>
                    <a:lnTo>
                      <a:pt x="1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9" name="Freeform 41"/>
              <p:cNvSpPr>
                <a:spLocks/>
              </p:cNvSpPr>
              <p:nvPr/>
            </p:nvSpPr>
            <p:spPr bwMode="auto">
              <a:xfrm>
                <a:off x="499" y="1760"/>
                <a:ext cx="75" cy="41"/>
              </a:xfrm>
              <a:custGeom>
                <a:avLst/>
                <a:gdLst>
                  <a:gd name="T0" fmla="*/ 0 w 150"/>
                  <a:gd name="T1" fmla="*/ 3 h 82"/>
                  <a:gd name="T2" fmla="*/ 1 w 150"/>
                  <a:gd name="T3" fmla="*/ 3 h 82"/>
                  <a:gd name="T4" fmla="*/ 1 w 150"/>
                  <a:gd name="T5" fmla="*/ 3 h 82"/>
                  <a:gd name="T6" fmla="*/ 1 w 150"/>
                  <a:gd name="T7" fmla="*/ 3 h 82"/>
                  <a:gd name="T8" fmla="*/ 1 w 150"/>
                  <a:gd name="T9" fmla="*/ 3 h 82"/>
                  <a:gd name="T10" fmla="*/ 2 w 150"/>
                  <a:gd name="T11" fmla="*/ 3 h 82"/>
                  <a:gd name="T12" fmla="*/ 3 w 150"/>
                  <a:gd name="T13" fmla="*/ 3 h 82"/>
                  <a:gd name="T14" fmla="*/ 3 w 150"/>
                  <a:gd name="T15" fmla="*/ 3 h 82"/>
                  <a:gd name="T16" fmla="*/ 4 w 150"/>
                  <a:gd name="T17" fmla="*/ 3 h 82"/>
                  <a:gd name="T18" fmla="*/ 5 w 150"/>
                  <a:gd name="T19" fmla="*/ 4 h 82"/>
                  <a:gd name="T20" fmla="*/ 5 w 150"/>
                  <a:gd name="T21" fmla="*/ 4 h 82"/>
                  <a:gd name="T22" fmla="*/ 5 w 150"/>
                  <a:gd name="T23" fmla="*/ 4 h 82"/>
                  <a:gd name="T24" fmla="*/ 5 w 150"/>
                  <a:gd name="T25" fmla="*/ 3 h 82"/>
                  <a:gd name="T26" fmla="*/ 5 w 150"/>
                  <a:gd name="T27" fmla="*/ 3 h 82"/>
                  <a:gd name="T28" fmla="*/ 4 w 150"/>
                  <a:gd name="T29" fmla="*/ 3 h 82"/>
                  <a:gd name="T30" fmla="*/ 4 w 150"/>
                  <a:gd name="T31" fmla="*/ 2 h 82"/>
                  <a:gd name="T32" fmla="*/ 3 w 150"/>
                  <a:gd name="T33" fmla="*/ 1 h 82"/>
                  <a:gd name="T34" fmla="*/ 3 w 150"/>
                  <a:gd name="T35" fmla="*/ 1 h 82"/>
                  <a:gd name="T36" fmla="*/ 3 w 150"/>
                  <a:gd name="T37" fmla="*/ 1 h 82"/>
                  <a:gd name="T38" fmla="*/ 4 w 150"/>
                  <a:gd name="T39" fmla="*/ 0 h 82"/>
                  <a:gd name="T40" fmla="*/ 5 w 150"/>
                  <a:gd name="T41" fmla="*/ 1 h 82"/>
                  <a:gd name="T42" fmla="*/ 5 w 150"/>
                  <a:gd name="T43" fmla="*/ 1 h 82"/>
                  <a:gd name="T44" fmla="*/ 5 w 150"/>
                  <a:gd name="T45" fmla="*/ 1 h 82"/>
                  <a:gd name="T46" fmla="*/ 6 w 150"/>
                  <a:gd name="T47" fmla="*/ 2 h 82"/>
                  <a:gd name="T48" fmla="*/ 6 w 150"/>
                  <a:gd name="T49" fmla="*/ 2 h 82"/>
                  <a:gd name="T50" fmla="*/ 7 w 150"/>
                  <a:gd name="T51" fmla="*/ 2 h 82"/>
                  <a:gd name="T52" fmla="*/ 7 w 150"/>
                  <a:gd name="T53" fmla="*/ 3 h 82"/>
                  <a:gd name="T54" fmla="*/ 9 w 150"/>
                  <a:gd name="T55" fmla="*/ 3 h 82"/>
                  <a:gd name="T56" fmla="*/ 9 w 150"/>
                  <a:gd name="T57" fmla="*/ 4 h 82"/>
                  <a:gd name="T58" fmla="*/ 10 w 150"/>
                  <a:gd name="T59" fmla="*/ 4 h 82"/>
                  <a:gd name="T60" fmla="*/ 10 w 150"/>
                  <a:gd name="T61" fmla="*/ 4 h 82"/>
                  <a:gd name="T62" fmla="*/ 9 w 150"/>
                  <a:gd name="T63" fmla="*/ 4 h 82"/>
                  <a:gd name="T64" fmla="*/ 9 w 150"/>
                  <a:gd name="T65" fmla="*/ 4 h 82"/>
                  <a:gd name="T66" fmla="*/ 8 w 150"/>
                  <a:gd name="T67" fmla="*/ 4 h 82"/>
                  <a:gd name="T68" fmla="*/ 8 w 150"/>
                  <a:gd name="T69" fmla="*/ 4 h 82"/>
                  <a:gd name="T70" fmla="*/ 7 w 150"/>
                  <a:gd name="T71" fmla="*/ 3 h 82"/>
                  <a:gd name="T72" fmla="*/ 7 w 150"/>
                  <a:gd name="T73" fmla="*/ 3 h 82"/>
                  <a:gd name="T74" fmla="*/ 6 w 150"/>
                  <a:gd name="T75" fmla="*/ 3 h 82"/>
                  <a:gd name="T76" fmla="*/ 6 w 150"/>
                  <a:gd name="T77" fmla="*/ 3 h 82"/>
                  <a:gd name="T78" fmla="*/ 6 w 150"/>
                  <a:gd name="T79" fmla="*/ 3 h 82"/>
                  <a:gd name="T80" fmla="*/ 6 w 150"/>
                  <a:gd name="T81" fmla="*/ 3 h 82"/>
                  <a:gd name="T82" fmla="*/ 7 w 150"/>
                  <a:gd name="T83" fmla="*/ 4 h 82"/>
                  <a:gd name="T84" fmla="*/ 7 w 150"/>
                  <a:gd name="T85" fmla="*/ 4 h 82"/>
                  <a:gd name="T86" fmla="*/ 7 w 150"/>
                  <a:gd name="T87" fmla="*/ 5 h 82"/>
                  <a:gd name="T88" fmla="*/ 8 w 150"/>
                  <a:gd name="T89" fmla="*/ 5 h 82"/>
                  <a:gd name="T90" fmla="*/ 7 w 150"/>
                  <a:gd name="T91" fmla="*/ 5 h 82"/>
                  <a:gd name="T92" fmla="*/ 6 w 150"/>
                  <a:gd name="T93" fmla="*/ 5 h 82"/>
                  <a:gd name="T94" fmla="*/ 6 w 150"/>
                  <a:gd name="T95" fmla="*/ 5 h 82"/>
                  <a:gd name="T96" fmla="*/ 5 w 150"/>
                  <a:gd name="T97" fmla="*/ 5 h 82"/>
                  <a:gd name="T98" fmla="*/ 5 w 150"/>
                  <a:gd name="T99" fmla="*/ 5 h 82"/>
                  <a:gd name="T100" fmla="*/ 5 w 150"/>
                  <a:gd name="T101" fmla="*/ 5 h 82"/>
                  <a:gd name="T102" fmla="*/ 4 w 150"/>
                  <a:gd name="T103" fmla="*/ 5 h 82"/>
                  <a:gd name="T104" fmla="*/ 3 w 150"/>
                  <a:gd name="T105" fmla="*/ 5 h 82"/>
                  <a:gd name="T106" fmla="*/ 3 w 150"/>
                  <a:gd name="T107" fmla="*/ 4 h 82"/>
                  <a:gd name="T108" fmla="*/ 3 w 150"/>
                  <a:gd name="T109" fmla="*/ 4 h 82"/>
                  <a:gd name="T110" fmla="*/ 2 w 150"/>
                  <a:gd name="T111" fmla="*/ 4 h 82"/>
                  <a:gd name="T112" fmla="*/ 1 w 150"/>
                  <a:gd name="T113" fmla="*/ 4 h 82"/>
                  <a:gd name="T114" fmla="*/ 1 w 150"/>
                  <a:gd name="T115" fmla="*/ 4 h 82"/>
                  <a:gd name="T116" fmla="*/ 1 w 150"/>
                  <a:gd name="T117" fmla="*/ 4 h 82"/>
                  <a:gd name="T118" fmla="*/ 1 w 150"/>
                  <a:gd name="T119" fmla="*/ 4 h 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0"/>
                  <a:gd name="T181" fmla="*/ 0 h 82"/>
                  <a:gd name="T182" fmla="*/ 150 w 150"/>
                  <a:gd name="T183" fmla="*/ 82 h 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0" h="82">
                    <a:moveTo>
                      <a:pt x="2" y="53"/>
                    </a:moveTo>
                    <a:lnTo>
                      <a:pt x="0" y="49"/>
                    </a:lnTo>
                    <a:lnTo>
                      <a:pt x="0" y="46"/>
                    </a:lnTo>
                    <a:lnTo>
                      <a:pt x="2" y="43"/>
                    </a:lnTo>
                    <a:lnTo>
                      <a:pt x="3" y="41"/>
                    </a:lnTo>
                    <a:lnTo>
                      <a:pt x="6" y="39"/>
                    </a:lnTo>
                    <a:lnTo>
                      <a:pt x="9" y="38"/>
                    </a:lnTo>
                    <a:lnTo>
                      <a:pt x="11" y="38"/>
                    </a:lnTo>
                    <a:lnTo>
                      <a:pt x="17" y="38"/>
                    </a:lnTo>
                    <a:lnTo>
                      <a:pt x="20" y="38"/>
                    </a:lnTo>
                    <a:lnTo>
                      <a:pt x="24" y="38"/>
                    </a:lnTo>
                    <a:lnTo>
                      <a:pt x="28" y="39"/>
                    </a:lnTo>
                    <a:lnTo>
                      <a:pt x="32" y="41"/>
                    </a:lnTo>
                    <a:lnTo>
                      <a:pt x="38" y="42"/>
                    </a:lnTo>
                    <a:lnTo>
                      <a:pt x="42" y="45"/>
                    </a:lnTo>
                    <a:lnTo>
                      <a:pt x="48" y="46"/>
                    </a:lnTo>
                    <a:lnTo>
                      <a:pt x="53" y="48"/>
                    </a:lnTo>
                    <a:lnTo>
                      <a:pt x="58" y="49"/>
                    </a:lnTo>
                    <a:lnTo>
                      <a:pt x="62" y="52"/>
                    </a:lnTo>
                    <a:lnTo>
                      <a:pt x="66" y="53"/>
                    </a:lnTo>
                    <a:lnTo>
                      <a:pt x="70" y="55"/>
                    </a:lnTo>
                    <a:lnTo>
                      <a:pt x="76" y="56"/>
                    </a:lnTo>
                    <a:lnTo>
                      <a:pt x="77" y="56"/>
                    </a:lnTo>
                    <a:lnTo>
                      <a:pt x="77" y="53"/>
                    </a:lnTo>
                    <a:lnTo>
                      <a:pt x="76" y="52"/>
                    </a:lnTo>
                    <a:lnTo>
                      <a:pt x="73" y="49"/>
                    </a:lnTo>
                    <a:lnTo>
                      <a:pt x="72" y="46"/>
                    </a:lnTo>
                    <a:lnTo>
                      <a:pt x="69" y="41"/>
                    </a:lnTo>
                    <a:lnTo>
                      <a:pt x="66" y="38"/>
                    </a:lnTo>
                    <a:lnTo>
                      <a:pt x="63" y="33"/>
                    </a:lnTo>
                    <a:lnTo>
                      <a:pt x="60" y="28"/>
                    </a:lnTo>
                    <a:lnTo>
                      <a:pt x="58" y="23"/>
                    </a:lnTo>
                    <a:lnTo>
                      <a:pt x="55" y="19"/>
                    </a:lnTo>
                    <a:lnTo>
                      <a:pt x="52" y="13"/>
                    </a:lnTo>
                    <a:lnTo>
                      <a:pt x="51" y="11"/>
                    </a:lnTo>
                    <a:lnTo>
                      <a:pt x="49" y="6"/>
                    </a:lnTo>
                    <a:lnTo>
                      <a:pt x="49" y="3"/>
                    </a:lnTo>
                    <a:lnTo>
                      <a:pt x="49" y="2"/>
                    </a:lnTo>
                    <a:lnTo>
                      <a:pt x="51" y="0"/>
                    </a:lnTo>
                    <a:lnTo>
                      <a:pt x="55" y="0"/>
                    </a:lnTo>
                    <a:lnTo>
                      <a:pt x="60" y="3"/>
                    </a:lnTo>
                    <a:lnTo>
                      <a:pt x="65" y="5"/>
                    </a:lnTo>
                    <a:lnTo>
                      <a:pt x="69" y="6"/>
                    </a:lnTo>
                    <a:lnTo>
                      <a:pt x="73" y="9"/>
                    </a:lnTo>
                    <a:lnTo>
                      <a:pt x="77" y="12"/>
                    </a:lnTo>
                    <a:lnTo>
                      <a:pt x="81" y="13"/>
                    </a:lnTo>
                    <a:lnTo>
                      <a:pt x="87" y="16"/>
                    </a:lnTo>
                    <a:lnTo>
                      <a:pt x="91" y="19"/>
                    </a:lnTo>
                    <a:lnTo>
                      <a:pt x="95" y="22"/>
                    </a:lnTo>
                    <a:lnTo>
                      <a:pt x="100" y="25"/>
                    </a:lnTo>
                    <a:lnTo>
                      <a:pt x="104" y="26"/>
                    </a:lnTo>
                    <a:lnTo>
                      <a:pt x="107" y="29"/>
                    </a:lnTo>
                    <a:lnTo>
                      <a:pt x="111" y="32"/>
                    </a:lnTo>
                    <a:lnTo>
                      <a:pt x="116" y="36"/>
                    </a:lnTo>
                    <a:lnTo>
                      <a:pt x="122" y="41"/>
                    </a:lnTo>
                    <a:lnTo>
                      <a:pt x="129" y="45"/>
                    </a:lnTo>
                    <a:lnTo>
                      <a:pt x="135" y="49"/>
                    </a:lnTo>
                    <a:lnTo>
                      <a:pt x="140" y="53"/>
                    </a:lnTo>
                    <a:lnTo>
                      <a:pt x="144" y="56"/>
                    </a:lnTo>
                    <a:lnTo>
                      <a:pt x="149" y="59"/>
                    </a:lnTo>
                    <a:lnTo>
                      <a:pt x="150" y="61"/>
                    </a:lnTo>
                    <a:lnTo>
                      <a:pt x="149" y="61"/>
                    </a:lnTo>
                    <a:lnTo>
                      <a:pt x="146" y="62"/>
                    </a:lnTo>
                    <a:lnTo>
                      <a:pt x="143" y="64"/>
                    </a:lnTo>
                    <a:lnTo>
                      <a:pt x="137" y="62"/>
                    </a:lnTo>
                    <a:lnTo>
                      <a:pt x="135" y="61"/>
                    </a:lnTo>
                    <a:lnTo>
                      <a:pt x="130" y="61"/>
                    </a:lnTo>
                    <a:lnTo>
                      <a:pt x="128" y="59"/>
                    </a:lnTo>
                    <a:lnTo>
                      <a:pt x="125" y="58"/>
                    </a:lnTo>
                    <a:lnTo>
                      <a:pt x="119" y="55"/>
                    </a:lnTo>
                    <a:lnTo>
                      <a:pt x="116" y="53"/>
                    </a:lnTo>
                    <a:lnTo>
                      <a:pt x="111" y="51"/>
                    </a:lnTo>
                    <a:lnTo>
                      <a:pt x="108" y="49"/>
                    </a:lnTo>
                    <a:lnTo>
                      <a:pt x="104" y="46"/>
                    </a:lnTo>
                    <a:lnTo>
                      <a:pt x="98" y="43"/>
                    </a:lnTo>
                    <a:lnTo>
                      <a:pt x="95" y="42"/>
                    </a:lnTo>
                    <a:lnTo>
                      <a:pt x="93" y="41"/>
                    </a:lnTo>
                    <a:lnTo>
                      <a:pt x="87" y="38"/>
                    </a:lnTo>
                    <a:lnTo>
                      <a:pt x="86" y="38"/>
                    </a:lnTo>
                    <a:lnTo>
                      <a:pt x="87" y="39"/>
                    </a:lnTo>
                    <a:lnTo>
                      <a:pt x="93" y="43"/>
                    </a:lnTo>
                    <a:lnTo>
                      <a:pt x="95" y="48"/>
                    </a:lnTo>
                    <a:lnTo>
                      <a:pt x="98" y="51"/>
                    </a:lnTo>
                    <a:lnTo>
                      <a:pt x="102" y="55"/>
                    </a:lnTo>
                    <a:lnTo>
                      <a:pt x="105" y="61"/>
                    </a:lnTo>
                    <a:lnTo>
                      <a:pt x="109" y="64"/>
                    </a:lnTo>
                    <a:lnTo>
                      <a:pt x="112" y="68"/>
                    </a:lnTo>
                    <a:lnTo>
                      <a:pt x="114" y="71"/>
                    </a:lnTo>
                    <a:lnTo>
                      <a:pt x="116" y="75"/>
                    </a:lnTo>
                    <a:lnTo>
                      <a:pt x="118" y="81"/>
                    </a:lnTo>
                    <a:lnTo>
                      <a:pt x="115" y="82"/>
                    </a:lnTo>
                    <a:lnTo>
                      <a:pt x="111" y="82"/>
                    </a:lnTo>
                    <a:lnTo>
                      <a:pt x="107" y="81"/>
                    </a:lnTo>
                    <a:lnTo>
                      <a:pt x="100" y="79"/>
                    </a:lnTo>
                    <a:lnTo>
                      <a:pt x="94" y="78"/>
                    </a:lnTo>
                    <a:lnTo>
                      <a:pt x="90" y="76"/>
                    </a:lnTo>
                    <a:lnTo>
                      <a:pt x="86" y="75"/>
                    </a:lnTo>
                    <a:lnTo>
                      <a:pt x="83" y="75"/>
                    </a:lnTo>
                    <a:lnTo>
                      <a:pt x="79" y="74"/>
                    </a:lnTo>
                    <a:lnTo>
                      <a:pt x="74" y="72"/>
                    </a:lnTo>
                    <a:lnTo>
                      <a:pt x="70" y="71"/>
                    </a:lnTo>
                    <a:lnTo>
                      <a:pt x="66" y="69"/>
                    </a:lnTo>
                    <a:lnTo>
                      <a:pt x="63" y="69"/>
                    </a:lnTo>
                    <a:lnTo>
                      <a:pt x="58" y="68"/>
                    </a:lnTo>
                    <a:lnTo>
                      <a:pt x="55" y="66"/>
                    </a:lnTo>
                    <a:lnTo>
                      <a:pt x="51" y="65"/>
                    </a:lnTo>
                    <a:lnTo>
                      <a:pt x="46" y="64"/>
                    </a:lnTo>
                    <a:lnTo>
                      <a:pt x="44" y="62"/>
                    </a:lnTo>
                    <a:lnTo>
                      <a:pt x="39" y="62"/>
                    </a:lnTo>
                    <a:lnTo>
                      <a:pt x="35" y="61"/>
                    </a:lnTo>
                    <a:lnTo>
                      <a:pt x="32" y="61"/>
                    </a:lnTo>
                    <a:lnTo>
                      <a:pt x="27" y="58"/>
                    </a:lnTo>
                    <a:lnTo>
                      <a:pt x="23" y="58"/>
                    </a:lnTo>
                    <a:lnTo>
                      <a:pt x="18" y="56"/>
                    </a:lnTo>
                    <a:lnTo>
                      <a:pt x="17" y="58"/>
                    </a:lnTo>
                    <a:lnTo>
                      <a:pt x="11" y="56"/>
                    </a:lnTo>
                    <a:lnTo>
                      <a:pt x="6" y="55"/>
                    </a:lnTo>
                    <a:lnTo>
                      <a:pt x="3" y="53"/>
                    </a:lnTo>
                    <a:lnTo>
                      <a:pt x="2"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0" name="Freeform 42"/>
              <p:cNvSpPr>
                <a:spLocks/>
              </p:cNvSpPr>
              <p:nvPr/>
            </p:nvSpPr>
            <p:spPr bwMode="auto">
              <a:xfrm>
                <a:off x="564" y="1721"/>
                <a:ext cx="116" cy="56"/>
              </a:xfrm>
              <a:custGeom>
                <a:avLst/>
                <a:gdLst>
                  <a:gd name="T0" fmla="*/ 0 w 233"/>
                  <a:gd name="T1" fmla="*/ 3 h 113"/>
                  <a:gd name="T2" fmla="*/ 0 w 233"/>
                  <a:gd name="T3" fmla="*/ 4 h 113"/>
                  <a:gd name="T4" fmla="*/ 1 w 233"/>
                  <a:gd name="T5" fmla="*/ 5 h 113"/>
                  <a:gd name="T6" fmla="*/ 2 w 233"/>
                  <a:gd name="T7" fmla="*/ 5 h 113"/>
                  <a:gd name="T8" fmla="*/ 2 w 233"/>
                  <a:gd name="T9" fmla="*/ 6 h 113"/>
                  <a:gd name="T10" fmla="*/ 3 w 233"/>
                  <a:gd name="T11" fmla="*/ 6 h 113"/>
                  <a:gd name="T12" fmla="*/ 4 w 233"/>
                  <a:gd name="T13" fmla="*/ 6 h 113"/>
                  <a:gd name="T14" fmla="*/ 5 w 233"/>
                  <a:gd name="T15" fmla="*/ 7 h 113"/>
                  <a:gd name="T16" fmla="*/ 5 w 233"/>
                  <a:gd name="T17" fmla="*/ 6 h 113"/>
                  <a:gd name="T18" fmla="*/ 5 w 233"/>
                  <a:gd name="T19" fmla="*/ 5 h 113"/>
                  <a:gd name="T20" fmla="*/ 5 w 233"/>
                  <a:gd name="T21" fmla="*/ 4 h 113"/>
                  <a:gd name="T22" fmla="*/ 6 w 233"/>
                  <a:gd name="T23" fmla="*/ 4 h 113"/>
                  <a:gd name="T24" fmla="*/ 6 w 233"/>
                  <a:gd name="T25" fmla="*/ 4 h 113"/>
                  <a:gd name="T26" fmla="*/ 6 w 233"/>
                  <a:gd name="T27" fmla="*/ 5 h 113"/>
                  <a:gd name="T28" fmla="*/ 7 w 233"/>
                  <a:gd name="T29" fmla="*/ 5 h 113"/>
                  <a:gd name="T30" fmla="*/ 8 w 233"/>
                  <a:gd name="T31" fmla="*/ 6 h 113"/>
                  <a:gd name="T32" fmla="*/ 8 w 233"/>
                  <a:gd name="T33" fmla="*/ 5 h 113"/>
                  <a:gd name="T34" fmla="*/ 9 w 233"/>
                  <a:gd name="T35" fmla="*/ 4 h 113"/>
                  <a:gd name="T36" fmla="*/ 10 w 233"/>
                  <a:gd name="T37" fmla="*/ 4 h 113"/>
                  <a:gd name="T38" fmla="*/ 11 w 233"/>
                  <a:gd name="T39" fmla="*/ 3 h 113"/>
                  <a:gd name="T40" fmla="*/ 12 w 233"/>
                  <a:gd name="T41" fmla="*/ 2 h 113"/>
                  <a:gd name="T42" fmla="*/ 12 w 233"/>
                  <a:gd name="T43" fmla="*/ 1 h 113"/>
                  <a:gd name="T44" fmla="*/ 13 w 233"/>
                  <a:gd name="T45" fmla="*/ 1 h 113"/>
                  <a:gd name="T46" fmla="*/ 14 w 233"/>
                  <a:gd name="T47" fmla="*/ 0 h 113"/>
                  <a:gd name="T48" fmla="*/ 14 w 233"/>
                  <a:gd name="T49" fmla="*/ 0 h 113"/>
                  <a:gd name="T50" fmla="*/ 14 w 233"/>
                  <a:gd name="T51" fmla="*/ 0 h 113"/>
                  <a:gd name="T52" fmla="*/ 13 w 233"/>
                  <a:gd name="T53" fmla="*/ 0 h 113"/>
                  <a:gd name="T54" fmla="*/ 12 w 233"/>
                  <a:gd name="T55" fmla="*/ 0 h 113"/>
                  <a:gd name="T56" fmla="*/ 12 w 233"/>
                  <a:gd name="T57" fmla="*/ 1 h 113"/>
                  <a:gd name="T58" fmla="*/ 11 w 233"/>
                  <a:gd name="T59" fmla="*/ 1 h 113"/>
                  <a:gd name="T60" fmla="*/ 10 w 233"/>
                  <a:gd name="T61" fmla="*/ 2 h 113"/>
                  <a:gd name="T62" fmla="*/ 9 w 233"/>
                  <a:gd name="T63" fmla="*/ 2 h 113"/>
                  <a:gd name="T64" fmla="*/ 8 w 233"/>
                  <a:gd name="T65" fmla="*/ 3 h 113"/>
                  <a:gd name="T66" fmla="*/ 8 w 233"/>
                  <a:gd name="T67" fmla="*/ 3 h 113"/>
                  <a:gd name="T68" fmla="*/ 8 w 233"/>
                  <a:gd name="T69" fmla="*/ 3 h 113"/>
                  <a:gd name="T70" fmla="*/ 7 w 233"/>
                  <a:gd name="T71" fmla="*/ 2 h 113"/>
                  <a:gd name="T72" fmla="*/ 7 w 233"/>
                  <a:gd name="T73" fmla="*/ 1 h 113"/>
                  <a:gd name="T74" fmla="*/ 7 w 233"/>
                  <a:gd name="T75" fmla="*/ 1 h 113"/>
                  <a:gd name="T76" fmla="*/ 6 w 233"/>
                  <a:gd name="T77" fmla="*/ 1 h 113"/>
                  <a:gd name="T78" fmla="*/ 5 w 233"/>
                  <a:gd name="T79" fmla="*/ 2 h 113"/>
                  <a:gd name="T80" fmla="*/ 4 w 233"/>
                  <a:gd name="T81" fmla="*/ 3 h 113"/>
                  <a:gd name="T82" fmla="*/ 4 w 233"/>
                  <a:gd name="T83" fmla="*/ 3 h 113"/>
                  <a:gd name="T84" fmla="*/ 4 w 233"/>
                  <a:gd name="T85" fmla="*/ 4 h 113"/>
                  <a:gd name="T86" fmla="*/ 4 w 233"/>
                  <a:gd name="T87" fmla="*/ 5 h 113"/>
                  <a:gd name="T88" fmla="*/ 3 w 233"/>
                  <a:gd name="T89" fmla="*/ 5 h 113"/>
                  <a:gd name="T90" fmla="*/ 2 w 233"/>
                  <a:gd name="T91" fmla="*/ 5 h 113"/>
                  <a:gd name="T92" fmla="*/ 1 w 233"/>
                  <a:gd name="T93" fmla="*/ 4 h 113"/>
                  <a:gd name="T94" fmla="*/ 1 w 233"/>
                  <a:gd name="T95" fmla="*/ 3 h 113"/>
                  <a:gd name="T96" fmla="*/ 0 w 233"/>
                  <a:gd name="T97" fmla="*/ 2 h 113"/>
                  <a:gd name="T98" fmla="*/ 0 w 233"/>
                  <a:gd name="T99" fmla="*/ 2 h 1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3"/>
                  <a:gd name="T151" fmla="*/ 0 h 113"/>
                  <a:gd name="T152" fmla="*/ 233 w 233"/>
                  <a:gd name="T153" fmla="*/ 113 h 1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3" h="113">
                    <a:moveTo>
                      <a:pt x="2" y="48"/>
                    </a:moveTo>
                    <a:lnTo>
                      <a:pt x="0" y="50"/>
                    </a:lnTo>
                    <a:lnTo>
                      <a:pt x="2" y="53"/>
                    </a:lnTo>
                    <a:lnTo>
                      <a:pt x="5" y="56"/>
                    </a:lnTo>
                    <a:lnTo>
                      <a:pt x="7" y="61"/>
                    </a:lnTo>
                    <a:lnTo>
                      <a:pt x="10" y="66"/>
                    </a:lnTo>
                    <a:lnTo>
                      <a:pt x="14" y="71"/>
                    </a:lnTo>
                    <a:lnTo>
                      <a:pt x="20" y="78"/>
                    </a:lnTo>
                    <a:lnTo>
                      <a:pt x="27" y="84"/>
                    </a:lnTo>
                    <a:lnTo>
                      <a:pt x="28" y="87"/>
                    </a:lnTo>
                    <a:lnTo>
                      <a:pt x="33" y="90"/>
                    </a:lnTo>
                    <a:lnTo>
                      <a:pt x="35" y="93"/>
                    </a:lnTo>
                    <a:lnTo>
                      <a:pt x="40" y="96"/>
                    </a:lnTo>
                    <a:lnTo>
                      <a:pt x="42" y="99"/>
                    </a:lnTo>
                    <a:lnTo>
                      <a:pt x="47" y="101"/>
                    </a:lnTo>
                    <a:lnTo>
                      <a:pt x="49" y="103"/>
                    </a:lnTo>
                    <a:lnTo>
                      <a:pt x="54" y="106"/>
                    </a:lnTo>
                    <a:lnTo>
                      <a:pt x="58" y="107"/>
                    </a:lnTo>
                    <a:lnTo>
                      <a:pt x="62" y="109"/>
                    </a:lnTo>
                    <a:lnTo>
                      <a:pt x="66" y="110"/>
                    </a:lnTo>
                    <a:lnTo>
                      <a:pt x="70" y="111"/>
                    </a:lnTo>
                    <a:lnTo>
                      <a:pt x="75" y="111"/>
                    </a:lnTo>
                    <a:lnTo>
                      <a:pt x="79" y="113"/>
                    </a:lnTo>
                    <a:lnTo>
                      <a:pt x="83" y="113"/>
                    </a:lnTo>
                    <a:lnTo>
                      <a:pt x="87" y="113"/>
                    </a:lnTo>
                    <a:lnTo>
                      <a:pt x="87" y="111"/>
                    </a:lnTo>
                    <a:lnTo>
                      <a:pt x="89" y="110"/>
                    </a:lnTo>
                    <a:lnTo>
                      <a:pt x="90" y="104"/>
                    </a:lnTo>
                    <a:lnTo>
                      <a:pt x="90" y="99"/>
                    </a:lnTo>
                    <a:lnTo>
                      <a:pt x="90" y="94"/>
                    </a:lnTo>
                    <a:lnTo>
                      <a:pt x="91" y="90"/>
                    </a:lnTo>
                    <a:lnTo>
                      <a:pt x="93" y="84"/>
                    </a:lnTo>
                    <a:lnTo>
                      <a:pt x="94" y="78"/>
                    </a:lnTo>
                    <a:lnTo>
                      <a:pt x="96" y="73"/>
                    </a:lnTo>
                    <a:lnTo>
                      <a:pt x="97" y="70"/>
                    </a:lnTo>
                    <a:lnTo>
                      <a:pt x="100" y="66"/>
                    </a:lnTo>
                    <a:lnTo>
                      <a:pt x="101" y="66"/>
                    </a:lnTo>
                    <a:lnTo>
                      <a:pt x="103" y="64"/>
                    </a:lnTo>
                    <a:lnTo>
                      <a:pt x="105" y="67"/>
                    </a:lnTo>
                    <a:lnTo>
                      <a:pt x="107" y="70"/>
                    </a:lnTo>
                    <a:lnTo>
                      <a:pt x="108" y="76"/>
                    </a:lnTo>
                    <a:lnTo>
                      <a:pt x="111" y="80"/>
                    </a:lnTo>
                    <a:lnTo>
                      <a:pt x="112" y="86"/>
                    </a:lnTo>
                    <a:lnTo>
                      <a:pt x="114" y="90"/>
                    </a:lnTo>
                    <a:lnTo>
                      <a:pt x="117" y="93"/>
                    </a:lnTo>
                    <a:lnTo>
                      <a:pt x="121" y="97"/>
                    </a:lnTo>
                    <a:lnTo>
                      <a:pt x="126" y="100"/>
                    </a:lnTo>
                    <a:lnTo>
                      <a:pt x="132" y="99"/>
                    </a:lnTo>
                    <a:lnTo>
                      <a:pt x="138" y="94"/>
                    </a:lnTo>
                    <a:lnTo>
                      <a:pt x="139" y="91"/>
                    </a:lnTo>
                    <a:lnTo>
                      <a:pt x="142" y="89"/>
                    </a:lnTo>
                    <a:lnTo>
                      <a:pt x="146" y="83"/>
                    </a:lnTo>
                    <a:lnTo>
                      <a:pt x="153" y="77"/>
                    </a:lnTo>
                    <a:lnTo>
                      <a:pt x="156" y="74"/>
                    </a:lnTo>
                    <a:lnTo>
                      <a:pt x="160" y="71"/>
                    </a:lnTo>
                    <a:lnTo>
                      <a:pt x="163" y="68"/>
                    </a:lnTo>
                    <a:lnTo>
                      <a:pt x="167" y="64"/>
                    </a:lnTo>
                    <a:lnTo>
                      <a:pt x="171" y="61"/>
                    </a:lnTo>
                    <a:lnTo>
                      <a:pt x="175" y="57"/>
                    </a:lnTo>
                    <a:lnTo>
                      <a:pt x="180" y="54"/>
                    </a:lnTo>
                    <a:lnTo>
                      <a:pt x="185" y="50"/>
                    </a:lnTo>
                    <a:lnTo>
                      <a:pt x="188" y="47"/>
                    </a:lnTo>
                    <a:lnTo>
                      <a:pt x="194" y="43"/>
                    </a:lnTo>
                    <a:lnTo>
                      <a:pt x="196" y="38"/>
                    </a:lnTo>
                    <a:lnTo>
                      <a:pt x="201" y="35"/>
                    </a:lnTo>
                    <a:lnTo>
                      <a:pt x="205" y="31"/>
                    </a:lnTo>
                    <a:lnTo>
                      <a:pt x="208" y="28"/>
                    </a:lnTo>
                    <a:lnTo>
                      <a:pt x="212" y="25"/>
                    </a:lnTo>
                    <a:lnTo>
                      <a:pt x="216" y="23"/>
                    </a:lnTo>
                    <a:lnTo>
                      <a:pt x="222" y="17"/>
                    </a:lnTo>
                    <a:lnTo>
                      <a:pt x="226" y="14"/>
                    </a:lnTo>
                    <a:lnTo>
                      <a:pt x="229" y="11"/>
                    </a:lnTo>
                    <a:lnTo>
                      <a:pt x="230" y="10"/>
                    </a:lnTo>
                    <a:lnTo>
                      <a:pt x="231" y="7"/>
                    </a:lnTo>
                    <a:lnTo>
                      <a:pt x="233" y="3"/>
                    </a:lnTo>
                    <a:lnTo>
                      <a:pt x="231" y="0"/>
                    </a:lnTo>
                    <a:lnTo>
                      <a:pt x="227" y="0"/>
                    </a:lnTo>
                    <a:lnTo>
                      <a:pt x="224" y="0"/>
                    </a:lnTo>
                    <a:lnTo>
                      <a:pt x="220" y="1"/>
                    </a:lnTo>
                    <a:lnTo>
                      <a:pt x="217" y="3"/>
                    </a:lnTo>
                    <a:lnTo>
                      <a:pt x="215" y="4"/>
                    </a:lnTo>
                    <a:lnTo>
                      <a:pt x="212" y="7"/>
                    </a:lnTo>
                    <a:lnTo>
                      <a:pt x="208" y="8"/>
                    </a:lnTo>
                    <a:lnTo>
                      <a:pt x="203" y="11"/>
                    </a:lnTo>
                    <a:lnTo>
                      <a:pt x="199" y="13"/>
                    </a:lnTo>
                    <a:lnTo>
                      <a:pt x="196" y="15"/>
                    </a:lnTo>
                    <a:lnTo>
                      <a:pt x="192" y="18"/>
                    </a:lnTo>
                    <a:lnTo>
                      <a:pt x="188" y="21"/>
                    </a:lnTo>
                    <a:lnTo>
                      <a:pt x="184" y="24"/>
                    </a:lnTo>
                    <a:lnTo>
                      <a:pt x="180" y="27"/>
                    </a:lnTo>
                    <a:lnTo>
                      <a:pt x="175" y="30"/>
                    </a:lnTo>
                    <a:lnTo>
                      <a:pt x="170" y="33"/>
                    </a:lnTo>
                    <a:lnTo>
                      <a:pt x="166" y="35"/>
                    </a:lnTo>
                    <a:lnTo>
                      <a:pt x="161" y="38"/>
                    </a:lnTo>
                    <a:lnTo>
                      <a:pt x="157" y="41"/>
                    </a:lnTo>
                    <a:lnTo>
                      <a:pt x="153" y="44"/>
                    </a:lnTo>
                    <a:lnTo>
                      <a:pt x="149" y="47"/>
                    </a:lnTo>
                    <a:lnTo>
                      <a:pt x="146" y="48"/>
                    </a:lnTo>
                    <a:lnTo>
                      <a:pt x="143" y="51"/>
                    </a:lnTo>
                    <a:lnTo>
                      <a:pt x="136" y="56"/>
                    </a:lnTo>
                    <a:lnTo>
                      <a:pt x="132" y="58"/>
                    </a:lnTo>
                    <a:lnTo>
                      <a:pt x="129" y="61"/>
                    </a:lnTo>
                    <a:lnTo>
                      <a:pt x="129" y="63"/>
                    </a:lnTo>
                    <a:lnTo>
                      <a:pt x="128" y="61"/>
                    </a:lnTo>
                    <a:lnTo>
                      <a:pt x="128" y="58"/>
                    </a:lnTo>
                    <a:lnTo>
                      <a:pt x="128" y="54"/>
                    </a:lnTo>
                    <a:lnTo>
                      <a:pt x="128" y="48"/>
                    </a:lnTo>
                    <a:lnTo>
                      <a:pt x="126" y="43"/>
                    </a:lnTo>
                    <a:lnTo>
                      <a:pt x="126" y="38"/>
                    </a:lnTo>
                    <a:lnTo>
                      <a:pt x="124" y="33"/>
                    </a:lnTo>
                    <a:lnTo>
                      <a:pt x="122" y="28"/>
                    </a:lnTo>
                    <a:lnTo>
                      <a:pt x="119" y="24"/>
                    </a:lnTo>
                    <a:lnTo>
                      <a:pt x="115" y="21"/>
                    </a:lnTo>
                    <a:lnTo>
                      <a:pt x="112" y="20"/>
                    </a:lnTo>
                    <a:lnTo>
                      <a:pt x="110" y="20"/>
                    </a:lnTo>
                    <a:lnTo>
                      <a:pt x="103" y="20"/>
                    </a:lnTo>
                    <a:lnTo>
                      <a:pt x="97" y="23"/>
                    </a:lnTo>
                    <a:lnTo>
                      <a:pt x="93" y="27"/>
                    </a:lnTo>
                    <a:lnTo>
                      <a:pt x="89" y="33"/>
                    </a:lnTo>
                    <a:lnTo>
                      <a:pt x="86" y="35"/>
                    </a:lnTo>
                    <a:lnTo>
                      <a:pt x="83" y="40"/>
                    </a:lnTo>
                    <a:lnTo>
                      <a:pt x="80" y="44"/>
                    </a:lnTo>
                    <a:lnTo>
                      <a:pt x="77" y="48"/>
                    </a:lnTo>
                    <a:lnTo>
                      <a:pt x="75" y="53"/>
                    </a:lnTo>
                    <a:lnTo>
                      <a:pt x="72" y="56"/>
                    </a:lnTo>
                    <a:lnTo>
                      <a:pt x="70" y="60"/>
                    </a:lnTo>
                    <a:lnTo>
                      <a:pt x="68" y="64"/>
                    </a:lnTo>
                    <a:lnTo>
                      <a:pt x="65" y="70"/>
                    </a:lnTo>
                    <a:lnTo>
                      <a:pt x="65" y="76"/>
                    </a:lnTo>
                    <a:lnTo>
                      <a:pt x="65" y="77"/>
                    </a:lnTo>
                    <a:lnTo>
                      <a:pt x="65" y="81"/>
                    </a:lnTo>
                    <a:lnTo>
                      <a:pt x="65" y="84"/>
                    </a:lnTo>
                    <a:lnTo>
                      <a:pt x="65" y="87"/>
                    </a:lnTo>
                    <a:lnTo>
                      <a:pt x="65" y="91"/>
                    </a:lnTo>
                    <a:lnTo>
                      <a:pt x="61" y="93"/>
                    </a:lnTo>
                    <a:lnTo>
                      <a:pt x="56" y="91"/>
                    </a:lnTo>
                    <a:lnTo>
                      <a:pt x="52" y="87"/>
                    </a:lnTo>
                    <a:lnTo>
                      <a:pt x="45" y="81"/>
                    </a:lnTo>
                    <a:lnTo>
                      <a:pt x="40" y="77"/>
                    </a:lnTo>
                    <a:lnTo>
                      <a:pt x="35" y="73"/>
                    </a:lnTo>
                    <a:lnTo>
                      <a:pt x="31" y="70"/>
                    </a:lnTo>
                    <a:lnTo>
                      <a:pt x="28" y="66"/>
                    </a:lnTo>
                    <a:lnTo>
                      <a:pt x="26" y="63"/>
                    </a:lnTo>
                    <a:lnTo>
                      <a:pt x="21" y="56"/>
                    </a:lnTo>
                    <a:lnTo>
                      <a:pt x="17" y="50"/>
                    </a:lnTo>
                    <a:lnTo>
                      <a:pt x="14" y="44"/>
                    </a:lnTo>
                    <a:lnTo>
                      <a:pt x="12" y="43"/>
                    </a:lnTo>
                    <a:lnTo>
                      <a:pt x="9" y="43"/>
                    </a:lnTo>
                    <a:lnTo>
                      <a:pt x="7" y="43"/>
                    </a:lnTo>
                    <a:lnTo>
                      <a:pt x="3" y="46"/>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1" name="Freeform 43"/>
              <p:cNvSpPr>
                <a:spLocks/>
              </p:cNvSpPr>
              <p:nvPr/>
            </p:nvSpPr>
            <p:spPr bwMode="auto">
              <a:xfrm>
                <a:off x="686" y="1709"/>
                <a:ext cx="108" cy="52"/>
              </a:xfrm>
              <a:custGeom>
                <a:avLst/>
                <a:gdLst>
                  <a:gd name="T0" fmla="*/ 1 w 216"/>
                  <a:gd name="T1" fmla="*/ 3 h 103"/>
                  <a:gd name="T2" fmla="*/ 2 w 216"/>
                  <a:gd name="T3" fmla="*/ 2 h 103"/>
                  <a:gd name="T4" fmla="*/ 3 w 216"/>
                  <a:gd name="T5" fmla="*/ 2 h 103"/>
                  <a:gd name="T6" fmla="*/ 5 w 216"/>
                  <a:gd name="T7" fmla="*/ 2 h 103"/>
                  <a:gd name="T8" fmla="*/ 6 w 216"/>
                  <a:gd name="T9" fmla="*/ 2 h 103"/>
                  <a:gd name="T10" fmla="*/ 7 w 216"/>
                  <a:gd name="T11" fmla="*/ 2 h 103"/>
                  <a:gd name="T12" fmla="*/ 6 w 216"/>
                  <a:gd name="T13" fmla="*/ 2 h 103"/>
                  <a:gd name="T14" fmla="*/ 4 w 216"/>
                  <a:gd name="T15" fmla="*/ 3 h 103"/>
                  <a:gd name="T16" fmla="*/ 3 w 216"/>
                  <a:gd name="T17" fmla="*/ 3 h 103"/>
                  <a:gd name="T18" fmla="*/ 2 w 216"/>
                  <a:gd name="T19" fmla="*/ 3 h 103"/>
                  <a:gd name="T20" fmla="*/ 3 w 216"/>
                  <a:gd name="T21" fmla="*/ 4 h 103"/>
                  <a:gd name="T22" fmla="*/ 4 w 216"/>
                  <a:gd name="T23" fmla="*/ 4 h 103"/>
                  <a:gd name="T24" fmla="*/ 5 w 216"/>
                  <a:gd name="T25" fmla="*/ 4 h 103"/>
                  <a:gd name="T26" fmla="*/ 6 w 216"/>
                  <a:gd name="T27" fmla="*/ 4 h 103"/>
                  <a:gd name="T28" fmla="*/ 7 w 216"/>
                  <a:gd name="T29" fmla="*/ 4 h 103"/>
                  <a:gd name="T30" fmla="*/ 7 w 216"/>
                  <a:gd name="T31" fmla="*/ 4 h 103"/>
                  <a:gd name="T32" fmla="*/ 9 w 216"/>
                  <a:gd name="T33" fmla="*/ 4 h 103"/>
                  <a:gd name="T34" fmla="*/ 10 w 216"/>
                  <a:gd name="T35" fmla="*/ 5 h 103"/>
                  <a:gd name="T36" fmla="*/ 11 w 216"/>
                  <a:gd name="T37" fmla="*/ 5 h 103"/>
                  <a:gd name="T38" fmla="*/ 12 w 216"/>
                  <a:gd name="T39" fmla="*/ 6 h 103"/>
                  <a:gd name="T40" fmla="*/ 11 w 216"/>
                  <a:gd name="T41" fmla="*/ 6 h 103"/>
                  <a:gd name="T42" fmla="*/ 9 w 216"/>
                  <a:gd name="T43" fmla="*/ 6 h 103"/>
                  <a:gd name="T44" fmla="*/ 8 w 216"/>
                  <a:gd name="T45" fmla="*/ 6 h 103"/>
                  <a:gd name="T46" fmla="*/ 9 w 216"/>
                  <a:gd name="T47" fmla="*/ 6 h 103"/>
                  <a:gd name="T48" fmla="*/ 10 w 216"/>
                  <a:gd name="T49" fmla="*/ 7 h 103"/>
                  <a:gd name="T50" fmla="*/ 11 w 216"/>
                  <a:gd name="T51" fmla="*/ 7 h 103"/>
                  <a:gd name="T52" fmla="*/ 13 w 216"/>
                  <a:gd name="T53" fmla="*/ 7 h 103"/>
                  <a:gd name="T54" fmla="*/ 14 w 216"/>
                  <a:gd name="T55" fmla="*/ 6 h 103"/>
                  <a:gd name="T56" fmla="*/ 14 w 216"/>
                  <a:gd name="T57" fmla="*/ 6 h 103"/>
                  <a:gd name="T58" fmla="*/ 12 w 216"/>
                  <a:gd name="T59" fmla="*/ 5 h 103"/>
                  <a:gd name="T60" fmla="*/ 11 w 216"/>
                  <a:gd name="T61" fmla="*/ 5 h 103"/>
                  <a:gd name="T62" fmla="*/ 10 w 216"/>
                  <a:gd name="T63" fmla="*/ 4 h 103"/>
                  <a:gd name="T64" fmla="*/ 9 w 216"/>
                  <a:gd name="T65" fmla="*/ 4 h 103"/>
                  <a:gd name="T66" fmla="*/ 7 w 216"/>
                  <a:gd name="T67" fmla="*/ 4 h 103"/>
                  <a:gd name="T68" fmla="*/ 7 w 216"/>
                  <a:gd name="T69" fmla="*/ 3 h 103"/>
                  <a:gd name="T70" fmla="*/ 6 w 216"/>
                  <a:gd name="T71" fmla="*/ 3 h 103"/>
                  <a:gd name="T72" fmla="*/ 7 w 216"/>
                  <a:gd name="T73" fmla="*/ 3 h 103"/>
                  <a:gd name="T74" fmla="*/ 9 w 216"/>
                  <a:gd name="T75" fmla="*/ 2 h 103"/>
                  <a:gd name="T76" fmla="*/ 9 w 216"/>
                  <a:gd name="T77" fmla="*/ 1 h 103"/>
                  <a:gd name="T78" fmla="*/ 9 w 216"/>
                  <a:gd name="T79" fmla="*/ 1 h 103"/>
                  <a:gd name="T80" fmla="*/ 7 w 216"/>
                  <a:gd name="T81" fmla="*/ 0 h 103"/>
                  <a:gd name="T82" fmla="*/ 6 w 216"/>
                  <a:gd name="T83" fmla="*/ 0 h 103"/>
                  <a:gd name="T84" fmla="*/ 5 w 216"/>
                  <a:gd name="T85" fmla="*/ 1 h 103"/>
                  <a:gd name="T86" fmla="*/ 4 w 216"/>
                  <a:gd name="T87" fmla="*/ 1 h 103"/>
                  <a:gd name="T88" fmla="*/ 3 w 216"/>
                  <a:gd name="T89" fmla="*/ 1 h 103"/>
                  <a:gd name="T90" fmla="*/ 2 w 216"/>
                  <a:gd name="T91" fmla="*/ 1 h 103"/>
                  <a:gd name="T92" fmla="*/ 1 w 216"/>
                  <a:gd name="T93" fmla="*/ 2 h 103"/>
                  <a:gd name="T94" fmla="*/ 1 w 216"/>
                  <a:gd name="T95" fmla="*/ 3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6"/>
                  <a:gd name="T145" fmla="*/ 0 h 103"/>
                  <a:gd name="T146" fmla="*/ 216 w 216"/>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6" h="103">
                    <a:moveTo>
                      <a:pt x="7" y="38"/>
                    </a:moveTo>
                    <a:lnTo>
                      <a:pt x="7" y="37"/>
                    </a:lnTo>
                    <a:lnTo>
                      <a:pt x="8" y="37"/>
                    </a:lnTo>
                    <a:lnTo>
                      <a:pt x="10" y="36"/>
                    </a:lnTo>
                    <a:lnTo>
                      <a:pt x="14" y="34"/>
                    </a:lnTo>
                    <a:lnTo>
                      <a:pt x="17" y="33"/>
                    </a:lnTo>
                    <a:lnTo>
                      <a:pt x="22" y="31"/>
                    </a:lnTo>
                    <a:lnTo>
                      <a:pt x="27" y="28"/>
                    </a:lnTo>
                    <a:lnTo>
                      <a:pt x="32" y="27"/>
                    </a:lnTo>
                    <a:lnTo>
                      <a:pt x="38" y="26"/>
                    </a:lnTo>
                    <a:lnTo>
                      <a:pt x="43" y="24"/>
                    </a:lnTo>
                    <a:lnTo>
                      <a:pt x="48" y="21"/>
                    </a:lnTo>
                    <a:lnTo>
                      <a:pt x="55" y="20"/>
                    </a:lnTo>
                    <a:lnTo>
                      <a:pt x="59" y="18"/>
                    </a:lnTo>
                    <a:lnTo>
                      <a:pt x="64" y="17"/>
                    </a:lnTo>
                    <a:lnTo>
                      <a:pt x="69" y="17"/>
                    </a:lnTo>
                    <a:lnTo>
                      <a:pt x="73" y="17"/>
                    </a:lnTo>
                    <a:lnTo>
                      <a:pt x="79" y="17"/>
                    </a:lnTo>
                    <a:lnTo>
                      <a:pt x="84" y="17"/>
                    </a:lnTo>
                    <a:lnTo>
                      <a:pt x="88" y="18"/>
                    </a:lnTo>
                    <a:lnTo>
                      <a:pt x="94" y="20"/>
                    </a:lnTo>
                    <a:lnTo>
                      <a:pt x="95" y="20"/>
                    </a:lnTo>
                    <a:lnTo>
                      <a:pt x="98" y="21"/>
                    </a:lnTo>
                    <a:lnTo>
                      <a:pt x="98" y="23"/>
                    </a:lnTo>
                    <a:lnTo>
                      <a:pt x="95" y="24"/>
                    </a:lnTo>
                    <a:lnTo>
                      <a:pt x="93" y="24"/>
                    </a:lnTo>
                    <a:lnTo>
                      <a:pt x="90" y="24"/>
                    </a:lnTo>
                    <a:lnTo>
                      <a:pt x="86" y="26"/>
                    </a:lnTo>
                    <a:lnTo>
                      <a:pt x="80" y="28"/>
                    </a:lnTo>
                    <a:lnTo>
                      <a:pt x="74" y="30"/>
                    </a:lnTo>
                    <a:lnTo>
                      <a:pt x="69" y="31"/>
                    </a:lnTo>
                    <a:lnTo>
                      <a:pt x="62" y="33"/>
                    </a:lnTo>
                    <a:lnTo>
                      <a:pt x="56" y="34"/>
                    </a:lnTo>
                    <a:lnTo>
                      <a:pt x="50" y="36"/>
                    </a:lnTo>
                    <a:lnTo>
                      <a:pt x="45" y="38"/>
                    </a:lnTo>
                    <a:lnTo>
                      <a:pt x="39" y="40"/>
                    </a:lnTo>
                    <a:lnTo>
                      <a:pt x="35" y="41"/>
                    </a:lnTo>
                    <a:lnTo>
                      <a:pt x="29" y="43"/>
                    </a:lnTo>
                    <a:lnTo>
                      <a:pt x="28" y="44"/>
                    </a:lnTo>
                    <a:lnTo>
                      <a:pt x="25" y="46"/>
                    </a:lnTo>
                    <a:lnTo>
                      <a:pt x="27" y="47"/>
                    </a:lnTo>
                    <a:lnTo>
                      <a:pt x="28" y="51"/>
                    </a:lnTo>
                    <a:lnTo>
                      <a:pt x="34" y="57"/>
                    </a:lnTo>
                    <a:lnTo>
                      <a:pt x="39" y="58"/>
                    </a:lnTo>
                    <a:lnTo>
                      <a:pt x="45" y="60"/>
                    </a:lnTo>
                    <a:lnTo>
                      <a:pt x="46" y="58"/>
                    </a:lnTo>
                    <a:lnTo>
                      <a:pt x="49" y="58"/>
                    </a:lnTo>
                    <a:lnTo>
                      <a:pt x="53" y="58"/>
                    </a:lnTo>
                    <a:lnTo>
                      <a:pt x="57" y="58"/>
                    </a:lnTo>
                    <a:lnTo>
                      <a:pt x="63" y="58"/>
                    </a:lnTo>
                    <a:lnTo>
                      <a:pt x="69" y="58"/>
                    </a:lnTo>
                    <a:lnTo>
                      <a:pt x="73" y="58"/>
                    </a:lnTo>
                    <a:lnTo>
                      <a:pt x="76" y="58"/>
                    </a:lnTo>
                    <a:lnTo>
                      <a:pt x="80" y="58"/>
                    </a:lnTo>
                    <a:lnTo>
                      <a:pt x="83" y="60"/>
                    </a:lnTo>
                    <a:lnTo>
                      <a:pt x="87" y="60"/>
                    </a:lnTo>
                    <a:lnTo>
                      <a:pt x="90" y="60"/>
                    </a:lnTo>
                    <a:lnTo>
                      <a:pt x="94" y="60"/>
                    </a:lnTo>
                    <a:lnTo>
                      <a:pt x="97" y="60"/>
                    </a:lnTo>
                    <a:lnTo>
                      <a:pt x="101" y="60"/>
                    </a:lnTo>
                    <a:lnTo>
                      <a:pt x="104" y="61"/>
                    </a:lnTo>
                    <a:lnTo>
                      <a:pt x="108" y="61"/>
                    </a:lnTo>
                    <a:lnTo>
                      <a:pt x="111" y="61"/>
                    </a:lnTo>
                    <a:lnTo>
                      <a:pt x="116" y="61"/>
                    </a:lnTo>
                    <a:lnTo>
                      <a:pt x="122" y="63"/>
                    </a:lnTo>
                    <a:lnTo>
                      <a:pt x="128" y="63"/>
                    </a:lnTo>
                    <a:lnTo>
                      <a:pt x="132" y="64"/>
                    </a:lnTo>
                    <a:lnTo>
                      <a:pt x="135" y="64"/>
                    </a:lnTo>
                    <a:lnTo>
                      <a:pt x="139" y="66"/>
                    </a:lnTo>
                    <a:lnTo>
                      <a:pt x="143" y="66"/>
                    </a:lnTo>
                    <a:lnTo>
                      <a:pt x="149" y="69"/>
                    </a:lnTo>
                    <a:lnTo>
                      <a:pt x="151" y="70"/>
                    </a:lnTo>
                    <a:lnTo>
                      <a:pt x="156" y="71"/>
                    </a:lnTo>
                    <a:lnTo>
                      <a:pt x="161" y="74"/>
                    </a:lnTo>
                    <a:lnTo>
                      <a:pt x="165" y="76"/>
                    </a:lnTo>
                    <a:lnTo>
                      <a:pt x="168" y="77"/>
                    </a:lnTo>
                    <a:lnTo>
                      <a:pt x="171" y="79"/>
                    </a:lnTo>
                    <a:lnTo>
                      <a:pt x="174" y="81"/>
                    </a:lnTo>
                    <a:lnTo>
                      <a:pt x="177" y="83"/>
                    </a:lnTo>
                    <a:lnTo>
                      <a:pt x="179" y="86"/>
                    </a:lnTo>
                    <a:lnTo>
                      <a:pt x="178" y="89"/>
                    </a:lnTo>
                    <a:lnTo>
                      <a:pt x="174" y="89"/>
                    </a:lnTo>
                    <a:lnTo>
                      <a:pt x="170" y="89"/>
                    </a:lnTo>
                    <a:lnTo>
                      <a:pt x="164" y="89"/>
                    </a:lnTo>
                    <a:lnTo>
                      <a:pt x="160" y="89"/>
                    </a:lnTo>
                    <a:lnTo>
                      <a:pt x="154" y="89"/>
                    </a:lnTo>
                    <a:lnTo>
                      <a:pt x="149" y="87"/>
                    </a:lnTo>
                    <a:lnTo>
                      <a:pt x="144" y="87"/>
                    </a:lnTo>
                    <a:lnTo>
                      <a:pt x="143" y="87"/>
                    </a:lnTo>
                    <a:lnTo>
                      <a:pt x="137" y="84"/>
                    </a:lnTo>
                    <a:lnTo>
                      <a:pt x="132" y="83"/>
                    </a:lnTo>
                    <a:lnTo>
                      <a:pt x="126" y="81"/>
                    </a:lnTo>
                    <a:lnTo>
                      <a:pt x="123" y="84"/>
                    </a:lnTo>
                    <a:lnTo>
                      <a:pt x="123" y="87"/>
                    </a:lnTo>
                    <a:lnTo>
                      <a:pt x="129" y="93"/>
                    </a:lnTo>
                    <a:lnTo>
                      <a:pt x="132" y="96"/>
                    </a:lnTo>
                    <a:lnTo>
                      <a:pt x="136" y="99"/>
                    </a:lnTo>
                    <a:lnTo>
                      <a:pt x="142" y="100"/>
                    </a:lnTo>
                    <a:lnTo>
                      <a:pt x="147" y="101"/>
                    </a:lnTo>
                    <a:lnTo>
                      <a:pt x="149" y="101"/>
                    </a:lnTo>
                    <a:lnTo>
                      <a:pt x="154" y="103"/>
                    </a:lnTo>
                    <a:lnTo>
                      <a:pt x="158" y="103"/>
                    </a:lnTo>
                    <a:lnTo>
                      <a:pt x="164" y="103"/>
                    </a:lnTo>
                    <a:lnTo>
                      <a:pt x="170" y="103"/>
                    </a:lnTo>
                    <a:lnTo>
                      <a:pt x="177" y="103"/>
                    </a:lnTo>
                    <a:lnTo>
                      <a:pt x="184" y="101"/>
                    </a:lnTo>
                    <a:lnTo>
                      <a:pt x="191" y="101"/>
                    </a:lnTo>
                    <a:lnTo>
                      <a:pt x="196" y="100"/>
                    </a:lnTo>
                    <a:lnTo>
                      <a:pt x="202" y="100"/>
                    </a:lnTo>
                    <a:lnTo>
                      <a:pt x="206" y="97"/>
                    </a:lnTo>
                    <a:lnTo>
                      <a:pt x="210" y="96"/>
                    </a:lnTo>
                    <a:lnTo>
                      <a:pt x="213" y="94"/>
                    </a:lnTo>
                    <a:lnTo>
                      <a:pt x="216" y="93"/>
                    </a:lnTo>
                    <a:lnTo>
                      <a:pt x="216" y="90"/>
                    </a:lnTo>
                    <a:lnTo>
                      <a:pt x="214" y="89"/>
                    </a:lnTo>
                    <a:lnTo>
                      <a:pt x="209" y="86"/>
                    </a:lnTo>
                    <a:lnTo>
                      <a:pt x="203" y="83"/>
                    </a:lnTo>
                    <a:lnTo>
                      <a:pt x="200" y="80"/>
                    </a:lnTo>
                    <a:lnTo>
                      <a:pt x="196" y="79"/>
                    </a:lnTo>
                    <a:lnTo>
                      <a:pt x="192" y="77"/>
                    </a:lnTo>
                    <a:lnTo>
                      <a:pt x="188" y="76"/>
                    </a:lnTo>
                    <a:lnTo>
                      <a:pt x="184" y="74"/>
                    </a:lnTo>
                    <a:lnTo>
                      <a:pt x="178" y="71"/>
                    </a:lnTo>
                    <a:lnTo>
                      <a:pt x="174" y="70"/>
                    </a:lnTo>
                    <a:lnTo>
                      <a:pt x="168" y="69"/>
                    </a:lnTo>
                    <a:lnTo>
                      <a:pt x="163" y="67"/>
                    </a:lnTo>
                    <a:lnTo>
                      <a:pt x="158" y="66"/>
                    </a:lnTo>
                    <a:lnTo>
                      <a:pt x="153" y="64"/>
                    </a:lnTo>
                    <a:lnTo>
                      <a:pt x="149" y="63"/>
                    </a:lnTo>
                    <a:lnTo>
                      <a:pt x="142" y="60"/>
                    </a:lnTo>
                    <a:lnTo>
                      <a:pt x="137" y="58"/>
                    </a:lnTo>
                    <a:lnTo>
                      <a:pt x="132" y="57"/>
                    </a:lnTo>
                    <a:lnTo>
                      <a:pt x="128" y="56"/>
                    </a:lnTo>
                    <a:lnTo>
                      <a:pt x="122" y="53"/>
                    </a:lnTo>
                    <a:lnTo>
                      <a:pt x="118" y="53"/>
                    </a:lnTo>
                    <a:lnTo>
                      <a:pt x="114" y="51"/>
                    </a:lnTo>
                    <a:lnTo>
                      <a:pt x="109" y="51"/>
                    </a:lnTo>
                    <a:lnTo>
                      <a:pt x="107" y="48"/>
                    </a:lnTo>
                    <a:lnTo>
                      <a:pt x="102" y="48"/>
                    </a:lnTo>
                    <a:lnTo>
                      <a:pt x="100" y="47"/>
                    </a:lnTo>
                    <a:lnTo>
                      <a:pt x="98" y="47"/>
                    </a:lnTo>
                    <a:lnTo>
                      <a:pt x="94" y="46"/>
                    </a:lnTo>
                    <a:lnTo>
                      <a:pt x="95" y="44"/>
                    </a:lnTo>
                    <a:lnTo>
                      <a:pt x="101" y="43"/>
                    </a:lnTo>
                    <a:lnTo>
                      <a:pt x="105" y="40"/>
                    </a:lnTo>
                    <a:lnTo>
                      <a:pt x="109" y="38"/>
                    </a:lnTo>
                    <a:lnTo>
                      <a:pt x="114" y="36"/>
                    </a:lnTo>
                    <a:lnTo>
                      <a:pt x="119" y="34"/>
                    </a:lnTo>
                    <a:lnTo>
                      <a:pt x="123" y="31"/>
                    </a:lnTo>
                    <a:lnTo>
                      <a:pt x="128" y="28"/>
                    </a:lnTo>
                    <a:lnTo>
                      <a:pt x="132" y="26"/>
                    </a:lnTo>
                    <a:lnTo>
                      <a:pt x="136" y="24"/>
                    </a:lnTo>
                    <a:lnTo>
                      <a:pt x="142" y="18"/>
                    </a:lnTo>
                    <a:lnTo>
                      <a:pt x="143" y="17"/>
                    </a:lnTo>
                    <a:lnTo>
                      <a:pt x="140" y="10"/>
                    </a:lnTo>
                    <a:lnTo>
                      <a:pt x="136" y="7"/>
                    </a:lnTo>
                    <a:lnTo>
                      <a:pt x="135" y="4"/>
                    </a:lnTo>
                    <a:lnTo>
                      <a:pt x="132" y="3"/>
                    </a:lnTo>
                    <a:lnTo>
                      <a:pt x="129" y="1"/>
                    </a:lnTo>
                    <a:lnTo>
                      <a:pt x="126" y="1"/>
                    </a:lnTo>
                    <a:lnTo>
                      <a:pt x="122" y="0"/>
                    </a:lnTo>
                    <a:lnTo>
                      <a:pt x="119" y="0"/>
                    </a:lnTo>
                    <a:lnTo>
                      <a:pt x="115" y="0"/>
                    </a:lnTo>
                    <a:lnTo>
                      <a:pt x="109" y="0"/>
                    </a:lnTo>
                    <a:lnTo>
                      <a:pt x="102" y="0"/>
                    </a:lnTo>
                    <a:lnTo>
                      <a:pt x="97" y="0"/>
                    </a:lnTo>
                    <a:lnTo>
                      <a:pt x="93" y="0"/>
                    </a:lnTo>
                    <a:lnTo>
                      <a:pt x="90" y="0"/>
                    </a:lnTo>
                    <a:lnTo>
                      <a:pt x="86" y="0"/>
                    </a:lnTo>
                    <a:lnTo>
                      <a:pt x="83" y="1"/>
                    </a:lnTo>
                    <a:lnTo>
                      <a:pt x="79" y="1"/>
                    </a:lnTo>
                    <a:lnTo>
                      <a:pt x="74" y="1"/>
                    </a:lnTo>
                    <a:lnTo>
                      <a:pt x="72" y="1"/>
                    </a:lnTo>
                    <a:lnTo>
                      <a:pt x="69" y="1"/>
                    </a:lnTo>
                    <a:lnTo>
                      <a:pt x="62" y="1"/>
                    </a:lnTo>
                    <a:lnTo>
                      <a:pt x="55" y="3"/>
                    </a:lnTo>
                    <a:lnTo>
                      <a:pt x="49" y="3"/>
                    </a:lnTo>
                    <a:lnTo>
                      <a:pt x="45" y="4"/>
                    </a:lnTo>
                    <a:lnTo>
                      <a:pt x="41" y="4"/>
                    </a:lnTo>
                    <a:lnTo>
                      <a:pt x="38" y="7"/>
                    </a:lnTo>
                    <a:lnTo>
                      <a:pt x="32" y="8"/>
                    </a:lnTo>
                    <a:lnTo>
                      <a:pt x="27" y="11"/>
                    </a:lnTo>
                    <a:lnTo>
                      <a:pt x="21" y="16"/>
                    </a:lnTo>
                    <a:lnTo>
                      <a:pt x="15" y="20"/>
                    </a:lnTo>
                    <a:lnTo>
                      <a:pt x="10" y="24"/>
                    </a:lnTo>
                    <a:lnTo>
                      <a:pt x="4" y="27"/>
                    </a:lnTo>
                    <a:lnTo>
                      <a:pt x="1" y="30"/>
                    </a:lnTo>
                    <a:lnTo>
                      <a:pt x="0" y="31"/>
                    </a:lnTo>
                    <a:lnTo>
                      <a:pt x="0" y="34"/>
                    </a:lnTo>
                    <a:lnTo>
                      <a:pt x="3" y="37"/>
                    </a:lnTo>
                    <a:lnTo>
                      <a:pt x="4" y="37"/>
                    </a:lnTo>
                    <a:lnTo>
                      <a:pt x="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2" name="Freeform 44"/>
              <p:cNvSpPr>
                <a:spLocks/>
              </p:cNvSpPr>
              <p:nvPr/>
            </p:nvSpPr>
            <p:spPr bwMode="auto">
              <a:xfrm>
                <a:off x="794" y="1858"/>
                <a:ext cx="52" cy="205"/>
              </a:xfrm>
              <a:custGeom>
                <a:avLst/>
                <a:gdLst>
                  <a:gd name="T0" fmla="*/ 0 w 105"/>
                  <a:gd name="T1" fmla="*/ 1 h 410"/>
                  <a:gd name="T2" fmla="*/ 0 w 105"/>
                  <a:gd name="T3" fmla="*/ 2 h 410"/>
                  <a:gd name="T4" fmla="*/ 0 w 105"/>
                  <a:gd name="T5" fmla="*/ 2 h 410"/>
                  <a:gd name="T6" fmla="*/ 0 w 105"/>
                  <a:gd name="T7" fmla="*/ 3 h 410"/>
                  <a:gd name="T8" fmla="*/ 1 w 105"/>
                  <a:gd name="T9" fmla="*/ 4 h 410"/>
                  <a:gd name="T10" fmla="*/ 1 w 105"/>
                  <a:gd name="T11" fmla="*/ 5 h 410"/>
                  <a:gd name="T12" fmla="*/ 2 w 105"/>
                  <a:gd name="T13" fmla="*/ 6 h 410"/>
                  <a:gd name="T14" fmla="*/ 2 w 105"/>
                  <a:gd name="T15" fmla="*/ 7 h 410"/>
                  <a:gd name="T16" fmla="*/ 2 w 105"/>
                  <a:gd name="T17" fmla="*/ 7 h 410"/>
                  <a:gd name="T18" fmla="*/ 3 w 105"/>
                  <a:gd name="T19" fmla="*/ 8 h 410"/>
                  <a:gd name="T20" fmla="*/ 3 w 105"/>
                  <a:gd name="T21" fmla="*/ 9 h 410"/>
                  <a:gd name="T22" fmla="*/ 3 w 105"/>
                  <a:gd name="T23" fmla="*/ 10 h 410"/>
                  <a:gd name="T24" fmla="*/ 4 w 105"/>
                  <a:gd name="T25" fmla="*/ 11 h 410"/>
                  <a:gd name="T26" fmla="*/ 4 w 105"/>
                  <a:gd name="T27" fmla="*/ 11 h 410"/>
                  <a:gd name="T28" fmla="*/ 4 w 105"/>
                  <a:gd name="T29" fmla="*/ 12 h 410"/>
                  <a:gd name="T30" fmla="*/ 4 w 105"/>
                  <a:gd name="T31" fmla="*/ 13 h 410"/>
                  <a:gd name="T32" fmla="*/ 4 w 105"/>
                  <a:gd name="T33" fmla="*/ 14 h 410"/>
                  <a:gd name="T34" fmla="*/ 5 w 105"/>
                  <a:gd name="T35" fmla="*/ 15 h 410"/>
                  <a:gd name="T36" fmla="*/ 5 w 105"/>
                  <a:gd name="T37" fmla="*/ 17 h 410"/>
                  <a:gd name="T38" fmla="*/ 4 w 105"/>
                  <a:gd name="T39" fmla="*/ 18 h 410"/>
                  <a:gd name="T40" fmla="*/ 4 w 105"/>
                  <a:gd name="T41" fmla="*/ 19 h 410"/>
                  <a:gd name="T42" fmla="*/ 4 w 105"/>
                  <a:gd name="T43" fmla="*/ 20 h 410"/>
                  <a:gd name="T44" fmla="*/ 4 w 105"/>
                  <a:gd name="T45" fmla="*/ 21 h 410"/>
                  <a:gd name="T46" fmla="*/ 3 w 105"/>
                  <a:gd name="T47" fmla="*/ 22 h 410"/>
                  <a:gd name="T48" fmla="*/ 2 w 105"/>
                  <a:gd name="T49" fmla="*/ 23 h 410"/>
                  <a:gd name="T50" fmla="*/ 2 w 105"/>
                  <a:gd name="T51" fmla="*/ 23 h 410"/>
                  <a:gd name="T52" fmla="*/ 1 w 105"/>
                  <a:gd name="T53" fmla="*/ 24 h 410"/>
                  <a:gd name="T54" fmla="*/ 1 w 105"/>
                  <a:gd name="T55" fmla="*/ 25 h 410"/>
                  <a:gd name="T56" fmla="*/ 0 w 105"/>
                  <a:gd name="T57" fmla="*/ 26 h 410"/>
                  <a:gd name="T58" fmla="*/ 2 w 105"/>
                  <a:gd name="T59" fmla="*/ 26 h 410"/>
                  <a:gd name="T60" fmla="*/ 3 w 105"/>
                  <a:gd name="T61" fmla="*/ 25 h 410"/>
                  <a:gd name="T62" fmla="*/ 4 w 105"/>
                  <a:gd name="T63" fmla="*/ 24 h 410"/>
                  <a:gd name="T64" fmla="*/ 4 w 105"/>
                  <a:gd name="T65" fmla="*/ 24 h 410"/>
                  <a:gd name="T66" fmla="*/ 5 w 105"/>
                  <a:gd name="T67" fmla="*/ 23 h 410"/>
                  <a:gd name="T68" fmla="*/ 5 w 105"/>
                  <a:gd name="T69" fmla="*/ 22 h 410"/>
                  <a:gd name="T70" fmla="*/ 5 w 105"/>
                  <a:gd name="T71" fmla="*/ 21 h 410"/>
                  <a:gd name="T72" fmla="*/ 6 w 105"/>
                  <a:gd name="T73" fmla="*/ 20 h 410"/>
                  <a:gd name="T74" fmla="*/ 6 w 105"/>
                  <a:gd name="T75" fmla="*/ 19 h 410"/>
                  <a:gd name="T76" fmla="*/ 6 w 105"/>
                  <a:gd name="T77" fmla="*/ 18 h 410"/>
                  <a:gd name="T78" fmla="*/ 6 w 105"/>
                  <a:gd name="T79" fmla="*/ 17 h 410"/>
                  <a:gd name="T80" fmla="*/ 6 w 105"/>
                  <a:gd name="T81" fmla="*/ 16 h 410"/>
                  <a:gd name="T82" fmla="*/ 6 w 105"/>
                  <a:gd name="T83" fmla="*/ 15 h 410"/>
                  <a:gd name="T84" fmla="*/ 6 w 105"/>
                  <a:gd name="T85" fmla="*/ 15 h 410"/>
                  <a:gd name="T86" fmla="*/ 6 w 105"/>
                  <a:gd name="T87" fmla="*/ 13 h 410"/>
                  <a:gd name="T88" fmla="*/ 6 w 105"/>
                  <a:gd name="T89" fmla="*/ 12 h 410"/>
                  <a:gd name="T90" fmla="*/ 5 w 105"/>
                  <a:gd name="T91" fmla="*/ 12 h 410"/>
                  <a:gd name="T92" fmla="*/ 5 w 105"/>
                  <a:gd name="T93" fmla="*/ 11 h 410"/>
                  <a:gd name="T94" fmla="*/ 5 w 105"/>
                  <a:gd name="T95" fmla="*/ 10 h 410"/>
                  <a:gd name="T96" fmla="*/ 4 w 105"/>
                  <a:gd name="T97" fmla="*/ 9 h 410"/>
                  <a:gd name="T98" fmla="*/ 4 w 105"/>
                  <a:gd name="T99" fmla="*/ 8 h 410"/>
                  <a:gd name="T100" fmla="*/ 3 w 105"/>
                  <a:gd name="T101" fmla="*/ 7 h 410"/>
                  <a:gd name="T102" fmla="*/ 3 w 105"/>
                  <a:gd name="T103" fmla="*/ 7 h 410"/>
                  <a:gd name="T104" fmla="*/ 3 w 105"/>
                  <a:gd name="T105" fmla="*/ 6 h 410"/>
                  <a:gd name="T106" fmla="*/ 2 w 105"/>
                  <a:gd name="T107" fmla="*/ 5 h 410"/>
                  <a:gd name="T108" fmla="*/ 2 w 105"/>
                  <a:gd name="T109" fmla="*/ 4 h 410"/>
                  <a:gd name="T110" fmla="*/ 2 w 105"/>
                  <a:gd name="T111" fmla="*/ 3 h 410"/>
                  <a:gd name="T112" fmla="*/ 1 w 105"/>
                  <a:gd name="T113" fmla="*/ 2 h 410"/>
                  <a:gd name="T114" fmla="*/ 1 w 105"/>
                  <a:gd name="T115" fmla="*/ 1 h 410"/>
                  <a:gd name="T116" fmla="*/ 1 w 105"/>
                  <a:gd name="T117" fmla="*/ 1 h 410"/>
                  <a:gd name="T118" fmla="*/ 1 w 105"/>
                  <a:gd name="T119" fmla="*/ 0 h 4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
                  <a:gd name="T181" fmla="*/ 0 h 410"/>
                  <a:gd name="T182" fmla="*/ 105 w 105"/>
                  <a:gd name="T183" fmla="*/ 410 h 4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 h="410">
                    <a:moveTo>
                      <a:pt x="0" y="3"/>
                    </a:moveTo>
                    <a:lnTo>
                      <a:pt x="0" y="5"/>
                    </a:lnTo>
                    <a:lnTo>
                      <a:pt x="0" y="8"/>
                    </a:lnTo>
                    <a:lnTo>
                      <a:pt x="1" y="10"/>
                    </a:lnTo>
                    <a:lnTo>
                      <a:pt x="4" y="18"/>
                    </a:lnTo>
                    <a:lnTo>
                      <a:pt x="4" y="20"/>
                    </a:lnTo>
                    <a:lnTo>
                      <a:pt x="5" y="25"/>
                    </a:lnTo>
                    <a:lnTo>
                      <a:pt x="7" y="28"/>
                    </a:lnTo>
                    <a:lnTo>
                      <a:pt x="8" y="32"/>
                    </a:lnTo>
                    <a:lnTo>
                      <a:pt x="11" y="36"/>
                    </a:lnTo>
                    <a:lnTo>
                      <a:pt x="12" y="40"/>
                    </a:lnTo>
                    <a:lnTo>
                      <a:pt x="14" y="45"/>
                    </a:lnTo>
                    <a:lnTo>
                      <a:pt x="17" y="50"/>
                    </a:lnTo>
                    <a:lnTo>
                      <a:pt x="18" y="55"/>
                    </a:lnTo>
                    <a:lnTo>
                      <a:pt x="19" y="61"/>
                    </a:lnTo>
                    <a:lnTo>
                      <a:pt x="22" y="65"/>
                    </a:lnTo>
                    <a:lnTo>
                      <a:pt x="24" y="71"/>
                    </a:lnTo>
                    <a:lnTo>
                      <a:pt x="25" y="75"/>
                    </a:lnTo>
                    <a:lnTo>
                      <a:pt x="28" y="79"/>
                    </a:lnTo>
                    <a:lnTo>
                      <a:pt x="29" y="85"/>
                    </a:lnTo>
                    <a:lnTo>
                      <a:pt x="32" y="91"/>
                    </a:lnTo>
                    <a:lnTo>
                      <a:pt x="33" y="95"/>
                    </a:lnTo>
                    <a:lnTo>
                      <a:pt x="36" y="99"/>
                    </a:lnTo>
                    <a:lnTo>
                      <a:pt x="38" y="104"/>
                    </a:lnTo>
                    <a:lnTo>
                      <a:pt x="40" y="108"/>
                    </a:lnTo>
                    <a:lnTo>
                      <a:pt x="42" y="112"/>
                    </a:lnTo>
                    <a:lnTo>
                      <a:pt x="45" y="115"/>
                    </a:lnTo>
                    <a:lnTo>
                      <a:pt x="46" y="119"/>
                    </a:lnTo>
                    <a:lnTo>
                      <a:pt x="49" y="124"/>
                    </a:lnTo>
                    <a:lnTo>
                      <a:pt x="50" y="126"/>
                    </a:lnTo>
                    <a:lnTo>
                      <a:pt x="52" y="129"/>
                    </a:lnTo>
                    <a:lnTo>
                      <a:pt x="53" y="134"/>
                    </a:lnTo>
                    <a:lnTo>
                      <a:pt x="54" y="136"/>
                    </a:lnTo>
                    <a:lnTo>
                      <a:pt x="56" y="141"/>
                    </a:lnTo>
                    <a:lnTo>
                      <a:pt x="59" y="144"/>
                    </a:lnTo>
                    <a:lnTo>
                      <a:pt x="60" y="148"/>
                    </a:lnTo>
                    <a:lnTo>
                      <a:pt x="61" y="154"/>
                    </a:lnTo>
                    <a:lnTo>
                      <a:pt x="63" y="157"/>
                    </a:lnTo>
                    <a:lnTo>
                      <a:pt x="64" y="161"/>
                    </a:lnTo>
                    <a:lnTo>
                      <a:pt x="66" y="165"/>
                    </a:lnTo>
                    <a:lnTo>
                      <a:pt x="67" y="171"/>
                    </a:lnTo>
                    <a:lnTo>
                      <a:pt x="68" y="175"/>
                    </a:lnTo>
                    <a:lnTo>
                      <a:pt x="70" y="181"/>
                    </a:lnTo>
                    <a:lnTo>
                      <a:pt x="71" y="185"/>
                    </a:lnTo>
                    <a:lnTo>
                      <a:pt x="73" y="191"/>
                    </a:lnTo>
                    <a:lnTo>
                      <a:pt x="74" y="195"/>
                    </a:lnTo>
                    <a:lnTo>
                      <a:pt x="75" y="201"/>
                    </a:lnTo>
                    <a:lnTo>
                      <a:pt x="75" y="205"/>
                    </a:lnTo>
                    <a:lnTo>
                      <a:pt x="77" y="211"/>
                    </a:lnTo>
                    <a:lnTo>
                      <a:pt x="77" y="217"/>
                    </a:lnTo>
                    <a:lnTo>
                      <a:pt x="78" y="222"/>
                    </a:lnTo>
                    <a:lnTo>
                      <a:pt x="78" y="228"/>
                    </a:lnTo>
                    <a:lnTo>
                      <a:pt x="80" y="234"/>
                    </a:lnTo>
                    <a:lnTo>
                      <a:pt x="80" y="238"/>
                    </a:lnTo>
                    <a:lnTo>
                      <a:pt x="80" y="244"/>
                    </a:lnTo>
                    <a:lnTo>
                      <a:pt x="80" y="251"/>
                    </a:lnTo>
                    <a:lnTo>
                      <a:pt x="80" y="257"/>
                    </a:lnTo>
                    <a:lnTo>
                      <a:pt x="80" y="263"/>
                    </a:lnTo>
                    <a:lnTo>
                      <a:pt x="80" y="268"/>
                    </a:lnTo>
                    <a:lnTo>
                      <a:pt x="78" y="274"/>
                    </a:lnTo>
                    <a:lnTo>
                      <a:pt x="78" y="280"/>
                    </a:lnTo>
                    <a:lnTo>
                      <a:pt x="78" y="284"/>
                    </a:lnTo>
                    <a:lnTo>
                      <a:pt x="77" y="290"/>
                    </a:lnTo>
                    <a:lnTo>
                      <a:pt x="75" y="296"/>
                    </a:lnTo>
                    <a:lnTo>
                      <a:pt x="74" y="301"/>
                    </a:lnTo>
                    <a:lnTo>
                      <a:pt x="71" y="307"/>
                    </a:lnTo>
                    <a:lnTo>
                      <a:pt x="70" y="313"/>
                    </a:lnTo>
                    <a:lnTo>
                      <a:pt x="67" y="318"/>
                    </a:lnTo>
                    <a:lnTo>
                      <a:pt x="64" y="324"/>
                    </a:lnTo>
                    <a:lnTo>
                      <a:pt x="61" y="328"/>
                    </a:lnTo>
                    <a:lnTo>
                      <a:pt x="59" y="334"/>
                    </a:lnTo>
                    <a:lnTo>
                      <a:pt x="57" y="338"/>
                    </a:lnTo>
                    <a:lnTo>
                      <a:pt x="54" y="344"/>
                    </a:lnTo>
                    <a:lnTo>
                      <a:pt x="52" y="349"/>
                    </a:lnTo>
                    <a:lnTo>
                      <a:pt x="47" y="354"/>
                    </a:lnTo>
                    <a:lnTo>
                      <a:pt x="45" y="359"/>
                    </a:lnTo>
                    <a:lnTo>
                      <a:pt x="42" y="364"/>
                    </a:lnTo>
                    <a:lnTo>
                      <a:pt x="38" y="367"/>
                    </a:lnTo>
                    <a:lnTo>
                      <a:pt x="36" y="373"/>
                    </a:lnTo>
                    <a:lnTo>
                      <a:pt x="32" y="376"/>
                    </a:lnTo>
                    <a:lnTo>
                      <a:pt x="31" y="381"/>
                    </a:lnTo>
                    <a:lnTo>
                      <a:pt x="25" y="387"/>
                    </a:lnTo>
                    <a:lnTo>
                      <a:pt x="21" y="394"/>
                    </a:lnTo>
                    <a:lnTo>
                      <a:pt x="17" y="399"/>
                    </a:lnTo>
                    <a:lnTo>
                      <a:pt x="14" y="402"/>
                    </a:lnTo>
                    <a:lnTo>
                      <a:pt x="11" y="404"/>
                    </a:lnTo>
                    <a:lnTo>
                      <a:pt x="11" y="406"/>
                    </a:lnTo>
                    <a:lnTo>
                      <a:pt x="40" y="410"/>
                    </a:lnTo>
                    <a:lnTo>
                      <a:pt x="40" y="409"/>
                    </a:lnTo>
                    <a:lnTo>
                      <a:pt x="42" y="407"/>
                    </a:lnTo>
                    <a:lnTo>
                      <a:pt x="45" y="404"/>
                    </a:lnTo>
                    <a:lnTo>
                      <a:pt x="49" y="402"/>
                    </a:lnTo>
                    <a:lnTo>
                      <a:pt x="53" y="396"/>
                    </a:lnTo>
                    <a:lnTo>
                      <a:pt x="59" y="390"/>
                    </a:lnTo>
                    <a:lnTo>
                      <a:pt x="60" y="386"/>
                    </a:lnTo>
                    <a:lnTo>
                      <a:pt x="64" y="381"/>
                    </a:lnTo>
                    <a:lnTo>
                      <a:pt x="66" y="379"/>
                    </a:lnTo>
                    <a:lnTo>
                      <a:pt x="70" y="374"/>
                    </a:lnTo>
                    <a:lnTo>
                      <a:pt x="71" y="370"/>
                    </a:lnTo>
                    <a:lnTo>
                      <a:pt x="75" y="366"/>
                    </a:lnTo>
                    <a:lnTo>
                      <a:pt x="78" y="361"/>
                    </a:lnTo>
                    <a:lnTo>
                      <a:pt x="81" y="356"/>
                    </a:lnTo>
                    <a:lnTo>
                      <a:pt x="84" y="350"/>
                    </a:lnTo>
                    <a:lnTo>
                      <a:pt x="85" y="346"/>
                    </a:lnTo>
                    <a:lnTo>
                      <a:pt x="88" y="340"/>
                    </a:lnTo>
                    <a:lnTo>
                      <a:pt x="91" y="334"/>
                    </a:lnTo>
                    <a:lnTo>
                      <a:pt x="94" y="327"/>
                    </a:lnTo>
                    <a:lnTo>
                      <a:pt x="95" y="321"/>
                    </a:lnTo>
                    <a:lnTo>
                      <a:pt x="98" y="316"/>
                    </a:lnTo>
                    <a:lnTo>
                      <a:pt x="99" y="308"/>
                    </a:lnTo>
                    <a:lnTo>
                      <a:pt x="99" y="306"/>
                    </a:lnTo>
                    <a:lnTo>
                      <a:pt x="101" y="301"/>
                    </a:lnTo>
                    <a:lnTo>
                      <a:pt x="101" y="298"/>
                    </a:lnTo>
                    <a:lnTo>
                      <a:pt x="102" y="294"/>
                    </a:lnTo>
                    <a:lnTo>
                      <a:pt x="103" y="287"/>
                    </a:lnTo>
                    <a:lnTo>
                      <a:pt x="105" y="281"/>
                    </a:lnTo>
                    <a:lnTo>
                      <a:pt x="105" y="277"/>
                    </a:lnTo>
                    <a:lnTo>
                      <a:pt x="105" y="273"/>
                    </a:lnTo>
                    <a:lnTo>
                      <a:pt x="105" y="270"/>
                    </a:lnTo>
                    <a:lnTo>
                      <a:pt x="105" y="265"/>
                    </a:lnTo>
                    <a:lnTo>
                      <a:pt x="105" y="261"/>
                    </a:lnTo>
                    <a:lnTo>
                      <a:pt x="105" y="258"/>
                    </a:lnTo>
                    <a:lnTo>
                      <a:pt x="105" y="254"/>
                    </a:lnTo>
                    <a:lnTo>
                      <a:pt x="105" y="251"/>
                    </a:lnTo>
                    <a:lnTo>
                      <a:pt x="105" y="247"/>
                    </a:lnTo>
                    <a:lnTo>
                      <a:pt x="105" y="244"/>
                    </a:lnTo>
                    <a:lnTo>
                      <a:pt x="105" y="240"/>
                    </a:lnTo>
                    <a:lnTo>
                      <a:pt x="105" y="237"/>
                    </a:lnTo>
                    <a:lnTo>
                      <a:pt x="103" y="230"/>
                    </a:lnTo>
                    <a:lnTo>
                      <a:pt x="103" y="224"/>
                    </a:lnTo>
                    <a:lnTo>
                      <a:pt x="102" y="217"/>
                    </a:lnTo>
                    <a:lnTo>
                      <a:pt x="101" y="210"/>
                    </a:lnTo>
                    <a:lnTo>
                      <a:pt x="99" y="204"/>
                    </a:lnTo>
                    <a:lnTo>
                      <a:pt x="98" y="198"/>
                    </a:lnTo>
                    <a:lnTo>
                      <a:pt x="96" y="192"/>
                    </a:lnTo>
                    <a:lnTo>
                      <a:pt x="95" y="187"/>
                    </a:lnTo>
                    <a:lnTo>
                      <a:pt x="92" y="181"/>
                    </a:lnTo>
                    <a:lnTo>
                      <a:pt x="91" y="177"/>
                    </a:lnTo>
                    <a:lnTo>
                      <a:pt x="89" y="171"/>
                    </a:lnTo>
                    <a:lnTo>
                      <a:pt x="88" y="165"/>
                    </a:lnTo>
                    <a:lnTo>
                      <a:pt x="85" y="161"/>
                    </a:lnTo>
                    <a:lnTo>
                      <a:pt x="84" y="157"/>
                    </a:lnTo>
                    <a:lnTo>
                      <a:pt x="82" y="152"/>
                    </a:lnTo>
                    <a:lnTo>
                      <a:pt x="80" y="148"/>
                    </a:lnTo>
                    <a:lnTo>
                      <a:pt x="78" y="144"/>
                    </a:lnTo>
                    <a:lnTo>
                      <a:pt x="77" y="141"/>
                    </a:lnTo>
                    <a:lnTo>
                      <a:pt x="74" y="136"/>
                    </a:lnTo>
                    <a:lnTo>
                      <a:pt x="73" y="132"/>
                    </a:lnTo>
                    <a:lnTo>
                      <a:pt x="71" y="129"/>
                    </a:lnTo>
                    <a:lnTo>
                      <a:pt x="70" y="126"/>
                    </a:lnTo>
                    <a:lnTo>
                      <a:pt x="67" y="121"/>
                    </a:lnTo>
                    <a:lnTo>
                      <a:pt x="64" y="118"/>
                    </a:lnTo>
                    <a:lnTo>
                      <a:pt x="61" y="114"/>
                    </a:lnTo>
                    <a:lnTo>
                      <a:pt x="59" y="108"/>
                    </a:lnTo>
                    <a:lnTo>
                      <a:pt x="57" y="104"/>
                    </a:lnTo>
                    <a:lnTo>
                      <a:pt x="56" y="99"/>
                    </a:lnTo>
                    <a:lnTo>
                      <a:pt x="53" y="95"/>
                    </a:lnTo>
                    <a:lnTo>
                      <a:pt x="52" y="92"/>
                    </a:lnTo>
                    <a:lnTo>
                      <a:pt x="50" y="86"/>
                    </a:lnTo>
                    <a:lnTo>
                      <a:pt x="47" y="82"/>
                    </a:lnTo>
                    <a:lnTo>
                      <a:pt x="46" y="76"/>
                    </a:lnTo>
                    <a:lnTo>
                      <a:pt x="45" y="72"/>
                    </a:lnTo>
                    <a:lnTo>
                      <a:pt x="42" y="66"/>
                    </a:lnTo>
                    <a:lnTo>
                      <a:pt x="40" y="62"/>
                    </a:lnTo>
                    <a:lnTo>
                      <a:pt x="38" y="56"/>
                    </a:lnTo>
                    <a:lnTo>
                      <a:pt x="36" y="52"/>
                    </a:lnTo>
                    <a:lnTo>
                      <a:pt x="33" y="46"/>
                    </a:lnTo>
                    <a:lnTo>
                      <a:pt x="32" y="42"/>
                    </a:lnTo>
                    <a:lnTo>
                      <a:pt x="31" y="36"/>
                    </a:lnTo>
                    <a:lnTo>
                      <a:pt x="28" y="32"/>
                    </a:lnTo>
                    <a:lnTo>
                      <a:pt x="26" y="28"/>
                    </a:lnTo>
                    <a:lnTo>
                      <a:pt x="25" y="23"/>
                    </a:lnTo>
                    <a:lnTo>
                      <a:pt x="24" y="19"/>
                    </a:lnTo>
                    <a:lnTo>
                      <a:pt x="22" y="16"/>
                    </a:lnTo>
                    <a:lnTo>
                      <a:pt x="21" y="12"/>
                    </a:lnTo>
                    <a:lnTo>
                      <a:pt x="19" y="9"/>
                    </a:lnTo>
                    <a:lnTo>
                      <a:pt x="18" y="6"/>
                    </a:lnTo>
                    <a:lnTo>
                      <a:pt x="18" y="3"/>
                    </a:lnTo>
                    <a:lnTo>
                      <a:pt x="17"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3" name="Freeform 45"/>
              <p:cNvSpPr>
                <a:spLocks/>
              </p:cNvSpPr>
              <p:nvPr/>
            </p:nvSpPr>
            <p:spPr bwMode="auto">
              <a:xfrm>
                <a:off x="810" y="1881"/>
                <a:ext cx="34" cy="68"/>
              </a:xfrm>
              <a:custGeom>
                <a:avLst/>
                <a:gdLst>
                  <a:gd name="T0" fmla="*/ 1 w 67"/>
                  <a:gd name="T1" fmla="*/ 1 h 138"/>
                  <a:gd name="T2" fmla="*/ 1 w 67"/>
                  <a:gd name="T3" fmla="*/ 1 h 138"/>
                  <a:gd name="T4" fmla="*/ 2 w 67"/>
                  <a:gd name="T5" fmla="*/ 1 h 138"/>
                  <a:gd name="T6" fmla="*/ 3 w 67"/>
                  <a:gd name="T7" fmla="*/ 1 h 138"/>
                  <a:gd name="T8" fmla="*/ 3 w 67"/>
                  <a:gd name="T9" fmla="*/ 1 h 138"/>
                  <a:gd name="T10" fmla="*/ 3 w 67"/>
                  <a:gd name="T11" fmla="*/ 2 h 138"/>
                  <a:gd name="T12" fmla="*/ 4 w 67"/>
                  <a:gd name="T13" fmla="*/ 3 h 138"/>
                  <a:gd name="T14" fmla="*/ 4 w 67"/>
                  <a:gd name="T15" fmla="*/ 3 h 138"/>
                  <a:gd name="T16" fmla="*/ 4 w 67"/>
                  <a:gd name="T17" fmla="*/ 4 h 138"/>
                  <a:gd name="T18" fmla="*/ 4 w 67"/>
                  <a:gd name="T19" fmla="*/ 4 h 138"/>
                  <a:gd name="T20" fmla="*/ 3 w 67"/>
                  <a:gd name="T21" fmla="*/ 5 h 138"/>
                  <a:gd name="T22" fmla="*/ 3 w 67"/>
                  <a:gd name="T23" fmla="*/ 6 h 138"/>
                  <a:gd name="T24" fmla="*/ 3 w 67"/>
                  <a:gd name="T25" fmla="*/ 6 h 138"/>
                  <a:gd name="T26" fmla="*/ 4 w 67"/>
                  <a:gd name="T27" fmla="*/ 8 h 138"/>
                  <a:gd name="T28" fmla="*/ 4 w 67"/>
                  <a:gd name="T29" fmla="*/ 8 h 138"/>
                  <a:gd name="T30" fmla="*/ 4 w 67"/>
                  <a:gd name="T31" fmla="*/ 7 h 138"/>
                  <a:gd name="T32" fmla="*/ 4 w 67"/>
                  <a:gd name="T33" fmla="*/ 7 h 138"/>
                  <a:gd name="T34" fmla="*/ 4 w 67"/>
                  <a:gd name="T35" fmla="*/ 6 h 138"/>
                  <a:gd name="T36" fmla="*/ 5 w 67"/>
                  <a:gd name="T37" fmla="*/ 5 h 138"/>
                  <a:gd name="T38" fmla="*/ 5 w 67"/>
                  <a:gd name="T39" fmla="*/ 5 h 138"/>
                  <a:gd name="T40" fmla="*/ 5 w 67"/>
                  <a:gd name="T41" fmla="*/ 4 h 138"/>
                  <a:gd name="T42" fmla="*/ 5 w 67"/>
                  <a:gd name="T43" fmla="*/ 4 h 138"/>
                  <a:gd name="T44" fmla="*/ 5 w 67"/>
                  <a:gd name="T45" fmla="*/ 3 h 138"/>
                  <a:gd name="T46" fmla="*/ 5 w 67"/>
                  <a:gd name="T47" fmla="*/ 2 h 138"/>
                  <a:gd name="T48" fmla="*/ 4 w 67"/>
                  <a:gd name="T49" fmla="*/ 2 h 138"/>
                  <a:gd name="T50" fmla="*/ 4 w 67"/>
                  <a:gd name="T51" fmla="*/ 1 h 138"/>
                  <a:gd name="T52" fmla="*/ 4 w 67"/>
                  <a:gd name="T53" fmla="*/ 1 h 138"/>
                  <a:gd name="T54" fmla="*/ 3 w 67"/>
                  <a:gd name="T55" fmla="*/ 0 h 138"/>
                  <a:gd name="T56" fmla="*/ 3 w 67"/>
                  <a:gd name="T57" fmla="*/ 0 h 138"/>
                  <a:gd name="T58" fmla="*/ 2 w 67"/>
                  <a:gd name="T59" fmla="*/ 0 h 138"/>
                  <a:gd name="T60" fmla="*/ 2 w 67"/>
                  <a:gd name="T61" fmla="*/ 0 h 138"/>
                  <a:gd name="T62" fmla="*/ 1 w 67"/>
                  <a:gd name="T63" fmla="*/ 0 h 138"/>
                  <a:gd name="T64" fmla="*/ 1 w 67"/>
                  <a:gd name="T65" fmla="*/ 0 h 138"/>
                  <a:gd name="T66" fmla="*/ 0 w 67"/>
                  <a:gd name="T67" fmla="*/ 0 h 138"/>
                  <a:gd name="T68" fmla="*/ 1 w 67"/>
                  <a:gd name="T69" fmla="*/ 1 h 1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
                  <a:gd name="T106" fmla="*/ 0 h 138"/>
                  <a:gd name="T107" fmla="*/ 67 w 67"/>
                  <a:gd name="T108" fmla="*/ 138 h 1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 h="138">
                    <a:moveTo>
                      <a:pt x="8" y="20"/>
                    </a:moveTo>
                    <a:lnTo>
                      <a:pt x="8" y="19"/>
                    </a:lnTo>
                    <a:lnTo>
                      <a:pt x="11" y="19"/>
                    </a:lnTo>
                    <a:lnTo>
                      <a:pt x="14" y="17"/>
                    </a:lnTo>
                    <a:lnTo>
                      <a:pt x="18" y="17"/>
                    </a:lnTo>
                    <a:lnTo>
                      <a:pt x="22" y="16"/>
                    </a:lnTo>
                    <a:lnTo>
                      <a:pt x="28" y="19"/>
                    </a:lnTo>
                    <a:lnTo>
                      <a:pt x="35" y="20"/>
                    </a:lnTo>
                    <a:lnTo>
                      <a:pt x="41" y="26"/>
                    </a:lnTo>
                    <a:lnTo>
                      <a:pt x="43" y="30"/>
                    </a:lnTo>
                    <a:lnTo>
                      <a:pt x="46" y="35"/>
                    </a:lnTo>
                    <a:lnTo>
                      <a:pt x="46" y="39"/>
                    </a:lnTo>
                    <a:lnTo>
                      <a:pt x="49" y="46"/>
                    </a:lnTo>
                    <a:lnTo>
                      <a:pt x="49" y="53"/>
                    </a:lnTo>
                    <a:lnTo>
                      <a:pt x="49" y="60"/>
                    </a:lnTo>
                    <a:lnTo>
                      <a:pt x="49" y="63"/>
                    </a:lnTo>
                    <a:lnTo>
                      <a:pt x="49" y="68"/>
                    </a:lnTo>
                    <a:lnTo>
                      <a:pt x="49" y="70"/>
                    </a:lnTo>
                    <a:lnTo>
                      <a:pt x="50" y="75"/>
                    </a:lnTo>
                    <a:lnTo>
                      <a:pt x="49" y="80"/>
                    </a:lnTo>
                    <a:lnTo>
                      <a:pt x="49" y="89"/>
                    </a:lnTo>
                    <a:lnTo>
                      <a:pt x="48" y="95"/>
                    </a:lnTo>
                    <a:lnTo>
                      <a:pt x="48" y="100"/>
                    </a:lnTo>
                    <a:lnTo>
                      <a:pt x="48" y="103"/>
                    </a:lnTo>
                    <a:lnTo>
                      <a:pt x="46" y="108"/>
                    </a:lnTo>
                    <a:lnTo>
                      <a:pt x="46" y="109"/>
                    </a:lnTo>
                    <a:lnTo>
                      <a:pt x="46" y="111"/>
                    </a:lnTo>
                    <a:lnTo>
                      <a:pt x="60" y="138"/>
                    </a:lnTo>
                    <a:lnTo>
                      <a:pt x="60" y="136"/>
                    </a:lnTo>
                    <a:lnTo>
                      <a:pt x="60" y="133"/>
                    </a:lnTo>
                    <a:lnTo>
                      <a:pt x="60" y="128"/>
                    </a:lnTo>
                    <a:lnTo>
                      <a:pt x="62" y="122"/>
                    </a:lnTo>
                    <a:lnTo>
                      <a:pt x="62" y="118"/>
                    </a:lnTo>
                    <a:lnTo>
                      <a:pt x="63" y="113"/>
                    </a:lnTo>
                    <a:lnTo>
                      <a:pt x="63" y="109"/>
                    </a:lnTo>
                    <a:lnTo>
                      <a:pt x="64" y="105"/>
                    </a:lnTo>
                    <a:lnTo>
                      <a:pt x="64" y="100"/>
                    </a:lnTo>
                    <a:lnTo>
                      <a:pt x="66" y="95"/>
                    </a:lnTo>
                    <a:lnTo>
                      <a:pt x="66" y="90"/>
                    </a:lnTo>
                    <a:lnTo>
                      <a:pt x="66" y="86"/>
                    </a:lnTo>
                    <a:lnTo>
                      <a:pt x="66" y="80"/>
                    </a:lnTo>
                    <a:lnTo>
                      <a:pt x="66" y="75"/>
                    </a:lnTo>
                    <a:lnTo>
                      <a:pt x="66" y="69"/>
                    </a:lnTo>
                    <a:lnTo>
                      <a:pt x="67" y="65"/>
                    </a:lnTo>
                    <a:lnTo>
                      <a:pt x="66" y="59"/>
                    </a:lnTo>
                    <a:lnTo>
                      <a:pt x="66" y="53"/>
                    </a:lnTo>
                    <a:lnTo>
                      <a:pt x="66" y="49"/>
                    </a:lnTo>
                    <a:lnTo>
                      <a:pt x="66" y="45"/>
                    </a:lnTo>
                    <a:lnTo>
                      <a:pt x="66" y="39"/>
                    </a:lnTo>
                    <a:lnTo>
                      <a:pt x="64" y="35"/>
                    </a:lnTo>
                    <a:lnTo>
                      <a:pt x="63" y="32"/>
                    </a:lnTo>
                    <a:lnTo>
                      <a:pt x="63" y="27"/>
                    </a:lnTo>
                    <a:lnTo>
                      <a:pt x="59" y="20"/>
                    </a:lnTo>
                    <a:lnTo>
                      <a:pt x="56" y="16"/>
                    </a:lnTo>
                    <a:lnTo>
                      <a:pt x="52" y="12"/>
                    </a:lnTo>
                    <a:lnTo>
                      <a:pt x="46" y="7"/>
                    </a:lnTo>
                    <a:lnTo>
                      <a:pt x="42" y="4"/>
                    </a:lnTo>
                    <a:lnTo>
                      <a:pt x="38" y="3"/>
                    </a:lnTo>
                    <a:lnTo>
                      <a:pt x="32" y="0"/>
                    </a:lnTo>
                    <a:lnTo>
                      <a:pt x="28" y="0"/>
                    </a:lnTo>
                    <a:lnTo>
                      <a:pt x="22" y="0"/>
                    </a:lnTo>
                    <a:lnTo>
                      <a:pt x="20" y="0"/>
                    </a:lnTo>
                    <a:lnTo>
                      <a:pt x="14" y="0"/>
                    </a:lnTo>
                    <a:lnTo>
                      <a:pt x="11" y="0"/>
                    </a:lnTo>
                    <a:lnTo>
                      <a:pt x="7" y="0"/>
                    </a:lnTo>
                    <a:lnTo>
                      <a:pt x="6" y="2"/>
                    </a:lnTo>
                    <a:lnTo>
                      <a:pt x="1" y="2"/>
                    </a:lnTo>
                    <a:lnTo>
                      <a:pt x="0" y="3"/>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4" name="Freeform 46"/>
              <p:cNvSpPr>
                <a:spLocks/>
              </p:cNvSpPr>
              <p:nvPr/>
            </p:nvSpPr>
            <p:spPr bwMode="auto">
              <a:xfrm>
                <a:off x="505" y="2103"/>
                <a:ext cx="569" cy="480"/>
              </a:xfrm>
              <a:custGeom>
                <a:avLst/>
                <a:gdLst>
                  <a:gd name="T0" fmla="*/ 4 w 1137"/>
                  <a:gd name="T1" fmla="*/ 28 h 958"/>
                  <a:gd name="T2" fmla="*/ 5 w 1137"/>
                  <a:gd name="T3" fmla="*/ 21 h 958"/>
                  <a:gd name="T4" fmla="*/ 6 w 1137"/>
                  <a:gd name="T5" fmla="*/ 20 h 958"/>
                  <a:gd name="T6" fmla="*/ 6 w 1137"/>
                  <a:gd name="T7" fmla="*/ 25 h 958"/>
                  <a:gd name="T8" fmla="*/ 4 w 1137"/>
                  <a:gd name="T9" fmla="*/ 32 h 958"/>
                  <a:gd name="T10" fmla="*/ 10 w 1137"/>
                  <a:gd name="T11" fmla="*/ 32 h 958"/>
                  <a:gd name="T12" fmla="*/ 20 w 1137"/>
                  <a:gd name="T13" fmla="*/ 33 h 958"/>
                  <a:gd name="T14" fmla="*/ 29 w 1137"/>
                  <a:gd name="T15" fmla="*/ 35 h 958"/>
                  <a:gd name="T16" fmla="*/ 34 w 1137"/>
                  <a:gd name="T17" fmla="*/ 36 h 958"/>
                  <a:gd name="T18" fmla="*/ 39 w 1137"/>
                  <a:gd name="T19" fmla="*/ 34 h 958"/>
                  <a:gd name="T20" fmla="*/ 44 w 1137"/>
                  <a:gd name="T21" fmla="*/ 33 h 958"/>
                  <a:gd name="T22" fmla="*/ 47 w 1137"/>
                  <a:gd name="T23" fmla="*/ 30 h 958"/>
                  <a:gd name="T24" fmla="*/ 47 w 1137"/>
                  <a:gd name="T25" fmla="*/ 25 h 958"/>
                  <a:gd name="T26" fmla="*/ 46 w 1137"/>
                  <a:gd name="T27" fmla="*/ 18 h 958"/>
                  <a:gd name="T28" fmla="*/ 46 w 1137"/>
                  <a:gd name="T29" fmla="*/ 14 h 958"/>
                  <a:gd name="T30" fmla="*/ 47 w 1137"/>
                  <a:gd name="T31" fmla="*/ 19 h 958"/>
                  <a:gd name="T32" fmla="*/ 48 w 1137"/>
                  <a:gd name="T33" fmla="*/ 26 h 958"/>
                  <a:gd name="T34" fmla="*/ 49 w 1137"/>
                  <a:gd name="T35" fmla="*/ 31 h 958"/>
                  <a:gd name="T36" fmla="*/ 54 w 1137"/>
                  <a:gd name="T37" fmla="*/ 30 h 958"/>
                  <a:gd name="T38" fmla="*/ 53 w 1137"/>
                  <a:gd name="T39" fmla="*/ 23 h 958"/>
                  <a:gd name="T40" fmla="*/ 53 w 1137"/>
                  <a:gd name="T41" fmla="*/ 18 h 958"/>
                  <a:gd name="T42" fmla="*/ 52 w 1137"/>
                  <a:gd name="T43" fmla="*/ 13 h 958"/>
                  <a:gd name="T44" fmla="*/ 48 w 1137"/>
                  <a:gd name="T45" fmla="*/ 9 h 958"/>
                  <a:gd name="T46" fmla="*/ 44 w 1137"/>
                  <a:gd name="T47" fmla="*/ 7 h 958"/>
                  <a:gd name="T48" fmla="*/ 44 w 1137"/>
                  <a:gd name="T49" fmla="*/ 2 h 958"/>
                  <a:gd name="T50" fmla="*/ 44 w 1137"/>
                  <a:gd name="T51" fmla="*/ 3 h 958"/>
                  <a:gd name="T52" fmla="*/ 45 w 1137"/>
                  <a:gd name="T53" fmla="*/ 7 h 958"/>
                  <a:gd name="T54" fmla="*/ 51 w 1137"/>
                  <a:gd name="T55" fmla="*/ 9 h 958"/>
                  <a:gd name="T56" fmla="*/ 55 w 1137"/>
                  <a:gd name="T57" fmla="*/ 10 h 958"/>
                  <a:gd name="T58" fmla="*/ 56 w 1137"/>
                  <a:gd name="T59" fmla="*/ 11 h 958"/>
                  <a:gd name="T60" fmla="*/ 53 w 1137"/>
                  <a:gd name="T61" fmla="*/ 13 h 958"/>
                  <a:gd name="T62" fmla="*/ 54 w 1137"/>
                  <a:gd name="T63" fmla="*/ 19 h 958"/>
                  <a:gd name="T64" fmla="*/ 55 w 1137"/>
                  <a:gd name="T65" fmla="*/ 26 h 958"/>
                  <a:gd name="T66" fmla="*/ 56 w 1137"/>
                  <a:gd name="T67" fmla="*/ 30 h 958"/>
                  <a:gd name="T68" fmla="*/ 61 w 1137"/>
                  <a:gd name="T69" fmla="*/ 34 h 958"/>
                  <a:gd name="T70" fmla="*/ 67 w 1137"/>
                  <a:gd name="T71" fmla="*/ 33 h 958"/>
                  <a:gd name="T72" fmla="*/ 70 w 1137"/>
                  <a:gd name="T73" fmla="*/ 29 h 958"/>
                  <a:gd name="T74" fmla="*/ 69 w 1137"/>
                  <a:gd name="T75" fmla="*/ 22 h 958"/>
                  <a:gd name="T76" fmla="*/ 64 w 1137"/>
                  <a:gd name="T77" fmla="*/ 15 h 958"/>
                  <a:gd name="T78" fmla="*/ 61 w 1137"/>
                  <a:gd name="T79" fmla="*/ 10 h 958"/>
                  <a:gd name="T80" fmla="*/ 65 w 1137"/>
                  <a:gd name="T81" fmla="*/ 13 h 958"/>
                  <a:gd name="T82" fmla="*/ 67 w 1137"/>
                  <a:gd name="T83" fmla="*/ 18 h 958"/>
                  <a:gd name="T84" fmla="*/ 70 w 1137"/>
                  <a:gd name="T85" fmla="*/ 23 h 958"/>
                  <a:gd name="T86" fmla="*/ 71 w 1137"/>
                  <a:gd name="T87" fmla="*/ 28 h 958"/>
                  <a:gd name="T88" fmla="*/ 70 w 1137"/>
                  <a:gd name="T89" fmla="*/ 33 h 958"/>
                  <a:gd name="T90" fmla="*/ 64 w 1137"/>
                  <a:gd name="T91" fmla="*/ 35 h 958"/>
                  <a:gd name="T92" fmla="*/ 59 w 1137"/>
                  <a:gd name="T93" fmla="*/ 34 h 958"/>
                  <a:gd name="T94" fmla="*/ 54 w 1137"/>
                  <a:gd name="T95" fmla="*/ 33 h 958"/>
                  <a:gd name="T96" fmla="*/ 48 w 1137"/>
                  <a:gd name="T97" fmla="*/ 33 h 958"/>
                  <a:gd name="T98" fmla="*/ 43 w 1137"/>
                  <a:gd name="T99" fmla="*/ 34 h 958"/>
                  <a:gd name="T100" fmla="*/ 38 w 1137"/>
                  <a:gd name="T101" fmla="*/ 36 h 958"/>
                  <a:gd name="T102" fmla="*/ 33 w 1137"/>
                  <a:gd name="T103" fmla="*/ 38 h 958"/>
                  <a:gd name="T104" fmla="*/ 35 w 1137"/>
                  <a:gd name="T105" fmla="*/ 43 h 958"/>
                  <a:gd name="T106" fmla="*/ 39 w 1137"/>
                  <a:gd name="T107" fmla="*/ 52 h 958"/>
                  <a:gd name="T108" fmla="*/ 41 w 1137"/>
                  <a:gd name="T109" fmla="*/ 59 h 958"/>
                  <a:gd name="T110" fmla="*/ 40 w 1137"/>
                  <a:gd name="T111" fmla="*/ 57 h 958"/>
                  <a:gd name="T112" fmla="*/ 37 w 1137"/>
                  <a:gd name="T113" fmla="*/ 49 h 958"/>
                  <a:gd name="T114" fmla="*/ 33 w 1137"/>
                  <a:gd name="T115" fmla="*/ 41 h 958"/>
                  <a:gd name="T116" fmla="*/ 30 w 1137"/>
                  <a:gd name="T117" fmla="*/ 37 h 958"/>
                  <a:gd name="T118" fmla="*/ 24 w 1137"/>
                  <a:gd name="T119" fmla="*/ 35 h 958"/>
                  <a:gd name="T120" fmla="*/ 14 w 1137"/>
                  <a:gd name="T121" fmla="*/ 33 h 958"/>
                  <a:gd name="T122" fmla="*/ 1 w 1137"/>
                  <a:gd name="T123" fmla="*/ 32 h 9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37"/>
                  <a:gd name="T187" fmla="*/ 0 h 958"/>
                  <a:gd name="T188" fmla="*/ 1137 w 1137"/>
                  <a:gd name="T189" fmla="*/ 958 h 9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37" h="958">
                    <a:moveTo>
                      <a:pt x="5" y="498"/>
                    </a:moveTo>
                    <a:lnTo>
                      <a:pt x="8" y="500"/>
                    </a:lnTo>
                    <a:lnTo>
                      <a:pt x="12" y="500"/>
                    </a:lnTo>
                    <a:lnTo>
                      <a:pt x="17" y="500"/>
                    </a:lnTo>
                    <a:lnTo>
                      <a:pt x="18" y="497"/>
                    </a:lnTo>
                    <a:lnTo>
                      <a:pt x="21" y="496"/>
                    </a:lnTo>
                    <a:lnTo>
                      <a:pt x="25" y="491"/>
                    </a:lnTo>
                    <a:lnTo>
                      <a:pt x="29" y="487"/>
                    </a:lnTo>
                    <a:lnTo>
                      <a:pt x="32" y="481"/>
                    </a:lnTo>
                    <a:lnTo>
                      <a:pt x="36" y="476"/>
                    </a:lnTo>
                    <a:lnTo>
                      <a:pt x="38" y="471"/>
                    </a:lnTo>
                    <a:lnTo>
                      <a:pt x="40" y="467"/>
                    </a:lnTo>
                    <a:lnTo>
                      <a:pt x="43" y="461"/>
                    </a:lnTo>
                    <a:lnTo>
                      <a:pt x="46" y="457"/>
                    </a:lnTo>
                    <a:lnTo>
                      <a:pt x="47" y="451"/>
                    </a:lnTo>
                    <a:lnTo>
                      <a:pt x="50" y="445"/>
                    </a:lnTo>
                    <a:lnTo>
                      <a:pt x="52" y="438"/>
                    </a:lnTo>
                    <a:lnTo>
                      <a:pt x="53" y="433"/>
                    </a:lnTo>
                    <a:lnTo>
                      <a:pt x="54" y="425"/>
                    </a:lnTo>
                    <a:lnTo>
                      <a:pt x="57" y="418"/>
                    </a:lnTo>
                    <a:lnTo>
                      <a:pt x="57" y="411"/>
                    </a:lnTo>
                    <a:lnTo>
                      <a:pt x="60" y="405"/>
                    </a:lnTo>
                    <a:lnTo>
                      <a:pt x="60" y="401"/>
                    </a:lnTo>
                    <a:lnTo>
                      <a:pt x="60" y="397"/>
                    </a:lnTo>
                    <a:lnTo>
                      <a:pt x="61" y="394"/>
                    </a:lnTo>
                    <a:lnTo>
                      <a:pt x="61" y="391"/>
                    </a:lnTo>
                    <a:lnTo>
                      <a:pt x="61" y="387"/>
                    </a:lnTo>
                    <a:lnTo>
                      <a:pt x="63" y="382"/>
                    </a:lnTo>
                    <a:lnTo>
                      <a:pt x="63" y="380"/>
                    </a:lnTo>
                    <a:lnTo>
                      <a:pt x="64" y="377"/>
                    </a:lnTo>
                    <a:lnTo>
                      <a:pt x="64" y="369"/>
                    </a:lnTo>
                    <a:lnTo>
                      <a:pt x="64" y="362"/>
                    </a:lnTo>
                    <a:lnTo>
                      <a:pt x="66" y="355"/>
                    </a:lnTo>
                    <a:lnTo>
                      <a:pt x="67" y="349"/>
                    </a:lnTo>
                    <a:lnTo>
                      <a:pt x="67" y="342"/>
                    </a:lnTo>
                    <a:lnTo>
                      <a:pt x="67" y="335"/>
                    </a:lnTo>
                    <a:lnTo>
                      <a:pt x="67" y="329"/>
                    </a:lnTo>
                    <a:lnTo>
                      <a:pt x="68" y="325"/>
                    </a:lnTo>
                    <a:lnTo>
                      <a:pt x="68" y="319"/>
                    </a:lnTo>
                    <a:lnTo>
                      <a:pt x="68" y="314"/>
                    </a:lnTo>
                    <a:lnTo>
                      <a:pt x="70" y="308"/>
                    </a:lnTo>
                    <a:lnTo>
                      <a:pt x="70" y="305"/>
                    </a:lnTo>
                    <a:lnTo>
                      <a:pt x="70" y="301"/>
                    </a:lnTo>
                    <a:lnTo>
                      <a:pt x="71" y="296"/>
                    </a:lnTo>
                    <a:lnTo>
                      <a:pt x="71" y="294"/>
                    </a:lnTo>
                    <a:lnTo>
                      <a:pt x="71" y="292"/>
                    </a:lnTo>
                    <a:lnTo>
                      <a:pt x="74" y="288"/>
                    </a:lnTo>
                    <a:lnTo>
                      <a:pt x="75" y="288"/>
                    </a:lnTo>
                    <a:lnTo>
                      <a:pt x="81" y="286"/>
                    </a:lnTo>
                    <a:lnTo>
                      <a:pt x="84" y="288"/>
                    </a:lnTo>
                    <a:lnTo>
                      <a:pt x="85" y="291"/>
                    </a:lnTo>
                    <a:lnTo>
                      <a:pt x="87" y="296"/>
                    </a:lnTo>
                    <a:lnTo>
                      <a:pt x="87" y="299"/>
                    </a:lnTo>
                    <a:lnTo>
                      <a:pt x="88" y="305"/>
                    </a:lnTo>
                    <a:lnTo>
                      <a:pt x="88" y="308"/>
                    </a:lnTo>
                    <a:lnTo>
                      <a:pt x="88" y="311"/>
                    </a:lnTo>
                    <a:lnTo>
                      <a:pt x="89" y="315"/>
                    </a:lnTo>
                    <a:lnTo>
                      <a:pt x="89" y="318"/>
                    </a:lnTo>
                    <a:lnTo>
                      <a:pt x="89" y="322"/>
                    </a:lnTo>
                    <a:lnTo>
                      <a:pt x="89" y="325"/>
                    </a:lnTo>
                    <a:lnTo>
                      <a:pt x="89" y="329"/>
                    </a:lnTo>
                    <a:lnTo>
                      <a:pt x="91" y="335"/>
                    </a:lnTo>
                    <a:lnTo>
                      <a:pt x="91" y="339"/>
                    </a:lnTo>
                    <a:lnTo>
                      <a:pt x="91" y="345"/>
                    </a:lnTo>
                    <a:lnTo>
                      <a:pt x="91" y="351"/>
                    </a:lnTo>
                    <a:lnTo>
                      <a:pt x="91" y="358"/>
                    </a:lnTo>
                    <a:lnTo>
                      <a:pt x="89" y="364"/>
                    </a:lnTo>
                    <a:lnTo>
                      <a:pt x="89" y="369"/>
                    </a:lnTo>
                    <a:lnTo>
                      <a:pt x="88" y="375"/>
                    </a:lnTo>
                    <a:lnTo>
                      <a:pt x="88" y="382"/>
                    </a:lnTo>
                    <a:lnTo>
                      <a:pt x="88" y="388"/>
                    </a:lnTo>
                    <a:lnTo>
                      <a:pt x="87" y="395"/>
                    </a:lnTo>
                    <a:lnTo>
                      <a:pt x="87" y="401"/>
                    </a:lnTo>
                    <a:lnTo>
                      <a:pt x="87" y="408"/>
                    </a:lnTo>
                    <a:lnTo>
                      <a:pt x="85" y="414"/>
                    </a:lnTo>
                    <a:lnTo>
                      <a:pt x="84" y="421"/>
                    </a:lnTo>
                    <a:lnTo>
                      <a:pt x="82" y="427"/>
                    </a:lnTo>
                    <a:lnTo>
                      <a:pt x="81" y="434"/>
                    </a:lnTo>
                    <a:lnTo>
                      <a:pt x="80" y="440"/>
                    </a:lnTo>
                    <a:lnTo>
                      <a:pt x="78" y="445"/>
                    </a:lnTo>
                    <a:lnTo>
                      <a:pt x="77" y="453"/>
                    </a:lnTo>
                    <a:lnTo>
                      <a:pt x="75" y="458"/>
                    </a:lnTo>
                    <a:lnTo>
                      <a:pt x="74" y="464"/>
                    </a:lnTo>
                    <a:lnTo>
                      <a:pt x="71" y="468"/>
                    </a:lnTo>
                    <a:lnTo>
                      <a:pt x="70" y="474"/>
                    </a:lnTo>
                    <a:lnTo>
                      <a:pt x="68" y="478"/>
                    </a:lnTo>
                    <a:lnTo>
                      <a:pt x="66" y="483"/>
                    </a:lnTo>
                    <a:lnTo>
                      <a:pt x="64" y="487"/>
                    </a:lnTo>
                    <a:lnTo>
                      <a:pt x="61" y="491"/>
                    </a:lnTo>
                    <a:lnTo>
                      <a:pt x="59" y="496"/>
                    </a:lnTo>
                    <a:lnTo>
                      <a:pt x="60" y="496"/>
                    </a:lnTo>
                    <a:lnTo>
                      <a:pt x="63" y="496"/>
                    </a:lnTo>
                    <a:lnTo>
                      <a:pt x="64" y="496"/>
                    </a:lnTo>
                    <a:lnTo>
                      <a:pt x="68" y="496"/>
                    </a:lnTo>
                    <a:lnTo>
                      <a:pt x="71" y="496"/>
                    </a:lnTo>
                    <a:lnTo>
                      <a:pt x="75" y="496"/>
                    </a:lnTo>
                    <a:lnTo>
                      <a:pt x="78" y="496"/>
                    </a:lnTo>
                    <a:lnTo>
                      <a:pt x="84" y="496"/>
                    </a:lnTo>
                    <a:lnTo>
                      <a:pt x="88" y="496"/>
                    </a:lnTo>
                    <a:lnTo>
                      <a:pt x="94" y="496"/>
                    </a:lnTo>
                    <a:lnTo>
                      <a:pt x="99" y="496"/>
                    </a:lnTo>
                    <a:lnTo>
                      <a:pt x="105" y="497"/>
                    </a:lnTo>
                    <a:lnTo>
                      <a:pt x="112" y="497"/>
                    </a:lnTo>
                    <a:lnTo>
                      <a:pt x="119" y="498"/>
                    </a:lnTo>
                    <a:lnTo>
                      <a:pt x="124" y="498"/>
                    </a:lnTo>
                    <a:lnTo>
                      <a:pt x="133" y="500"/>
                    </a:lnTo>
                    <a:lnTo>
                      <a:pt x="140" y="500"/>
                    </a:lnTo>
                    <a:lnTo>
                      <a:pt x="148" y="501"/>
                    </a:lnTo>
                    <a:lnTo>
                      <a:pt x="155" y="501"/>
                    </a:lnTo>
                    <a:lnTo>
                      <a:pt x="164" y="501"/>
                    </a:lnTo>
                    <a:lnTo>
                      <a:pt x="172" y="503"/>
                    </a:lnTo>
                    <a:lnTo>
                      <a:pt x="182" y="504"/>
                    </a:lnTo>
                    <a:lnTo>
                      <a:pt x="190" y="504"/>
                    </a:lnTo>
                    <a:lnTo>
                      <a:pt x="199" y="506"/>
                    </a:lnTo>
                    <a:lnTo>
                      <a:pt x="208" y="506"/>
                    </a:lnTo>
                    <a:lnTo>
                      <a:pt x="217" y="507"/>
                    </a:lnTo>
                    <a:lnTo>
                      <a:pt x="227" y="508"/>
                    </a:lnTo>
                    <a:lnTo>
                      <a:pt x="236" y="510"/>
                    </a:lnTo>
                    <a:lnTo>
                      <a:pt x="245" y="510"/>
                    </a:lnTo>
                    <a:lnTo>
                      <a:pt x="256" y="513"/>
                    </a:lnTo>
                    <a:lnTo>
                      <a:pt x="264" y="513"/>
                    </a:lnTo>
                    <a:lnTo>
                      <a:pt x="274" y="514"/>
                    </a:lnTo>
                    <a:lnTo>
                      <a:pt x="284" y="516"/>
                    </a:lnTo>
                    <a:lnTo>
                      <a:pt x="294" y="517"/>
                    </a:lnTo>
                    <a:lnTo>
                      <a:pt x="304" y="518"/>
                    </a:lnTo>
                    <a:lnTo>
                      <a:pt x="312" y="520"/>
                    </a:lnTo>
                    <a:lnTo>
                      <a:pt x="322" y="521"/>
                    </a:lnTo>
                    <a:lnTo>
                      <a:pt x="332" y="523"/>
                    </a:lnTo>
                    <a:lnTo>
                      <a:pt x="340" y="524"/>
                    </a:lnTo>
                    <a:lnTo>
                      <a:pt x="350" y="527"/>
                    </a:lnTo>
                    <a:lnTo>
                      <a:pt x="358" y="529"/>
                    </a:lnTo>
                    <a:lnTo>
                      <a:pt x="368" y="530"/>
                    </a:lnTo>
                    <a:lnTo>
                      <a:pt x="376" y="531"/>
                    </a:lnTo>
                    <a:lnTo>
                      <a:pt x="385" y="534"/>
                    </a:lnTo>
                    <a:lnTo>
                      <a:pt x="393" y="536"/>
                    </a:lnTo>
                    <a:lnTo>
                      <a:pt x="402" y="539"/>
                    </a:lnTo>
                    <a:lnTo>
                      <a:pt x="409" y="540"/>
                    </a:lnTo>
                    <a:lnTo>
                      <a:pt x="417" y="543"/>
                    </a:lnTo>
                    <a:lnTo>
                      <a:pt x="424" y="544"/>
                    </a:lnTo>
                    <a:lnTo>
                      <a:pt x="433" y="547"/>
                    </a:lnTo>
                    <a:lnTo>
                      <a:pt x="438" y="549"/>
                    </a:lnTo>
                    <a:lnTo>
                      <a:pt x="445" y="551"/>
                    </a:lnTo>
                    <a:lnTo>
                      <a:pt x="452" y="554"/>
                    </a:lnTo>
                    <a:lnTo>
                      <a:pt x="459" y="557"/>
                    </a:lnTo>
                    <a:lnTo>
                      <a:pt x="463" y="559"/>
                    </a:lnTo>
                    <a:lnTo>
                      <a:pt x="469" y="563"/>
                    </a:lnTo>
                    <a:lnTo>
                      <a:pt x="475" y="564"/>
                    </a:lnTo>
                    <a:lnTo>
                      <a:pt x="479" y="569"/>
                    </a:lnTo>
                    <a:lnTo>
                      <a:pt x="483" y="570"/>
                    </a:lnTo>
                    <a:lnTo>
                      <a:pt x="487" y="574"/>
                    </a:lnTo>
                    <a:lnTo>
                      <a:pt x="490" y="577"/>
                    </a:lnTo>
                    <a:lnTo>
                      <a:pt x="494" y="580"/>
                    </a:lnTo>
                    <a:lnTo>
                      <a:pt x="496" y="579"/>
                    </a:lnTo>
                    <a:lnTo>
                      <a:pt x="497" y="577"/>
                    </a:lnTo>
                    <a:lnTo>
                      <a:pt x="501" y="577"/>
                    </a:lnTo>
                    <a:lnTo>
                      <a:pt x="504" y="576"/>
                    </a:lnTo>
                    <a:lnTo>
                      <a:pt x="510" y="573"/>
                    </a:lnTo>
                    <a:lnTo>
                      <a:pt x="515" y="572"/>
                    </a:lnTo>
                    <a:lnTo>
                      <a:pt x="522" y="570"/>
                    </a:lnTo>
                    <a:lnTo>
                      <a:pt x="525" y="567"/>
                    </a:lnTo>
                    <a:lnTo>
                      <a:pt x="529" y="567"/>
                    </a:lnTo>
                    <a:lnTo>
                      <a:pt x="532" y="564"/>
                    </a:lnTo>
                    <a:lnTo>
                      <a:pt x="536" y="564"/>
                    </a:lnTo>
                    <a:lnTo>
                      <a:pt x="540" y="563"/>
                    </a:lnTo>
                    <a:lnTo>
                      <a:pt x="543" y="561"/>
                    </a:lnTo>
                    <a:lnTo>
                      <a:pt x="549" y="560"/>
                    </a:lnTo>
                    <a:lnTo>
                      <a:pt x="553" y="559"/>
                    </a:lnTo>
                    <a:lnTo>
                      <a:pt x="557" y="557"/>
                    </a:lnTo>
                    <a:lnTo>
                      <a:pt x="563" y="556"/>
                    </a:lnTo>
                    <a:lnTo>
                      <a:pt x="567" y="554"/>
                    </a:lnTo>
                    <a:lnTo>
                      <a:pt x="571" y="553"/>
                    </a:lnTo>
                    <a:lnTo>
                      <a:pt x="577" y="550"/>
                    </a:lnTo>
                    <a:lnTo>
                      <a:pt x="581" y="550"/>
                    </a:lnTo>
                    <a:lnTo>
                      <a:pt x="587" y="549"/>
                    </a:lnTo>
                    <a:lnTo>
                      <a:pt x="592" y="547"/>
                    </a:lnTo>
                    <a:lnTo>
                      <a:pt x="596" y="544"/>
                    </a:lnTo>
                    <a:lnTo>
                      <a:pt x="602" y="543"/>
                    </a:lnTo>
                    <a:lnTo>
                      <a:pt x="606" y="541"/>
                    </a:lnTo>
                    <a:lnTo>
                      <a:pt x="612" y="540"/>
                    </a:lnTo>
                    <a:lnTo>
                      <a:pt x="617" y="537"/>
                    </a:lnTo>
                    <a:lnTo>
                      <a:pt x="622" y="536"/>
                    </a:lnTo>
                    <a:lnTo>
                      <a:pt x="627" y="534"/>
                    </a:lnTo>
                    <a:lnTo>
                      <a:pt x="633" y="533"/>
                    </a:lnTo>
                    <a:lnTo>
                      <a:pt x="638" y="531"/>
                    </a:lnTo>
                    <a:lnTo>
                      <a:pt x="643" y="530"/>
                    </a:lnTo>
                    <a:lnTo>
                      <a:pt x="648" y="529"/>
                    </a:lnTo>
                    <a:lnTo>
                      <a:pt x="654" y="527"/>
                    </a:lnTo>
                    <a:lnTo>
                      <a:pt x="659" y="526"/>
                    </a:lnTo>
                    <a:lnTo>
                      <a:pt x="664" y="524"/>
                    </a:lnTo>
                    <a:lnTo>
                      <a:pt x="669" y="523"/>
                    </a:lnTo>
                    <a:lnTo>
                      <a:pt x="675" y="523"/>
                    </a:lnTo>
                    <a:lnTo>
                      <a:pt x="679" y="520"/>
                    </a:lnTo>
                    <a:lnTo>
                      <a:pt x="685" y="518"/>
                    </a:lnTo>
                    <a:lnTo>
                      <a:pt x="689" y="517"/>
                    </a:lnTo>
                    <a:lnTo>
                      <a:pt x="694" y="517"/>
                    </a:lnTo>
                    <a:lnTo>
                      <a:pt x="699" y="516"/>
                    </a:lnTo>
                    <a:lnTo>
                      <a:pt x="704" y="516"/>
                    </a:lnTo>
                    <a:lnTo>
                      <a:pt x="708" y="514"/>
                    </a:lnTo>
                    <a:lnTo>
                      <a:pt x="714" y="513"/>
                    </a:lnTo>
                    <a:lnTo>
                      <a:pt x="717" y="511"/>
                    </a:lnTo>
                    <a:lnTo>
                      <a:pt x="722" y="511"/>
                    </a:lnTo>
                    <a:lnTo>
                      <a:pt x="727" y="510"/>
                    </a:lnTo>
                    <a:lnTo>
                      <a:pt x="731" y="510"/>
                    </a:lnTo>
                    <a:lnTo>
                      <a:pt x="735" y="510"/>
                    </a:lnTo>
                    <a:lnTo>
                      <a:pt x="738" y="508"/>
                    </a:lnTo>
                    <a:lnTo>
                      <a:pt x="742" y="508"/>
                    </a:lnTo>
                    <a:lnTo>
                      <a:pt x="746" y="508"/>
                    </a:lnTo>
                    <a:lnTo>
                      <a:pt x="746" y="507"/>
                    </a:lnTo>
                    <a:lnTo>
                      <a:pt x="748" y="501"/>
                    </a:lnTo>
                    <a:lnTo>
                      <a:pt x="748" y="497"/>
                    </a:lnTo>
                    <a:lnTo>
                      <a:pt x="748" y="493"/>
                    </a:lnTo>
                    <a:lnTo>
                      <a:pt x="749" y="487"/>
                    </a:lnTo>
                    <a:lnTo>
                      <a:pt x="749" y="483"/>
                    </a:lnTo>
                    <a:lnTo>
                      <a:pt x="749" y="476"/>
                    </a:lnTo>
                    <a:lnTo>
                      <a:pt x="749" y="470"/>
                    </a:lnTo>
                    <a:lnTo>
                      <a:pt x="749" y="463"/>
                    </a:lnTo>
                    <a:lnTo>
                      <a:pt x="749" y="457"/>
                    </a:lnTo>
                    <a:lnTo>
                      <a:pt x="749" y="453"/>
                    </a:lnTo>
                    <a:lnTo>
                      <a:pt x="749" y="448"/>
                    </a:lnTo>
                    <a:lnTo>
                      <a:pt x="749" y="445"/>
                    </a:lnTo>
                    <a:lnTo>
                      <a:pt x="749" y="441"/>
                    </a:lnTo>
                    <a:lnTo>
                      <a:pt x="749" y="438"/>
                    </a:lnTo>
                    <a:lnTo>
                      <a:pt x="749" y="434"/>
                    </a:lnTo>
                    <a:lnTo>
                      <a:pt x="749" y="431"/>
                    </a:lnTo>
                    <a:lnTo>
                      <a:pt x="749" y="427"/>
                    </a:lnTo>
                    <a:lnTo>
                      <a:pt x="749" y="422"/>
                    </a:lnTo>
                    <a:lnTo>
                      <a:pt x="748" y="418"/>
                    </a:lnTo>
                    <a:lnTo>
                      <a:pt x="748" y="414"/>
                    </a:lnTo>
                    <a:lnTo>
                      <a:pt x="746" y="410"/>
                    </a:lnTo>
                    <a:lnTo>
                      <a:pt x="745" y="404"/>
                    </a:lnTo>
                    <a:lnTo>
                      <a:pt x="745" y="398"/>
                    </a:lnTo>
                    <a:lnTo>
                      <a:pt x="743" y="392"/>
                    </a:lnTo>
                    <a:lnTo>
                      <a:pt x="743" y="387"/>
                    </a:lnTo>
                    <a:lnTo>
                      <a:pt x="742" y="381"/>
                    </a:lnTo>
                    <a:lnTo>
                      <a:pt x="741" y="375"/>
                    </a:lnTo>
                    <a:lnTo>
                      <a:pt x="739" y="368"/>
                    </a:lnTo>
                    <a:lnTo>
                      <a:pt x="738" y="362"/>
                    </a:lnTo>
                    <a:lnTo>
                      <a:pt x="736" y="355"/>
                    </a:lnTo>
                    <a:lnTo>
                      <a:pt x="735" y="349"/>
                    </a:lnTo>
                    <a:lnTo>
                      <a:pt x="735" y="342"/>
                    </a:lnTo>
                    <a:lnTo>
                      <a:pt x="734" y="337"/>
                    </a:lnTo>
                    <a:lnTo>
                      <a:pt x="732" y="329"/>
                    </a:lnTo>
                    <a:lnTo>
                      <a:pt x="731" y="324"/>
                    </a:lnTo>
                    <a:lnTo>
                      <a:pt x="729" y="316"/>
                    </a:lnTo>
                    <a:lnTo>
                      <a:pt x="728" y="311"/>
                    </a:lnTo>
                    <a:lnTo>
                      <a:pt x="728" y="304"/>
                    </a:lnTo>
                    <a:lnTo>
                      <a:pt x="727" y="298"/>
                    </a:lnTo>
                    <a:lnTo>
                      <a:pt x="725" y="292"/>
                    </a:lnTo>
                    <a:lnTo>
                      <a:pt x="725" y="288"/>
                    </a:lnTo>
                    <a:lnTo>
                      <a:pt x="724" y="281"/>
                    </a:lnTo>
                    <a:lnTo>
                      <a:pt x="722" y="276"/>
                    </a:lnTo>
                    <a:lnTo>
                      <a:pt x="722" y="272"/>
                    </a:lnTo>
                    <a:lnTo>
                      <a:pt x="722" y="268"/>
                    </a:lnTo>
                    <a:lnTo>
                      <a:pt x="721" y="265"/>
                    </a:lnTo>
                    <a:lnTo>
                      <a:pt x="721" y="261"/>
                    </a:lnTo>
                    <a:lnTo>
                      <a:pt x="721" y="258"/>
                    </a:lnTo>
                    <a:lnTo>
                      <a:pt x="721" y="256"/>
                    </a:lnTo>
                    <a:lnTo>
                      <a:pt x="720" y="251"/>
                    </a:lnTo>
                    <a:lnTo>
                      <a:pt x="720" y="246"/>
                    </a:lnTo>
                    <a:lnTo>
                      <a:pt x="720" y="242"/>
                    </a:lnTo>
                    <a:lnTo>
                      <a:pt x="720" y="238"/>
                    </a:lnTo>
                    <a:lnTo>
                      <a:pt x="718" y="233"/>
                    </a:lnTo>
                    <a:lnTo>
                      <a:pt x="718" y="229"/>
                    </a:lnTo>
                    <a:lnTo>
                      <a:pt x="720" y="226"/>
                    </a:lnTo>
                    <a:lnTo>
                      <a:pt x="720" y="223"/>
                    </a:lnTo>
                    <a:lnTo>
                      <a:pt x="720" y="218"/>
                    </a:lnTo>
                    <a:lnTo>
                      <a:pt x="722" y="213"/>
                    </a:lnTo>
                    <a:lnTo>
                      <a:pt x="724" y="213"/>
                    </a:lnTo>
                    <a:lnTo>
                      <a:pt x="727" y="216"/>
                    </a:lnTo>
                    <a:lnTo>
                      <a:pt x="729" y="219"/>
                    </a:lnTo>
                    <a:lnTo>
                      <a:pt x="732" y="226"/>
                    </a:lnTo>
                    <a:lnTo>
                      <a:pt x="734" y="229"/>
                    </a:lnTo>
                    <a:lnTo>
                      <a:pt x="735" y="233"/>
                    </a:lnTo>
                    <a:lnTo>
                      <a:pt x="735" y="236"/>
                    </a:lnTo>
                    <a:lnTo>
                      <a:pt x="736" y="241"/>
                    </a:lnTo>
                    <a:lnTo>
                      <a:pt x="738" y="245"/>
                    </a:lnTo>
                    <a:lnTo>
                      <a:pt x="739" y="251"/>
                    </a:lnTo>
                    <a:lnTo>
                      <a:pt x="741" y="256"/>
                    </a:lnTo>
                    <a:lnTo>
                      <a:pt x="742" y="262"/>
                    </a:lnTo>
                    <a:lnTo>
                      <a:pt x="743" y="268"/>
                    </a:lnTo>
                    <a:lnTo>
                      <a:pt x="745" y="275"/>
                    </a:lnTo>
                    <a:lnTo>
                      <a:pt x="745" y="278"/>
                    </a:lnTo>
                    <a:lnTo>
                      <a:pt x="746" y="281"/>
                    </a:lnTo>
                    <a:lnTo>
                      <a:pt x="748" y="285"/>
                    </a:lnTo>
                    <a:lnTo>
                      <a:pt x="749" y="288"/>
                    </a:lnTo>
                    <a:lnTo>
                      <a:pt x="749" y="292"/>
                    </a:lnTo>
                    <a:lnTo>
                      <a:pt x="750" y="295"/>
                    </a:lnTo>
                    <a:lnTo>
                      <a:pt x="750" y="299"/>
                    </a:lnTo>
                    <a:lnTo>
                      <a:pt x="752" y="305"/>
                    </a:lnTo>
                    <a:lnTo>
                      <a:pt x="753" y="309"/>
                    </a:lnTo>
                    <a:lnTo>
                      <a:pt x="755" y="315"/>
                    </a:lnTo>
                    <a:lnTo>
                      <a:pt x="755" y="321"/>
                    </a:lnTo>
                    <a:lnTo>
                      <a:pt x="756" y="328"/>
                    </a:lnTo>
                    <a:lnTo>
                      <a:pt x="756" y="334"/>
                    </a:lnTo>
                    <a:lnTo>
                      <a:pt x="757" y="339"/>
                    </a:lnTo>
                    <a:lnTo>
                      <a:pt x="759" y="345"/>
                    </a:lnTo>
                    <a:lnTo>
                      <a:pt x="760" y="351"/>
                    </a:lnTo>
                    <a:lnTo>
                      <a:pt x="760" y="358"/>
                    </a:lnTo>
                    <a:lnTo>
                      <a:pt x="762" y="364"/>
                    </a:lnTo>
                    <a:lnTo>
                      <a:pt x="762" y="371"/>
                    </a:lnTo>
                    <a:lnTo>
                      <a:pt x="763" y="378"/>
                    </a:lnTo>
                    <a:lnTo>
                      <a:pt x="763" y="384"/>
                    </a:lnTo>
                    <a:lnTo>
                      <a:pt x="764" y="391"/>
                    </a:lnTo>
                    <a:lnTo>
                      <a:pt x="764" y="397"/>
                    </a:lnTo>
                    <a:lnTo>
                      <a:pt x="766" y="402"/>
                    </a:lnTo>
                    <a:lnTo>
                      <a:pt x="767" y="408"/>
                    </a:lnTo>
                    <a:lnTo>
                      <a:pt x="767" y="414"/>
                    </a:lnTo>
                    <a:lnTo>
                      <a:pt x="767" y="420"/>
                    </a:lnTo>
                    <a:lnTo>
                      <a:pt x="769" y="425"/>
                    </a:lnTo>
                    <a:lnTo>
                      <a:pt x="769" y="430"/>
                    </a:lnTo>
                    <a:lnTo>
                      <a:pt x="770" y="435"/>
                    </a:lnTo>
                    <a:lnTo>
                      <a:pt x="770" y="440"/>
                    </a:lnTo>
                    <a:lnTo>
                      <a:pt x="771" y="444"/>
                    </a:lnTo>
                    <a:lnTo>
                      <a:pt x="771" y="447"/>
                    </a:lnTo>
                    <a:lnTo>
                      <a:pt x="773" y="451"/>
                    </a:lnTo>
                    <a:lnTo>
                      <a:pt x="773" y="454"/>
                    </a:lnTo>
                    <a:lnTo>
                      <a:pt x="774" y="457"/>
                    </a:lnTo>
                    <a:lnTo>
                      <a:pt x="774" y="461"/>
                    </a:lnTo>
                    <a:lnTo>
                      <a:pt x="774" y="465"/>
                    </a:lnTo>
                    <a:lnTo>
                      <a:pt x="774" y="470"/>
                    </a:lnTo>
                    <a:lnTo>
                      <a:pt x="774" y="474"/>
                    </a:lnTo>
                    <a:lnTo>
                      <a:pt x="774" y="478"/>
                    </a:lnTo>
                    <a:lnTo>
                      <a:pt x="774" y="483"/>
                    </a:lnTo>
                    <a:lnTo>
                      <a:pt x="774" y="487"/>
                    </a:lnTo>
                    <a:lnTo>
                      <a:pt x="774" y="491"/>
                    </a:lnTo>
                    <a:lnTo>
                      <a:pt x="774" y="497"/>
                    </a:lnTo>
                    <a:lnTo>
                      <a:pt x="774" y="503"/>
                    </a:lnTo>
                    <a:lnTo>
                      <a:pt x="774" y="506"/>
                    </a:lnTo>
                    <a:lnTo>
                      <a:pt x="774" y="508"/>
                    </a:lnTo>
                    <a:lnTo>
                      <a:pt x="895" y="513"/>
                    </a:lnTo>
                    <a:lnTo>
                      <a:pt x="892" y="511"/>
                    </a:lnTo>
                    <a:lnTo>
                      <a:pt x="888" y="506"/>
                    </a:lnTo>
                    <a:lnTo>
                      <a:pt x="883" y="501"/>
                    </a:lnTo>
                    <a:lnTo>
                      <a:pt x="879" y="498"/>
                    </a:lnTo>
                    <a:lnTo>
                      <a:pt x="875" y="493"/>
                    </a:lnTo>
                    <a:lnTo>
                      <a:pt x="872" y="487"/>
                    </a:lnTo>
                    <a:lnTo>
                      <a:pt x="869" y="483"/>
                    </a:lnTo>
                    <a:lnTo>
                      <a:pt x="868" y="480"/>
                    </a:lnTo>
                    <a:lnTo>
                      <a:pt x="865" y="476"/>
                    </a:lnTo>
                    <a:lnTo>
                      <a:pt x="862" y="473"/>
                    </a:lnTo>
                    <a:lnTo>
                      <a:pt x="861" y="467"/>
                    </a:lnTo>
                    <a:lnTo>
                      <a:pt x="860" y="464"/>
                    </a:lnTo>
                    <a:lnTo>
                      <a:pt x="857" y="460"/>
                    </a:lnTo>
                    <a:lnTo>
                      <a:pt x="855" y="454"/>
                    </a:lnTo>
                    <a:lnTo>
                      <a:pt x="854" y="450"/>
                    </a:lnTo>
                    <a:lnTo>
                      <a:pt x="851" y="444"/>
                    </a:lnTo>
                    <a:lnTo>
                      <a:pt x="850" y="440"/>
                    </a:lnTo>
                    <a:lnTo>
                      <a:pt x="850" y="434"/>
                    </a:lnTo>
                    <a:lnTo>
                      <a:pt x="847" y="428"/>
                    </a:lnTo>
                    <a:lnTo>
                      <a:pt x="847" y="422"/>
                    </a:lnTo>
                    <a:lnTo>
                      <a:pt x="847" y="417"/>
                    </a:lnTo>
                    <a:lnTo>
                      <a:pt x="847" y="411"/>
                    </a:lnTo>
                    <a:lnTo>
                      <a:pt x="846" y="404"/>
                    </a:lnTo>
                    <a:lnTo>
                      <a:pt x="844" y="398"/>
                    </a:lnTo>
                    <a:lnTo>
                      <a:pt x="844" y="391"/>
                    </a:lnTo>
                    <a:lnTo>
                      <a:pt x="844" y="385"/>
                    </a:lnTo>
                    <a:lnTo>
                      <a:pt x="843" y="380"/>
                    </a:lnTo>
                    <a:lnTo>
                      <a:pt x="843" y="374"/>
                    </a:lnTo>
                    <a:lnTo>
                      <a:pt x="843" y="368"/>
                    </a:lnTo>
                    <a:lnTo>
                      <a:pt x="843" y="364"/>
                    </a:lnTo>
                    <a:lnTo>
                      <a:pt x="841" y="358"/>
                    </a:lnTo>
                    <a:lnTo>
                      <a:pt x="841" y="351"/>
                    </a:lnTo>
                    <a:lnTo>
                      <a:pt x="841" y="347"/>
                    </a:lnTo>
                    <a:lnTo>
                      <a:pt x="841" y="342"/>
                    </a:lnTo>
                    <a:lnTo>
                      <a:pt x="841" y="337"/>
                    </a:lnTo>
                    <a:lnTo>
                      <a:pt x="841" y="332"/>
                    </a:lnTo>
                    <a:lnTo>
                      <a:pt x="841" y="328"/>
                    </a:lnTo>
                    <a:lnTo>
                      <a:pt x="841" y="324"/>
                    </a:lnTo>
                    <a:lnTo>
                      <a:pt x="840" y="319"/>
                    </a:lnTo>
                    <a:lnTo>
                      <a:pt x="840" y="315"/>
                    </a:lnTo>
                    <a:lnTo>
                      <a:pt x="840" y="311"/>
                    </a:lnTo>
                    <a:lnTo>
                      <a:pt x="840" y="306"/>
                    </a:lnTo>
                    <a:lnTo>
                      <a:pt x="839" y="302"/>
                    </a:lnTo>
                    <a:lnTo>
                      <a:pt x="839" y="299"/>
                    </a:lnTo>
                    <a:lnTo>
                      <a:pt x="839" y="295"/>
                    </a:lnTo>
                    <a:lnTo>
                      <a:pt x="839" y="292"/>
                    </a:lnTo>
                    <a:lnTo>
                      <a:pt x="837" y="286"/>
                    </a:lnTo>
                    <a:lnTo>
                      <a:pt x="836" y="281"/>
                    </a:lnTo>
                    <a:lnTo>
                      <a:pt x="836" y="275"/>
                    </a:lnTo>
                    <a:lnTo>
                      <a:pt x="834" y="272"/>
                    </a:lnTo>
                    <a:lnTo>
                      <a:pt x="833" y="266"/>
                    </a:lnTo>
                    <a:lnTo>
                      <a:pt x="832" y="261"/>
                    </a:lnTo>
                    <a:lnTo>
                      <a:pt x="829" y="255"/>
                    </a:lnTo>
                    <a:lnTo>
                      <a:pt x="827" y="248"/>
                    </a:lnTo>
                    <a:lnTo>
                      <a:pt x="827" y="245"/>
                    </a:lnTo>
                    <a:lnTo>
                      <a:pt x="826" y="241"/>
                    </a:lnTo>
                    <a:lnTo>
                      <a:pt x="825" y="236"/>
                    </a:lnTo>
                    <a:lnTo>
                      <a:pt x="825" y="233"/>
                    </a:lnTo>
                    <a:lnTo>
                      <a:pt x="823" y="229"/>
                    </a:lnTo>
                    <a:lnTo>
                      <a:pt x="823" y="226"/>
                    </a:lnTo>
                    <a:lnTo>
                      <a:pt x="822" y="222"/>
                    </a:lnTo>
                    <a:lnTo>
                      <a:pt x="822" y="219"/>
                    </a:lnTo>
                    <a:lnTo>
                      <a:pt x="820" y="215"/>
                    </a:lnTo>
                    <a:lnTo>
                      <a:pt x="820" y="212"/>
                    </a:lnTo>
                    <a:lnTo>
                      <a:pt x="819" y="208"/>
                    </a:lnTo>
                    <a:lnTo>
                      <a:pt x="819" y="205"/>
                    </a:lnTo>
                    <a:lnTo>
                      <a:pt x="818" y="198"/>
                    </a:lnTo>
                    <a:lnTo>
                      <a:pt x="816" y="192"/>
                    </a:lnTo>
                    <a:lnTo>
                      <a:pt x="815" y="188"/>
                    </a:lnTo>
                    <a:lnTo>
                      <a:pt x="815" y="185"/>
                    </a:lnTo>
                    <a:lnTo>
                      <a:pt x="815" y="182"/>
                    </a:lnTo>
                    <a:lnTo>
                      <a:pt x="812" y="179"/>
                    </a:lnTo>
                    <a:lnTo>
                      <a:pt x="808" y="175"/>
                    </a:lnTo>
                    <a:lnTo>
                      <a:pt x="804" y="172"/>
                    </a:lnTo>
                    <a:lnTo>
                      <a:pt x="799" y="167"/>
                    </a:lnTo>
                    <a:lnTo>
                      <a:pt x="795" y="163"/>
                    </a:lnTo>
                    <a:lnTo>
                      <a:pt x="791" y="159"/>
                    </a:lnTo>
                    <a:lnTo>
                      <a:pt x="787" y="153"/>
                    </a:lnTo>
                    <a:lnTo>
                      <a:pt x="783" y="150"/>
                    </a:lnTo>
                    <a:lnTo>
                      <a:pt x="778" y="145"/>
                    </a:lnTo>
                    <a:lnTo>
                      <a:pt x="774" y="142"/>
                    </a:lnTo>
                    <a:lnTo>
                      <a:pt x="770" y="137"/>
                    </a:lnTo>
                    <a:lnTo>
                      <a:pt x="767" y="134"/>
                    </a:lnTo>
                    <a:lnTo>
                      <a:pt x="764" y="132"/>
                    </a:lnTo>
                    <a:lnTo>
                      <a:pt x="763" y="130"/>
                    </a:lnTo>
                    <a:lnTo>
                      <a:pt x="760" y="129"/>
                    </a:lnTo>
                    <a:lnTo>
                      <a:pt x="756" y="127"/>
                    </a:lnTo>
                    <a:lnTo>
                      <a:pt x="752" y="126"/>
                    </a:lnTo>
                    <a:lnTo>
                      <a:pt x="748" y="126"/>
                    </a:lnTo>
                    <a:lnTo>
                      <a:pt x="742" y="124"/>
                    </a:lnTo>
                    <a:lnTo>
                      <a:pt x="736" y="124"/>
                    </a:lnTo>
                    <a:lnTo>
                      <a:pt x="731" y="124"/>
                    </a:lnTo>
                    <a:lnTo>
                      <a:pt x="725" y="124"/>
                    </a:lnTo>
                    <a:lnTo>
                      <a:pt x="718" y="123"/>
                    </a:lnTo>
                    <a:lnTo>
                      <a:pt x="713" y="123"/>
                    </a:lnTo>
                    <a:lnTo>
                      <a:pt x="707" y="122"/>
                    </a:lnTo>
                    <a:lnTo>
                      <a:pt x="703" y="122"/>
                    </a:lnTo>
                    <a:lnTo>
                      <a:pt x="699" y="119"/>
                    </a:lnTo>
                    <a:lnTo>
                      <a:pt x="696" y="116"/>
                    </a:lnTo>
                    <a:lnTo>
                      <a:pt x="693" y="113"/>
                    </a:lnTo>
                    <a:lnTo>
                      <a:pt x="692" y="110"/>
                    </a:lnTo>
                    <a:lnTo>
                      <a:pt x="689" y="104"/>
                    </a:lnTo>
                    <a:lnTo>
                      <a:pt x="689" y="99"/>
                    </a:lnTo>
                    <a:lnTo>
                      <a:pt x="689" y="94"/>
                    </a:lnTo>
                    <a:lnTo>
                      <a:pt x="689" y="90"/>
                    </a:lnTo>
                    <a:lnTo>
                      <a:pt x="689" y="87"/>
                    </a:lnTo>
                    <a:lnTo>
                      <a:pt x="689" y="83"/>
                    </a:lnTo>
                    <a:lnTo>
                      <a:pt x="689" y="79"/>
                    </a:lnTo>
                    <a:lnTo>
                      <a:pt x="689" y="74"/>
                    </a:lnTo>
                    <a:lnTo>
                      <a:pt x="689" y="69"/>
                    </a:lnTo>
                    <a:lnTo>
                      <a:pt x="689" y="64"/>
                    </a:lnTo>
                    <a:lnTo>
                      <a:pt x="689" y="60"/>
                    </a:lnTo>
                    <a:lnTo>
                      <a:pt x="689" y="56"/>
                    </a:lnTo>
                    <a:lnTo>
                      <a:pt x="689" y="50"/>
                    </a:lnTo>
                    <a:lnTo>
                      <a:pt x="690" y="47"/>
                    </a:lnTo>
                    <a:lnTo>
                      <a:pt x="690" y="41"/>
                    </a:lnTo>
                    <a:lnTo>
                      <a:pt x="690" y="37"/>
                    </a:lnTo>
                    <a:lnTo>
                      <a:pt x="690" y="33"/>
                    </a:lnTo>
                    <a:lnTo>
                      <a:pt x="690" y="28"/>
                    </a:lnTo>
                    <a:lnTo>
                      <a:pt x="690" y="24"/>
                    </a:lnTo>
                    <a:lnTo>
                      <a:pt x="692" y="20"/>
                    </a:lnTo>
                    <a:lnTo>
                      <a:pt x="692" y="17"/>
                    </a:lnTo>
                    <a:lnTo>
                      <a:pt x="692" y="14"/>
                    </a:lnTo>
                    <a:lnTo>
                      <a:pt x="693" y="7"/>
                    </a:lnTo>
                    <a:lnTo>
                      <a:pt x="693" y="4"/>
                    </a:lnTo>
                    <a:lnTo>
                      <a:pt x="693" y="1"/>
                    </a:lnTo>
                    <a:lnTo>
                      <a:pt x="694" y="0"/>
                    </a:lnTo>
                    <a:lnTo>
                      <a:pt x="708" y="0"/>
                    </a:lnTo>
                    <a:lnTo>
                      <a:pt x="708" y="1"/>
                    </a:lnTo>
                    <a:lnTo>
                      <a:pt x="708" y="4"/>
                    </a:lnTo>
                    <a:lnTo>
                      <a:pt x="707" y="8"/>
                    </a:lnTo>
                    <a:lnTo>
                      <a:pt x="707" y="16"/>
                    </a:lnTo>
                    <a:lnTo>
                      <a:pt x="707" y="18"/>
                    </a:lnTo>
                    <a:lnTo>
                      <a:pt x="706" y="23"/>
                    </a:lnTo>
                    <a:lnTo>
                      <a:pt x="706" y="27"/>
                    </a:lnTo>
                    <a:lnTo>
                      <a:pt x="706" y="31"/>
                    </a:lnTo>
                    <a:lnTo>
                      <a:pt x="704" y="34"/>
                    </a:lnTo>
                    <a:lnTo>
                      <a:pt x="704" y="40"/>
                    </a:lnTo>
                    <a:lnTo>
                      <a:pt x="704" y="44"/>
                    </a:lnTo>
                    <a:lnTo>
                      <a:pt x="704" y="49"/>
                    </a:lnTo>
                    <a:lnTo>
                      <a:pt x="703" y="53"/>
                    </a:lnTo>
                    <a:lnTo>
                      <a:pt x="703" y="59"/>
                    </a:lnTo>
                    <a:lnTo>
                      <a:pt x="701" y="61"/>
                    </a:lnTo>
                    <a:lnTo>
                      <a:pt x="701" y="67"/>
                    </a:lnTo>
                    <a:lnTo>
                      <a:pt x="701" y="71"/>
                    </a:lnTo>
                    <a:lnTo>
                      <a:pt x="701" y="76"/>
                    </a:lnTo>
                    <a:lnTo>
                      <a:pt x="701" y="79"/>
                    </a:lnTo>
                    <a:lnTo>
                      <a:pt x="701" y="83"/>
                    </a:lnTo>
                    <a:lnTo>
                      <a:pt x="701" y="90"/>
                    </a:lnTo>
                    <a:lnTo>
                      <a:pt x="703" y="96"/>
                    </a:lnTo>
                    <a:lnTo>
                      <a:pt x="703" y="99"/>
                    </a:lnTo>
                    <a:lnTo>
                      <a:pt x="706" y="102"/>
                    </a:lnTo>
                    <a:lnTo>
                      <a:pt x="708" y="103"/>
                    </a:lnTo>
                    <a:lnTo>
                      <a:pt x="715" y="104"/>
                    </a:lnTo>
                    <a:lnTo>
                      <a:pt x="718" y="104"/>
                    </a:lnTo>
                    <a:lnTo>
                      <a:pt x="722" y="104"/>
                    </a:lnTo>
                    <a:lnTo>
                      <a:pt x="725" y="104"/>
                    </a:lnTo>
                    <a:lnTo>
                      <a:pt x="729" y="106"/>
                    </a:lnTo>
                    <a:lnTo>
                      <a:pt x="734" y="106"/>
                    </a:lnTo>
                    <a:lnTo>
                      <a:pt x="738" y="106"/>
                    </a:lnTo>
                    <a:lnTo>
                      <a:pt x="742" y="106"/>
                    </a:lnTo>
                    <a:lnTo>
                      <a:pt x="746" y="107"/>
                    </a:lnTo>
                    <a:lnTo>
                      <a:pt x="750" y="107"/>
                    </a:lnTo>
                    <a:lnTo>
                      <a:pt x="755" y="109"/>
                    </a:lnTo>
                    <a:lnTo>
                      <a:pt x="759" y="109"/>
                    </a:lnTo>
                    <a:lnTo>
                      <a:pt x="763" y="110"/>
                    </a:lnTo>
                    <a:lnTo>
                      <a:pt x="769" y="112"/>
                    </a:lnTo>
                    <a:lnTo>
                      <a:pt x="774" y="116"/>
                    </a:lnTo>
                    <a:lnTo>
                      <a:pt x="780" y="119"/>
                    </a:lnTo>
                    <a:lnTo>
                      <a:pt x="785" y="124"/>
                    </a:lnTo>
                    <a:lnTo>
                      <a:pt x="791" y="130"/>
                    </a:lnTo>
                    <a:lnTo>
                      <a:pt x="795" y="136"/>
                    </a:lnTo>
                    <a:lnTo>
                      <a:pt x="801" y="143"/>
                    </a:lnTo>
                    <a:lnTo>
                      <a:pt x="806" y="150"/>
                    </a:lnTo>
                    <a:lnTo>
                      <a:pt x="811" y="156"/>
                    </a:lnTo>
                    <a:lnTo>
                      <a:pt x="816" y="160"/>
                    </a:lnTo>
                    <a:lnTo>
                      <a:pt x="820" y="160"/>
                    </a:lnTo>
                    <a:lnTo>
                      <a:pt x="823" y="162"/>
                    </a:lnTo>
                    <a:lnTo>
                      <a:pt x="827" y="163"/>
                    </a:lnTo>
                    <a:lnTo>
                      <a:pt x="832" y="163"/>
                    </a:lnTo>
                    <a:lnTo>
                      <a:pt x="834" y="163"/>
                    </a:lnTo>
                    <a:lnTo>
                      <a:pt x="839" y="163"/>
                    </a:lnTo>
                    <a:lnTo>
                      <a:pt x="843" y="163"/>
                    </a:lnTo>
                    <a:lnTo>
                      <a:pt x="847" y="163"/>
                    </a:lnTo>
                    <a:lnTo>
                      <a:pt x="851" y="162"/>
                    </a:lnTo>
                    <a:lnTo>
                      <a:pt x="857" y="162"/>
                    </a:lnTo>
                    <a:lnTo>
                      <a:pt x="861" y="160"/>
                    </a:lnTo>
                    <a:lnTo>
                      <a:pt x="867" y="159"/>
                    </a:lnTo>
                    <a:lnTo>
                      <a:pt x="871" y="157"/>
                    </a:lnTo>
                    <a:lnTo>
                      <a:pt x="875" y="156"/>
                    </a:lnTo>
                    <a:lnTo>
                      <a:pt x="879" y="153"/>
                    </a:lnTo>
                    <a:lnTo>
                      <a:pt x="883" y="152"/>
                    </a:lnTo>
                    <a:lnTo>
                      <a:pt x="888" y="149"/>
                    </a:lnTo>
                    <a:lnTo>
                      <a:pt x="890" y="147"/>
                    </a:lnTo>
                    <a:lnTo>
                      <a:pt x="895" y="145"/>
                    </a:lnTo>
                    <a:lnTo>
                      <a:pt x="897" y="143"/>
                    </a:lnTo>
                    <a:lnTo>
                      <a:pt x="903" y="140"/>
                    </a:lnTo>
                    <a:lnTo>
                      <a:pt x="907" y="139"/>
                    </a:lnTo>
                    <a:lnTo>
                      <a:pt x="911" y="139"/>
                    </a:lnTo>
                    <a:lnTo>
                      <a:pt x="914" y="143"/>
                    </a:lnTo>
                    <a:lnTo>
                      <a:pt x="914" y="146"/>
                    </a:lnTo>
                    <a:lnTo>
                      <a:pt x="914" y="150"/>
                    </a:lnTo>
                    <a:lnTo>
                      <a:pt x="913" y="155"/>
                    </a:lnTo>
                    <a:lnTo>
                      <a:pt x="911" y="159"/>
                    </a:lnTo>
                    <a:lnTo>
                      <a:pt x="909" y="162"/>
                    </a:lnTo>
                    <a:lnTo>
                      <a:pt x="904" y="165"/>
                    </a:lnTo>
                    <a:lnTo>
                      <a:pt x="900" y="167"/>
                    </a:lnTo>
                    <a:lnTo>
                      <a:pt x="895" y="172"/>
                    </a:lnTo>
                    <a:lnTo>
                      <a:pt x="889" y="173"/>
                    </a:lnTo>
                    <a:lnTo>
                      <a:pt x="886" y="175"/>
                    </a:lnTo>
                    <a:lnTo>
                      <a:pt x="881" y="176"/>
                    </a:lnTo>
                    <a:lnTo>
                      <a:pt x="878" y="179"/>
                    </a:lnTo>
                    <a:lnTo>
                      <a:pt x="872" y="179"/>
                    </a:lnTo>
                    <a:lnTo>
                      <a:pt x="868" y="180"/>
                    </a:lnTo>
                    <a:lnTo>
                      <a:pt x="864" y="182"/>
                    </a:lnTo>
                    <a:lnTo>
                      <a:pt x="860" y="183"/>
                    </a:lnTo>
                    <a:lnTo>
                      <a:pt x="855" y="185"/>
                    </a:lnTo>
                    <a:lnTo>
                      <a:pt x="851" y="185"/>
                    </a:lnTo>
                    <a:lnTo>
                      <a:pt x="848" y="186"/>
                    </a:lnTo>
                    <a:lnTo>
                      <a:pt x="846" y="186"/>
                    </a:lnTo>
                    <a:lnTo>
                      <a:pt x="841" y="186"/>
                    </a:lnTo>
                    <a:lnTo>
                      <a:pt x="841" y="188"/>
                    </a:lnTo>
                    <a:lnTo>
                      <a:pt x="841" y="189"/>
                    </a:lnTo>
                    <a:lnTo>
                      <a:pt x="841" y="192"/>
                    </a:lnTo>
                    <a:lnTo>
                      <a:pt x="841" y="196"/>
                    </a:lnTo>
                    <a:lnTo>
                      <a:pt x="841" y="200"/>
                    </a:lnTo>
                    <a:lnTo>
                      <a:pt x="841" y="206"/>
                    </a:lnTo>
                    <a:lnTo>
                      <a:pt x="841" y="212"/>
                    </a:lnTo>
                    <a:lnTo>
                      <a:pt x="843" y="218"/>
                    </a:lnTo>
                    <a:lnTo>
                      <a:pt x="843" y="223"/>
                    </a:lnTo>
                    <a:lnTo>
                      <a:pt x="844" y="230"/>
                    </a:lnTo>
                    <a:lnTo>
                      <a:pt x="846" y="236"/>
                    </a:lnTo>
                    <a:lnTo>
                      <a:pt x="847" y="242"/>
                    </a:lnTo>
                    <a:lnTo>
                      <a:pt x="847" y="248"/>
                    </a:lnTo>
                    <a:lnTo>
                      <a:pt x="848" y="253"/>
                    </a:lnTo>
                    <a:lnTo>
                      <a:pt x="850" y="258"/>
                    </a:lnTo>
                    <a:lnTo>
                      <a:pt x="851" y="262"/>
                    </a:lnTo>
                    <a:lnTo>
                      <a:pt x="851" y="263"/>
                    </a:lnTo>
                    <a:lnTo>
                      <a:pt x="853" y="266"/>
                    </a:lnTo>
                    <a:lnTo>
                      <a:pt x="853" y="268"/>
                    </a:lnTo>
                    <a:lnTo>
                      <a:pt x="854" y="272"/>
                    </a:lnTo>
                    <a:lnTo>
                      <a:pt x="854" y="275"/>
                    </a:lnTo>
                    <a:lnTo>
                      <a:pt x="854" y="281"/>
                    </a:lnTo>
                    <a:lnTo>
                      <a:pt x="854" y="285"/>
                    </a:lnTo>
                    <a:lnTo>
                      <a:pt x="855" y="291"/>
                    </a:lnTo>
                    <a:lnTo>
                      <a:pt x="855" y="295"/>
                    </a:lnTo>
                    <a:lnTo>
                      <a:pt x="857" y="301"/>
                    </a:lnTo>
                    <a:lnTo>
                      <a:pt x="857" y="306"/>
                    </a:lnTo>
                    <a:lnTo>
                      <a:pt x="858" y="314"/>
                    </a:lnTo>
                    <a:lnTo>
                      <a:pt x="858" y="319"/>
                    </a:lnTo>
                    <a:lnTo>
                      <a:pt x="858" y="326"/>
                    </a:lnTo>
                    <a:lnTo>
                      <a:pt x="860" y="332"/>
                    </a:lnTo>
                    <a:lnTo>
                      <a:pt x="861" y="339"/>
                    </a:lnTo>
                    <a:lnTo>
                      <a:pt x="861" y="347"/>
                    </a:lnTo>
                    <a:lnTo>
                      <a:pt x="861" y="354"/>
                    </a:lnTo>
                    <a:lnTo>
                      <a:pt x="861" y="359"/>
                    </a:lnTo>
                    <a:lnTo>
                      <a:pt x="862" y="367"/>
                    </a:lnTo>
                    <a:lnTo>
                      <a:pt x="862" y="374"/>
                    </a:lnTo>
                    <a:lnTo>
                      <a:pt x="864" y="380"/>
                    </a:lnTo>
                    <a:lnTo>
                      <a:pt x="864" y="387"/>
                    </a:lnTo>
                    <a:lnTo>
                      <a:pt x="865" y="392"/>
                    </a:lnTo>
                    <a:lnTo>
                      <a:pt x="867" y="398"/>
                    </a:lnTo>
                    <a:lnTo>
                      <a:pt x="868" y="405"/>
                    </a:lnTo>
                    <a:lnTo>
                      <a:pt x="868" y="410"/>
                    </a:lnTo>
                    <a:lnTo>
                      <a:pt x="869" y="415"/>
                    </a:lnTo>
                    <a:lnTo>
                      <a:pt x="869" y="420"/>
                    </a:lnTo>
                    <a:lnTo>
                      <a:pt x="871" y="425"/>
                    </a:lnTo>
                    <a:lnTo>
                      <a:pt x="872" y="430"/>
                    </a:lnTo>
                    <a:lnTo>
                      <a:pt x="874" y="433"/>
                    </a:lnTo>
                    <a:lnTo>
                      <a:pt x="874" y="435"/>
                    </a:lnTo>
                    <a:lnTo>
                      <a:pt x="875" y="440"/>
                    </a:lnTo>
                    <a:lnTo>
                      <a:pt x="876" y="443"/>
                    </a:lnTo>
                    <a:lnTo>
                      <a:pt x="878" y="447"/>
                    </a:lnTo>
                    <a:lnTo>
                      <a:pt x="879" y="451"/>
                    </a:lnTo>
                    <a:lnTo>
                      <a:pt x="881" y="454"/>
                    </a:lnTo>
                    <a:lnTo>
                      <a:pt x="883" y="458"/>
                    </a:lnTo>
                    <a:lnTo>
                      <a:pt x="885" y="463"/>
                    </a:lnTo>
                    <a:lnTo>
                      <a:pt x="886" y="467"/>
                    </a:lnTo>
                    <a:lnTo>
                      <a:pt x="888" y="470"/>
                    </a:lnTo>
                    <a:lnTo>
                      <a:pt x="890" y="474"/>
                    </a:lnTo>
                    <a:lnTo>
                      <a:pt x="893" y="478"/>
                    </a:lnTo>
                    <a:lnTo>
                      <a:pt x="895" y="481"/>
                    </a:lnTo>
                    <a:lnTo>
                      <a:pt x="897" y="486"/>
                    </a:lnTo>
                    <a:lnTo>
                      <a:pt x="900" y="490"/>
                    </a:lnTo>
                    <a:lnTo>
                      <a:pt x="903" y="494"/>
                    </a:lnTo>
                    <a:lnTo>
                      <a:pt x="907" y="500"/>
                    </a:lnTo>
                    <a:lnTo>
                      <a:pt x="914" y="507"/>
                    </a:lnTo>
                    <a:lnTo>
                      <a:pt x="917" y="510"/>
                    </a:lnTo>
                    <a:lnTo>
                      <a:pt x="921" y="514"/>
                    </a:lnTo>
                    <a:lnTo>
                      <a:pt x="924" y="517"/>
                    </a:lnTo>
                    <a:lnTo>
                      <a:pt x="928" y="520"/>
                    </a:lnTo>
                    <a:lnTo>
                      <a:pt x="932" y="523"/>
                    </a:lnTo>
                    <a:lnTo>
                      <a:pt x="935" y="524"/>
                    </a:lnTo>
                    <a:lnTo>
                      <a:pt x="939" y="527"/>
                    </a:lnTo>
                    <a:lnTo>
                      <a:pt x="944" y="529"/>
                    </a:lnTo>
                    <a:lnTo>
                      <a:pt x="948" y="530"/>
                    </a:lnTo>
                    <a:lnTo>
                      <a:pt x="953" y="533"/>
                    </a:lnTo>
                    <a:lnTo>
                      <a:pt x="958" y="534"/>
                    </a:lnTo>
                    <a:lnTo>
                      <a:pt x="963" y="536"/>
                    </a:lnTo>
                    <a:lnTo>
                      <a:pt x="967" y="536"/>
                    </a:lnTo>
                    <a:lnTo>
                      <a:pt x="973" y="536"/>
                    </a:lnTo>
                    <a:lnTo>
                      <a:pt x="977" y="536"/>
                    </a:lnTo>
                    <a:lnTo>
                      <a:pt x="983" y="537"/>
                    </a:lnTo>
                    <a:lnTo>
                      <a:pt x="988" y="536"/>
                    </a:lnTo>
                    <a:lnTo>
                      <a:pt x="994" y="536"/>
                    </a:lnTo>
                    <a:lnTo>
                      <a:pt x="1000" y="536"/>
                    </a:lnTo>
                    <a:lnTo>
                      <a:pt x="1005" y="536"/>
                    </a:lnTo>
                    <a:lnTo>
                      <a:pt x="1011" y="536"/>
                    </a:lnTo>
                    <a:lnTo>
                      <a:pt x="1016" y="534"/>
                    </a:lnTo>
                    <a:lnTo>
                      <a:pt x="1022" y="533"/>
                    </a:lnTo>
                    <a:lnTo>
                      <a:pt x="1028" y="533"/>
                    </a:lnTo>
                    <a:lnTo>
                      <a:pt x="1033" y="531"/>
                    </a:lnTo>
                    <a:lnTo>
                      <a:pt x="1039" y="530"/>
                    </a:lnTo>
                    <a:lnTo>
                      <a:pt x="1044" y="529"/>
                    </a:lnTo>
                    <a:lnTo>
                      <a:pt x="1050" y="527"/>
                    </a:lnTo>
                    <a:lnTo>
                      <a:pt x="1054" y="524"/>
                    </a:lnTo>
                    <a:lnTo>
                      <a:pt x="1060" y="523"/>
                    </a:lnTo>
                    <a:lnTo>
                      <a:pt x="1064" y="520"/>
                    </a:lnTo>
                    <a:lnTo>
                      <a:pt x="1068" y="517"/>
                    </a:lnTo>
                    <a:lnTo>
                      <a:pt x="1074" y="514"/>
                    </a:lnTo>
                    <a:lnTo>
                      <a:pt x="1078" y="511"/>
                    </a:lnTo>
                    <a:lnTo>
                      <a:pt x="1081" y="508"/>
                    </a:lnTo>
                    <a:lnTo>
                      <a:pt x="1087" y="507"/>
                    </a:lnTo>
                    <a:lnTo>
                      <a:pt x="1089" y="503"/>
                    </a:lnTo>
                    <a:lnTo>
                      <a:pt x="1094" y="500"/>
                    </a:lnTo>
                    <a:lnTo>
                      <a:pt x="1096" y="496"/>
                    </a:lnTo>
                    <a:lnTo>
                      <a:pt x="1099" y="493"/>
                    </a:lnTo>
                    <a:lnTo>
                      <a:pt x="1102" y="487"/>
                    </a:lnTo>
                    <a:lnTo>
                      <a:pt x="1105" y="484"/>
                    </a:lnTo>
                    <a:lnTo>
                      <a:pt x="1106" y="480"/>
                    </a:lnTo>
                    <a:lnTo>
                      <a:pt x="1108" y="476"/>
                    </a:lnTo>
                    <a:lnTo>
                      <a:pt x="1109" y="470"/>
                    </a:lnTo>
                    <a:lnTo>
                      <a:pt x="1109" y="465"/>
                    </a:lnTo>
                    <a:lnTo>
                      <a:pt x="1110" y="460"/>
                    </a:lnTo>
                    <a:lnTo>
                      <a:pt x="1112" y="455"/>
                    </a:lnTo>
                    <a:lnTo>
                      <a:pt x="1112" y="450"/>
                    </a:lnTo>
                    <a:lnTo>
                      <a:pt x="1113" y="445"/>
                    </a:lnTo>
                    <a:lnTo>
                      <a:pt x="1113" y="440"/>
                    </a:lnTo>
                    <a:lnTo>
                      <a:pt x="1113" y="435"/>
                    </a:lnTo>
                    <a:lnTo>
                      <a:pt x="1113" y="430"/>
                    </a:lnTo>
                    <a:lnTo>
                      <a:pt x="1112" y="424"/>
                    </a:lnTo>
                    <a:lnTo>
                      <a:pt x="1112" y="418"/>
                    </a:lnTo>
                    <a:lnTo>
                      <a:pt x="1110" y="412"/>
                    </a:lnTo>
                    <a:lnTo>
                      <a:pt x="1109" y="407"/>
                    </a:lnTo>
                    <a:lnTo>
                      <a:pt x="1109" y="401"/>
                    </a:lnTo>
                    <a:lnTo>
                      <a:pt x="1108" y="395"/>
                    </a:lnTo>
                    <a:lnTo>
                      <a:pt x="1106" y="390"/>
                    </a:lnTo>
                    <a:lnTo>
                      <a:pt x="1105" y="382"/>
                    </a:lnTo>
                    <a:lnTo>
                      <a:pt x="1103" y="377"/>
                    </a:lnTo>
                    <a:lnTo>
                      <a:pt x="1101" y="369"/>
                    </a:lnTo>
                    <a:lnTo>
                      <a:pt x="1099" y="364"/>
                    </a:lnTo>
                    <a:lnTo>
                      <a:pt x="1096" y="358"/>
                    </a:lnTo>
                    <a:lnTo>
                      <a:pt x="1094" y="351"/>
                    </a:lnTo>
                    <a:lnTo>
                      <a:pt x="1091" y="344"/>
                    </a:lnTo>
                    <a:lnTo>
                      <a:pt x="1088" y="338"/>
                    </a:lnTo>
                    <a:lnTo>
                      <a:pt x="1085" y="331"/>
                    </a:lnTo>
                    <a:lnTo>
                      <a:pt x="1081" y="325"/>
                    </a:lnTo>
                    <a:lnTo>
                      <a:pt x="1078" y="318"/>
                    </a:lnTo>
                    <a:lnTo>
                      <a:pt x="1074" y="312"/>
                    </a:lnTo>
                    <a:lnTo>
                      <a:pt x="1070" y="306"/>
                    </a:lnTo>
                    <a:lnTo>
                      <a:pt x="1065" y="299"/>
                    </a:lnTo>
                    <a:lnTo>
                      <a:pt x="1060" y="294"/>
                    </a:lnTo>
                    <a:lnTo>
                      <a:pt x="1056" y="288"/>
                    </a:lnTo>
                    <a:lnTo>
                      <a:pt x="1050" y="281"/>
                    </a:lnTo>
                    <a:lnTo>
                      <a:pt x="1046" y="273"/>
                    </a:lnTo>
                    <a:lnTo>
                      <a:pt x="1040" y="268"/>
                    </a:lnTo>
                    <a:lnTo>
                      <a:pt x="1036" y="261"/>
                    </a:lnTo>
                    <a:lnTo>
                      <a:pt x="1032" y="253"/>
                    </a:lnTo>
                    <a:lnTo>
                      <a:pt x="1026" y="248"/>
                    </a:lnTo>
                    <a:lnTo>
                      <a:pt x="1022" y="241"/>
                    </a:lnTo>
                    <a:lnTo>
                      <a:pt x="1019" y="235"/>
                    </a:lnTo>
                    <a:lnTo>
                      <a:pt x="1014" y="229"/>
                    </a:lnTo>
                    <a:lnTo>
                      <a:pt x="1009" y="223"/>
                    </a:lnTo>
                    <a:lnTo>
                      <a:pt x="1007" y="218"/>
                    </a:lnTo>
                    <a:lnTo>
                      <a:pt x="1002" y="212"/>
                    </a:lnTo>
                    <a:lnTo>
                      <a:pt x="1000" y="206"/>
                    </a:lnTo>
                    <a:lnTo>
                      <a:pt x="995" y="200"/>
                    </a:lnTo>
                    <a:lnTo>
                      <a:pt x="993" y="195"/>
                    </a:lnTo>
                    <a:lnTo>
                      <a:pt x="990" y="190"/>
                    </a:lnTo>
                    <a:lnTo>
                      <a:pt x="986" y="186"/>
                    </a:lnTo>
                    <a:lnTo>
                      <a:pt x="983" y="180"/>
                    </a:lnTo>
                    <a:lnTo>
                      <a:pt x="980" y="176"/>
                    </a:lnTo>
                    <a:lnTo>
                      <a:pt x="979" y="172"/>
                    </a:lnTo>
                    <a:lnTo>
                      <a:pt x="976" y="169"/>
                    </a:lnTo>
                    <a:lnTo>
                      <a:pt x="973" y="165"/>
                    </a:lnTo>
                    <a:lnTo>
                      <a:pt x="972" y="162"/>
                    </a:lnTo>
                    <a:lnTo>
                      <a:pt x="970" y="159"/>
                    </a:lnTo>
                    <a:lnTo>
                      <a:pt x="966" y="153"/>
                    </a:lnTo>
                    <a:lnTo>
                      <a:pt x="965" y="150"/>
                    </a:lnTo>
                    <a:lnTo>
                      <a:pt x="963" y="147"/>
                    </a:lnTo>
                    <a:lnTo>
                      <a:pt x="988" y="132"/>
                    </a:lnTo>
                    <a:lnTo>
                      <a:pt x="990" y="133"/>
                    </a:lnTo>
                    <a:lnTo>
                      <a:pt x="990" y="134"/>
                    </a:lnTo>
                    <a:lnTo>
                      <a:pt x="993" y="139"/>
                    </a:lnTo>
                    <a:lnTo>
                      <a:pt x="994" y="143"/>
                    </a:lnTo>
                    <a:lnTo>
                      <a:pt x="997" y="149"/>
                    </a:lnTo>
                    <a:lnTo>
                      <a:pt x="998" y="152"/>
                    </a:lnTo>
                    <a:lnTo>
                      <a:pt x="1000" y="156"/>
                    </a:lnTo>
                    <a:lnTo>
                      <a:pt x="1002" y="159"/>
                    </a:lnTo>
                    <a:lnTo>
                      <a:pt x="1005" y="163"/>
                    </a:lnTo>
                    <a:lnTo>
                      <a:pt x="1007" y="167"/>
                    </a:lnTo>
                    <a:lnTo>
                      <a:pt x="1009" y="173"/>
                    </a:lnTo>
                    <a:lnTo>
                      <a:pt x="1012" y="177"/>
                    </a:lnTo>
                    <a:lnTo>
                      <a:pt x="1016" y="183"/>
                    </a:lnTo>
                    <a:lnTo>
                      <a:pt x="1019" y="189"/>
                    </a:lnTo>
                    <a:lnTo>
                      <a:pt x="1022" y="195"/>
                    </a:lnTo>
                    <a:lnTo>
                      <a:pt x="1025" y="199"/>
                    </a:lnTo>
                    <a:lnTo>
                      <a:pt x="1026" y="202"/>
                    </a:lnTo>
                    <a:lnTo>
                      <a:pt x="1028" y="206"/>
                    </a:lnTo>
                    <a:lnTo>
                      <a:pt x="1030" y="209"/>
                    </a:lnTo>
                    <a:lnTo>
                      <a:pt x="1033" y="213"/>
                    </a:lnTo>
                    <a:lnTo>
                      <a:pt x="1035" y="216"/>
                    </a:lnTo>
                    <a:lnTo>
                      <a:pt x="1036" y="219"/>
                    </a:lnTo>
                    <a:lnTo>
                      <a:pt x="1039" y="223"/>
                    </a:lnTo>
                    <a:lnTo>
                      <a:pt x="1040" y="228"/>
                    </a:lnTo>
                    <a:lnTo>
                      <a:pt x="1043" y="232"/>
                    </a:lnTo>
                    <a:lnTo>
                      <a:pt x="1046" y="236"/>
                    </a:lnTo>
                    <a:lnTo>
                      <a:pt x="1049" y="241"/>
                    </a:lnTo>
                    <a:lnTo>
                      <a:pt x="1051" y="245"/>
                    </a:lnTo>
                    <a:lnTo>
                      <a:pt x="1054" y="249"/>
                    </a:lnTo>
                    <a:lnTo>
                      <a:pt x="1057" y="253"/>
                    </a:lnTo>
                    <a:lnTo>
                      <a:pt x="1060" y="259"/>
                    </a:lnTo>
                    <a:lnTo>
                      <a:pt x="1063" y="263"/>
                    </a:lnTo>
                    <a:lnTo>
                      <a:pt x="1065" y="268"/>
                    </a:lnTo>
                    <a:lnTo>
                      <a:pt x="1068" y="273"/>
                    </a:lnTo>
                    <a:lnTo>
                      <a:pt x="1073" y="279"/>
                    </a:lnTo>
                    <a:lnTo>
                      <a:pt x="1075" y="284"/>
                    </a:lnTo>
                    <a:lnTo>
                      <a:pt x="1078" y="288"/>
                    </a:lnTo>
                    <a:lnTo>
                      <a:pt x="1081" y="294"/>
                    </a:lnTo>
                    <a:lnTo>
                      <a:pt x="1084" y="298"/>
                    </a:lnTo>
                    <a:lnTo>
                      <a:pt x="1087" y="302"/>
                    </a:lnTo>
                    <a:lnTo>
                      <a:pt x="1089" y="308"/>
                    </a:lnTo>
                    <a:lnTo>
                      <a:pt x="1092" y="311"/>
                    </a:lnTo>
                    <a:lnTo>
                      <a:pt x="1095" y="316"/>
                    </a:lnTo>
                    <a:lnTo>
                      <a:pt x="1096" y="321"/>
                    </a:lnTo>
                    <a:lnTo>
                      <a:pt x="1099" y="324"/>
                    </a:lnTo>
                    <a:lnTo>
                      <a:pt x="1101" y="328"/>
                    </a:lnTo>
                    <a:lnTo>
                      <a:pt x="1103" y="332"/>
                    </a:lnTo>
                    <a:lnTo>
                      <a:pt x="1105" y="337"/>
                    </a:lnTo>
                    <a:lnTo>
                      <a:pt x="1106" y="341"/>
                    </a:lnTo>
                    <a:lnTo>
                      <a:pt x="1109" y="344"/>
                    </a:lnTo>
                    <a:lnTo>
                      <a:pt x="1112" y="348"/>
                    </a:lnTo>
                    <a:lnTo>
                      <a:pt x="1113" y="355"/>
                    </a:lnTo>
                    <a:lnTo>
                      <a:pt x="1117" y="362"/>
                    </a:lnTo>
                    <a:lnTo>
                      <a:pt x="1120" y="368"/>
                    </a:lnTo>
                    <a:lnTo>
                      <a:pt x="1123" y="375"/>
                    </a:lnTo>
                    <a:lnTo>
                      <a:pt x="1124" y="381"/>
                    </a:lnTo>
                    <a:lnTo>
                      <a:pt x="1127" y="387"/>
                    </a:lnTo>
                    <a:lnTo>
                      <a:pt x="1129" y="392"/>
                    </a:lnTo>
                    <a:lnTo>
                      <a:pt x="1130" y="398"/>
                    </a:lnTo>
                    <a:lnTo>
                      <a:pt x="1131" y="404"/>
                    </a:lnTo>
                    <a:lnTo>
                      <a:pt x="1133" y="408"/>
                    </a:lnTo>
                    <a:lnTo>
                      <a:pt x="1133" y="412"/>
                    </a:lnTo>
                    <a:lnTo>
                      <a:pt x="1134" y="418"/>
                    </a:lnTo>
                    <a:lnTo>
                      <a:pt x="1134" y="422"/>
                    </a:lnTo>
                    <a:lnTo>
                      <a:pt x="1134" y="427"/>
                    </a:lnTo>
                    <a:lnTo>
                      <a:pt x="1136" y="431"/>
                    </a:lnTo>
                    <a:lnTo>
                      <a:pt x="1136" y="435"/>
                    </a:lnTo>
                    <a:lnTo>
                      <a:pt x="1136" y="438"/>
                    </a:lnTo>
                    <a:lnTo>
                      <a:pt x="1136" y="443"/>
                    </a:lnTo>
                    <a:lnTo>
                      <a:pt x="1136" y="445"/>
                    </a:lnTo>
                    <a:lnTo>
                      <a:pt x="1136" y="450"/>
                    </a:lnTo>
                    <a:lnTo>
                      <a:pt x="1136" y="453"/>
                    </a:lnTo>
                    <a:lnTo>
                      <a:pt x="1136" y="457"/>
                    </a:lnTo>
                    <a:lnTo>
                      <a:pt x="1136" y="460"/>
                    </a:lnTo>
                    <a:lnTo>
                      <a:pt x="1137" y="464"/>
                    </a:lnTo>
                    <a:lnTo>
                      <a:pt x="1136" y="470"/>
                    </a:lnTo>
                    <a:lnTo>
                      <a:pt x="1134" y="477"/>
                    </a:lnTo>
                    <a:lnTo>
                      <a:pt x="1133" y="481"/>
                    </a:lnTo>
                    <a:lnTo>
                      <a:pt x="1131" y="486"/>
                    </a:lnTo>
                    <a:lnTo>
                      <a:pt x="1129" y="488"/>
                    </a:lnTo>
                    <a:lnTo>
                      <a:pt x="1127" y="493"/>
                    </a:lnTo>
                    <a:lnTo>
                      <a:pt x="1126" y="496"/>
                    </a:lnTo>
                    <a:lnTo>
                      <a:pt x="1123" y="500"/>
                    </a:lnTo>
                    <a:lnTo>
                      <a:pt x="1120" y="503"/>
                    </a:lnTo>
                    <a:lnTo>
                      <a:pt x="1117" y="507"/>
                    </a:lnTo>
                    <a:lnTo>
                      <a:pt x="1113" y="510"/>
                    </a:lnTo>
                    <a:lnTo>
                      <a:pt x="1110" y="514"/>
                    </a:lnTo>
                    <a:lnTo>
                      <a:pt x="1106" y="517"/>
                    </a:lnTo>
                    <a:lnTo>
                      <a:pt x="1103" y="521"/>
                    </a:lnTo>
                    <a:lnTo>
                      <a:pt x="1099" y="524"/>
                    </a:lnTo>
                    <a:lnTo>
                      <a:pt x="1095" y="527"/>
                    </a:lnTo>
                    <a:lnTo>
                      <a:pt x="1091" y="530"/>
                    </a:lnTo>
                    <a:lnTo>
                      <a:pt x="1087" y="534"/>
                    </a:lnTo>
                    <a:lnTo>
                      <a:pt x="1081" y="536"/>
                    </a:lnTo>
                    <a:lnTo>
                      <a:pt x="1077" y="539"/>
                    </a:lnTo>
                    <a:lnTo>
                      <a:pt x="1073" y="541"/>
                    </a:lnTo>
                    <a:lnTo>
                      <a:pt x="1068" y="544"/>
                    </a:lnTo>
                    <a:lnTo>
                      <a:pt x="1063" y="546"/>
                    </a:lnTo>
                    <a:lnTo>
                      <a:pt x="1057" y="549"/>
                    </a:lnTo>
                    <a:lnTo>
                      <a:pt x="1053" y="550"/>
                    </a:lnTo>
                    <a:lnTo>
                      <a:pt x="1047" y="551"/>
                    </a:lnTo>
                    <a:lnTo>
                      <a:pt x="1042" y="551"/>
                    </a:lnTo>
                    <a:lnTo>
                      <a:pt x="1036" y="553"/>
                    </a:lnTo>
                    <a:lnTo>
                      <a:pt x="1030" y="554"/>
                    </a:lnTo>
                    <a:lnTo>
                      <a:pt x="1026" y="556"/>
                    </a:lnTo>
                    <a:lnTo>
                      <a:pt x="1019" y="554"/>
                    </a:lnTo>
                    <a:lnTo>
                      <a:pt x="1014" y="554"/>
                    </a:lnTo>
                    <a:lnTo>
                      <a:pt x="1008" y="554"/>
                    </a:lnTo>
                    <a:lnTo>
                      <a:pt x="1002" y="554"/>
                    </a:lnTo>
                    <a:lnTo>
                      <a:pt x="997" y="554"/>
                    </a:lnTo>
                    <a:lnTo>
                      <a:pt x="991" y="553"/>
                    </a:lnTo>
                    <a:lnTo>
                      <a:pt x="987" y="553"/>
                    </a:lnTo>
                    <a:lnTo>
                      <a:pt x="981" y="553"/>
                    </a:lnTo>
                    <a:lnTo>
                      <a:pt x="976" y="551"/>
                    </a:lnTo>
                    <a:lnTo>
                      <a:pt x="970" y="550"/>
                    </a:lnTo>
                    <a:lnTo>
                      <a:pt x="966" y="550"/>
                    </a:lnTo>
                    <a:lnTo>
                      <a:pt x="960" y="549"/>
                    </a:lnTo>
                    <a:lnTo>
                      <a:pt x="956" y="547"/>
                    </a:lnTo>
                    <a:lnTo>
                      <a:pt x="952" y="546"/>
                    </a:lnTo>
                    <a:lnTo>
                      <a:pt x="948" y="544"/>
                    </a:lnTo>
                    <a:lnTo>
                      <a:pt x="944" y="544"/>
                    </a:lnTo>
                    <a:lnTo>
                      <a:pt x="939" y="543"/>
                    </a:lnTo>
                    <a:lnTo>
                      <a:pt x="935" y="541"/>
                    </a:lnTo>
                    <a:lnTo>
                      <a:pt x="931" y="540"/>
                    </a:lnTo>
                    <a:lnTo>
                      <a:pt x="928" y="539"/>
                    </a:lnTo>
                    <a:lnTo>
                      <a:pt x="921" y="536"/>
                    </a:lnTo>
                    <a:lnTo>
                      <a:pt x="916" y="534"/>
                    </a:lnTo>
                    <a:lnTo>
                      <a:pt x="911" y="531"/>
                    </a:lnTo>
                    <a:lnTo>
                      <a:pt x="909" y="530"/>
                    </a:lnTo>
                    <a:lnTo>
                      <a:pt x="907" y="530"/>
                    </a:lnTo>
                    <a:lnTo>
                      <a:pt x="904" y="529"/>
                    </a:lnTo>
                    <a:lnTo>
                      <a:pt x="900" y="529"/>
                    </a:lnTo>
                    <a:lnTo>
                      <a:pt x="897" y="529"/>
                    </a:lnTo>
                    <a:lnTo>
                      <a:pt x="895" y="529"/>
                    </a:lnTo>
                    <a:lnTo>
                      <a:pt x="892" y="529"/>
                    </a:lnTo>
                    <a:lnTo>
                      <a:pt x="888" y="529"/>
                    </a:lnTo>
                    <a:lnTo>
                      <a:pt x="882" y="529"/>
                    </a:lnTo>
                    <a:lnTo>
                      <a:pt x="878" y="529"/>
                    </a:lnTo>
                    <a:lnTo>
                      <a:pt x="872" y="529"/>
                    </a:lnTo>
                    <a:lnTo>
                      <a:pt x="868" y="529"/>
                    </a:lnTo>
                    <a:lnTo>
                      <a:pt x="861" y="527"/>
                    </a:lnTo>
                    <a:lnTo>
                      <a:pt x="855" y="527"/>
                    </a:lnTo>
                    <a:lnTo>
                      <a:pt x="848" y="527"/>
                    </a:lnTo>
                    <a:lnTo>
                      <a:pt x="843" y="527"/>
                    </a:lnTo>
                    <a:lnTo>
                      <a:pt x="839" y="527"/>
                    </a:lnTo>
                    <a:lnTo>
                      <a:pt x="836" y="527"/>
                    </a:lnTo>
                    <a:lnTo>
                      <a:pt x="832" y="527"/>
                    </a:lnTo>
                    <a:lnTo>
                      <a:pt x="829" y="527"/>
                    </a:lnTo>
                    <a:lnTo>
                      <a:pt x="822" y="526"/>
                    </a:lnTo>
                    <a:lnTo>
                      <a:pt x="815" y="526"/>
                    </a:lnTo>
                    <a:lnTo>
                      <a:pt x="812" y="526"/>
                    </a:lnTo>
                    <a:lnTo>
                      <a:pt x="808" y="526"/>
                    </a:lnTo>
                    <a:lnTo>
                      <a:pt x="805" y="526"/>
                    </a:lnTo>
                    <a:lnTo>
                      <a:pt x="801" y="526"/>
                    </a:lnTo>
                    <a:lnTo>
                      <a:pt x="794" y="526"/>
                    </a:lnTo>
                    <a:lnTo>
                      <a:pt x="788" y="526"/>
                    </a:lnTo>
                    <a:lnTo>
                      <a:pt x="781" y="526"/>
                    </a:lnTo>
                    <a:lnTo>
                      <a:pt x="774" y="526"/>
                    </a:lnTo>
                    <a:lnTo>
                      <a:pt x="767" y="526"/>
                    </a:lnTo>
                    <a:lnTo>
                      <a:pt x="762" y="526"/>
                    </a:lnTo>
                    <a:lnTo>
                      <a:pt x="756" y="526"/>
                    </a:lnTo>
                    <a:lnTo>
                      <a:pt x="750" y="526"/>
                    </a:lnTo>
                    <a:lnTo>
                      <a:pt x="745" y="526"/>
                    </a:lnTo>
                    <a:lnTo>
                      <a:pt x="741" y="526"/>
                    </a:lnTo>
                    <a:lnTo>
                      <a:pt x="735" y="526"/>
                    </a:lnTo>
                    <a:lnTo>
                      <a:pt x="729" y="526"/>
                    </a:lnTo>
                    <a:lnTo>
                      <a:pt x="722" y="527"/>
                    </a:lnTo>
                    <a:lnTo>
                      <a:pt x="715" y="529"/>
                    </a:lnTo>
                    <a:lnTo>
                      <a:pt x="711" y="529"/>
                    </a:lnTo>
                    <a:lnTo>
                      <a:pt x="708" y="530"/>
                    </a:lnTo>
                    <a:lnTo>
                      <a:pt x="704" y="530"/>
                    </a:lnTo>
                    <a:lnTo>
                      <a:pt x="700" y="531"/>
                    </a:lnTo>
                    <a:lnTo>
                      <a:pt x="696" y="533"/>
                    </a:lnTo>
                    <a:lnTo>
                      <a:pt x="692" y="534"/>
                    </a:lnTo>
                    <a:lnTo>
                      <a:pt x="687" y="536"/>
                    </a:lnTo>
                    <a:lnTo>
                      <a:pt x="683" y="537"/>
                    </a:lnTo>
                    <a:lnTo>
                      <a:pt x="679" y="537"/>
                    </a:lnTo>
                    <a:lnTo>
                      <a:pt x="675" y="539"/>
                    </a:lnTo>
                    <a:lnTo>
                      <a:pt x="669" y="540"/>
                    </a:lnTo>
                    <a:lnTo>
                      <a:pt x="666" y="541"/>
                    </a:lnTo>
                    <a:lnTo>
                      <a:pt x="661" y="543"/>
                    </a:lnTo>
                    <a:lnTo>
                      <a:pt x="657" y="544"/>
                    </a:lnTo>
                    <a:lnTo>
                      <a:pt x="652" y="546"/>
                    </a:lnTo>
                    <a:lnTo>
                      <a:pt x="648" y="547"/>
                    </a:lnTo>
                    <a:lnTo>
                      <a:pt x="643" y="549"/>
                    </a:lnTo>
                    <a:lnTo>
                      <a:pt x="638" y="550"/>
                    </a:lnTo>
                    <a:lnTo>
                      <a:pt x="634" y="551"/>
                    </a:lnTo>
                    <a:lnTo>
                      <a:pt x="629" y="553"/>
                    </a:lnTo>
                    <a:lnTo>
                      <a:pt x="624" y="554"/>
                    </a:lnTo>
                    <a:lnTo>
                      <a:pt x="620" y="556"/>
                    </a:lnTo>
                    <a:lnTo>
                      <a:pt x="615" y="557"/>
                    </a:lnTo>
                    <a:lnTo>
                      <a:pt x="612" y="560"/>
                    </a:lnTo>
                    <a:lnTo>
                      <a:pt x="606" y="561"/>
                    </a:lnTo>
                    <a:lnTo>
                      <a:pt x="602" y="563"/>
                    </a:lnTo>
                    <a:lnTo>
                      <a:pt x="598" y="563"/>
                    </a:lnTo>
                    <a:lnTo>
                      <a:pt x="594" y="566"/>
                    </a:lnTo>
                    <a:lnTo>
                      <a:pt x="588" y="567"/>
                    </a:lnTo>
                    <a:lnTo>
                      <a:pt x="585" y="569"/>
                    </a:lnTo>
                    <a:lnTo>
                      <a:pt x="581" y="570"/>
                    </a:lnTo>
                    <a:lnTo>
                      <a:pt x="577" y="572"/>
                    </a:lnTo>
                    <a:lnTo>
                      <a:pt x="573" y="573"/>
                    </a:lnTo>
                    <a:lnTo>
                      <a:pt x="570" y="574"/>
                    </a:lnTo>
                    <a:lnTo>
                      <a:pt x="566" y="576"/>
                    </a:lnTo>
                    <a:lnTo>
                      <a:pt x="563" y="577"/>
                    </a:lnTo>
                    <a:lnTo>
                      <a:pt x="559" y="577"/>
                    </a:lnTo>
                    <a:lnTo>
                      <a:pt x="554" y="580"/>
                    </a:lnTo>
                    <a:lnTo>
                      <a:pt x="552" y="580"/>
                    </a:lnTo>
                    <a:lnTo>
                      <a:pt x="549" y="583"/>
                    </a:lnTo>
                    <a:lnTo>
                      <a:pt x="543" y="584"/>
                    </a:lnTo>
                    <a:lnTo>
                      <a:pt x="538" y="586"/>
                    </a:lnTo>
                    <a:lnTo>
                      <a:pt x="533" y="589"/>
                    </a:lnTo>
                    <a:lnTo>
                      <a:pt x="529" y="590"/>
                    </a:lnTo>
                    <a:lnTo>
                      <a:pt x="524" y="592"/>
                    </a:lnTo>
                    <a:lnTo>
                      <a:pt x="522" y="593"/>
                    </a:lnTo>
                    <a:lnTo>
                      <a:pt x="522" y="594"/>
                    </a:lnTo>
                    <a:lnTo>
                      <a:pt x="524" y="597"/>
                    </a:lnTo>
                    <a:lnTo>
                      <a:pt x="524" y="599"/>
                    </a:lnTo>
                    <a:lnTo>
                      <a:pt x="525" y="602"/>
                    </a:lnTo>
                    <a:lnTo>
                      <a:pt x="526" y="604"/>
                    </a:lnTo>
                    <a:lnTo>
                      <a:pt x="529" y="609"/>
                    </a:lnTo>
                    <a:lnTo>
                      <a:pt x="529" y="612"/>
                    </a:lnTo>
                    <a:lnTo>
                      <a:pt x="531" y="617"/>
                    </a:lnTo>
                    <a:lnTo>
                      <a:pt x="533" y="620"/>
                    </a:lnTo>
                    <a:lnTo>
                      <a:pt x="536" y="626"/>
                    </a:lnTo>
                    <a:lnTo>
                      <a:pt x="538" y="632"/>
                    </a:lnTo>
                    <a:lnTo>
                      <a:pt x="539" y="637"/>
                    </a:lnTo>
                    <a:lnTo>
                      <a:pt x="542" y="643"/>
                    </a:lnTo>
                    <a:lnTo>
                      <a:pt x="545" y="650"/>
                    </a:lnTo>
                    <a:lnTo>
                      <a:pt x="546" y="656"/>
                    </a:lnTo>
                    <a:lnTo>
                      <a:pt x="549" y="663"/>
                    </a:lnTo>
                    <a:lnTo>
                      <a:pt x="552" y="670"/>
                    </a:lnTo>
                    <a:lnTo>
                      <a:pt x="554" y="678"/>
                    </a:lnTo>
                    <a:lnTo>
                      <a:pt x="557" y="685"/>
                    </a:lnTo>
                    <a:lnTo>
                      <a:pt x="560" y="693"/>
                    </a:lnTo>
                    <a:lnTo>
                      <a:pt x="563" y="700"/>
                    </a:lnTo>
                    <a:lnTo>
                      <a:pt x="567" y="709"/>
                    </a:lnTo>
                    <a:lnTo>
                      <a:pt x="570" y="716"/>
                    </a:lnTo>
                    <a:lnTo>
                      <a:pt x="573" y="725"/>
                    </a:lnTo>
                    <a:lnTo>
                      <a:pt x="577" y="733"/>
                    </a:lnTo>
                    <a:lnTo>
                      <a:pt x="580" y="742"/>
                    </a:lnTo>
                    <a:lnTo>
                      <a:pt x="582" y="749"/>
                    </a:lnTo>
                    <a:lnTo>
                      <a:pt x="587" y="759"/>
                    </a:lnTo>
                    <a:lnTo>
                      <a:pt x="589" y="768"/>
                    </a:lnTo>
                    <a:lnTo>
                      <a:pt x="594" y="776"/>
                    </a:lnTo>
                    <a:lnTo>
                      <a:pt x="595" y="784"/>
                    </a:lnTo>
                    <a:lnTo>
                      <a:pt x="599" y="794"/>
                    </a:lnTo>
                    <a:lnTo>
                      <a:pt x="602" y="801"/>
                    </a:lnTo>
                    <a:lnTo>
                      <a:pt x="605" y="811"/>
                    </a:lnTo>
                    <a:lnTo>
                      <a:pt x="609" y="818"/>
                    </a:lnTo>
                    <a:lnTo>
                      <a:pt x="612" y="827"/>
                    </a:lnTo>
                    <a:lnTo>
                      <a:pt x="615" y="835"/>
                    </a:lnTo>
                    <a:lnTo>
                      <a:pt x="617" y="844"/>
                    </a:lnTo>
                    <a:lnTo>
                      <a:pt x="620" y="851"/>
                    </a:lnTo>
                    <a:lnTo>
                      <a:pt x="623" y="858"/>
                    </a:lnTo>
                    <a:lnTo>
                      <a:pt x="626" y="867"/>
                    </a:lnTo>
                    <a:lnTo>
                      <a:pt x="629" y="874"/>
                    </a:lnTo>
                    <a:lnTo>
                      <a:pt x="631" y="881"/>
                    </a:lnTo>
                    <a:lnTo>
                      <a:pt x="634" y="888"/>
                    </a:lnTo>
                    <a:lnTo>
                      <a:pt x="637" y="895"/>
                    </a:lnTo>
                    <a:lnTo>
                      <a:pt x="640" y="902"/>
                    </a:lnTo>
                    <a:lnTo>
                      <a:pt x="641" y="908"/>
                    </a:lnTo>
                    <a:lnTo>
                      <a:pt x="644" y="914"/>
                    </a:lnTo>
                    <a:lnTo>
                      <a:pt x="645" y="920"/>
                    </a:lnTo>
                    <a:lnTo>
                      <a:pt x="648" y="925"/>
                    </a:lnTo>
                    <a:lnTo>
                      <a:pt x="648" y="930"/>
                    </a:lnTo>
                    <a:lnTo>
                      <a:pt x="651" y="934"/>
                    </a:lnTo>
                    <a:lnTo>
                      <a:pt x="652" y="938"/>
                    </a:lnTo>
                    <a:lnTo>
                      <a:pt x="654" y="943"/>
                    </a:lnTo>
                    <a:lnTo>
                      <a:pt x="655" y="945"/>
                    </a:lnTo>
                    <a:lnTo>
                      <a:pt x="655" y="948"/>
                    </a:lnTo>
                    <a:lnTo>
                      <a:pt x="655" y="951"/>
                    </a:lnTo>
                    <a:lnTo>
                      <a:pt x="657" y="954"/>
                    </a:lnTo>
                    <a:lnTo>
                      <a:pt x="658" y="957"/>
                    </a:lnTo>
                    <a:lnTo>
                      <a:pt x="658" y="958"/>
                    </a:lnTo>
                    <a:lnTo>
                      <a:pt x="655" y="956"/>
                    </a:lnTo>
                    <a:lnTo>
                      <a:pt x="654" y="953"/>
                    </a:lnTo>
                    <a:lnTo>
                      <a:pt x="652" y="950"/>
                    </a:lnTo>
                    <a:lnTo>
                      <a:pt x="651" y="947"/>
                    </a:lnTo>
                    <a:lnTo>
                      <a:pt x="648" y="944"/>
                    </a:lnTo>
                    <a:lnTo>
                      <a:pt x="648" y="941"/>
                    </a:lnTo>
                    <a:lnTo>
                      <a:pt x="645" y="935"/>
                    </a:lnTo>
                    <a:lnTo>
                      <a:pt x="643" y="933"/>
                    </a:lnTo>
                    <a:lnTo>
                      <a:pt x="641" y="927"/>
                    </a:lnTo>
                    <a:lnTo>
                      <a:pt x="640" y="923"/>
                    </a:lnTo>
                    <a:lnTo>
                      <a:pt x="637" y="917"/>
                    </a:lnTo>
                    <a:lnTo>
                      <a:pt x="634" y="911"/>
                    </a:lnTo>
                    <a:lnTo>
                      <a:pt x="631" y="905"/>
                    </a:lnTo>
                    <a:lnTo>
                      <a:pt x="630" y="900"/>
                    </a:lnTo>
                    <a:lnTo>
                      <a:pt x="627" y="894"/>
                    </a:lnTo>
                    <a:lnTo>
                      <a:pt x="624" y="887"/>
                    </a:lnTo>
                    <a:lnTo>
                      <a:pt x="622" y="880"/>
                    </a:lnTo>
                    <a:lnTo>
                      <a:pt x="619" y="874"/>
                    </a:lnTo>
                    <a:lnTo>
                      <a:pt x="615" y="867"/>
                    </a:lnTo>
                    <a:lnTo>
                      <a:pt x="612" y="860"/>
                    </a:lnTo>
                    <a:lnTo>
                      <a:pt x="609" y="852"/>
                    </a:lnTo>
                    <a:lnTo>
                      <a:pt x="606" y="845"/>
                    </a:lnTo>
                    <a:lnTo>
                      <a:pt x="602" y="837"/>
                    </a:lnTo>
                    <a:lnTo>
                      <a:pt x="599" y="828"/>
                    </a:lnTo>
                    <a:lnTo>
                      <a:pt x="596" y="821"/>
                    </a:lnTo>
                    <a:lnTo>
                      <a:pt x="594" y="812"/>
                    </a:lnTo>
                    <a:lnTo>
                      <a:pt x="589" y="804"/>
                    </a:lnTo>
                    <a:lnTo>
                      <a:pt x="587" y="796"/>
                    </a:lnTo>
                    <a:lnTo>
                      <a:pt x="584" y="789"/>
                    </a:lnTo>
                    <a:lnTo>
                      <a:pt x="581" y="781"/>
                    </a:lnTo>
                    <a:lnTo>
                      <a:pt x="577" y="772"/>
                    </a:lnTo>
                    <a:lnTo>
                      <a:pt x="574" y="764"/>
                    </a:lnTo>
                    <a:lnTo>
                      <a:pt x="571" y="756"/>
                    </a:lnTo>
                    <a:lnTo>
                      <a:pt x="568" y="748"/>
                    </a:lnTo>
                    <a:lnTo>
                      <a:pt x="564" y="741"/>
                    </a:lnTo>
                    <a:lnTo>
                      <a:pt x="561" y="732"/>
                    </a:lnTo>
                    <a:lnTo>
                      <a:pt x="557" y="725"/>
                    </a:lnTo>
                    <a:lnTo>
                      <a:pt x="556" y="716"/>
                    </a:lnTo>
                    <a:lnTo>
                      <a:pt x="552" y="709"/>
                    </a:lnTo>
                    <a:lnTo>
                      <a:pt x="549" y="700"/>
                    </a:lnTo>
                    <a:lnTo>
                      <a:pt x="546" y="695"/>
                    </a:lnTo>
                    <a:lnTo>
                      <a:pt x="543" y="688"/>
                    </a:lnTo>
                    <a:lnTo>
                      <a:pt x="540" y="680"/>
                    </a:lnTo>
                    <a:lnTo>
                      <a:pt x="538" y="673"/>
                    </a:lnTo>
                    <a:lnTo>
                      <a:pt x="535" y="668"/>
                    </a:lnTo>
                    <a:lnTo>
                      <a:pt x="532" y="660"/>
                    </a:lnTo>
                    <a:lnTo>
                      <a:pt x="529" y="655"/>
                    </a:lnTo>
                    <a:lnTo>
                      <a:pt x="526" y="649"/>
                    </a:lnTo>
                    <a:lnTo>
                      <a:pt x="524" y="643"/>
                    </a:lnTo>
                    <a:lnTo>
                      <a:pt x="522" y="637"/>
                    </a:lnTo>
                    <a:lnTo>
                      <a:pt x="519" y="632"/>
                    </a:lnTo>
                    <a:lnTo>
                      <a:pt x="518" y="627"/>
                    </a:lnTo>
                    <a:lnTo>
                      <a:pt x="517" y="625"/>
                    </a:lnTo>
                    <a:lnTo>
                      <a:pt x="514" y="620"/>
                    </a:lnTo>
                    <a:lnTo>
                      <a:pt x="512" y="616"/>
                    </a:lnTo>
                    <a:lnTo>
                      <a:pt x="510" y="613"/>
                    </a:lnTo>
                    <a:lnTo>
                      <a:pt x="508" y="610"/>
                    </a:lnTo>
                    <a:lnTo>
                      <a:pt x="508" y="607"/>
                    </a:lnTo>
                    <a:lnTo>
                      <a:pt x="505" y="604"/>
                    </a:lnTo>
                    <a:lnTo>
                      <a:pt x="504" y="603"/>
                    </a:lnTo>
                    <a:lnTo>
                      <a:pt x="501" y="602"/>
                    </a:lnTo>
                    <a:lnTo>
                      <a:pt x="498" y="600"/>
                    </a:lnTo>
                    <a:lnTo>
                      <a:pt x="494" y="597"/>
                    </a:lnTo>
                    <a:lnTo>
                      <a:pt x="490" y="596"/>
                    </a:lnTo>
                    <a:lnTo>
                      <a:pt x="484" y="592"/>
                    </a:lnTo>
                    <a:lnTo>
                      <a:pt x="479" y="590"/>
                    </a:lnTo>
                    <a:lnTo>
                      <a:pt x="475" y="587"/>
                    </a:lnTo>
                    <a:lnTo>
                      <a:pt x="470" y="586"/>
                    </a:lnTo>
                    <a:lnTo>
                      <a:pt x="468" y="584"/>
                    </a:lnTo>
                    <a:lnTo>
                      <a:pt x="463" y="584"/>
                    </a:lnTo>
                    <a:lnTo>
                      <a:pt x="458" y="582"/>
                    </a:lnTo>
                    <a:lnTo>
                      <a:pt x="454" y="580"/>
                    </a:lnTo>
                    <a:lnTo>
                      <a:pt x="449" y="577"/>
                    </a:lnTo>
                    <a:lnTo>
                      <a:pt x="444" y="576"/>
                    </a:lnTo>
                    <a:lnTo>
                      <a:pt x="438" y="574"/>
                    </a:lnTo>
                    <a:lnTo>
                      <a:pt x="433" y="572"/>
                    </a:lnTo>
                    <a:lnTo>
                      <a:pt x="427" y="570"/>
                    </a:lnTo>
                    <a:lnTo>
                      <a:pt x="421" y="569"/>
                    </a:lnTo>
                    <a:lnTo>
                      <a:pt x="416" y="566"/>
                    </a:lnTo>
                    <a:lnTo>
                      <a:pt x="409" y="564"/>
                    </a:lnTo>
                    <a:lnTo>
                      <a:pt x="402" y="563"/>
                    </a:lnTo>
                    <a:lnTo>
                      <a:pt x="396" y="560"/>
                    </a:lnTo>
                    <a:lnTo>
                      <a:pt x="388" y="559"/>
                    </a:lnTo>
                    <a:lnTo>
                      <a:pt x="381" y="557"/>
                    </a:lnTo>
                    <a:lnTo>
                      <a:pt x="374" y="554"/>
                    </a:lnTo>
                    <a:lnTo>
                      <a:pt x="367" y="553"/>
                    </a:lnTo>
                    <a:lnTo>
                      <a:pt x="358" y="550"/>
                    </a:lnTo>
                    <a:lnTo>
                      <a:pt x="350" y="549"/>
                    </a:lnTo>
                    <a:lnTo>
                      <a:pt x="341" y="547"/>
                    </a:lnTo>
                    <a:lnTo>
                      <a:pt x="333" y="544"/>
                    </a:lnTo>
                    <a:lnTo>
                      <a:pt x="323" y="543"/>
                    </a:lnTo>
                    <a:lnTo>
                      <a:pt x="315" y="541"/>
                    </a:lnTo>
                    <a:lnTo>
                      <a:pt x="305" y="539"/>
                    </a:lnTo>
                    <a:lnTo>
                      <a:pt x="297" y="537"/>
                    </a:lnTo>
                    <a:lnTo>
                      <a:pt x="285" y="536"/>
                    </a:lnTo>
                    <a:lnTo>
                      <a:pt x="276" y="534"/>
                    </a:lnTo>
                    <a:lnTo>
                      <a:pt x="266" y="533"/>
                    </a:lnTo>
                    <a:lnTo>
                      <a:pt x="256" y="531"/>
                    </a:lnTo>
                    <a:lnTo>
                      <a:pt x="245" y="530"/>
                    </a:lnTo>
                    <a:lnTo>
                      <a:pt x="234" y="529"/>
                    </a:lnTo>
                    <a:lnTo>
                      <a:pt x="222" y="529"/>
                    </a:lnTo>
                    <a:lnTo>
                      <a:pt x="211" y="527"/>
                    </a:lnTo>
                    <a:lnTo>
                      <a:pt x="200" y="526"/>
                    </a:lnTo>
                    <a:lnTo>
                      <a:pt x="189" y="524"/>
                    </a:lnTo>
                    <a:lnTo>
                      <a:pt x="176" y="523"/>
                    </a:lnTo>
                    <a:lnTo>
                      <a:pt x="165" y="523"/>
                    </a:lnTo>
                    <a:lnTo>
                      <a:pt x="151" y="523"/>
                    </a:lnTo>
                    <a:lnTo>
                      <a:pt x="138" y="523"/>
                    </a:lnTo>
                    <a:lnTo>
                      <a:pt x="126" y="523"/>
                    </a:lnTo>
                    <a:lnTo>
                      <a:pt x="113" y="523"/>
                    </a:lnTo>
                    <a:lnTo>
                      <a:pt x="99" y="521"/>
                    </a:lnTo>
                    <a:lnTo>
                      <a:pt x="85" y="521"/>
                    </a:lnTo>
                    <a:lnTo>
                      <a:pt x="71" y="521"/>
                    </a:lnTo>
                    <a:lnTo>
                      <a:pt x="59" y="523"/>
                    </a:lnTo>
                    <a:lnTo>
                      <a:pt x="45" y="523"/>
                    </a:lnTo>
                    <a:lnTo>
                      <a:pt x="29" y="523"/>
                    </a:lnTo>
                    <a:lnTo>
                      <a:pt x="15" y="524"/>
                    </a:lnTo>
                    <a:lnTo>
                      <a:pt x="0" y="526"/>
                    </a:lnTo>
                    <a:lnTo>
                      <a:pt x="5" y="4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5" name="Freeform 47"/>
              <p:cNvSpPr>
                <a:spLocks/>
              </p:cNvSpPr>
              <p:nvPr/>
            </p:nvSpPr>
            <p:spPr bwMode="auto">
              <a:xfrm>
                <a:off x="888" y="2287"/>
                <a:ext cx="68" cy="79"/>
              </a:xfrm>
              <a:custGeom>
                <a:avLst/>
                <a:gdLst>
                  <a:gd name="T0" fmla="*/ 6 w 134"/>
                  <a:gd name="T1" fmla="*/ 0 h 157"/>
                  <a:gd name="T2" fmla="*/ 0 w 134"/>
                  <a:gd name="T3" fmla="*/ 5 h 157"/>
                  <a:gd name="T4" fmla="*/ 9 w 134"/>
                  <a:gd name="T5" fmla="*/ 10 h 157"/>
                  <a:gd name="T6" fmla="*/ 9 w 134"/>
                  <a:gd name="T7" fmla="*/ 9 h 157"/>
                  <a:gd name="T8" fmla="*/ 3 w 134"/>
                  <a:gd name="T9" fmla="*/ 5 h 157"/>
                  <a:gd name="T10" fmla="*/ 6 w 134"/>
                  <a:gd name="T11" fmla="*/ 3 h 157"/>
                  <a:gd name="T12" fmla="*/ 6 w 134"/>
                  <a:gd name="T13" fmla="*/ 0 h 157"/>
                  <a:gd name="T14" fmla="*/ 6 w 134"/>
                  <a:gd name="T15" fmla="*/ 0 h 157"/>
                  <a:gd name="T16" fmla="*/ 0 60000 65536"/>
                  <a:gd name="T17" fmla="*/ 0 60000 65536"/>
                  <a:gd name="T18" fmla="*/ 0 60000 65536"/>
                  <a:gd name="T19" fmla="*/ 0 60000 65536"/>
                  <a:gd name="T20" fmla="*/ 0 60000 65536"/>
                  <a:gd name="T21" fmla="*/ 0 60000 65536"/>
                  <a:gd name="T22" fmla="*/ 0 60000 65536"/>
                  <a:gd name="T23" fmla="*/ 0 60000 65536"/>
                  <a:gd name="T24" fmla="*/ 0 w 134"/>
                  <a:gd name="T25" fmla="*/ 0 h 157"/>
                  <a:gd name="T26" fmla="*/ 134 w 134"/>
                  <a:gd name="T27" fmla="*/ 157 h 1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 h="157">
                    <a:moveTo>
                      <a:pt x="81" y="0"/>
                    </a:moveTo>
                    <a:lnTo>
                      <a:pt x="0" y="78"/>
                    </a:lnTo>
                    <a:lnTo>
                      <a:pt x="134" y="157"/>
                    </a:lnTo>
                    <a:lnTo>
                      <a:pt x="131" y="137"/>
                    </a:lnTo>
                    <a:lnTo>
                      <a:pt x="43" y="73"/>
                    </a:lnTo>
                    <a:lnTo>
                      <a:pt x="87" y="41"/>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6" name="Freeform 48"/>
              <p:cNvSpPr>
                <a:spLocks/>
              </p:cNvSpPr>
              <p:nvPr/>
            </p:nvSpPr>
            <p:spPr bwMode="auto">
              <a:xfrm>
                <a:off x="885" y="2107"/>
                <a:ext cx="66" cy="54"/>
              </a:xfrm>
              <a:custGeom>
                <a:avLst/>
                <a:gdLst>
                  <a:gd name="T0" fmla="*/ 1 w 131"/>
                  <a:gd name="T1" fmla="*/ 0 h 109"/>
                  <a:gd name="T2" fmla="*/ 1 w 131"/>
                  <a:gd name="T3" fmla="*/ 0 h 109"/>
                  <a:gd name="T4" fmla="*/ 1 w 131"/>
                  <a:gd name="T5" fmla="*/ 1 h 109"/>
                  <a:gd name="T6" fmla="*/ 1 w 131"/>
                  <a:gd name="T7" fmla="*/ 1 h 109"/>
                  <a:gd name="T8" fmla="*/ 1 w 131"/>
                  <a:gd name="T9" fmla="*/ 2 h 109"/>
                  <a:gd name="T10" fmla="*/ 1 w 131"/>
                  <a:gd name="T11" fmla="*/ 3 h 109"/>
                  <a:gd name="T12" fmla="*/ 1 w 131"/>
                  <a:gd name="T13" fmla="*/ 3 h 109"/>
                  <a:gd name="T14" fmla="*/ 1 w 131"/>
                  <a:gd name="T15" fmla="*/ 4 h 109"/>
                  <a:gd name="T16" fmla="*/ 2 w 131"/>
                  <a:gd name="T17" fmla="*/ 3 h 109"/>
                  <a:gd name="T18" fmla="*/ 3 w 131"/>
                  <a:gd name="T19" fmla="*/ 3 h 109"/>
                  <a:gd name="T20" fmla="*/ 3 w 131"/>
                  <a:gd name="T21" fmla="*/ 3 h 109"/>
                  <a:gd name="T22" fmla="*/ 4 w 131"/>
                  <a:gd name="T23" fmla="*/ 3 h 109"/>
                  <a:gd name="T24" fmla="*/ 4 w 131"/>
                  <a:gd name="T25" fmla="*/ 3 h 109"/>
                  <a:gd name="T26" fmla="*/ 5 w 131"/>
                  <a:gd name="T27" fmla="*/ 3 h 109"/>
                  <a:gd name="T28" fmla="*/ 5 w 131"/>
                  <a:gd name="T29" fmla="*/ 3 h 109"/>
                  <a:gd name="T30" fmla="*/ 6 w 131"/>
                  <a:gd name="T31" fmla="*/ 4 h 109"/>
                  <a:gd name="T32" fmla="*/ 6 w 131"/>
                  <a:gd name="T33" fmla="*/ 4 h 109"/>
                  <a:gd name="T34" fmla="*/ 7 w 131"/>
                  <a:gd name="T35" fmla="*/ 5 h 109"/>
                  <a:gd name="T36" fmla="*/ 8 w 131"/>
                  <a:gd name="T37" fmla="*/ 6 h 109"/>
                  <a:gd name="T38" fmla="*/ 8 w 131"/>
                  <a:gd name="T39" fmla="*/ 6 h 109"/>
                  <a:gd name="T40" fmla="*/ 9 w 131"/>
                  <a:gd name="T41" fmla="*/ 6 h 109"/>
                  <a:gd name="T42" fmla="*/ 9 w 131"/>
                  <a:gd name="T43" fmla="*/ 6 h 109"/>
                  <a:gd name="T44" fmla="*/ 8 w 131"/>
                  <a:gd name="T45" fmla="*/ 5 h 109"/>
                  <a:gd name="T46" fmla="*/ 8 w 131"/>
                  <a:gd name="T47" fmla="*/ 5 h 109"/>
                  <a:gd name="T48" fmla="*/ 8 w 131"/>
                  <a:gd name="T49" fmla="*/ 4 h 109"/>
                  <a:gd name="T50" fmla="*/ 7 w 131"/>
                  <a:gd name="T51" fmla="*/ 4 h 109"/>
                  <a:gd name="T52" fmla="*/ 7 w 131"/>
                  <a:gd name="T53" fmla="*/ 3 h 109"/>
                  <a:gd name="T54" fmla="*/ 6 w 131"/>
                  <a:gd name="T55" fmla="*/ 3 h 109"/>
                  <a:gd name="T56" fmla="*/ 6 w 131"/>
                  <a:gd name="T57" fmla="*/ 2 h 109"/>
                  <a:gd name="T58" fmla="*/ 5 w 131"/>
                  <a:gd name="T59" fmla="*/ 2 h 109"/>
                  <a:gd name="T60" fmla="*/ 5 w 131"/>
                  <a:gd name="T61" fmla="*/ 2 h 109"/>
                  <a:gd name="T62" fmla="*/ 4 w 131"/>
                  <a:gd name="T63" fmla="*/ 2 h 109"/>
                  <a:gd name="T64" fmla="*/ 3 w 131"/>
                  <a:gd name="T65" fmla="*/ 2 h 109"/>
                  <a:gd name="T66" fmla="*/ 3 w 131"/>
                  <a:gd name="T67" fmla="*/ 2 h 109"/>
                  <a:gd name="T68" fmla="*/ 2 w 131"/>
                  <a:gd name="T69" fmla="*/ 2 h 109"/>
                  <a:gd name="T70" fmla="*/ 2 w 131"/>
                  <a:gd name="T71" fmla="*/ 2 h 109"/>
                  <a:gd name="T72" fmla="*/ 2 w 131"/>
                  <a:gd name="T73" fmla="*/ 2 h 109"/>
                  <a:gd name="T74" fmla="*/ 2 w 131"/>
                  <a:gd name="T75" fmla="*/ 2 h 109"/>
                  <a:gd name="T76" fmla="*/ 3 w 131"/>
                  <a:gd name="T77" fmla="*/ 1 h 109"/>
                  <a:gd name="T78" fmla="*/ 3 w 131"/>
                  <a:gd name="T79" fmla="*/ 0 h 109"/>
                  <a:gd name="T80" fmla="*/ 0 w 131"/>
                  <a:gd name="T81" fmla="*/ 0 h 1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
                  <a:gd name="T124" fmla="*/ 0 h 109"/>
                  <a:gd name="T125" fmla="*/ 131 w 131"/>
                  <a:gd name="T126" fmla="*/ 109 h 1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 h="109">
                    <a:moveTo>
                      <a:pt x="0" y="0"/>
                    </a:moveTo>
                    <a:lnTo>
                      <a:pt x="1" y="1"/>
                    </a:lnTo>
                    <a:lnTo>
                      <a:pt x="5" y="6"/>
                    </a:lnTo>
                    <a:lnTo>
                      <a:pt x="8" y="9"/>
                    </a:lnTo>
                    <a:lnTo>
                      <a:pt x="11" y="13"/>
                    </a:lnTo>
                    <a:lnTo>
                      <a:pt x="14" y="19"/>
                    </a:lnTo>
                    <a:lnTo>
                      <a:pt x="15" y="24"/>
                    </a:lnTo>
                    <a:lnTo>
                      <a:pt x="15" y="31"/>
                    </a:lnTo>
                    <a:lnTo>
                      <a:pt x="15" y="39"/>
                    </a:lnTo>
                    <a:lnTo>
                      <a:pt x="12" y="44"/>
                    </a:lnTo>
                    <a:lnTo>
                      <a:pt x="11" y="50"/>
                    </a:lnTo>
                    <a:lnTo>
                      <a:pt x="8" y="54"/>
                    </a:lnTo>
                    <a:lnTo>
                      <a:pt x="7" y="59"/>
                    </a:lnTo>
                    <a:lnTo>
                      <a:pt x="8" y="62"/>
                    </a:lnTo>
                    <a:lnTo>
                      <a:pt x="10" y="64"/>
                    </a:lnTo>
                    <a:lnTo>
                      <a:pt x="15" y="64"/>
                    </a:lnTo>
                    <a:lnTo>
                      <a:pt x="21" y="63"/>
                    </a:lnTo>
                    <a:lnTo>
                      <a:pt x="25" y="62"/>
                    </a:lnTo>
                    <a:lnTo>
                      <a:pt x="28" y="62"/>
                    </a:lnTo>
                    <a:lnTo>
                      <a:pt x="33" y="62"/>
                    </a:lnTo>
                    <a:lnTo>
                      <a:pt x="38" y="60"/>
                    </a:lnTo>
                    <a:lnTo>
                      <a:pt x="42" y="59"/>
                    </a:lnTo>
                    <a:lnTo>
                      <a:pt x="46" y="59"/>
                    </a:lnTo>
                    <a:lnTo>
                      <a:pt x="50" y="57"/>
                    </a:lnTo>
                    <a:lnTo>
                      <a:pt x="56" y="57"/>
                    </a:lnTo>
                    <a:lnTo>
                      <a:pt x="60" y="57"/>
                    </a:lnTo>
                    <a:lnTo>
                      <a:pt x="64" y="59"/>
                    </a:lnTo>
                    <a:lnTo>
                      <a:pt x="68" y="59"/>
                    </a:lnTo>
                    <a:lnTo>
                      <a:pt x="73" y="62"/>
                    </a:lnTo>
                    <a:lnTo>
                      <a:pt x="75" y="62"/>
                    </a:lnTo>
                    <a:lnTo>
                      <a:pt x="80" y="64"/>
                    </a:lnTo>
                    <a:lnTo>
                      <a:pt x="84" y="69"/>
                    </a:lnTo>
                    <a:lnTo>
                      <a:pt x="89" y="73"/>
                    </a:lnTo>
                    <a:lnTo>
                      <a:pt x="95" y="76"/>
                    </a:lnTo>
                    <a:lnTo>
                      <a:pt x="99" y="82"/>
                    </a:lnTo>
                    <a:lnTo>
                      <a:pt x="105" y="87"/>
                    </a:lnTo>
                    <a:lnTo>
                      <a:pt x="109" y="92"/>
                    </a:lnTo>
                    <a:lnTo>
                      <a:pt x="113" y="96"/>
                    </a:lnTo>
                    <a:lnTo>
                      <a:pt x="117" y="100"/>
                    </a:lnTo>
                    <a:lnTo>
                      <a:pt x="122" y="103"/>
                    </a:lnTo>
                    <a:lnTo>
                      <a:pt x="124" y="107"/>
                    </a:lnTo>
                    <a:lnTo>
                      <a:pt x="129" y="109"/>
                    </a:lnTo>
                    <a:lnTo>
                      <a:pt x="131" y="106"/>
                    </a:lnTo>
                    <a:lnTo>
                      <a:pt x="130" y="102"/>
                    </a:lnTo>
                    <a:lnTo>
                      <a:pt x="129" y="99"/>
                    </a:lnTo>
                    <a:lnTo>
                      <a:pt x="127" y="95"/>
                    </a:lnTo>
                    <a:lnTo>
                      <a:pt x="126" y="90"/>
                    </a:lnTo>
                    <a:lnTo>
                      <a:pt x="123" y="86"/>
                    </a:lnTo>
                    <a:lnTo>
                      <a:pt x="120" y="82"/>
                    </a:lnTo>
                    <a:lnTo>
                      <a:pt x="117" y="77"/>
                    </a:lnTo>
                    <a:lnTo>
                      <a:pt x="115" y="73"/>
                    </a:lnTo>
                    <a:lnTo>
                      <a:pt x="110" y="69"/>
                    </a:lnTo>
                    <a:lnTo>
                      <a:pt x="108" y="64"/>
                    </a:lnTo>
                    <a:lnTo>
                      <a:pt x="105" y="60"/>
                    </a:lnTo>
                    <a:lnTo>
                      <a:pt x="102" y="57"/>
                    </a:lnTo>
                    <a:lnTo>
                      <a:pt x="95" y="52"/>
                    </a:lnTo>
                    <a:lnTo>
                      <a:pt x="88" y="47"/>
                    </a:lnTo>
                    <a:lnTo>
                      <a:pt x="85" y="46"/>
                    </a:lnTo>
                    <a:lnTo>
                      <a:pt x="82" y="44"/>
                    </a:lnTo>
                    <a:lnTo>
                      <a:pt x="77" y="43"/>
                    </a:lnTo>
                    <a:lnTo>
                      <a:pt x="73" y="43"/>
                    </a:lnTo>
                    <a:lnTo>
                      <a:pt x="67" y="43"/>
                    </a:lnTo>
                    <a:lnTo>
                      <a:pt x="61" y="43"/>
                    </a:lnTo>
                    <a:lnTo>
                      <a:pt x="57" y="43"/>
                    </a:lnTo>
                    <a:lnTo>
                      <a:pt x="52" y="44"/>
                    </a:lnTo>
                    <a:lnTo>
                      <a:pt x="46" y="44"/>
                    </a:lnTo>
                    <a:lnTo>
                      <a:pt x="42" y="44"/>
                    </a:lnTo>
                    <a:lnTo>
                      <a:pt x="38" y="46"/>
                    </a:lnTo>
                    <a:lnTo>
                      <a:pt x="35" y="46"/>
                    </a:lnTo>
                    <a:lnTo>
                      <a:pt x="31" y="46"/>
                    </a:lnTo>
                    <a:lnTo>
                      <a:pt x="28" y="47"/>
                    </a:lnTo>
                    <a:lnTo>
                      <a:pt x="26" y="47"/>
                    </a:lnTo>
                    <a:lnTo>
                      <a:pt x="26" y="46"/>
                    </a:lnTo>
                    <a:lnTo>
                      <a:pt x="28" y="43"/>
                    </a:lnTo>
                    <a:lnTo>
                      <a:pt x="29" y="37"/>
                    </a:lnTo>
                    <a:lnTo>
                      <a:pt x="32" y="33"/>
                    </a:lnTo>
                    <a:lnTo>
                      <a:pt x="35" y="26"/>
                    </a:lnTo>
                    <a:lnTo>
                      <a:pt x="36" y="20"/>
                    </a:lnTo>
                    <a:lnTo>
                      <a:pt x="36" y="13"/>
                    </a:lnTo>
                    <a:lnTo>
                      <a:pt x="36"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7" name="Freeform 49"/>
              <p:cNvSpPr>
                <a:spLocks/>
              </p:cNvSpPr>
              <p:nvPr/>
            </p:nvSpPr>
            <p:spPr bwMode="auto">
              <a:xfrm>
                <a:off x="438" y="2366"/>
                <a:ext cx="732" cy="253"/>
              </a:xfrm>
              <a:custGeom>
                <a:avLst/>
                <a:gdLst>
                  <a:gd name="T0" fmla="*/ 7 w 1464"/>
                  <a:gd name="T1" fmla="*/ 28 h 507"/>
                  <a:gd name="T2" fmla="*/ 10 w 1464"/>
                  <a:gd name="T3" fmla="*/ 27 h 507"/>
                  <a:gd name="T4" fmla="*/ 14 w 1464"/>
                  <a:gd name="T5" fmla="*/ 27 h 507"/>
                  <a:gd name="T6" fmla="*/ 18 w 1464"/>
                  <a:gd name="T7" fmla="*/ 26 h 507"/>
                  <a:gd name="T8" fmla="*/ 23 w 1464"/>
                  <a:gd name="T9" fmla="*/ 26 h 507"/>
                  <a:gd name="T10" fmla="*/ 28 w 1464"/>
                  <a:gd name="T11" fmla="*/ 26 h 507"/>
                  <a:gd name="T12" fmla="*/ 33 w 1464"/>
                  <a:gd name="T13" fmla="*/ 27 h 507"/>
                  <a:gd name="T14" fmla="*/ 37 w 1464"/>
                  <a:gd name="T15" fmla="*/ 27 h 507"/>
                  <a:gd name="T16" fmla="*/ 40 w 1464"/>
                  <a:gd name="T17" fmla="*/ 28 h 507"/>
                  <a:gd name="T18" fmla="*/ 43 w 1464"/>
                  <a:gd name="T19" fmla="*/ 29 h 507"/>
                  <a:gd name="T20" fmla="*/ 45 w 1464"/>
                  <a:gd name="T21" fmla="*/ 30 h 507"/>
                  <a:gd name="T22" fmla="*/ 47 w 1464"/>
                  <a:gd name="T23" fmla="*/ 31 h 507"/>
                  <a:gd name="T24" fmla="*/ 51 w 1464"/>
                  <a:gd name="T25" fmla="*/ 31 h 507"/>
                  <a:gd name="T26" fmla="*/ 53 w 1464"/>
                  <a:gd name="T27" fmla="*/ 28 h 507"/>
                  <a:gd name="T28" fmla="*/ 55 w 1464"/>
                  <a:gd name="T29" fmla="*/ 27 h 507"/>
                  <a:gd name="T30" fmla="*/ 57 w 1464"/>
                  <a:gd name="T31" fmla="*/ 25 h 507"/>
                  <a:gd name="T32" fmla="*/ 60 w 1464"/>
                  <a:gd name="T33" fmla="*/ 23 h 507"/>
                  <a:gd name="T34" fmla="*/ 64 w 1464"/>
                  <a:gd name="T35" fmla="*/ 22 h 507"/>
                  <a:gd name="T36" fmla="*/ 69 w 1464"/>
                  <a:gd name="T37" fmla="*/ 20 h 507"/>
                  <a:gd name="T38" fmla="*/ 74 w 1464"/>
                  <a:gd name="T39" fmla="*/ 20 h 507"/>
                  <a:gd name="T40" fmla="*/ 79 w 1464"/>
                  <a:gd name="T41" fmla="*/ 19 h 507"/>
                  <a:gd name="T42" fmla="*/ 83 w 1464"/>
                  <a:gd name="T43" fmla="*/ 19 h 507"/>
                  <a:gd name="T44" fmla="*/ 87 w 1464"/>
                  <a:gd name="T45" fmla="*/ 19 h 507"/>
                  <a:gd name="T46" fmla="*/ 90 w 1464"/>
                  <a:gd name="T47" fmla="*/ 19 h 507"/>
                  <a:gd name="T48" fmla="*/ 92 w 1464"/>
                  <a:gd name="T49" fmla="*/ 20 h 507"/>
                  <a:gd name="T50" fmla="*/ 91 w 1464"/>
                  <a:gd name="T51" fmla="*/ 17 h 507"/>
                  <a:gd name="T52" fmla="*/ 89 w 1464"/>
                  <a:gd name="T53" fmla="*/ 14 h 507"/>
                  <a:gd name="T54" fmla="*/ 87 w 1464"/>
                  <a:gd name="T55" fmla="*/ 10 h 507"/>
                  <a:gd name="T56" fmla="*/ 85 w 1464"/>
                  <a:gd name="T57" fmla="*/ 6 h 507"/>
                  <a:gd name="T58" fmla="*/ 83 w 1464"/>
                  <a:gd name="T59" fmla="*/ 2 h 507"/>
                  <a:gd name="T60" fmla="*/ 75 w 1464"/>
                  <a:gd name="T61" fmla="*/ 0 h 507"/>
                  <a:gd name="T62" fmla="*/ 82 w 1464"/>
                  <a:gd name="T63" fmla="*/ 3 h 507"/>
                  <a:gd name="T64" fmla="*/ 84 w 1464"/>
                  <a:gd name="T65" fmla="*/ 5 h 507"/>
                  <a:gd name="T66" fmla="*/ 86 w 1464"/>
                  <a:gd name="T67" fmla="*/ 9 h 507"/>
                  <a:gd name="T68" fmla="*/ 88 w 1464"/>
                  <a:gd name="T69" fmla="*/ 13 h 507"/>
                  <a:gd name="T70" fmla="*/ 89 w 1464"/>
                  <a:gd name="T71" fmla="*/ 16 h 507"/>
                  <a:gd name="T72" fmla="*/ 90 w 1464"/>
                  <a:gd name="T73" fmla="*/ 19 h 507"/>
                  <a:gd name="T74" fmla="*/ 88 w 1464"/>
                  <a:gd name="T75" fmla="*/ 18 h 507"/>
                  <a:gd name="T76" fmla="*/ 84 w 1464"/>
                  <a:gd name="T77" fmla="*/ 18 h 507"/>
                  <a:gd name="T78" fmla="*/ 80 w 1464"/>
                  <a:gd name="T79" fmla="*/ 18 h 507"/>
                  <a:gd name="T80" fmla="*/ 76 w 1464"/>
                  <a:gd name="T81" fmla="*/ 18 h 507"/>
                  <a:gd name="T82" fmla="*/ 72 w 1464"/>
                  <a:gd name="T83" fmla="*/ 19 h 507"/>
                  <a:gd name="T84" fmla="*/ 68 w 1464"/>
                  <a:gd name="T85" fmla="*/ 19 h 507"/>
                  <a:gd name="T86" fmla="*/ 64 w 1464"/>
                  <a:gd name="T87" fmla="*/ 21 h 507"/>
                  <a:gd name="T88" fmla="*/ 60 w 1464"/>
                  <a:gd name="T89" fmla="*/ 22 h 507"/>
                  <a:gd name="T90" fmla="*/ 57 w 1464"/>
                  <a:gd name="T91" fmla="*/ 24 h 507"/>
                  <a:gd name="T92" fmla="*/ 54 w 1464"/>
                  <a:gd name="T93" fmla="*/ 26 h 507"/>
                  <a:gd name="T94" fmla="*/ 52 w 1464"/>
                  <a:gd name="T95" fmla="*/ 27 h 507"/>
                  <a:gd name="T96" fmla="*/ 48 w 1464"/>
                  <a:gd name="T97" fmla="*/ 28 h 507"/>
                  <a:gd name="T98" fmla="*/ 50 w 1464"/>
                  <a:gd name="T99" fmla="*/ 27 h 507"/>
                  <a:gd name="T100" fmla="*/ 47 w 1464"/>
                  <a:gd name="T101" fmla="*/ 27 h 507"/>
                  <a:gd name="T102" fmla="*/ 46 w 1464"/>
                  <a:gd name="T103" fmla="*/ 28 h 507"/>
                  <a:gd name="T104" fmla="*/ 43 w 1464"/>
                  <a:gd name="T105" fmla="*/ 27 h 507"/>
                  <a:gd name="T106" fmla="*/ 40 w 1464"/>
                  <a:gd name="T107" fmla="*/ 26 h 507"/>
                  <a:gd name="T108" fmla="*/ 36 w 1464"/>
                  <a:gd name="T109" fmla="*/ 26 h 507"/>
                  <a:gd name="T110" fmla="*/ 31 w 1464"/>
                  <a:gd name="T111" fmla="*/ 25 h 507"/>
                  <a:gd name="T112" fmla="*/ 27 w 1464"/>
                  <a:gd name="T113" fmla="*/ 25 h 507"/>
                  <a:gd name="T114" fmla="*/ 23 w 1464"/>
                  <a:gd name="T115" fmla="*/ 25 h 507"/>
                  <a:gd name="T116" fmla="*/ 19 w 1464"/>
                  <a:gd name="T117" fmla="*/ 25 h 507"/>
                  <a:gd name="T118" fmla="*/ 14 w 1464"/>
                  <a:gd name="T119" fmla="*/ 26 h 507"/>
                  <a:gd name="T120" fmla="*/ 11 w 1464"/>
                  <a:gd name="T121" fmla="*/ 26 h 507"/>
                  <a:gd name="T122" fmla="*/ 8 w 1464"/>
                  <a:gd name="T123" fmla="*/ 27 h 507"/>
                  <a:gd name="T124" fmla="*/ 0 w 1464"/>
                  <a:gd name="T125" fmla="*/ 6 h 5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4"/>
                  <a:gd name="T190" fmla="*/ 0 h 507"/>
                  <a:gd name="T191" fmla="*/ 1464 w 1464"/>
                  <a:gd name="T192" fmla="*/ 507 h 5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4" h="507">
                    <a:moveTo>
                      <a:pt x="0" y="108"/>
                    </a:moveTo>
                    <a:lnTo>
                      <a:pt x="84" y="467"/>
                    </a:lnTo>
                    <a:lnTo>
                      <a:pt x="86" y="466"/>
                    </a:lnTo>
                    <a:lnTo>
                      <a:pt x="91" y="464"/>
                    </a:lnTo>
                    <a:lnTo>
                      <a:pt x="94" y="463"/>
                    </a:lnTo>
                    <a:lnTo>
                      <a:pt x="98" y="462"/>
                    </a:lnTo>
                    <a:lnTo>
                      <a:pt x="104" y="459"/>
                    </a:lnTo>
                    <a:lnTo>
                      <a:pt x="110" y="459"/>
                    </a:lnTo>
                    <a:lnTo>
                      <a:pt x="112" y="457"/>
                    </a:lnTo>
                    <a:lnTo>
                      <a:pt x="115" y="456"/>
                    </a:lnTo>
                    <a:lnTo>
                      <a:pt x="119" y="454"/>
                    </a:lnTo>
                    <a:lnTo>
                      <a:pt x="124" y="453"/>
                    </a:lnTo>
                    <a:lnTo>
                      <a:pt x="128" y="452"/>
                    </a:lnTo>
                    <a:lnTo>
                      <a:pt x="131" y="452"/>
                    </a:lnTo>
                    <a:lnTo>
                      <a:pt x="135" y="450"/>
                    </a:lnTo>
                    <a:lnTo>
                      <a:pt x="139" y="449"/>
                    </a:lnTo>
                    <a:lnTo>
                      <a:pt x="143" y="447"/>
                    </a:lnTo>
                    <a:lnTo>
                      <a:pt x="149" y="446"/>
                    </a:lnTo>
                    <a:lnTo>
                      <a:pt x="153" y="444"/>
                    </a:lnTo>
                    <a:lnTo>
                      <a:pt x="159" y="444"/>
                    </a:lnTo>
                    <a:lnTo>
                      <a:pt x="163" y="443"/>
                    </a:lnTo>
                    <a:lnTo>
                      <a:pt x="168" y="442"/>
                    </a:lnTo>
                    <a:lnTo>
                      <a:pt x="174" y="440"/>
                    </a:lnTo>
                    <a:lnTo>
                      <a:pt x="180" y="439"/>
                    </a:lnTo>
                    <a:lnTo>
                      <a:pt x="185" y="437"/>
                    </a:lnTo>
                    <a:lnTo>
                      <a:pt x="191" y="436"/>
                    </a:lnTo>
                    <a:lnTo>
                      <a:pt x="196" y="434"/>
                    </a:lnTo>
                    <a:lnTo>
                      <a:pt x="203" y="433"/>
                    </a:lnTo>
                    <a:lnTo>
                      <a:pt x="209" y="432"/>
                    </a:lnTo>
                    <a:lnTo>
                      <a:pt x="215" y="432"/>
                    </a:lnTo>
                    <a:lnTo>
                      <a:pt x="222" y="430"/>
                    </a:lnTo>
                    <a:lnTo>
                      <a:pt x="229" y="430"/>
                    </a:lnTo>
                    <a:lnTo>
                      <a:pt x="234" y="427"/>
                    </a:lnTo>
                    <a:lnTo>
                      <a:pt x="241" y="427"/>
                    </a:lnTo>
                    <a:lnTo>
                      <a:pt x="247" y="426"/>
                    </a:lnTo>
                    <a:lnTo>
                      <a:pt x="255" y="424"/>
                    </a:lnTo>
                    <a:lnTo>
                      <a:pt x="261" y="424"/>
                    </a:lnTo>
                    <a:lnTo>
                      <a:pt x="268" y="424"/>
                    </a:lnTo>
                    <a:lnTo>
                      <a:pt x="276" y="423"/>
                    </a:lnTo>
                    <a:lnTo>
                      <a:pt x="283" y="423"/>
                    </a:lnTo>
                    <a:lnTo>
                      <a:pt x="290" y="421"/>
                    </a:lnTo>
                    <a:lnTo>
                      <a:pt x="299" y="420"/>
                    </a:lnTo>
                    <a:lnTo>
                      <a:pt x="306" y="420"/>
                    </a:lnTo>
                    <a:lnTo>
                      <a:pt x="313" y="420"/>
                    </a:lnTo>
                    <a:lnTo>
                      <a:pt x="321" y="419"/>
                    </a:lnTo>
                    <a:lnTo>
                      <a:pt x="328" y="419"/>
                    </a:lnTo>
                    <a:lnTo>
                      <a:pt x="336" y="419"/>
                    </a:lnTo>
                    <a:lnTo>
                      <a:pt x="345" y="419"/>
                    </a:lnTo>
                    <a:lnTo>
                      <a:pt x="352" y="419"/>
                    </a:lnTo>
                    <a:lnTo>
                      <a:pt x="359" y="419"/>
                    </a:lnTo>
                    <a:lnTo>
                      <a:pt x="367" y="419"/>
                    </a:lnTo>
                    <a:lnTo>
                      <a:pt x="376" y="419"/>
                    </a:lnTo>
                    <a:lnTo>
                      <a:pt x="384" y="419"/>
                    </a:lnTo>
                    <a:lnTo>
                      <a:pt x="392" y="420"/>
                    </a:lnTo>
                    <a:lnTo>
                      <a:pt x="401" y="420"/>
                    </a:lnTo>
                    <a:lnTo>
                      <a:pt x="409" y="421"/>
                    </a:lnTo>
                    <a:lnTo>
                      <a:pt x="418" y="421"/>
                    </a:lnTo>
                    <a:lnTo>
                      <a:pt x="425" y="423"/>
                    </a:lnTo>
                    <a:lnTo>
                      <a:pt x="433" y="423"/>
                    </a:lnTo>
                    <a:lnTo>
                      <a:pt x="441" y="424"/>
                    </a:lnTo>
                    <a:lnTo>
                      <a:pt x="448" y="424"/>
                    </a:lnTo>
                    <a:lnTo>
                      <a:pt x="457" y="424"/>
                    </a:lnTo>
                    <a:lnTo>
                      <a:pt x="465" y="426"/>
                    </a:lnTo>
                    <a:lnTo>
                      <a:pt x="472" y="427"/>
                    </a:lnTo>
                    <a:lnTo>
                      <a:pt x="479" y="427"/>
                    </a:lnTo>
                    <a:lnTo>
                      <a:pt x="488" y="429"/>
                    </a:lnTo>
                    <a:lnTo>
                      <a:pt x="495" y="430"/>
                    </a:lnTo>
                    <a:lnTo>
                      <a:pt x="503" y="432"/>
                    </a:lnTo>
                    <a:lnTo>
                      <a:pt x="510" y="432"/>
                    </a:lnTo>
                    <a:lnTo>
                      <a:pt x="517" y="433"/>
                    </a:lnTo>
                    <a:lnTo>
                      <a:pt x="524" y="433"/>
                    </a:lnTo>
                    <a:lnTo>
                      <a:pt x="531" y="434"/>
                    </a:lnTo>
                    <a:lnTo>
                      <a:pt x="538" y="436"/>
                    </a:lnTo>
                    <a:lnTo>
                      <a:pt x="544" y="437"/>
                    </a:lnTo>
                    <a:lnTo>
                      <a:pt x="551" y="437"/>
                    </a:lnTo>
                    <a:lnTo>
                      <a:pt x="558" y="439"/>
                    </a:lnTo>
                    <a:lnTo>
                      <a:pt x="563" y="439"/>
                    </a:lnTo>
                    <a:lnTo>
                      <a:pt x="570" y="442"/>
                    </a:lnTo>
                    <a:lnTo>
                      <a:pt x="576" y="442"/>
                    </a:lnTo>
                    <a:lnTo>
                      <a:pt x="583" y="444"/>
                    </a:lnTo>
                    <a:lnTo>
                      <a:pt x="589" y="444"/>
                    </a:lnTo>
                    <a:lnTo>
                      <a:pt x="594" y="446"/>
                    </a:lnTo>
                    <a:lnTo>
                      <a:pt x="600" y="447"/>
                    </a:lnTo>
                    <a:lnTo>
                      <a:pt x="605" y="449"/>
                    </a:lnTo>
                    <a:lnTo>
                      <a:pt x="611" y="449"/>
                    </a:lnTo>
                    <a:lnTo>
                      <a:pt x="617" y="452"/>
                    </a:lnTo>
                    <a:lnTo>
                      <a:pt x="622" y="452"/>
                    </a:lnTo>
                    <a:lnTo>
                      <a:pt x="628" y="453"/>
                    </a:lnTo>
                    <a:lnTo>
                      <a:pt x="632" y="454"/>
                    </a:lnTo>
                    <a:lnTo>
                      <a:pt x="638" y="456"/>
                    </a:lnTo>
                    <a:lnTo>
                      <a:pt x="642" y="456"/>
                    </a:lnTo>
                    <a:lnTo>
                      <a:pt x="647" y="457"/>
                    </a:lnTo>
                    <a:lnTo>
                      <a:pt x="652" y="459"/>
                    </a:lnTo>
                    <a:lnTo>
                      <a:pt x="656" y="459"/>
                    </a:lnTo>
                    <a:lnTo>
                      <a:pt x="660" y="460"/>
                    </a:lnTo>
                    <a:lnTo>
                      <a:pt x="664" y="462"/>
                    </a:lnTo>
                    <a:lnTo>
                      <a:pt x="668" y="463"/>
                    </a:lnTo>
                    <a:lnTo>
                      <a:pt x="671" y="464"/>
                    </a:lnTo>
                    <a:lnTo>
                      <a:pt x="675" y="464"/>
                    </a:lnTo>
                    <a:lnTo>
                      <a:pt x="680" y="466"/>
                    </a:lnTo>
                    <a:lnTo>
                      <a:pt x="685" y="467"/>
                    </a:lnTo>
                    <a:lnTo>
                      <a:pt x="692" y="470"/>
                    </a:lnTo>
                    <a:lnTo>
                      <a:pt x="698" y="472"/>
                    </a:lnTo>
                    <a:lnTo>
                      <a:pt x="702" y="472"/>
                    </a:lnTo>
                    <a:lnTo>
                      <a:pt x="706" y="473"/>
                    </a:lnTo>
                    <a:lnTo>
                      <a:pt x="710" y="476"/>
                    </a:lnTo>
                    <a:lnTo>
                      <a:pt x="713" y="476"/>
                    </a:lnTo>
                    <a:lnTo>
                      <a:pt x="716" y="477"/>
                    </a:lnTo>
                    <a:lnTo>
                      <a:pt x="717" y="479"/>
                    </a:lnTo>
                    <a:lnTo>
                      <a:pt x="719" y="480"/>
                    </a:lnTo>
                    <a:lnTo>
                      <a:pt x="722" y="480"/>
                    </a:lnTo>
                    <a:lnTo>
                      <a:pt x="723" y="485"/>
                    </a:lnTo>
                    <a:lnTo>
                      <a:pt x="726" y="489"/>
                    </a:lnTo>
                    <a:lnTo>
                      <a:pt x="729" y="495"/>
                    </a:lnTo>
                    <a:lnTo>
                      <a:pt x="731" y="499"/>
                    </a:lnTo>
                    <a:lnTo>
                      <a:pt x="736" y="503"/>
                    </a:lnTo>
                    <a:lnTo>
                      <a:pt x="738" y="506"/>
                    </a:lnTo>
                    <a:lnTo>
                      <a:pt x="745" y="507"/>
                    </a:lnTo>
                    <a:lnTo>
                      <a:pt x="748" y="507"/>
                    </a:lnTo>
                    <a:lnTo>
                      <a:pt x="752" y="507"/>
                    </a:lnTo>
                    <a:lnTo>
                      <a:pt x="757" y="507"/>
                    </a:lnTo>
                    <a:lnTo>
                      <a:pt x="764" y="507"/>
                    </a:lnTo>
                    <a:lnTo>
                      <a:pt x="769" y="507"/>
                    </a:lnTo>
                    <a:lnTo>
                      <a:pt x="775" y="507"/>
                    </a:lnTo>
                    <a:lnTo>
                      <a:pt x="780" y="506"/>
                    </a:lnTo>
                    <a:lnTo>
                      <a:pt x="787" y="506"/>
                    </a:lnTo>
                    <a:lnTo>
                      <a:pt x="793" y="505"/>
                    </a:lnTo>
                    <a:lnTo>
                      <a:pt x="799" y="505"/>
                    </a:lnTo>
                    <a:lnTo>
                      <a:pt x="804" y="503"/>
                    </a:lnTo>
                    <a:lnTo>
                      <a:pt x="810" y="502"/>
                    </a:lnTo>
                    <a:lnTo>
                      <a:pt x="814" y="500"/>
                    </a:lnTo>
                    <a:lnTo>
                      <a:pt x="817" y="500"/>
                    </a:lnTo>
                    <a:lnTo>
                      <a:pt x="820" y="497"/>
                    </a:lnTo>
                    <a:lnTo>
                      <a:pt x="822" y="496"/>
                    </a:lnTo>
                    <a:lnTo>
                      <a:pt x="824" y="490"/>
                    </a:lnTo>
                    <a:lnTo>
                      <a:pt x="828" y="485"/>
                    </a:lnTo>
                    <a:lnTo>
                      <a:pt x="831" y="477"/>
                    </a:lnTo>
                    <a:lnTo>
                      <a:pt x="835" y="472"/>
                    </a:lnTo>
                    <a:lnTo>
                      <a:pt x="836" y="464"/>
                    </a:lnTo>
                    <a:lnTo>
                      <a:pt x="841" y="460"/>
                    </a:lnTo>
                    <a:lnTo>
                      <a:pt x="842" y="456"/>
                    </a:lnTo>
                    <a:lnTo>
                      <a:pt x="843" y="456"/>
                    </a:lnTo>
                    <a:lnTo>
                      <a:pt x="843" y="454"/>
                    </a:lnTo>
                    <a:lnTo>
                      <a:pt x="846" y="452"/>
                    </a:lnTo>
                    <a:lnTo>
                      <a:pt x="849" y="449"/>
                    </a:lnTo>
                    <a:lnTo>
                      <a:pt x="852" y="446"/>
                    </a:lnTo>
                    <a:lnTo>
                      <a:pt x="856" y="443"/>
                    </a:lnTo>
                    <a:lnTo>
                      <a:pt x="860" y="440"/>
                    </a:lnTo>
                    <a:lnTo>
                      <a:pt x="864" y="436"/>
                    </a:lnTo>
                    <a:lnTo>
                      <a:pt x="870" y="432"/>
                    </a:lnTo>
                    <a:lnTo>
                      <a:pt x="876" y="427"/>
                    </a:lnTo>
                    <a:lnTo>
                      <a:pt x="883" y="423"/>
                    </a:lnTo>
                    <a:lnTo>
                      <a:pt x="885" y="420"/>
                    </a:lnTo>
                    <a:lnTo>
                      <a:pt x="890" y="417"/>
                    </a:lnTo>
                    <a:lnTo>
                      <a:pt x="892" y="416"/>
                    </a:lnTo>
                    <a:lnTo>
                      <a:pt x="897" y="413"/>
                    </a:lnTo>
                    <a:lnTo>
                      <a:pt x="901" y="410"/>
                    </a:lnTo>
                    <a:lnTo>
                      <a:pt x="904" y="409"/>
                    </a:lnTo>
                    <a:lnTo>
                      <a:pt x="909" y="406"/>
                    </a:lnTo>
                    <a:lnTo>
                      <a:pt x="913" y="404"/>
                    </a:lnTo>
                    <a:lnTo>
                      <a:pt x="916" y="401"/>
                    </a:lnTo>
                    <a:lnTo>
                      <a:pt x="922" y="399"/>
                    </a:lnTo>
                    <a:lnTo>
                      <a:pt x="926" y="396"/>
                    </a:lnTo>
                    <a:lnTo>
                      <a:pt x="930" y="393"/>
                    </a:lnTo>
                    <a:lnTo>
                      <a:pt x="936" y="390"/>
                    </a:lnTo>
                    <a:lnTo>
                      <a:pt x="940" y="389"/>
                    </a:lnTo>
                    <a:lnTo>
                      <a:pt x="946" y="384"/>
                    </a:lnTo>
                    <a:lnTo>
                      <a:pt x="951" y="383"/>
                    </a:lnTo>
                    <a:lnTo>
                      <a:pt x="955" y="380"/>
                    </a:lnTo>
                    <a:lnTo>
                      <a:pt x="961" y="377"/>
                    </a:lnTo>
                    <a:lnTo>
                      <a:pt x="967" y="374"/>
                    </a:lnTo>
                    <a:lnTo>
                      <a:pt x="972" y="373"/>
                    </a:lnTo>
                    <a:lnTo>
                      <a:pt x="978" y="370"/>
                    </a:lnTo>
                    <a:lnTo>
                      <a:pt x="983" y="367"/>
                    </a:lnTo>
                    <a:lnTo>
                      <a:pt x="990" y="364"/>
                    </a:lnTo>
                    <a:lnTo>
                      <a:pt x="996" y="363"/>
                    </a:lnTo>
                    <a:lnTo>
                      <a:pt x="1003" y="360"/>
                    </a:lnTo>
                    <a:lnTo>
                      <a:pt x="1009" y="357"/>
                    </a:lnTo>
                    <a:lnTo>
                      <a:pt x="1014" y="356"/>
                    </a:lnTo>
                    <a:lnTo>
                      <a:pt x="1021" y="353"/>
                    </a:lnTo>
                    <a:lnTo>
                      <a:pt x="1028" y="351"/>
                    </a:lnTo>
                    <a:lnTo>
                      <a:pt x="1035" y="348"/>
                    </a:lnTo>
                    <a:lnTo>
                      <a:pt x="1041" y="347"/>
                    </a:lnTo>
                    <a:lnTo>
                      <a:pt x="1049" y="346"/>
                    </a:lnTo>
                    <a:lnTo>
                      <a:pt x="1056" y="343"/>
                    </a:lnTo>
                    <a:lnTo>
                      <a:pt x="1063" y="341"/>
                    </a:lnTo>
                    <a:lnTo>
                      <a:pt x="1070" y="338"/>
                    </a:lnTo>
                    <a:lnTo>
                      <a:pt x="1077" y="337"/>
                    </a:lnTo>
                    <a:lnTo>
                      <a:pt x="1086" y="336"/>
                    </a:lnTo>
                    <a:lnTo>
                      <a:pt x="1093" y="334"/>
                    </a:lnTo>
                    <a:lnTo>
                      <a:pt x="1101" y="333"/>
                    </a:lnTo>
                    <a:lnTo>
                      <a:pt x="1108" y="331"/>
                    </a:lnTo>
                    <a:lnTo>
                      <a:pt x="1116" y="330"/>
                    </a:lnTo>
                    <a:lnTo>
                      <a:pt x="1123" y="328"/>
                    </a:lnTo>
                    <a:lnTo>
                      <a:pt x="1132" y="327"/>
                    </a:lnTo>
                    <a:lnTo>
                      <a:pt x="1140" y="325"/>
                    </a:lnTo>
                    <a:lnTo>
                      <a:pt x="1147" y="324"/>
                    </a:lnTo>
                    <a:lnTo>
                      <a:pt x="1156" y="324"/>
                    </a:lnTo>
                    <a:lnTo>
                      <a:pt x="1163" y="323"/>
                    </a:lnTo>
                    <a:lnTo>
                      <a:pt x="1171" y="321"/>
                    </a:lnTo>
                    <a:lnTo>
                      <a:pt x="1179" y="321"/>
                    </a:lnTo>
                    <a:lnTo>
                      <a:pt x="1188" y="320"/>
                    </a:lnTo>
                    <a:lnTo>
                      <a:pt x="1195" y="318"/>
                    </a:lnTo>
                    <a:lnTo>
                      <a:pt x="1203" y="318"/>
                    </a:lnTo>
                    <a:lnTo>
                      <a:pt x="1210" y="318"/>
                    </a:lnTo>
                    <a:lnTo>
                      <a:pt x="1219" y="317"/>
                    </a:lnTo>
                    <a:lnTo>
                      <a:pt x="1227" y="317"/>
                    </a:lnTo>
                    <a:lnTo>
                      <a:pt x="1236" y="317"/>
                    </a:lnTo>
                    <a:lnTo>
                      <a:pt x="1241" y="315"/>
                    </a:lnTo>
                    <a:lnTo>
                      <a:pt x="1250" y="315"/>
                    </a:lnTo>
                    <a:lnTo>
                      <a:pt x="1257" y="315"/>
                    </a:lnTo>
                    <a:lnTo>
                      <a:pt x="1265" y="315"/>
                    </a:lnTo>
                    <a:lnTo>
                      <a:pt x="1272" y="314"/>
                    </a:lnTo>
                    <a:lnTo>
                      <a:pt x="1279" y="314"/>
                    </a:lnTo>
                    <a:lnTo>
                      <a:pt x="1287" y="314"/>
                    </a:lnTo>
                    <a:lnTo>
                      <a:pt x="1294" y="314"/>
                    </a:lnTo>
                    <a:lnTo>
                      <a:pt x="1300" y="314"/>
                    </a:lnTo>
                    <a:lnTo>
                      <a:pt x="1308" y="314"/>
                    </a:lnTo>
                    <a:lnTo>
                      <a:pt x="1314" y="314"/>
                    </a:lnTo>
                    <a:lnTo>
                      <a:pt x="1322" y="314"/>
                    </a:lnTo>
                    <a:lnTo>
                      <a:pt x="1328" y="314"/>
                    </a:lnTo>
                    <a:lnTo>
                      <a:pt x="1335" y="314"/>
                    </a:lnTo>
                    <a:lnTo>
                      <a:pt x="1342" y="314"/>
                    </a:lnTo>
                    <a:lnTo>
                      <a:pt x="1349" y="315"/>
                    </a:lnTo>
                    <a:lnTo>
                      <a:pt x="1355" y="315"/>
                    </a:lnTo>
                    <a:lnTo>
                      <a:pt x="1360" y="315"/>
                    </a:lnTo>
                    <a:lnTo>
                      <a:pt x="1366" y="315"/>
                    </a:lnTo>
                    <a:lnTo>
                      <a:pt x="1373" y="315"/>
                    </a:lnTo>
                    <a:lnTo>
                      <a:pt x="1378" y="315"/>
                    </a:lnTo>
                    <a:lnTo>
                      <a:pt x="1384" y="315"/>
                    </a:lnTo>
                    <a:lnTo>
                      <a:pt x="1388" y="315"/>
                    </a:lnTo>
                    <a:lnTo>
                      <a:pt x="1394" y="315"/>
                    </a:lnTo>
                    <a:lnTo>
                      <a:pt x="1399" y="315"/>
                    </a:lnTo>
                    <a:lnTo>
                      <a:pt x="1404" y="315"/>
                    </a:lnTo>
                    <a:lnTo>
                      <a:pt x="1409" y="317"/>
                    </a:lnTo>
                    <a:lnTo>
                      <a:pt x="1413" y="317"/>
                    </a:lnTo>
                    <a:lnTo>
                      <a:pt x="1419" y="317"/>
                    </a:lnTo>
                    <a:lnTo>
                      <a:pt x="1423" y="317"/>
                    </a:lnTo>
                    <a:lnTo>
                      <a:pt x="1427" y="318"/>
                    </a:lnTo>
                    <a:lnTo>
                      <a:pt x="1432" y="318"/>
                    </a:lnTo>
                    <a:lnTo>
                      <a:pt x="1434" y="318"/>
                    </a:lnTo>
                    <a:lnTo>
                      <a:pt x="1439" y="318"/>
                    </a:lnTo>
                    <a:lnTo>
                      <a:pt x="1441" y="318"/>
                    </a:lnTo>
                    <a:lnTo>
                      <a:pt x="1444" y="320"/>
                    </a:lnTo>
                    <a:lnTo>
                      <a:pt x="1450" y="320"/>
                    </a:lnTo>
                    <a:lnTo>
                      <a:pt x="1454" y="321"/>
                    </a:lnTo>
                    <a:lnTo>
                      <a:pt x="1458" y="321"/>
                    </a:lnTo>
                    <a:lnTo>
                      <a:pt x="1461" y="321"/>
                    </a:lnTo>
                    <a:lnTo>
                      <a:pt x="1462" y="321"/>
                    </a:lnTo>
                    <a:lnTo>
                      <a:pt x="1464" y="321"/>
                    </a:lnTo>
                    <a:lnTo>
                      <a:pt x="1462" y="321"/>
                    </a:lnTo>
                    <a:lnTo>
                      <a:pt x="1462" y="318"/>
                    </a:lnTo>
                    <a:lnTo>
                      <a:pt x="1461" y="315"/>
                    </a:lnTo>
                    <a:lnTo>
                      <a:pt x="1460" y="311"/>
                    </a:lnTo>
                    <a:lnTo>
                      <a:pt x="1455" y="305"/>
                    </a:lnTo>
                    <a:lnTo>
                      <a:pt x="1453" y="300"/>
                    </a:lnTo>
                    <a:lnTo>
                      <a:pt x="1451" y="295"/>
                    </a:lnTo>
                    <a:lnTo>
                      <a:pt x="1450" y="291"/>
                    </a:lnTo>
                    <a:lnTo>
                      <a:pt x="1448" y="287"/>
                    </a:lnTo>
                    <a:lnTo>
                      <a:pt x="1447" y="284"/>
                    </a:lnTo>
                    <a:lnTo>
                      <a:pt x="1444" y="278"/>
                    </a:lnTo>
                    <a:lnTo>
                      <a:pt x="1443" y="274"/>
                    </a:lnTo>
                    <a:lnTo>
                      <a:pt x="1440" y="268"/>
                    </a:lnTo>
                    <a:lnTo>
                      <a:pt x="1439" y="264"/>
                    </a:lnTo>
                    <a:lnTo>
                      <a:pt x="1436" y="260"/>
                    </a:lnTo>
                    <a:lnTo>
                      <a:pt x="1433" y="254"/>
                    </a:lnTo>
                    <a:lnTo>
                      <a:pt x="1430" y="248"/>
                    </a:lnTo>
                    <a:lnTo>
                      <a:pt x="1429" y="244"/>
                    </a:lnTo>
                    <a:lnTo>
                      <a:pt x="1426" y="238"/>
                    </a:lnTo>
                    <a:lnTo>
                      <a:pt x="1423" y="232"/>
                    </a:lnTo>
                    <a:lnTo>
                      <a:pt x="1420" y="225"/>
                    </a:lnTo>
                    <a:lnTo>
                      <a:pt x="1418" y="219"/>
                    </a:lnTo>
                    <a:lnTo>
                      <a:pt x="1413" y="214"/>
                    </a:lnTo>
                    <a:lnTo>
                      <a:pt x="1412" y="208"/>
                    </a:lnTo>
                    <a:lnTo>
                      <a:pt x="1408" y="201"/>
                    </a:lnTo>
                    <a:lnTo>
                      <a:pt x="1406" y="195"/>
                    </a:lnTo>
                    <a:lnTo>
                      <a:pt x="1402" y="188"/>
                    </a:lnTo>
                    <a:lnTo>
                      <a:pt x="1399" y="182"/>
                    </a:lnTo>
                    <a:lnTo>
                      <a:pt x="1395" y="175"/>
                    </a:lnTo>
                    <a:lnTo>
                      <a:pt x="1392" y="169"/>
                    </a:lnTo>
                    <a:lnTo>
                      <a:pt x="1388" y="162"/>
                    </a:lnTo>
                    <a:lnTo>
                      <a:pt x="1385" y="155"/>
                    </a:lnTo>
                    <a:lnTo>
                      <a:pt x="1381" y="149"/>
                    </a:lnTo>
                    <a:lnTo>
                      <a:pt x="1378" y="142"/>
                    </a:lnTo>
                    <a:lnTo>
                      <a:pt x="1374" y="135"/>
                    </a:lnTo>
                    <a:lnTo>
                      <a:pt x="1370" y="128"/>
                    </a:lnTo>
                    <a:lnTo>
                      <a:pt x="1367" y="122"/>
                    </a:lnTo>
                    <a:lnTo>
                      <a:pt x="1363" y="115"/>
                    </a:lnTo>
                    <a:lnTo>
                      <a:pt x="1359" y="109"/>
                    </a:lnTo>
                    <a:lnTo>
                      <a:pt x="1355" y="102"/>
                    </a:lnTo>
                    <a:lnTo>
                      <a:pt x="1352" y="96"/>
                    </a:lnTo>
                    <a:lnTo>
                      <a:pt x="1348" y="90"/>
                    </a:lnTo>
                    <a:lnTo>
                      <a:pt x="1343" y="83"/>
                    </a:lnTo>
                    <a:lnTo>
                      <a:pt x="1339" y="78"/>
                    </a:lnTo>
                    <a:lnTo>
                      <a:pt x="1335" y="72"/>
                    </a:lnTo>
                    <a:lnTo>
                      <a:pt x="1331" y="66"/>
                    </a:lnTo>
                    <a:lnTo>
                      <a:pt x="1327" y="60"/>
                    </a:lnTo>
                    <a:lnTo>
                      <a:pt x="1322" y="53"/>
                    </a:lnTo>
                    <a:lnTo>
                      <a:pt x="1318" y="48"/>
                    </a:lnTo>
                    <a:lnTo>
                      <a:pt x="1314" y="43"/>
                    </a:lnTo>
                    <a:lnTo>
                      <a:pt x="1310" y="37"/>
                    </a:lnTo>
                    <a:lnTo>
                      <a:pt x="1306" y="32"/>
                    </a:lnTo>
                    <a:lnTo>
                      <a:pt x="1301" y="26"/>
                    </a:lnTo>
                    <a:lnTo>
                      <a:pt x="1299" y="23"/>
                    </a:lnTo>
                    <a:lnTo>
                      <a:pt x="1294" y="17"/>
                    </a:lnTo>
                    <a:lnTo>
                      <a:pt x="1289" y="13"/>
                    </a:lnTo>
                    <a:lnTo>
                      <a:pt x="1286" y="10"/>
                    </a:lnTo>
                    <a:lnTo>
                      <a:pt x="1282" y="6"/>
                    </a:lnTo>
                    <a:lnTo>
                      <a:pt x="1224" y="0"/>
                    </a:lnTo>
                    <a:lnTo>
                      <a:pt x="1200" y="15"/>
                    </a:lnTo>
                    <a:lnTo>
                      <a:pt x="1282" y="20"/>
                    </a:lnTo>
                    <a:lnTo>
                      <a:pt x="1283" y="22"/>
                    </a:lnTo>
                    <a:lnTo>
                      <a:pt x="1285" y="25"/>
                    </a:lnTo>
                    <a:lnTo>
                      <a:pt x="1287" y="27"/>
                    </a:lnTo>
                    <a:lnTo>
                      <a:pt x="1289" y="32"/>
                    </a:lnTo>
                    <a:lnTo>
                      <a:pt x="1293" y="37"/>
                    </a:lnTo>
                    <a:lnTo>
                      <a:pt x="1294" y="39"/>
                    </a:lnTo>
                    <a:lnTo>
                      <a:pt x="1297" y="43"/>
                    </a:lnTo>
                    <a:lnTo>
                      <a:pt x="1300" y="46"/>
                    </a:lnTo>
                    <a:lnTo>
                      <a:pt x="1301" y="50"/>
                    </a:lnTo>
                    <a:lnTo>
                      <a:pt x="1304" y="53"/>
                    </a:lnTo>
                    <a:lnTo>
                      <a:pt x="1307" y="58"/>
                    </a:lnTo>
                    <a:lnTo>
                      <a:pt x="1308" y="62"/>
                    </a:lnTo>
                    <a:lnTo>
                      <a:pt x="1311" y="66"/>
                    </a:lnTo>
                    <a:lnTo>
                      <a:pt x="1314" y="70"/>
                    </a:lnTo>
                    <a:lnTo>
                      <a:pt x="1317" y="75"/>
                    </a:lnTo>
                    <a:lnTo>
                      <a:pt x="1320" y="79"/>
                    </a:lnTo>
                    <a:lnTo>
                      <a:pt x="1324" y="85"/>
                    </a:lnTo>
                    <a:lnTo>
                      <a:pt x="1327" y="89"/>
                    </a:lnTo>
                    <a:lnTo>
                      <a:pt x="1329" y="93"/>
                    </a:lnTo>
                    <a:lnTo>
                      <a:pt x="1332" y="99"/>
                    </a:lnTo>
                    <a:lnTo>
                      <a:pt x="1336" y="105"/>
                    </a:lnTo>
                    <a:lnTo>
                      <a:pt x="1339" y="109"/>
                    </a:lnTo>
                    <a:lnTo>
                      <a:pt x="1342" y="115"/>
                    </a:lnTo>
                    <a:lnTo>
                      <a:pt x="1346" y="121"/>
                    </a:lnTo>
                    <a:lnTo>
                      <a:pt x="1349" y="126"/>
                    </a:lnTo>
                    <a:lnTo>
                      <a:pt x="1353" y="132"/>
                    </a:lnTo>
                    <a:lnTo>
                      <a:pt x="1356" y="138"/>
                    </a:lnTo>
                    <a:lnTo>
                      <a:pt x="1359" y="144"/>
                    </a:lnTo>
                    <a:lnTo>
                      <a:pt x="1363" y="149"/>
                    </a:lnTo>
                    <a:lnTo>
                      <a:pt x="1366" y="155"/>
                    </a:lnTo>
                    <a:lnTo>
                      <a:pt x="1369" y="161"/>
                    </a:lnTo>
                    <a:lnTo>
                      <a:pt x="1373" y="166"/>
                    </a:lnTo>
                    <a:lnTo>
                      <a:pt x="1376" y="172"/>
                    </a:lnTo>
                    <a:lnTo>
                      <a:pt x="1378" y="178"/>
                    </a:lnTo>
                    <a:lnTo>
                      <a:pt x="1383" y="184"/>
                    </a:lnTo>
                    <a:lnTo>
                      <a:pt x="1385" y="191"/>
                    </a:lnTo>
                    <a:lnTo>
                      <a:pt x="1388" y="197"/>
                    </a:lnTo>
                    <a:lnTo>
                      <a:pt x="1391" y="202"/>
                    </a:lnTo>
                    <a:lnTo>
                      <a:pt x="1395" y="208"/>
                    </a:lnTo>
                    <a:lnTo>
                      <a:pt x="1398" y="214"/>
                    </a:lnTo>
                    <a:lnTo>
                      <a:pt x="1401" y="219"/>
                    </a:lnTo>
                    <a:lnTo>
                      <a:pt x="1404" y="225"/>
                    </a:lnTo>
                    <a:lnTo>
                      <a:pt x="1406" y="231"/>
                    </a:lnTo>
                    <a:lnTo>
                      <a:pt x="1409" y="237"/>
                    </a:lnTo>
                    <a:lnTo>
                      <a:pt x="1412" y="242"/>
                    </a:lnTo>
                    <a:lnTo>
                      <a:pt x="1413" y="248"/>
                    </a:lnTo>
                    <a:lnTo>
                      <a:pt x="1416" y="254"/>
                    </a:lnTo>
                    <a:lnTo>
                      <a:pt x="1419" y="260"/>
                    </a:lnTo>
                    <a:lnTo>
                      <a:pt x="1422" y="265"/>
                    </a:lnTo>
                    <a:lnTo>
                      <a:pt x="1423" y="271"/>
                    </a:lnTo>
                    <a:lnTo>
                      <a:pt x="1426" y="275"/>
                    </a:lnTo>
                    <a:lnTo>
                      <a:pt x="1427" y="281"/>
                    </a:lnTo>
                    <a:lnTo>
                      <a:pt x="1430" y="287"/>
                    </a:lnTo>
                    <a:lnTo>
                      <a:pt x="1432" y="291"/>
                    </a:lnTo>
                    <a:lnTo>
                      <a:pt x="1433" y="297"/>
                    </a:lnTo>
                    <a:lnTo>
                      <a:pt x="1434" y="301"/>
                    </a:lnTo>
                    <a:lnTo>
                      <a:pt x="1436" y="307"/>
                    </a:lnTo>
                    <a:lnTo>
                      <a:pt x="1434" y="305"/>
                    </a:lnTo>
                    <a:lnTo>
                      <a:pt x="1430" y="305"/>
                    </a:lnTo>
                    <a:lnTo>
                      <a:pt x="1427" y="305"/>
                    </a:lnTo>
                    <a:lnTo>
                      <a:pt x="1422" y="304"/>
                    </a:lnTo>
                    <a:lnTo>
                      <a:pt x="1416" y="304"/>
                    </a:lnTo>
                    <a:lnTo>
                      <a:pt x="1412" y="303"/>
                    </a:lnTo>
                    <a:lnTo>
                      <a:pt x="1409" y="303"/>
                    </a:lnTo>
                    <a:lnTo>
                      <a:pt x="1405" y="303"/>
                    </a:lnTo>
                    <a:lnTo>
                      <a:pt x="1402" y="303"/>
                    </a:lnTo>
                    <a:lnTo>
                      <a:pt x="1398" y="303"/>
                    </a:lnTo>
                    <a:lnTo>
                      <a:pt x="1394" y="301"/>
                    </a:lnTo>
                    <a:lnTo>
                      <a:pt x="1388" y="301"/>
                    </a:lnTo>
                    <a:lnTo>
                      <a:pt x="1384" y="301"/>
                    </a:lnTo>
                    <a:lnTo>
                      <a:pt x="1380" y="300"/>
                    </a:lnTo>
                    <a:lnTo>
                      <a:pt x="1374" y="300"/>
                    </a:lnTo>
                    <a:lnTo>
                      <a:pt x="1369" y="300"/>
                    </a:lnTo>
                    <a:lnTo>
                      <a:pt x="1364" y="300"/>
                    </a:lnTo>
                    <a:lnTo>
                      <a:pt x="1359" y="300"/>
                    </a:lnTo>
                    <a:lnTo>
                      <a:pt x="1353" y="300"/>
                    </a:lnTo>
                    <a:lnTo>
                      <a:pt x="1348" y="298"/>
                    </a:lnTo>
                    <a:lnTo>
                      <a:pt x="1342" y="298"/>
                    </a:lnTo>
                    <a:lnTo>
                      <a:pt x="1336" y="298"/>
                    </a:lnTo>
                    <a:lnTo>
                      <a:pt x="1331" y="298"/>
                    </a:lnTo>
                    <a:lnTo>
                      <a:pt x="1324" y="298"/>
                    </a:lnTo>
                    <a:lnTo>
                      <a:pt x="1318" y="298"/>
                    </a:lnTo>
                    <a:lnTo>
                      <a:pt x="1311" y="297"/>
                    </a:lnTo>
                    <a:lnTo>
                      <a:pt x="1306" y="297"/>
                    </a:lnTo>
                    <a:lnTo>
                      <a:pt x="1299" y="297"/>
                    </a:lnTo>
                    <a:lnTo>
                      <a:pt x="1292" y="297"/>
                    </a:lnTo>
                    <a:lnTo>
                      <a:pt x="1285" y="297"/>
                    </a:lnTo>
                    <a:lnTo>
                      <a:pt x="1279" y="297"/>
                    </a:lnTo>
                    <a:lnTo>
                      <a:pt x="1272" y="297"/>
                    </a:lnTo>
                    <a:lnTo>
                      <a:pt x="1265" y="297"/>
                    </a:lnTo>
                    <a:lnTo>
                      <a:pt x="1258" y="297"/>
                    </a:lnTo>
                    <a:lnTo>
                      <a:pt x="1251" y="297"/>
                    </a:lnTo>
                    <a:lnTo>
                      <a:pt x="1244" y="297"/>
                    </a:lnTo>
                    <a:lnTo>
                      <a:pt x="1237" y="297"/>
                    </a:lnTo>
                    <a:lnTo>
                      <a:pt x="1230" y="297"/>
                    </a:lnTo>
                    <a:lnTo>
                      <a:pt x="1223" y="297"/>
                    </a:lnTo>
                    <a:lnTo>
                      <a:pt x="1216" y="298"/>
                    </a:lnTo>
                    <a:lnTo>
                      <a:pt x="1209" y="298"/>
                    </a:lnTo>
                    <a:lnTo>
                      <a:pt x="1202" y="298"/>
                    </a:lnTo>
                    <a:lnTo>
                      <a:pt x="1195" y="298"/>
                    </a:lnTo>
                    <a:lnTo>
                      <a:pt x="1188" y="300"/>
                    </a:lnTo>
                    <a:lnTo>
                      <a:pt x="1181" y="300"/>
                    </a:lnTo>
                    <a:lnTo>
                      <a:pt x="1174" y="300"/>
                    </a:lnTo>
                    <a:lnTo>
                      <a:pt x="1167" y="301"/>
                    </a:lnTo>
                    <a:lnTo>
                      <a:pt x="1160" y="301"/>
                    </a:lnTo>
                    <a:lnTo>
                      <a:pt x="1154" y="303"/>
                    </a:lnTo>
                    <a:lnTo>
                      <a:pt x="1146" y="303"/>
                    </a:lnTo>
                    <a:lnTo>
                      <a:pt x="1140" y="304"/>
                    </a:lnTo>
                    <a:lnTo>
                      <a:pt x="1133" y="305"/>
                    </a:lnTo>
                    <a:lnTo>
                      <a:pt x="1126" y="307"/>
                    </a:lnTo>
                    <a:lnTo>
                      <a:pt x="1121" y="307"/>
                    </a:lnTo>
                    <a:lnTo>
                      <a:pt x="1114" y="308"/>
                    </a:lnTo>
                    <a:lnTo>
                      <a:pt x="1108" y="310"/>
                    </a:lnTo>
                    <a:lnTo>
                      <a:pt x="1101" y="313"/>
                    </a:lnTo>
                    <a:lnTo>
                      <a:pt x="1095" y="314"/>
                    </a:lnTo>
                    <a:lnTo>
                      <a:pt x="1090" y="315"/>
                    </a:lnTo>
                    <a:lnTo>
                      <a:pt x="1083" y="315"/>
                    </a:lnTo>
                    <a:lnTo>
                      <a:pt x="1076" y="318"/>
                    </a:lnTo>
                    <a:lnTo>
                      <a:pt x="1070" y="320"/>
                    </a:lnTo>
                    <a:lnTo>
                      <a:pt x="1063" y="321"/>
                    </a:lnTo>
                    <a:lnTo>
                      <a:pt x="1058" y="324"/>
                    </a:lnTo>
                    <a:lnTo>
                      <a:pt x="1052" y="327"/>
                    </a:lnTo>
                    <a:lnTo>
                      <a:pt x="1045" y="328"/>
                    </a:lnTo>
                    <a:lnTo>
                      <a:pt x="1038" y="330"/>
                    </a:lnTo>
                    <a:lnTo>
                      <a:pt x="1032" y="333"/>
                    </a:lnTo>
                    <a:lnTo>
                      <a:pt x="1027" y="336"/>
                    </a:lnTo>
                    <a:lnTo>
                      <a:pt x="1020" y="337"/>
                    </a:lnTo>
                    <a:lnTo>
                      <a:pt x="1014" y="340"/>
                    </a:lnTo>
                    <a:lnTo>
                      <a:pt x="1009" y="343"/>
                    </a:lnTo>
                    <a:lnTo>
                      <a:pt x="1003" y="346"/>
                    </a:lnTo>
                    <a:lnTo>
                      <a:pt x="996" y="348"/>
                    </a:lnTo>
                    <a:lnTo>
                      <a:pt x="989" y="350"/>
                    </a:lnTo>
                    <a:lnTo>
                      <a:pt x="983" y="353"/>
                    </a:lnTo>
                    <a:lnTo>
                      <a:pt x="978" y="356"/>
                    </a:lnTo>
                    <a:lnTo>
                      <a:pt x="972" y="358"/>
                    </a:lnTo>
                    <a:lnTo>
                      <a:pt x="967" y="361"/>
                    </a:lnTo>
                    <a:lnTo>
                      <a:pt x="961" y="364"/>
                    </a:lnTo>
                    <a:lnTo>
                      <a:pt x="955" y="367"/>
                    </a:lnTo>
                    <a:lnTo>
                      <a:pt x="948" y="370"/>
                    </a:lnTo>
                    <a:lnTo>
                      <a:pt x="943" y="373"/>
                    </a:lnTo>
                    <a:lnTo>
                      <a:pt x="937" y="376"/>
                    </a:lnTo>
                    <a:lnTo>
                      <a:pt x="933" y="378"/>
                    </a:lnTo>
                    <a:lnTo>
                      <a:pt x="927" y="381"/>
                    </a:lnTo>
                    <a:lnTo>
                      <a:pt x="922" y="384"/>
                    </a:lnTo>
                    <a:lnTo>
                      <a:pt x="916" y="387"/>
                    </a:lnTo>
                    <a:lnTo>
                      <a:pt x="912" y="390"/>
                    </a:lnTo>
                    <a:lnTo>
                      <a:pt x="906" y="393"/>
                    </a:lnTo>
                    <a:lnTo>
                      <a:pt x="902" y="396"/>
                    </a:lnTo>
                    <a:lnTo>
                      <a:pt x="897" y="397"/>
                    </a:lnTo>
                    <a:lnTo>
                      <a:pt x="892" y="400"/>
                    </a:lnTo>
                    <a:lnTo>
                      <a:pt x="888" y="403"/>
                    </a:lnTo>
                    <a:lnTo>
                      <a:pt x="884" y="406"/>
                    </a:lnTo>
                    <a:lnTo>
                      <a:pt x="880" y="409"/>
                    </a:lnTo>
                    <a:lnTo>
                      <a:pt x="876" y="410"/>
                    </a:lnTo>
                    <a:lnTo>
                      <a:pt x="871" y="413"/>
                    </a:lnTo>
                    <a:lnTo>
                      <a:pt x="867" y="416"/>
                    </a:lnTo>
                    <a:lnTo>
                      <a:pt x="863" y="417"/>
                    </a:lnTo>
                    <a:lnTo>
                      <a:pt x="860" y="420"/>
                    </a:lnTo>
                    <a:lnTo>
                      <a:pt x="856" y="421"/>
                    </a:lnTo>
                    <a:lnTo>
                      <a:pt x="853" y="424"/>
                    </a:lnTo>
                    <a:lnTo>
                      <a:pt x="850" y="426"/>
                    </a:lnTo>
                    <a:lnTo>
                      <a:pt x="848" y="429"/>
                    </a:lnTo>
                    <a:lnTo>
                      <a:pt x="841" y="432"/>
                    </a:lnTo>
                    <a:lnTo>
                      <a:pt x="836" y="436"/>
                    </a:lnTo>
                    <a:lnTo>
                      <a:pt x="832" y="437"/>
                    </a:lnTo>
                    <a:lnTo>
                      <a:pt x="829" y="442"/>
                    </a:lnTo>
                    <a:lnTo>
                      <a:pt x="824" y="444"/>
                    </a:lnTo>
                    <a:lnTo>
                      <a:pt x="822" y="446"/>
                    </a:lnTo>
                    <a:lnTo>
                      <a:pt x="811" y="490"/>
                    </a:lnTo>
                    <a:lnTo>
                      <a:pt x="750" y="496"/>
                    </a:lnTo>
                    <a:lnTo>
                      <a:pt x="736" y="469"/>
                    </a:lnTo>
                    <a:lnTo>
                      <a:pt x="737" y="467"/>
                    </a:lnTo>
                    <a:lnTo>
                      <a:pt x="740" y="467"/>
                    </a:lnTo>
                    <a:lnTo>
                      <a:pt x="744" y="464"/>
                    </a:lnTo>
                    <a:lnTo>
                      <a:pt x="750" y="463"/>
                    </a:lnTo>
                    <a:lnTo>
                      <a:pt x="755" y="460"/>
                    </a:lnTo>
                    <a:lnTo>
                      <a:pt x="762" y="459"/>
                    </a:lnTo>
                    <a:lnTo>
                      <a:pt x="766" y="457"/>
                    </a:lnTo>
                    <a:lnTo>
                      <a:pt x="772" y="457"/>
                    </a:lnTo>
                    <a:lnTo>
                      <a:pt x="775" y="456"/>
                    </a:lnTo>
                    <a:lnTo>
                      <a:pt x="778" y="457"/>
                    </a:lnTo>
                    <a:lnTo>
                      <a:pt x="782" y="459"/>
                    </a:lnTo>
                    <a:lnTo>
                      <a:pt x="786" y="460"/>
                    </a:lnTo>
                    <a:lnTo>
                      <a:pt x="792" y="462"/>
                    </a:lnTo>
                    <a:lnTo>
                      <a:pt x="793" y="459"/>
                    </a:lnTo>
                    <a:lnTo>
                      <a:pt x="792" y="452"/>
                    </a:lnTo>
                    <a:lnTo>
                      <a:pt x="790" y="446"/>
                    </a:lnTo>
                    <a:lnTo>
                      <a:pt x="789" y="442"/>
                    </a:lnTo>
                    <a:lnTo>
                      <a:pt x="783" y="440"/>
                    </a:lnTo>
                    <a:lnTo>
                      <a:pt x="782" y="439"/>
                    </a:lnTo>
                    <a:lnTo>
                      <a:pt x="779" y="439"/>
                    </a:lnTo>
                    <a:lnTo>
                      <a:pt x="775" y="439"/>
                    </a:lnTo>
                    <a:lnTo>
                      <a:pt x="772" y="440"/>
                    </a:lnTo>
                    <a:lnTo>
                      <a:pt x="768" y="440"/>
                    </a:lnTo>
                    <a:lnTo>
                      <a:pt x="764" y="440"/>
                    </a:lnTo>
                    <a:lnTo>
                      <a:pt x="758" y="442"/>
                    </a:lnTo>
                    <a:lnTo>
                      <a:pt x="755" y="443"/>
                    </a:lnTo>
                    <a:lnTo>
                      <a:pt x="750" y="443"/>
                    </a:lnTo>
                    <a:lnTo>
                      <a:pt x="745" y="444"/>
                    </a:lnTo>
                    <a:lnTo>
                      <a:pt x="741" y="446"/>
                    </a:lnTo>
                    <a:lnTo>
                      <a:pt x="738" y="449"/>
                    </a:lnTo>
                    <a:lnTo>
                      <a:pt x="734" y="450"/>
                    </a:lnTo>
                    <a:lnTo>
                      <a:pt x="731" y="452"/>
                    </a:lnTo>
                    <a:lnTo>
                      <a:pt x="729" y="454"/>
                    </a:lnTo>
                    <a:lnTo>
                      <a:pt x="727" y="457"/>
                    </a:lnTo>
                    <a:lnTo>
                      <a:pt x="726" y="456"/>
                    </a:lnTo>
                    <a:lnTo>
                      <a:pt x="724" y="456"/>
                    </a:lnTo>
                    <a:lnTo>
                      <a:pt x="723" y="454"/>
                    </a:lnTo>
                    <a:lnTo>
                      <a:pt x="719" y="454"/>
                    </a:lnTo>
                    <a:lnTo>
                      <a:pt x="715" y="452"/>
                    </a:lnTo>
                    <a:lnTo>
                      <a:pt x="710" y="452"/>
                    </a:lnTo>
                    <a:lnTo>
                      <a:pt x="703" y="449"/>
                    </a:lnTo>
                    <a:lnTo>
                      <a:pt x="698" y="447"/>
                    </a:lnTo>
                    <a:lnTo>
                      <a:pt x="692" y="446"/>
                    </a:lnTo>
                    <a:lnTo>
                      <a:pt x="689" y="444"/>
                    </a:lnTo>
                    <a:lnTo>
                      <a:pt x="685" y="444"/>
                    </a:lnTo>
                    <a:lnTo>
                      <a:pt x="681" y="443"/>
                    </a:lnTo>
                    <a:lnTo>
                      <a:pt x="677" y="442"/>
                    </a:lnTo>
                    <a:lnTo>
                      <a:pt x="671" y="442"/>
                    </a:lnTo>
                    <a:lnTo>
                      <a:pt x="667" y="440"/>
                    </a:lnTo>
                    <a:lnTo>
                      <a:pt x="663" y="439"/>
                    </a:lnTo>
                    <a:lnTo>
                      <a:pt x="657" y="437"/>
                    </a:lnTo>
                    <a:lnTo>
                      <a:pt x="653" y="437"/>
                    </a:lnTo>
                    <a:lnTo>
                      <a:pt x="647" y="434"/>
                    </a:lnTo>
                    <a:lnTo>
                      <a:pt x="643" y="434"/>
                    </a:lnTo>
                    <a:lnTo>
                      <a:pt x="638" y="433"/>
                    </a:lnTo>
                    <a:lnTo>
                      <a:pt x="631" y="432"/>
                    </a:lnTo>
                    <a:lnTo>
                      <a:pt x="625" y="430"/>
                    </a:lnTo>
                    <a:lnTo>
                      <a:pt x="621" y="430"/>
                    </a:lnTo>
                    <a:lnTo>
                      <a:pt x="614" y="427"/>
                    </a:lnTo>
                    <a:lnTo>
                      <a:pt x="608" y="426"/>
                    </a:lnTo>
                    <a:lnTo>
                      <a:pt x="601" y="424"/>
                    </a:lnTo>
                    <a:lnTo>
                      <a:pt x="596" y="424"/>
                    </a:lnTo>
                    <a:lnTo>
                      <a:pt x="590" y="423"/>
                    </a:lnTo>
                    <a:lnTo>
                      <a:pt x="583" y="421"/>
                    </a:lnTo>
                    <a:lnTo>
                      <a:pt x="577" y="420"/>
                    </a:lnTo>
                    <a:lnTo>
                      <a:pt x="570" y="419"/>
                    </a:lnTo>
                    <a:lnTo>
                      <a:pt x="563" y="417"/>
                    </a:lnTo>
                    <a:lnTo>
                      <a:pt x="556" y="417"/>
                    </a:lnTo>
                    <a:lnTo>
                      <a:pt x="549" y="416"/>
                    </a:lnTo>
                    <a:lnTo>
                      <a:pt x="544" y="414"/>
                    </a:lnTo>
                    <a:lnTo>
                      <a:pt x="537" y="413"/>
                    </a:lnTo>
                    <a:lnTo>
                      <a:pt x="530" y="413"/>
                    </a:lnTo>
                    <a:lnTo>
                      <a:pt x="523" y="411"/>
                    </a:lnTo>
                    <a:lnTo>
                      <a:pt x="517" y="410"/>
                    </a:lnTo>
                    <a:lnTo>
                      <a:pt x="509" y="410"/>
                    </a:lnTo>
                    <a:lnTo>
                      <a:pt x="502" y="409"/>
                    </a:lnTo>
                    <a:lnTo>
                      <a:pt x="495" y="407"/>
                    </a:lnTo>
                    <a:lnTo>
                      <a:pt x="489" y="407"/>
                    </a:lnTo>
                    <a:lnTo>
                      <a:pt x="481" y="406"/>
                    </a:lnTo>
                    <a:lnTo>
                      <a:pt x="474" y="404"/>
                    </a:lnTo>
                    <a:lnTo>
                      <a:pt x="467" y="404"/>
                    </a:lnTo>
                    <a:lnTo>
                      <a:pt x="461" y="404"/>
                    </a:lnTo>
                    <a:lnTo>
                      <a:pt x="453" y="404"/>
                    </a:lnTo>
                    <a:lnTo>
                      <a:pt x="446" y="403"/>
                    </a:lnTo>
                    <a:lnTo>
                      <a:pt x="439" y="403"/>
                    </a:lnTo>
                    <a:lnTo>
                      <a:pt x="432" y="403"/>
                    </a:lnTo>
                    <a:lnTo>
                      <a:pt x="425" y="403"/>
                    </a:lnTo>
                    <a:lnTo>
                      <a:pt x="419" y="403"/>
                    </a:lnTo>
                    <a:lnTo>
                      <a:pt x="412" y="403"/>
                    </a:lnTo>
                    <a:lnTo>
                      <a:pt x="405" y="403"/>
                    </a:lnTo>
                    <a:lnTo>
                      <a:pt x="398" y="403"/>
                    </a:lnTo>
                    <a:lnTo>
                      <a:pt x="392" y="403"/>
                    </a:lnTo>
                    <a:lnTo>
                      <a:pt x="384" y="403"/>
                    </a:lnTo>
                    <a:lnTo>
                      <a:pt x="378" y="403"/>
                    </a:lnTo>
                    <a:lnTo>
                      <a:pt x="371" y="403"/>
                    </a:lnTo>
                    <a:lnTo>
                      <a:pt x="364" y="403"/>
                    </a:lnTo>
                    <a:lnTo>
                      <a:pt x="357" y="403"/>
                    </a:lnTo>
                    <a:lnTo>
                      <a:pt x="350" y="404"/>
                    </a:lnTo>
                    <a:lnTo>
                      <a:pt x="343" y="404"/>
                    </a:lnTo>
                    <a:lnTo>
                      <a:pt x="336" y="404"/>
                    </a:lnTo>
                    <a:lnTo>
                      <a:pt x="329" y="404"/>
                    </a:lnTo>
                    <a:lnTo>
                      <a:pt x="322" y="406"/>
                    </a:lnTo>
                    <a:lnTo>
                      <a:pt x="315" y="406"/>
                    </a:lnTo>
                    <a:lnTo>
                      <a:pt x="310" y="407"/>
                    </a:lnTo>
                    <a:lnTo>
                      <a:pt x="303" y="407"/>
                    </a:lnTo>
                    <a:lnTo>
                      <a:pt x="296" y="409"/>
                    </a:lnTo>
                    <a:lnTo>
                      <a:pt x="289" y="409"/>
                    </a:lnTo>
                    <a:lnTo>
                      <a:pt x="283" y="410"/>
                    </a:lnTo>
                    <a:lnTo>
                      <a:pt x="276" y="410"/>
                    </a:lnTo>
                    <a:lnTo>
                      <a:pt x="269" y="411"/>
                    </a:lnTo>
                    <a:lnTo>
                      <a:pt x="262" y="413"/>
                    </a:lnTo>
                    <a:lnTo>
                      <a:pt x="257" y="414"/>
                    </a:lnTo>
                    <a:lnTo>
                      <a:pt x="250" y="414"/>
                    </a:lnTo>
                    <a:lnTo>
                      <a:pt x="244" y="416"/>
                    </a:lnTo>
                    <a:lnTo>
                      <a:pt x="238" y="417"/>
                    </a:lnTo>
                    <a:lnTo>
                      <a:pt x="231" y="417"/>
                    </a:lnTo>
                    <a:lnTo>
                      <a:pt x="226" y="419"/>
                    </a:lnTo>
                    <a:lnTo>
                      <a:pt x="219" y="420"/>
                    </a:lnTo>
                    <a:lnTo>
                      <a:pt x="213" y="420"/>
                    </a:lnTo>
                    <a:lnTo>
                      <a:pt x="208" y="421"/>
                    </a:lnTo>
                    <a:lnTo>
                      <a:pt x="202" y="423"/>
                    </a:lnTo>
                    <a:lnTo>
                      <a:pt x="198" y="424"/>
                    </a:lnTo>
                    <a:lnTo>
                      <a:pt x="192" y="424"/>
                    </a:lnTo>
                    <a:lnTo>
                      <a:pt x="187" y="426"/>
                    </a:lnTo>
                    <a:lnTo>
                      <a:pt x="180" y="427"/>
                    </a:lnTo>
                    <a:lnTo>
                      <a:pt x="175" y="429"/>
                    </a:lnTo>
                    <a:lnTo>
                      <a:pt x="170" y="429"/>
                    </a:lnTo>
                    <a:lnTo>
                      <a:pt x="166" y="430"/>
                    </a:lnTo>
                    <a:lnTo>
                      <a:pt x="160" y="432"/>
                    </a:lnTo>
                    <a:lnTo>
                      <a:pt x="156" y="432"/>
                    </a:lnTo>
                    <a:lnTo>
                      <a:pt x="152" y="433"/>
                    </a:lnTo>
                    <a:lnTo>
                      <a:pt x="147" y="433"/>
                    </a:lnTo>
                    <a:lnTo>
                      <a:pt x="143" y="434"/>
                    </a:lnTo>
                    <a:lnTo>
                      <a:pt x="139" y="436"/>
                    </a:lnTo>
                    <a:lnTo>
                      <a:pt x="135" y="436"/>
                    </a:lnTo>
                    <a:lnTo>
                      <a:pt x="131" y="437"/>
                    </a:lnTo>
                    <a:lnTo>
                      <a:pt x="128" y="437"/>
                    </a:lnTo>
                    <a:lnTo>
                      <a:pt x="125" y="439"/>
                    </a:lnTo>
                    <a:lnTo>
                      <a:pt x="118" y="440"/>
                    </a:lnTo>
                    <a:lnTo>
                      <a:pt x="112" y="442"/>
                    </a:lnTo>
                    <a:lnTo>
                      <a:pt x="107" y="443"/>
                    </a:lnTo>
                    <a:lnTo>
                      <a:pt x="104" y="444"/>
                    </a:lnTo>
                    <a:lnTo>
                      <a:pt x="98" y="446"/>
                    </a:lnTo>
                    <a:lnTo>
                      <a:pt x="97" y="447"/>
                    </a:lnTo>
                    <a:lnTo>
                      <a:pt x="14" y="96"/>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8" name="Freeform 50"/>
              <p:cNvSpPr>
                <a:spLocks/>
              </p:cNvSpPr>
              <p:nvPr/>
            </p:nvSpPr>
            <p:spPr bwMode="auto">
              <a:xfrm>
                <a:off x="490" y="2584"/>
                <a:ext cx="323" cy="72"/>
              </a:xfrm>
              <a:custGeom>
                <a:avLst/>
                <a:gdLst>
                  <a:gd name="T0" fmla="*/ 2 w 646"/>
                  <a:gd name="T1" fmla="*/ 2 h 145"/>
                  <a:gd name="T2" fmla="*/ 4 w 646"/>
                  <a:gd name="T3" fmla="*/ 2 h 145"/>
                  <a:gd name="T4" fmla="*/ 6 w 646"/>
                  <a:gd name="T5" fmla="*/ 1 h 145"/>
                  <a:gd name="T6" fmla="*/ 8 w 646"/>
                  <a:gd name="T7" fmla="*/ 1 h 145"/>
                  <a:gd name="T8" fmla="*/ 11 w 646"/>
                  <a:gd name="T9" fmla="*/ 0 h 145"/>
                  <a:gd name="T10" fmla="*/ 13 w 646"/>
                  <a:gd name="T11" fmla="*/ 0 h 145"/>
                  <a:gd name="T12" fmla="*/ 16 w 646"/>
                  <a:gd name="T13" fmla="*/ 0 h 145"/>
                  <a:gd name="T14" fmla="*/ 19 w 646"/>
                  <a:gd name="T15" fmla="*/ 0 h 145"/>
                  <a:gd name="T16" fmla="*/ 22 w 646"/>
                  <a:gd name="T17" fmla="*/ 0 h 145"/>
                  <a:gd name="T18" fmla="*/ 24 w 646"/>
                  <a:gd name="T19" fmla="*/ 0 h 145"/>
                  <a:gd name="T20" fmla="*/ 27 w 646"/>
                  <a:gd name="T21" fmla="*/ 0 h 145"/>
                  <a:gd name="T22" fmla="*/ 30 w 646"/>
                  <a:gd name="T23" fmla="*/ 1 h 145"/>
                  <a:gd name="T24" fmla="*/ 32 w 646"/>
                  <a:gd name="T25" fmla="*/ 1 h 145"/>
                  <a:gd name="T26" fmla="*/ 34 w 646"/>
                  <a:gd name="T27" fmla="*/ 1 h 145"/>
                  <a:gd name="T28" fmla="*/ 36 w 646"/>
                  <a:gd name="T29" fmla="*/ 2 h 145"/>
                  <a:gd name="T30" fmla="*/ 41 w 646"/>
                  <a:gd name="T31" fmla="*/ 4 h 145"/>
                  <a:gd name="T32" fmla="*/ 39 w 646"/>
                  <a:gd name="T33" fmla="*/ 5 h 145"/>
                  <a:gd name="T34" fmla="*/ 37 w 646"/>
                  <a:gd name="T35" fmla="*/ 5 h 145"/>
                  <a:gd name="T36" fmla="*/ 35 w 646"/>
                  <a:gd name="T37" fmla="*/ 5 h 145"/>
                  <a:gd name="T38" fmla="*/ 34 w 646"/>
                  <a:gd name="T39" fmla="*/ 5 h 145"/>
                  <a:gd name="T40" fmla="*/ 32 w 646"/>
                  <a:gd name="T41" fmla="*/ 5 h 145"/>
                  <a:gd name="T42" fmla="*/ 30 w 646"/>
                  <a:gd name="T43" fmla="*/ 5 h 145"/>
                  <a:gd name="T44" fmla="*/ 28 w 646"/>
                  <a:gd name="T45" fmla="*/ 5 h 145"/>
                  <a:gd name="T46" fmla="*/ 25 w 646"/>
                  <a:gd name="T47" fmla="*/ 5 h 145"/>
                  <a:gd name="T48" fmla="*/ 22 w 646"/>
                  <a:gd name="T49" fmla="*/ 6 h 145"/>
                  <a:gd name="T50" fmla="*/ 18 w 646"/>
                  <a:gd name="T51" fmla="*/ 6 h 145"/>
                  <a:gd name="T52" fmla="*/ 15 w 646"/>
                  <a:gd name="T53" fmla="*/ 7 h 145"/>
                  <a:gd name="T54" fmla="*/ 11 w 646"/>
                  <a:gd name="T55" fmla="*/ 7 h 145"/>
                  <a:gd name="T56" fmla="*/ 8 w 646"/>
                  <a:gd name="T57" fmla="*/ 8 h 145"/>
                  <a:gd name="T58" fmla="*/ 6 w 646"/>
                  <a:gd name="T59" fmla="*/ 7 h 145"/>
                  <a:gd name="T60" fmla="*/ 7 w 646"/>
                  <a:gd name="T61" fmla="*/ 7 h 145"/>
                  <a:gd name="T62" fmla="*/ 10 w 646"/>
                  <a:gd name="T63" fmla="*/ 7 h 145"/>
                  <a:gd name="T64" fmla="*/ 13 w 646"/>
                  <a:gd name="T65" fmla="*/ 6 h 145"/>
                  <a:gd name="T66" fmla="*/ 17 w 646"/>
                  <a:gd name="T67" fmla="*/ 5 h 145"/>
                  <a:gd name="T68" fmla="*/ 21 w 646"/>
                  <a:gd name="T69" fmla="*/ 5 h 145"/>
                  <a:gd name="T70" fmla="*/ 25 w 646"/>
                  <a:gd name="T71" fmla="*/ 4 h 145"/>
                  <a:gd name="T72" fmla="*/ 29 w 646"/>
                  <a:gd name="T73" fmla="*/ 4 h 145"/>
                  <a:gd name="T74" fmla="*/ 33 w 646"/>
                  <a:gd name="T75" fmla="*/ 4 h 145"/>
                  <a:gd name="T76" fmla="*/ 34 w 646"/>
                  <a:gd name="T77" fmla="*/ 4 h 145"/>
                  <a:gd name="T78" fmla="*/ 33 w 646"/>
                  <a:gd name="T79" fmla="*/ 3 h 145"/>
                  <a:gd name="T80" fmla="*/ 30 w 646"/>
                  <a:gd name="T81" fmla="*/ 3 h 145"/>
                  <a:gd name="T82" fmla="*/ 27 w 646"/>
                  <a:gd name="T83" fmla="*/ 3 h 145"/>
                  <a:gd name="T84" fmla="*/ 23 w 646"/>
                  <a:gd name="T85" fmla="*/ 3 h 145"/>
                  <a:gd name="T86" fmla="*/ 19 w 646"/>
                  <a:gd name="T87" fmla="*/ 3 h 145"/>
                  <a:gd name="T88" fmla="*/ 13 w 646"/>
                  <a:gd name="T89" fmla="*/ 4 h 145"/>
                  <a:gd name="T90" fmla="*/ 6 w 646"/>
                  <a:gd name="T91" fmla="*/ 6 h 145"/>
                  <a:gd name="T92" fmla="*/ 3 w 646"/>
                  <a:gd name="T93" fmla="*/ 5 h 145"/>
                  <a:gd name="T94" fmla="*/ 5 w 646"/>
                  <a:gd name="T95" fmla="*/ 4 h 145"/>
                  <a:gd name="T96" fmla="*/ 8 w 646"/>
                  <a:gd name="T97" fmla="*/ 4 h 145"/>
                  <a:gd name="T98" fmla="*/ 12 w 646"/>
                  <a:gd name="T99" fmla="*/ 3 h 145"/>
                  <a:gd name="T100" fmla="*/ 16 w 646"/>
                  <a:gd name="T101" fmla="*/ 3 h 145"/>
                  <a:gd name="T102" fmla="*/ 20 w 646"/>
                  <a:gd name="T103" fmla="*/ 2 h 145"/>
                  <a:gd name="T104" fmla="*/ 24 w 646"/>
                  <a:gd name="T105" fmla="*/ 2 h 145"/>
                  <a:gd name="T106" fmla="*/ 29 w 646"/>
                  <a:gd name="T107" fmla="*/ 2 h 145"/>
                  <a:gd name="T108" fmla="*/ 33 w 646"/>
                  <a:gd name="T109" fmla="*/ 2 h 145"/>
                  <a:gd name="T110" fmla="*/ 31 w 646"/>
                  <a:gd name="T111" fmla="*/ 2 h 145"/>
                  <a:gd name="T112" fmla="*/ 29 w 646"/>
                  <a:gd name="T113" fmla="*/ 1 h 145"/>
                  <a:gd name="T114" fmla="*/ 27 w 646"/>
                  <a:gd name="T115" fmla="*/ 1 h 145"/>
                  <a:gd name="T116" fmla="*/ 23 w 646"/>
                  <a:gd name="T117" fmla="*/ 1 h 145"/>
                  <a:gd name="T118" fmla="*/ 19 w 646"/>
                  <a:gd name="T119" fmla="*/ 0 h 145"/>
                  <a:gd name="T120" fmla="*/ 14 w 646"/>
                  <a:gd name="T121" fmla="*/ 1 h 145"/>
                  <a:gd name="T122" fmla="*/ 9 w 646"/>
                  <a:gd name="T123" fmla="*/ 1 h 145"/>
                  <a:gd name="T124" fmla="*/ 3 w 646"/>
                  <a:gd name="T125" fmla="*/ 3 h 1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6"/>
                  <a:gd name="T190" fmla="*/ 0 h 145"/>
                  <a:gd name="T191" fmla="*/ 646 w 646"/>
                  <a:gd name="T192" fmla="*/ 145 h 1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6" h="145">
                    <a:moveTo>
                      <a:pt x="0" y="46"/>
                    </a:moveTo>
                    <a:lnTo>
                      <a:pt x="1" y="46"/>
                    </a:lnTo>
                    <a:lnTo>
                      <a:pt x="7" y="45"/>
                    </a:lnTo>
                    <a:lnTo>
                      <a:pt x="10" y="43"/>
                    </a:lnTo>
                    <a:lnTo>
                      <a:pt x="14" y="43"/>
                    </a:lnTo>
                    <a:lnTo>
                      <a:pt x="18" y="42"/>
                    </a:lnTo>
                    <a:lnTo>
                      <a:pt x="24" y="40"/>
                    </a:lnTo>
                    <a:lnTo>
                      <a:pt x="29" y="39"/>
                    </a:lnTo>
                    <a:lnTo>
                      <a:pt x="36" y="37"/>
                    </a:lnTo>
                    <a:lnTo>
                      <a:pt x="39" y="36"/>
                    </a:lnTo>
                    <a:lnTo>
                      <a:pt x="43" y="35"/>
                    </a:lnTo>
                    <a:lnTo>
                      <a:pt x="48" y="35"/>
                    </a:lnTo>
                    <a:lnTo>
                      <a:pt x="52" y="35"/>
                    </a:lnTo>
                    <a:lnTo>
                      <a:pt x="56" y="33"/>
                    </a:lnTo>
                    <a:lnTo>
                      <a:pt x="59" y="32"/>
                    </a:lnTo>
                    <a:lnTo>
                      <a:pt x="63" y="30"/>
                    </a:lnTo>
                    <a:lnTo>
                      <a:pt x="69" y="30"/>
                    </a:lnTo>
                    <a:lnTo>
                      <a:pt x="73" y="29"/>
                    </a:lnTo>
                    <a:lnTo>
                      <a:pt x="78" y="27"/>
                    </a:lnTo>
                    <a:lnTo>
                      <a:pt x="83" y="27"/>
                    </a:lnTo>
                    <a:lnTo>
                      <a:pt x="88" y="27"/>
                    </a:lnTo>
                    <a:lnTo>
                      <a:pt x="92" y="26"/>
                    </a:lnTo>
                    <a:lnTo>
                      <a:pt x="98" y="25"/>
                    </a:lnTo>
                    <a:lnTo>
                      <a:pt x="102" y="23"/>
                    </a:lnTo>
                    <a:lnTo>
                      <a:pt x="108" y="22"/>
                    </a:lnTo>
                    <a:lnTo>
                      <a:pt x="113" y="22"/>
                    </a:lnTo>
                    <a:lnTo>
                      <a:pt x="119" y="20"/>
                    </a:lnTo>
                    <a:lnTo>
                      <a:pt x="125" y="19"/>
                    </a:lnTo>
                    <a:lnTo>
                      <a:pt x="130" y="19"/>
                    </a:lnTo>
                    <a:lnTo>
                      <a:pt x="136" y="17"/>
                    </a:lnTo>
                    <a:lnTo>
                      <a:pt x="141" y="16"/>
                    </a:lnTo>
                    <a:lnTo>
                      <a:pt x="147" y="15"/>
                    </a:lnTo>
                    <a:lnTo>
                      <a:pt x="153" y="15"/>
                    </a:lnTo>
                    <a:lnTo>
                      <a:pt x="158" y="13"/>
                    </a:lnTo>
                    <a:lnTo>
                      <a:pt x="165" y="13"/>
                    </a:lnTo>
                    <a:lnTo>
                      <a:pt x="171" y="12"/>
                    </a:lnTo>
                    <a:lnTo>
                      <a:pt x="178" y="12"/>
                    </a:lnTo>
                    <a:lnTo>
                      <a:pt x="183" y="10"/>
                    </a:lnTo>
                    <a:lnTo>
                      <a:pt x="189" y="9"/>
                    </a:lnTo>
                    <a:lnTo>
                      <a:pt x="196" y="7"/>
                    </a:lnTo>
                    <a:lnTo>
                      <a:pt x="202" y="7"/>
                    </a:lnTo>
                    <a:lnTo>
                      <a:pt x="209" y="7"/>
                    </a:lnTo>
                    <a:lnTo>
                      <a:pt x="214" y="6"/>
                    </a:lnTo>
                    <a:lnTo>
                      <a:pt x="221" y="6"/>
                    </a:lnTo>
                    <a:lnTo>
                      <a:pt x="228" y="6"/>
                    </a:lnTo>
                    <a:lnTo>
                      <a:pt x="234" y="5"/>
                    </a:lnTo>
                    <a:lnTo>
                      <a:pt x="241" y="3"/>
                    </a:lnTo>
                    <a:lnTo>
                      <a:pt x="246" y="3"/>
                    </a:lnTo>
                    <a:lnTo>
                      <a:pt x="253" y="3"/>
                    </a:lnTo>
                    <a:lnTo>
                      <a:pt x="259" y="2"/>
                    </a:lnTo>
                    <a:lnTo>
                      <a:pt x="266" y="2"/>
                    </a:lnTo>
                    <a:lnTo>
                      <a:pt x="273" y="2"/>
                    </a:lnTo>
                    <a:lnTo>
                      <a:pt x="280" y="2"/>
                    </a:lnTo>
                    <a:lnTo>
                      <a:pt x="286" y="0"/>
                    </a:lnTo>
                    <a:lnTo>
                      <a:pt x="293" y="0"/>
                    </a:lnTo>
                    <a:lnTo>
                      <a:pt x="298" y="0"/>
                    </a:lnTo>
                    <a:lnTo>
                      <a:pt x="305" y="0"/>
                    </a:lnTo>
                    <a:lnTo>
                      <a:pt x="311" y="0"/>
                    </a:lnTo>
                    <a:lnTo>
                      <a:pt x="318" y="0"/>
                    </a:lnTo>
                    <a:lnTo>
                      <a:pt x="323" y="0"/>
                    </a:lnTo>
                    <a:lnTo>
                      <a:pt x="330" y="0"/>
                    </a:lnTo>
                    <a:lnTo>
                      <a:pt x="337" y="0"/>
                    </a:lnTo>
                    <a:lnTo>
                      <a:pt x="343" y="0"/>
                    </a:lnTo>
                    <a:lnTo>
                      <a:pt x="350" y="0"/>
                    </a:lnTo>
                    <a:lnTo>
                      <a:pt x="357" y="0"/>
                    </a:lnTo>
                    <a:lnTo>
                      <a:pt x="363" y="0"/>
                    </a:lnTo>
                    <a:lnTo>
                      <a:pt x="370" y="2"/>
                    </a:lnTo>
                    <a:lnTo>
                      <a:pt x="375" y="2"/>
                    </a:lnTo>
                    <a:lnTo>
                      <a:pt x="382" y="3"/>
                    </a:lnTo>
                    <a:lnTo>
                      <a:pt x="388" y="3"/>
                    </a:lnTo>
                    <a:lnTo>
                      <a:pt x="395" y="5"/>
                    </a:lnTo>
                    <a:lnTo>
                      <a:pt x="402" y="5"/>
                    </a:lnTo>
                    <a:lnTo>
                      <a:pt x="407" y="6"/>
                    </a:lnTo>
                    <a:lnTo>
                      <a:pt x="413" y="6"/>
                    </a:lnTo>
                    <a:lnTo>
                      <a:pt x="420" y="7"/>
                    </a:lnTo>
                    <a:lnTo>
                      <a:pt x="426" y="7"/>
                    </a:lnTo>
                    <a:lnTo>
                      <a:pt x="433" y="9"/>
                    </a:lnTo>
                    <a:lnTo>
                      <a:pt x="438" y="10"/>
                    </a:lnTo>
                    <a:lnTo>
                      <a:pt x="444" y="12"/>
                    </a:lnTo>
                    <a:lnTo>
                      <a:pt x="449" y="12"/>
                    </a:lnTo>
                    <a:lnTo>
                      <a:pt x="455" y="13"/>
                    </a:lnTo>
                    <a:lnTo>
                      <a:pt x="461" y="15"/>
                    </a:lnTo>
                    <a:lnTo>
                      <a:pt x="466" y="15"/>
                    </a:lnTo>
                    <a:lnTo>
                      <a:pt x="472" y="16"/>
                    </a:lnTo>
                    <a:lnTo>
                      <a:pt x="478" y="17"/>
                    </a:lnTo>
                    <a:lnTo>
                      <a:pt x="482" y="19"/>
                    </a:lnTo>
                    <a:lnTo>
                      <a:pt x="487" y="20"/>
                    </a:lnTo>
                    <a:lnTo>
                      <a:pt x="493" y="20"/>
                    </a:lnTo>
                    <a:lnTo>
                      <a:pt x="497" y="22"/>
                    </a:lnTo>
                    <a:lnTo>
                      <a:pt x="501" y="22"/>
                    </a:lnTo>
                    <a:lnTo>
                      <a:pt x="507" y="23"/>
                    </a:lnTo>
                    <a:lnTo>
                      <a:pt x="511" y="25"/>
                    </a:lnTo>
                    <a:lnTo>
                      <a:pt x="515" y="26"/>
                    </a:lnTo>
                    <a:lnTo>
                      <a:pt x="520" y="27"/>
                    </a:lnTo>
                    <a:lnTo>
                      <a:pt x="524" y="27"/>
                    </a:lnTo>
                    <a:lnTo>
                      <a:pt x="528" y="29"/>
                    </a:lnTo>
                    <a:lnTo>
                      <a:pt x="532" y="30"/>
                    </a:lnTo>
                    <a:lnTo>
                      <a:pt x="535" y="30"/>
                    </a:lnTo>
                    <a:lnTo>
                      <a:pt x="539" y="32"/>
                    </a:lnTo>
                    <a:lnTo>
                      <a:pt x="543" y="33"/>
                    </a:lnTo>
                    <a:lnTo>
                      <a:pt x="548" y="35"/>
                    </a:lnTo>
                    <a:lnTo>
                      <a:pt x="552" y="35"/>
                    </a:lnTo>
                    <a:lnTo>
                      <a:pt x="557" y="37"/>
                    </a:lnTo>
                    <a:lnTo>
                      <a:pt x="562" y="39"/>
                    </a:lnTo>
                    <a:lnTo>
                      <a:pt x="567" y="40"/>
                    </a:lnTo>
                    <a:lnTo>
                      <a:pt x="570" y="40"/>
                    </a:lnTo>
                    <a:lnTo>
                      <a:pt x="573" y="42"/>
                    </a:lnTo>
                    <a:lnTo>
                      <a:pt x="574" y="42"/>
                    </a:lnTo>
                    <a:lnTo>
                      <a:pt x="574" y="43"/>
                    </a:lnTo>
                    <a:lnTo>
                      <a:pt x="634" y="59"/>
                    </a:lnTo>
                    <a:lnTo>
                      <a:pt x="646" y="76"/>
                    </a:lnTo>
                    <a:lnTo>
                      <a:pt x="644" y="78"/>
                    </a:lnTo>
                    <a:lnTo>
                      <a:pt x="640" y="82"/>
                    </a:lnTo>
                    <a:lnTo>
                      <a:pt x="637" y="83"/>
                    </a:lnTo>
                    <a:lnTo>
                      <a:pt x="633" y="85"/>
                    </a:lnTo>
                    <a:lnTo>
                      <a:pt x="629" y="86"/>
                    </a:lnTo>
                    <a:lnTo>
                      <a:pt x="623" y="88"/>
                    </a:lnTo>
                    <a:lnTo>
                      <a:pt x="619" y="88"/>
                    </a:lnTo>
                    <a:lnTo>
                      <a:pt x="615" y="88"/>
                    </a:lnTo>
                    <a:lnTo>
                      <a:pt x="609" y="88"/>
                    </a:lnTo>
                    <a:lnTo>
                      <a:pt x="604" y="88"/>
                    </a:lnTo>
                    <a:lnTo>
                      <a:pt x="601" y="88"/>
                    </a:lnTo>
                    <a:lnTo>
                      <a:pt x="597" y="88"/>
                    </a:lnTo>
                    <a:lnTo>
                      <a:pt x="592" y="88"/>
                    </a:lnTo>
                    <a:lnTo>
                      <a:pt x="590" y="88"/>
                    </a:lnTo>
                    <a:lnTo>
                      <a:pt x="585" y="88"/>
                    </a:lnTo>
                    <a:lnTo>
                      <a:pt x="581" y="88"/>
                    </a:lnTo>
                    <a:lnTo>
                      <a:pt x="578" y="88"/>
                    </a:lnTo>
                    <a:lnTo>
                      <a:pt x="574" y="88"/>
                    </a:lnTo>
                    <a:lnTo>
                      <a:pt x="570" y="88"/>
                    </a:lnTo>
                    <a:lnTo>
                      <a:pt x="566" y="88"/>
                    </a:lnTo>
                    <a:lnTo>
                      <a:pt x="562" y="88"/>
                    </a:lnTo>
                    <a:lnTo>
                      <a:pt x="559" y="88"/>
                    </a:lnTo>
                    <a:lnTo>
                      <a:pt x="553" y="88"/>
                    </a:lnTo>
                    <a:lnTo>
                      <a:pt x="549" y="88"/>
                    </a:lnTo>
                    <a:lnTo>
                      <a:pt x="546" y="88"/>
                    </a:lnTo>
                    <a:lnTo>
                      <a:pt x="542" y="88"/>
                    </a:lnTo>
                    <a:lnTo>
                      <a:pt x="538" y="88"/>
                    </a:lnTo>
                    <a:lnTo>
                      <a:pt x="534" y="88"/>
                    </a:lnTo>
                    <a:lnTo>
                      <a:pt x="529" y="88"/>
                    </a:lnTo>
                    <a:lnTo>
                      <a:pt x="527" y="88"/>
                    </a:lnTo>
                    <a:lnTo>
                      <a:pt x="522" y="88"/>
                    </a:lnTo>
                    <a:lnTo>
                      <a:pt x="518" y="88"/>
                    </a:lnTo>
                    <a:lnTo>
                      <a:pt x="515" y="88"/>
                    </a:lnTo>
                    <a:lnTo>
                      <a:pt x="513" y="88"/>
                    </a:lnTo>
                    <a:lnTo>
                      <a:pt x="508" y="86"/>
                    </a:lnTo>
                    <a:lnTo>
                      <a:pt x="503" y="86"/>
                    </a:lnTo>
                    <a:lnTo>
                      <a:pt x="500" y="86"/>
                    </a:lnTo>
                    <a:lnTo>
                      <a:pt x="497" y="86"/>
                    </a:lnTo>
                    <a:lnTo>
                      <a:pt x="493" y="86"/>
                    </a:lnTo>
                    <a:lnTo>
                      <a:pt x="490" y="88"/>
                    </a:lnTo>
                    <a:lnTo>
                      <a:pt x="486" y="88"/>
                    </a:lnTo>
                    <a:lnTo>
                      <a:pt x="480" y="88"/>
                    </a:lnTo>
                    <a:lnTo>
                      <a:pt x="476" y="88"/>
                    </a:lnTo>
                    <a:lnTo>
                      <a:pt x="472" y="89"/>
                    </a:lnTo>
                    <a:lnTo>
                      <a:pt x="466" y="89"/>
                    </a:lnTo>
                    <a:lnTo>
                      <a:pt x="462" y="89"/>
                    </a:lnTo>
                    <a:lnTo>
                      <a:pt x="456" y="91"/>
                    </a:lnTo>
                    <a:lnTo>
                      <a:pt x="451" y="91"/>
                    </a:lnTo>
                    <a:lnTo>
                      <a:pt x="445" y="91"/>
                    </a:lnTo>
                    <a:lnTo>
                      <a:pt x="440" y="91"/>
                    </a:lnTo>
                    <a:lnTo>
                      <a:pt x="433" y="91"/>
                    </a:lnTo>
                    <a:lnTo>
                      <a:pt x="427" y="92"/>
                    </a:lnTo>
                    <a:lnTo>
                      <a:pt x="420" y="92"/>
                    </a:lnTo>
                    <a:lnTo>
                      <a:pt x="413" y="92"/>
                    </a:lnTo>
                    <a:lnTo>
                      <a:pt x="406" y="93"/>
                    </a:lnTo>
                    <a:lnTo>
                      <a:pt x="400" y="95"/>
                    </a:lnTo>
                    <a:lnTo>
                      <a:pt x="392" y="95"/>
                    </a:lnTo>
                    <a:lnTo>
                      <a:pt x="385" y="96"/>
                    </a:lnTo>
                    <a:lnTo>
                      <a:pt x="378" y="96"/>
                    </a:lnTo>
                    <a:lnTo>
                      <a:pt x="371" y="98"/>
                    </a:lnTo>
                    <a:lnTo>
                      <a:pt x="363" y="98"/>
                    </a:lnTo>
                    <a:lnTo>
                      <a:pt x="356" y="99"/>
                    </a:lnTo>
                    <a:lnTo>
                      <a:pt x="347" y="101"/>
                    </a:lnTo>
                    <a:lnTo>
                      <a:pt x="342" y="102"/>
                    </a:lnTo>
                    <a:lnTo>
                      <a:pt x="333" y="102"/>
                    </a:lnTo>
                    <a:lnTo>
                      <a:pt x="325" y="103"/>
                    </a:lnTo>
                    <a:lnTo>
                      <a:pt x="316" y="103"/>
                    </a:lnTo>
                    <a:lnTo>
                      <a:pt x="308" y="105"/>
                    </a:lnTo>
                    <a:lnTo>
                      <a:pt x="301" y="105"/>
                    </a:lnTo>
                    <a:lnTo>
                      <a:pt x="293" y="106"/>
                    </a:lnTo>
                    <a:lnTo>
                      <a:pt x="284" y="108"/>
                    </a:lnTo>
                    <a:lnTo>
                      <a:pt x="277" y="109"/>
                    </a:lnTo>
                    <a:lnTo>
                      <a:pt x="269" y="111"/>
                    </a:lnTo>
                    <a:lnTo>
                      <a:pt x="260" y="111"/>
                    </a:lnTo>
                    <a:lnTo>
                      <a:pt x="253" y="112"/>
                    </a:lnTo>
                    <a:lnTo>
                      <a:pt x="245" y="113"/>
                    </a:lnTo>
                    <a:lnTo>
                      <a:pt x="237" y="115"/>
                    </a:lnTo>
                    <a:lnTo>
                      <a:pt x="230" y="116"/>
                    </a:lnTo>
                    <a:lnTo>
                      <a:pt x="221" y="118"/>
                    </a:lnTo>
                    <a:lnTo>
                      <a:pt x="214" y="119"/>
                    </a:lnTo>
                    <a:lnTo>
                      <a:pt x="206" y="121"/>
                    </a:lnTo>
                    <a:lnTo>
                      <a:pt x="197" y="122"/>
                    </a:lnTo>
                    <a:lnTo>
                      <a:pt x="190" y="123"/>
                    </a:lnTo>
                    <a:lnTo>
                      <a:pt x="182" y="125"/>
                    </a:lnTo>
                    <a:lnTo>
                      <a:pt x="175" y="126"/>
                    </a:lnTo>
                    <a:lnTo>
                      <a:pt x="168" y="128"/>
                    </a:lnTo>
                    <a:lnTo>
                      <a:pt x="161" y="129"/>
                    </a:lnTo>
                    <a:lnTo>
                      <a:pt x="154" y="132"/>
                    </a:lnTo>
                    <a:lnTo>
                      <a:pt x="146" y="132"/>
                    </a:lnTo>
                    <a:lnTo>
                      <a:pt x="140" y="133"/>
                    </a:lnTo>
                    <a:lnTo>
                      <a:pt x="133" y="135"/>
                    </a:lnTo>
                    <a:lnTo>
                      <a:pt x="126" y="138"/>
                    </a:lnTo>
                    <a:lnTo>
                      <a:pt x="119" y="139"/>
                    </a:lnTo>
                    <a:lnTo>
                      <a:pt x="113" y="141"/>
                    </a:lnTo>
                    <a:lnTo>
                      <a:pt x="108" y="144"/>
                    </a:lnTo>
                    <a:lnTo>
                      <a:pt x="102" y="145"/>
                    </a:lnTo>
                    <a:lnTo>
                      <a:pt x="85" y="128"/>
                    </a:lnTo>
                    <a:lnTo>
                      <a:pt x="88" y="126"/>
                    </a:lnTo>
                    <a:lnTo>
                      <a:pt x="90" y="126"/>
                    </a:lnTo>
                    <a:lnTo>
                      <a:pt x="92" y="125"/>
                    </a:lnTo>
                    <a:lnTo>
                      <a:pt x="95" y="125"/>
                    </a:lnTo>
                    <a:lnTo>
                      <a:pt x="99" y="125"/>
                    </a:lnTo>
                    <a:lnTo>
                      <a:pt x="102" y="123"/>
                    </a:lnTo>
                    <a:lnTo>
                      <a:pt x="106" y="122"/>
                    </a:lnTo>
                    <a:lnTo>
                      <a:pt x="109" y="121"/>
                    </a:lnTo>
                    <a:lnTo>
                      <a:pt x="115" y="121"/>
                    </a:lnTo>
                    <a:lnTo>
                      <a:pt x="120" y="119"/>
                    </a:lnTo>
                    <a:lnTo>
                      <a:pt x="126" y="118"/>
                    </a:lnTo>
                    <a:lnTo>
                      <a:pt x="132" y="118"/>
                    </a:lnTo>
                    <a:lnTo>
                      <a:pt x="137" y="116"/>
                    </a:lnTo>
                    <a:lnTo>
                      <a:pt x="143" y="115"/>
                    </a:lnTo>
                    <a:lnTo>
                      <a:pt x="150" y="113"/>
                    </a:lnTo>
                    <a:lnTo>
                      <a:pt x="155" y="112"/>
                    </a:lnTo>
                    <a:lnTo>
                      <a:pt x="164" y="111"/>
                    </a:lnTo>
                    <a:lnTo>
                      <a:pt x="171" y="109"/>
                    </a:lnTo>
                    <a:lnTo>
                      <a:pt x="178" y="108"/>
                    </a:lnTo>
                    <a:lnTo>
                      <a:pt x="186" y="106"/>
                    </a:lnTo>
                    <a:lnTo>
                      <a:pt x="195" y="105"/>
                    </a:lnTo>
                    <a:lnTo>
                      <a:pt x="202" y="103"/>
                    </a:lnTo>
                    <a:lnTo>
                      <a:pt x="210" y="102"/>
                    </a:lnTo>
                    <a:lnTo>
                      <a:pt x="218" y="101"/>
                    </a:lnTo>
                    <a:lnTo>
                      <a:pt x="228" y="99"/>
                    </a:lnTo>
                    <a:lnTo>
                      <a:pt x="237" y="98"/>
                    </a:lnTo>
                    <a:lnTo>
                      <a:pt x="245" y="96"/>
                    </a:lnTo>
                    <a:lnTo>
                      <a:pt x="255" y="95"/>
                    </a:lnTo>
                    <a:lnTo>
                      <a:pt x="265" y="93"/>
                    </a:lnTo>
                    <a:lnTo>
                      <a:pt x="273" y="91"/>
                    </a:lnTo>
                    <a:lnTo>
                      <a:pt x="281" y="89"/>
                    </a:lnTo>
                    <a:lnTo>
                      <a:pt x="291" y="88"/>
                    </a:lnTo>
                    <a:lnTo>
                      <a:pt x="301" y="86"/>
                    </a:lnTo>
                    <a:lnTo>
                      <a:pt x="311" y="85"/>
                    </a:lnTo>
                    <a:lnTo>
                      <a:pt x="321" y="83"/>
                    </a:lnTo>
                    <a:lnTo>
                      <a:pt x="329" y="82"/>
                    </a:lnTo>
                    <a:lnTo>
                      <a:pt x="340" y="82"/>
                    </a:lnTo>
                    <a:lnTo>
                      <a:pt x="349" y="79"/>
                    </a:lnTo>
                    <a:lnTo>
                      <a:pt x="358" y="79"/>
                    </a:lnTo>
                    <a:lnTo>
                      <a:pt x="368" y="78"/>
                    </a:lnTo>
                    <a:lnTo>
                      <a:pt x="378" y="78"/>
                    </a:lnTo>
                    <a:lnTo>
                      <a:pt x="388" y="76"/>
                    </a:lnTo>
                    <a:lnTo>
                      <a:pt x="398" y="75"/>
                    </a:lnTo>
                    <a:lnTo>
                      <a:pt x="407" y="73"/>
                    </a:lnTo>
                    <a:lnTo>
                      <a:pt x="416" y="73"/>
                    </a:lnTo>
                    <a:lnTo>
                      <a:pt x="426" y="72"/>
                    </a:lnTo>
                    <a:lnTo>
                      <a:pt x="434" y="72"/>
                    </a:lnTo>
                    <a:lnTo>
                      <a:pt x="442" y="70"/>
                    </a:lnTo>
                    <a:lnTo>
                      <a:pt x="452" y="70"/>
                    </a:lnTo>
                    <a:lnTo>
                      <a:pt x="461" y="70"/>
                    </a:lnTo>
                    <a:lnTo>
                      <a:pt x="471" y="70"/>
                    </a:lnTo>
                    <a:lnTo>
                      <a:pt x="479" y="70"/>
                    </a:lnTo>
                    <a:lnTo>
                      <a:pt x="487" y="70"/>
                    </a:lnTo>
                    <a:lnTo>
                      <a:pt x="496" y="70"/>
                    </a:lnTo>
                    <a:lnTo>
                      <a:pt x="504" y="70"/>
                    </a:lnTo>
                    <a:lnTo>
                      <a:pt x="511" y="70"/>
                    </a:lnTo>
                    <a:lnTo>
                      <a:pt x="520" y="72"/>
                    </a:lnTo>
                    <a:lnTo>
                      <a:pt x="527" y="72"/>
                    </a:lnTo>
                    <a:lnTo>
                      <a:pt x="534" y="73"/>
                    </a:lnTo>
                    <a:lnTo>
                      <a:pt x="541" y="75"/>
                    </a:lnTo>
                    <a:lnTo>
                      <a:pt x="548" y="76"/>
                    </a:lnTo>
                    <a:lnTo>
                      <a:pt x="546" y="75"/>
                    </a:lnTo>
                    <a:lnTo>
                      <a:pt x="542" y="73"/>
                    </a:lnTo>
                    <a:lnTo>
                      <a:pt x="539" y="70"/>
                    </a:lnTo>
                    <a:lnTo>
                      <a:pt x="535" y="70"/>
                    </a:lnTo>
                    <a:lnTo>
                      <a:pt x="531" y="69"/>
                    </a:lnTo>
                    <a:lnTo>
                      <a:pt x="527" y="68"/>
                    </a:lnTo>
                    <a:lnTo>
                      <a:pt x="522" y="66"/>
                    </a:lnTo>
                    <a:lnTo>
                      <a:pt x="520" y="65"/>
                    </a:lnTo>
                    <a:lnTo>
                      <a:pt x="515" y="63"/>
                    </a:lnTo>
                    <a:lnTo>
                      <a:pt x="513" y="63"/>
                    </a:lnTo>
                    <a:lnTo>
                      <a:pt x="508" y="62"/>
                    </a:lnTo>
                    <a:lnTo>
                      <a:pt x="504" y="62"/>
                    </a:lnTo>
                    <a:lnTo>
                      <a:pt x="500" y="60"/>
                    </a:lnTo>
                    <a:lnTo>
                      <a:pt x="496" y="59"/>
                    </a:lnTo>
                    <a:lnTo>
                      <a:pt x="490" y="58"/>
                    </a:lnTo>
                    <a:lnTo>
                      <a:pt x="485" y="58"/>
                    </a:lnTo>
                    <a:lnTo>
                      <a:pt x="479" y="56"/>
                    </a:lnTo>
                    <a:lnTo>
                      <a:pt x="473" y="56"/>
                    </a:lnTo>
                    <a:lnTo>
                      <a:pt x="468" y="55"/>
                    </a:lnTo>
                    <a:lnTo>
                      <a:pt x="461" y="55"/>
                    </a:lnTo>
                    <a:lnTo>
                      <a:pt x="455" y="55"/>
                    </a:lnTo>
                    <a:lnTo>
                      <a:pt x="448" y="55"/>
                    </a:lnTo>
                    <a:lnTo>
                      <a:pt x="441" y="53"/>
                    </a:lnTo>
                    <a:lnTo>
                      <a:pt x="434" y="53"/>
                    </a:lnTo>
                    <a:lnTo>
                      <a:pt x="426" y="52"/>
                    </a:lnTo>
                    <a:lnTo>
                      <a:pt x="417" y="52"/>
                    </a:lnTo>
                    <a:lnTo>
                      <a:pt x="409" y="52"/>
                    </a:lnTo>
                    <a:lnTo>
                      <a:pt x="400" y="52"/>
                    </a:lnTo>
                    <a:lnTo>
                      <a:pt x="392" y="52"/>
                    </a:lnTo>
                    <a:lnTo>
                      <a:pt x="382" y="53"/>
                    </a:lnTo>
                    <a:lnTo>
                      <a:pt x="372" y="53"/>
                    </a:lnTo>
                    <a:lnTo>
                      <a:pt x="363" y="53"/>
                    </a:lnTo>
                    <a:lnTo>
                      <a:pt x="353" y="53"/>
                    </a:lnTo>
                    <a:lnTo>
                      <a:pt x="342" y="55"/>
                    </a:lnTo>
                    <a:lnTo>
                      <a:pt x="330" y="55"/>
                    </a:lnTo>
                    <a:lnTo>
                      <a:pt x="319" y="56"/>
                    </a:lnTo>
                    <a:lnTo>
                      <a:pt x="308" y="58"/>
                    </a:lnTo>
                    <a:lnTo>
                      <a:pt x="297" y="59"/>
                    </a:lnTo>
                    <a:lnTo>
                      <a:pt x="283" y="60"/>
                    </a:lnTo>
                    <a:lnTo>
                      <a:pt x="270" y="62"/>
                    </a:lnTo>
                    <a:lnTo>
                      <a:pt x="258" y="63"/>
                    </a:lnTo>
                    <a:lnTo>
                      <a:pt x="244" y="66"/>
                    </a:lnTo>
                    <a:lnTo>
                      <a:pt x="230" y="68"/>
                    </a:lnTo>
                    <a:lnTo>
                      <a:pt x="216" y="70"/>
                    </a:lnTo>
                    <a:lnTo>
                      <a:pt x="202" y="72"/>
                    </a:lnTo>
                    <a:lnTo>
                      <a:pt x="186" y="76"/>
                    </a:lnTo>
                    <a:lnTo>
                      <a:pt x="171" y="78"/>
                    </a:lnTo>
                    <a:lnTo>
                      <a:pt x="155" y="82"/>
                    </a:lnTo>
                    <a:lnTo>
                      <a:pt x="139" y="85"/>
                    </a:lnTo>
                    <a:lnTo>
                      <a:pt x="122" y="89"/>
                    </a:lnTo>
                    <a:lnTo>
                      <a:pt x="105" y="92"/>
                    </a:lnTo>
                    <a:lnTo>
                      <a:pt x="88" y="96"/>
                    </a:lnTo>
                    <a:lnTo>
                      <a:pt x="70" y="101"/>
                    </a:lnTo>
                    <a:lnTo>
                      <a:pt x="52" y="105"/>
                    </a:lnTo>
                    <a:lnTo>
                      <a:pt x="38" y="89"/>
                    </a:lnTo>
                    <a:lnTo>
                      <a:pt x="39" y="88"/>
                    </a:lnTo>
                    <a:lnTo>
                      <a:pt x="42" y="88"/>
                    </a:lnTo>
                    <a:lnTo>
                      <a:pt x="45" y="86"/>
                    </a:lnTo>
                    <a:lnTo>
                      <a:pt x="50" y="85"/>
                    </a:lnTo>
                    <a:lnTo>
                      <a:pt x="55" y="83"/>
                    </a:lnTo>
                    <a:lnTo>
                      <a:pt x="57" y="83"/>
                    </a:lnTo>
                    <a:lnTo>
                      <a:pt x="62" y="82"/>
                    </a:lnTo>
                    <a:lnTo>
                      <a:pt x="66" y="80"/>
                    </a:lnTo>
                    <a:lnTo>
                      <a:pt x="70" y="79"/>
                    </a:lnTo>
                    <a:lnTo>
                      <a:pt x="76" y="79"/>
                    </a:lnTo>
                    <a:lnTo>
                      <a:pt x="81" y="78"/>
                    </a:lnTo>
                    <a:lnTo>
                      <a:pt x="88" y="78"/>
                    </a:lnTo>
                    <a:lnTo>
                      <a:pt x="94" y="75"/>
                    </a:lnTo>
                    <a:lnTo>
                      <a:pt x="99" y="73"/>
                    </a:lnTo>
                    <a:lnTo>
                      <a:pt x="105" y="72"/>
                    </a:lnTo>
                    <a:lnTo>
                      <a:pt x="112" y="70"/>
                    </a:lnTo>
                    <a:lnTo>
                      <a:pt x="119" y="70"/>
                    </a:lnTo>
                    <a:lnTo>
                      <a:pt x="126" y="69"/>
                    </a:lnTo>
                    <a:lnTo>
                      <a:pt x="134" y="68"/>
                    </a:lnTo>
                    <a:lnTo>
                      <a:pt x="143" y="66"/>
                    </a:lnTo>
                    <a:lnTo>
                      <a:pt x="150" y="63"/>
                    </a:lnTo>
                    <a:lnTo>
                      <a:pt x="157" y="63"/>
                    </a:lnTo>
                    <a:lnTo>
                      <a:pt x="165" y="62"/>
                    </a:lnTo>
                    <a:lnTo>
                      <a:pt x="175" y="60"/>
                    </a:lnTo>
                    <a:lnTo>
                      <a:pt x="182" y="58"/>
                    </a:lnTo>
                    <a:lnTo>
                      <a:pt x="192" y="56"/>
                    </a:lnTo>
                    <a:lnTo>
                      <a:pt x="202" y="55"/>
                    </a:lnTo>
                    <a:lnTo>
                      <a:pt x="210" y="55"/>
                    </a:lnTo>
                    <a:lnTo>
                      <a:pt x="220" y="53"/>
                    </a:lnTo>
                    <a:lnTo>
                      <a:pt x="228" y="52"/>
                    </a:lnTo>
                    <a:lnTo>
                      <a:pt x="238" y="50"/>
                    </a:lnTo>
                    <a:lnTo>
                      <a:pt x="248" y="49"/>
                    </a:lnTo>
                    <a:lnTo>
                      <a:pt x="256" y="48"/>
                    </a:lnTo>
                    <a:lnTo>
                      <a:pt x="267" y="46"/>
                    </a:lnTo>
                    <a:lnTo>
                      <a:pt x="276" y="45"/>
                    </a:lnTo>
                    <a:lnTo>
                      <a:pt x="287" y="45"/>
                    </a:lnTo>
                    <a:lnTo>
                      <a:pt x="295" y="43"/>
                    </a:lnTo>
                    <a:lnTo>
                      <a:pt x="307" y="43"/>
                    </a:lnTo>
                    <a:lnTo>
                      <a:pt x="316" y="42"/>
                    </a:lnTo>
                    <a:lnTo>
                      <a:pt x="326" y="40"/>
                    </a:lnTo>
                    <a:lnTo>
                      <a:pt x="336" y="40"/>
                    </a:lnTo>
                    <a:lnTo>
                      <a:pt x="347" y="39"/>
                    </a:lnTo>
                    <a:lnTo>
                      <a:pt x="356" y="39"/>
                    </a:lnTo>
                    <a:lnTo>
                      <a:pt x="367" y="39"/>
                    </a:lnTo>
                    <a:lnTo>
                      <a:pt x="377" y="37"/>
                    </a:lnTo>
                    <a:lnTo>
                      <a:pt x="386" y="37"/>
                    </a:lnTo>
                    <a:lnTo>
                      <a:pt x="396" y="37"/>
                    </a:lnTo>
                    <a:lnTo>
                      <a:pt x="406" y="37"/>
                    </a:lnTo>
                    <a:lnTo>
                      <a:pt x="416" y="37"/>
                    </a:lnTo>
                    <a:lnTo>
                      <a:pt x="426" y="37"/>
                    </a:lnTo>
                    <a:lnTo>
                      <a:pt x="435" y="37"/>
                    </a:lnTo>
                    <a:lnTo>
                      <a:pt x="445" y="39"/>
                    </a:lnTo>
                    <a:lnTo>
                      <a:pt x="454" y="39"/>
                    </a:lnTo>
                    <a:lnTo>
                      <a:pt x="464" y="39"/>
                    </a:lnTo>
                    <a:lnTo>
                      <a:pt x="473" y="39"/>
                    </a:lnTo>
                    <a:lnTo>
                      <a:pt x="483" y="40"/>
                    </a:lnTo>
                    <a:lnTo>
                      <a:pt x="492" y="42"/>
                    </a:lnTo>
                    <a:lnTo>
                      <a:pt x="500" y="43"/>
                    </a:lnTo>
                    <a:lnTo>
                      <a:pt x="510" y="45"/>
                    </a:lnTo>
                    <a:lnTo>
                      <a:pt x="518" y="46"/>
                    </a:lnTo>
                    <a:lnTo>
                      <a:pt x="517" y="46"/>
                    </a:lnTo>
                    <a:lnTo>
                      <a:pt x="515" y="45"/>
                    </a:lnTo>
                    <a:lnTo>
                      <a:pt x="513" y="43"/>
                    </a:lnTo>
                    <a:lnTo>
                      <a:pt x="510" y="43"/>
                    </a:lnTo>
                    <a:lnTo>
                      <a:pt x="504" y="40"/>
                    </a:lnTo>
                    <a:lnTo>
                      <a:pt x="499" y="39"/>
                    </a:lnTo>
                    <a:lnTo>
                      <a:pt x="494" y="37"/>
                    </a:lnTo>
                    <a:lnTo>
                      <a:pt x="492" y="36"/>
                    </a:lnTo>
                    <a:lnTo>
                      <a:pt x="487" y="36"/>
                    </a:lnTo>
                    <a:lnTo>
                      <a:pt x="485" y="35"/>
                    </a:lnTo>
                    <a:lnTo>
                      <a:pt x="479" y="33"/>
                    </a:lnTo>
                    <a:lnTo>
                      <a:pt x="475" y="33"/>
                    </a:lnTo>
                    <a:lnTo>
                      <a:pt x="469" y="30"/>
                    </a:lnTo>
                    <a:lnTo>
                      <a:pt x="465" y="30"/>
                    </a:lnTo>
                    <a:lnTo>
                      <a:pt x="459" y="29"/>
                    </a:lnTo>
                    <a:lnTo>
                      <a:pt x="454" y="27"/>
                    </a:lnTo>
                    <a:lnTo>
                      <a:pt x="448" y="27"/>
                    </a:lnTo>
                    <a:lnTo>
                      <a:pt x="442" y="26"/>
                    </a:lnTo>
                    <a:lnTo>
                      <a:pt x="435" y="25"/>
                    </a:lnTo>
                    <a:lnTo>
                      <a:pt x="428" y="25"/>
                    </a:lnTo>
                    <a:lnTo>
                      <a:pt x="421" y="23"/>
                    </a:lnTo>
                    <a:lnTo>
                      <a:pt x="416" y="22"/>
                    </a:lnTo>
                    <a:lnTo>
                      <a:pt x="407" y="22"/>
                    </a:lnTo>
                    <a:lnTo>
                      <a:pt x="402" y="20"/>
                    </a:lnTo>
                    <a:lnTo>
                      <a:pt x="393" y="19"/>
                    </a:lnTo>
                    <a:lnTo>
                      <a:pt x="386" y="19"/>
                    </a:lnTo>
                    <a:lnTo>
                      <a:pt x="377" y="17"/>
                    </a:lnTo>
                    <a:lnTo>
                      <a:pt x="368" y="17"/>
                    </a:lnTo>
                    <a:lnTo>
                      <a:pt x="360" y="16"/>
                    </a:lnTo>
                    <a:lnTo>
                      <a:pt x="351" y="16"/>
                    </a:lnTo>
                    <a:lnTo>
                      <a:pt x="342" y="16"/>
                    </a:lnTo>
                    <a:lnTo>
                      <a:pt x="333" y="15"/>
                    </a:lnTo>
                    <a:lnTo>
                      <a:pt x="323" y="15"/>
                    </a:lnTo>
                    <a:lnTo>
                      <a:pt x="314" y="15"/>
                    </a:lnTo>
                    <a:lnTo>
                      <a:pt x="302" y="15"/>
                    </a:lnTo>
                    <a:lnTo>
                      <a:pt x="293" y="15"/>
                    </a:lnTo>
                    <a:lnTo>
                      <a:pt x="283" y="15"/>
                    </a:lnTo>
                    <a:lnTo>
                      <a:pt x="273" y="16"/>
                    </a:lnTo>
                    <a:lnTo>
                      <a:pt x="262" y="16"/>
                    </a:lnTo>
                    <a:lnTo>
                      <a:pt x="249" y="17"/>
                    </a:lnTo>
                    <a:lnTo>
                      <a:pt x="238" y="17"/>
                    </a:lnTo>
                    <a:lnTo>
                      <a:pt x="228" y="19"/>
                    </a:lnTo>
                    <a:lnTo>
                      <a:pt x="216" y="20"/>
                    </a:lnTo>
                    <a:lnTo>
                      <a:pt x="203" y="22"/>
                    </a:lnTo>
                    <a:lnTo>
                      <a:pt x="190" y="22"/>
                    </a:lnTo>
                    <a:lnTo>
                      <a:pt x="179" y="25"/>
                    </a:lnTo>
                    <a:lnTo>
                      <a:pt x="167" y="26"/>
                    </a:lnTo>
                    <a:lnTo>
                      <a:pt x="154" y="27"/>
                    </a:lnTo>
                    <a:lnTo>
                      <a:pt x="140" y="30"/>
                    </a:lnTo>
                    <a:lnTo>
                      <a:pt x="127" y="33"/>
                    </a:lnTo>
                    <a:lnTo>
                      <a:pt x="113" y="35"/>
                    </a:lnTo>
                    <a:lnTo>
                      <a:pt x="101" y="37"/>
                    </a:lnTo>
                    <a:lnTo>
                      <a:pt x="87" y="40"/>
                    </a:lnTo>
                    <a:lnTo>
                      <a:pt x="73" y="45"/>
                    </a:lnTo>
                    <a:lnTo>
                      <a:pt x="57" y="49"/>
                    </a:lnTo>
                    <a:lnTo>
                      <a:pt x="43" y="52"/>
                    </a:lnTo>
                    <a:lnTo>
                      <a:pt x="29" y="56"/>
                    </a:lnTo>
                    <a:lnTo>
                      <a:pt x="15" y="60"/>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9" name="Freeform 51"/>
              <p:cNvSpPr>
                <a:spLocks/>
              </p:cNvSpPr>
              <p:nvPr/>
            </p:nvSpPr>
            <p:spPr bwMode="auto">
              <a:xfrm>
                <a:off x="858" y="2533"/>
                <a:ext cx="304" cy="84"/>
              </a:xfrm>
              <a:custGeom>
                <a:avLst/>
                <a:gdLst>
                  <a:gd name="T0" fmla="*/ 4 w 607"/>
                  <a:gd name="T1" fmla="*/ 6 h 167"/>
                  <a:gd name="T2" fmla="*/ 7 w 607"/>
                  <a:gd name="T3" fmla="*/ 5 h 167"/>
                  <a:gd name="T4" fmla="*/ 11 w 607"/>
                  <a:gd name="T5" fmla="*/ 3 h 167"/>
                  <a:gd name="T6" fmla="*/ 16 w 607"/>
                  <a:gd name="T7" fmla="*/ 2 h 167"/>
                  <a:gd name="T8" fmla="*/ 22 w 607"/>
                  <a:gd name="T9" fmla="*/ 1 h 167"/>
                  <a:gd name="T10" fmla="*/ 27 w 607"/>
                  <a:gd name="T11" fmla="*/ 0 h 167"/>
                  <a:gd name="T12" fmla="*/ 31 w 607"/>
                  <a:gd name="T13" fmla="*/ 0 h 167"/>
                  <a:gd name="T14" fmla="*/ 34 w 607"/>
                  <a:gd name="T15" fmla="*/ 1 h 167"/>
                  <a:gd name="T16" fmla="*/ 37 w 607"/>
                  <a:gd name="T17" fmla="*/ 1 h 167"/>
                  <a:gd name="T18" fmla="*/ 37 w 607"/>
                  <a:gd name="T19" fmla="*/ 2 h 167"/>
                  <a:gd name="T20" fmla="*/ 34 w 607"/>
                  <a:gd name="T21" fmla="*/ 2 h 167"/>
                  <a:gd name="T22" fmla="*/ 31 w 607"/>
                  <a:gd name="T23" fmla="*/ 2 h 167"/>
                  <a:gd name="T24" fmla="*/ 27 w 607"/>
                  <a:gd name="T25" fmla="*/ 2 h 167"/>
                  <a:gd name="T26" fmla="*/ 23 w 607"/>
                  <a:gd name="T27" fmla="*/ 2 h 167"/>
                  <a:gd name="T28" fmla="*/ 18 w 607"/>
                  <a:gd name="T29" fmla="*/ 3 h 167"/>
                  <a:gd name="T30" fmla="*/ 13 w 607"/>
                  <a:gd name="T31" fmla="*/ 4 h 167"/>
                  <a:gd name="T32" fmla="*/ 9 w 607"/>
                  <a:gd name="T33" fmla="*/ 5 h 167"/>
                  <a:gd name="T34" fmla="*/ 6 w 607"/>
                  <a:gd name="T35" fmla="*/ 6 h 167"/>
                  <a:gd name="T36" fmla="*/ 5 w 607"/>
                  <a:gd name="T37" fmla="*/ 7 h 167"/>
                  <a:gd name="T38" fmla="*/ 8 w 607"/>
                  <a:gd name="T39" fmla="*/ 6 h 167"/>
                  <a:gd name="T40" fmla="*/ 12 w 607"/>
                  <a:gd name="T41" fmla="*/ 5 h 167"/>
                  <a:gd name="T42" fmla="*/ 16 w 607"/>
                  <a:gd name="T43" fmla="*/ 5 h 167"/>
                  <a:gd name="T44" fmla="*/ 21 w 607"/>
                  <a:gd name="T45" fmla="*/ 4 h 167"/>
                  <a:gd name="T46" fmla="*/ 25 w 607"/>
                  <a:gd name="T47" fmla="*/ 4 h 167"/>
                  <a:gd name="T48" fmla="*/ 28 w 607"/>
                  <a:gd name="T49" fmla="*/ 4 h 167"/>
                  <a:gd name="T50" fmla="*/ 31 w 607"/>
                  <a:gd name="T51" fmla="*/ 4 h 167"/>
                  <a:gd name="T52" fmla="*/ 35 w 607"/>
                  <a:gd name="T53" fmla="*/ 4 h 167"/>
                  <a:gd name="T54" fmla="*/ 36 w 607"/>
                  <a:gd name="T55" fmla="*/ 6 h 167"/>
                  <a:gd name="T56" fmla="*/ 33 w 607"/>
                  <a:gd name="T57" fmla="*/ 5 h 167"/>
                  <a:gd name="T58" fmla="*/ 30 w 607"/>
                  <a:gd name="T59" fmla="*/ 5 h 167"/>
                  <a:gd name="T60" fmla="*/ 27 w 607"/>
                  <a:gd name="T61" fmla="*/ 5 h 167"/>
                  <a:gd name="T62" fmla="*/ 24 w 607"/>
                  <a:gd name="T63" fmla="*/ 5 h 167"/>
                  <a:gd name="T64" fmla="*/ 21 w 607"/>
                  <a:gd name="T65" fmla="*/ 5 h 167"/>
                  <a:gd name="T66" fmla="*/ 16 w 607"/>
                  <a:gd name="T67" fmla="*/ 6 h 167"/>
                  <a:gd name="T68" fmla="*/ 12 w 607"/>
                  <a:gd name="T69" fmla="*/ 7 h 167"/>
                  <a:gd name="T70" fmla="*/ 8 w 607"/>
                  <a:gd name="T71" fmla="*/ 8 h 167"/>
                  <a:gd name="T72" fmla="*/ 4 w 607"/>
                  <a:gd name="T73" fmla="*/ 9 h 167"/>
                  <a:gd name="T74" fmla="*/ 3 w 607"/>
                  <a:gd name="T75" fmla="*/ 9 h 167"/>
                  <a:gd name="T76" fmla="*/ 6 w 607"/>
                  <a:gd name="T77" fmla="*/ 9 h 167"/>
                  <a:gd name="T78" fmla="*/ 10 w 607"/>
                  <a:gd name="T79" fmla="*/ 8 h 167"/>
                  <a:gd name="T80" fmla="*/ 15 w 607"/>
                  <a:gd name="T81" fmla="*/ 7 h 167"/>
                  <a:gd name="T82" fmla="*/ 19 w 607"/>
                  <a:gd name="T83" fmla="*/ 7 h 167"/>
                  <a:gd name="T84" fmla="*/ 23 w 607"/>
                  <a:gd name="T85" fmla="*/ 7 h 167"/>
                  <a:gd name="T86" fmla="*/ 26 w 607"/>
                  <a:gd name="T87" fmla="*/ 6 h 167"/>
                  <a:gd name="T88" fmla="*/ 29 w 607"/>
                  <a:gd name="T89" fmla="*/ 6 h 167"/>
                  <a:gd name="T90" fmla="*/ 32 w 607"/>
                  <a:gd name="T91" fmla="*/ 6 h 167"/>
                  <a:gd name="T92" fmla="*/ 35 w 607"/>
                  <a:gd name="T93" fmla="*/ 6 h 167"/>
                  <a:gd name="T94" fmla="*/ 36 w 607"/>
                  <a:gd name="T95" fmla="*/ 8 h 167"/>
                  <a:gd name="T96" fmla="*/ 33 w 607"/>
                  <a:gd name="T97" fmla="*/ 7 h 167"/>
                  <a:gd name="T98" fmla="*/ 30 w 607"/>
                  <a:gd name="T99" fmla="*/ 7 h 167"/>
                  <a:gd name="T100" fmla="*/ 27 w 607"/>
                  <a:gd name="T101" fmla="*/ 7 h 167"/>
                  <a:gd name="T102" fmla="*/ 24 w 607"/>
                  <a:gd name="T103" fmla="*/ 8 h 167"/>
                  <a:gd name="T104" fmla="*/ 21 w 607"/>
                  <a:gd name="T105" fmla="*/ 8 h 167"/>
                  <a:gd name="T106" fmla="*/ 17 w 607"/>
                  <a:gd name="T107" fmla="*/ 8 h 167"/>
                  <a:gd name="T108" fmla="*/ 12 w 607"/>
                  <a:gd name="T109" fmla="*/ 9 h 167"/>
                  <a:gd name="T110" fmla="*/ 7 w 607"/>
                  <a:gd name="T111" fmla="*/ 10 h 167"/>
                  <a:gd name="T112" fmla="*/ 3 w 607"/>
                  <a:gd name="T113" fmla="*/ 10 h 167"/>
                  <a:gd name="T114" fmla="*/ 1 w 607"/>
                  <a:gd name="T115" fmla="*/ 11 h 167"/>
                  <a:gd name="T116" fmla="*/ 1 w 607"/>
                  <a:gd name="T117" fmla="*/ 10 h 167"/>
                  <a:gd name="T118" fmla="*/ 2 w 607"/>
                  <a:gd name="T119" fmla="*/ 8 h 1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7"/>
                  <a:gd name="T181" fmla="*/ 0 h 167"/>
                  <a:gd name="T182" fmla="*/ 607 w 607"/>
                  <a:gd name="T183" fmla="*/ 167 h 1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7" h="167">
                    <a:moveTo>
                      <a:pt x="12" y="110"/>
                    </a:moveTo>
                    <a:lnTo>
                      <a:pt x="14" y="108"/>
                    </a:lnTo>
                    <a:lnTo>
                      <a:pt x="19" y="106"/>
                    </a:lnTo>
                    <a:lnTo>
                      <a:pt x="22" y="104"/>
                    </a:lnTo>
                    <a:lnTo>
                      <a:pt x="26" y="101"/>
                    </a:lnTo>
                    <a:lnTo>
                      <a:pt x="32" y="100"/>
                    </a:lnTo>
                    <a:lnTo>
                      <a:pt x="39" y="97"/>
                    </a:lnTo>
                    <a:lnTo>
                      <a:pt x="42" y="96"/>
                    </a:lnTo>
                    <a:lnTo>
                      <a:pt x="44" y="94"/>
                    </a:lnTo>
                    <a:lnTo>
                      <a:pt x="49" y="93"/>
                    </a:lnTo>
                    <a:lnTo>
                      <a:pt x="51" y="91"/>
                    </a:lnTo>
                    <a:lnTo>
                      <a:pt x="56" y="88"/>
                    </a:lnTo>
                    <a:lnTo>
                      <a:pt x="60" y="87"/>
                    </a:lnTo>
                    <a:lnTo>
                      <a:pt x="64" y="85"/>
                    </a:lnTo>
                    <a:lnTo>
                      <a:pt x="68" y="84"/>
                    </a:lnTo>
                    <a:lnTo>
                      <a:pt x="72" y="81"/>
                    </a:lnTo>
                    <a:lnTo>
                      <a:pt x="78" y="80"/>
                    </a:lnTo>
                    <a:lnTo>
                      <a:pt x="82" y="78"/>
                    </a:lnTo>
                    <a:lnTo>
                      <a:pt x="88" y="75"/>
                    </a:lnTo>
                    <a:lnTo>
                      <a:pt x="92" y="74"/>
                    </a:lnTo>
                    <a:lnTo>
                      <a:pt x="98" y="73"/>
                    </a:lnTo>
                    <a:lnTo>
                      <a:pt x="103" y="70"/>
                    </a:lnTo>
                    <a:lnTo>
                      <a:pt x="109" y="68"/>
                    </a:lnTo>
                    <a:lnTo>
                      <a:pt x="114" y="67"/>
                    </a:lnTo>
                    <a:lnTo>
                      <a:pt x="120" y="64"/>
                    </a:lnTo>
                    <a:lnTo>
                      <a:pt x="126" y="61"/>
                    </a:lnTo>
                    <a:lnTo>
                      <a:pt x="133" y="60"/>
                    </a:lnTo>
                    <a:lnTo>
                      <a:pt x="138" y="58"/>
                    </a:lnTo>
                    <a:lnTo>
                      <a:pt x="144" y="55"/>
                    </a:lnTo>
                    <a:lnTo>
                      <a:pt x="151" y="54"/>
                    </a:lnTo>
                    <a:lnTo>
                      <a:pt x="158" y="53"/>
                    </a:lnTo>
                    <a:lnTo>
                      <a:pt x="163" y="50"/>
                    </a:lnTo>
                    <a:lnTo>
                      <a:pt x="170" y="47"/>
                    </a:lnTo>
                    <a:lnTo>
                      <a:pt x="176" y="45"/>
                    </a:lnTo>
                    <a:lnTo>
                      <a:pt x="184" y="44"/>
                    </a:lnTo>
                    <a:lnTo>
                      <a:pt x="191" y="41"/>
                    </a:lnTo>
                    <a:lnTo>
                      <a:pt x="198" y="40"/>
                    </a:lnTo>
                    <a:lnTo>
                      <a:pt x="205" y="38"/>
                    </a:lnTo>
                    <a:lnTo>
                      <a:pt x="214" y="35"/>
                    </a:lnTo>
                    <a:lnTo>
                      <a:pt x="221" y="34"/>
                    </a:lnTo>
                    <a:lnTo>
                      <a:pt x="226" y="32"/>
                    </a:lnTo>
                    <a:lnTo>
                      <a:pt x="235" y="30"/>
                    </a:lnTo>
                    <a:lnTo>
                      <a:pt x="242" y="28"/>
                    </a:lnTo>
                    <a:lnTo>
                      <a:pt x="250" y="27"/>
                    </a:lnTo>
                    <a:lnTo>
                      <a:pt x="257" y="24"/>
                    </a:lnTo>
                    <a:lnTo>
                      <a:pt x="266" y="22"/>
                    </a:lnTo>
                    <a:lnTo>
                      <a:pt x="274" y="21"/>
                    </a:lnTo>
                    <a:lnTo>
                      <a:pt x="281" y="20"/>
                    </a:lnTo>
                    <a:lnTo>
                      <a:pt x="288" y="17"/>
                    </a:lnTo>
                    <a:lnTo>
                      <a:pt x="296" y="15"/>
                    </a:lnTo>
                    <a:lnTo>
                      <a:pt x="305" y="14"/>
                    </a:lnTo>
                    <a:lnTo>
                      <a:pt x="313" y="12"/>
                    </a:lnTo>
                    <a:lnTo>
                      <a:pt x="322" y="12"/>
                    </a:lnTo>
                    <a:lnTo>
                      <a:pt x="330" y="11"/>
                    </a:lnTo>
                    <a:lnTo>
                      <a:pt x="338" y="10"/>
                    </a:lnTo>
                    <a:lnTo>
                      <a:pt x="347" y="8"/>
                    </a:lnTo>
                    <a:lnTo>
                      <a:pt x="354" y="7"/>
                    </a:lnTo>
                    <a:lnTo>
                      <a:pt x="362" y="7"/>
                    </a:lnTo>
                    <a:lnTo>
                      <a:pt x="371" y="5"/>
                    </a:lnTo>
                    <a:lnTo>
                      <a:pt x="378" y="4"/>
                    </a:lnTo>
                    <a:lnTo>
                      <a:pt x="385" y="4"/>
                    </a:lnTo>
                    <a:lnTo>
                      <a:pt x="393" y="2"/>
                    </a:lnTo>
                    <a:lnTo>
                      <a:pt x="400" y="2"/>
                    </a:lnTo>
                    <a:lnTo>
                      <a:pt x="407" y="1"/>
                    </a:lnTo>
                    <a:lnTo>
                      <a:pt x="414" y="1"/>
                    </a:lnTo>
                    <a:lnTo>
                      <a:pt x="421" y="0"/>
                    </a:lnTo>
                    <a:lnTo>
                      <a:pt x="428" y="0"/>
                    </a:lnTo>
                    <a:lnTo>
                      <a:pt x="434" y="0"/>
                    </a:lnTo>
                    <a:lnTo>
                      <a:pt x="441" y="0"/>
                    </a:lnTo>
                    <a:lnTo>
                      <a:pt x="446" y="0"/>
                    </a:lnTo>
                    <a:lnTo>
                      <a:pt x="453" y="0"/>
                    </a:lnTo>
                    <a:lnTo>
                      <a:pt x="459" y="0"/>
                    </a:lnTo>
                    <a:lnTo>
                      <a:pt x="466" y="0"/>
                    </a:lnTo>
                    <a:lnTo>
                      <a:pt x="472" y="0"/>
                    </a:lnTo>
                    <a:lnTo>
                      <a:pt x="479" y="0"/>
                    </a:lnTo>
                    <a:lnTo>
                      <a:pt x="483" y="0"/>
                    </a:lnTo>
                    <a:lnTo>
                      <a:pt x="488" y="0"/>
                    </a:lnTo>
                    <a:lnTo>
                      <a:pt x="494" y="0"/>
                    </a:lnTo>
                    <a:lnTo>
                      <a:pt x="500" y="0"/>
                    </a:lnTo>
                    <a:lnTo>
                      <a:pt x="505" y="0"/>
                    </a:lnTo>
                    <a:lnTo>
                      <a:pt x="511" y="0"/>
                    </a:lnTo>
                    <a:lnTo>
                      <a:pt x="515" y="0"/>
                    </a:lnTo>
                    <a:lnTo>
                      <a:pt x="521" y="1"/>
                    </a:lnTo>
                    <a:lnTo>
                      <a:pt x="525" y="1"/>
                    </a:lnTo>
                    <a:lnTo>
                      <a:pt x="529" y="1"/>
                    </a:lnTo>
                    <a:lnTo>
                      <a:pt x="533" y="2"/>
                    </a:lnTo>
                    <a:lnTo>
                      <a:pt x="539" y="2"/>
                    </a:lnTo>
                    <a:lnTo>
                      <a:pt x="543" y="2"/>
                    </a:lnTo>
                    <a:lnTo>
                      <a:pt x="546" y="2"/>
                    </a:lnTo>
                    <a:lnTo>
                      <a:pt x="550" y="4"/>
                    </a:lnTo>
                    <a:lnTo>
                      <a:pt x="554" y="4"/>
                    </a:lnTo>
                    <a:lnTo>
                      <a:pt x="558" y="4"/>
                    </a:lnTo>
                    <a:lnTo>
                      <a:pt x="561" y="5"/>
                    </a:lnTo>
                    <a:lnTo>
                      <a:pt x="565" y="5"/>
                    </a:lnTo>
                    <a:lnTo>
                      <a:pt x="568" y="7"/>
                    </a:lnTo>
                    <a:lnTo>
                      <a:pt x="574" y="7"/>
                    </a:lnTo>
                    <a:lnTo>
                      <a:pt x="579" y="7"/>
                    </a:lnTo>
                    <a:lnTo>
                      <a:pt x="585" y="8"/>
                    </a:lnTo>
                    <a:lnTo>
                      <a:pt x="591" y="10"/>
                    </a:lnTo>
                    <a:lnTo>
                      <a:pt x="593" y="10"/>
                    </a:lnTo>
                    <a:lnTo>
                      <a:pt x="598" y="11"/>
                    </a:lnTo>
                    <a:lnTo>
                      <a:pt x="600" y="11"/>
                    </a:lnTo>
                    <a:lnTo>
                      <a:pt x="603" y="12"/>
                    </a:lnTo>
                    <a:lnTo>
                      <a:pt x="606" y="12"/>
                    </a:lnTo>
                    <a:lnTo>
                      <a:pt x="607" y="14"/>
                    </a:lnTo>
                    <a:lnTo>
                      <a:pt x="603" y="25"/>
                    </a:lnTo>
                    <a:lnTo>
                      <a:pt x="602" y="25"/>
                    </a:lnTo>
                    <a:lnTo>
                      <a:pt x="599" y="24"/>
                    </a:lnTo>
                    <a:lnTo>
                      <a:pt x="595" y="24"/>
                    </a:lnTo>
                    <a:lnTo>
                      <a:pt x="592" y="24"/>
                    </a:lnTo>
                    <a:lnTo>
                      <a:pt x="588" y="22"/>
                    </a:lnTo>
                    <a:lnTo>
                      <a:pt x="585" y="22"/>
                    </a:lnTo>
                    <a:lnTo>
                      <a:pt x="579" y="21"/>
                    </a:lnTo>
                    <a:lnTo>
                      <a:pt x="574" y="21"/>
                    </a:lnTo>
                    <a:lnTo>
                      <a:pt x="567" y="20"/>
                    </a:lnTo>
                    <a:lnTo>
                      <a:pt x="561" y="20"/>
                    </a:lnTo>
                    <a:lnTo>
                      <a:pt x="558" y="20"/>
                    </a:lnTo>
                    <a:lnTo>
                      <a:pt x="554" y="20"/>
                    </a:lnTo>
                    <a:lnTo>
                      <a:pt x="551" y="20"/>
                    </a:lnTo>
                    <a:lnTo>
                      <a:pt x="547" y="20"/>
                    </a:lnTo>
                    <a:lnTo>
                      <a:pt x="543" y="20"/>
                    </a:lnTo>
                    <a:lnTo>
                      <a:pt x="540" y="20"/>
                    </a:lnTo>
                    <a:lnTo>
                      <a:pt x="536" y="20"/>
                    </a:lnTo>
                    <a:lnTo>
                      <a:pt x="532" y="20"/>
                    </a:lnTo>
                    <a:lnTo>
                      <a:pt x="526" y="18"/>
                    </a:lnTo>
                    <a:lnTo>
                      <a:pt x="522" y="18"/>
                    </a:lnTo>
                    <a:lnTo>
                      <a:pt x="518" y="18"/>
                    </a:lnTo>
                    <a:lnTo>
                      <a:pt x="514" y="18"/>
                    </a:lnTo>
                    <a:lnTo>
                      <a:pt x="508" y="18"/>
                    </a:lnTo>
                    <a:lnTo>
                      <a:pt x="504" y="18"/>
                    </a:lnTo>
                    <a:lnTo>
                      <a:pt x="498" y="18"/>
                    </a:lnTo>
                    <a:lnTo>
                      <a:pt x="494" y="18"/>
                    </a:lnTo>
                    <a:lnTo>
                      <a:pt x="488" y="18"/>
                    </a:lnTo>
                    <a:lnTo>
                      <a:pt x="483" y="18"/>
                    </a:lnTo>
                    <a:lnTo>
                      <a:pt x="477" y="18"/>
                    </a:lnTo>
                    <a:lnTo>
                      <a:pt x="472" y="18"/>
                    </a:lnTo>
                    <a:lnTo>
                      <a:pt x="466" y="18"/>
                    </a:lnTo>
                    <a:lnTo>
                      <a:pt x="460" y="18"/>
                    </a:lnTo>
                    <a:lnTo>
                      <a:pt x="455" y="18"/>
                    </a:lnTo>
                    <a:lnTo>
                      <a:pt x="449" y="20"/>
                    </a:lnTo>
                    <a:lnTo>
                      <a:pt x="442" y="20"/>
                    </a:lnTo>
                    <a:lnTo>
                      <a:pt x="437" y="20"/>
                    </a:lnTo>
                    <a:lnTo>
                      <a:pt x="430" y="20"/>
                    </a:lnTo>
                    <a:lnTo>
                      <a:pt x="424" y="20"/>
                    </a:lnTo>
                    <a:lnTo>
                      <a:pt x="417" y="20"/>
                    </a:lnTo>
                    <a:lnTo>
                      <a:pt x="411" y="20"/>
                    </a:lnTo>
                    <a:lnTo>
                      <a:pt x="404" y="21"/>
                    </a:lnTo>
                    <a:lnTo>
                      <a:pt x="399" y="22"/>
                    </a:lnTo>
                    <a:lnTo>
                      <a:pt x="390" y="22"/>
                    </a:lnTo>
                    <a:lnTo>
                      <a:pt x="385" y="24"/>
                    </a:lnTo>
                    <a:lnTo>
                      <a:pt x="376" y="24"/>
                    </a:lnTo>
                    <a:lnTo>
                      <a:pt x="371" y="25"/>
                    </a:lnTo>
                    <a:lnTo>
                      <a:pt x="362" y="25"/>
                    </a:lnTo>
                    <a:lnTo>
                      <a:pt x="355" y="27"/>
                    </a:lnTo>
                    <a:lnTo>
                      <a:pt x="348" y="27"/>
                    </a:lnTo>
                    <a:lnTo>
                      <a:pt x="341" y="30"/>
                    </a:lnTo>
                    <a:lnTo>
                      <a:pt x="334" y="30"/>
                    </a:lnTo>
                    <a:lnTo>
                      <a:pt x="327" y="31"/>
                    </a:lnTo>
                    <a:lnTo>
                      <a:pt x="319" y="32"/>
                    </a:lnTo>
                    <a:lnTo>
                      <a:pt x="312" y="34"/>
                    </a:lnTo>
                    <a:lnTo>
                      <a:pt x="303" y="34"/>
                    </a:lnTo>
                    <a:lnTo>
                      <a:pt x="296" y="35"/>
                    </a:lnTo>
                    <a:lnTo>
                      <a:pt x="289" y="37"/>
                    </a:lnTo>
                    <a:lnTo>
                      <a:pt x="282" y="40"/>
                    </a:lnTo>
                    <a:lnTo>
                      <a:pt x="275" y="40"/>
                    </a:lnTo>
                    <a:lnTo>
                      <a:pt x="268" y="41"/>
                    </a:lnTo>
                    <a:lnTo>
                      <a:pt x="261" y="42"/>
                    </a:lnTo>
                    <a:lnTo>
                      <a:pt x="254" y="45"/>
                    </a:lnTo>
                    <a:lnTo>
                      <a:pt x="247" y="47"/>
                    </a:lnTo>
                    <a:lnTo>
                      <a:pt x="242" y="48"/>
                    </a:lnTo>
                    <a:lnTo>
                      <a:pt x="235" y="50"/>
                    </a:lnTo>
                    <a:lnTo>
                      <a:pt x="228" y="53"/>
                    </a:lnTo>
                    <a:lnTo>
                      <a:pt x="221" y="54"/>
                    </a:lnTo>
                    <a:lnTo>
                      <a:pt x="215" y="55"/>
                    </a:lnTo>
                    <a:lnTo>
                      <a:pt x="208" y="57"/>
                    </a:lnTo>
                    <a:lnTo>
                      <a:pt x="201" y="58"/>
                    </a:lnTo>
                    <a:lnTo>
                      <a:pt x="194" y="60"/>
                    </a:lnTo>
                    <a:lnTo>
                      <a:pt x="189" y="61"/>
                    </a:lnTo>
                    <a:lnTo>
                      <a:pt x="183" y="64"/>
                    </a:lnTo>
                    <a:lnTo>
                      <a:pt x="177" y="65"/>
                    </a:lnTo>
                    <a:lnTo>
                      <a:pt x="170" y="67"/>
                    </a:lnTo>
                    <a:lnTo>
                      <a:pt x="165" y="68"/>
                    </a:lnTo>
                    <a:lnTo>
                      <a:pt x="159" y="71"/>
                    </a:lnTo>
                    <a:lnTo>
                      <a:pt x="155" y="73"/>
                    </a:lnTo>
                    <a:lnTo>
                      <a:pt x="148" y="74"/>
                    </a:lnTo>
                    <a:lnTo>
                      <a:pt x="142" y="77"/>
                    </a:lnTo>
                    <a:lnTo>
                      <a:pt x="138" y="78"/>
                    </a:lnTo>
                    <a:lnTo>
                      <a:pt x="134" y="81"/>
                    </a:lnTo>
                    <a:lnTo>
                      <a:pt x="128" y="81"/>
                    </a:lnTo>
                    <a:lnTo>
                      <a:pt x="123" y="83"/>
                    </a:lnTo>
                    <a:lnTo>
                      <a:pt x="117" y="85"/>
                    </a:lnTo>
                    <a:lnTo>
                      <a:pt x="114" y="87"/>
                    </a:lnTo>
                    <a:lnTo>
                      <a:pt x="109" y="88"/>
                    </a:lnTo>
                    <a:lnTo>
                      <a:pt x="105" y="90"/>
                    </a:lnTo>
                    <a:lnTo>
                      <a:pt x="100" y="91"/>
                    </a:lnTo>
                    <a:lnTo>
                      <a:pt x="96" y="94"/>
                    </a:lnTo>
                    <a:lnTo>
                      <a:pt x="92" y="96"/>
                    </a:lnTo>
                    <a:lnTo>
                      <a:pt x="88" y="96"/>
                    </a:lnTo>
                    <a:lnTo>
                      <a:pt x="84" y="97"/>
                    </a:lnTo>
                    <a:lnTo>
                      <a:pt x="81" y="98"/>
                    </a:lnTo>
                    <a:lnTo>
                      <a:pt x="75" y="101"/>
                    </a:lnTo>
                    <a:lnTo>
                      <a:pt x="68" y="104"/>
                    </a:lnTo>
                    <a:lnTo>
                      <a:pt x="63" y="106"/>
                    </a:lnTo>
                    <a:lnTo>
                      <a:pt x="58" y="108"/>
                    </a:lnTo>
                    <a:lnTo>
                      <a:pt x="54" y="110"/>
                    </a:lnTo>
                    <a:lnTo>
                      <a:pt x="54" y="111"/>
                    </a:lnTo>
                    <a:lnTo>
                      <a:pt x="58" y="110"/>
                    </a:lnTo>
                    <a:lnTo>
                      <a:pt x="64" y="108"/>
                    </a:lnTo>
                    <a:lnTo>
                      <a:pt x="68" y="107"/>
                    </a:lnTo>
                    <a:lnTo>
                      <a:pt x="71" y="107"/>
                    </a:lnTo>
                    <a:lnTo>
                      <a:pt x="75" y="106"/>
                    </a:lnTo>
                    <a:lnTo>
                      <a:pt x="79" y="106"/>
                    </a:lnTo>
                    <a:lnTo>
                      <a:pt x="82" y="103"/>
                    </a:lnTo>
                    <a:lnTo>
                      <a:pt x="86" y="103"/>
                    </a:lnTo>
                    <a:lnTo>
                      <a:pt x="91" y="101"/>
                    </a:lnTo>
                    <a:lnTo>
                      <a:pt x="95" y="100"/>
                    </a:lnTo>
                    <a:lnTo>
                      <a:pt x="100" y="98"/>
                    </a:lnTo>
                    <a:lnTo>
                      <a:pt x="105" y="97"/>
                    </a:lnTo>
                    <a:lnTo>
                      <a:pt x="110" y="96"/>
                    </a:lnTo>
                    <a:lnTo>
                      <a:pt x="116" y="96"/>
                    </a:lnTo>
                    <a:lnTo>
                      <a:pt x="121" y="93"/>
                    </a:lnTo>
                    <a:lnTo>
                      <a:pt x="126" y="91"/>
                    </a:lnTo>
                    <a:lnTo>
                      <a:pt x="131" y="90"/>
                    </a:lnTo>
                    <a:lnTo>
                      <a:pt x="138" y="88"/>
                    </a:lnTo>
                    <a:lnTo>
                      <a:pt x="144" y="88"/>
                    </a:lnTo>
                    <a:lnTo>
                      <a:pt x="149" y="87"/>
                    </a:lnTo>
                    <a:lnTo>
                      <a:pt x="155" y="85"/>
                    </a:lnTo>
                    <a:lnTo>
                      <a:pt x="162" y="84"/>
                    </a:lnTo>
                    <a:lnTo>
                      <a:pt x="168" y="81"/>
                    </a:lnTo>
                    <a:lnTo>
                      <a:pt x="173" y="81"/>
                    </a:lnTo>
                    <a:lnTo>
                      <a:pt x="180" y="80"/>
                    </a:lnTo>
                    <a:lnTo>
                      <a:pt x="186" y="78"/>
                    </a:lnTo>
                    <a:lnTo>
                      <a:pt x="193" y="75"/>
                    </a:lnTo>
                    <a:lnTo>
                      <a:pt x="200" y="74"/>
                    </a:lnTo>
                    <a:lnTo>
                      <a:pt x="205" y="74"/>
                    </a:lnTo>
                    <a:lnTo>
                      <a:pt x="212" y="73"/>
                    </a:lnTo>
                    <a:lnTo>
                      <a:pt x="219" y="70"/>
                    </a:lnTo>
                    <a:lnTo>
                      <a:pt x="226" y="70"/>
                    </a:lnTo>
                    <a:lnTo>
                      <a:pt x="232" y="68"/>
                    </a:lnTo>
                    <a:lnTo>
                      <a:pt x="239" y="67"/>
                    </a:lnTo>
                    <a:lnTo>
                      <a:pt x="246" y="65"/>
                    </a:lnTo>
                    <a:lnTo>
                      <a:pt x="253" y="65"/>
                    </a:lnTo>
                    <a:lnTo>
                      <a:pt x="260" y="64"/>
                    </a:lnTo>
                    <a:lnTo>
                      <a:pt x="267" y="63"/>
                    </a:lnTo>
                    <a:lnTo>
                      <a:pt x="273" y="61"/>
                    </a:lnTo>
                    <a:lnTo>
                      <a:pt x="280" y="61"/>
                    </a:lnTo>
                    <a:lnTo>
                      <a:pt x="285" y="60"/>
                    </a:lnTo>
                    <a:lnTo>
                      <a:pt x="292" y="60"/>
                    </a:lnTo>
                    <a:lnTo>
                      <a:pt x="298" y="58"/>
                    </a:lnTo>
                    <a:lnTo>
                      <a:pt x="305" y="57"/>
                    </a:lnTo>
                    <a:lnTo>
                      <a:pt x="310" y="57"/>
                    </a:lnTo>
                    <a:lnTo>
                      <a:pt x="317" y="57"/>
                    </a:lnTo>
                    <a:lnTo>
                      <a:pt x="323" y="55"/>
                    </a:lnTo>
                    <a:lnTo>
                      <a:pt x="330" y="54"/>
                    </a:lnTo>
                    <a:lnTo>
                      <a:pt x="336" y="54"/>
                    </a:lnTo>
                    <a:lnTo>
                      <a:pt x="343" y="54"/>
                    </a:lnTo>
                    <a:lnTo>
                      <a:pt x="348" y="54"/>
                    </a:lnTo>
                    <a:lnTo>
                      <a:pt x="354" y="54"/>
                    </a:lnTo>
                    <a:lnTo>
                      <a:pt x="359" y="54"/>
                    </a:lnTo>
                    <a:lnTo>
                      <a:pt x="365" y="54"/>
                    </a:lnTo>
                    <a:lnTo>
                      <a:pt x="371" y="54"/>
                    </a:lnTo>
                    <a:lnTo>
                      <a:pt x="375" y="54"/>
                    </a:lnTo>
                    <a:lnTo>
                      <a:pt x="381" y="54"/>
                    </a:lnTo>
                    <a:lnTo>
                      <a:pt x="386" y="54"/>
                    </a:lnTo>
                    <a:lnTo>
                      <a:pt x="392" y="54"/>
                    </a:lnTo>
                    <a:lnTo>
                      <a:pt x="396" y="55"/>
                    </a:lnTo>
                    <a:lnTo>
                      <a:pt x="402" y="55"/>
                    </a:lnTo>
                    <a:lnTo>
                      <a:pt x="407" y="55"/>
                    </a:lnTo>
                    <a:lnTo>
                      <a:pt x="411" y="55"/>
                    </a:lnTo>
                    <a:lnTo>
                      <a:pt x="417" y="55"/>
                    </a:lnTo>
                    <a:lnTo>
                      <a:pt x="421" y="55"/>
                    </a:lnTo>
                    <a:lnTo>
                      <a:pt x="427" y="57"/>
                    </a:lnTo>
                    <a:lnTo>
                      <a:pt x="431" y="57"/>
                    </a:lnTo>
                    <a:lnTo>
                      <a:pt x="437" y="57"/>
                    </a:lnTo>
                    <a:lnTo>
                      <a:pt x="441" y="57"/>
                    </a:lnTo>
                    <a:lnTo>
                      <a:pt x="446" y="58"/>
                    </a:lnTo>
                    <a:lnTo>
                      <a:pt x="452" y="58"/>
                    </a:lnTo>
                    <a:lnTo>
                      <a:pt x="456" y="58"/>
                    </a:lnTo>
                    <a:lnTo>
                      <a:pt x="460" y="58"/>
                    </a:lnTo>
                    <a:lnTo>
                      <a:pt x="466" y="58"/>
                    </a:lnTo>
                    <a:lnTo>
                      <a:pt x="469" y="58"/>
                    </a:lnTo>
                    <a:lnTo>
                      <a:pt x="474" y="60"/>
                    </a:lnTo>
                    <a:lnTo>
                      <a:pt x="479" y="60"/>
                    </a:lnTo>
                    <a:lnTo>
                      <a:pt x="483" y="60"/>
                    </a:lnTo>
                    <a:lnTo>
                      <a:pt x="487" y="60"/>
                    </a:lnTo>
                    <a:lnTo>
                      <a:pt x="491" y="60"/>
                    </a:lnTo>
                    <a:lnTo>
                      <a:pt x="495" y="61"/>
                    </a:lnTo>
                    <a:lnTo>
                      <a:pt x="500" y="61"/>
                    </a:lnTo>
                    <a:lnTo>
                      <a:pt x="504" y="61"/>
                    </a:lnTo>
                    <a:lnTo>
                      <a:pt x="507" y="61"/>
                    </a:lnTo>
                    <a:lnTo>
                      <a:pt x="511" y="61"/>
                    </a:lnTo>
                    <a:lnTo>
                      <a:pt x="515" y="63"/>
                    </a:lnTo>
                    <a:lnTo>
                      <a:pt x="522" y="63"/>
                    </a:lnTo>
                    <a:lnTo>
                      <a:pt x="529" y="63"/>
                    </a:lnTo>
                    <a:lnTo>
                      <a:pt x="535" y="64"/>
                    </a:lnTo>
                    <a:lnTo>
                      <a:pt x="542" y="64"/>
                    </a:lnTo>
                    <a:lnTo>
                      <a:pt x="547" y="64"/>
                    </a:lnTo>
                    <a:lnTo>
                      <a:pt x="553" y="65"/>
                    </a:lnTo>
                    <a:lnTo>
                      <a:pt x="557" y="65"/>
                    </a:lnTo>
                    <a:lnTo>
                      <a:pt x="563" y="67"/>
                    </a:lnTo>
                    <a:lnTo>
                      <a:pt x="565" y="67"/>
                    </a:lnTo>
                    <a:lnTo>
                      <a:pt x="570" y="67"/>
                    </a:lnTo>
                    <a:lnTo>
                      <a:pt x="572" y="67"/>
                    </a:lnTo>
                    <a:lnTo>
                      <a:pt x="575" y="68"/>
                    </a:lnTo>
                    <a:lnTo>
                      <a:pt x="578" y="68"/>
                    </a:lnTo>
                    <a:lnTo>
                      <a:pt x="579" y="68"/>
                    </a:lnTo>
                    <a:lnTo>
                      <a:pt x="577" y="83"/>
                    </a:lnTo>
                    <a:lnTo>
                      <a:pt x="574" y="83"/>
                    </a:lnTo>
                    <a:lnTo>
                      <a:pt x="571" y="81"/>
                    </a:lnTo>
                    <a:lnTo>
                      <a:pt x="567" y="81"/>
                    </a:lnTo>
                    <a:lnTo>
                      <a:pt x="564" y="81"/>
                    </a:lnTo>
                    <a:lnTo>
                      <a:pt x="560" y="81"/>
                    </a:lnTo>
                    <a:lnTo>
                      <a:pt x="556" y="81"/>
                    </a:lnTo>
                    <a:lnTo>
                      <a:pt x="550" y="80"/>
                    </a:lnTo>
                    <a:lnTo>
                      <a:pt x="544" y="80"/>
                    </a:lnTo>
                    <a:lnTo>
                      <a:pt x="537" y="78"/>
                    </a:lnTo>
                    <a:lnTo>
                      <a:pt x="532" y="78"/>
                    </a:lnTo>
                    <a:lnTo>
                      <a:pt x="528" y="78"/>
                    </a:lnTo>
                    <a:lnTo>
                      <a:pt x="525" y="78"/>
                    </a:lnTo>
                    <a:lnTo>
                      <a:pt x="521" y="77"/>
                    </a:lnTo>
                    <a:lnTo>
                      <a:pt x="518" y="77"/>
                    </a:lnTo>
                    <a:lnTo>
                      <a:pt x="514" y="77"/>
                    </a:lnTo>
                    <a:lnTo>
                      <a:pt x="509" y="77"/>
                    </a:lnTo>
                    <a:lnTo>
                      <a:pt x="507" y="77"/>
                    </a:lnTo>
                    <a:lnTo>
                      <a:pt x="502" y="77"/>
                    </a:lnTo>
                    <a:lnTo>
                      <a:pt x="498" y="75"/>
                    </a:lnTo>
                    <a:lnTo>
                      <a:pt x="494" y="75"/>
                    </a:lnTo>
                    <a:lnTo>
                      <a:pt x="490" y="75"/>
                    </a:lnTo>
                    <a:lnTo>
                      <a:pt x="486" y="75"/>
                    </a:lnTo>
                    <a:lnTo>
                      <a:pt x="480" y="74"/>
                    </a:lnTo>
                    <a:lnTo>
                      <a:pt x="477" y="74"/>
                    </a:lnTo>
                    <a:lnTo>
                      <a:pt x="472" y="74"/>
                    </a:lnTo>
                    <a:lnTo>
                      <a:pt x="467" y="74"/>
                    </a:lnTo>
                    <a:lnTo>
                      <a:pt x="463" y="74"/>
                    </a:lnTo>
                    <a:lnTo>
                      <a:pt x="459" y="74"/>
                    </a:lnTo>
                    <a:lnTo>
                      <a:pt x="453" y="74"/>
                    </a:lnTo>
                    <a:lnTo>
                      <a:pt x="449" y="74"/>
                    </a:lnTo>
                    <a:lnTo>
                      <a:pt x="445" y="74"/>
                    </a:lnTo>
                    <a:lnTo>
                      <a:pt x="439" y="74"/>
                    </a:lnTo>
                    <a:lnTo>
                      <a:pt x="435" y="74"/>
                    </a:lnTo>
                    <a:lnTo>
                      <a:pt x="431" y="74"/>
                    </a:lnTo>
                    <a:lnTo>
                      <a:pt x="427" y="73"/>
                    </a:lnTo>
                    <a:lnTo>
                      <a:pt x="421" y="73"/>
                    </a:lnTo>
                    <a:lnTo>
                      <a:pt x="416" y="73"/>
                    </a:lnTo>
                    <a:lnTo>
                      <a:pt x="411" y="73"/>
                    </a:lnTo>
                    <a:lnTo>
                      <a:pt x="407" y="73"/>
                    </a:lnTo>
                    <a:lnTo>
                      <a:pt x="402" y="73"/>
                    </a:lnTo>
                    <a:lnTo>
                      <a:pt x="397" y="73"/>
                    </a:lnTo>
                    <a:lnTo>
                      <a:pt x="393" y="73"/>
                    </a:lnTo>
                    <a:lnTo>
                      <a:pt x="388" y="73"/>
                    </a:lnTo>
                    <a:lnTo>
                      <a:pt x="383" y="73"/>
                    </a:lnTo>
                    <a:lnTo>
                      <a:pt x="378" y="73"/>
                    </a:lnTo>
                    <a:lnTo>
                      <a:pt x="374" y="74"/>
                    </a:lnTo>
                    <a:lnTo>
                      <a:pt x="368" y="74"/>
                    </a:lnTo>
                    <a:lnTo>
                      <a:pt x="364" y="74"/>
                    </a:lnTo>
                    <a:lnTo>
                      <a:pt x="359" y="74"/>
                    </a:lnTo>
                    <a:lnTo>
                      <a:pt x="355" y="74"/>
                    </a:lnTo>
                    <a:lnTo>
                      <a:pt x="350" y="74"/>
                    </a:lnTo>
                    <a:lnTo>
                      <a:pt x="345" y="74"/>
                    </a:lnTo>
                    <a:lnTo>
                      <a:pt x="340" y="74"/>
                    </a:lnTo>
                    <a:lnTo>
                      <a:pt x="334" y="75"/>
                    </a:lnTo>
                    <a:lnTo>
                      <a:pt x="329" y="75"/>
                    </a:lnTo>
                    <a:lnTo>
                      <a:pt x="323" y="75"/>
                    </a:lnTo>
                    <a:lnTo>
                      <a:pt x="317" y="77"/>
                    </a:lnTo>
                    <a:lnTo>
                      <a:pt x="313" y="78"/>
                    </a:lnTo>
                    <a:lnTo>
                      <a:pt x="306" y="78"/>
                    </a:lnTo>
                    <a:lnTo>
                      <a:pt x="301" y="80"/>
                    </a:lnTo>
                    <a:lnTo>
                      <a:pt x="294" y="80"/>
                    </a:lnTo>
                    <a:lnTo>
                      <a:pt x="288" y="81"/>
                    </a:lnTo>
                    <a:lnTo>
                      <a:pt x="281" y="81"/>
                    </a:lnTo>
                    <a:lnTo>
                      <a:pt x="275" y="83"/>
                    </a:lnTo>
                    <a:lnTo>
                      <a:pt x="268" y="84"/>
                    </a:lnTo>
                    <a:lnTo>
                      <a:pt x="263" y="85"/>
                    </a:lnTo>
                    <a:lnTo>
                      <a:pt x="256" y="87"/>
                    </a:lnTo>
                    <a:lnTo>
                      <a:pt x="250" y="88"/>
                    </a:lnTo>
                    <a:lnTo>
                      <a:pt x="243" y="88"/>
                    </a:lnTo>
                    <a:lnTo>
                      <a:pt x="236" y="90"/>
                    </a:lnTo>
                    <a:lnTo>
                      <a:pt x="229" y="91"/>
                    </a:lnTo>
                    <a:lnTo>
                      <a:pt x="224" y="93"/>
                    </a:lnTo>
                    <a:lnTo>
                      <a:pt x="217" y="94"/>
                    </a:lnTo>
                    <a:lnTo>
                      <a:pt x="210" y="96"/>
                    </a:lnTo>
                    <a:lnTo>
                      <a:pt x="203" y="97"/>
                    </a:lnTo>
                    <a:lnTo>
                      <a:pt x="197" y="98"/>
                    </a:lnTo>
                    <a:lnTo>
                      <a:pt x="190" y="101"/>
                    </a:lnTo>
                    <a:lnTo>
                      <a:pt x="183" y="103"/>
                    </a:lnTo>
                    <a:lnTo>
                      <a:pt x="176" y="104"/>
                    </a:lnTo>
                    <a:lnTo>
                      <a:pt x="170" y="106"/>
                    </a:lnTo>
                    <a:lnTo>
                      <a:pt x="163" y="107"/>
                    </a:lnTo>
                    <a:lnTo>
                      <a:pt x="158" y="108"/>
                    </a:lnTo>
                    <a:lnTo>
                      <a:pt x="151" y="110"/>
                    </a:lnTo>
                    <a:lnTo>
                      <a:pt x="145" y="111"/>
                    </a:lnTo>
                    <a:lnTo>
                      <a:pt x="138" y="113"/>
                    </a:lnTo>
                    <a:lnTo>
                      <a:pt x="133" y="116"/>
                    </a:lnTo>
                    <a:lnTo>
                      <a:pt x="127" y="116"/>
                    </a:lnTo>
                    <a:lnTo>
                      <a:pt x="121" y="117"/>
                    </a:lnTo>
                    <a:lnTo>
                      <a:pt x="116" y="118"/>
                    </a:lnTo>
                    <a:lnTo>
                      <a:pt x="110" y="121"/>
                    </a:lnTo>
                    <a:lnTo>
                      <a:pt x="105" y="121"/>
                    </a:lnTo>
                    <a:lnTo>
                      <a:pt x="99" y="123"/>
                    </a:lnTo>
                    <a:lnTo>
                      <a:pt x="93" y="124"/>
                    </a:lnTo>
                    <a:lnTo>
                      <a:pt x="89" y="126"/>
                    </a:lnTo>
                    <a:lnTo>
                      <a:pt x="84" y="127"/>
                    </a:lnTo>
                    <a:lnTo>
                      <a:pt x="79" y="128"/>
                    </a:lnTo>
                    <a:lnTo>
                      <a:pt x="75" y="128"/>
                    </a:lnTo>
                    <a:lnTo>
                      <a:pt x="71" y="131"/>
                    </a:lnTo>
                    <a:lnTo>
                      <a:pt x="67" y="131"/>
                    </a:lnTo>
                    <a:lnTo>
                      <a:pt x="63" y="133"/>
                    </a:lnTo>
                    <a:lnTo>
                      <a:pt x="60" y="133"/>
                    </a:lnTo>
                    <a:lnTo>
                      <a:pt x="56" y="134"/>
                    </a:lnTo>
                    <a:lnTo>
                      <a:pt x="50" y="136"/>
                    </a:lnTo>
                    <a:lnTo>
                      <a:pt x="44" y="138"/>
                    </a:lnTo>
                    <a:lnTo>
                      <a:pt x="40" y="138"/>
                    </a:lnTo>
                    <a:lnTo>
                      <a:pt x="37" y="140"/>
                    </a:lnTo>
                    <a:lnTo>
                      <a:pt x="36" y="141"/>
                    </a:lnTo>
                    <a:lnTo>
                      <a:pt x="39" y="141"/>
                    </a:lnTo>
                    <a:lnTo>
                      <a:pt x="42" y="140"/>
                    </a:lnTo>
                    <a:lnTo>
                      <a:pt x="46" y="140"/>
                    </a:lnTo>
                    <a:lnTo>
                      <a:pt x="49" y="138"/>
                    </a:lnTo>
                    <a:lnTo>
                      <a:pt x="51" y="138"/>
                    </a:lnTo>
                    <a:lnTo>
                      <a:pt x="54" y="137"/>
                    </a:lnTo>
                    <a:lnTo>
                      <a:pt x="58" y="137"/>
                    </a:lnTo>
                    <a:lnTo>
                      <a:pt x="61" y="136"/>
                    </a:lnTo>
                    <a:lnTo>
                      <a:pt x="65" y="136"/>
                    </a:lnTo>
                    <a:lnTo>
                      <a:pt x="70" y="136"/>
                    </a:lnTo>
                    <a:lnTo>
                      <a:pt x="75" y="136"/>
                    </a:lnTo>
                    <a:lnTo>
                      <a:pt x="79" y="134"/>
                    </a:lnTo>
                    <a:lnTo>
                      <a:pt x="84" y="133"/>
                    </a:lnTo>
                    <a:lnTo>
                      <a:pt x="89" y="131"/>
                    </a:lnTo>
                    <a:lnTo>
                      <a:pt x="95" y="131"/>
                    </a:lnTo>
                    <a:lnTo>
                      <a:pt x="100" y="130"/>
                    </a:lnTo>
                    <a:lnTo>
                      <a:pt x="106" y="128"/>
                    </a:lnTo>
                    <a:lnTo>
                      <a:pt x="112" y="128"/>
                    </a:lnTo>
                    <a:lnTo>
                      <a:pt x="117" y="128"/>
                    </a:lnTo>
                    <a:lnTo>
                      <a:pt x="123" y="127"/>
                    </a:lnTo>
                    <a:lnTo>
                      <a:pt x="128" y="126"/>
                    </a:lnTo>
                    <a:lnTo>
                      <a:pt x="135" y="124"/>
                    </a:lnTo>
                    <a:lnTo>
                      <a:pt x="142" y="124"/>
                    </a:lnTo>
                    <a:lnTo>
                      <a:pt x="148" y="123"/>
                    </a:lnTo>
                    <a:lnTo>
                      <a:pt x="155" y="123"/>
                    </a:lnTo>
                    <a:lnTo>
                      <a:pt x="162" y="121"/>
                    </a:lnTo>
                    <a:lnTo>
                      <a:pt x="169" y="121"/>
                    </a:lnTo>
                    <a:lnTo>
                      <a:pt x="175" y="120"/>
                    </a:lnTo>
                    <a:lnTo>
                      <a:pt x="182" y="118"/>
                    </a:lnTo>
                    <a:lnTo>
                      <a:pt x="189" y="117"/>
                    </a:lnTo>
                    <a:lnTo>
                      <a:pt x="196" y="116"/>
                    </a:lnTo>
                    <a:lnTo>
                      <a:pt x="203" y="116"/>
                    </a:lnTo>
                    <a:lnTo>
                      <a:pt x="210" y="114"/>
                    </a:lnTo>
                    <a:lnTo>
                      <a:pt x="217" y="113"/>
                    </a:lnTo>
                    <a:lnTo>
                      <a:pt x="224" y="113"/>
                    </a:lnTo>
                    <a:lnTo>
                      <a:pt x="231" y="111"/>
                    </a:lnTo>
                    <a:lnTo>
                      <a:pt x="238" y="110"/>
                    </a:lnTo>
                    <a:lnTo>
                      <a:pt x="245" y="108"/>
                    </a:lnTo>
                    <a:lnTo>
                      <a:pt x="252" y="108"/>
                    </a:lnTo>
                    <a:lnTo>
                      <a:pt x="257" y="107"/>
                    </a:lnTo>
                    <a:lnTo>
                      <a:pt x="264" y="107"/>
                    </a:lnTo>
                    <a:lnTo>
                      <a:pt x="271" y="106"/>
                    </a:lnTo>
                    <a:lnTo>
                      <a:pt x="278" y="106"/>
                    </a:lnTo>
                    <a:lnTo>
                      <a:pt x="285" y="104"/>
                    </a:lnTo>
                    <a:lnTo>
                      <a:pt x="291" y="104"/>
                    </a:lnTo>
                    <a:lnTo>
                      <a:pt x="298" y="103"/>
                    </a:lnTo>
                    <a:lnTo>
                      <a:pt x="303" y="101"/>
                    </a:lnTo>
                    <a:lnTo>
                      <a:pt x="309" y="101"/>
                    </a:lnTo>
                    <a:lnTo>
                      <a:pt x="315" y="101"/>
                    </a:lnTo>
                    <a:lnTo>
                      <a:pt x="320" y="100"/>
                    </a:lnTo>
                    <a:lnTo>
                      <a:pt x="327" y="100"/>
                    </a:lnTo>
                    <a:lnTo>
                      <a:pt x="333" y="98"/>
                    </a:lnTo>
                    <a:lnTo>
                      <a:pt x="338" y="98"/>
                    </a:lnTo>
                    <a:lnTo>
                      <a:pt x="343" y="97"/>
                    </a:lnTo>
                    <a:lnTo>
                      <a:pt x="348" y="97"/>
                    </a:lnTo>
                    <a:lnTo>
                      <a:pt x="352" y="97"/>
                    </a:lnTo>
                    <a:lnTo>
                      <a:pt x="358" y="97"/>
                    </a:lnTo>
                    <a:lnTo>
                      <a:pt x="362" y="97"/>
                    </a:lnTo>
                    <a:lnTo>
                      <a:pt x="367" y="97"/>
                    </a:lnTo>
                    <a:lnTo>
                      <a:pt x="371" y="96"/>
                    </a:lnTo>
                    <a:lnTo>
                      <a:pt x="374" y="96"/>
                    </a:lnTo>
                    <a:lnTo>
                      <a:pt x="378" y="96"/>
                    </a:lnTo>
                    <a:lnTo>
                      <a:pt x="382" y="96"/>
                    </a:lnTo>
                    <a:lnTo>
                      <a:pt x="386" y="96"/>
                    </a:lnTo>
                    <a:lnTo>
                      <a:pt x="390" y="96"/>
                    </a:lnTo>
                    <a:lnTo>
                      <a:pt x="395" y="96"/>
                    </a:lnTo>
                    <a:lnTo>
                      <a:pt x="400" y="96"/>
                    </a:lnTo>
                    <a:lnTo>
                      <a:pt x="403" y="94"/>
                    </a:lnTo>
                    <a:lnTo>
                      <a:pt x="407" y="94"/>
                    </a:lnTo>
                    <a:lnTo>
                      <a:pt x="413" y="94"/>
                    </a:lnTo>
                    <a:lnTo>
                      <a:pt x="417" y="94"/>
                    </a:lnTo>
                    <a:lnTo>
                      <a:pt x="421" y="94"/>
                    </a:lnTo>
                    <a:lnTo>
                      <a:pt x="425" y="94"/>
                    </a:lnTo>
                    <a:lnTo>
                      <a:pt x="430" y="94"/>
                    </a:lnTo>
                    <a:lnTo>
                      <a:pt x="434" y="94"/>
                    </a:lnTo>
                    <a:lnTo>
                      <a:pt x="438" y="94"/>
                    </a:lnTo>
                    <a:lnTo>
                      <a:pt x="442" y="94"/>
                    </a:lnTo>
                    <a:lnTo>
                      <a:pt x="446" y="94"/>
                    </a:lnTo>
                    <a:lnTo>
                      <a:pt x="451" y="94"/>
                    </a:lnTo>
                    <a:lnTo>
                      <a:pt x="455" y="94"/>
                    </a:lnTo>
                    <a:lnTo>
                      <a:pt x="459" y="94"/>
                    </a:lnTo>
                    <a:lnTo>
                      <a:pt x="463" y="94"/>
                    </a:lnTo>
                    <a:lnTo>
                      <a:pt x="467" y="94"/>
                    </a:lnTo>
                    <a:lnTo>
                      <a:pt x="472" y="94"/>
                    </a:lnTo>
                    <a:lnTo>
                      <a:pt x="476" y="94"/>
                    </a:lnTo>
                    <a:lnTo>
                      <a:pt x="480" y="94"/>
                    </a:lnTo>
                    <a:lnTo>
                      <a:pt x="484" y="94"/>
                    </a:lnTo>
                    <a:lnTo>
                      <a:pt x="488" y="94"/>
                    </a:lnTo>
                    <a:lnTo>
                      <a:pt x="493" y="94"/>
                    </a:lnTo>
                    <a:lnTo>
                      <a:pt x="495" y="94"/>
                    </a:lnTo>
                    <a:lnTo>
                      <a:pt x="500" y="96"/>
                    </a:lnTo>
                    <a:lnTo>
                      <a:pt x="504" y="96"/>
                    </a:lnTo>
                    <a:lnTo>
                      <a:pt x="507" y="96"/>
                    </a:lnTo>
                    <a:lnTo>
                      <a:pt x="511" y="96"/>
                    </a:lnTo>
                    <a:lnTo>
                      <a:pt x="514" y="96"/>
                    </a:lnTo>
                    <a:lnTo>
                      <a:pt x="521" y="96"/>
                    </a:lnTo>
                    <a:lnTo>
                      <a:pt x="528" y="96"/>
                    </a:lnTo>
                    <a:lnTo>
                      <a:pt x="533" y="96"/>
                    </a:lnTo>
                    <a:lnTo>
                      <a:pt x="539" y="96"/>
                    </a:lnTo>
                    <a:lnTo>
                      <a:pt x="544" y="96"/>
                    </a:lnTo>
                    <a:lnTo>
                      <a:pt x="550" y="96"/>
                    </a:lnTo>
                    <a:lnTo>
                      <a:pt x="553" y="96"/>
                    </a:lnTo>
                    <a:lnTo>
                      <a:pt x="557" y="96"/>
                    </a:lnTo>
                    <a:lnTo>
                      <a:pt x="560" y="96"/>
                    </a:lnTo>
                    <a:lnTo>
                      <a:pt x="564" y="96"/>
                    </a:lnTo>
                    <a:lnTo>
                      <a:pt x="567" y="96"/>
                    </a:lnTo>
                    <a:lnTo>
                      <a:pt x="570" y="97"/>
                    </a:lnTo>
                    <a:lnTo>
                      <a:pt x="570" y="100"/>
                    </a:lnTo>
                    <a:lnTo>
                      <a:pt x="572" y="106"/>
                    </a:lnTo>
                    <a:lnTo>
                      <a:pt x="572" y="108"/>
                    </a:lnTo>
                    <a:lnTo>
                      <a:pt x="572" y="111"/>
                    </a:lnTo>
                    <a:lnTo>
                      <a:pt x="571" y="113"/>
                    </a:lnTo>
                    <a:lnTo>
                      <a:pt x="568" y="114"/>
                    </a:lnTo>
                    <a:lnTo>
                      <a:pt x="564" y="113"/>
                    </a:lnTo>
                    <a:lnTo>
                      <a:pt x="558" y="113"/>
                    </a:lnTo>
                    <a:lnTo>
                      <a:pt x="554" y="111"/>
                    </a:lnTo>
                    <a:lnTo>
                      <a:pt x="551" y="111"/>
                    </a:lnTo>
                    <a:lnTo>
                      <a:pt x="546" y="111"/>
                    </a:lnTo>
                    <a:lnTo>
                      <a:pt x="542" y="111"/>
                    </a:lnTo>
                    <a:lnTo>
                      <a:pt x="535" y="111"/>
                    </a:lnTo>
                    <a:lnTo>
                      <a:pt x="529" y="111"/>
                    </a:lnTo>
                    <a:lnTo>
                      <a:pt x="523" y="111"/>
                    </a:lnTo>
                    <a:lnTo>
                      <a:pt x="516" y="111"/>
                    </a:lnTo>
                    <a:lnTo>
                      <a:pt x="514" y="111"/>
                    </a:lnTo>
                    <a:lnTo>
                      <a:pt x="509" y="111"/>
                    </a:lnTo>
                    <a:lnTo>
                      <a:pt x="507" y="111"/>
                    </a:lnTo>
                    <a:lnTo>
                      <a:pt x="502" y="111"/>
                    </a:lnTo>
                    <a:lnTo>
                      <a:pt x="500" y="111"/>
                    </a:lnTo>
                    <a:lnTo>
                      <a:pt x="495" y="111"/>
                    </a:lnTo>
                    <a:lnTo>
                      <a:pt x="491" y="111"/>
                    </a:lnTo>
                    <a:lnTo>
                      <a:pt x="488" y="111"/>
                    </a:lnTo>
                    <a:lnTo>
                      <a:pt x="484" y="111"/>
                    </a:lnTo>
                    <a:lnTo>
                      <a:pt x="480" y="111"/>
                    </a:lnTo>
                    <a:lnTo>
                      <a:pt x="476" y="111"/>
                    </a:lnTo>
                    <a:lnTo>
                      <a:pt x="472" y="111"/>
                    </a:lnTo>
                    <a:lnTo>
                      <a:pt x="467" y="111"/>
                    </a:lnTo>
                    <a:lnTo>
                      <a:pt x="463" y="111"/>
                    </a:lnTo>
                    <a:lnTo>
                      <a:pt x="459" y="111"/>
                    </a:lnTo>
                    <a:lnTo>
                      <a:pt x="455" y="111"/>
                    </a:lnTo>
                    <a:lnTo>
                      <a:pt x="451" y="111"/>
                    </a:lnTo>
                    <a:lnTo>
                      <a:pt x="446" y="111"/>
                    </a:lnTo>
                    <a:lnTo>
                      <a:pt x="442" y="111"/>
                    </a:lnTo>
                    <a:lnTo>
                      <a:pt x="438" y="111"/>
                    </a:lnTo>
                    <a:lnTo>
                      <a:pt x="434" y="111"/>
                    </a:lnTo>
                    <a:lnTo>
                      <a:pt x="430" y="111"/>
                    </a:lnTo>
                    <a:lnTo>
                      <a:pt x="425" y="111"/>
                    </a:lnTo>
                    <a:lnTo>
                      <a:pt x="421" y="111"/>
                    </a:lnTo>
                    <a:lnTo>
                      <a:pt x="417" y="111"/>
                    </a:lnTo>
                    <a:lnTo>
                      <a:pt x="413" y="111"/>
                    </a:lnTo>
                    <a:lnTo>
                      <a:pt x="407" y="111"/>
                    </a:lnTo>
                    <a:lnTo>
                      <a:pt x="404" y="111"/>
                    </a:lnTo>
                    <a:lnTo>
                      <a:pt x="400" y="111"/>
                    </a:lnTo>
                    <a:lnTo>
                      <a:pt x="395" y="113"/>
                    </a:lnTo>
                    <a:lnTo>
                      <a:pt x="390" y="113"/>
                    </a:lnTo>
                    <a:lnTo>
                      <a:pt x="388" y="113"/>
                    </a:lnTo>
                    <a:lnTo>
                      <a:pt x="382" y="113"/>
                    </a:lnTo>
                    <a:lnTo>
                      <a:pt x="379" y="113"/>
                    </a:lnTo>
                    <a:lnTo>
                      <a:pt x="374" y="113"/>
                    </a:lnTo>
                    <a:lnTo>
                      <a:pt x="371" y="114"/>
                    </a:lnTo>
                    <a:lnTo>
                      <a:pt x="367" y="114"/>
                    </a:lnTo>
                    <a:lnTo>
                      <a:pt x="362" y="114"/>
                    </a:lnTo>
                    <a:lnTo>
                      <a:pt x="359" y="114"/>
                    </a:lnTo>
                    <a:lnTo>
                      <a:pt x="355" y="116"/>
                    </a:lnTo>
                    <a:lnTo>
                      <a:pt x="351" y="116"/>
                    </a:lnTo>
                    <a:lnTo>
                      <a:pt x="347" y="116"/>
                    </a:lnTo>
                    <a:lnTo>
                      <a:pt x="341" y="116"/>
                    </a:lnTo>
                    <a:lnTo>
                      <a:pt x="337" y="116"/>
                    </a:lnTo>
                    <a:lnTo>
                      <a:pt x="331" y="116"/>
                    </a:lnTo>
                    <a:lnTo>
                      <a:pt x="327" y="117"/>
                    </a:lnTo>
                    <a:lnTo>
                      <a:pt x="320" y="117"/>
                    </a:lnTo>
                    <a:lnTo>
                      <a:pt x="316" y="118"/>
                    </a:lnTo>
                    <a:lnTo>
                      <a:pt x="309" y="118"/>
                    </a:lnTo>
                    <a:lnTo>
                      <a:pt x="303" y="120"/>
                    </a:lnTo>
                    <a:lnTo>
                      <a:pt x="298" y="120"/>
                    </a:lnTo>
                    <a:lnTo>
                      <a:pt x="291" y="121"/>
                    </a:lnTo>
                    <a:lnTo>
                      <a:pt x="284" y="121"/>
                    </a:lnTo>
                    <a:lnTo>
                      <a:pt x="278" y="123"/>
                    </a:lnTo>
                    <a:lnTo>
                      <a:pt x="271" y="123"/>
                    </a:lnTo>
                    <a:lnTo>
                      <a:pt x="266" y="124"/>
                    </a:lnTo>
                    <a:lnTo>
                      <a:pt x="257" y="126"/>
                    </a:lnTo>
                    <a:lnTo>
                      <a:pt x="250" y="127"/>
                    </a:lnTo>
                    <a:lnTo>
                      <a:pt x="243" y="127"/>
                    </a:lnTo>
                    <a:lnTo>
                      <a:pt x="236" y="128"/>
                    </a:lnTo>
                    <a:lnTo>
                      <a:pt x="228" y="128"/>
                    </a:lnTo>
                    <a:lnTo>
                      <a:pt x="222" y="130"/>
                    </a:lnTo>
                    <a:lnTo>
                      <a:pt x="214" y="131"/>
                    </a:lnTo>
                    <a:lnTo>
                      <a:pt x="207" y="133"/>
                    </a:lnTo>
                    <a:lnTo>
                      <a:pt x="200" y="134"/>
                    </a:lnTo>
                    <a:lnTo>
                      <a:pt x="191" y="136"/>
                    </a:lnTo>
                    <a:lnTo>
                      <a:pt x="184" y="136"/>
                    </a:lnTo>
                    <a:lnTo>
                      <a:pt x="176" y="137"/>
                    </a:lnTo>
                    <a:lnTo>
                      <a:pt x="169" y="138"/>
                    </a:lnTo>
                    <a:lnTo>
                      <a:pt x="162" y="140"/>
                    </a:lnTo>
                    <a:lnTo>
                      <a:pt x="155" y="141"/>
                    </a:lnTo>
                    <a:lnTo>
                      <a:pt x="148" y="143"/>
                    </a:lnTo>
                    <a:lnTo>
                      <a:pt x="140" y="144"/>
                    </a:lnTo>
                    <a:lnTo>
                      <a:pt x="133" y="144"/>
                    </a:lnTo>
                    <a:lnTo>
                      <a:pt x="126" y="146"/>
                    </a:lnTo>
                    <a:lnTo>
                      <a:pt x="119" y="147"/>
                    </a:lnTo>
                    <a:lnTo>
                      <a:pt x="110" y="147"/>
                    </a:lnTo>
                    <a:lnTo>
                      <a:pt x="105" y="149"/>
                    </a:lnTo>
                    <a:lnTo>
                      <a:pt x="98" y="150"/>
                    </a:lnTo>
                    <a:lnTo>
                      <a:pt x="91" y="151"/>
                    </a:lnTo>
                    <a:lnTo>
                      <a:pt x="84" y="151"/>
                    </a:lnTo>
                    <a:lnTo>
                      <a:pt x="78" y="153"/>
                    </a:lnTo>
                    <a:lnTo>
                      <a:pt x="72" y="154"/>
                    </a:lnTo>
                    <a:lnTo>
                      <a:pt x="67" y="156"/>
                    </a:lnTo>
                    <a:lnTo>
                      <a:pt x="61" y="156"/>
                    </a:lnTo>
                    <a:lnTo>
                      <a:pt x="54" y="157"/>
                    </a:lnTo>
                    <a:lnTo>
                      <a:pt x="49" y="157"/>
                    </a:lnTo>
                    <a:lnTo>
                      <a:pt x="44" y="159"/>
                    </a:lnTo>
                    <a:lnTo>
                      <a:pt x="39" y="159"/>
                    </a:lnTo>
                    <a:lnTo>
                      <a:pt x="35" y="160"/>
                    </a:lnTo>
                    <a:lnTo>
                      <a:pt x="30" y="160"/>
                    </a:lnTo>
                    <a:lnTo>
                      <a:pt x="26" y="161"/>
                    </a:lnTo>
                    <a:lnTo>
                      <a:pt x="22" y="161"/>
                    </a:lnTo>
                    <a:lnTo>
                      <a:pt x="19" y="163"/>
                    </a:lnTo>
                    <a:lnTo>
                      <a:pt x="16" y="163"/>
                    </a:lnTo>
                    <a:lnTo>
                      <a:pt x="14" y="164"/>
                    </a:lnTo>
                    <a:lnTo>
                      <a:pt x="8" y="164"/>
                    </a:lnTo>
                    <a:lnTo>
                      <a:pt x="4" y="166"/>
                    </a:lnTo>
                    <a:lnTo>
                      <a:pt x="2" y="166"/>
                    </a:lnTo>
                    <a:lnTo>
                      <a:pt x="2" y="167"/>
                    </a:lnTo>
                    <a:lnTo>
                      <a:pt x="1" y="164"/>
                    </a:lnTo>
                    <a:lnTo>
                      <a:pt x="0" y="160"/>
                    </a:lnTo>
                    <a:lnTo>
                      <a:pt x="0" y="157"/>
                    </a:lnTo>
                    <a:lnTo>
                      <a:pt x="2" y="154"/>
                    </a:lnTo>
                    <a:lnTo>
                      <a:pt x="4" y="153"/>
                    </a:lnTo>
                    <a:lnTo>
                      <a:pt x="7" y="151"/>
                    </a:lnTo>
                    <a:lnTo>
                      <a:pt x="9" y="151"/>
                    </a:lnTo>
                    <a:lnTo>
                      <a:pt x="15" y="150"/>
                    </a:lnTo>
                    <a:lnTo>
                      <a:pt x="14" y="150"/>
                    </a:lnTo>
                    <a:lnTo>
                      <a:pt x="11" y="149"/>
                    </a:lnTo>
                    <a:lnTo>
                      <a:pt x="9" y="146"/>
                    </a:lnTo>
                    <a:lnTo>
                      <a:pt x="8" y="144"/>
                    </a:lnTo>
                    <a:lnTo>
                      <a:pt x="8" y="140"/>
                    </a:lnTo>
                    <a:lnTo>
                      <a:pt x="11" y="136"/>
                    </a:lnTo>
                    <a:lnTo>
                      <a:pt x="14" y="134"/>
                    </a:lnTo>
                    <a:lnTo>
                      <a:pt x="18" y="131"/>
                    </a:lnTo>
                    <a:lnTo>
                      <a:pt x="21" y="130"/>
                    </a:lnTo>
                    <a:lnTo>
                      <a:pt x="23" y="130"/>
                    </a:lnTo>
                    <a:lnTo>
                      <a:pt x="26" y="128"/>
                    </a:lnTo>
                    <a:lnTo>
                      <a:pt x="30" y="128"/>
                    </a:lnTo>
                    <a:lnTo>
                      <a:pt x="29" y="128"/>
                    </a:lnTo>
                    <a:lnTo>
                      <a:pt x="28" y="128"/>
                    </a:lnTo>
                    <a:lnTo>
                      <a:pt x="23" y="128"/>
                    </a:lnTo>
                    <a:lnTo>
                      <a:pt x="21" y="128"/>
                    </a:lnTo>
                    <a:lnTo>
                      <a:pt x="16" y="127"/>
                    </a:lnTo>
                    <a:lnTo>
                      <a:pt x="14" y="126"/>
                    </a:lnTo>
                    <a:lnTo>
                      <a:pt x="9" y="124"/>
                    </a:lnTo>
                    <a:lnTo>
                      <a:pt x="8" y="123"/>
                    </a:lnTo>
                    <a:lnTo>
                      <a:pt x="12"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0" name="Freeform 52"/>
              <p:cNvSpPr>
                <a:spLocks/>
              </p:cNvSpPr>
              <p:nvPr/>
            </p:nvSpPr>
            <p:spPr bwMode="auto">
              <a:xfrm>
                <a:off x="505" y="2480"/>
                <a:ext cx="12" cy="12"/>
              </a:xfrm>
              <a:custGeom>
                <a:avLst/>
                <a:gdLst>
                  <a:gd name="T0" fmla="*/ 2 w 24"/>
                  <a:gd name="T1" fmla="*/ 2 h 23"/>
                  <a:gd name="T2" fmla="*/ 2 w 24"/>
                  <a:gd name="T3" fmla="*/ 1 h 23"/>
                  <a:gd name="T4" fmla="*/ 2 w 24"/>
                  <a:gd name="T5" fmla="*/ 1 h 23"/>
                  <a:gd name="T6" fmla="*/ 2 w 24"/>
                  <a:gd name="T7" fmla="*/ 1 h 23"/>
                  <a:gd name="T8" fmla="*/ 1 w 24"/>
                  <a:gd name="T9" fmla="*/ 1 h 23"/>
                  <a:gd name="T10" fmla="*/ 1 w 24"/>
                  <a:gd name="T11" fmla="*/ 1 h 23"/>
                  <a:gd name="T12" fmla="*/ 1 w 24"/>
                  <a:gd name="T13" fmla="*/ 0 h 23"/>
                  <a:gd name="T14" fmla="*/ 1 w 24"/>
                  <a:gd name="T15" fmla="*/ 1 h 23"/>
                  <a:gd name="T16" fmla="*/ 1 w 24"/>
                  <a:gd name="T17" fmla="*/ 1 h 23"/>
                  <a:gd name="T18" fmla="*/ 0 w 24"/>
                  <a:gd name="T19" fmla="*/ 1 h 23"/>
                  <a:gd name="T20" fmla="*/ 0 w 24"/>
                  <a:gd name="T21" fmla="*/ 1 h 23"/>
                  <a:gd name="T22" fmla="*/ 1 w 24"/>
                  <a:gd name="T23" fmla="*/ 1 h 23"/>
                  <a:gd name="T24" fmla="*/ 1 w 24"/>
                  <a:gd name="T25" fmla="*/ 2 h 23"/>
                  <a:gd name="T26" fmla="*/ 1 w 24"/>
                  <a:gd name="T27" fmla="*/ 2 h 23"/>
                  <a:gd name="T28" fmla="*/ 1 w 24"/>
                  <a:gd name="T29" fmla="*/ 2 h 23"/>
                  <a:gd name="T30" fmla="*/ 2 w 24"/>
                  <a:gd name="T31" fmla="*/ 2 h 23"/>
                  <a:gd name="T32" fmla="*/ 2 w 24"/>
                  <a:gd name="T33" fmla="*/ 2 h 23"/>
                  <a:gd name="T34" fmla="*/ 2 w 24"/>
                  <a:gd name="T35" fmla="*/ 2 h 23"/>
                  <a:gd name="T36" fmla="*/ 2 w 24"/>
                  <a:gd name="T37" fmla="*/ 2 h 23"/>
                  <a:gd name="T38" fmla="*/ 2 w 24"/>
                  <a:gd name="T39" fmla="*/ 2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23"/>
                  <a:gd name="T62" fmla="*/ 24 w 24"/>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23">
                    <a:moveTo>
                      <a:pt x="24" y="19"/>
                    </a:moveTo>
                    <a:lnTo>
                      <a:pt x="23" y="16"/>
                    </a:lnTo>
                    <a:lnTo>
                      <a:pt x="21" y="13"/>
                    </a:lnTo>
                    <a:lnTo>
                      <a:pt x="19" y="11"/>
                    </a:lnTo>
                    <a:lnTo>
                      <a:pt x="16" y="8"/>
                    </a:lnTo>
                    <a:lnTo>
                      <a:pt x="12" y="2"/>
                    </a:lnTo>
                    <a:lnTo>
                      <a:pt x="7" y="0"/>
                    </a:lnTo>
                    <a:lnTo>
                      <a:pt x="5" y="2"/>
                    </a:lnTo>
                    <a:lnTo>
                      <a:pt x="2" y="5"/>
                    </a:lnTo>
                    <a:lnTo>
                      <a:pt x="0" y="8"/>
                    </a:lnTo>
                    <a:lnTo>
                      <a:pt x="0" y="12"/>
                    </a:lnTo>
                    <a:lnTo>
                      <a:pt x="5" y="15"/>
                    </a:lnTo>
                    <a:lnTo>
                      <a:pt x="7" y="19"/>
                    </a:lnTo>
                    <a:lnTo>
                      <a:pt x="12" y="22"/>
                    </a:lnTo>
                    <a:lnTo>
                      <a:pt x="16" y="23"/>
                    </a:lnTo>
                    <a:lnTo>
                      <a:pt x="20" y="22"/>
                    </a:lnTo>
                    <a:lnTo>
                      <a:pt x="21" y="21"/>
                    </a:lnTo>
                    <a:lnTo>
                      <a:pt x="2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1" name="Freeform 53"/>
              <p:cNvSpPr>
                <a:spLocks/>
              </p:cNvSpPr>
              <p:nvPr/>
            </p:nvSpPr>
            <p:spPr bwMode="auto">
              <a:xfrm>
                <a:off x="515" y="2483"/>
                <a:ext cx="51" cy="45"/>
              </a:xfrm>
              <a:custGeom>
                <a:avLst/>
                <a:gdLst>
                  <a:gd name="T0" fmla="*/ 0 w 101"/>
                  <a:gd name="T1" fmla="*/ 4 h 90"/>
                  <a:gd name="T2" fmla="*/ 0 w 101"/>
                  <a:gd name="T3" fmla="*/ 3 h 90"/>
                  <a:gd name="T4" fmla="*/ 1 w 101"/>
                  <a:gd name="T5" fmla="*/ 2 h 90"/>
                  <a:gd name="T6" fmla="*/ 1 w 101"/>
                  <a:gd name="T7" fmla="*/ 2 h 90"/>
                  <a:gd name="T8" fmla="*/ 2 w 101"/>
                  <a:gd name="T9" fmla="*/ 1 h 90"/>
                  <a:gd name="T10" fmla="*/ 3 w 101"/>
                  <a:gd name="T11" fmla="*/ 0 h 90"/>
                  <a:gd name="T12" fmla="*/ 4 w 101"/>
                  <a:gd name="T13" fmla="*/ 1 h 90"/>
                  <a:gd name="T14" fmla="*/ 5 w 101"/>
                  <a:gd name="T15" fmla="*/ 1 h 90"/>
                  <a:gd name="T16" fmla="*/ 6 w 101"/>
                  <a:gd name="T17" fmla="*/ 2 h 90"/>
                  <a:gd name="T18" fmla="*/ 6 w 101"/>
                  <a:gd name="T19" fmla="*/ 2 h 90"/>
                  <a:gd name="T20" fmla="*/ 7 w 101"/>
                  <a:gd name="T21" fmla="*/ 2 h 90"/>
                  <a:gd name="T22" fmla="*/ 7 w 101"/>
                  <a:gd name="T23" fmla="*/ 3 h 90"/>
                  <a:gd name="T24" fmla="*/ 6 w 101"/>
                  <a:gd name="T25" fmla="*/ 4 h 90"/>
                  <a:gd name="T26" fmla="*/ 6 w 101"/>
                  <a:gd name="T27" fmla="*/ 4 h 90"/>
                  <a:gd name="T28" fmla="*/ 5 w 101"/>
                  <a:gd name="T29" fmla="*/ 3 h 90"/>
                  <a:gd name="T30" fmla="*/ 5 w 101"/>
                  <a:gd name="T31" fmla="*/ 3 h 90"/>
                  <a:gd name="T32" fmla="*/ 5 w 101"/>
                  <a:gd name="T33" fmla="*/ 2 h 90"/>
                  <a:gd name="T34" fmla="*/ 4 w 101"/>
                  <a:gd name="T35" fmla="*/ 1 h 90"/>
                  <a:gd name="T36" fmla="*/ 3 w 101"/>
                  <a:gd name="T37" fmla="*/ 1 h 90"/>
                  <a:gd name="T38" fmla="*/ 3 w 101"/>
                  <a:gd name="T39" fmla="*/ 1 h 90"/>
                  <a:gd name="T40" fmla="*/ 2 w 101"/>
                  <a:gd name="T41" fmla="*/ 2 h 90"/>
                  <a:gd name="T42" fmla="*/ 2 w 101"/>
                  <a:gd name="T43" fmla="*/ 3 h 90"/>
                  <a:gd name="T44" fmla="*/ 3 w 101"/>
                  <a:gd name="T45" fmla="*/ 3 h 90"/>
                  <a:gd name="T46" fmla="*/ 4 w 101"/>
                  <a:gd name="T47" fmla="*/ 3 h 90"/>
                  <a:gd name="T48" fmla="*/ 3 w 101"/>
                  <a:gd name="T49" fmla="*/ 3 h 90"/>
                  <a:gd name="T50" fmla="*/ 3 w 101"/>
                  <a:gd name="T51" fmla="*/ 4 h 90"/>
                  <a:gd name="T52" fmla="*/ 3 w 101"/>
                  <a:gd name="T53" fmla="*/ 5 h 90"/>
                  <a:gd name="T54" fmla="*/ 3 w 101"/>
                  <a:gd name="T55" fmla="*/ 5 h 90"/>
                  <a:gd name="T56" fmla="*/ 4 w 101"/>
                  <a:gd name="T57" fmla="*/ 5 h 90"/>
                  <a:gd name="T58" fmla="*/ 5 w 101"/>
                  <a:gd name="T59" fmla="*/ 6 h 90"/>
                  <a:gd name="T60" fmla="*/ 4 w 101"/>
                  <a:gd name="T61" fmla="*/ 6 h 90"/>
                  <a:gd name="T62" fmla="*/ 3 w 101"/>
                  <a:gd name="T63" fmla="*/ 6 h 90"/>
                  <a:gd name="T64" fmla="*/ 3 w 101"/>
                  <a:gd name="T65" fmla="*/ 6 h 90"/>
                  <a:gd name="T66" fmla="*/ 2 w 101"/>
                  <a:gd name="T67" fmla="*/ 6 h 90"/>
                  <a:gd name="T68" fmla="*/ 2 w 101"/>
                  <a:gd name="T69" fmla="*/ 6 h 90"/>
                  <a:gd name="T70" fmla="*/ 2 w 101"/>
                  <a:gd name="T71" fmla="*/ 5 h 90"/>
                  <a:gd name="T72" fmla="*/ 2 w 101"/>
                  <a:gd name="T73" fmla="*/ 5 h 90"/>
                  <a:gd name="T74" fmla="*/ 2 w 101"/>
                  <a:gd name="T75" fmla="*/ 4 h 90"/>
                  <a:gd name="T76" fmla="*/ 2 w 101"/>
                  <a:gd name="T77" fmla="*/ 3 h 90"/>
                  <a:gd name="T78" fmla="*/ 1 w 101"/>
                  <a:gd name="T79" fmla="*/ 3 h 90"/>
                  <a:gd name="T80" fmla="*/ 1 w 101"/>
                  <a:gd name="T81" fmla="*/ 4 h 90"/>
                  <a:gd name="T82" fmla="*/ 1 w 101"/>
                  <a:gd name="T83" fmla="*/ 5 h 90"/>
                  <a:gd name="T84" fmla="*/ 1 w 101"/>
                  <a:gd name="T85" fmla="*/ 5 h 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
                  <a:gd name="T130" fmla="*/ 0 h 90"/>
                  <a:gd name="T131" fmla="*/ 101 w 101"/>
                  <a:gd name="T132" fmla="*/ 90 h 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 h="90">
                    <a:moveTo>
                      <a:pt x="2" y="65"/>
                    </a:moveTo>
                    <a:lnTo>
                      <a:pt x="2" y="62"/>
                    </a:lnTo>
                    <a:lnTo>
                      <a:pt x="0" y="58"/>
                    </a:lnTo>
                    <a:lnTo>
                      <a:pt x="0" y="52"/>
                    </a:lnTo>
                    <a:lnTo>
                      <a:pt x="0" y="45"/>
                    </a:lnTo>
                    <a:lnTo>
                      <a:pt x="0" y="40"/>
                    </a:lnTo>
                    <a:lnTo>
                      <a:pt x="2" y="37"/>
                    </a:lnTo>
                    <a:lnTo>
                      <a:pt x="2" y="33"/>
                    </a:lnTo>
                    <a:lnTo>
                      <a:pt x="5" y="30"/>
                    </a:lnTo>
                    <a:lnTo>
                      <a:pt x="6" y="26"/>
                    </a:lnTo>
                    <a:lnTo>
                      <a:pt x="7" y="22"/>
                    </a:lnTo>
                    <a:lnTo>
                      <a:pt x="9" y="19"/>
                    </a:lnTo>
                    <a:lnTo>
                      <a:pt x="13" y="16"/>
                    </a:lnTo>
                    <a:lnTo>
                      <a:pt x="19" y="10"/>
                    </a:lnTo>
                    <a:lnTo>
                      <a:pt x="26" y="6"/>
                    </a:lnTo>
                    <a:lnTo>
                      <a:pt x="33" y="3"/>
                    </a:lnTo>
                    <a:lnTo>
                      <a:pt x="38" y="2"/>
                    </a:lnTo>
                    <a:lnTo>
                      <a:pt x="45" y="0"/>
                    </a:lnTo>
                    <a:lnTo>
                      <a:pt x="52" y="0"/>
                    </a:lnTo>
                    <a:lnTo>
                      <a:pt x="56" y="0"/>
                    </a:lnTo>
                    <a:lnTo>
                      <a:pt x="62" y="2"/>
                    </a:lnTo>
                    <a:lnTo>
                      <a:pt x="66" y="2"/>
                    </a:lnTo>
                    <a:lnTo>
                      <a:pt x="72" y="3"/>
                    </a:lnTo>
                    <a:lnTo>
                      <a:pt x="75" y="3"/>
                    </a:lnTo>
                    <a:lnTo>
                      <a:pt x="79" y="6"/>
                    </a:lnTo>
                    <a:lnTo>
                      <a:pt x="84" y="12"/>
                    </a:lnTo>
                    <a:lnTo>
                      <a:pt x="86" y="17"/>
                    </a:lnTo>
                    <a:lnTo>
                      <a:pt x="87" y="20"/>
                    </a:lnTo>
                    <a:lnTo>
                      <a:pt x="90" y="23"/>
                    </a:lnTo>
                    <a:lnTo>
                      <a:pt x="93" y="25"/>
                    </a:lnTo>
                    <a:lnTo>
                      <a:pt x="96" y="25"/>
                    </a:lnTo>
                    <a:lnTo>
                      <a:pt x="101" y="27"/>
                    </a:lnTo>
                    <a:lnTo>
                      <a:pt x="100" y="30"/>
                    </a:lnTo>
                    <a:lnTo>
                      <a:pt x="98" y="36"/>
                    </a:lnTo>
                    <a:lnTo>
                      <a:pt x="98" y="42"/>
                    </a:lnTo>
                    <a:lnTo>
                      <a:pt x="100" y="47"/>
                    </a:lnTo>
                    <a:lnTo>
                      <a:pt x="98" y="53"/>
                    </a:lnTo>
                    <a:lnTo>
                      <a:pt x="98" y="58"/>
                    </a:lnTo>
                    <a:lnTo>
                      <a:pt x="96" y="62"/>
                    </a:lnTo>
                    <a:lnTo>
                      <a:pt x="94" y="63"/>
                    </a:lnTo>
                    <a:lnTo>
                      <a:pt x="90" y="62"/>
                    </a:lnTo>
                    <a:lnTo>
                      <a:pt x="86" y="60"/>
                    </a:lnTo>
                    <a:lnTo>
                      <a:pt x="83" y="58"/>
                    </a:lnTo>
                    <a:lnTo>
                      <a:pt x="79" y="55"/>
                    </a:lnTo>
                    <a:lnTo>
                      <a:pt x="76" y="52"/>
                    </a:lnTo>
                    <a:lnTo>
                      <a:pt x="75" y="47"/>
                    </a:lnTo>
                    <a:lnTo>
                      <a:pt x="73" y="45"/>
                    </a:lnTo>
                    <a:lnTo>
                      <a:pt x="73" y="40"/>
                    </a:lnTo>
                    <a:lnTo>
                      <a:pt x="72" y="33"/>
                    </a:lnTo>
                    <a:lnTo>
                      <a:pt x="73" y="27"/>
                    </a:lnTo>
                    <a:lnTo>
                      <a:pt x="72" y="20"/>
                    </a:lnTo>
                    <a:lnTo>
                      <a:pt x="68" y="16"/>
                    </a:lnTo>
                    <a:lnTo>
                      <a:pt x="63" y="13"/>
                    </a:lnTo>
                    <a:lnTo>
                      <a:pt x="59" y="13"/>
                    </a:lnTo>
                    <a:lnTo>
                      <a:pt x="55" y="12"/>
                    </a:lnTo>
                    <a:lnTo>
                      <a:pt x="51" y="12"/>
                    </a:lnTo>
                    <a:lnTo>
                      <a:pt x="45" y="12"/>
                    </a:lnTo>
                    <a:lnTo>
                      <a:pt x="41" y="13"/>
                    </a:lnTo>
                    <a:lnTo>
                      <a:pt x="37" y="15"/>
                    </a:lnTo>
                    <a:lnTo>
                      <a:pt x="34" y="16"/>
                    </a:lnTo>
                    <a:lnTo>
                      <a:pt x="28" y="20"/>
                    </a:lnTo>
                    <a:lnTo>
                      <a:pt x="27" y="26"/>
                    </a:lnTo>
                    <a:lnTo>
                      <a:pt x="26" y="32"/>
                    </a:lnTo>
                    <a:lnTo>
                      <a:pt x="27" y="35"/>
                    </a:lnTo>
                    <a:lnTo>
                      <a:pt x="28" y="35"/>
                    </a:lnTo>
                    <a:lnTo>
                      <a:pt x="31" y="35"/>
                    </a:lnTo>
                    <a:lnTo>
                      <a:pt x="37" y="35"/>
                    </a:lnTo>
                    <a:lnTo>
                      <a:pt x="42" y="35"/>
                    </a:lnTo>
                    <a:lnTo>
                      <a:pt x="47" y="36"/>
                    </a:lnTo>
                    <a:lnTo>
                      <a:pt x="52" y="40"/>
                    </a:lnTo>
                    <a:lnTo>
                      <a:pt x="55" y="45"/>
                    </a:lnTo>
                    <a:lnTo>
                      <a:pt x="55" y="46"/>
                    </a:lnTo>
                    <a:lnTo>
                      <a:pt x="51" y="46"/>
                    </a:lnTo>
                    <a:lnTo>
                      <a:pt x="45" y="47"/>
                    </a:lnTo>
                    <a:lnTo>
                      <a:pt x="41" y="49"/>
                    </a:lnTo>
                    <a:lnTo>
                      <a:pt x="40" y="49"/>
                    </a:lnTo>
                    <a:lnTo>
                      <a:pt x="40" y="50"/>
                    </a:lnTo>
                    <a:lnTo>
                      <a:pt x="40" y="55"/>
                    </a:lnTo>
                    <a:lnTo>
                      <a:pt x="41" y="59"/>
                    </a:lnTo>
                    <a:lnTo>
                      <a:pt x="44" y="65"/>
                    </a:lnTo>
                    <a:lnTo>
                      <a:pt x="44" y="68"/>
                    </a:lnTo>
                    <a:lnTo>
                      <a:pt x="45" y="72"/>
                    </a:lnTo>
                    <a:lnTo>
                      <a:pt x="45" y="73"/>
                    </a:lnTo>
                    <a:lnTo>
                      <a:pt x="48" y="75"/>
                    </a:lnTo>
                    <a:lnTo>
                      <a:pt x="52" y="75"/>
                    </a:lnTo>
                    <a:lnTo>
                      <a:pt x="58" y="75"/>
                    </a:lnTo>
                    <a:lnTo>
                      <a:pt x="61" y="75"/>
                    </a:lnTo>
                    <a:lnTo>
                      <a:pt x="62" y="76"/>
                    </a:lnTo>
                    <a:lnTo>
                      <a:pt x="63" y="78"/>
                    </a:lnTo>
                    <a:lnTo>
                      <a:pt x="65" y="83"/>
                    </a:lnTo>
                    <a:lnTo>
                      <a:pt x="65" y="89"/>
                    </a:lnTo>
                    <a:lnTo>
                      <a:pt x="62" y="90"/>
                    </a:lnTo>
                    <a:lnTo>
                      <a:pt x="58" y="89"/>
                    </a:lnTo>
                    <a:lnTo>
                      <a:pt x="52" y="88"/>
                    </a:lnTo>
                    <a:lnTo>
                      <a:pt x="48" y="88"/>
                    </a:lnTo>
                    <a:lnTo>
                      <a:pt x="45" y="88"/>
                    </a:lnTo>
                    <a:lnTo>
                      <a:pt x="41" y="88"/>
                    </a:lnTo>
                    <a:lnTo>
                      <a:pt x="38" y="89"/>
                    </a:lnTo>
                    <a:lnTo>
                      <a:pt x="34" y="88"/>
                    </a:lnTo>
                    <a:lnTo>
                      <a:pt x="30" y="88"/>
                    </a:lnTo>
                    <a:lnTo>
                      <a:pt x="27" y="88"/>
                    </a:lnTo>
                    <a:lnTo>
                      <a:pt x="24" y="88"/>
                    </a:lnTo>
                    <a:lnTo>
                      <a:pt x="20" y="86"/>
                    </a:lnTo>
                    <a:lnTo>
                      <a:pt x="19" y="86"/>
                    </a:lnTo>
                    <a:lnTo>
                      <a:pt x="19" y="82"/>
                    </a:lnTo>
                    <a:lnTo>
                      <a:pt x="19" y="79"/>
                    </a:lnTo>
                    <a:lnTo>
                      <a:pt x="19" y="76"/>
                    </a:lnTo>
                    <a:lnTo>
                      <a:pt x="20" y="76"/>
                    </a:lnTo>
                    <a:lnTo>
                      <a:pt x="30" y="76"/>
                    </a:lnTo>
                    <a:lnTo>
                      <a:pt x="30" y="65"/>
                    </a:lnTo>
                    <a:lnTo>
                      <a:pt x="28" y="65"/>
                    </a:lnTo>
                    <a:lnTo>
                      <a:pt x="26" y="65"/>
                    </a:lnTo>
                    <a:lnTo>
                      <a:pt x="23" y="65"/>
                    </a:lnTo>
                    <a:lnTo>
                      <a:pt x="23" y="63"/>
                    </a:lnTo>
                    <a:lnTo>
                      <a:pt x="23" y="58"/>
                    </a:lnTo>
                    <a:lnTo>
                      <a:pt x="24" y="52"/>
                    </a:lnTo>
                    <a:lnTo>
                      <a:pt x="23" y="47"/>
                    </a:lnTo>
                    <a:lnTo>
                      <a:pt x="20" y="45"/>
                    </a:lnTo>
                    <a:lnTo>
                      <a:pt x="16" y="45"/>
                    </a:lnTo>
                    <a:lnTo>
                      <a:pt x="13" y="46"/>
                    </a:lnTo>
                    <a:lnTo>
                      <a:pt x="12" y="49"/>
                    </a:lnTo>
                    <a:lnTo>
                      <a:pt x="12" y="52"/>
                    </a:lnTo>
                    <a:lnTo>
                      <a:pt x="12" y="55"/>
                    </a:lnTo>
                    <a:lnTo>
                      <a:pt x="13" y="59"/>
                    </a:lnTo>
                    <a:lnTo>
                      <a:pt x="14" y="63"/>
                    </a:lnTo>
                    <a:lnTo>
                      <a:pt x="13" y="66"/>
                    </a:lnTo>
                    <a:lnTo>
                      <a:pt x="9" y="66"/>
                    </a:lnTo>
                    <a:lnTo>
                      <a:pt x="6" y="66"/>
                    </a:lnTo>
                    <a:lnTo>
                      <a:pt x="3" y="65"/>
                    </a:lnTo>
                    <a:lnTo>
                      <a:pt x="2"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2" name="Freeform 54"/>
              <p:cNvSpPr>
                <a:spLocks/>
              </p:cNvSpPr>
              <p:nvPr/>
            </p:nvSpPr>
            <p:spPr bwMode="auto">
              <a:xfrm>
                <a:off x="580" y="2408"/>
                <a:ext cx="36" cy="35"/>
              </a:xfrm>
              <a:custGeom>
                <a:avLst/>
                <a:gdLst>
                  <a:gd name="T0" fmla="*/ 0 w 73"/>
                  <a:gd name="T1" fmla="*/ 1 h 70"/>
                  <a:gd name="T2" fmla="*/ 0 w 73"/>
                  <a:gd name="T3" fmla="*/ 1 h 70"/>
                  <a:gd name="T4" fmla="*/ 0 w 73"/>
                  <a:gd name="T5" fmla="*/ 1 h 70"/>
                  <a:gd name="T6" fmla="*/ 1 w 73"/>
                  <a:gd name="T7" fmla="*/ 1 h 70"/>
                  <a:gd name="T8" fmla="*/ 1 w 73"/>
                  <a:gd name="T9" fmla="*/ 2 h 70"/>
                  <a:gd name="T10" fmla="*/ 1 w 73"/>
                  <a:gd name="T11" fmla="*/ 2 h 70"/>
                  <a:gd name="T12" fmla="*/ 1 w 73"/>
                  <a:gd name="T13" fmla="*/ 2 h 70"/>
                  <a:gd name="T14" fmla="*/ 1 w 73"/>
                  <a:gd name="T15" fmla="*/ 3 h 70"/>
                  <a:gd name="T16" fmla="*/ 0 w 73"/>
                  <a:gd name="T17" fmla="*/ 3 h 70"/>
                  <a:gd name="T18" fmla="*/ 0 w 73"/>
                  <a:gd name="T19" fmla="*/ 3 h 70"/>
                  <a:gd name="T20" fmla="*/ 0 w 73"/>
                  <a:gd name="T21" fmla="*/ 3 h 70"/>
                  <a:gd name="T22" fmla="*/ 0 w 73"/>
                  <a:gd name="T23" fmla="*/ 4 h 70"/>
                  <a:gd name="T24" fmla="*/ 0 w 73"/>
                  <a:gd name="T25" fmla="*/ 4 h 70"/>
                  <a:gd name="T26" fmla="*/ 1 w 73"/>
                  <a:gd name="T27" fmla="*/ 4 h 70"/>
                  <a:gd name="T28" fmla="*/ 1 w 73"/>
                  <a:gd name="T29" fmla="*/ 4 h 70"/>
                  <a:gd name="T30" fmla="*/ 2 w 73"/>
                  <a:gd name="T31" fmla="*/ 4 h 70"/>
                  <a:gd name="T32" fmla="*/ 3 w 73"/>
                  <a:gd name="T33" fmla="*/ 5 h 70"/>
                  <a:gd name="T34" fmla="*/ 3 w 73"/>
                  <a:gd name="T35" fmla="*/ 5 h 70"/>
                  <a:gd name="T36" fmla="*/ 3 w 73"/>
                  <a:gd name="T37" fmla="*/ 4 h 70"/>
                  <a:gd name="T38" fmla="*/ 3 w 73"/>
                  <a:gd name="T39" fmla="*/ 4 h 70"/>
                  <a:gd name="T40" fmla="*/ 2 w 73"/>
                  <a:gd name="T41" fmla="*/ 4 h 70"/>
                  <a:gd name="T42" fmla="*/ 2 w 73"/>
                  <a:gd name="T43" fmla="*/ 3 h 70"/>
                  <a:gd name="T44" fmla="*/ 1 w 73"/>
                  <a:gd name="T45" fmla="*/ 3 h 70"/>
                  <a:gd name="T46" fmla="*/ 1 w 73"/>
                  <a:gd name="T47" fmla="*/ 3 h 70"/>
                  <a:gd name="T48" fmla="*/ 0 w 73"/>
                  <a:gd name="T49" fmla="*/ 3 h 70"/>
                  <a:gd name="T50" fmla="*/ 1 w 73"/>
                  <a:gd name="T51" fmla="*/ 3 h 70"/>
                  <a:gd name="T52" fmla="*/ 1 w 73"/>
                  <a:gd name="T53" fmla="*/ 3 h 70"/>
                  <a:gd name="T54" fmla="*/ 2 w 73"/>
                  <a:gd name="T55" fmla="*/ 3 h 70"/>
                  <a:gd name="T56" fmla="*/ 2 w 73"/>
                  <a:gd name="T57" fmla="*/ 3 h 70"/>
                  <a:gd name="T58" fmla="*/ 2 w 73"/>
                  <a:gd name="T59" fmla="*/ 2 h 70"/>
                  <a:gd name="T60" fmla="*/ 2 w 73"/>
                  <a:gd name="T61" fmla="*/ 2 h 70"/>
                  <a:gd name="T62" fmla="*/ 2 w 73"/>
                  <a:gd name="T63" fmla="*/ 1 h 70"/>
                  <a:gd name="T64" fmla="*/ 2 w 73"/>
                  <a:gd name="T65" fmla="*/ 1 h 70"/>
                  <a:gd name="T66" fmla="*/ 3 w 73"/>
                  <a:gd name="T67" fmla="*/ 1 h 70"/>
                  <a:gd name="T68" fmla="*/ 3 w 73"/>
                  <a:gd name="T69" fmla="*/ 1 h 70"/>
                  <a:gd name="T70" fmla="*/ 4 w 73"/>
                  <a:gd name="T71" fmla="*/ 1 h 70"/>
                  <a:gd name="T72" fmla="*/ 4 w 73"/>
                  <a:gd name="T73" fmla="*/ 1 h 70"/>
                  <a:gd name="T74" fmla="*/ 4 w 73"/>
                  <a:gd name="T75" fmla="*/ 1 h 70"/>
                  <a:gd name="T76" fmla="*/ 3 w 73"/>
                  <a:gd name="T77" fmla="*/ 0 h 70"/>
                  <a:gd name="T78" fmla="*/ 3 w 73"/>
                  <a:gd name="T79" fmla="*/ 0 h 70"/>
                  <a:gd name="T80" fmla="*/ 3 w 73"/>
                  <a:gd name="T81" fmla="*/ 0 h 70"/>
                  <a:gd name="T82" fmla="*/ 2 w 73"/>
                  <a:gd name="T83" fmla="*/ 1 h 70"/>
                  <a:gd name="T84" fmla="*/ 2 w 73"/>
                  <a:gd name="T85" fmla="*/ 1 h 70"/>
                  <a:gd name="T86" fmla="*/ 1 w 73"/>
                  <a:gd name="T87" fmla="*/ 1 h 70"/>
                  <a:gd name="T88" fmla="*/ 1 w 73"/>
                  <a:gd name="T89" fmla="*/ 1 h 70"/>
                  <a:gd name="T90" fmla="*/ 0 w 73"/>
                  <a:gd name="T91" fmla="*/ 1 h 70"/>
                  <a:gd name="T92" fmla="*/ 0 w 73"/>
                  <a:gd name="T93" fmla="*/ 1 h 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3"/>
                  <a:gd name="T142" fmla="*/ 0 h 70"/>
                  <a:gd name="T143" fmla="*/ 73 w 73"/>
                  <a:gd name="T144" fmla="*/ 70 h 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3" h="70">
                    <a:moveTo>
                      <a:pt x="6" y="5"/>
                    </a:moveTo>
                    <a:lnTo>
                      <a:pt x="6" y="5"/>
                    </a:lnTo>
                    <a:lnTo>
                      <a:pt x="6" y="8"/>
                    </a:lnTo>
                    <a:lnTo>
                      <a:pt x="7" y="13"/>
                    </a:lnTo>
                    <a:lnTo>
                      <a:pt x="10" y="16"/>
                    </a:lnTo>
                    <a:lnTo>
                      <a:pt x="13" y="16"/>
                    </a:lnTo>
                    <a:lnTo>
                      <a:pt x="18" y="16"/>
                    </a:lnTo>
                    <a:lnTo>
                      <a:pt x="24" y="16"/>
                    </a:lnTo>
                    <a:lnTo>
                      <a:pt x="27" y="20"/>
                    </a:lnTo>
                    <a:lnTo>
                      <a:pt x="28" y="23"/>
                    </a:lnTo>
                    <a:lnTo>
                      <a:pt x="30" y="28"/>
                    </a:lnTo>
                    <a:lnTo>
                      <a:pt x="30" y="31"/>
                    </a:lnTo>
                    <a:lnTo>
                      <a:pt x="27" y="36"/>
                    </a:lnTo>
                    <a:lnTo>
                      <a:pt x="23" y="36"/>
                    </a:lnTo>
                    <a:lnTo>
                      <a:pt x="20" y="37"/>
                    </a:lnTo>
                    <a:lnTo>
                      <a:pt x="16" y="38"/>
                    </a:lnTo>
                    <a:lnTo>
                      <a:pt x="11" y="41"/>
                    </a:lnTo>
                    <a:lnTo>
                      <a:pt x="7" y="43"/>
                    </a:lnTo>
                    <a:lnTo>
                      <a:pt x="4" y="46"/>
                    </a:lnTo>
                    <a:lnTo>
                      <a:pt x="2" y="46"/>
                    </a:lnTo>
                    <a:lnTo>
                      <a:pt x="2" y="47"/>
                    </a:lnTo>
                    <a:lnTo>
                      <a:pt x="2" y="50"/>
                    </a:lnTo>
                    <a:lnTo>
                      <a:pt x="0" y="54"/>
                    </a:lnTo>
                    <a:lnTo>
                      <a:pt x="2" y="59"/>
                    </a:lnTo>
                    <a:lnTo>
                      <a:pt x="4" y="61"/>
                    </a:lnTo>
                    <a:lnTo>
                      <a:pt x="7" y="61"/>
                    </a:lnTo>
                    <a:lnTo>
                      <a:pt x="13" y="61"/>
                    </a:lnTo>
                    <a:lnTo>
                      <a:pt x="17" y="61"/>
                    </a:lnTo>
                    <a:lnTo>
                      <a:pt x="24" y="61"/>
                    </a:lnTo>
                    <a:lnTo>
                      <a:pt x="30" y="61"/>
                    </a:lnTo>
                    <a:lnTo>
                      <a:pt x="35" y="61"/>
                    </a:lnTo>
                    <a:lnTo>
                      <a:pt x="38" y="61"/>
                    </a:lnTo>
                    <a:lnTo>
                      <a:pt x="41" y="61"/>
                    </a:lnTo>
                    <a:lnTo>
                      <a:pt x="58" y="70"/>
                    </a:lnTo>
                    <a:lnTo>
                      <a:pt x="59" y="69"/>
                    </a:lnTo>
                    <a:lnTo>
                      <a:pt x="60" y="66"/>
                    </a:lnTo>
                    <a:lnTo>
                      <a:pt x="62" y="63"/>
                    </a:lnTo>
                    <a:lnTo>
                      <a:pt x="59" y="60"/>
                    </a:lnTo>
                    <a:lnTo>
                      <a:pt x="53" y="57"/>
                    </a:lnTo>
                    <a:lnTo>
                      <a:pt x="51" y="54"/>
                    </a:lnTo>
                    <a:lnTo>
                      <a:pt x="45" y="53"/>
                    </a:lnTo>
                    <a:lnTo>
                      <a:pt x="42" y="53"/>
                    </a:lnTo>
                    <a:lnTo>
                      <a:pt x="38" y="53"/>
                    </a:lnTo>
                    <a:lnTo>
                      <a:pt x="35" y="51"/>
                    </a:lnTo>
                    <a:lnTo>
                      <a:pt x="30" y="51"/>
                    </a:lnTo>
                    <a:lnTo>
                      <a:pt x="25" y="51"/>
                    </a:lnTo>
                    <a:lnTo>
                      <a:pt x="21" y="50"/>
                    </a:lnTo>
                    <a:lnTo>
                      <a:pt x="17" y="50"/>
                    </a:lnTo>
                    <a:lnTo>
                      <a:pt x="16" y="50"/>
                    </a:lnTo>
                    <a:lnTo>
                      <a:pt x="14" y="50"/>
                    </a:lnTo>
                    <a:lnTo>
                      <a:pt x="16" y="50"/>
                    </a:lnTo>
                    <a:lnTo>
                      <a:pt x="18" y="50"/>
                    </a:lnTo>
                    <a:lnTo>
                      <a:pt x="23" y="48"/>
                    </a:lnTo>
                    <a:lnTo>
                      <a:pt x="28" y="48"/>
                    </a:lnTo>
                    <a:lnTo>
                      <a:pt x="32" y="46"/>
                    </a:lnTo>
                    <a:lnTo>
                      <a:pt x="37" y="44"/>
                    </a:lnTo>
                    <a:lnTo>
                      <a:pt x="41" y="41"/>
                    </a:lnTo>
                    <a:lnTo>
                      <a:pt x="44" y="38"/>
                    </a:lnTo>
                    <a:lnTo>
                      <a:pt x="44" y="34"/>
                    </a:lnTo>
                    <a:lnTo>
                      <a:pt x="44" y="30"/>
                    </a:lnTo>
                    <a:lnTo>
                      <a:pt x="44" y="27"/>
                    </a:lnTo>
                    <a:lnTo>
                      <a:pt x="44" y="23"/>
                    </a:lnTo>
                    <a:lnTo>
                      <a:pt x="44" y="18"/>
                    </a:lnTo>
                    <a:lnTo>
                      <a:pt x="44" y="16"/>
                    </a:lnTo>
                    <a:lnTo>
                      <a:pt x="44" y="14"/>
                    </a:lnTo>
                    <a:lnTo>
                      <a:pt x="48" y="17"/>
                    </a:lnTo>
                    <a:lnTo>
                      <a:pt x="52" y="18"/>
                    </a:lnTo>
                    <a:lnTo>
                      <a:pt x="56" y="20"/>
                    </a:lnTo>
                    <a:lnTo>
                      <a:pt x="62" y="17"/>
                    </a:lnTo>
                    <a:lnTo>
                      <a:pt x="67" y="17"/>
                    </a:lnTo>
                    <a:lnTo>
                      <a:pt x="72" y="16"/>
                    </a:lnTo>
                    <a:lnTo>
                      <a:pt x="73" y="14"/>
                    </a:lnTo>
                    <a:lnTo>
                      <a:pt x="70" y="8"/>
                    </a:lnTo>
                    <a:lnTo>
                      <a:pt x="69" y="4"/>
                    </a:lnTo>
                    <a:lnTo>
                      <a:pt x="67" y="3"/>
                    </a:lnTo>
                    <a:lnTo>
                      <a:pt x="65" y="1"/>
                    </a:lnTo>
                    <a:lnTo>
                      <a:pt x="62" y="0"/>
                    </a:lnTo>
                    <a:lnTo>
                      <a:pt x="59" y="0"/>
                    </a:lnTo>
                    <a:lnTo>
                      <a:pt x="56" y="0"/>
                    </a:lnTo>
                    <a:lnTo>
                      <a:pt x="53" y="0"/>
                    </a:lnTo>
                    <a:lnTo>
                      <a:pt x="51" y="0"/>
                    </a:lnTo>
                    <a:lnTo>
                      <a:pt x="46" y="1"/>
                    </a:lnTo>
                    <a:lnTo>
                      <a:pt x="41" y="1"/>
                    </a:lnTo>
                    <a:lnTo>
                      <a:pt x="37" y="1"/>
                    </a:lnTo>
                    <a:lnTo>
                      <a:pt x="32" y="3"/>
                    </a:lnTo>
                    <a:lnTo>
                      <a:pt x="28" y="3"/>
                    </a:lnTo>
                    <a:lnTo>
                      <a:pt x="23" y="3"/>
                    </a:lnTo>
                    <a:lnTo>
                      <a:pt x="20" y="3"/>
                    </a:lnTo>
                    <a:lnTo>
                      <a:pt x="16" y="3"/>
                    </a:lnTo>
                    <a:lnTo>
                      <a:pt x="13" y="4"/>
                    </a:lnTo>
                    <a:lnTo>
                      <a:pt x="7" y="4"/>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3" name="Freeform 55"/>
              <p:cNvSpPr>
                <a:spLocks/>
              </p:cNvSpPr>
              <p:nvPr/>
            </p:nvSpPr>
            <p:spPr bwMode="auto">
              <a:xfrm>
                <a:off x="599" y="2477"/>
                <a:ext cx="56" cy="52"/>
              </a:xfrm>
              <a:custGeom>
                <a:avLst/>
                <a:gdLst>
                  <a:gd name="T0" fmla="*/ 3 w 113"/>
                  <a:gd name="T1" fmla="*/ 1 h 103"/>
                  <a:gd name="T2" fmla="*/ 2 w 113"/>
                  <a:gd name="T3" fmla="*/ 1 h 103"/>
                  <a:gd name="T4" fmla="*/ 1 w 113"/>
                  <a:gd name="T5" fmla="*/ 2 h 103"/>
                  <a:gd name="T6" fmla="*/ 1 w 113"/>
                  <a:gd name="T7" fmla="*/ 2 h 103"/>
                  <a:gd name="T8" fmla="*/ 0 w 113"/>
                  <a:gd name="T9" fmla="*/ 2 h 103"/>
                  <a:gd name="T10" fmla="*/ 0 w 113"/>
                  <a:gd name="T11" fmla="*/ 3 h 103"/>
                  <a:gd name="T12" fmla="*/ 1 w 113"/>
                  <a:gd name="T13" fmla="*/ 3 h 103"/>
                  <a:gd name="T14" fmla="*/ 1 w 113"/>
                  <a:gd name="T15" fmla="*/ 4 h 103"/>
                  <a:gd name="T16" fmla="*/ 0 w 113"/>
                  <a:gd name="T17" fmla="*/ 5 h 103"/>
                  <a:gd name="T18" fmla="*/ 0 w 113"/>
                  <a:gd name="T19" fmla="*/ 5 h 103"/>
                  <a:gd name="T20" fmla="*/ 0 w 113"/>
                  <a:gd name="T21" fmla="*/ 5 h 103"/>
                  <a:gd name="T22" fmla="*/ 1 w 113"/>
                  <a:gd name="T23" fmla="*/ 6 h 103"/>
                  <a:gd name="T24" fmla="*/ 2 w 113"/>
                  <a:gd name="T25" fmla="*/ 5 h 103"/>
                  <a:gd name="T26" fmla="*/ 2 w 113"/>
                  <a:gd name="T27" fmla="*/ 4 h 103"/>
                  <a:gd name="T28" fmla="*/ 3 w 113"/>
                  <a:gd name="T29" fmla="*/ 4 h 103"/>
                  <a:gd name="T30" fmla="*/ 3 w 113"/>
                  <a:gd name="T31" fmla="*/ 5 h 103"/>
                  <a:gd name="T32" fmla="*/ 3 w 113"/>
                  <a:gd name="T33" fmla="*/ 5 h 103"/>
                  <a:gd name="T34" fmla="*/ 3 w 113"/>
                  <a:gd name="T35" fmla="*/ 6 h 103"/>
                  <a:gd name="T36" fmla="*/ 3 w 113"/>
                  <a:gd name="T37" fmla="*/ 7 h 103"/>
                  <a:gd name="T38" fmla="*/ 3 w 113"/>
                  <a:gd name="T39" fmla="*/ 7 h 103"/>
                  <a:gd name="T40" fmla="*/ 4 w 113"/>
                  <a:gd name="T41" fmla="*/ 7 h 103"/>
                  <a:gd name="T42" fmla="*/ 5 w 113"/>
                  <a:gd name="T43" fmla="*/ 7 h 103"/>
                  <a:gd name="T44" fmla="*/ 6 w 113"/>
                  <a:gd name="T45" fmla="*/ 7 h 103"/>
                  <a:gd name="T46" fmla="*/ 6 w 113"/>
                  <a:gd name="T47" fmla="*/ 6 h 103"/>
                  <a:gd name="T48" fmla="*/ 7 w 113"/>
                  <a:gd name="T49" fmla="*/ 6 h 103"/>
                  <a:gd name="T50" fmla="*/ 6 w 113"/>
                  <a:gd name="T51" fmla="*/ 6 h 103"/>
                  <a:gd name="T52" fmla="*/ 5 w 113"/>
                  <a:gd name="T53" fmla="*/ 6 h 103"/>
                  <a:gd name="T54" fmla="*/ 5 w 113"/>
                  <a:gd name="T55" fmla="*/ 6 h 103"/>
                  <a:gd name="T56" fmla="*/ 4 w 113"/>
                  <a:gd name="T57" fmla="*/ 6 h 103"/>
                  <a:gd name="T58" fmla="*/ 4 w 113"/>
                  <a:gd name="T59" fmla="*/ 5 h 103"/>
                  <a:gd name="T60" fmla="*/ 5 w 113"/>
                  <a:gd name="T61" fmla="*/ 5 h 103"/>
                  <a:gd name="T62" fmla="*/ 5 w 113"/>
                  <a:gd name="T63" fmla="*/ 4 h 103"/>
                  <a:gd name="T64" fmla="*/ 4 w 113"/>
                  <a:gd name="T65" fmla="*/ 3 h 103"/>
                  <a:gd name="T66" fmla="*/ 3 w 113"/>
                  <a:gd name="T67" fmla="*/ 3 h 103"/>
                  <a:gd name="T68" fmla="*/ 2 w 113"/>
                  <a:gd name="T69" fmla="*/ 3 h 103"/>
                  <a:gd name="T70" fmla="*/ 1 w 113"/>
                  <a:gd name="T71" fmla="*/ 3 h 103"/>
                  <a:gd name="T72" fmla="*/ 2 w 113"/>
                  <a:gd name="T73" fmla="*/ 2 h 103"/>
                  <a:gd name="T74" fmla="*/ 2 w 113"/>
                  <a:gd name="T75" fmla="*/ 2 h 103"/>
                  <a:gd name="T76" fmla="*/ 3 w 113"/>
                  <a:gd name="T77" fmla="*/ 2 h 103"/>
                  <a:gd name="T78" fmla="*/ 3 w 113"/>
                  <a:gd name="T79" fmla="*/ 3 h 103"/>
                  <a:gd name="T80" fmla="*/ 4 w 113"/>
                  <a:gd name="T81" fmla="*/ 3 h 103"/>
                  <a:gd name="T82" fmla="*/ 4 w 113"/>
                  <a:gd name="T83" fmla="*/ 3 h 103"/>
                  <a:gd name="T84" fmla="*/ 5 w 113"/>
                  <a:gd name="T85" fmla="*/ 2 h 103"/>
                  <a:gd name="T86" fmla="*/ 4 w 113"/>
                  <a:gd name="T87" fmla="*/ 1 h 103"/>
                  <a:gd name="T88" fmla="*/ 4 w 113"/>
                  <a:gd name="T89" fmla="*/ 1 h 103"/>
                  <a:gd name="T90" fmla="*/ 3 w 113"/>
                  <a:gd name="T91" fmla="*/ 0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03"/>
                  <a:gd name="T140" fmla="*/ 113 w 113"/>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03">
                    <a:moveTo>
                      <a:pt x="57" y="0"/>
                    </a:moveTo>
                    <a:lnTo>
                      <a:pt x="53" y="0"/>
                    </a:lnTo>
                    <a:lnTo>
                      <a:pt x="50" y="1"/>
                    </a:lnTo>
                    <a:lnTo>
                      <a:pt x="46" y="4"/>
                    </a:lnTo>
                    <a:lnTo>
                      <a:pt x="43" y="7"/>
                    </a:lnTo>
                    <a:lnTo>
                      <a:pt x="38" y="10"/>
                    </a:lnTo>
                    <a:lnTo>
                      <a:pt x="35" y="13"/>
                    </a:lnTo>
                    <a:lnTo>
                      <a:pt x="31" y="14"/>
                    </a:lnTo>
                    <a:lnTo>
                      <a:pt x="29" y="17"/>
                    </a:lnTo>
                    <a:lnTo>
                      <a:pt x="25" y="17"/>
                    </a:lnTo>
                    <a:lnTo>
                      <a:pt x="22" y="18"/>
                    </a:lnTo>
                    <a:lnTo>
                      <a:pt x="17" y="20"/>
                    </a:lnTo>
                    <a:lnTo>
                      <a:pt x="13" y="21"/>
                    </a:lnTo>
                    <a:lnTo>
                      <a:pt x="8" y="23"/>
                    </a:lnTo>
                    <a:lnTo>
                      <a:pt x="6" y="26"/>
                    </a:lnTo>
                    <a:lnTo>
                      <a:pt x="4" y="28"/>
                    </a:lnTo>
                    <a:lnTo>
                      <a:pt x="6" y="34"/>
                    </a:lnTo>
                    <a:lnTo>
                      <a:pt x="7" y="37"/>
                    </a:lnTo>
                    <a:lnTo>
                      <a:pt x="11" y="41"/>
                    </a:lnTo>
                    <a:lnTo>
                      <a:pt x="15" y="44"/>
                    </a:lnTo>
                    <a:lnTo>
                      <a:pt x="20" y="47"/>
                    </a:lnTo>
                    <a:lnTo>
                      <a:pt x="24" y="48"/>
                    </a:lnTo>
                    <a:lnTo>
                      <a:pt x="28" y="50"/>
                    </a:lnTo>
                    <a:lnTo>
                      <a:pt x="31" y="51"/>
                    </a:lnTo>
                    <a:lnTo>
                      <a:pt x="32" y="51"/>
                    </a:lnTo>
                    <a:lnTo>
                      <a:pt x="28" y="63"/>
                    </a:lnTo>
                    <a:lnTo>
                      <a:pt x="0" y="69"/>
                    </a:lnTo>
                    <a:lnTo>
                      <a:pt x="0" y="70"/>
                    </a:lnTo>
                    <a:lnTo>
                      <a:pt x="0" y="73"/>
                    </a:lnTo>
                    <a:lnTo>
                      <a:pt x="1" y="77"/>
                    </a:lnTo>
                    <a:lnTo>
                      <a:pt x="6" y="80"/>
                    </a:lnTo>
                    <a:lnTo>
                      <a:pt x="7" y="80"/>
                    </a:lnTo>
                    <a:lnTo>
                      <a:pt x="13" y="80"/>
                    </a:lnTo>
                    <a:lnTo>
                      <a:pt x="17" y="80"/>
                    </a:lnTo>
                    <a:lnTo>
                      <a:pt x="24" y="81"/>
                    </a:lnTo>
                    <a:lnTo>
                      <a:pt x="29" y="81"/>
                    </a:lnTo>
                    <a:lnTo>
                      <a:pt x="36" y="81"/>
                    </a:lnTo>
                    <a:lnTo>
                      <a:pt x="41" y="80"/>
                    </a:lnTo>
                    <a:lnTo>
                      <a:pt x="43" y="79"/>
                    </a:lnTo>
                    <a:lnTo>
                      <a:pt x="45" y="71"/>
                    </a:lnTo>
                    <a:lnTo>
                      <a:pt x="45" y="66"/>
                    </a:lnTo>
                    <a:lnTo>
                      <a:pt x="45" y="60"/>
                    </a:lnTo>
                    <a:lnTo>
                      <a:pt x="46" y="58"/>
                    </a:lnTo>
                    <a:lnTo>
                      <a:pt x="48" y="58"/>
                    </a:lnTo>
                    <a:lnTo>
                      <a:pt x="55" y="61"/>
                    </a:lnTo>
                    <a:lnTo>
                      <a:pt x="57" y="63"/>
                    </a:lnTo>
                    <a:lnTo>
                      <a:pt x="60" y="63"/>
                    </a:lnTo>
                    <a:lnTo>
                      <a:pt x="63" y="66"/>
                    </a:lnTo>
                    <a:lnTo>
                      <a:pt x="64" y="67"/>
                    </a:lnTo>
                    <a:lnTo>
                      <a:pt x="64" y="70"/>
                    </a:lnTo>
                    <a:lnTo>
                      <a:pt x="63" y="76"/>
                    </a:lnTo>
                    <a:lnTo>
                      <a:pt x="59" y="80"/>
                    </a:lnTo>
                    <a:lnTo>
                      <a:pt x="56" y="84"/>
                    </a:lnTo>
                    <a:lnTo>
                      <a:pt x="52" y="87"/>
                    </a:lnTo>
                    <a:lnTo>
                      <a:pt x="50" y="93"/>
                    </a:lnTo>
                    <a:lnTo>
                      <a:pt x="49" y="97"/>
                    </a:lnTo>
                    <a:lnTo>
                      <a:pt x="49" y="99"/>
                    </a:lnTo>
                    <a:lnTo>
                      <a:pt x="52" y="99"/>
                    </a:lnTo>
                    <a:lnTo>
                      <a:pt x="56" y="99"/>
                    </a:lnTo>
                    <a:lnTo>
                      <a:pt x="62" y="100"/>
                    </a:lnTo>
                    <a:lnTo>
                      <a:pt x="67" y="100"/>
                    </a:lnTo>
                    <a:lnTo>
                      <a:pt x="73" y="101"/>
                    </a:lnTo>
                    <a:lnTo>
                      <a:pt x="77" y="101"/>
                    </a:lnTo>
                    <a:lnTo>
                      <a:pt x="81" y="103"/>
                    </a:lnTo>
                    <a:lnTo>
                      <a:pt x="87" y="101"/>
                    </a:lnTo>
                    <a:lnTo>
                      <a:pt x="92" y="101"/>
                    </a:lnTo>
                    <a:lnTo>
                      <a:pt x="97" y="99"/>
                    </a:lnTo>
                    <a:lnTo>
                      <a:pt x="101" y="97"/>
                    </a:lnTo>
                    <a:lnTo>
                      <a:pt x="102" y="94"/>
                    </a:lnTo>
                    <a:lnTo>
                      <a:pt x="105" y="93"/>
                    </a:lnTo>
                    <a:lnTo>
                      <a:pt x="108" y="91"/>
                    </a:lnTo>
                    <a:lnTo>
                      <a:pt x="111" y="90"/>
                    </a:lnTo>
                    <a:lnTo>
                      <a:pt x="112" y="89"/>
                    </a:lnTo>
                    <a:lnTo>
                      <a:pt x="113" y="86"/>
                    </a:lnTo>
                    <a:lnTo>
                      <a:pt x="112" y="84"/>
                    </a:lnTo>
                    <a:lnTo>
                      <a:pt x="111" y="84"/>
                    </a:lnTo>
                    <a:lnTo>
                      <a:pt x="106" y="83"/>
                    </a:lnTo>
                    <a:lnTo>
                      <a:pt x="102" y="83"/>
                    </a:lnTo>
                    <a:lnTo>
                      <a:pt x="98" y="84"/>
                    </a:lnTo>
                    <a:lnTo>
                      <a:pt x="95" y="86"/>
                    </a:lnTo>
                    <a:lnTo>
                      <a:pt x="91" y="89"/>
                    </a:lnTo>
                    <a:lnTo>
                      <a:pt x="87" y="91"/>
                    </a:lnTo>
                    <a:lnTo>
                      <a:pt x="83" y="90"/>
                    </a:lnTo>
                    <a:lnTo>
                      <a:pt x="77" y="90"/>
                    </a:lnTo>
                    <a:lnTo>
                      <a:pt x="73" y="87"/>
                    </a:lnTo>
                    <a:lnTo>
                      <a:pt x="71" y="86"/>
                    </a:lnTo>
                    <a:lnTo>
                      <a:pt x="73" y="83"/>
                    </a:lnTo>
                    <a:lnTo>
                      <a:pt x="76" y="81"/>
                    </a:lnTo>
                    <a:lnTo>
                      <a:pt x="78" y="79"/>
                    </a:lnTo>
                    <a:lnTo>
                      <a:pt x="83" y="77"/>
                    </a:lnTo>
                    <a:lnTo>
                      <a:pt x="87" y="71"/>
                    </a:lnTo>
                    <a:lnTo>
                      <a:pt x="87" y="66"/>
                    </a:lnTo>
                    <a:lnTo>
                      <a:pt x="85" y="61"/>
                    </a:lnTo>
                    <a:lnTo>
                      <a:pt x="84" y="57"/>
                    </a:lnTo>
                    <a:lnTo>
                      <a:pt x="81" y="54"/>
                    </a:lnTo>
                    <a:lnTo>
                      <a:pt x="78" y="51"/>
                    </a:lnTo>
                    <a:lnTo>
                      <a:pt x="76" y="48"/>
                    </a:lnTo>
                    <a:lnTo>
                      <a:pt x="71" y="47"/>
                    </a:lnTo>
                    <a:lnTo>
                      <a:pt x="67" y="44"/>
                    </a:lnTo>
                    <a:lnTo>
                      <a:pt x="64" y="44"/>
                    </a:lnTo>
                    <a:lnTo>
                      <a:pt x="57" y="43"/>
                    </a:lnTo>
                    <a:lnTo>
                      <a:pt x="53" y="43"/>
                    </a:lnTo>
                    <a:lnTo>
                      <a:pt x="48" y="41"/>
                    </a:lnTo>
                    <a:lnTo>
                      <a:pt x="42" y="41"/>
                    </a:lnTo>
                    <a:lnTo>
                      <a:pt x="38" y="38"/>
                    </a:lnTo>
                    <a:lnTo>
                      <a:pt x="34" y="37"/>
                    </a:lnTo>
                    <a:lnTo>
                      <a:pt x="31" y="36"/>
                    </a:lnTo>
                    <a:lnTo>
                      <a:pt x="31" y="34"/>
                    </a:lnTo>
                    <a:lnTo>
                      <a:pt x="31" y="30"/>
                    </a:lnTo>
                    <a:lnTo>
                      <a:pt x="34" y="28"/>
                    </a:lnTo>
                    <a:lnTo>
                      <a:pt x="38" y="26"/>
                    </a:lnTo>
                    <a:lnTo>
                      <a:pt x="41" y="23"/>
                    </a:lnTo>
                    <a:lnTo>
                      <a:pt x="45" y="21"/>
                    </a:lnTo>
                    <a:lnTo>
                      <a:pt x="49" y="21"/>
                    </a:lnTo>
                    <a:lnTo>
                      <a:pt x="50" y="21"/>
                    </a:lnTo>
                    <a:lnTo>
                      <a:pt x="53" y="21"/>
                    </a:lnTo>
                    <a:lnTo>
                      <a:pt x="55" y="26"/>
                    </a:lnTo>
                    <a:lnTo>
                      <a:pt x="57" y="30"/>
                    </a:lnTo>
                    <a:lnTo>
                      <a:pt x="59" y="34"/>
                    </a:lnTo>
                    <a:lnTo>
                      <a:pt x="63" y="36"/>
                    </a:lnTo>
                    <a:lnTo>
                      <a:pt x="64" y="36"/>
                    </a:lnTo>
                    <a:lnTo>
                      <a:pt x="67" y="36"/>
                    </a:lnTo>
                    <a:lnTo>
                      <a:pt x="71" y="36"/>
                    </a:lnTo>
                    <a:lnTo>
                      <a:pt x="74" y="36"/>
                    </a:lnTo>
                    <a:lnTo>
                      <a:pt x="78" y="36"/>
                    </a:lnTo>
                    <a:lnTo>
                      <a:pt x="81" y="33"/>
                    </a:lnTo>
                    <a:lnTo>
                      <a:pt x="81" y="27"/>
                    </a:lnTo>
                    <a:lnTo>
                      <a:pt x="81" y="21"/>
                    </a:lnTo>
                    <a:lnTo>
                      <a:pt x="78" y="14"/>
                    </a:lnTo>
                    <a:lnTo>
                      <a:pt x="77" y="8"/>
                    </a:lnTo>
                    <a:lnTo>
                      <a:pt x="73" y="5"/>
                    </a:lnTo>
                    <a:lnTo>
                      <a:pt x="70" y="4"/>
                    </a:lnTo>
                    <a:lnTo>
                      <a:pt x="66" y="1"/>
                    </a:lnTo>
                    <a:lnTo>
                      <a:pt x="64" y="1"/>
                    </a:lnTo>
                    <a:lnTo>
                      <a:pt x="59" y="0"/>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4" name="Freeform 56"/>
              <p:cNvSpPr>
                <a:spLocks/>
              </p:cNvSpPr>
              <p:nvPr/>
            </p:nvSpPr>
            <p:spPr bwMode="auto">
              <a:xfrm>
                <a:off x="659" y="2420"/>
                <a:ext cx="12" cy="14"/>
              </a:xfrm>
              <a:custGeom>
                <a:avLst/>
                <a:gdLst>
                  <a:gd name="T0" fmla="*/ 1 w 24"/>
                  <a:gd name="T1" fmla="*/ 0 h 29"/>
                  <a:gd name="T2" fmla="*/ 1 w 24"/>
                  <a:gd name="T3" fmla="*/ 0 h 29"/>
                  <a:gd name="T4" fmla="*/ 0 w 24"/>
                  <a:gd name="T5" fmla="*/ 0 h 29"/>
                  <a:gd name="T6" fmla="*/ 0 w 24"/>
                  <a:gd name="T7" fmla="*/ 0 h 29"/>
                  <a:gd name="T8" fmla="*/ 1 w 24"/>
                  <a:gd name="T9" fmla="*/ 1 h 29"/>
                  <a:gd name="T10" fmla="*/ 1 w 24"/>
                  <a:gd name="T11" fmla="*/ 1 h 29"/>
                  <a:gd name="T12" fmla="*/ 1 w 24"/>
                  <a:gd name="T13" fmla="*/ 1 h 29"/>
                  <a:gd name="T14" fmla="*/ 1 w 24"/>
                  <a:gd name="T15" fmla="*/ 1 h 29"/>
                  <a:gd name="T16" fmla="*/ 2 w 24"/>
                  <a:gd name="T17" fmla="*/ 1 h 29"/>
                  <a:gd name="T18" fmla="*/ 2 w 24"/>
                  <a:gd name="T19" fmla="*/ 1 h 29"/>
                  <a:gd name="T20" fmla="*/ 1 w 24"/>
                  <a:gd name="T21" fmla="*/ 0 h 29"/>
                  <a:gd name="T22" fmla="*/ 1 w 24"/>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9"/>
                  <a:gd name="T38" fmla="*/ 24 w 24"/>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9">
                    <a:moveTo>
                      <a:pt x="5" y="0"/>
                    </a:moveTo>
                    <a:lnTo>
                      <a:pt x="2" y="3"/>
                    </a:lnTo>
                    <a:lnTo>
                      <a:pt x="0" y="9"/>
                    </a:lnTo>
                    <a:lnTo>
                      <a:pt x="0" y="13"/>
                    </a:lnTo>
                    <a:lnTo>
                      <a:pt x="5" y="19"/>
                    </a:lnTo>
                    <a:lnTo>
                      <a:pt x="9" y="23"/>
                    </a:lnTo>
                    <a:lnTo>
                      <a:pt x="13" y="26"/>
                    </a:lnTo>
                    <a:lnTo>
                      <a:pt x="16" y="27"/>
                    </a:lnTo>
                    <a:lnTo>
                      <a:pt x="17" y="29"/>
                    </a:lnTo>
                    <a:lnTo>
                      <a:pt x="24" y="2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5" name="Freeform 57"/>
              <p:cNvSpPr>
                <a:spLocks/>
              </p:cNvSpPr>
              <p:nvPr/>
            </p:nvSpPr>
            <p:spPr bwMode="auto">
              <a:xfrm>
                <a:off x="670" y="2411"/>
                <a:ext cx="36" cy="41"/>
              </a:xfrm>
              <a:custGeom>
                <a:avLst/>
                <a:gdLst>
                  <a:gd name="T0" fmla="*/ 0 w 71"/>
                  <a:gd name="T1" fmla="*/ 2 h 82"/>
                  <a:gd name="T2" fmla="*/ 1 w 71"/>
                  <a:gd name="T3" fmla="*/ 2 h 82"/>
                  <a:gd name="T4" fmla="*/ 1 w 71"/>
                  <a:gd name="T5" fmla="*/ 2 h 82"/>
                  <a:gd name="T6" fmla="*/ 2 w 71"/>
                  <a:gd name="T7" fmla="*/ 2 h 82"/>
                  <a:gd name="T8" fmla="*/ 2 w 71"/>
                  <a:gd name="T9" fmla="*/ 3 h 82"/>
                  <a:gd name="T10" fmla="*/ 3 w 71"/>
                  <a:gd name="T11" fmla="*/ 3 h 82"/>
                  <a:gd name="T12" fmla="*/ 3 w 71"/>
                  <a:gd name="T13" fmla="*/ 4 h 82"/>
                  <a:gd name="T14" fmla="*/ 3 w 71"/>
                  <a:gd name="T15" fmla="*/ 4 h 82"/>
                  <a:gd name="T16" fmla="*/ 2 w 71"/>
                  <a:gd name="T17" fmla="*/ 4 h 82"/>
                  <a:gd name="T18" fmla="*/ 2 w 71"/>
                  <a:gd name="T19" fmla="*/ 4 h 82"/>
                  <a:gd name="T20" fmla="*/ 1 w 71"/>
                  <a:gd name="T21" fmla="*/ 4 h 82"/>
                  <a:gd name="T22" fmla="*/ 1 w 71"/>
                  <a:gd name="T23" fmla="*/ 4 h 82"/>
                  <a:gd name="T24" fmla="*/ 1 w 71"/>
                  <a:gd name="T25" fmla="*/ 5 h 82"/>
                  <a:gd name="T26" fmla="*/ 1 w 71"/>
                  <a:gd name="T27" fmla="*/ 5 h 82"/>
                  <a:gd name="T28" fmla="*/ 1 w 71"/>
                  <a:gd name="T29" fmla="*/ 5 h 82"/>
                  <a:gd name="T30" fmla="*/ 2 w 71"/>
                  <a:gd name="T31" fmla="*/ 5 h 82"/>
                  <a:gd name="T32" fmla="*/ 2 w 71"/>
                  <a:gd name="T33" fmla="*/ 5 h 82"/>
                  <a:gd name="T34" fmla="*/ 3 w 71"/>
                  <a:gd name="T35" fmla="*/ 5 h 82"/>
                  <a:gd name="T36" fmla="*/ 3 w 71"/>
                  <a:gd name="T37" fmla="*/ 5 h 82"/>
                  <a:gd name="T38" fmla="*/ 4 w 71"/>
                  <a:gd name="T39" fmla="*/ 5 h 82"/>
                  <a:gd name="T40" fmla="*/ 4 w 71"/>
                  <a:gd name="T41" fmla="*/ 5 h 82"/>
                  <a:gd name="T42" fmla="*/ 5 w 71"/>
                  <a:gd name="T43" fmla="*/ 5 h 82"/>
                  <a:gd name="T44" fmla="*/ 5 w 71"/>
                  <a:gd name="T45" fmla="*/ 5 h 82"/>
                  <a:gd name="T46" fmla="*/ 4 w 71"/>
                  <a:gd name="T47" fmla="*/ 5 h 82"/>
                  <a:gd name="T48" fmla="*/ 4 w 71"/>
                  <a:gd name="T49" fmla="*/ 5 h 82"/>
                  <a:gd name="T50" fmla="*/ 4 w 71"/>
                  <a:gd name="T51" fmla="*/ 5 h 82"/>
                  <a:gd name="T52" fmla="*/ 4 w 71"/>
                  <a:gd name="T53" fmla="*/ 5 h 82"/>
                  <a:gd name="T54" fmla="*/ 5 w 71"/>
                  <a:gd name="T55" fmla="*/ 4 h 82"/>
                  <a:gd name="T56" fmla="*/ 5 w 71"/>
                  <a:gd name="T57" fmla="*/ 3 h 82"/>
                  <a:gd name="T58" fmla="*/ 5 w 71"/>
                  <a:gd name="T59" fmla="*/ 3 h 82"/>
                  <a:gd name="T60" fmla="*/ 4 w 71"/>
                  <a:gd name="T61" fmla="*/ 3 h 82"/>
                  <a:gd name="T62" fmla="*/ 4 w 71"/>
                  <a:gd name="T63" fmla="*/ 3 h 82"/>
                  <a:gd name="T64" fmla="*/ 3 w 71"/>
                  <a:gd name="T65" fmla="*/ 3 h 82"/>
                  <a:gd name="T66" fmla="*/ 3 w 71"/>
                  <a:gd name="T67" fmla="*/ 3 h 82"/>
                  <a:gd name="T68" fmla="*/ 3 w 71"/>
                  <a:gd name="T69" fmla="*/ 2 h 82"/>
                  <a:gd name="T70" fmla="*/ 3 w 71"/>
                  <a:gd name="T71" fmla="*/ 2 h 82"/>
                  <a:gd name="T72" fmla="*/ 3 w 71"/>
                  <a:gd name="T73" fmla="*/ 2 h 82"/>
                  <a:gd name="T74" fmla="*/ 4 w 71"/>
                  <a:gd name="T75" fmla="*/ 2 h 82"/>
                  <a:gd name="T76" fmla="*/ 4 w 71"/>
                  <a:gd name="T77" fmla="*/ 2 h 82"/>
                  <a:gd name="T78" fmla="*/ 4 w 71"/>
                  <a:gd name="T79" fmla="*/ 1 h 82"/>
                  <a:gd name="T80" fmla="*/ 3 w 71"/>
                  <a:gd name="T81" fmla="*/ 1 h 82"/>
                  <a:gd name="T82" fmla="*/ 3 w 71"/>
                  <a:gd name="T83" fmla="*/ 0 h 82"/>
                  <a:gd name="T84" fmla="*/ 2 w 71"/>
                  <a:gd name="T85" fmla="*/ 0 h 82"/>
                  <a:gd name="T86" fmla="*/ 1 w 71"/>
                  <a:gd name="T87" fmla="*/ 1 h 82"/>
                  <a:gd name="T88" fmla="*/ 1 w 71"/>
                  <a:gd name="T89" fmla="*/ 1 h 82"/>
                  <a:gd name="T90" fmla="*/ 0 w 71"/>
                  <a:gd name="T91" fmla="*/ 2 h 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82"/>
                  <a:gd name="T140" fmla="*/ 71 w 71"/>
                  <a:gd name="T141" fmla="*/ 82 h 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82">
                    <a:moveTo>
                      <a:pt x="0" y="22"/>
                    </a:moveTo>
                    <a:lnTo>
                      <a:pt x="0" y="22"/>
                    </a:lnTo>
                    <a:lnTo>
                      <a:pt x="1" y="25"/>
                    </a:lnTo>
                    <a:lnTo>
                      <a:pt x="3" y="26"/>
                    </a:lnTo>
                    <a:lnTo>
                      <a:pt x="8" y="28"/>
                    </a:lnTo>
                    <a:lnTo>
                      <a:pt x="11" y="28"/>
                    </a:lnTo>
                    <a:lnTo>
                      <a:pt x="15" y="28"/>
                    </a:lnTo>
                    <a:lnTo>
                      <a:pt x="17" y="28"/>
                    </a:lnTo>
                    <a:lnTo>
                      <a:pt x="18" y="28"/>
                    </a:lnTo>
                    <a:lnTo>
                      <a:pt x="18" y="36"/>
                    </a:lnTo>
                    <a:lnTo>
                      <a:pt x="47" y="45"/>
                    </a:lnTo>
                    <a:lnTo>
                      <a:pt x="47" y="46"/>
                    </a:lnTo>
                    <a:lnTo>
                      <a:pt x="47" y="49"/>
                    </a:lnTo>
                    <a:lnTo>
                      <a:pt x="46" y="54"/>
                    </a:lnTo>
                    <a:lnTo>
                      <a:pt x="43" y="56"/>
                    </a:lnTo>
                    <a:lnTo>
                      <a:pt x="39" y="58"/>
                    </a:lnTo>
                    <a:lnTo>
                      <a:pt x="35" y="58"/>
                    </a:lnTo>
                    <a:lnTo>
                      <a:pt x="31" y="59"/>
                    </a:lnTo>
                    <a:lnTo>
                      <a:pt x="26" y="59"/>
                    </a:lnTo>
                    <a:lnTo>
                      <a:pt x="21" y="61"/>
                    </a:lnTo>
                    <a:lnTo>
                      <a:pt x="17" y="61"/>
                    </a:lnTo>
                    <a:lnTo>
                      <a:pt x="15" y="61"/>
                    </a:lnTo>
                    <a:lnTo>
                      <a:pt x="14" y="62"/>
                    </a:lnTo>
                    <a:lnTo>
                      <a:pt x="14" y="65"/>
                    </a:lnTo>
                    <a:lnTo>
                      <a:pt x="14" y="68"/>
                    </a:lnTo>
                    <a:lnTo>
                      <a:pt x="14" y="72"/>
                    </a:lnTo>
                    <a:lnTo>
                      <a:pt x="14" y="75"/>
                    </a:lnTo>
                    <a:lnTo>
                      <a:pt x="14" y="79"/>
                    </a:lnTo>
                    <a:lnTo>
                      <a:pt x="15" y="81"/>
                    </a:lnTo>
                    <a:lnTo>
                      <a:pt x="18" y="82"/>
                    </a:lnTo>
                    <a:lnTo>
                      <a:pt x="22" y="82"/>
                    </a:lnTo>
                    <a:lnTo>
                      <a:pt x="28" y="82"/>
                    </a:lnTo>
                    <a:lnTo>
                      <a:pt x="31" y="82"/>
                    </a:lnTo>
                    <a:lnTo>
                      <a:pt x="35" y="82"/>
                    </a:lnTo>
                    <a:lnTo>
                      <a:pt x="39" y="82"/>
                    </a:lnTo>
                    <a:lnTo>
                      <a:pt x="42" y="82"/>
                    </a:lnTo>
                    <a:lnTo>
                      <a:pt x="46" y="81"/>
                    </a:lnTo>
                    <a:lnTo>
                      <a:pt x="49" y="81"/>
                    </a:lnTo>
                    <a:lnTo>
                      <a:pt x="52" y="81"/>
                    </a:lnTo>
                    <a:lnTo>
                      <a:pt x="56" y="81"/>
                    </a:lnTo>
                    <a:lnTo>
                      <a:pt x="60" y="81"/>
                    </a:lnTo>
                    <a:lnTo>
                      <a:pt x="63" y="81"/>
                    </a:lnTo>
                    <a:lnTo>
                      <a:pt x="67" y="76"/>
                    </a:lnTo>
                    <a:lnTo>
                      <a:pt x="70" y="74"/>
                    </a:lnTo>
                    <a:lnTo>
                      <a:pt x="71" y="71"/>
                    </a:lnTo>
                    <a:lnTo>
                      <a:pt x="68" y="71"/>
                    </a:lnTo>
                    <a:lnTo>
                      <a:pt x="63" y="69"/>
                    </a:lnTo>
                    <a:lnTo>
                      <a:pt x="60" y="69"/>
                    </a:lnTo>
                    <a:lnTo>
                      <a:pt x="57" y="68"/>
                    </a:lnTo>
                    <a:lnTo>
                      <a:pt x="56" y="68"/>
                    </a:lnTo>
                    <a:lnTo>
                      <a:pt x="53" y="68"/>
                    </a:lnTo>
                    <a:lnTo>
                      <a:pt x="54" y="66"/>
                    </a:lnTo>
                    <a:lnTo>
                      <a:pt x="60" y="65"/>
                    </a:lnTo>
                    <a:lnTo>
                      <a:pt x="67" y="61"/>
                    </a:lnTo>
                    <a:lnTo>
                      <a:pt x="68" y="56"/>
                    </a:lnTo>
                    <a:lnTo>
                      <a:pt x="68" y="51"/>
                    </a:lnTo>
                    <a:lnTo>
                      <a:pt x="67" y="45"/>
                    </a:lnTo>
                    <a:lnTo>
                      <a:pt x="66" y="43"/>
                    </a:lnTo>
                    <a:lnTo>
                      <a:pt x="64" y="42"/>
                    </a:lnTo>
                    <a:lnTo>
                      <a:pt x="61" y="41"/>
                    </a:lnTo>
                    <a:lnTo>
                      <a:pt x="59" y="39"/>
                    </a:lnTo>
                    <a:lnTo>
                      <a:pt x="53" y="38"/>
                    </a:lnTo>
                    <a:lnTo>
                      <a:pt x="49" y="38"/>
                    </a:lnTo>
                    <a:lnTo>
                      <a:pt x="46" y="38"/>
                    </a:lnTo>
                    <a:lnTo>
                      <a:pt x="43" y="38"/>
                    </a:lnTo>
                    <a:lnTo>
                      <a:pt x="39" y="35"/>
                    </a:lnTo>
                    <a:lnTo>
                      <a:pt x="38" y="32"/>
                    </a:lnTo>
                    <a:lnTo>
                      <a:pt x="38" y="28"/>
                    </a:lnTo>
                    <a:lnTo>
                      <a:pt x="38" y="25"/>
                    </a:lnTo>
                    <a:lnTo>
                      <a:pt x="39" y="21"/>
                    </a:lnTo>
                    <a:lnTo>
                      <a:pt x="42" y="19"/>
                    </a:lnTo>
                    <a:lnTo>
                      <a:pt x="46" y="21"/>
                    </a:lnTo>
                    <a:lnTo>
                      <a:pt x="52" y="22"/>
                    </a:lnTo>
                    <a:lnTo>
                      <a:pt x="56" y="22"/>
                    </a:lnTo>
                    <a:lnTo>
                      <a:pt x="56" y="19"/>
                    </a:lnTo>
                    <a:lnTo>
                      <a:pt x="54" y="18"/>
                    </a:lnTo>
                    <a:lnTo>
                      <a:pt x="54" y="13"/>
                    </a:lnTo>
                    <a:lnTo>
                      <a:pt x="53" y="11"/>
                    </a:lnTo>
                    <a:lnTo>
                      <a:pt x="50" y="8"/>
                    </a:lnTo>
                    <a:lnTo>
                      <a:pt x="46" y="2"/>
                    </a:lnTo>
                    <a:lnTo>
                      <a:pt x="40" y="0"/>
                    </a:lnTo>
                    <a:lnTo>
                      <a:pt x="35" y="0"/>
                    </a:lnTo>
                    <a:lnTo>
                      <a:pt x="28" y="0"/>
                    </a:lnTo>
                    <a:lnTo>
                      <a:pt x="22" y="0"/>
                    </a:lnTo>
                    <a:lnTo>
                      <a:pt x="18" y="3"/>
                    </a:lnTo>
                    <a:lnTo>
                      <a:pt x="15" y="5"/>
                    </a:lnTo>
                    <a:lnTo>
                      <a:pt x="12" y="9"/>
                    </a:lnTo>
                    <a:lnTo>
                      <a:pt x="11" y="12"/>
                    </a:lnTo>
                    <a:lnTo>
                      <a:pt x="11" y="13"/>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6" name="Freeform 58"/>
              <p:cNvSpPr>
                <a:spLocks/>
              </p:cNvSpPr>
              <p:nvPr/>
            </p:nvSpPr>
            <p:spPr bwMode="auto">
              <a:xfrm>
                <a:off x="699" y="2477"/>
                <a:ext cx="53" cy="62"/>
              </a:xfrm>
              <a:custGeom>
                <a:avLst/>
                <a:gdLst>
                  <a:gd name="T0" fmla="*/ 1 w 105"/>
                  <a:gd name="T1" fmla="*/ 1 h 125"/>
                  <a:gd name="T2" fmla="*/ 1 w 105"/>
                  <a:gd name="T3" fmla="*/ 1 h 125"/>
                  <a:gd name="T4" fmla="*/ 1 w 105"/>
                  <a:gd name="T5" fmla="*/ 1 h 125"/>
                  <a:gd name="T6" fmla="*/ 2 w 105"/>
                  <a:gd name="T7" fmla="*/ 1 h 125"/>
                  <a:gd name="T8" fmla="*/ 3 w 105"/>
                  <a:gd name="T9" fmla="*/ 1 h 125"/>
                  <a:gd name="T10" fmla="*/ 3 w 105"/>
                  <a:gd name="T11" fmla="*/ 1 h 125"/>
                  <a:gd name="T12" fmla="*/ 4 w 105"/>
                  <a:gd name="T13" fmla="*/ 1 h 125"/>
                  <a:gd name="T14" fmla="*/ 4 w 105"/>
                  <a:gd name="T15" fmla="*/ 1 h 125"/>
                  <a:gd name="T16" fmla="*/ 5 w 105"/>
                  <a:gd name="T17" fmla="*/ 2 h 125"/>
                  <a:gd name="T18" fmla="*/ 4 w 105"/>
                  <a:gd name="T19" fmla="*/ 2 h 125"/>
                  <a:gd name="T20" fmla="*/ 3 w 105"/>
                  <a:gd name="T21" fmla="*/ 3 h 125"/>
                  <a:gd name="T22" fmla="*/ 3 w 105"/>
                  <a:gd name="T23" fmla="*/ 3 h 125"/>
                  <a:gd name="T24" fmla="*/ 2 w 105"/>
                  <a:gd name="T25" fmla="*/ 3 h 125"/>
                  <a:gd name="T26" fmla="*/ 1 w 105"/>
                  <a:gd name="T27" fmla="*/ 3 h 125"/>
                  <a:gd name="T28" fmla="*/ 1 w 105"/>
                  <a:gd name="T29" fmla="*/ 3 h 125"/>
                  <a:gd name="T30" fmla="*/ 1 w 105"/>
                  <a:gd name="T31" fmla="*/ 3 h 125"/>
                  <a:gd name="T32" fmla="*/ 2 w 105"/>
                  <a:gd name="T33" fmla="*/ 4 h 125"/>
                  <a:gd name="T34" fmla="*/ 3 w 105"/>
                  <a:gd name="T35" fmla="*/ 4 h 125"/>
                  <a:gd name="T36" fmla="*/ 3 w 105"/>
                  <a:gd name="T37" fmla="*/ 4 h 125"/>
                  <a:gd name="T38" fmla="*/ 3 w 105"/>
                  <a:gd name="T39" fmla="*/ 5 h 125"/>
                  <a:gd name="T40" fmla="*/ 4 w 105"/>
                  <a:gd name="T41" fmla="*/ 5 h 125"/>
                  <a:gd name="T42" fmla="*/ 3 w 105"/>
                  <a:gd name="T43" fmla="*/ 6 h 125"/>
                  <a:gd name="T44" fmla="*/ 3 w 105"/>
                  <a:gd name="T45" fmla="*/ 7 h 125"/>
                  <a:gd name="T46" fmla="*/ 3 w 105"/>
                  <a:gd name="T47" fmla="*/ 7 h 125"/>
                  <a:gd name="T48" fmla="*/ 4 w 105"/>
                  <a:gd name="T49" fmla="*/ 7 h 125"/>
                  <a:gd name="T50" fmla="*/ 5 w 105"/>
                  <a:gd name="T51" fmla="*/ 7 h 125"/>
                  <a:gd name="T52" fmla="*/ 6 w 105"/>
                  <a:gd name="T53" fmla="*/ 7 h 125"/>
                  <a:gd name="T54" fmla="*/ 7 w 105"/>
                  <a:gd name="T55" fmla="*/ 7 h 125"/>
                  <a:gd name="T56" fmla="*/ 7 w 105"/>
                  <a:gd name="T57" fmla="*/ 7 h 125"/>
                  <a:gd name="T58" fmla="*/ 6 w 105"/>
                  <a:gd name="T59" fmla="*/ 7 h 125"/>
                  <a:gd name="T60" fmla="*/ 5 w 105"/>
                  <a:gd name="T61" fmla="*/ 6 h 125"/>
                  <a:gd name="T62" fmla="*/ 5 w 105"/>
                  <a:gd name="T63" fmla="*/ 6 h 125"/>
                  <a:gd name="T64" fmla="*/ 5 w 105"/>
                  <a:gd name="T65" fmla="*/ 6 h 125"/>
                  <a:gd name="T66" fmla="*/ 5 w 105"/>
                  <a:gd name="T67" fmla="*/ 5 h 125"/>
                  <a:gd name="T68" fmla="*/ 5 w 105"/>
                  <a:gd name="T69" fmla="*/ 4 h 125"/>
                  <a:gd name="T70" fmla="*/ 4 w 105"/>
                  <a:gd name="T71" fmla="*/ 3 h 125"/>
                  <a:gd name="T72" fmla="*/ 4 w 105"/>
                  <a:gd name="T73" fmla="*/ 3 h 125"/>
                  <a:gd name="T74" fmla="*/ 5 w 105"/>
                  <a:gd name="T75" fmla="*/ 2 h 125"/>
                  <a:gd name="T76" fmla="*/ 5 w 105"/>
                  <a:gd name="T77" fmla="*/ 1 h 125"/>
                  <a:gd name="T78" fmla="*/ 5 w 105"/>
                  <a:gd name="T79" fmla="*/ 1 h 125"/>
                  <a:gd name="T80" fmla="*/ 5 w 105"/>
                  <a:gd name="T81" fmla="*/ 0 h 125"/>
                  <a:gd name="T82" fmla="*/ 4 w 105"/>
                  <a:gd name="T83" fmla="*/ 0 h 125"/>
                  <a:gd name="T84" fmla="*/ 3 w 105"/>
                  <a:gd name="T85" fmla="*/ 1 h 125"/>
                  <a:gd name="T86" fmla="*/ 2 w 105"/>
                  <a:gd name="T87" fmla="*/ 1 h 125"/>
                  <a:gd name="T88" fmla="*/ 2 w 105"/>
                  <a:gd name="T89" fmla="*/ 0 h 125"/>
                  <a:gd name="T90" fmla="*/ 2 w 105"/>
                  <a:gd name="T91" fmla="*/ 0 h 125"/>
                  <a:gd name="T92" fmla="*/ 2 w 105"/>
                  <a:gd name="T93" fmla="*/ 0 h 125"/>
                  <a:gd name="T94" fmla="*/ 1 w 105"/>
                  <a:gd name="T95" fmla="*/ 0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
                  <a:gd name="T145" fmla="*/ 0 h 125"/>
                  <a:gd name="T146" fmla="*/ 105 w 105"/>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 h="125">
                    <a:moveTo>
                      <a:pt x="9" y="6"/>
                    </a:moveTo>
                    <a:lnTo>
                      <a:pt x="5" y="10"/>
                    </a:lnTo>
                    <a:lnTo>
                      <a:pt x="1" y="16"/>
                    </a:lnTo>
                    <a:lnTo>
                      <a:pt x="0" y="19"/>
                    </a:lnTo>
                    <a:lnTo>
                      <a:pt x="0" y="22"/>
                    </a:lnTo>
                    <a:lnTo>
                      <a:pt x="1" y="23"/>
                    </a:lnTo>
                    <a:lnTo>
                      <a:pt x="5" y="26"/>
                    </a:lnTo>
                    <a:lnTo>
                      <a:pt x="9" y="26"/>
                    </a:lnTo>
                    <a:lnTo>
                      <a:pt x="15" y="28"/>
                    </a:lnTo>
                    <a:lnTo>
                      <a:pt x="19" y="28"/>
                    </a:lnTo>
                    <a:lnTo>
                      <a:pt x="25" y="29"/>
                    </a:lnTo>
                    <a:lnTo>
                      <a:pt x="28" y="29"/>
                    </a:lnTo>
                    <a:lnTo>
                      <a:pt x="32" y="29"/>
                    </a:lnTo>
                    <a:lnTo>
                      <a:pt x="33" y="29"/>
                    </a:lnTo>
                    <a:lnTo>
                      <a:pt x="35" y="30"/>
                    </a:lnTo>
                    <a:lnTo>
                      <a:pt x="36" y="29"/>
                    </a:lnTo>
                    <a:lnTo>
                      <a:pt x="40" y="26"/>
                    </a:lnTo>
                    <a:lnTo>
                      <a:pt x="43" y="23"/>
                    </a:lnTo>
                    <a:lnTo>
                      <a:pt x="47" y="23"/>
                    </a:lnTo>
                    <a:lnTo>
                      <a:pt x="52" y="25"/>
                    </a:lnTo>
                    <a:lnTo>
                      <a:pt x="54" y="26"/>
                    </a:lnTo>
                    <a:lnTo>
                      <a:pt x="59" y="28"/>
                    </a:lnTo>
                    <a:lnTo>
                      <a:pt x="61" y="29"/>
                    </a:lnTo>
                    <a:lnTo>
                      <a:pt x="64" y="30"/>
                    </a:lnTo>
                    <a:lnTo>
                      <a:pt x="67" y="32"/>
                    </a:lnTo>
                    <a:lnTo>
                      <a:pt x="67" y="36"/>
                    </a:lnTo>
                    <a:lnTo>
                      <a:pt x="61" y="40"/>
                    </a:lnTo>
                    <a:lnTo>
                      <a:pt x="56" y="45"/>
                    </a:lnTo>
                    <a:lnTo>
                      <a:pt x="53" y="46"/>
                    </a:lnTo>
                    <a:lnTo>
                      <a:pt x="49" y="49"/>
                    </a:lnTo>
                    <a:lnTo>
                      <a:pt x="46" y="50"/>
                    </a:lnTo>
                    <a:lnTo>
                      <a:pt x="45" y="50"/>
                    </a:lnTo>
                    <a:lnTo>
                      <a:pt x="40" y="50"/>
                    </a:lnTo>
                    <a:lnTo>
                      <a:pt x="37" y="49"/>
                    </a:lnTo>
                    <a:lnTo>
                      <a:pt x="33" y="49"/>
                    </a:lnTo>
                    <a:lnTo>
                      <a:pt x="29" y="49"/>
                    </a:lnTo>
                    <a:lnTo>
                      <a:pt x="25" y="49"/>
                    </a:lnTo>
                    <a:lnTo>
                      <a:pt x="21" y="50"/>
                    </a:lnTo>
                    <a:lnTo>
                      <a:pt x="18" y="50"/>
                    </a:lnTo>
                    <a:lnTo>
                      <a:pt x="16" y="52"/>
                    </a:lnTo>
                    <a:lnTo>
                      <a:pt x="14" y="56"/>
                    </a:lnTo>
                    <a:lnTo>
                      <a:pt x="11" y="59"/>
                    </a:lnTo>
                    <a:lnTo>
                      <a:pt x="9" y="60"/>
                    </a:lnTo>
                    <a:lnTo>
                      <a:pt x="9" y="62"/>
                    </a:lnTo>
                    <a:lnTo>
                      <a:pt x="11" y="63"/>
                    </a:lnTo>
                    <a:lnTo>
                      <a:pt x="14" y="63"/>
                    </a:lnTo>
                    <a:lnTo>
                      <a:pt x="16" y="63"/>
                    </a:lnTo>
                    <a:lnTo>
                      <a:pt x="21" y="63"/>
                    </a:lnTo>
                    <a:lnTo>
                      <a:pt x="26" y="63"/>
                    </a:lnTo>
                    <a:lnTo>
                      <a:pt x="32" y="65"/>
                    </a:lnTo>
                    <a:lnTo>
                      <a:pt x="36" y="65"/>
                    </a:lnTo>
                    <a:lnTo>
                      <a:pt x="40" y="65"/>
                    </a:lnTo>
                    <a:lnTo>
                      <a:pt x="43" y="65"/>
                    </a:lnTo>
                    <a:lnTo>
                      <a:pt x="45" y="66"/>
                    </a:lnTo>
                    <a:lnTo>
                      <a:pt x="42" y="68"/>
                    </a:lnTo>
                    <a:lnTo>
                      <a:pt x="37" y="71"/>
                    </a:lnTo>
                    <a:lnTo>
                      <a:pt x="35" y="75"/>
                    </a:lnTo>
                    <a:lnTo>
                      <a:pt x="37" y="79"/>
                    </a:lnTo>
                    <a:lnTo>
                      <a:pt x="42" y="81"/>
                    </a:lnTo>
                    <a:lnTo>
                      <a:pt x="49" y="85"/>
                    </a:lnTo>
                    <a:lnTo>
                      <a:pt x="53" y="88"/>
                    </a:lnTo>
                    <a:lnTo>
                      <a:pt x="54" y="92"/>
                    </a:lnTo>
                    <a:lnTo>
                      <a:pt x="53" y="95"/>
                    </a:lnTo>
                    <a:lnTo>
                      <a:pt x="49" y="99"/>
                    </a:lnTo>
                    <a:lnTo>
                      <a:pt x="43" y="101"/>
                    </a:lnTo>
                    <a:lnTo>
                      <a:pt x="40" y="105"/>
                    </a:lnTo>
                    <a:lnTo>
                      <a:pt x="37" y="108"/>
                    </a:lnTo>
                    <a:lnTo>
                      <a:pt x="37" y="115"/>
                    </a:lnTo>
                    <a:lnTo>
                      <a:pt x="37" y="121"/>
                    </a:lnTo>
                    <a:lnTo>
                      <a:pt x="42" y="124"/>
                    </a:lnTo>
                    <a:lnTo>
                      <a:pt x="43" y="124"/>
                    </a:lnTo>
                    <a:lnTo>
                      <a:pt x="46" y="124"/>
                    </a:lnTo>
                    <a:lnTo>
                      <a:pt x="49" y="124"/>
                    </a:lnTo>
                    <a:lnTo>
                      <a:pt x="53" y="124"/>
                    </a:lnTo>
                    <a:lnTo>
                      <a:pt x="57" y="124"/>
                    </a:lnTo>
                    <a:lnTo>
                      <a:pt x="63" y="124"/>
                    </a:lnTo>
                    <a:lnTo>
                      <a:pt x="68" y="124"/>
                    </a:lnTo>
                    <a:lnTo>
                      <a:pt x="75" y="125"/>
                    </a:lnTo>
                    <a:lnTo>
                      <a:pt x="80" y="125"/>
                    </a:lnTo>
                    <a:lnTo>
                      <a:pt x="85" y="125"/>
                    </a:lnTo>
                    <a:lnTo>
                      <a:pt x="89" y="125"/>
                    </a:lnTo>
                    <a:lnTo>
                      <a:pt x="95" y="125"/>
                    </a:lnTo>
                    <a:lnTo>
                      <a:pt x="98" y="124"/>
                    </a:lnTo>
                    <a:lnTo>
                      <a:pt x="102" y="124"/>
                    </a:lnTo>
                    <a:lnTo>
                      <a:pt x="103" y="124"/>
                    </a:lnTo>
                    <a:lnTo>
                      <a:pt x="105" y="124"/>
                    </a:lnTo>
                    <a:lnTo>
                      <a:pt x="102" y="121"/>
                    </a:lnTo>
                    <a:lnTo>
                      <a:pt x="98" y="119"/>
                    </a:lnTo>
                    <a:lnTo>
                      <a:pt x="92" y="116"/>
                    </a:lnTo>
                    <a:lnTo>
                      <a:pt x="87" y="115"/>
                    </a:lnTo>
                    <a:lnTo>
                      <a:pt x="80" y="114"/>
                    </a:lnTo>
                    <a:lnTo>
                      <a:pt x="75" y="111"/>
                    </a:lnTo>
                    <a:lnTo>
                      <a:pt x="70" y="109"/>
                    </a:lnTo>
                    <a:lnTo>
                      <a:pt x="68" y="109"/>
                    </a:lnTo>
                    <a:lnTo>
                      <a:pt x="68" y="108"/>
                    </a:lnTo>
                    <a:lnTo>
                      <a:pt x="74" y="103"/>
                    </a:lnTo>
                    <a:lnTo>
                      <a:pt x="77" y="101"/>
                    </a:lnTo>
                    <a:lnTo>
                      <a:pt x="80" y="98"/>
                    </a:lnTo>
                    <a:lnTo>
                      <a:pt x="81" y="95"/>
                    </a:lnTo>
                    <a:lnTo>
                      <a:pt x="81" y="93"/>
                    </a:lnTo>
                    <a:lnTo>
                      <a:pt x="78" y="88"/>
                    </a:lnTo>
                    <a:lnTo>
                      <a:pt x="75" y="83"/>
                    </a:lnTo>
                    <a:lnTo>
                      <a:pt x="70" y="78"/>
                    </a:lnTo>
                    <a:lnTo>
                      <a:pt x="66" y="73"/>
                    </a:lnTo>
                    <a:lnTo>
                      <a:pt x="61" y="68"/>
                    </a:lnTo>
                    <a:lnTo>
                      <a:pt x="57" y="63"/>
                    </a:lnTo>
                    <a:lnTo>
                      <a:pt x="54" y="59"/>
                    </a:lnTo>
                    <a:lnTo>
                      <a:pt x="54" y="58"/>
                    </a:lnTo>
                    <a:lnTo>
                      <a:pt x="56" y="55"/>
                    </a:lnTo>
                    <a:lnTo>
                      <a:pt x="60" y="53"/>
                    </a:lnTo>
                    <a:lnTo>
                      <a:pt x="64" y="50"/>
                    </a:lnTo>
                    <a:lnTo>
                      <a:pt x="68" y="46"/>
                    </a:lnTo>
                    <a:lnTo>
                      <a:pt x="73" y="43"/>
                    </a:lnTo>
                    <a:lnTo>
                      <a:pt x="75" y="39"/>
                    </a:lnTo>
                    <a:lnTo>
                      <a:pt x="78" y="35"/>
                    </a:lnTo>
                    <a:lnTo>
                      <a:pt x="78" y="30"/>
                    </a:lnTo>
                    <a:lnTo>
                      <a:pt x="77" y="28"/>
                    </a:lnTo>
                    <a:lnTo>
                      <a:pt x="77" y="23"/>
                    </a:lnTo>
                    <a:lnTo>
                      <a:pt x="75" y="20"/>
                    </a:lnTo>
                    <a:lnTo>
                      <a:pt x="75" y="19"/>
                    </a:lnTo>
                    <a:lnTo>
                      <a:pt x="73" y="16"/>
                    </a:lnTo>
                    <a:lnTo>
                      <a:pt x="70" y="15"/>
                    </a:lnTo>
                    <a:lnTo>
                      <a:pt x="67" y="15"/>
                    </a:lnTo>
                    <a:lnTo>
                      <a:pt x="63" y="15"/>
                    </a:lnTo>
                    <a:lnTo>
                      <a:pt x="57" y="13"/>
                    </a:lnTo>
                    <a:lnTo>
                      <a:pt x="52" y="15"/>
                    </a:lnTo>
                    <a:lnTo>
                      <a:pt x="46" y="16"/>
                    </a:lnTo>
                    <a:lnTo>
                      <a:pt x="42" y="18"/>
                    </a:lnTo>
                    <a:lnTo>
                      <a:pt x="36" y="19"/>
                    </a:lnTo>
                    <a:lnTo>
                      <a:pt x="33" y="20"/>
                    </a:lnTo>
                    <a:lnTo>
                      <a:pt x="30" y="22"/>
                    </a:lnTo>
                    <a:lnTo>
                      <a:pt x="30" y="23"/>
                    </a:lnTo>
                    <a:lnTo>
                      <a:pt x="19" y="15"/>
                    </a:lnTo>
                    <a:lnTo>
                      <a:pt x="21" y="12"/>
                    </a:lnTo>
                    <a:lnTo>
                      <a:pt x="26" y="9"/>
                    </a:lnTo>
                    <a:lnTo>
                      <a:pt x="30" y="5"/>
                    </a:lnTo>
                    <a:lnTo>
                      <a:pt x="30" y="2"/>
                    </a:lnTo>
                    <a:lnTo>
                      <a:pt x="28" y="0"/>
                    </a:lnTo>
                    <a:lnTo>
                      <a:pt x="25" y="0"/>
                    </a:lnTo>
                    <a:lnTo>
                      <a:pt x="21" y="0"/>
                    </a:lnTo>
                    <a:lnTo>
                      <a:pt x="18" y="2"/>
                    </a:lnTo>
                    <a:lnTo>
                      <a:pt x="12" y="3"/>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7" name="Freeform 59"/>
              <p:cNvSpPr>
                <a:spLocks/>
              </p:cNvSpPr>
              <p:nvPr/>
            </p:nvSpPr>
            <p:spPr bwMode="auto">
              <a:xfrm>
                <a:off x="704" y="2517"/>
                <a:ext cx="9" cy="16"/>
              </a:xfrm>
              <a:custGeom>
                <a:avLst/>
                <a:gdLst>
                  <a:gd name="T0" fmla="*/ 0 w 19"/>
                  <a:gd name="T1" fmla="*/ 0 h 33"/>
                  <a:gd name="T2" fmla="*/ 0 w 19"/>
                  <a:gd name="T3" fmla="*/ 0 h 33"/>
                  <a:gd name="T4" fmla="*/ 0 w 19"/>
                  <a:gd name="T5" fmla="*/ 0 h 33"/>
                  <a:gd name="T6" fmla="*/ 0 w 19"/>
                  <a:gd name="T7" fmla="*/ 0 h 33"/>
                  <a:gd name="T8" fmla="*/ 0 w 19"/>
                  <a:gd name="T9" fmla="*/ 0 h 33"/>
                  <a:gd name="T10" fmla="*/ 0 w 19"/>
                  <a:gd name="T11" fmla="*/ 0 h 33"/>
                  <a:gd name="T12" fmla="*/ 0 w 19"/>
                  <a:gd name="T13" fmla="*/ 0 h 33"/>
                  <a:gd name="T14" fmla="*/ 0 w 19"/>
                  <a:gd name="T15" fmla="*/ 1 h 33"/>
                  <a:gd name="T16" fmla="*/ 0 w 19"/>
                  <a:gd name="T17" fmla="*/ 1 h 33"/>
                  <a:gd name="T18" fmla="*/ 0 w 19"/>
                  <a:gd name="T19" fmla="*/ 1 h 33"/>
                  <a:gd name="T20" fmla="*/ 0 w 19"/>
                  <a:gd name="T21" fmla="*/ 2 h 33"/>
                  <a:gd name="T22" fmla="*/ 0 w 19"/>
                  <a:gd name="T23" fmla="*/ 2 h 33"/>
                  <a:gd name="T24" fmla="*/ 0 w 19"/>
                  <a:gd name="T25" fmla="*/ 2 h 33"/>
                  <a:gd name="T26" fmla="*/ 1 w 19"/>
                  <a:gd name="T27" fmla="*/ 1 h 33"/>
                  <a:gd name="T28" fmla="*/ 1 w 19"/>
                  <a:gd name="T29" fmla="*/ 1 h 33"/>
                  <a:gd name="T30" fmla="*/ 1 w 19"/>
                  <a:gd name="T31" fmla="*/ 1 h 33"/>
                  <a:gd name="T32" fmla="*/ 0 w 19"/>
                  <a:gd name="T33" fmla="*/ 1 h 33"/>
                  <a:gd name="T34" fmla="*/ 0 w 19"/>
                  <a:gd name="T35" fmla="*/ 1 h 33"/>
                  <a:gd name="T36" fmla="*/ 0 w 19"/>
                  <a:gd name="T37" fmla="*/ 1 h 33"/>
                  <a:gd name="T38" fmla="*/ 0 w 19"/>
                  <a:gd name="T39" fmla="*/ 0 h 33"/>
                  <a:gd name="T40" fmla="*/ 0 w 19"/>
                  <a:gd name="T41" fmla="*/ 0 h 33"/>
                  <a:gd name="T42" fmla="*/ 0 w 19"/>
                  <a:gd name="T43" fmla="*/ 0 h 33"/>
                  <a:gd name="T44" fmla="*/ 0 w 19"/>
                  <a:gd name="T45" fmla="*/ 0 h 33"/>
                  <a:gd name="T46" fmla="*/ 0 w 19"/>
                  <a:gd name="T47" fmla="*/ 0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33"/>
                  <a:gd name="T74" fmla="*/ 19 w 19"/>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33">
                    <a:moveTo>
                      <a:pt x="13" y="0"/>
                    </a:moveTo>
                    <a:lnTo>
                      <a:pt x="9" y="0"/>
                    </a:lnTo>
                    <a:lnTo>
                      <a:pt x="6" y="1"/>
                    </a:lnTo>
                    <a:lnTo>
                      <a:pt x="5" y="4"/>
                    </a:lnTo>
                    <a:lnTo>
                      <a:pt x="2" y="10"/>
                    </a:lnTo>
                    <a:lnTo>
                      <a:pt x="0" y="11"/>
                    </a:lnTo>
                    <a:lnTo>
                      <a:pt x="0" y="15"/>
                    </a:lnTo>
                    <a:lnTo>
                      <a:pt x="0" y="18"/>
                    </a:lnTo>
                    <a:lnTo>
                      <a:pt x="0" y="21"/>
                    </a:lnTo>
                    <a:lnTo>
                      <a:pt x="0" y="27"/>
                    </a:lnTo>
                    <a:lnTo>
                      <a:pt x="3" y="33"/>
                    </a:lnTo>
                    <a:lnTo>
                      <a:pt x="7" y="33"/>
                    </a:lnTo>
                    <a:lnTo>
                      <a:pt x="13" y="33"/>
                    </a:lnTo>
                    <a:lnTo>
                      <a:pt x="17" y="31"/>
                    </a:lnTo>
                    <a:lnTo>
                      <a:pt x="19" y="28"/>
                    </a:lnTo>
                    <a:lnTo>
                      <a:pt x="16" y="25"/>
                    </a:lnTo>
                    <a:lnTo>
                      <a:pt x="13" y="22"/>
                    </a:lnTo>
                    <a:lnTo>
                      <a:pt x="12" y="20"/>
                    </a:lnTo>
                    <a:lnTo>
                      <a:pt x="12" y="18"/>
                    </a:lnTo>
                    <a:lnTo>
                      <a:pt x="12" y="12"/>
                    </a:lnTo>
                    <a:lnTo>
                      <a:pt x="12" y="5"/>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8" name="Freeform 60"/>
              <p:cNvSpPr>
                <a:spLocks/>
              </p:cNvSpPr>
              <p:nvPr/>
            </p:nvSpPr>
            <p:spPr bwMode="auto">
              <a:xfrm>
                <a:off x="844" y="2407"/>
                <a:ext cx="37" cy="23"/>
              </a:xfrm>
              <a:custGeom>
                <a:avLst/>
                <a:gdLst>
                  <a:gd name="T0" fmla="*/ 0 w 74"/>
                  <a:gd name="T1" fmla="*/ 1 h 46"/>
                  <a:gd name="T2" fmla="*/ 2 w 74"/>
                  <a:gd name="T3" fmla="*/ 2 h 46"/>
                  <a:gd name="T4" fmla="*/ 2 w 74"/>
                  <a:gd name="T5" fmla="*/ 2 h 46"/>
                  <a:gd name="T6" fmla="*/ 2 w 74"/>
                  <a:gd name="T7" fmla="*/ 2 h 46"/>
                  <a:gd name="T8" fmla="*/ 2 w 74"/>
                  <a:gd name="T9" fmla="*/ 2 h 46"/>
                  <a:gd name="T10" fmla="*/ 2 w 74"/>
                  <a:gd name="T11" fmla="*/ 3 h 46"/>
                  <a:gd name="T12" fmla="*/ 2 w 74"/>
                  <a:gd name="T13" fmla="*/ 3 h 46"/>
                  <a:gd name="T14" fmla="*/ 2 w 74"/>
                  <a:gd name="T15" fmla="*/ 3 h 46"/>
                  <a:gd name="T16" fmla="*/ 2 w 74"/>
                  <a:gd name="T17" fmla="*/ 3 h 46"/>
                  <a:gd name="T18" fmla="*/ 2 w 74"/>
                  <a:gd name="T19" fmla="*/ 3 h 46"/>
                  <a:gd name="T20" fmla="*/ 2 w 74"/>
                  <a:gd name="T21" fmla="*/ 3 h 46"/>
                  <a:gd name="T22" fmla="*/ 3 w 74"/>
                  <a:gd name="T23" fmla="*/ 3 h 46"/>
                  <a:gd name="T24" fmla="*/ 3 w 74"/>
                  <a:gd name="T25" fmla="*/ 3 h 46"/>
                  <a:gd name="T26" fmla="*/ 3 w 74"/>
                  <a:gd name="T27" fmla="*/ 3 h 46"/>
                  <a:gd name="T28" fmla="*/ 3 w 74"/>
                  <a:gd name="T29" fmla="*/ 3 h 46"/>
                  <a:gd name="T30" fmla="*/ 4 w 74"/>
                  <a:gd name="T31" fmla="*/ 3 h 46"/>
                  <a:gd name="T32" fmla="*/ 4 w 74"/>
                  <a:gd name="T33" fmla="*/ 3 h 46"/>
                  <a:gd name="T34" fmla="*/ 4 w 74"/>
                  <a:gd name="T35" fmla="*/ 3 h 46"/>
                  <a:gd name="T36" fmla="*/ 5 w 74"/>
                  <a:gd name="T37" fmla="*/ 3 h 46"/>
                  <a:gd name="T38" fmla="*/ 5 w 74"/>
                  <a:gd name="T39" fmla="*/ 3 h 46"/>
                  <a:gd name="T40" fmla="*/ 5 w 74"/>
                  <a:gd name="T41" fmla="*/ 2 h 46"/>
                  <a:gd name="T42" fmla="*/ 5 w 74"/>
                  <a:gd name="T43" fmla="*/ 2 h 46"/>
                  <a:gd name="T44" fmla="*/ 5 w 74"/>
                  <a:gd name="T45" fmla="*/ 2 h 46"/>
                  <a:gd name="T46" fmla="*/ 5 w 74"/>
                  <a:gd name="T47" fmla="*/ 2 h 46"/>
                  <a:gd name="T48" fmla="*/ 5 w 74"/>
                  <a:gd name="T49" fmla="*/ 2 h 46"/>
                  <a:gd name="T50" fmla="*/ 5 w 74"/>
                  <a:gd name="T51" fmla="*/ 2 h 46"/>
                  <a:gd name="T52" fmla="*/ 5 w 74"/>
                  <a:gd name="T53" fmla="*/ 2 h 46"/>
                  <a:gd name="T54" fmla="*/ 4 w 74"/>
                  <a:gd name="T55" fmla="*/ 2 h 46"/>
                  <a:gd name="T56" fmla="*/ 4 w 74"/>
                  <a:gd name="T57" fmla="*/ 2 h 46"/>
                  <a:gd name="T58" fmla="*/ 4 w 74"/>
                  <a:gd name="T59" fmla="*/ 2 h 46"/>
                  <a:gd name="T60" fmla="*/ 3 w 74"/>
                  <a:gd name="T61" fmla="*/ 2 h 46"/>
                  <a:gd name="T62" fmla="*/ 3 w 74"/>
                  <a:gd name="T63" fmla="*/ 2 h 46"/>
                  <a:gd name="T64" fmla="*/ 3 w 74"/>
                  <a:gd name="T65" fmla="*/ 2 h 46"/>
                  <a:gd name="T66" fmla="*/ 3 w 74"/>
                  <a:gd name="T67" fmla="*/ 2 h 46"/>
                  <a:gd name="T68" fmla="*/ 2 w 74"/>
                  <a:gd name="T69" fmla="*/ 2 h 46"/>
                  <a:gd name="T70" fmla="*/ 2 w 74"/>
                  <a:gd name="T71" fmla="*/ 2 h 46"/>
                  <a:gd name="T72" fmla="*/ 2 w 74"/>
                  <a:gd name="T73" fmla="*/ 2 h 46"/>
                  <a:gd name="T74" fmla="*/ 2 w 74"/>
                  <a:gd name="T75" fmla="*/ 2 h 46"/>
                  <a:gd name="T76" fmla="*/ 2 w 74"/>
                  <a:gd name="T77" fmla="*/ 2 h 46"/>
                  <a:gd name="T78" fmla="*/ 2 w 74"/>
                  <a:gd name="T79" fmla="*/ 2 h 46"/>
                  <a:gd name="T80" fmla="*/ 2 w 74"/>
                  <a:gd name="T81" fmla="*/ 1 h 46"/>
                  <a:gd name="T82" fmla="*/ 2 w 74"/>
                  <a:gd name="T83" fmla="*/ 1 h 46"/>
                  <a:gd name="T84" fmla="*/ 2 w 74"/>
                  <a:gd name="T85" fmla="*/ 1 h 46"/>
                  <a:gd name="T86" fmla="*/ 2 w 74"/>
                  <a:gd name="T87" fmla="*/ 1 h 46"/>
                  <a:gd name="T88" fmla="*/ 2 w 74"/>
                  <a:gd name="T89" fmla="*/ 1 h 46"/>
                  <a:gd name="T90" fmla="*/ 2 w 74"/>
                  <a:gd name="T91" fmla="*/ 0 h 46"/>
                  <a:gd name="T92" fmla="*/ 1 w 74"/>
                  <a:gd name="T93" fmla="*/ 1 h 46"/>
                  <a:gd name="T94" fmla="*/ 1 w 74"/>
                  <a:gd name="T95" fmla="*/ 1 h 46"/>
                  <a:gd name="T96" fmla="*/ 1 w 74"/>
                  <a:gd name="T97" fmla="*/ 1 h 46"/>
                  <a:gd name="T98" fmla="*/ 1 w 74"/>
                  <a:gd name="T99" fmla="*/ 1 h 46"/>
                  <a:gd name="T100" fmla="*/ 1 w 74"/>
                  <a:gd name="T101" fmla="*/ 1 h 46"/>
                  <a:gd name="T102" fmla="*/ 0 w 74"/>
                  <a:gd name="T103" fmla="*/ 1 h 46"/>
                  <a:gd name="T104" fmla="*/ 0 w 74"/>
                  <a:gd name="T105" fmla="*/ 1 h 46"/>
                  <a:gd name="T106" fmla="*/ 0 w 74"/>
                  <a:gd name="T107" fmla="*/ 1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46"/>
                  <a:gd name="T164" fmla="*/ 74 w 74"/>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46">
                    <a:moveTo>
                      <a:pt x="0" y="16"/>
                    </a:moveTo>
                    <a:lnTo>
                      <a:pt x="21" y="25"/>
                    </a:lnTo>
                    <a:lnTo>
                      <a:pt x="21" y="26"/>
                    </a:lnTo>
                    <a:lnTo>
                      <a:pt x="21" y="29"/>
                    </a:lnTo>
                    <a:lnTo>
                      <a:pt x="21" y="32"/>
                    </a:lnTo>
                    <a:lnTo>
                      <a:pt x="23" y="36"/>
                    </a:lnTo>
                    <a:lnTo>
                      <a:pt x="23" y="39"/>
                    </a:lnTo>
                    <a:lnTo>
                      <a:pt x="25" y="43"/>
                    </a:lnTo>
                    <a:lnTo>
                      <a:pt x="25" y="45"/>
                    </a:lnTo>
                    <a:lnTo>
                      <a:pt x="30" y="46"/>
                    </a:lnTo>
                    <a:lnTo>
                      <a:pt x="32" y="45"/>
                    </a:lnTo>
                    <a:lnTo>
                      <a:pt x="38" y="45"/>
                    </a:lnTo>
                    <a:lnTo>
                      <a:pt x="41" y="43"/>
                    </a:lnTo>
                    <a:lnTo>
                      <a:pt x="45" y="42"/>
                    </a:lnTo>
                    <a:lnTo>
                      <a:pt x="49" y="40"/>
                    </a:lnTo>
                    <a:lnTo>
                      <a:pt x="53" y="39"/>
                    </a:lnTo>
                    <a:lnTo>
                      <a:pt x="58" y="38"/>
                    </a:lnTo>
                    <a:lnTo>
                      <a:pt x="60" y="38"/>
                    </a:lnTo>
                    <a:lnTo>
                      <a:pt x="65" y="35"/>
                    </a:lnTo>
                    <a:lnTo>
                      <a:pt x="67" y="35"/>
                    </a:lnTo>
                    <a:lnTo>
                      <a:pt x="73" y="32"/>
                    </a:lnTo>
                    <a:lnTo>
                      <a:pt x="74" y="32"/>
                    </a:lnTo>
                    <a:lnTo>
                      <a:pt x="73" y="26"/>
                    </a:lnTo>
                    <a:lnTo>
                      <a:pt x="74" y="23"/>
                    </a:lnTo>
                    <a:lnTo>
                      <a:pt x="73" y="19"/>
                    </a:lnTo>
                    <a:lnTo>
                      <a:pt x="70" y="18"/>
                    </a:lnTo>
                    <a:lnTo>
                      <a:pt x="66" y="19"/>
                    </a:lnTo>
                    <a:lnTo>
                      <a:pt x="60" y="20"/>
                    </a:lnTo>
                    <a:lnTo>
                      <a:pt x="56" y="22"/>
                    </a:lnTo>
                    <a:lnTo>
                      <a:pt x="53" y="23"/>
                    </a:lnTo>
                    <a:lnTo>
                      <a:pt x="49" y="23"/>
                    </a:lnTo>
                    <a:lnTo>
                      <a:pt x="46" y="25"/>
                    </a:lnTo>
                    <a:lnTo>
                      <a:pt x="39" y="28"/>
                    </a:lnTo>
                    <a:lnTo>
                      <a:pt x="34" y="29"/>
                    </a:lnTo>
                    <a:lnTo>
                      <a:pt x="31" y="30"/>
                    </a:lnTo>
                    <a:lnTo>
                      <a:pt x="30" y="32"/>
                    </a:lnTo>
                    <a:lnTo>
                      <a:pt x="28" y="25"/>
                    </a:lnTo>
                    <a:lnTo>
                      <a:pt x="28" y="23"/>
                    </a:lnTo>
                    <a:lnTo>
                      <a:pt x="28" y="20"/>
                    </a:lnTo>
                    <a:lnTo>
                      <a:pt x="28" y="18"/>
                    </a:lnTo>
                    <a:lnTo>
                      <a:pt x="30" y="13"/>
                    </a:lnTo>
                    <a:lnTo>
                      <a:pt x="28" y="9"/>
                    </a:lnTo>
                    <a:lnTo>
                      <a:pt x="28" y="6"/>
                    </a:lnTo>
                    <a:lnTo>
                      <a:pt x="27" y="3"/>
                    </a:lnTo>
                    <a:lnTo>
                      <a:pt x="25" y="2"/>
                    </a:lnTo>
                    <a:lnTo>
                      <a:pt x="21" y="0"/>
                    </a:lnTo>
                    <a:lnTo>
                      <a:pt x="18" y="3"/>
                    </a:lnTo>
                    <a:lnTo>
                      <a:pt x="13" y="5"/>
                    </a:lnTo>
                    <a:lnTo>
                      <a:pt x="10" y="7"/>
                    </a:lnTo>
                    <a:lnTo>
                      <a:pt x="6" y="10"/>
                    </a:lnTo>
                    <a:lnTo>
                      <a:pt x="3" y="13"/>
                    </a:lnTo>
                    <a:lnTo>
                      <a:pt x="0" y="15"/>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9" name="Freeform 61"/>
              <p:cNvSpPr>
                <a:spLocks/>
              </p:cNvSpPr>
              <p:nvPr/>
            </p:nvSpPr>
            <p:spPr bwMode="auto">
              <a:xfrm>
                <a:off x="865" y="2431"/>
                <a:ext cx="37" cy="35"/>
              </a:xfrm>
              <a:custGeom>
                <a:avLst/>
                <a:gdLst>
                  <a:gd name="T0" fmla="*/ 3 w 76"/>
                  <a:gd name="T1" fmla="*/ 1 h 70"/>
                  <a:gd name="T2" fmla="*/ 3 w 76"/>
                  <a:gd name="T3" fmla="*/ 0 h 70"/>
                  <a:gd name="T4" fmla="*/ 2 w 76"/>
                  <a:gd name="T5" fmla="*/ 0 h 70"/>
                  <a:gd name="T6" fmla="*/ 2 w 76"/>
                  <a:gd name="T7" fmla="*/ 0 h 70"/>
                  <a:gd name="T8" fmla="*/ 1 w 76"/>
                  <a:gd name="T9" fmla="*/ 0 h 70"/>
                  <a:gd name="T10" fmla="*/ 1 w 76"/>
                  <a:gd name="T11" fmla="*/ 0 h 70"/>
                  <a:gd name="T12" fmla="*/ 0 w 76"/>
                  <a:gd name="T13" fmla="*/ 1 h 70"/>
                  <a:gd name="T14" fmla="*/ 0 w 76"/>
                  <a:gd name="T15" fmla="*/ 1 h 70"/>
                  <a:gd name="T16" fmla="*/ 0 w 76"/>
                  <a:gd name="T17" fmla="*/ 1 h 70"/>
                  <a:gd name="T18" fmla="*/ 0 w 76"/>
                  <a:gd name="T19" fmla="*/ 1 h 70"/>
                  <a:gd name="T20" fmla="*/ 0 w 76"/>
                  <a:gd name="T21" fmla="*/ 1 h 70"/>
                  <a:gd name="T22" fmla="*/ 0 w 76"/>
                  <a:gd name="T23" fmla="*/ 2 h 70"/>
                  <a:gd name="T24" fmla="*/ 0 w 76"/>
                  <a:gd name="T25" fmla="*/ 2 h 70"/>
                  <a:gd name="T26" fmla="*/ 1 w 76"/>
                  <a:gd name="T27" fmla="*/ 2 h 70"/>
                  <a:gd name="T28" fmla="*/ 1 w 76"/>
                  <a:gd name="T29" fmla="*/ 2 h 70"/>
                  <a:gd name="T30" fmla="*/ 2 w 76"/>
                  <a:gd name="T31" fmla="*/ 2 h 70"/>
                  <a:gd name="T32" fmla="*/ 2 w 76"/>
                  <a:gd name="T33" fmla="*/ 3 h 70"/>
                  <a:gd name="T34" fmla="*/ 2 w 76"/>
                  <a:gd name="T35" fmla="*/ 4 h 70"/>
                  <a:gd name="T36" fmla="*/ 2 w 76"/>
                  <a:gd name="T37" fmla="*/ 4 h 70"/>
                  <a:gd name="T38" fmla="*/ 1 w 76"/>
                  <a:gd name="T39" fmla="*/ 5 h 70"/>
                  <a:gd name="T40" fmla="*/ 1 w 76"/>
                  <a:gd name="T41" fmla="*/ 5 h 70"/>
                  <a:gd name="T42" fmla="*/ 2 w 76"/>
                  <a:gd name="T43" fmla="*/ 5 h 70"/>
                  <a:gd name="T44" fmla="*/ 2 w 76"/>
                  <a:gd name="T45" fmla="*/ 5 h 70"/>
                  <a:gd name="T46" fmla="*/ 3 w 76"/>
                  <a:gd name="T47" fmla="*/ 5 h 70"/>
                  <a:gd name="T48" fmla="*/ 3 w 76"/>
                  <a:gd name="T49" fmla="*/ 5 h 70"/>
                  <a:gd name="T50" fmla="*/ 4 w 76"/>
                  <a:gd name="T51" fmla="*/ 4 h 70"/>
                  <a:gd name="T52" fmla="*/ 4 w 76"/>
                  <a:gd name="T53" fmla="*/ 4 h 70"/>
                  <a:gd name="T54" fmla="*/ 4 w 76"/>
                  <a:gd name="T55" fmla="*/ 4 h 70"/>
                  <a:gd name="T56" fmla="*/ 4 w 76"/>
                  <a:gd name="T57" fmla="*/ 3 h 70"/>
                  <a:gd name="T58" fmla="*/ 3 w 76"/>
                  <a:gd name="T59" fmla="*/ 3 h 70"/>
                  <a:gd name="T60" fmla="*/ 3 w 76"/>
                  <a:gd name="T61" fmla="*/ 3 h 70"/>
                  <a:gd name="T62" fmla="*/ 3 w 76"/>
                  <a:gd name="T63" fmla="*/ 2 h 70"/>
                  <a:gd name="T64" fmla="*/ 3 w 76"/>
                  <a:gd name="T65" fmla="*/ 2 h 70"/>
                  <a:gd name="T66" fmla="*/ 3 w 76"/>
                  <a:gd name="T67" fmla="*/ 2 h 70"/>
                  <a:gd name="T68" fmla="*/ 2 w 76"/>
                  <a:gd name="T69" fmla="*/ 2 h 70"/>
                  <a:gd name="T70" fmla="*/ 2 w 76"/>
                  <a:gd name="T71" fmla="*/ 2 h 70"/>
                  <a:gd name="T72" fmla="*/ 1 w 76"/>
                  <a:gd name="T73" fmla="*/ 2 h 70"/>
                  <a:gd name="T74" fmla="*/ 1 w 76"/>
                  <a:gd name="T75" fmla="*/ 1 h 70"/>
                  <a:gd name="T76" fmla="*/ 1 w 76"/>
                  <a:gd name="T77" fmla="*/ 1 h 70"/>
                  <a:gd name="T78" fmla="*/ 2 w 76"/>
                  <a:gd name="T79" fmla="*/ 1 h 70"/>
                  <a:gd name="T80" fmla="*/ 2 w 76"/>
                  <a:gd name="T81" fmla="*/ 1 h 70"/>
                  <a:gd name="T82" fmla="*/ 3 w 76"/>
                  <a:gd name="T83" fmla="*/ 1 h 70"/>
                  <a:gd name="T84" fmla="*/ 3 w 76"/>
                  <a:gd name="T85" fmla="*/ 1 h 70"/>
                  <a:gd name="T86" fmla="*/ 4 w 76"/>
                  <a:gd name="T87" fmla="*/ 1 h 70"/>
                  <a:gd name="T88" fmla="*/ 3 w 76"/>
                  <a:gd name="T89" fmla="*/ 1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
                  <a:gd name="T136" fmla="*/ 0 h 70"/>
                  <a:gd name="T137" fmla="*/ 76 w 76"/>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 h="70">
                    <a:moveTo>
                      <a:pt x="63" y="1"/>
                    </a:moveTo>
                    <a:lnTo>
                      <a:pt x="60" y="1"/>
                    </a:lnTo>
                    <a:lnTo>
                      <a:pt x="58" y="0"/>
                    </a:lnTo>
                    <a:lnTo>
                      <a:pt x="55" y="0"/>
                    </a:lnTo>
                    <a:lnTo>
                      <a:pt x="51" y="0"/>
                    </a:lnTo>
                    <a:lnTo>
                      <a:pt x="46" y="0"/>
                    </a:lnTo>
                    <a:lnTo>
                      <a:pt x="42" y="0"/>
                    </a:lnTo>
                    <a:lnTo>
                      <a:pt x="37" y="0"/>
                    </a:lnTo>
                    <a:lnTo>
                      <a:pt x="32" y="0"/>
                    </a:lnTo>
                    <a:lnTo>
                      <a:pt x="28" y="0"/>
                    </a:lnTo>
                    <a:lnTo>
                      <a:pt x="24" y="0"/>
                    </a:lnTo>
                    <a:lnTo>
                      <a:pt x="20" y="0"/>
                    </a:lnTo>
                    <a:lnTo>
                      <a:pt x="16" y="1"/>
                    </a:lnTo>
                    <a:lnTo>
                      <a:pt x="11" y="1"/>
                    </a:lnTo>
                    <a:lnTo>
                      <a:pt x="10" y="2"/>
                    </a:lnTo>
                    <a:lnTo>
                      <a:pt x="7" y="2"/>
                    </a:lnTo>
                    <a:lnTo>
                      <a:pt x="6" y="4"/>
                    </a:lnTo>
                    <a:lnTo>
                      <a:pt x="4" y="5"/>
                    </a:lnTo>
                    <a:lnTo>
                      <a:pt x="3" y="8"/>
                    </a:lnTo>
                    <a:lnTo>
                      <a:pt x="0" y="13"/>
                    </a:lnTo>
                    <a:lnTo>
                      <a:pt x="0" y="15"/>
                    </a:lnTo>
                    <a:lnTo>
                      <a:pt x="0" y="18"/>
                    </a:lnTo>
                    <a:lnTo>
                      <a:pt x="0" y="23"/>
                    </a:lnTo>
                    <a:lnTo>
                      <a:pt x="3" y="25"/>
                    </a:lnTo>
                    <a:lnTo>
                      <a:pt x="4" y="28"/>
                    </a:lnTo>
                    <a:lnTo>
                      <a:pt x="9" y="28"/>
                    </a:lnTo>
                    <a:lnTo>
                      <a:pt x="13" y="30"/>
                    </a:lnTo>
                    <a:lnTo>
                      <a:pt x="18" y="31"/>
                    </a:lnTo>
                    <a:lnTo>
                      <a:pt x="25" y="33"/>
                    </a:lnTo>
                    <a:lnTo>
                      <a:pt x="31" y="33"/>
                    </a:lnTo>
                    <a:lnTo>
                      <a:pt x="35" y="33"/>
                    </a:lnTo>
                    <a:lnTo>
                      <a:pt x="38" y="33"/>
                    </a:lnTo>
                    <a:lnTo>
                      <a:pt x="41" y="34"/>
                    </a:lnTo>
                    <a:lnTo>
                      <a:pt x="42" y="50"/>
                    </a:lnTo>
                    <a:lnTo>
                      <a:pt x="41" y="50"/>
                    </a:lnTo>
                    <a:lnTo>
                      <a:pt x="38" y="53"/>
                    </a:lnTo>
                    <a:lnTo>
                      <a:pt x="35" y="55"/>
                    </a:lnTo>
                    <a:lnTo>
                      <a:pt x="32" y="60"/>
                    </a:lnTo>
                    <a:lnTo>
                      <a:pt x="30" y="63"/>
                    </a:lnTo>
                    <a:lnTo>
                      <a:pt x="28" y="67"/>
                    </a:lnTo>
                    <a:lnTo>
                      <a:pt x="28" y="68"/>
                    </a:lnTo>
                    <a:lnTo>
                      <a:pt x="30" y="70"/>
                    </a:lnTo>
                    <a:lnTo>
                      <a:pt x="32" y="70"/>
                    </a:lnTo>
                    <a:lnTo>
                      <a:pt x="35" y="70"/>
                    </a:lnTo>
                    <a:lnTo>
                      <a:pt x="39" y="68"/>
                    </a:lnTo>
                    <a:lnTo>
                      <a:pt x="44" y="68"/>
                    </a:lnTo>
                    <a:lnTo>
                      <a:pt x="46" y="67"/>
                    </a:lnTo>
                    <a:lnTo>
                      <a:pt x="49" y="67"/>
                    </a:lnTo>
                    <a:lnTo>
                      <a:pt x="52" y="67"/>
                    </a:lnTo>
                    <a:lnTo>
                      <a:pt x="53" y="67"/>
                    </a:lnTo>
                    <a:lnTo>
                      <a:pt x="72" y="67"/>
                    </a:lnTo>
                    <a:lnTo>
                      <a:pt x="73" y="64"/>
                    </a:lnTo>
                    <a:lnTo>
                      <a:pt x="76" y="60"/>
                    </a:lnTo>
                    <a:lnTo>
                      <a:pt x="76" y="57"/>
                    </a:lnTo>
                    <a:lnTo>
                      <a:pt x="76" y="54"/>
                    </a:lnTo>
                    <a:lnTo>
                      <a:pt x="73" y="53"/>
                    </a:lnTo>
                    <a:lnTo>
                      <a:pt x="70" y="51"/>
                    </a:lnTo>
                    <a:lnTo>
                      <a:pt x="66" y="48"/>
                    </a:lnTo>
                    <a:lnTo>
                      <a:pt x="63" y="47"/>
                    </a:lnTo>
                    <a:lnTo>
                      <a:pt x="60" y="45"/>
                    </a:lnTo>
                    <a:lnTo>
                      <a:pt x="59" y="45"/>
                    </a:lnTo>
                    <a:lnTo>
                      <a:pt x="56" y="41"/>
                    </a:lnTo>
                    <a:lnTo>
                      <a:pt x="56" y="40"/>
                    </a:lnTo>
                    <a:lnTo>
                      <a:pt x="56" y="34"/>
                    </a:lnTo>
                    <a:lnTo>
                      <a:pt x="58" y="31"/>
                    </a:lnTo>
                    <a:lnTo>
                      <a:pt x="56" y="25"/>
                    </a:lnTo>
                    <a:lnTo>
                      <a:pt x="55" y="24"/>
                    </a:lnTo>
                    <a:lnTo>
                      <a:pt x="51" y="23"/>
                    </a:lnTo>
                    <a:lnTo>
                      <a:pt x="46" y="23"/>
                    </a:lnTo>
                    <a:lnTo>
                      <a:pt x="42" y="23"/>
                    </a:lnTo>
                    <a:lnTo>
                      <a:pt x="38" y="24"/>
                    </a:lnTo>
                    <a:lnTo>
                      <a:pt x="32" y="24"/>
                    </a:lnTo>
                    <a:lnTo>
                      <a:pt x="28" y="24"/>
                    </a:lnTo>
                    <a:lnTo>
                      <a:pt x="24" y="23"/>
                    </a:lnTo>
                    <a:lnTo>
                      <a:pt x="23" y="21"/>
                    </a:lnTo>
                    <a:lnTo>
                      <a:pt x="23" y="15"/>
                    </a:lnTo>
                    <a:lnTo>
                      <a:pt x="28" y="13"/>
                    </a:lnTo>
                    <a:lnTo>
                      <a:pt x="31" y="11"/>
                    </a:lnTo>
                    <a:lnTo>
                      <a:pt x="35" y="11"/>
                    </a:lnTo>
                    <a:lnTo>
                      <a:pt x="38" y="11"/>
                    </a:lnTo>
                    <a:lnTo>
                      <a:pt x="41" y="11"/>
                    </a:lnTo>
                    <a:lnTo>
                      <a:pt x="42" y="11"/>
                    </a:lnTo>
                    <a:lnTo>
                      <a:pt x="46" y="11"/>
                    </a:lnTo>
                    <a:lnTo>
                      <a:pt x="51" y="11"/>
                    </a:lnTo>
                    <a:lnTo>
                      <a:pt x="56" y="11"/>
                    </a:lnTo>
                    <a:lnTo>
                      <a:pt x="62" y="11"/>
                    </a:lnTo>
                    <a:lnTo>
                      <a:pt x="66" y="11"/>
                    </a:lnTo>
                    <a:lnTo>
                      <a:pt x="69" y="11"/>
                    </a:lnTo>
                    <a:lnTo>
                      <a:pt x="70" y="11"/>
                    </a:lnTo>
                    <a:lnTo>
                      <a:pt x="6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0" name="Freeform 62"/>
              <p:cNvSpPr>
                <a:spLocks/>
              </p:cNvSpPr>
              <p:nvPr/>
            </p:nvSpPr>
            <p:spPr bwMode="auto">
              <a:xfrm>
                <a:off x="867" y="2487"/>
                <a:ext cx="24" cy="27"/>
              </a:xfrm>
              <a:custGeom>
                <a:avLst/>
                <a:gdLst>
                  <a:gd name="T0" fmla="*/ 2 w 47"/>
                  <a:gd name="T1" fmla="*/ 1 h 53"/>
                  <a:gd name="T2" fmla="*/ 2 w 47"/>
                  <a:gd name="T3" fmla="*/ 0 h 53"/>
                  <a:gd name="T4" fmla="*/ 1 w 47"/>
                  <a:gd name="T5" fmla="*/ 1 h 53"/>
                  <a:gd name="T6" fmla="*/ 1 w 47"/>
                  <a:gd name="T7" fmla="*/ 1 h 53"/>
                  <a:gd name="T8" fmla="*/ 1 w 47"/>
                  <a:gd name="T9" fmla="*/ 1 h 53"/>
                  <a:gd name="T10" fmla="*/ 1 w 47"/>
                  <a:gd name="T11" fmla="*/ 1 h 53"/>
                  <a:gd name="T12" fmla="*/ 0 w 47"/>
                  <a:gd name="T13" fmla="*/ 1 h 53"/>
                  <a:gd name="T14" fmla="*/ 1 w 47"/>
                  <a:gd name="T15" fmla="*/ 1 h 53"/>
                  <a:gd name="T16" fmla="*/ 1 w 47"/>
                  <a:gd name="T17" fmla="*/ 1 h 53"/>
                  <a:gd name="T18" fmla="*/ 1 w 47"/>
                  <a:gd name="T19" fmla="*/ 1 h 53"/>
                  <a:gd name="T20" fmla="*/ 2 w 47"/>
                  <a:gd name="T21" fmla="*/ 1 h 53"/>
                  <a:gd name="T22" fmla="*/ 2 w 47"/>
                  <a:gd name="T23" fmla="*/ 1 h 53"/>
                  <a:gd name="T24" fmla="*/ 2 w 47"/>
                  <a:gd name="T25" fmla="*/ 1 h 53"/>
                  <a:gd name="T26" fmla="*/ 2 w 47"/>
                  <a:gd name="T27" fmla="*/ 1 h 53"/>
                  <a:gd name="T28" fmla="*/ 2 w 47"/>
                  <a:gd name="T29" fmla="*/ 1 h 53"/>
                  <a:gd name="T30" fmla="*/ 2 w 47"/>
                  <a:gd name="T31" fmla="*/ 2 h 53"/>
                  <a:gd name="T32" fmla="*/ 3 w 47"/>
                  <a:gd name="T33" fmla="*/ 2 h 53"/>
                  <a:gd name="T34" fmla="*/ 2 w 47"/>
                  <a:gd name="T35" fmla="*/ 2 h 53"/>
                  <a:gd name="T36" fmla="*/ 2 w 47"/>
                  <a:gd name="T37" fmla="*/ 3 h 53"/>
                  <a:gd name="T38" fmla="*/ 2 w 47"/>
                  <a:gd name="T39" fmla="*/ 3 h 53"/>
                  <a:gd name="T40" fmla="*/ 2 w 47"/>
                  <a:gd name="T41" fmla="*/ 3 h 53"/>
                  <a:gd name="T42" fmla="*/ 2 w 47"/>
                  <a:gd name="T43" fmla="*/ 3 h 53"/>
                  <a:gd name="T44" fmla="*/ 2 w 47"/>
                  <a:gd name="T45" fmla="*/ 3 h 53"/>
                  <a:gd name="T46" fmla="*/ 1 w 47"/>
                  <a:gd name="T47" fmla="*/ 3 h 53"/>
                  <a:gd name="T48" fmla="*/ 1 w 47"/>
                  <a:gd name="T49" fmla="*/ 4 h 53"/>
                  <a:gd name="T50" fmla="*/ 2 w 47"/>
                  <a:gd name="T51" fmla="*/ 4 h 53"/>
                  <a:gd name="T52" fmla="*/ 2 w 47"/>
                  <a:gd name="T53" fmla="*/ 4 h 53"/>
                  <a:gd name="T54" fmla="*/ 2 w 47"/>
                  <a:gd name="T55" fmla="*/ 4 h 53"/>
                  <a:gd name="T56" fmla="*/ 2 w 47"/>
                  <a:gd name="T57" fmla="*/ 4 h 53"/>
                  <a:gd name="T58" fmla="*/ 2 w 47"/>
                  <a:gd name="T59" fmla="*/ 4 h 53"/>
                  <a:gd name="T60" fmla="*/ 3 w 47"/>
                  <a:gd name="T61" fmla="*/ 4 h 53"/>
                  <a:gd name="T62" fmla="*/ 3 w 47"/>
                  <a:gd name="T63" fmla="*/ 4 h 53"/>
                  <a:gd name="T64" fmla="*/ 3 w 47"/>
                  <a:gd name="T65" fmla="*/ 4 h 53"/>
                  <a:gd name="T66" fmla="*/ 3 w 47"/>
                  <a:gd name="T67" fmla="*/ 3 h 53"/>
                  <a:gd name="T68" fmla="*/ 3 w 47"/>
                  <a:gd name="T69" fmla="*/ 3 h 53"/>
                  <a:gd name="T70" fmla="*/ 3 w 47"/>
                  <a:gd name="T71" fmla="*/ 3 h 53"/>
                  <a:gd name="T72" fmla="*/ 3 w 47"/>
                  <a:gd name="T73" fmla="*/ 3 h 53"/>
                  <a:gd name="T74" fmla="*/ 3 w 47"/>
                  <a:gd name="T75" fmla="*/ 2 h 53"/>
                  <a:gd name="T76" fmla="*/ 3 w 47"/>
                  <a:gd name="T77" fmla="*/ 2 h 53"/>
                  <a:gd name="T78" fmla="*/ 3 w 47"/>
                  <a:gd name="T79" fmla="*/ 2 h 53"/>
                  <a:gd name="T80" fmla="*/ 3 w 47"/>
                  <a:gd name="T81" fmla="*/ 2 h 53"/>
                  <a:gd name="T82" fmla="*/ 3 w 47"/>
                  <a:gd name="T83" fmla="*/ 1 h 53"/>
                  <a:gd name="T84" fmla="*/ 3 w 47"/>
                  <a:gd name="T85" fmla="*/ 1 h 53"/>
                  <a:gd name="T86" fmla="*/ 3 w 47"/>
                  <a:gd name="T87" fmla="*/ 1 h 53"/>
                  <a:gd name="T88" fmla="*/ 3 w 47"/>
                  <a:gd name="T89" fmla="*/ 0 h 53"/>
                  <a:gd name="T90" fmla="*/ 2 w 47"/>
                  <a:gd name="T91" fmla="*/ 1 h 53"/>
                  <a:gd name="T92" fmla="*/ 2 w 47"/>
                  <a:gd name="T93" fmla="*/ 1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
                  <a:gd name="T142" fmla="*/ 0 h 53"/>
                  <a:gd name="T143" fmla="*/ 47 w 47"/>
                  <a:gd name="T144" fmla="*/ 53 h 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 h="53">
                    <a:moveTo>
                      <a:pt x="22" y="1"/>
                    </a:moveTo>
                    <a:lnTo>
                      <a:pt x="18" y="0"/>
                    </a:lnTo>
                    <a:lnTo>
                      <a:pt x="15" y="1"/>
                    </a:lnTo>
                    <a:lnTo>
                      <a:pt x="11" y="1"/>
                    </a:lnTo>
                    <a:lnTo>
                      <a:pt x="7" y="4"/>
                    </a:lnTo>
                    <a:lnTo>
                      <a:pt x="1" y="8"/>
                    </a:lnTo>
                    <a:lnTo>
                      <a:pt x="0" y="14"/>
                    </a:lnTo>
                    <a:lnTo>
                      <a:pt x="3" y="16"/>
                    </a:lnTo>
                    <a:lnTo>
                      <a:pt x="7" y="16"/>
                    </a:lnTo>
                    <a:lnTo>
                      <a:pt x="12" y="14"/>
                    </a:lnTo>
                    <a:lnTo>
                      <a:pt x="17" y="13"/>
                    </a:lnTo>
                    <a:lnTo>
                      <a:pt x="19" y="10"/>
                    </a:lnTo>
                    <a:lnTo>
                      <a:pt x="24" y="10"/>
                    </a:lnTo>
                    <a:lnTo>
                      <a:pt x="26" y="11"/>
                    </a:lnTo>
                    <a:lnTo>
                      <a:pt x="31" y="16"/>
                    </a:lnTo>
                    <a:lnTo>
                      <a:pt x="32" y="20"/>
                    </a:lnTo>
                    <a:lnTo>
                      <a:pt x="33" y="24"/>
                    </a:lnTo>
                    <a:lnTo>
                      <a:pt x="32" y="30"/>
                    </a:lnTo>
                    <a:lnTo>
                      <a:pt x="31" y="34"/>
                    </a:lnTo>
                    <a:lnTo>
                      <a:pt x="26" y="36"/>
                    </a:lnTo>
                    <a:lnTo>
                      <a:pt x="24" y="36"/>
                    </a:lnTo>
                    <a:lnTo>
                      <a:pt x="19" y="38"/>
                    </a:lnTo>
                    <a:lnTo>
                      <a:pt x="18" y="40"/>
                    </a:lnTo>
                    <a:lnTo>
                      <a:pt x="12" y="44"/>
                    </a:lnTo>
                    <a:lnTo>
                      <a:pt x="14" y="49"/>
                    </a:lnTo>
                    <a:lnTo>
                      <a:pt x="17" y="49"/>
                    </a:lnTo>
                    <a:lnTo>
                      <a:pt x="19" y="50"/>
                    </a:lnTo>
                    <a:lnTo>
                      <a:pt x="24" y="51"/>
                    </a:lnTo>
                    <a:lnTo>
                      <a:pt x="28" y="53"/>
                    </a:lnTo>
                    <a:lnTo>
                      <a:pt x="32" y="53"/>
                    </a:lnTo>
                    <a:lnTo>
                      <a:pt x="36" y="53"/>
                    </a:lnTo>
                    <a:lnTo>
                      <a:pt x="38" y="53"/>
                    </a:lnTo>
                    <a:lnTo>
                      <a:pt x="40" y="51"/>
                    </a:lnTo>
                    <a:lnTo>
                      <a:pt x="40" y="47"/>
                    </a:lnTo>
                    <a:lnTo>
                      <a:pt x="42" y="43"/>
                    </a:lnTo>
                    <a:lnTo>
                      <a:pt x="43" y="38"/>
                    </a:lnTo>
                    <a:lnTo>
                      <a:pt x="45" y="34"/>
                    </a:lnTo>
                    <a:lnTo>
                      <a:pt x="45" y="28"/>
                    </a:lnTo>
                    <a:lnTo>
                      <a:pt x="46" y="24"/>
                    </a:lnTo>
                    <a:lnTo>
                      <a:pt x="47" y="20"/>
                    </a:lnTo>
                    <a:lnTo>
                      <a:pt x="47" y="17"/>
                    </a:lnTo>
                    <a:lnTo>
                      <a:pt x="43" y="11"/>
                    </a:lnTo>
                    <a:lnTo>
                      <a:pt x="39" y="6"/>
                    </a:lnTo>
                    <a:lnTo>
                      <a:pt x="36" y="1"/>
                    </a:lnTo>
                    <a:lnTo>
                      <a:pt x="35" y="0"/>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1" name="Freeform 63"/>
              <p:cNvSpPr>
                <a:spLocks/>
              </p:cNvSpPr>
              <p:nvPr/>
            </p:nvSpPr>
            <p:spPr bwMode="auto">
              <a:xfrm>
                <a:off x="902" y="2478"/>
                <a:ext cx="56" cy="35"/>
              </a:xfrm>
              <a:custGeom>
                <a:avLst/>
                <a:gdLst>
                  <a:gd name="T0" fmla="*/ 1 w 110"/>
                  <a:gd name="T1" fmla="*/ 1 h 70"/>
                  <a:gd name="T2" fmla="*/ 1 w 110"/>
                  <a:gd name="T3" fmla="*/ 1 h 70"/>
                  <a:gd name="T4" fmla="*/ 2 w 110"/>
                  <a:gd name="T5" fmla="*/ 1 h 70"/>
                  <a:gd name="T6" fmla="*/ 2 w 110"/>
                  <a:gd name="T7" fmla="*/ 1 h 70"/>
                  <a:gd name="T8" fmla="*/ 2 w 110"/>
                  <a:gd name="T9" fmla="*/ 2 h 70"/>
                  <a:gd name="T10" fmla="*/ 2 w 110"/>
                  <a:gd name="T11" fmla="*/ 2 h 70"/>
                  <a:gd name="T12" fmla="*/ 1 w 110"/>
                  <a:gd name="T13" fmla="*/ 3 h 70"/>
                  <a:gd name="T14" fmla="*/ 1 w 110"/>
                  <a:gd name="T15" fmla="*/ 3 h 70"/>
                  <a:gd name="T16" fmla="*/ 1 w 110"/>
                  <a:gd name="T17" fmla="*/ 4 h 70"/>
                  <a:gd name="T18" fmla="*/ 1 w 110"/>
                  <a:gd name="T19" fmla="*/ 5 h 70"/>
                  <a:gd name="T20" fmla="*/ 1 w 110"/>
                  <a:gd name="T21" fmla="*/ 5 h 70"/>
                  <a:gd name="T22" fmla="*/ 2 w 110"/>
                  <a:gd name="T23" fmla="*/ 5 h 70"/>
                  <a:gd name="T24" fmla="*/ 2 w 110"/>
                  <a:gd name="T25" fmla="*/ 4 h 70"/>
                  <a:gd name="T26" fmla="*/ 2 w 110"/>
                  <a:gd name="T27" fmla="*/ 4 h 70"/>
                  <a:gd name="T28" fmla="*/ 2 w 110"/>
                  <a:gd name="T29" fmla="*/ 3 h 70"/>
                  <a:gd name="T30" fmla="*/ 2 w 110"/>
                  <a:gd name="T31" fmla="*/ 3 h 70"/>
                  <a:gd name="T32" fmla="*/ 2 w 110"/>
                  <a:gd name="T33" fmla="*/ 2 h 70"/>
                  <a:gd name="T34" fmla="*/ 3 w 110"/>
                  <a:gd name="T35" fmla="*/ 2 h 70"/>
                  <a:gd name="T36" fmla="*/ 3 w 110"/>
                  <a:gd name="T37" fmla="*/ 2 h 70"/>
                  <a:gd name="T38" fmla="*/ 2 w 110"/>
                  <a:gd name="T39" fmla="*/ 3 h 70"/>
                  <a:gd name="T40" fmla="*/ 2 w 110"/>
                  <a:gd name="T41" fmla="*/ 3 h 70"/>
                  <a:gd name="T42" fmla="*/ 3 w 110"/>
                  <a:gd name="T43" fmla="*/ 4 h 70"/>
                  <a:gd name="T44" fmla="*/ 3 w 110"/>
                  <a:gd name="T45" fmla="*/ 3 h 70"/>
                  <a:gd name="T46" fmla="*/ 4 w 110"/>
                  <a:gd name="T47" fmla="*/ 3 h 70"/>
                  <a:gd name="T48" fmla="*/ 4 w 110"/>
                  <a:gd name="T49" fmla="*/ 3 h 70"/>
                  <a:gd name="T50" fmla="*/ 7 w 110"/>
                  <a:gd name="T51" fmla="*/ 3 h 70"/>
                  <a:gd name="T52" fmla="*/ 8 w 110"/>
                  <a:gd name="T53" fmla="*/ 2 h 70"/>
                  <a:gd name="T54" fmla="*/ 8 w 110"/>
                  <a:gd name="T55" fmla="*/ 2 h 70"/>
                  <a:gd name="T56" fmla="*/ 7 w 110"/>
                  <a:gd name="T57" fmla="*/ 2 h 70"/>
                  <a:gd name="T58" fmla="*/ 6 w 110"/>
                  <a:gd name="T59" fmla="*/ 2 h 70"/>
                  <a:gd name="T60" fmla="*/ 5 w 110"/>
                  <a:gd name="T61" fmla="*/ 2 h 70"/>
                  <a:gd name="T62" fmla="*/ 5 w 110"/>
                  <a:gd name="T63" fmla="*/ 2 h 70"/>
                  <a:gd name="T64" fmla="*/ 4 w 110"/>
                  <a:gd name="T65" fmla="*/ 2 h 70"/>
                  <a:gd name="T66" fmla="*/ 4 w 110"/>
                  <a:gd name="T67" fmla="*/ 2 h 70"/>
                  <a:gd name="T68" fmla="*/ 4 w 110"/>
                  <a:gd name="T69" fmla="*/ 1 h 70"/>
                  <a:gd name="T70" fmla="*/ 4 w 110"/>
                  <a:gd name="T71" fmla="*/ 1 h 70"/>
                  <a:gd name="T72" fmla="*/ 4 w 110"/>
                  <a:gd name="T73" fmla="*/ 1 h 70"/>
                  <a:gd name="T74" fmla="*/ 3 w 110"/>
                  <a:gd name="T75" fmla="*/ 1 h 70"/>
                  <a:gd name="T76" fmla="*/ 2 w 110"/>
                  <a:gd name="T77" fmla="*/ 1 h 70"/>
                  <a:gd name="T78" fmla="*/ 2 w 110"/>
                  <a:gd name="T79" fmla="*/ 1 h 70"/>
                  <a:gd name="T80" fmla="*/ 2 w 110"/>
                  <a:gd name="T81" fmla="*/ 1 h 70"/>
                  <a:gd name="T82" fmla="*/ 2 w 110"/>
                  <a:gd name="T83" fmla="*/ 1 h 70"/>
                  <a:gd name="T84" fmla="*/ 1 w 110"/>
                  <a:gd name="T85" fmla="*/ 0 h 70"/>
                  <a:gd name="T86" fmla="*/ 1 w 110"/>
                  <a:gd name="T87" fmla="*/ 1 h 70"/>
                  <a:gd name="T88" fmla="*/ 0 w 110"/>
                  <a:gd name="T89" fmla="*/ 1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
                  <a:gd name="T136" fmla="*/ 0 h 70"/>
                  <a:gd name="T137" fmla="*/ 110 w 110"/>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 h="70">
                    <a:moveTo>
                      <a:pt x="0" y="9"/>
                    </a:moveTo>
                    <a:lnTo>
                      <a:pt x="1" y="10"/>
                    </a:lnTo>
                    <a:lnTo>
                      <a:pt x="5" y="13"/>
                    </a:lnTo>
                    <a:lnTo>
                      <a:pt x="10" y="16"/>
                    </a:lnTo>
                    <a:lnTo>
                      <a:pt x="15" y="17"/>
                    </a:lnTo>
                    <a:lnTo>
                      <a:pt x="19" y="16"/>
                    </a:lnTo>
                    <a:lnTo>
                      <a:pt x="24" y="17"/>
                    </a:lnTo>
                    <a:lnTo>
                      <a:pt x="26" y="17"/>
                    </a:lnTo>
                    <a:lnTo>
                      <a:pt x="26" y="20"/>
                    </a:lnTo>
                    <a:lnTo>
                      <a:pt x="24" y="25"/>
                    </a:lnTo>
                    <a:lnTo>
                      <a:pt x="19" y="30"/>
                    </a:lnTo>
                    <a:lnTo>
                      <a:pt x="18" y="33"/>
                    </a:lnTo>
                    <a:lnTo>
                      <a:pt x="15" y="37"/>
                    </a:lnTo>
                    <a:lnTo>
                      <a:pt x="14" y="42"/>
                    </a:lnTo>
                    <a:lnTo>
                      <a:pt x="11" y="46"/>
                    </a:lnTo>
                    <a:lnTo>
                      <a:pt x="8" y="50"/>
                    </a:lnTo>
                    <a:lnTo>
                      <a:pt x="7" y="55"/>
                    </a:lnTo>
                    <a:lnTo>
                      <a:pt x="5" y="57"/>
                    </a:lnTo>
                    <a:lnTo>
                      <a:pt x="4" y="62"/>
                    </a:lnTo>
                    <a:lnTo>
                      <a:pt x="3" y="68"/>
                    </a:lnTo>
                    <a:lnTo>
                      <a:pt x="4" y="70"/>
                    </a:lnTo>
                    <a:lnTo>
                      <a:pt x="10" y="70"/>
                    </a:lnTo>
                    <a:lnTo>
                      <a:pt x="14" y="70"/>
                    </a:lnTo>
                    <a:lnTo>
                      <a:pt x="18" y="70"/>
                    </a:lnTo>
                    <a:lnTo>
                      <a:pt x="21" y="68"/>
                    </a:lnTo>
                    <a:lnTo>
                      <a:pt x="21" y="63"/>
                    </a:lnTo>
                    <a:lnTo>
                      <a:pt x="24" y="57"/>
                    </a:lnTo>
                    <a:lnTo>
                      <a:pt x="24" y="55"/>
                    </a:lnTo>
                    <a:lnTo>
                      <a:pt x="25" y="50"/>
                    </a:lnTo>
                    <a:lnTo>
                      <a:pt x="26" y="46"/>
                    </a:lnTo>
                    <a:lnTo>
                      <a:pt x="28" y="43"/>
                    </a:lnTo>
                    <a:lnTo>
                      <a:pt x="28" y="39"/>
                    </a:lnTo>
                    <a:lnTo>
                      <a:pt x="29" y="35"/>
                    </a:lnTo>
                    <a:lnTo>
                      <a:pt x="31" y="32"/>
                    </a:lnTo>
                    <a:lnTo>
                      <a:pt x="32" y="29"/>
                    </a:lnTo>
                    <a:lnTo>
                      <a:pt x="33" y="25"/>
                    </a:lnTo>
                    <a:lnTo>
                      <a:pt x="33" y="23"/>
                    </a:lnTo>
                    <a:lnTo>
                      <a:pt x="46" y="26"/>
                    </a:lnTo>
                    <a:lnTo>
                      <a:pt x="33" y="42"/>
                    </a:lnTo>
                    <a:lnTo>
                      <a:pt x="32" y="45"/>
                    </a:lnTo>
                    <a:lnTo>
                      <a:pt x="32" y="49"/>
                    </a:lnTo>
                    <a:lnTo>
                      <a:pt x="32" y="50"/>
                    </a:lnTo>
                    <a:lnTo>
                      <a:pt x="33" y="52"/>
                    </a:lnTo>
                    <a:lnTo>
                      <a:pt x="36" y="53"/>
                    </a:lnTo>
                    <a:lnTo>
                      <a:pt x="40" y="53"/>
                    </a:lnTo>
                    <a:lnTo>
                      <a:pt x="42" y="52"/>
                    </a:lnTo>
                    <a:lnTo>
                      <a:pt x="46" y="50"/>
                    </a:lnTo>
                    <a:lnTo>
                      <a:pt x="49" y="49"/>
                    </a:lnTo>
                    <a:lnTo>
                      <a:pt x="52" y="47"/>
                    </a:lnTo>
                    <a:lnTo>
                      <a:pt x="56" y="43"/>
                    </a:lnTo>
                    <a:lnTo>
                      <a:pt x="59" y="42"/>
                    </a:lnTo>
                    <a:lnTo>
                      <a:pt x="108" y="39"/>
                    </a:lnTo>
                    <a:lnTo>
                      <a:pt x="109" y="36"/>
                    </a:lnTo>
                    <a:lnTo>
                      <a:pt x="110" y="33"/>
                    </a:lnTo>
                    <a:lnTo>
                      <a:pt x="110" y="27"/>
                    </a:lnTo>
                    <a:lnTo>
                      <a:pt x="110" y="26"/>
                    </a:lnTo>
                    <a:lnTo>
                      <a:pt x="106" y="26"/>
                    </a:lnTo>
                    <a:lnTo>
                      <a:pt x="102" y="26"/>
                    </a:lnTo>
                    <a:lnTo>
                      <a:pt x="96" y="26"/>
                    </a:lnTo>
                    <a:lnTo>
                      <a:pt x="89" y="27"/>
                    </a:lnTo>
                    <a:lnTo>
                      <a:pt x="82" y="27"/>
                    </a:lnTo>
                    <a:lnTo>
                      <a:pt x="78" y="27"/>
                    </a:lnTo>
                    <a:lnTo>
                      <a:pt x="73" y="27"/>
                    </a:lnTo>
                    <a:lnTo>
                      <a:pt x="70" y="27"/>
                    </a:lnTo>
                    <a:lnTo>
                      <a:pt x="64" y="27"/>
                    </a:lnTo>
                    <a:lnTo>
                      <a:pt x="60" y="27"/>
                    </a:lnTo>
                    <a:lnTo>
                      <a:pt x="56" y="26"/>
                    </a:lnTo>
                    <a:lnTo>
                      <a:pt x="54" y="26"/>
                    </a:lnTo>
                    <a:lnTo>
                      <a:pt x="56" y="23"/>
                    </a:lnTo>
                    <a:lnTo>
                      <a:pt x="56" y="20"/>
                    </a:lnTo>
                    <a:lnTo>
                      <a:pt x="56" y="17"/>
                    </a:lnTo>
                    <a:lnTo>
                      <a:pt x="54" y="16"/>
                    </a:lnTo>
                    <a:lnTo>
                      <a:pt x="53" y="13"/>
                    </a:lnTo>
                    <a:lnTo>
                      <a:pt x="49" y="13"/>
                    </a:lnTo>
                    <a:lnTo>
                      <a:pt x="45" y="10"/>
                    </a:lnTo>
                    <a:lnTo>
                      <a:pt x="39" y="10"/>
                    </a:lnTo>
                    <a:lnTo>
                      <a:pt x="33" y="10"/>
                    </a:lnTo>
                    <a:lnTo>
                      <a:pt x="29" y="10"/>
                    </a:lnTo>
                    <a:lnTo>
                      <a:pt x="25" y="10"/>
                    </a:lnTo>
                    <a:lnTo>
                      <a:pt x="21" y="10"/>
                    </a:lnTo>
                    <a:lnTo>
                      <a:pt x="19" y="10"/>
                    </a:lnTo>
                    <a:lnTo>
                      <a:pt x="18" y="12"/>
                    </a:lnTo>
                    <a:lnTo>
                      <a:pt x="18" y="9"/>
                    </a:lnTo>
                    <a:lnTo>
                      <a:pt x="18" y="7"/>
                    </a:lnTo>
                    <a:lnTo>
                      <a:pt x="15" y="3"/>
                    </a:lnTo>
                    <a:lnTo>
                      <a:pt x="12" y="0"/>
                    </a:lnTo>
                    <a:lnTo>
                      <a:pt x="7" y="0"/>
                    </a:lnTo>
                    <a:lnTo>
                      <a:pt x="4" y="3"/>
                    </a:lnTo>
                    <a:lnTo>
                      <a:pt x="0" y="7"/>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2" name="Freeform 64"/>
              <p:cNvSpPr>
                <a:spLocks/>
              </p:cNvSpPr>
              <p:nvPr/>
            </p:nvSpPr>
            <p:spPr bwMode="auto">
              <a:xfrm>
                <a:off x="975" y="2427"/>
                <a:ext cx="65" cy="22"/>
              </a:xfrm>
              <a:custGeom>
                <a:avLst/>
                <a:gdLst>
                  <a:gd name="T0" fmla="*/ 5 w 129"/>
                  <a:gd name="T1" fmla="*/ 1 h 46"/>
                  <a:gd name="T2" fmla="*/ 5 w 129"/>
                  <a:gd name="T3" fmla="*/ 1 h 46"/>
                  <a:gd name="T4" fmla="*/ 4 w 129"/>
                  <a:gd name="T5" fmla="*/ 1 h 46"/>
                  <a:gd name="T6" fmla="*/ 4 w 129"/>
                  <a:gd name="T7" fmla="*/ 0 h 46"/>
                  <a:gd name="T8" fmla="*/ 3 w 129"/>
                  <a:gd name="T9" fmla="*/ 0 h 46"/>
                  <a:gd name="T10" fmla="*/ 3 w 129"/>
                  <a:gd name="T11" fmla="*/ 0 h 46"/>
                  <a:gd name="T12" fmla="*/ 3 w 129"/>
                  <a:gd name="T13" fmla="*/ 0 h 46"/>
                  <a:gd name="T14" fmla="*/ 3 w 129"/>
                  <a:gd name="T15" fmla="*/ 0 h 46"/>
                  <a:gd name="T16" fmla="*/ 3 w 129"/>
                  <a:gd name="T17" fmla="*/ 0 h 46"/>
                  <a:gd name="T18" fmla="*/ 2 w 129"/>
                  <a:gd name="T19" fmla="*/ 0 h 46"/>
                  <a:gd name="T20" fmla="*/ 2 w 129"/>
                  <a:gd name="T21" fmla="*/ 0 h 46"/>
                  <a:gd name="T22" fmla="*/ 1 w 129"/>
                  <a:gd name="T23" fmla="*/ 1 h 46"/>
                  <a:gd name="T24" fmla="*/ 0 w 129"/>
                  <a:gd name="T25" fmla="*/ 1 h 46"/>
                  <a:gd name="T26" fmla="*/ 1 w 129"/>
                  <a:gd name="T27" fmla="*/ 1 h 46"/>
                  <a:gd name="T28" fmla="*/ 1 w 129"/>
                  <a:gd name="T29" fmla="*/ 1 h 46"/>
                  <a:gd name="T30" fmla="*/ 2 w 129"/>
                  <a:gd name="T31" fmla="*/ 1 h 46"/>
                  <a:gd name="T32" fmla="*/ 2 w 129"/>
                  <a:gd name="T33" fmla="*/ 1 h 46"/>
                  <a:gd name="T34" fmla="*/ 3 w 129"/>
                  <a:gd name="T35" fmla="*/ 1 h 46"/>
                  <a:gd name="T36" fmla="*/ 3 w 129"/>
                  <a:gd name="T37" fmla="*/ 1 h 46"/>
                  <a:gd name="T38" fmla="*/ 4 w 129"/>
                  <a:gd name="T39" fmla="*/ 1 h 46"/>
                  <a:gd name="T40" fmla="*/ 4 w 129"/>
                  <a:gd name="T41" fmla="*/ 1 h 46"/>
                  <a:gd name="T42" fmla="*/ 4 w 129"/>
                  <a:gd name="T43" fmla="*/ 1 h 46"/>
                  <a:gd name="T44" fmla="*/ 4 w 129"/>
                  <a:gd name="T45" fmla="*/ 2 h 46"/>
                  <a:gd name="T46" fmla="*/ 5 w 129"/>
                  <a:gd name="T47" fmla="*/ 2 h 46"/>
                  <a:gd name="T48" fmla="*/ 5 w 129"/>
                  <a:gd name="T49" fmla="*/ 2 h 46"/>
                  <a:gd name="T50" fmla="*/ 6 w 129"/>
                  <a:gd name="T51" fmla="*/ 2 h 46"/>
                  <a:gd name="T52" fmla="*/ 6 w 129"/>
                  <a:gd name="T53" fmla="*/ 2 h 46"/>
                  <a:gd name="T54" fmla="*/ 6 w 129"/>
                  <a:gd name="T55" fmla="*/ 2 h 46"/>
                  <a:gd name="T56" fmla="*/ 7 w 129"/>
                  <a:gd name="T57" fmla="*/ 1 h 46"/>
                  <a:gd name="T58" fmla="*/ 7 w 129"/>
                  <a:gd name="T59" fmla="*/ 1 h 46"/>
                  <a:gd name="T60" fmla="*/ 7 w 129"/>
                  <a:gd name="T61" fmla="*/ 2 h 46"/>
                  <a:gd name="T62" fmla="*/ 8 w 129"/>
                  <a:gd name="T63" fmla="*/ 2 h 46"/>
                  <a:gd name="T64" fmla="*/ 8 w 129"/>
                  <a:gd name="T65" fmla="*/ 2 h 46"/>
                  <a:gd name="T66" fmla="*/ 8 w 129"/>
                  <a:gd name="T67" fmla="*/ 2 h 46"/>
                  <a:gd name="T68" fmla="*/ 9 w 129"/>
                  <a:gd name="T69" fmla="*/ 2 h 46"/>
                  <a:gd name="T70" fmla="*/ 8 w 129"/>
                  <a:gd name="T71" fmla="*/ 1 h 46"/>
                  <a:gd name="T72" fmla="*/ 7 w 129"/>
                  <a:gd name="T73" fmla="*/ 1 h 46"/>
                  <a:gd name="T74" fmla="*/ 7 w 129"/>
                  <a:gd name="T75" fmla="*/ 0 h 46"/>
                  <a:gd name="T76" fmla="*/ 7 w 129"/>
                  <a:gd name="T77" fmla="*/ 0 h 46"/>
                  <a:gd name="T78" fmla="*/ 6 w 129"/>
                  <a:gd name="T79" fmla="*/ 1 h 46"/>
                  <a:gd name="T80" fmla="*/ 6 w 129"/>
                  <a:gd name="T81" fmla="*/ 1 h 46"/>
                  <a:gd name="T82" fmla="*/ 5 w 129"/>
                  <a:gd name="T83" fmla="*/ 1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9"/>
                  <a:gd name="T127" fmla="*/ 0 h 46"/>
                  <a:gd name="T128" fmla="*/ 129 w 129"/>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9" h="46">
                    <a:moveTo>
                      <a:pt x="80" y="27"/>
                    </a:moveTo>
                    <a:lnTo>
                      <a:pt x="77" y="26"/>
                    </a:lnTo>
                    <a:lnTo>
                      <a:pt x="72" y="26"/>
                    </a:lnTo>
                    <a:lnTo>
                      <a:pt x="66" y="23"/>
                    </a:lnTo>
                    <a:lnTo>
                      <a:pt x="65" y="23"/>
                    </a:lnTo>
                    <a:lnTo>
                      <a:pt x="62" y="22"/>
                    </a:lnTo>
                    <a:lnTo>
                      <a:pt x="59" y="17"/>
                    </a:lnTo>
                    <a:lnTo>
                      <a:pt x="54" y="13"/>
                    </a:lnTo>
                    <a:lnTo>
                      <a:pt x="49" y="13"/>
                    </a:lnTo>
                    <a:lnTo>
                      <a:pt x="47" y="14"/>
                    </a:lnTo>
                    <a:lnTo>
                      <a:pt x="45" y="14"/>
                    </a:lnTo>
                    <a:lnTo>
                      <a:pt x="45" y="11"/>
                    </a:lnTo>
                    <a:lnTo>
                      <a:pt x="45" y="7"/>
                    </a:lnTo>
                    <a:lnTo>
                      <a:pt x="45" y="3"/>
                    </a:lnTo>
                    <a:lnTo>
                      <a:pt x="44" y="1"/>
                    </a:lnTo>
                    <a:lnTo>
                      <a:pt x="41" y="0"/>
                    </a:lnTo>
                    <a:lnTo>
                      <a:pt x="38" y="0"/>
                    </a:lnTo>
                    <a:lnTo>
                      <a:pt x="34" y="1"/>
                    </a:lnTo>
                    <a:lnTo>
                      <a:pt x="30" y="3"/>
                    </a:lnTo>
                    <a:lnTo>
                      <a:pt x="24" y="6"/>
                    </a:lnTo>
                    <a:lnTo>
                      <a:pt x="17" y="9"/>
                    </a:lnTo>
                    <a:lnTo>
                      <a:pt x="12" y="13"/>
                    </a:lnTo>
                    <a:lnTo>
                      <a:pt x="6" y="16"/>
                    </a:lnTo>
                    <a:lnTo>
                      <a:pt x="2" y="20"/>
                    </a:lnTo>
                    <a:lnTo>
                      <a:pt x="0" y="22"/>
                    </a:lnTo>
                    <a:lnTo>
                      <a:pt x="2" y="24"/>
                    </a:lnTo>
                    <a:lnTo>
                      <a:pt x="5" y="26"/>
                    </a:lnTo>
                    <a:lnTo>
                      <a:pt x="10" y="27"/>
                    </a:lnTo>
                    <a:lnTo>
                      <a:pt x="13" y="27"/>
                    </a:lnTo>
                    <a:lnTo>
                      <a:pt x="16" y="27"/>
                    </a:lnTo>
                    <a:lnTo>
                      <a:pt x="20" y="27"/>
                    </a:lnTo>
                    <a:lnTo>
                      <a:pt x="23" y="29"/>
                    </a:lnTo>
                    <a:lnTo>
                      <a:pt x="30" y="29"/>
                    </a:lnTo>
                    <a:lnTo>
                      <a:pt x="35" y="29"/>
                    </a:lnTo>
                    <a:lnTo>
                      <a:pt x="40" y="27"/>
                    </a:lnTo>
                    <a:lnTo>
                      <a:pt x="41" y="27"/>
                    </a:lnTo>
                    <a:lnTo>
                      <a:pt x="44" y="24"/>
                    </a:lnTo>
                    <a:lnTo>
                      <a:pt x="48" y="23"/>
                    </a:lnTo>
                    <a:lnTo>
                      <a:pt x="52" y="20"/>
                    </a:lnTo>
                    <a:lnTo>
                      <a:pt x="54" y="20"/>
                    </a:lnTo>
                    <a:lnTo>
                      <a:pt x="54" y="22"/>
                    </a:lnTo>
                    <a:lnTo>
                      <a:pt x="56" y="26"/>
                    </a:lnTo>
                    <a:lnTo>
                      <a:pt x="59" y="32"/>
                    </a:lnTo>
                    <a:lnTo>
                      <a:pt x="62" y="36"/>
                    </a:lnTo>
                    <a:lnTo>
                      <a:pt x="66" y="39"/>
                    </a:lnTo>
                    <a:lnTo>
                      <a:pt x="69" y="40"/>
                    </a:lnTo>
                    <a:lnTo>
                      <a:pt x="75" y="42"/>
                    </a:lnTo>
                    <a:lnTo>
                      <a:pt x="79" y="43"/>
                    </a:lnTo>
                    <a:lnTo>
                      <a:pt x="83" y="44"/>
                    </a:lnTo>
                    <a:lnTo>
                      <a:pt x="87" y="46"/>
                    </a:lnTo>
                    <a:lnTo>
                      <a:pt x="89" y="46"/>
                    </a:lnTo>
                    <a:lnTo>
                      <a:pt x="90" y="42"/>
                    </a:lnTo>
                    <a:lnTo>
                      <a:pt x="90" y="37"/>
                    </a:lnTo>
                    <a:lnTo>
                      <a:pt x="89" y="33"/>
                    </a:lnTo>
                    <a:lnTo>
                      <a:pt x="89" y="32"/>
                    </a:lnTo>
                    <a:lnTo>
                      <a:pt x="101" y="24"/>
                    </a:lnTo>
                    <a:lnTo>
                      <a:pt x="101" y="26"/>
                    </a:lnTo>
                    <a:lnTo>
                      <a:pt x="101" y="30"/>
                    </a:lnTo>
                    <a:lnTo>
                      <a:pt x="103" y="34"/>
                    </a:lnTo>
                    <a:lnTo>
                      <a:pt x="107" y="39"/>
                    </a:lnTo>
                    <a:lnTo>
                      <a:pt x="110" y="39"/>
                    </a:lnTo>
                    <a:lnTo>
                      <a:pt x="114" y="40"/>
                    </a:lnTo>
                    <a:lnTo>
                      <a:pt x="118" y="40"/>
                    </a:lnTo>
                    <a:lnTo>
                      <a:pt x="122" y="40"/>
                    </a:lnTo>
                    <a:lnTo>
                      <a:pt x="125" y="40"/>
                    </a:lnTo>
                    <a:lnTo>
                      <a:pt x="128" y="39"/>
                    </a:lnTo>
                    <a:lnTo>
                      <a:pt x="129" y="37"/>
                    </a:lnTo>
                    <a:lnTo>
                      <a:pt x="125" y="33"/>
                    </a:lnTo>
                    <a:lnTo>
                      <a:pt x="119" y="29"/>
                    </a:lnTo>
                    <a:lnTo>
                      <a:pt x="114" y="23"/>
                    </a:lnTo>
                    <a:lnTo>
                      <a:pt x="111" y="19"/>
                    </a:lnTo>
                    <a:lnTo>
                      <a:pt x="110" y="13"/>
                    </a:lnTo>
                    <a:lnTo>
                      <a:pt x="107" y="10"/>
                    </a:lnTo>
                    <a:lnTo>
                      <a:pt x="104" y="7"/>
                    </a:lnTo>
                    <a:lnTo>
                      <a:pt x="101" y="9"/>
                    </a:lnTo>
                    <a:lnTo>
                      <a:pt x="96" y="13"/>
                    </a:lnTo>
                    <a:lnTo>
                      <a:pt x="93" y="19"/>
                    </a:lnTo>
                    <a:lnTo>
                      <a:pt x="93" y="23"/>
                    </a:lnTo>
                    <a:lnTo>
                      <a:pt x="93" y="26"/>
                    </a:lnTo>
                    <a:lnTo>
                      <a:pt x="8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3" name="Freeform 65"/>
              <p:cNvSpPr>
                <a:spLocks/>
              </p:cNvSpPr>
              <p:nvPr/>
            </p:nvSpPr>
            <p:spPr bwMode="auto">
              <a:xfrm>
                <a:off x="998" y="2458"/>
                <a:ext cx="97" cy="38"/>
              </a:xfrm>
              <a:custGeom>
                <a:avLst/>
                <a:gdLst>
                  <a:gd name="T0" fmla="*/ 1 w 195"/>
                  <a:gd name="T1" fmla="*/ 3 h 76"/>
                  <a:gd name="T2" fmla="*/ 0 w 195"/>
                  <a:gd name="T3" fmla="*/ 3 h 76"/>
                  <a:gd name="T4" fmla="*/ 0 w 195"/>
                  <a:gd name="T5" fmla="*/ 4 h 76"/>
                  <a:gd name="T6" fmla="*/ 0 w 195"/>
                  <a:gd name="T7" fmla="*/ 5 h 76"/>
                  <a:gd name="T8" fmla="*/ 1 w 195"/>
                  <a:gd name="T9" fmla="*/ 5 h 76"/>
                  <a:gd name="T10" fmla="*/ 2 w 195"/>
                  <a:gd name="T11" fmla="*/ 4 h 76"/>
                  <a:gd name="T12" fmla="*/ 2 w 195"/>
                  <a:gd name="T13" fmla="*/ 3 h 76"/>
                  <a:gd name="T14" fmla="*/ 3 w 195"/>
                  <a:gd name="T15" fmla="*/ 3 h 76"/>
                  <a:gd name="T16" fmla="*/ 3 w 195"/>
                  <a:gd name="T17" fmla="*/ 3 h 76"/>
                  <a:gd name="T18" fmla="*/ 3 w 195"/>
                  <a:gd name="T19" fmla="*/ 4 h 76"/>
                  <a:gd name="T20" fmla="*/ 4 w 195"/>
                  <a:gd name="T21" fmla="*/ 5 h 76"/>
                  <a:gd name="T22" fmla="*/ 4 w 195"/>
                  <a:gd name="T23" fmla="*/ 5 h 76"/>
                  <a:gd name="T24" fmla="*/ 4 w 195"/>
                  <a:gd name="T25" fmla="*/ 5 h 76"/>
                  <a:gd name="T26" fmla="*/ 4 w 195"/>
                  <a:gd name="T27" fmla="*/ 3 h 76"/>
                  <a:gd name="T28" fmla="*/ 4 w 195"/>
                  <a:gd name="T29" fmla="*/ 3 h 76"/>
                  <a:gd name="T30" fmla="*/ 4 w 195"/>
                  <a:gd name="T31" fmla="*/ 2 h 76"/>
                  <a:gd name="T32" fmla="*/ 5 w 195"/>
                  <a:gd name="T33" fmla="*/ 3 h 76"/>
                  <a:gd name="T34" fmla="*/ 6 w 195"/>
                  <a:gd name="T35" fmla="*/ 2 h 76"/>
                  <a:gd name="T36" fmla="*/ 7 w 195"/>
                  <a:gd name="T37" fmla="*/ 2 h 76"/>
                  <a:gd name="T38" fmla="*/ 7 w 195"/>
                  <a:gd name="T39" fmla="*/ 2 h 76"/>
                  <a:gd name="T40" fmla="*/ 7 w 195"/>
                  <a:gd name="T41" fmla="*/ 2 h 76"/>
                  <a:gd name="T42" fmla="*/ 8 w 195"/>
                  <a:gd name="T43" fmla="*/ 2 h 76"/>
                  <a:gd name="T44" fmla="*/ 8 w 195"/>
                  <a:gd name="T45" fmla="*/ 3 h 76"/>
                  <a:gd name="T46" fmla="*/ 8 w 195"/>
                  <a:gd name="T47" fmla="*/ 3 h 76"/>
                  <a:gd name="T48" fmla="*/ 8 w 195"/>
                  <a:gd name="T49" fmla="*/ 4 h 76"/>
                  <a:gd name="T50" fmla="*/ 7 w 195"/>
                  <a:gd name="T51" fmla="*/ 4 h 76"/>
                  <a:gd name="T52" fmla="*/ 7 w 195"/>
                  <a:gd name="T53" fmla="*/ 4 h 76"/>
                  <a:gd name="T54" fmla="*/ 8 w 195"/>
                  <a:gd name="T55" fmla="*/ 5 h 76"/>
                  <a:gd name="T56" fmla="*/ 8 w 195"/>
                  <a:gd name="T57" fmla="*/ 4 h 76"/>
                  <a:gd name="T58" fmla="*/ 9 w 195"/>
                  <a:gd name="T59" fmla="*/ 4 h 76"/>
                  <a:gd name="T60" fmla="*/ 10 w 195"/>
                  <a:gd name="T61" fmla="*/ 4 h 76"/>
                  <a:gd name="T62" fmla="*/ 11 w 195"/>
                  <a:gd name="T63" fmla="*/ 4 h 76"/>
                  <a:gd name="T64" fmla="*/ 12 w 195"/>
                  <a:gd name="T65" fmla="*/ 3 h 76"/>
                  <a:gd name="T66" fmla="*/ 11 w 195"/>
                  <a:gd name="T67" fmla="*/ 3 h 76"/>
                  <a:gd name="T68" fmla="*/ 11 w 195"/>
                  <a:gd name="T69" fmla="*/ 3 h 76"/>
                  <a:gd name="T70" fmla="*/ 10 w 195"/>
                  <a:gd name="T71" fmla="*/ 3 h 76"/>
                  <a:gd name="T72" fmla="*/ 9 w 195"/>
                  <a:gd name="T73" fmla="*/ 3 h 76"/>
                  <a:gd name="T74" fmla="*/ 9 w 195"/>
                  <a:gd name="T75" fmla="*/ 2 h 76"/>
                  <a:gd name="T76" fmla="*/ 9 w 195"/>
                  <a:gd name="T77" fmla="*/ 2 h 76"/>
                  <a:gd name="T78" fmla="*/ 8 w 195"/>
                  <a:gd name="T79" fmla="*/ 2 h 76"/>
                  <a:gd name="T80" fmla="*/ 8 w 195"/>
                  <a:gd name="T81" fmla="*/ 1 h 76"/>
                  <a:gd name="T82" fmla="*/ 8 w 195"/>
                  <a:gd name="T83" fmla="*/ 1 h 76"/>
                  <a:gd name="T84" fmla="*/ 7 w 195"/>
                  <a:gd name="T85" fmla="*/ 0 h 76"/>
                  <a:gd name="T86" fmla="*/ 6 w 195"/>
                  <a:gd name="T87" fmla="*/ 1 h 76"/>
                  <a:gd name="T88" fmla="*/ 6 w 195"/>
                  <a:gd name="T89" fmla="*/ 1 h 76"/>
                  <a:gd name="T90" fmla="*/ 5 w 195"/>
                  <a:gd name="T91" fmla="*/ 1 h 76"/>
                  <a:gd name="T92" fmla="*/ 5 w 195"/>
                  <a:gd name="T93" fmla="*/ 1 h 76"/>
                  <a:gd name="T94" fmla="*/ 4 w 195"/>
                  <a:gd name="T95" fmla="*/ 1 h 76"/>
                  <a:gd name="T96" fmla="*/ 3 w 195"/>
                  <a:gd name="T97" fmla="*/ 2 h 76"/>
                  <a:gd name="T98" fmla="*/ 3 w 195"/>
                  <a:gd name="T99" fmla="*/ 2 h 76"/>
                  <a:gd name="T100" fmla="*/ 2 w 195"/>
                  <a:gd name="T101" fmla="*/ 2 h 76"/>
                  <a:gd name="T102" fmla="*/ 1 w 195"/>
                  <a:gd name="T103" fmla="*/ 3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5"/>
                  <a:gd name="T157" fmla="*/ 0 h 76"/>
                  <a:gd name="T158" fmla="*/ 195 w 195"/>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5" h="76">
                    <a:moveTo>
                      <a:pt x="28" y="43"/>
                    </a:moveTo>
                    <a:lnTo>
                      <a:pt x="25" y="46"/>
                    </a:lnTo>
                    <a:lnTo>
                      <a:pt x="24" y="49"/>
                    </a:lnTo>
                    <a:lnTo>
                      <a:pt x="21" y="52"/>
                    </a:lnTo>
                    <a:lnTo>
                      <a:pt x="18" y="53"/>
                    </a:lnTo>
                    <a:lnTo>
                      <a:pt x="13" y="52"/>
                    </a:lnTo>
                    <a:lnTo>
                      <a:pt x="7" y="50"/>
                    </a:lnTo>
                    <a:lnTo>
                      <a:pt x="3" y="52"/>
                    </a:lnTo>
                    <a:lnTo>
                      <a:pt x="0" y="56"/>
                    </a:lnTo>
                    <a:lnTo>
                      <a:pt x="3" y="60"/>
                    </a:lnTo>
                    <a:lnTo>
                      <a:pt x="9" y="66"/>
                    </a:lnTo>
                    <a:lnTo>
                      <a:pt x="13" y="67"/>
                    </a:lnTo>
                    <a:lnTo>
                      <a:pt x="16" y="70"/>
                    </a:lnTo>
                    <a:lnTo>
                      <a:pt x="20" y="70"/>
                    </a:lnTo>
                    <a:lnTo>
                      <a:pt x="23" y="72"/>
                    </a:lnTo>
                    <a:lnTo>
                      <a:pt x="27" y="69"/>
                    </a:lnTo>
                    <a:lnTo>
                      <a:pt x="31" y="65"/>
                    </a:lnTo>
                    <a:lnTo>
                      <a:pt x="34" y="59"/>
                    </a:lnTo>
                    <a:lnTo>
                      <a:pt x="35" y="55"/>
                    </a:lnTo>
                    <a:lnTo>
                      <a:pt x="38" y="49"/>
                    </a:lnTo>
                    <a:lnTo>
                      <a:pt x="42" y="44"/>
                    </a:lnTo>
                    <a:lnTo>
                      <a:pt x="49" y="39"/>
                    </a:lnTo>
                    <a:lnTo>
                      <a:pt x="55" y="37"/>
                    </a:lnTo>
                    <a:lnTo>
                      <a:pt x="56" y="39"/>
                    </a:lnTo>
                    <a:lnTo>
                      <a:pt x="56" y="42"/>
                    </a:lnTo>
                    <a:lnTo>
                      <a:pt x="56" y="47"/>
                    </a:lnTo>
                    <a:lnTo>
                      <a:pt x="56" y="50"/>
                    </a:lnTo>
                    <a:lnTo>
                      <a:pt x="56" y="55"/>
                    </a:lnTo>
                    <a:lnTo>
                      <a:pt x="56" y="59"/>
                    </a:lnTo>
                    <a:lnTo>
                      <a:pt x="58" y="63"/>
                    </a:lnTo>
                    <a:lnTo>
                      <a:pt x="60" y="67"/>
                    </a:lnTo>
                    <a:lnTo>
                      <a:pt x="65" y="73"/>
                    </a:lnTo>
                    <a:lnTo>
                      <a:pt x="69" y="75"/>
                    </a:lnTo>
                    <a:lnTo>
                      <a:pt x="70" y="76"/>
                    </a:lnTo>
                    <a:lnTo>
                      <a:pt x="72" y="75"/>
                    </a:lnTo>
                    <a:lnTo>
                      <a:pt x="74" y="75"/>
                    </a:lnTo>
                    <a:lnTo>
                      <a:pt x="77" y="70"/>
                    </a:lnTo>
                    <a:lnTo>
                      <a:pt x="77" y="67"/>
                    </a:lnTo>
                    <a:lnTo>
                      <a:pt x="74" y="63"/>
                    </a:lnTo>
                    <a:lnTo>
                      <a:pt x="70" y="57"/>
                    </a:lnTo>
                    <a:lnTo>
                      <a:pt x="67" y="50"/>
                    </a:lnTo>
                    <a:lnTo>
                      <a:pt x="66" y="46"/>
                    </a:lnTo>
                    <a:lnTo>
                      <a:pt x="66" y="40"/>
                    </a:lnTo>
                    <a:lnTo>
                      <a:pt x="67" y="36"/>
                    </a:lnTo>
                    <a:lnTo>
                      <a:pt x="69" y="33"/>
                    </a:lnTo>
                    <a:lnTo>
                      <a:pt x="69" y="32"/>
                    </a:lnTo>
                    <a:lnTo>
                      <a:pt x="70" y="32"/>
                    </a:lnTo>
                    <a:lnTo>
                      <a:pt x="76" y="33"/>
                    </a:lnTo>
                    <a:lnTo>
                      <a:pt x="83" y="34"/>
                    </a:lnTo>
                    <a:lnTo>
                      <a:pt x="87" y="34"/>
                    </a:lnTo>
                    <a:lnTo>
                      <a:pt x="90" y="32"/>
                    </a:lnTo>
                    <a:lnTo>
                      <a:pt x="96" y="27"/>
                    </a:lnTo>
                    <a:lnTo>
                      <a:pt x="100" y="24"/>
                    </a:lnTo>
                    <a:lnTo>
                      <a:pt x="103" y="23"/>
                    </a:lnTo>
                    <a:lnTo>
                      <a:pt x="114" y="20"/>
                    </a:lnTo>
                    <a:lnTo>
                      <a:pt x="112" y="22"/>
                    </a:lnTo>
                    <a:lnTo>
                      <a:pt x="111" y="26"/>
                    </a:lnTo>
                    <a:lnTo>
                      <a:pt x="111" y="30"/>
                    </a:lnTo>
                    <a:lnTo>
                      <a:pt x="114" y="32"/>
                    </a:lnTo>
                    <a:lnTo>
                      <a:pt x="115" y="32"/>
                    </a:lnTo>
                    <a:lnTo>
                      <a:pt x="117" y="32"/>
                    </a:lnTo>
                    <a:lnTo>
                      <a:pt x="121" y="32"/>
                    </a:lnTo>
                    <a:lnTo>
                      <a:pt x="125" y="32"/>
                    </a:lnTo>
                    <a:lnTo>
                      <a:pt x="128" y="32"/>
                    </a:lnTo>
                    <a:lnTo>
                      <a:pt x="132" y="32"/>
                    </a:lnTo>
                    <a:lnTo>
                      <a:pt x="133" y="32"/>
                    </a:lnTo>
                    <a:lnTo>
                      <a:pt x="135" y="32"/>
                    </a:lnTo>
                    <a:lnTo>
                      <a:pt x="136" y="33"/>
                    </a:lnTo>
                    <a:lnTo>
                      <a:pt x="139" y="36"/>
                    </a:lnTo>
                    <a:lnTo>
                      <a:pt x="140" y="39"/>
                    </a:lnTo>
                    <a:lnTo>
                      <a:pt x="139" y="43"/>
                    </a:lnTo>
                    <a:lnTo>
                      <a:pt x="135" y="46"/>
                    </a:lnTo>
                    <a:lnTo>
                      <a:pt x="133" y="50"/>
                    </a:lnTo>
                    <a:lnTo>
                      <a:pt x="131" y="53"/>
                    </a:lnTo>
                    <a:lnTo>
                      <a:pt x="131" y="56"/>
                    </a:lnTo>
                    <a:lnTo>
                      <a:pt x="128" y="55"/>
                    </a:lnTo>
                    <a:lnTo>
                      <a:pt x="122" y="56"/>
                    </a:lnTo>
                    <a:lnTo>
                      <a:pt x="117" y="56"/>
                    </a:lnTo>
                    <a:lnTo>
                      <a:pt x="115" y="60"/>
                    </a:lnTo>
                    <a:lnTo>
                      <a:pt x="117" y="62"/>
                    </a:lnTo>
                    <a:lnTo>
                      <a:pt x="121" y="66"/>
                    </a:lnTo>
                    <a:lnTo>
                      <a:pt x="125" y="67"/>
                    </a:lnTo>
                    <a:lnTo>
                      <a:pt x="129" y="67"/>
                    </a:lnTo>
                    <a:lnTo>
                      <a:pt x="135" y="63"/>
                    </a:lnTo>
                    <a:lnTo>
                      <a:pt x="140" y="59"/>
                    </a:lnTo>
                    <a:lnTo>
                      <a:pt x="143" y="53"/>
                    </a:lnTo>
                    <a:lnTo>
                      <a:pt x="146" y="53"/>
                    </a:lnTo>
                    <a:lnTo>
                      <a:pt x="147" y="53"/>
                    </a:lnTo>
                    <a:lnTo>
                      <a:pt x="150" y="53"/>
                    </a:lnTo>
                    <a:lnTo>
                      <a:pt x="154" y="53"/>
                    </a:lnTo>
                    <a:lnTo>
                      <a:pt x="161" y="55"/>
                    </a:lnTo>
                    <a:lnTo>
                      <a:pt x="168" y="55"/>
                    </a:lnTo>
                    <a:lnTo>
                      <a:pt x="174" y="56"/>
                    </a:lnTo>
                    <a:lnTo>
                      <a:pt x="180" y="56"/>
                    </a:lnTo>
                    <a:lnTo>
                      <a:pt x="182" y="57"/>
                    </a:lnTo>
                    <a:lnTo>
                      <a:pt x="188" y="53"/>
                    </a:lnTo>
                    <a:lnTo>
                      <a:pt x="194" y="49"/>
                    </a:lnTo>
                    <a:lnTo>
                      <a:pt x="195" y="43"/>
                    </a:lnTo>
                    <a:lnTo>
                      <a:pt x="195" y="40"/>
                    </a:lnTo>
                    <a:lnTo>
                      <a:pt x="192" y="40"/>
                    </a:lnTo>
                    <a:lnTo>
                      <a:pt x="188" y="40"/>
                    </a:lnTo>
                    <a:lnTo>
                      <a:pt x="184" y="40"/>
                    </a:lnTo>
                    <a:lnTo>
                      <a:pt x="181" y="40"/>
                    </a:lnTo>
                    <a:lnTo>
                      <a:pt x="178" y="40"/>
                    </a:lnTo>
                    <a:lnTo>
                      <a:pt x="175" y="40"/>
                    </a:lnTo>
                    <a:lnTo>
                      <a:pt x="168" y="40"/>
                    </a:lnTo>
                    <a:lnTo>
                      <a:pt x="161" y="42"/>
                    </a:lnTo>
                    <a:lnTo>
                      <a:pt x="159" y="42"/>
                    </a:lnTo>
                    <a:lnTo>
                      <a:pt x="157" y="43"/>
                    </a:lnTo>
                    <a:lnTo>
                      <a:pt x="157" y="40"/>
                    </a:lnTo>
                    <a:lnTo>
                      <a:pt x="157" y="39"/>
                    </a:lnTo>
                    <a:lnTo>
                      <a:pt x="157" y="34"/>
                    </a:lnTo>
                    <a:lnTo>
                      <a:pt x="157" y="32"/>
                    </a:lnTo>
                    <a:lnTo>
                      <a:pt x="154" y="30"/>
                    </a:lnTo>
                    <a:lnTo>
                      <a:pt x="152" y="29"/>
                    </a:lnTo>
                    <a:lnTo>
                      <a:pt x="147" y="27"/>
                    </a:lnTo>
                    <a:lnTo>
                      <a:pt x="143" y="27"/>
                    </a:lnTo>
                    <a:lnTo>
                      <a:pt x="138" y="26"/>
                    </a:lnTo>
                    <a:lnTo>
                      <a:pt x="135" y="26"/>
                    </a:lnTo>
                    <a:lnTo>
                      <a:pt x="132" y="14"/>
                    </a:lnTo>
                    <a:lnTo>
                      <a:pt x="133" y="14"/>
                    </a:lnTo>
                    <a:lnTo>
                      <a:pt x="136" y="13"/>
                    </a:lnTo>
                    <a:lnTo>
                      <a:pt x="139" y="12"/>
                    </a:lnTo>
                    <a:lnTo>
                      <a:pt x="139" y="9"/>
                    </a:lnTo>
                    <a:lnTo>
                      <a:pt x="136" y="4"/>
                    </a:lnTo>
                    <a:lnTo>
                      <a:pt x="132" y="1"/>
                    </a:lnTo>
                    <a:lnTo>
                      <a:pt x="128" y="0"/>
                    </a:lnTo>
                    <a:lnTo>
                      <a:pt x="124" y="0"/>
                    </a:lnTo>
                    <a:lnTo>
                      <a:pt x="118" y="4"/>
                    </a:lnTo>
                    <a:lnTo>
                      <a:pt x="114" y="10"/>
                    </a:lnTo>
                    <a:lnTo>
                      <a:pt x="110" y="13"/>
                    </a:lnTo>
                    <a:lnTo>
                      <a:pt x="108" y="16"/>
                    </a:lnTo>
                    <a:lnTo>
                      <a:pt x="107" y="16"/>
                    </a:lnTo>
                    <a:lnTo>
                      <a:pt x="104" y="14"/>
                    </a:lnTo>
                    <a:lnTo>
                      <a:pt x="100" y="14"/>
                    </a:lnTo>
                    <a:lnTo>
                      <a:pt x="97" y="14"/>
                    </a:lnTo>
                    <a:lnTo>
                      <a:pt x="91" y="13"/>
                    </a:lnTo>
                    <a:lnTo>
                      <a:pt x="87" y="13"/>
                    </a:lnTo>
                    <a:lnTo>
                      <a:pt x="83" y="13"/>
                    </a:lnTo>
                    <a:lnTo>
                      <a:pt x="80" y="13"/>
                    </a:lnTo>
                    <a:lnTo>
                      <a:pt x="76" y="14"/>
                    </a:lnTo>
                    <a:lnTo>
                      <a:pt x="73" y="16"/>
                    </a:lnTo>
                    <a:lnTo>
                      <a:pt x="69" y="19"/>
                    </a:lnTo>
                    <a:lnTo>
                      <a:pt x="67" y="20"/>
                    </a:lnTo>
                    <a:lnTo>
                      <a:pt x="63" y="24"/>
                    </a:lnTo>
                    <a:lnTo>
                      <a:pt x="62" y="27"/>
                    </a:lnTo>
                    <a:lnTo>
                      <a:pt x="60" y="26"/>
                    </a:lnTo>
                    <a:lnTo>
                      <a:pt x="56" y="23"/>
                    </a:lnTo>
                    <a:lnTo>
                      <a:pt x="51" y="22"/>
                    </a:lnTo>
                    <a:lnTo>
                      <a:pt x="46" y="23"/>
                    </a:lnTo>
                    <a:lnTo>
                      <a:pt x="42" y="26"/>
                    </a:lnTo>
                    <a:lnTo>
                      <a:pt x="39" y="29"/>
                    </a:lnTo>
                    <a:lnTo>
                      <a:pt x="37" y="32"/>
                    </a:lnTo>
                    <a:lnTo>
                      <a:pt x="34" y="34"/>
                    </a:lnTo>
                    <a:lnTo>
                      <a:pt x="30" y="40"/>
                    </a:lnTo>
                    <a:lnTo>
                      <a:pt x="28"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4" name="Freeform 66"/>
              <p:cNvSpPr>
                <a:spLocks/>
              </p:cNvSpPr>
              <p:nvPr/>
            </p:nvSpPr>
            <p:spPr bwMode="auto">
              <a:xfrm>
                <a:off x="889" y="2073"/>
                <a:ext cx="75" cy="42"/>
              </a:xfrm>
              <a:custGeom>
                <a:avLst/>
                <a:gdLst>
                  <a:gd name="T0" fmla="*/ 0 w 150"/>
                  <a:gd name="T1" fmla="*/ 0 h 85"/>
                  <a:gd name="T2" fmla="*/ 7 w 150"/>
                  <a:gd name="T3" fmla="*/ 2 h 85"/>
                  <a:gd name="T4" fmla="*/ 6 w 150"/>
                  <a:gd name="T5" fmla="*/ 4 h 85"/>
                  <a:gd name="T6" fmla="*/ 6 w 150"/>
                  <a:gd name="T7" fmla="*/ 5 h 85"/>
                  <a:gd name="T8" fmla="*/ 8 w 150"/>
                  <a:gd name="T9" fmla="*/ 2 h 85"/>
                  <a:gd name="T10" fmla="*/ 10 w 150"/>
                  <a:gd name="T11" fmla="*/ 2 h 85"/>
                  <a:gd name="T12" fmla="*/ 10 w 150"/>
                  <a:gd name="T13" fmla="*/ 2 h 85"/>
                  <a:gd name="T14" fmla="*/ 10 w 150"/>
                  <a:gd name="T15" fmla="*/ 2 h 85"/>
                  <a:gd name="T16" fmla="*/ 9 w 150"/>
                  <a:gd name="T17" fmla="*/ 2 h 85"/>
                  <a:gd name="T18" fmla="*/ 9 w 150"/>
                  <a:gd name="T19" fmla="*/ 2 h 85"/>
                  <a:gd name="T20" fmla="*/ 9 w 150"/>
                  <a:gd name="T21" fmla="*/ 1 h 85"/>
                  <a:gd name="T22" fmla="*/ 9 w 150"/>
                  <a:gd name="T23" fmla="*/ 1 h 85"/>
                  <a:gd name="T24" fmla="*/ 8 w 150"/>
                  <a:gd name="T25" fmla="*/ 1 h 85"/>
                  <a:gd name="T26" fmla="*/ 8 w 150"/>
                  <a:gd name="T27" fmla="*/ 1 h 85"/>
                  <a:gd name="T28" fmla="*/ 8 w 150"/>
                  <a:gd name="T29" fmla="*/ 1 h 85"/>
                  <a:gd name="T30" fmla="*/ 7 w 150"/>
                  <a:gd name="T31" fmla="*/ 1 h 85"/>
                  <a:gd name="T32" fmla="*/ 7 w 150"/>
                  <a:gd name="T33" fmla="*/ 1 h 85"/>
                  <a:gd name="T34" fmla="*/ 7 w 150"/>
                  <a:gd name="T35" fmla="*/ 1 h 85"/>
                  <a:gd name="T36" fmla="*/ 7 w 150"/>
                  <a:gd name="T37" fmla="*/ 1 h 85"/>
                  <a:gd name="T38" fmla="*/ 6 w 150"/>
                  <a:gd name="T39" fmla="*/ 1 h 85"/>
                  <a:gd name="T40" fmla="*/ 6 w 150"/>
                  <a:gd name="T41" fmla="*/ 0 h 85"/>
                  <a:gd name="T42" fmla="*/ 6 w 150"/>
                  <a:gd name="T43" fmla="*/ 0 h 85"/>
                  <a:gd name="T44" fmla="*/ 6 w 150"/>
                  <a:gd name="T45" fmla="*/ 0 h 85"/>
                  <a:gd name="T46" fmla="*/ 5 w 150"/>
                  <a:gd name="T47" fmla="*/ 0 h 85"/>
                  <a:gd name="T48" fmla="*/ 5 w 150"/>
                  <a:gd name="T49" fmla="*/ 0 h 85"/>
                  <a:gd name="T50" fmla="*/ 5 w 150"/>
                  <a:gd name="T51" fmla="*/ 0 h 85"/>
                  <a:gd name="T52" fmla="*/ 5 w 150"/>
                  <a:gd name="T53" fmla="*/ 0 h 85"/>
                  <a:gd name="T54" fmla="*/ 5 w 150"/>
                  <a:gd name="T55" fmla="*/ 0 h 85"/>
                  <a:gd name="T56" fmla="*/ 4 w 150"/>
                  <a:gd name="T57" fmla="*/ 0 h 85"/>
                  <a:gd name="T58" fmla="*/ 4 w 150"/>
                  <a:gd name="T59" fmla="*/ 0 h 85"/>
                  <a:gd name="T60" fmla="*/ 4 w 150"/>
                  <a:gd name="T61" fmla="*/ 0 h 85"/>
                  <a:gd name="T62" fmla="*/ 3 w 150"/>
                  <a:gd name="T63" fmla="*/ 0 h 85"/>
                  <a:gd name="T64" fmla="*/ 3 w 150"/>
                  <a:gd name="T65" fmla="*/ 0 h 85"/>
                  <a:gd name="T66" fmla="*/ 3 w 150"/>
                  <a:gd name="T67" fmla="*/ 0 h 85"/>
                  <a:gd name="T68" fmla="*/ 3 w 150"/>
                  <a:gd name="T69" fmla="*/ 0 h 85"/>
                  <a:gd name="T70" fmla="*/ 2 w 150"/>
                  <a:gd name="T71" fmla="*/ 0 h 85"/>
                  <a:gd name="T72" fmla="*/ 2 w 150"/>
                  <a:gd name="T73" fmla="*/ 0 h 85"/>
                  <a:gd name="T74" fmla="*/ 1 w 150"/>
                  <a:gd name="T75" fmla="*/ 0 h 85"/>
                  <a:gd name="T76" fmla="*/ 1 w 150"/>
                  <a:gd name="T77" fmla="*/ 0 h 85"/>
                  <a:gd name="T78" fmla="*/ 1 w 150"/>
                  <a:gd name="T79" fmla="*/ 0 h 85"/>
                  <a:gd name="T80" fmla="*/ 0 w 150"/>
                  <a:gd name="T81" fmla="*/ 0 h 85"/>
                  <a:gd name="T82" fmla="*/ 0 w 150"/>
                  <a:gd name="T83" fmla="*/ 0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0"/>
                  <a:gd name="T127" fmla="*/ 0 h 85"/>
                  <a:gd name="T128" fmla="*/ 150 w 150"/>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0" h="85">
                    <a:moveTo>
                      <a:pt x="0" y="13"/>
                    </a:moveTo>
                    <a:lnTo>
                      <a:pt x="102" y="35"/>
                    </a:lnTo>
                    <a:lnTo>
                      <a:pt x="90" y="79"/>
                    </a:lnTo>
                    <a:lnTo>
                      <a:pt x="100" y="85"/>
                    </a:lnTo>
                    <a:lnTo>
                      <a:pt x="118" y="36"/>
                    </a:lnTo>
                    <a:lnTo>
                      <a:pt x="150" y="43"/>
                    </a:lnTo>
                    <a:lnTo>
                      <a:pt x="149" y="42"/>
                    </a:lnTo>
                    <a:lnTo>
                      <a:pt x="147" y="39"/>
                    </a:lnTo>
                    <a:lnTo>
                      <a:pt x="144" y="35"/>
                    </a:lnTo>
                    <a:lnTo>
                      <a:pt x="142" y="32"/>
                    </a:lnTo>
                    <a:lnTo>
                      <a:pt x="136" y="26"/>
                    </a:lnTo>
                    <a:lnTo>
                      <a:pt x="130" y="23"/>
                    </a:lnTo>
                    <a:lnTo>
                      <a:pt x="128" y="20"/>
                    </a:lnTo>
                    <a:lnTo>
                      <a:pt x="123" y="20"/>
                    </a:lnTo>
                    <a:lnTo>
                      <a:pt x="119" y="19"/>
                    </a:lnTo>
                    <a:lnTo>
                      <a:pt x="116" y="19"/>
                    </a:lnTo>
                    <a:lnTo>
                      <a:pt x="111" y="17"/>
                    </a:lnTo>
                    <a:lnTo>
                      <a:pt x="105" y="17"/>
                    </a:lnTo>
                    <a:lnTo>
                      <a:pt x="101" y="16"/>
                    </a:lnTo>
                    <a:lnTo>
                      <a:pt x="98" y="16"/>
                    </a:lnTo>
                    <a:lnTo>
                      <a:pt x="94" y="15"/>
                    </a:lnTo>
                    <a:lnTo>
                      <a:pt x="91" y="15"/>
                    </a:lnTo>
                    <a:lnTo>
                      <a:pt x="87" y="13"/>
                    </a:lnTo>
                    <a:lnTo>
                      <a:pt x="83" y="13"/>
                    </a:lnTo>
                    <a:lnTo>
                      <a:pt x="79" y="13"/>
                    </a:lnTo>
                    <a:lnTo>
                      <a:pt x="74" y="12"/>
                    </a:lnTo>
                    <a:lnTo>
                      <a:pt x="70" y="10"/>
                    </a:lnTo>
                    <a:lnTo>
                      <a:pt x="66" y="10"/>
                    </a:lnTo>
                    <a:lnTo>
                      <a:pt x="62" y="9"/>
                    </a:lnTo>
                    <a:lnTo>
                      <a:pt x="58" y="9"/>
                    </a:lnTo>
                    <a:lnTo>
                      <a:pt x="53" y="7"/>
                    </a:lnTo>
                    <a:lnTo>
                      <a:pt x="49" y="7"/>
                    </a:lnTo>
                    <a:lnTo>
                      <a:pt x="46" y="6"/>
                    </a:lnTo>
                    <a:lnTo>
                      <a:pt x="42" y="6"/>
                    </a:lnTo>
                    <a:lnTo>
                      <a:pt x="35" y="4"/>
                    </a:lnTo>
                    <a:lnTo>
                      <a:pt x="30" y="3"/>
                    </a:lnTo>
                    <a:lnTo>
                      <a:pt x="24" y="2"/>
                    </a:lnTo>
                    <a:lnTo>
                      <a:pt x="20" y="0"/>
                    </a:lnTo>
                    <a:lnTo>
                      <a:pt x="18" y="0"/>
                    </a:lnTo>
                    <a:lnTo>
                      <a:pt x="17"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5" name="Freeform 67"/>
              <p:cNvSpPr>
                <a:spLocks/>
              </p:cNvSpPr>
              <p:nvPr/>
            </p:nvSpPr>
            <p:spPr bwMode="auto">
              <a:xfrm>
                <a:off x="269" y="2449"/>
                <a:ext cx="215" cy="151"/>
              </a:xfrm>
              <a:custGeom>
                <a:avLst/>
                <a:gdLst>
                  <a:gd name="T0" fmla="*/ 0 w 428"/>
                  <a:gd name="T1" fmla="*/ 9 h 301"/>
                  <a:gd name="T2" fmla="*/ 18 w 428"/>
                  <a:gd name="T3" fmla="*/ 0 h 301"/>
                  <a:gd name="T4" fmla="*/ 27 w 428"/>
                  <a:gd name="T5" fmla="*/ 5 h 301"/>
                  <a:gd name="T6" fmla="*/ 14 w 428"/>
                  <a:gd name="T7" fmla="*/ 19 h 301"/>
                  <a:gd name="T8" fmla="*/ 0 w 428"/>
                  <a:gd name="T9" fmla="*/ 9 h 301"/>
                  <a:gd name="T10" fmla="*/ 0 w 428"/>
                  <a:gd name="T11" fmla="*/ 9 h 301"/>
                  <a:gd name="T12" fmla="*/ 0 60000 65536"/>
                  <a:gd name="T13" fmla="*/ 0 60000 65536"/>
                  <a:gd name="T14" fmla="*/ 0 60000 65536"/>
                  <a:gd name="T15" fmla="*/ 0 60000 65536"/>
                  <a:gd name="T16" fmla="*/ 0 60000 65536"/>
                  <a:gd name="T17" fmla="*/ 0 60000 65536"/>
                  <a:gd name="T18" fmla="*/ 0 w 428"/>
                  <a:gd name="T19" fmla="*/ 0 h 301"/>
                  <a:gd name="T20" fmla="*/ 428 w 428"/>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428" h="301">
                    <a:moveTo>
                      <a:pt x="0" y="137"/>
                    </a:moveTo>
                    <a:lnTo>
                      <a:pt x="280" y="0"/>
                    </a:lnTo>
                    <a:lnTo>
                      <a:pt x="428" y="73"/>
                    </a:lnTo>
                    <a:lnTo>
                      <a:pt x="210" y="301"/>
                    </a:lnTo>
                    <a:lnTo>
                      <a:pt x="0" y="137"/>
                    </a:lnTo>
                    <a:close/>
                  </a:path>
                </a:pathLst>
              </a:custGeom>
              <a:solidFill>
                <a:srgbClr val="B0C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6" name="Freeform 68"/>
              <p:cNvSpPr>
                <a:spLocks/>
              </p:cNvSpPr>
              <p:nvPr/>
            </p:nvSpPr>
            <p:spPr bwMode="auto">
              <a:xfrm>
                <a:off x="267" y="2521"/>
                <a:ext cx="112" cy="94"/>
              </a:xfrm>
              <a:custGeom>
                <a:avLst/>
                <a:gdLst>
                  <a:gd name="T0" fmla="*/ 0 w 226"/>
                  <a:gd name="T1" fmla="*/ 5 h 188"/>
                  <a:gd name="T2" fmla="*/ 0 w 226"/>
                  <a:gd name="T3" fmla="*/ 0 h 188"/>
                  <a:gd name="T4" fmla="*/ 14 w 226"/>
                  <a:gd name="T5" fmla="*/ 8 h 188"/>
                  <a:gd name="T6" fmla="*/ 13 w 226"/>
                  <a:gd name="T7" fmla="*/ 12 h 188"/>
                  <a:gd name="T8" fmla="*/ 0 w 226"/>
                  <a:gd name="T9" fmla="*/ 5 h 188"/>
                  <a:gd name="T10" fmla="*/ 0 w 226"/>
                  <a:gd name="T11" fmla="*/ 5 h 188"/>
                  <a:gd name="T12" fmla="*/ 0 60000 65536"/>
                  <a:gd name="T13" fmla="*/ 0 60000 65536"/>
                  <a:gd name="T14" fmla="*/ 0 60000 65536"/>
                  <a:gd name="T15" fmla="*/ 0 60000 65536"/>
                  <a:gd name="T16" fmla="*/ 0 60000 65536"/>
                  <a:gd name="T17" fmla="*/ 0 60000 65536"/>
                  <a:gd name="T18" fmla="*/ 0 w 226"/>
                  <a:gd name="T19" fmla="*/ 0 h 188"/>
                  <a:gd name="T20" fmla="*/ 226 w 226"/>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26" h="188">
                    <a:moveTo>
                      <a:pt x="0" y="78"/>
                    </a:moveTo>
                    <a:lnTo>
                      <a:pt x="0" y="0"/>
                    </a:lnTo>
                    <a:lnTo>
                      <a:pt x="226" y="125"/>
                    </a:lnTo>
                    <a:lnTo>
                      <a:pt x="224" y="188"/>
                    </a:lnTo>
                    <a:lnTo>
                      <a:pt x="0" y="78"/>
                    </a:lnTo>
                    <a:close/>
                  </a:path>
                </a:pathLst>
              </a:custGeom>
              <a:solidFill>
                <a:srgbClr val="A6BF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7" name="Freeform 69"/>
              <p:cNvSpPr>
                <a:spLocks/>
              </p:cNvSpPr>
              <p:nvPr/>
            </p:nvSpPr>
            <p:spPr bwMode="auto">
              <a:xfrm>
                <a:off x="381" y="2492"/>
                <a:ext cx="102" cy="124"/>
              </a:xfrm>
              <a:custGeom>
                <a:avLst/>
                <a:gdLst>
                  <a:gd name="T0" fmla="*/ 0 w 203"/>
                  <a:gd name="T1" fmla="*/ 12 h 248"/>
                  <a:gd name="T2" fmla="*/ 13 w 203"/>
                  <a:gd name="T3" fmla="*/ 0 h 248"/>
                  <a:gd name="T4" fmla="*/ 13 w 203"/>
                  <a:gd name="T5" fmla="*/ 4 h 248"/>
                  <a:gd name="T6" fmla="*/ 0 w 203"/>
                  <a:gd name="T7" fmla="*/ 16 h 248"/>
                  <a:gd name="T8" fmla="*/ 0 w 203"/>
                  <a:gd name="T9" fmla="*/ 12 h 248"/>
                  <a:gd name="T10" fmla="*/ 0 w 203"/>
                  <a:gd name="T11" fmla="*/ 12 h 248"/>
                  <a:gd name="T12" fmla="*/ 0 60000 65536"/>
                  <a:gd name="T13" fmla="*/ 0 60000 65536"/>
                  <a:gd name="T14" fmla="*/ 0 60000 65536"/>
                  <a:gd name="T15" fmla="*/ 0 60000 65536"/>
                  <a:gd name="T16" fmla="*/ 0 60000 65536"/>
                  <a:gd name="T17" fmla="*/ 0 60000 65536"/>
                  <a:gd name="T18" fmla="*/ 0 w 203"/>
                  <a:gd name="T19" fmla="*/ 0 h 248"/>
                  <a:gd name="T20" fmla="*/ 203 w 203"/>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203" h="248">
                    <a:moveTo>
                      <a:pt x="0" y="178"/>
                    </a:moveTo>
                    <a:lnTo>
                      <a:pt x="203" y="0"/>
                    </a:lnTo>
                    <a:lnTo>
                      <a:pt x="203" y="62"/>
                    </a:lnTo>
                    <a:lnTo>
                      <a:pt x="0" y="248"/>
                    </a:lnTo>
                    <a:lnTo>
                      <a:pt x="0" y="178"/>
                    </a:lnTo>
                    <a:close/>
                  </a:path>
                </a:pathLst>
              </a:custGeom>
              <a:solidFill>
                <a:srgbClr val="9CB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8" name="Freeform 70"/>
              <p:cNvSpPr>
                <a:spLocks/>
              </p:cNvSpPr>
              <p:nvPr/>
            </p:nvSpPr>
            <p:spPr bwMode="auto">
              <a:xfrm>
                <a:off x="293" y="2506"/>
                <a:ext cx="99" cy="62"/>
              </a:xfrm>
              <a:custGeom>
                <a:avLst/>
                <a:gdLst>
                  <a:gd name="T0" fmla="*/ 0 w 198"/>
                  <a:gd name="T1" fmla="*/ 2 h 123"/>
                  <a:gd name="T2" fmla="*/ 11 w 198"/>
                  <a:gd name="T3" fmla="*/ 8 h 123"/>
                  <a:gd name="T4" fmla="*/ 13 w 198"/>
                  <a:gd name="T5" fmla="*/ 6 h 123"/>
                  <a:gd name="T6" fmla="*/ 3 w 198"/>
                  <a:gd name="T7" fmla="*/ 0 h 123"/>
                  <a:gd name="T8" fmla="*/ 0 w 198"/>
                  <a:gd name="T9" fmla="*/ 2 h 123"/>
                  <a:gd name="T10" fmla="*/ 0 w 198"/>
                  <a:gd name="T11" fmla="*/ 2 h 123"/>
                  <a:gd name="T12" fmla="*/ 0 60000 65536"/>
                  <a:gd name="T13" fmla="*/ 0 60000 65536"/>
                  <a:gd name="T14" fmla="*/ 0 60000 65536"/>
                  <a:gd name="T15" fmla="*/ 0 60000 65536"/>
                  <a:gd name="T16" fmla="*/ 0 60000 65536"/>
                  <a:gd name="T17" fmla="*/ 0 60000 65536"/>
                  <a:gd name="T18" fmla="*/ 0 w 198"/>
                  <a:gd name="T19" fmla="*/ 0 h 123"/>
                  <a:gd name="T20" fmla="*/ 198 w 19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98" h="123">
                    <a:moveTo>
                      <a:pt x="0" y="22"/>
                    </a:moveTo>
                    <a:lnTo>
                      <a:pt x="163" y="123"/>
                    </a:lnTo>
                    <a:lnTo>
                      <a:pt x="198" y="87"/>
                    </a:lnTo>
                    <a:lnTo>
                      <a:pt x="52" y="0"/>
                    </a:lnTo>
                    <a:lnTo>
                      <a:pt x="0" y="22"/>
                    </a:lnTo>
                    <a:close/>
                  </a:path>
                </a:pathLst>
              </a:custGeom>
              <a:solidFill>
                <a:srgbClr val="DBD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9" name="Freeform 71"/>
              <p:cNvSpPr>
                <a:spLocks/>
              </p:cNvSpPr>
              <p:nvPr/>
            </p:nvSpPr>
            <p:spPr bwMode="auto">
              <a:xfrm>
                <a:off x="351" y="2462"/>
                <a:ext cx="109" cy="71"/>
              </a:xfrm>
              <a:custGeom>
                <a:avLst/>
                <a:gdLst>
                  <a:gd name="T0" fmla="*/ 0 w 219"/>
                  <a:gd name="T1" fmla="*/ 4 h 144"/>
                  <a:gd name="T2" fmla="*/ 6 w 219"/>
                  <a:gd name="T3" fmla="*/ 8 h 144"/>
                  <a:gd name="T4" fmla="*/ 13 w 219"/>
                  <a:gd name="T5" fmla="*/ 3 h 144"/>
                  <a:gd name="T6" fmla="*/ 7 w 219"/>
                  <a:gd name="T7" fmla="*/ 0 h 144"/>
                  <a:gd name="T8" fmla="*/ 0 w 219"/>
                  <a:gd name="T9" fmla="*/ 4 h 144"/>
                  <a:gd name="T10" fmla="*/ 0 w 219"/>
                  <a:gd name="T11" fmla="*/ 4 h 144"/>
                  <a:gd name="T12" fmla="*/ 0 60000 65536"/>
                  <a:gd name="T13" fmla="*/ 0 60000 65536"/>
                  <a:gd name="T14" fmla="*/ 0 60000 65536"/>
                  <a:gd name="T15" fmla="*/ 0 60000 65536"/>
                  <a:gd name="T16" fmla="*/ 0 60000 65536"/>
                  <a:gd name="T17" fmla="*/ 0 60000 65536"/>
                  <a:gd name="T18" fmla="*/ 0 w 219"/>
                  <a:gd name="T19" fmla="*/ 0 h 144"/>
                  <a:gd name="T20" fmla="*/ 219 w 219"/>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219" h="144">
                    <a:moveTo>
                      <a:pt x="0" y="65"/>
                    </a:moveTo>
                    <a:lnTo>
                      <a:pt x="110" y="144"/>
                    </a:lnTo>
                    <a:lnTo>
                      <a:pt x="219" y="53"/>
                    </a:lnTo>
                    <a:lnTo>
                      <a:pt x="112" y="0"/>
                    </a:lnTo>
                    <a:lnTo>
                      <a:pt x="0" y="65"/>
                    </a:lnTo>
                    <a:close/>
                  </a:path>
                </a:pathLst>
              </a:custGeom>
              <a:solidFill>
                <a:srgbClr val="CC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0" name="Freeform 72"/>
              <p:cNvSpPr>
                <a:spLocks/>
              </p:cNvSpPr>
              <p:nvPr/>
            </p:nvSpPr>
            <p:spPr bwMode="auto">
              <a:xfrm>
                <a:off x="376" y="2482"/>
                <a:ext cx="113" cy="138"/>
              </a:xfrm>
              <a:custGeom>
                <a:avLst/>
                <a:gdLst>
                  <a:gd name="T0" fmla="*/ 0 w 225"/>
                  <a:gd name="T1" fmla="*/ 12 h 277"/>
                  <a:gd name="T2" fmla="*/ 1 w 225"/>
                  <a:gd name="T3" fmla="*/ 12 h 277"/>
                  <a:gd name="T4" fmla="*/ 1 w 225"/>
                  <a:gd name="T5" fmla="*/ 11 h 277"/>
                  <a:gd name="T6" fmla="*/ 2 w 225"/>
                  <a:gd name="T7" fmla="*/ 11 h 277"/>
                  <a:gd name="T8" fmla="*/ 2 w 225"/>
                  <a:gd name="T9" fmla="*/ 10 h 277"/>
                  <a:gd name="T10" fmla="*/ 3 w 225"/>
                  <a:gd name="T11" fmla="*/ 10 h 277"/>
                  <a:gd name="T12" fmla="*/ 3 w 225"/>
                  <a:gd name="T13" fmla="*/ 9 h 277"/>
                  <a:gd name="T14" fmla="*/ 4 w 225"/>
                  <a:gd name="T15" fmla="*/ 9 h 277"/>
                  <a:gd name="T16" fmla="*/ 4 w 225"/>
                  <a:gd name="T17" fmla="*/ 8 h 277"/>
                  <a:gd name="T18" fmla="*/ 5 w 225"/>
                  <a:gd name="T19" fmla="*/ 8 h 277"/>
                  <a:gd name="T20" fmla="*/ 5 w 225"/>
                  <a:gd name="T21" fmla="*/ 7 h 277"/>
                  <a:gd name="T22" fmla="*/ 6 w 225"/>
                  <a:gd name="T23" fmla="*/ 7 h 277"/>
                  <a:gd name="T24" fmla="*/ 7 w 225"/>
                  <a:gd name="T25" fmla="*/ 6 h 277"/>
                  <a:gd name="T26" fmla="*/ 7 w 225"/>
                  <a:gd name="T27" fmla="*/ 6 h 277"/>
                  <a:gd name="T28" fmla="*/ 8 w 225"/>
                  <a:gd name="T29" fmla="*/ 5 h 277"/>
                  <a:gd name="T30" fmla="*/ 9 w 225"/>
                  <a:gd name="T31" fmla="*/ 4 h 277"/>
                  <a:gd name="T32" fmla="*/ 9 w 225"/>
                  <a:gd name="T33" fmla="*/ 4 h 277"/>
                  <a:gd name="T34" fmla="*/ 10 w 225"/>
                  <a:gd name="T35" fmla="*/ 3 h 277"/>
                  <a:gd name="T36" fmla="*/ 10 w 225"/>
                  <a:gd name="T37" fmla="*/ 3 h 277"/>
                  <a:gd name="T38" fmla="*/ 11 w 225"/>
                  <a:gd name="T39" fmla="*/ 2 h 277"/>
                  <a:gd name="T40" fmla="*/ 12 w 225"/>
                  <a:gd name="T41" fmla="*/ 2 h 277"/>
                  <a:gd name="T42" fmla="*/ 12 w 225"/>
                  <a:gd name="T43" fmla="*/ 1 h 277"/>
                  <a:gd name="T44" fmla="*/ 13 w 225"/>
                  <a:gd name="T45" fmla="*/ 1 h 277"/>
                  <a:gd name="T46" fmla="*/ 13 w 225"/>
                  <a:gd name="T47" fmla="*/ 1 h 277"/>
                  <a:gd name="T48" fmla="*/ 14 w 225"/>
                  <a:gd name="T49" fmla="*/ 0 h 277"/>
                  <a:gd name="T50" fmla="*/ 14 w 225"/>
                  <a:gd name="T51" fmla="*/ 0 h 277"/>
                  <a:gd name="T52" fmla="*/ 14 w 225"/>
                  <a:gd name="T53" fmla="*/ 0 h 277"/>
                  <a:gd name="T54" fmla="*/ 15 w 225"/>
                  <a:gd name="T55" fmla="*/ 0 h 277"/>
                  <a:gd name="T56" fmla="*/ 15 w 225"/>
                  <a:gd name="T57" fmla="*/ 0 h 277"/>
                  <a:gd name="T58" fmla="*/ 15 w 225"/>
                  <a:gd name="T59" fmla="*/ 1 h 277"/>
                  <a:gd name="T60" fmla="*/ 15 w 225"/>
                  <a:gd name="T61" fmla="*/ 1 h 277"/>
                  <a:gd name="T62" fmla="*/ 15 w 225"/>
                  <a:gd name="T63" fmla="*/ 2 h 277"/>
                  <a:gd name="T64" fmla="*/ 15 w 225"/>
                  <a:gd name="T65" fmla="*/ 2 h 277"/>
                  <a:gd name="T66" fmla="*/ 14 w 225"/>
                  <a:gd name="T67" fmla="*/ 3 h 277"/>
                  <a:gd name="T68" fmla="*/ 14 w 225"/>
                  <a:gd name="T69" fmla="*/ 3 h 277"/>
                  <a:gd name="T70" fmla="*/ 14 w 225"/>
                  <a:gd name="T71" fmla="*/ 4 h 277"/>
                  <a:gd name="T72" fmla="*/ 14 w 225"/>
                  <a:gd name="T73" fmla="*/ 4 h 277"/>
                  <a:gd name="T74" fmla="*/ 14 w 225"/>
                  <a:gd name="T75" fmla="*/ 5 h 277"/>
                  <a:gd name="T76" fmla="*/ 14 w 225"/>
                  <a:gd name="T77" fmla="*/ 5 h 277"/>
                  <a:gd name="T78" fmla="*/ 14 w 225"/>
                  <a:gd name="T79" fmla="*/ 5 h 277"/>
                  <a:gd name="T80" fmla="*/ 14 w 225"/>
                  <a:gd name="T81" fmla="*/ 5 h 277"/>
                  <a:gd name="T82" fmla="*/ 14 w 225"/>
                  <a:gd name="T83" fmla="*/ 4 h 277"/>
                  <a:gd name="T84" fmla="*/ 14 w 225"/>
                  <a:gd name="T85" fmla="*/ 4 h 277"/>
                  <a:gd name="T86" fmla="*/ 14 w 225"/>
                  <a:gd name="T87" fmla="*/ 3 h 277"/>
                  <a:gd name="T88" fmla="*/ 14 w 225"/>
                  <a:gd name="T89" fmla="*/ 2 h 277"/>
                  <a:gd name="T90" fmla="*/ 14 w 225"/>
                  <a:gd name="T91" fmla="*/ 2 h 277"/>
                  <a:gd name="T92" fmla="*/ 14 w 225"/>
                  <a:gd name="T93" fmla="*/ 1 h 277"/>
                  <a:gd name="T94" fmla="*/ 1 w 225"/>
                  <a:gd name="T95" fmla="*/ 12 h 277"/>
                  <a:gd name="T96" fmla="*/ 1 w 225"/>
                  <a:gd name="T97" fmla="*/ 13 h 277"/>
                  <a:gd name="T98" fmla="*/ 1 w 225"/>
                  <a:gd name="T99" fmla="*/ 13 h 277"/>
                  <a:gd name="T100" fmla="*/ 1 w 225"/>
                  <a:gd name="T101" fmla="*/ 14 h 277"/>
                  <a:gd name="T102" fmla="*/ 1 w 225"/>
                  <a:gd name="T103" fmla="*/ 15 h 277"/>
                  <a:gd name="T104" fmla="*/ 1 w 225"/>
                  <a:gd name="T105" fmla="*/ 16 h 277"/>
                  <a:gd name="T106" fmla="*/ 1 w 225"/>
                  <a:gd name="T107" fmla="*/ 16 h 277"/>
                  <a:gd name="T108" fmla="*/ 1 w 225"/>
                  <a:gd name="T109" fmla="*/ 17 h 277"/>
                  <a:gd name="T110" fmla="*/ 1 w 225"/>
                  <a:gd name="T111" fmla="*/ 17 h 277"/>
                  <a:gd name="T112" fmla="*/ 1 w 225"/>
                  <a:gd name="T113" fmla="*/ 16 h 277"/>
                  <a:gd name="T114" fmla="*/ 0 w 225"/>
                  <a:gd name="T115" fmla="*/ 16 h 2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5"/>
                  <a:gd name="T175" fmla="*/ 0 h 277"/>
                  <a:gd name="T176" fmla="*/ 225 w 225"/>
                  <a:gd name="T177" fmla="*/ 277 h 2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5" h="277">
                    <a:moveTo>
                      <a:pt x="0" y="270"/>
                    </a:moveTo>
                    <a:lnTo>
                      <a:pt x="0" y="198"/>
                    </a:lnTo>
                    <a:lnTo>
                      <a:pt x="0" y="197"/>
                    </a:lnTo>
                    <a:lnTo>
                      <a:pt x="2" y="195"/>
                    </a:lnTo>
                    <a:lnTo>
                      <a:pt x="5" y="192"/>
                    </a:lnTo>
                    <a:lnTo>
                      <a:pt x="9" y="189"/>
                    </a:lnTo>
                    <a:lnTo>
                      <a:pt x="14" y="184"/>
                    </a:lnTo>
                    <a:lnTo>
                      <a:pt x="19" y="178"/>
                    </a:lnTo>
                    <a:lnTo>
                      <a:pt x="23" y="175"/>
                    </a:lnTo>
                    <a:lnTo>
                      <a:pt x="26" y="172"/>
                    </a:lnTo>
                    <a:lnTo>
                      <a:pt x="30" y="169"/>
                    </a:lnTo>
                    <a:lnTo>
                      <a:pt x="35" y="167"/>
                    </a:lnTo>
                    <a:lnTo>
                      <a:pt x="39" y="162"/>
                    </a:lnTo>
                    <a:lnTo>
                      <a:pt x="42" y="158"/>
                    </a:lnTo>
                    <a:lnTo>
                      <a:pt x="46" y="155"/>
                    </a:lnTo>
                    <a:lnTo>
                      <a:pt x="52" y="151"/>
                    </a:lnTo>
                    <a:lnTo>
                      <a:pt x="54" y="146"/>
                    </a:lnTo>
                    <a:lnTo>
                      <a:pt x="60" y="142"/>
                    </a:lnTo>
                    <a:lnTo>
                      <a:pt x="64" y="138"/>
                    </a:lnTo>
                    <a:lnTo>
                      <a:pt x="70" y="134"/>
                    </a:lnTo>
                    <a:lnTo>
                      <a:pt x="74" y="129"/>
                    </a:lnTo>
                    <a:lnTo>
                      <a:pt x="78" y="125"/>
                    </a:lnTo>
                    <a:lnTo>
                      <a:pt x="84" y="119"/>
                    </a:lnTo>
                    <a:lnTo>
                      <a:pt x="89" y="116"/>
                    </a:lnTo>
                    <a:lnTo>
                      <a:pt x="95" y="111"/>
                    </a:lnTo>
                    <a:lnTo>
                      <a:pt x="99" y="106"/>
                    </a:lnTo>
                    <a:lnTo>
                      <a:pt x="105" y="102"/>
                    </a:lnTo>
                    <a:lnTo>
                      <a:pt x="110" y="98"/>
                    </a:lnTo>
                    <a:lnTo>
                      <a:pt x="115" y="92"/>
                    </a:lnTo>
                    <a:lnTo>
                      <a:pt x="120" y="88"/>
                    </a:lnTo>
                    <a:lnTo>
                      <a:pt x="124" y="83"/>
                    </a:lnTo>
                    <a:lnTo>
                      <a:pt x="130" y="79"/>
                    </a:lnTo>
                    <a:lnTo>
                      <a:pt x="136" y="75"/>
                    </a:lnTo>
                    <a:lnTo>
                      <a:pt x="140" y="69"/>
                    </a:lnTo>
                    <a:lnTo>
                      <a:pt x="145" y="65"/>
                    </a:lnTo>
                    <a:lnTo>
                      <a:pt x="151" y="61"/>
                    </a:lnTo>
                    <a:lnTo>
                      <a:pt x="155" y="56"/>
                    </a:lnTo>
                    <a:lnTo>
                      <a:pt x="159" y="52"/>
                    </a:lnTo>
                    <a:lnTo>
                      <a:pt x="165" y="48"/>
                    </a:lnTo>
                    <a:lnTo>
                      <a:pt x="169" y="45"/>
                    </a:lnTo>
                    <a:lnTo>
                      <a:pt x="173" y="40"/>
                    </a:lnTo>
                    <a:lnTo>
                      <a:pt x="178" y="36"/>
                    </a:lnTo>
                    <a:lnTo>
                      <a:pt x="183" y="33"/>
                    </a:lnTo>
                    <a:lnTo>
                      <a:pt x="187" y="30"/>
                    </a:lnTo>
                    <a:lnTo>
                      <a:pt x="190" y="26"/>
                    </a:lnTo>
                    <a:lnTo>
                      <a:pt x="194" y="23"/>
                    </a:lnTo>
                    <a:lnTo>
                      <a:pt x="197" y="20"/>
                    </a:lnTo>
                    <a:lnTo>
                      <a:pt x="201" y="18"/>
                    </a:lnTo>
                    <a:lnTo>
                      <a:pt x="207" y="12"/>
                    </a:lnTo>
                    <a:lnTo>
                      <a:pt x="213" y="8"/>
                    </a:lnTo>
                    <a:lnTo>
                      <a:pt x="217" y="5"/>
                    </a:lnTo>
                    <a:lnTo>
                      <a:pt x="220" y="3"/>
                    </a:lnTo>
                    <a:lnTo>
                      <a:pt x="222" y="0"/>
                    </a:lnTo>
                    <a:lnTo>
                      <a:pt x="224" y="2"/>
                    </a:lnTo>
                    <a:lnTo>
                      <a:pt x="225" y="6"/>
                    </a:lnTo>
                    <a:lnTo>
                      <a:pt x="225" y="9"/>
                    </a:lnTo>
                    <a:lnTo>
                      <a:pt x="225" y="15"/>
                    </a:lnTo>
                    <a:lnTo>
                      <a:pt x="225" y="18"/>
                    </a:lnTo>
                    <a:lnTo>
                      <a:pt x="225" y="20"/>
                    </a:lnTo>
                    <a:lnTo>
                      <a:pt x="225" y="23"/>
                    </a:lnTo>
                    <a:lnTo>
                      <a:pt x="225" y="28"/>
                    </a:lnTo>
                    <a:lnTo>
                      <a:pt x="225" y="30"/>
                    </a:lnTo>
                    <a:lnTo>
                      <a:pt x="225" y="35"/>
                    </a:lnTo>
                    <a:lnTo>
                      <a:pt x="225" y="39"/>
                    </a:lnTo>
                    <a:lnTo>
                      <a:pt x="225" y="42"/>
                    </a:lnTo>
                    <a:lnTo>
                      <a:pt x="224" y="46"/>
                    </a:lnTo>
                    <a:lnTo>
                      <a:pt x="224" y="49"/>
                    </a:lnTo>
                    <a:lnTo>
                      <a:pt x="224" y="53"/>
                    </a:lnTo>
                    <a:lnTo>
                      <a:pt x="224" y="56"/>
                    </a:lnTo>
                    <a:lnTo>
                      <a:pt x="224" y="62"/>
                    </a:lnTo>
                    <a:lnTo>
                      <a:pt x="224" y="69"/>
                    </a:lnTo>
                    <a:lnTo>
                      <a:pt x="222" y="73"/>
                    </a:lnTo>
                    <a:lnTo>
                      <a:pt x="222" y="78"/>
                    </a:lnTo>
                    <a:lnTo>
                      <a:pt x="222" y="81"/>
                    </a:lnTo>
                    <a:lnTo>
                      <a:pt x="222" y="82"/>
                    </a:lnTo>
                    <a:lnTo>
                      <a:pt x="220" y="83"/>
                    </a:lnTo>
                    <a:lnTo>
                      <a:pt x="215" y="88"/>
                    </a:lnTo>
                    <a:lnTo>
                      <a:pt x="211" y="89"/>
                    </a:lnTo>
                    <a:lnTo>
                      <a:pt x="210" y="89"/>
                    </a:lnTo>
                    <a:lnTo>
                      <a:pt x="210" y="88"/>
                    </a:lnTo>
                    <a:lnTo>
                      <a:pt x="210" y="85"/>
                    </a:lnTo>
                    <a:lnTo>
                      <a:pt x="210" y="82"/>
                    </a:lnTo>
                    <a:lnTo>
                      <a:pt x="211" y="78"/>
                    </a:lnTo>
                    <a:lnTo>
                      <a:pt x="211" y="72"/>
                    </a:lnTo>
                    <a:lnTo>
                      <a:pt x="211" y="66"/>
                    </a:lnTo>
                    <a:lnTo>
                      <a:pt x="211" y="61"/>
                    </a:lnTo>
                    <a:lnTo>
                      <a:pt x="211" y="55"/>
                    </a:lnTo>
                    <a:lnTo>
                      <a:pt x="211" y="49"/>
                    </a:lnTo>
                    <a:lnTo>
                      <a:pt x="211" y="43"/>
                    </a:lnTo>
                    <a:lnTo>
                      <a:pt x="211" y="38"/>
                    </a:lnTo>
                    <a:lnTo>
                      <a:pt x="211" y="33"/>
                    </a:lnTo>
                    <a:lnTo>
                      <a:pt x="211" y="29"/>
                    </a:lnTo>
                    <a:lnTo>
                      <a:pt x="211" y="26"/>
                    </a:lnTo>
                    <a:lnTo>
                      <a:pt x="211" y="25"/>
                    </a:lnTo>
                    <a:lnTo>
                      <a:pt x="15" y="202"/>
                    </a:lnTo>
                    <a:lnTo>
                      <a:pt x="15" y="205"/>
                    </a:lnTo>
                    <a:lnTo>
                      <a:pt x="15" y="208"/>
                    </a:lnTo>
                    <a:lnTo>
                      <a:pt x="15" y="212"/>
                    </a:lnTo>
                    <a:lnTo>
                      <a:pt x="15" y="218"/>
                    </a:lnTo>
                    <a:lnTo>
                      <a:pt x="15" y="224"/>
                    </a:lnTo>
                    <a:lnTo>
                      <a:pt x="15" y="231"/>
                    </a:lnTo>
                    <a:lnTo>
                      <a:pt x="16" y="238"/>
                    </a:lnTo>
                    <a:lnTo>
                      <a:pt x="16" y="244"/>
                    </a:lnTo>
                    <a:lnTo>
                      <a:pt x="16" y="251"/>
                    </a:lnTo>
                    <a:lnTo>
                      <a:pt x="16" y="257"/>
                    </a:lnTo>
                    <a:lnTo>
                      <a:pt x="16" y="263"/>
                    </a:lnTo>
                    <a:lnTo>
                      <a:pt x="15" y="268"/>
                    </a:lnTo>
                    <a:lnTo>
                      <a:pt x="15" y="271"/>
                    </a:lnTo>
                    <a:lnTo>
                      <a:pt x="15" y="275"/>
                    </a:lnTo>
                    <a:lnTo>
                      <a:pt x="15" y="277"/>
                    </a:lnTo>
                    <a:lnTo>
                      <a:pt x="12" y="275"/>
                    </a:lnTo>
                    <a:lnTo>
                      <a:pt x="7" y="274"/>
                    </a:lnTo>
                    <a:lnTo>
                      <a:pt x="2" y="271"/>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1" name="Freeform 73"/>
              <p:cNvSpPr>
                <a:spLocks/>
              </p:cNvSpPr>
              <p:nvPr/>
            </p:nvSpPr>
            <p:spPr bwMode="auto">
              <a:xfrm>
                <a:off x="264" y="2447"/>
                <a:ext cx="225" cy="173"/>
              </a:xfrm>
              <a:custGeom>
                <a:avLst/>
                <a:gdLst>
                  <a:gd name="T0" fmla="*/ 15 w 449"/>
                  <a:gd name="T1" fmla="*/ 21 h 347"/>
                  <a:gd name="T2" fmla="*/ 28 w 449"/>
                  <a:gd name="T3" fmla="*/ 8 h 347"/>
                  <a:gd name="T4" fmla="*/ 1 w 449"/>
                  <a:gd name="T5" fmla="*/ 13 h 347"/>
                  <a:gd name="T6" fmla="*/ 19 w 449"/>
                  <a:gd name="T7" fmla="*/ 0 h 347"/>
                  <a:gd name="T8" fmla="*/ 29 w 449"/>
                  <a:gd name="T9" fmla="*/ 4 h 347"/>
                  <a:gd name="T10" fmla="*/ 19 w 449"/>
                  <a:gd name="T11" fmla="*/ 0 h 347"/>
                  <a:gd name="T12" fmla="*/ 18 w 449"/>
                  <a:gd name="T13" fmla="*/ 0 h 347"/>
                  <a:gd name="T14" fmla="*/ 18 w 449"/>
                  <a:gd name="T15" fmla="*/ 0 h 347"/>
                  <a:gd name="T16" fmla="*/ 17 w 449"/>
                  <a:gd name="T17" fmla="*/ 0 h 347"/>
                  <a:gd name="T18" fmla="*/ 17 w 449"/>
                  <a:gd name="T19" fmla="*/ 0 h 347"/>
                  <a:gd name="T20" fmla="*/ 16 w 449"/>
                  <a:gd name="T21" fmla="*/ 0 h 347"/>
                  <a:gd name="T22" fmla="*/ 16 w 449"/>
                  <a:gd name="T23" fmla="*/ 1 h 347"/>
                  <a:gd name="T24" fmla="*/ 15 w 449"/>
                  <a:gd name="T25" fmla="*/ 1 h 347"/>
                  <a:gd name="T26" fmla="*/ 15 w 449"/>
                  <a:gd name="T27" fmla="*/ 1 h 347"/>
                  <a:gd name="T28" fmla="*/ 14 w 449"/>
                  <a:gd name="T29" fmla="*/ 1 h 347"/>
                  <a:gd name="T30" fmla="*/ 13 w 449"/>
                  <a:gd name="T31" fmla="*/ 2 h 347"/>
                  <a:gd name="T32" fmla="*/ 13 w 449"/>
                  <a:gd name="T33" fmla="*/ 2 h 347"/>
                  <a:gd name="T34" fmla="*/ 12 w 449"/>
                  <a:gd name="T35" fmla="*/ 3 h 347"/>
                  <a:gd name="T36" fmla="*/ 11 w 449"/>
                  <a:gd name="T37" fmla="*/ 3 h 347"/>
                  <a:gd name="T38" fmla="*/ 10 w 449"/>
                  <a:gd name="T39" fmla="*/ 3 h 347"/>
                  <a:gd name="T40" fmla="*/ 10 w 449"/>
                  <a:gd name="T41" fmla="*/ 4 h 347"/>
                  <a:gd name="T42" fmla="*/ 9 w 449"/>
                  <a:gd name="T43" fmla="*/ 4 h 347"/>
                  <a:gd name="T44" fmla="*/ 8 w 449"/>
                  <a:gd name="T45" fmla="*/ 5 h 347"/>
                  <a:gd name="T46" fmla="*/ 7 w 449"/>
                  <a:gd name="T47" fmla="*/ 5 h 347"/>
                  <a:gd name="T48" fmla="*/ 6 w 449"/>
                  <a:gd name="T49" fmla="*/ 5 h 347"/>
                  <a:gd name="T50" fmla="*/ 6 w 449"/>
                  <a:gd name="T51" fmla="*/ 6 h 347"/>
                  <a:gd name="T52" fmla="*/ 5 w 449"/>
                  <a:gd name="T53" fmla="*/ 6 h 347"/>
                  <a:gd name="T54" fmla="*/ 4 w 449"/>
                  <a:gd name="T55" fmla="*/ 6 h 347"/>
                  <a:gd name="T56" fmla="*/ 4 w 449"/>
                  <a:gd name="T57" fmla="*/ 7 h 347"/>
                  <a:gd name="T58" fmla="*/ 3 w 449"/>
                  <a:gd name="T59" fmla="*/ 7 h 347"/>
                  <a:gd name="T60" fmla="*/ 3 w 449"/>
                  <a:gd name="T61" fmla="*/ 7 h 347"/>
                  <a:gd name="T62" fmla="*/ 2 w 449"/>
                  <a:gd name="T63" fmla="*/ 8 h 347"/>
                  <a:gd name="T64" fmla="*/ 2 w 449"/>
                  <a:gd name="T65" fmla="*/ 8 h 347"/>
                  <a:gd name="T66" fmla="*/ 1 w 449"/>
                  <a:gd name="T67" fmla="*/ 8 h 347"/>
                  <a:gd name="T68" fmla="*/ 1 w 449"/>
                  <a:gd name="T69" fmla="*/ 8 h 347"/>
                  <a:gd name="T70" fmla="*/ 1 w 449"/>
                  <a:gd name="T71" fmla="*/ 8 h 347"/>
                  <a:gd name="T72" fmla="*/ 1 w 449"/>
                  <a:gd name="T73" fmla="*/ 8 h 347"/>
                  <a:gd name="T74" fmla="*/ 0 w 449"/>
                  <a:gd name="T75" fmla="*/ 9 h 347"/>
                  <a:gd name="T76" fmla="*/ 0 w 449"/>
                  <a:gd name="T77" fmla="*/ 9 h 347"/>
                  <a:gd name="T78" fmla="*/ 0 w 449"/>
                  <a:gd name="T79" fmla="*/ 10 h 347"/>
                  <a:gd name="T80" fmla="*/ 0 w 449"/>
                  <a:gd name="T81" fmla="*/ 11 h 347"/>
                  <a:gd name="T82" fmla="*/ 0 w 449"/>
                  <a:gd name="T83" fmla="*/ 11 h 347"/>
                  <a:gd name="T84" fmla="*/ 0 w 449"/>
                  <a:gd name="T85" fmla="*/ 12 h 347"/>
                  <a:gd name="T86" fmla="*/ 0 w 449"/>
                  <a:gd name="T87" fmla="*/ 13 h 347"/>
                  <a:gd name="T88" fmla="*/ 1 w 449"/>
                  <a:gd name="T89" fmla="*/ 13 h 347"/>
                  <a:gd name="T90" fmla="*/ 1 w 449"/>
                  <a:gd name="T91" fmla="*/ 14 h 347"/>
                  <a:gd name="T92" fmla="*/ 1 w 449"/>
                  <a:gd name="T93" fmla="*/ 14 h 3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9"/>
                  <a:gd name="T142" fmla="*/ 0 h 347"/>
                  <a:gd name="T143" fmla="*/ 449 w 449"/>
                  <a:gd name="T144" fmla="*/ 347 h 3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9" h="347">
                    <a:moveTo>
                      <a:pt x="9" y="234"/>
                    </a:moveTo>
                    <a:lnTo>
                      <a:pt x="236" y="347"/>
                    </a:lnTo>
                    <a:lnTo>
                      <a:pt x="444" y="153"/>
                    </a:lnTo>
                    <a:lnTo>
                      <a:pt x="435" y="143"/>
                    </a:lnTo>
                    <a:lnTo>
                      <a:pt x="236" y="333"/>
                    </a:lnTo>
                    <a:lnTo>
                      <a:pt x="15" y="221"/>
                    </a:lnTo>
                    <a:lnTo>
                      <a:pt x="12" y="151"/>
                    </a:lnTo>
                    <a:lnTo>
                      <a:pt x="290" y="13"/>
                    </a:lnTo>
                    <a:lnTo>
                      <a:pt x="432" y="83"/>
                    </a:lnTo>
                    <a:lnTo>
                      <a:pt x="449" y="72"/>
                    </a:lnTo>
                    <a:lnTo>
                      <a:pt x="298" y="2"/>
                    </a:lnTo>
                    <a:lnTo>
                      <a:pt x="297" y="2"/>
                    </a:lnTo>
                    <a:lnTo>
                      <a:pt x="292" y="0"/>
                    </a:lnTo>
                    <a:lnTo>
                      <a:pt x="288" y="0"/>
                    </a:lnTo>
                    <a:lnTo>
                      <a:pt x="283" y="2"/>
                    </a:lnTo>
                    <a:lnTo>
                      <a:pt x="280" y="2"/>
                    </a:lnTo>
                    <a:lnTo>
                      <a:pt x="277" y="3"/>
                    </a:lnTo>
                    <a:lnTo>
                      <a:pt x="271" y="4"/>
                    </a:lnTo>
                    <a:lnTo>
                      <a:pt x="267" y="7"/>
                    </a:lnTo>
                    <a:lnTo>
                      <a:pt x="263" y="9"/>
                    </a:lnTo>
                    <a:lnTo>
                      <a:pt x="260" y="10"/>
                    </a:lnTo>
                    <a:lnTo>
                      <a:pt x="256" y="12"/>
                    </a:lnTo>
                    <a:lnTo>
                      <a:pt x="252" y="14"/>
                    </a:lnTo>
                    <a:lnTo>
                      <a:pt x="247" y="16"/>
                    </a:lnTo>
                    <a:lnTo>
                      <a:pt x="243" y="19"/>
                    </a:lnTo>
                    <a:lnTo>
                      <a:pt x="239" y="22"/>
                    </a:lnTo>
                    <a:lnTo>
                      <a:pt x="235" y="23"/>
                    </a:lnTo>
                    <a:lnTo>
                      <a:pt x="229" y="26"/>
                    </a:lnTo>
                    <a:lnTo>
                      <a:pt x="224" y="29"/>
                    </a:lnTo>
                    <a:lnTo>
                      <a:pt x="218" y="30"/>
                    </a:lnTo>
                    <a:lnTo>
                      <a:pt x="212" y="33"/>
                    </a:lnTo>
                    <a:lnTo>
                      <a:pt x="207" y="36"/>
                    </a:lnTo>
                    <a:lnTo>
                      <a:pt x="201" y="39"/>
                    </a:lnTo>
                    <a:lnTo>
                      <a:pt x="196" y="42"/>
                    </a:lnTo>
                    <a:lnTo>
                      <a:pt x="190" y="46"/>
                    </a:lnTo>
                    <a:lnTo>
                      <a:pt x="183" y="49"/>
                    </a:lnTo>
                    <a:lnTo>
                      <a:pt x="177" y="52"/>
                    </a:lnTo>
                    <a:lnTo>
                      <a:pt x="170" y="55"/>
                    </a:lnTo>
                    <a:lnTo>
                      <a:pt x="165" y="57"/>
                    </a:lnTo>
                    <a:lnTo>
                      <a:pt x="158" y="60"/>
                    </a:lnTo>
                    <a:lnTo>
                      <a:pt x="152" y="63"/>
                    </a:lnTo>
                    <a:lnTo>
                      <a:pt x="145" y="67"/>
                    </a:lnTo>
                    <a:lnTo>
                      <a:pt x="140" y="70"/>
                    </a:lnTo>
                    <a:lnTo>
                      <a:pt x="133" y="73"/>
                    </a:lnTo>
                    <a:lnTo>
                      <a:pt x="127" y="76"/>
                    </a:lnTo>
                    <a:lnTo>
                      <a:pt x="120" y="80"/>
                    </a:lnTo>
                    <a:lnTo>
                      <a:pt x="114" y="83"/>
                    </a:lnTo>
                    <a:lnTo>
                      <a:pt x="107" y="86"/>
                    </a:lnTo>
                    <a:lnTo>
                      <a:pt x="102" y="89"/>
                    </a:lnTo>
                    <a:lnTo>
                      <a:pt x="96" y="92"/>
                    </a:lnTo>
                    <a:lnTo>
                      <a:pt x="91" y="96"/>
                    </a:lnTo>
                    <a:lnTo>
                      <a:pt x="84" y="98"/>
                    </a:lnTo>
                    <a:lnTo>
                      <a:pt x="78" y="100"/>
                    </a:lnTo>
                    <a:lnTo>
                      <a:pt x="72" y="103"/>
                    </a:lnTo>
                    <a:lnTo>
                      <a:pt x="67" y="106"/>
                    </a:lnTo>
                    <a:lnTo>
                      <a:pt x="61" y="109"/>
                    </a:lnTo>
                    <a:lnTo>
                      <a:pt x="57" y="112"/>
                    </a:lnTo>
                    <a:lnTo>
                      <a:pt x="51" y="115"/>
                    </a:lnTo>
                    <a:lnTo>
                      <a:pt x="47" y="118"/>
                    </a:lnTo>
                    <a:lnTo>
                      <a:pt x="42" y="119"/>
                    </a:lnTo>
                    <a:lnTo>
                      <a:pt x="37" y="122"/>
                    </a:lnTo>
                    <a:lnTo>
                      <a:pt x="33" y="123"/>
                    </a:lnTo>
                    <a:lnTo>
                      <a:pt x="29" y="126"/>
                    </a:lnTo>
                    <a:lnTo>
                      <a:pt x="25" y="128"/>
                    </a:lnTo>
                    <a:lnTo>
                      <a:pt x="22" y="129"/>
                    </a:lnTo>
                    <a:lnTo>
                      <a:pt x="18" y="131"/>
                    </a:lnTo>
                    <a:lnTo>
                      <a:pt x="16" y="133"/>
                    </a:lnTo>
                    <a:lnTo>
                      <a:pt x="11" y="135"/>
                    </a:lnTo>
                    <a:lnTo>
                      <a:pt x="8" y="138"/>
                    </a:lnTo>
                    <a:lnTo>
                      <a:pt x="5" y="138"/>
                    </a:lnTo>
                    <a:lnTo>
                      <a:pt x="5" y="139"/>
                    </a:lnTo>
                    <a:lnTo>
                      <a:pt x="4" y="139"/>
                    </a:lnTo>
                    <a:lnTo>
                      <a:pt x="2" y="142"/>
                    </a:lnTo>
                    <a:lnTo>
                      <a:pt x="1" y="148"/>
                    </a:lnTo>
                    <a:lnTo>
                      <a:pt x="0" y="149"/>
                    </a:lnTo>
                    <a:lnTo>
                      <a:pt x="0" y="153"/>
                    </a:lnTo>
                    <a:lnTo>
                      <a:pt x="0" y="158"/>
                    </a:lnTo>
                    <a:lnTo>
                      <a:pt x="0" y="163"/>
                    </a:lnTo>
                    <a:lnTo>
                      <a:pt x="0" y="169"/>
                    </a:lnTo>
                    <a:lnTo>
                      <a:pt x="0" y="175"/>
                    </a:lnTo>
                    <a:lnTo>
                      <a:pt x="0" y="179"/>
                    </a:lnTo>
                    <a:lnTo>
                      <a:pt x="0" y="182"/>
                    </a:lnTo>
                    <a:lnTo>
                      <a:pt x="0" y="186"/>
                    </a:lnTo>
                    <a:lnTo>
                      <a:pt x="0" y="189"/>
                    </a:lnTo>
                    <a:lnTo>
                      <a:pt x="0" y="196"/>
                    </a:lnTo>
                    <a:lnTo>
                      <a:pt x="0" y="202"/>
                    </a:lnTo>
                    <a:lnTo>
                      <a:pt x="0" y="208"/>
                    </a:lnTo>
                    <a:lnTo>
                      <a:pt x="1" y="214"/>
                    </a:lnTo>
                    <a:lnTo>
                      <a:pt x="1" y="218"/>
                    </a:lnTo>
                    <a:lnTo>
                      <a:pt x="1" y="221"/>
                    </a:lnTo>
                    <a:lnTo>
                      <a:pt x="1" y="224"/>
                    </a:lnTo>
                    <a:lnTo>
                      <a:pt x="1" y="225"/>
                    </a:lnTo>
                    <a:lnTo>
                      <a:pt x="9"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2" name="Freeform 74"/>
              <p:cNvSpPr>
                <a:spLocks/>
              </p:cNvSpPr>
              <p:nvPr/>
            </p:nvSpPr>
            <p:spPr bwMode="auto">
              <a:xfrm>
                <a:off x="268" y="2517"/>
                <a:ext cx="113" cy="68"/>
              </a:xfrm>
              <a:custGeom>
                <a:avLst/>
                <a:gdLst>
                  <a:gd name="T0" fmla="*/ 0 w 227"/>
                  <a:gd name="T1" fmla="*/ 1 h 135"/>
                  <a:gd name="T2" fmla="*/ 13 w 227"/>
                  <a:gd name="T3" fmla="*/ 9 h 135"/>
                  <a:gd name="T4" fmla="*/ 13 w 227"/>
                  <a:gd name="T5" fmla="*/ 9 h 135"/>
                  <a:gd name="T6" fmla="*/ 13 w 227"/>
                  <a:gd name="T7" fmla="*/ 9 h 135"/>
                  <a:gd name="T8" fmla="*/ 14 w 227"/>
                  <a:gd name="T9" fmla="*/ 8 h 135"/>
                  <a:gd name="T10" fmla="*/ 14 w 227"/>
                  <a:gd name="T11" fmla="*/ 8 h 135"/>
                  <a:gd name="T12" fmla="*/ 0 w 227"/>
                  <a:gd name="T13" fmla="*/ 0 h 135"/>
                  <a:gd name="T14" fmla="*/ 0 w 227"/>
                  <a:gd name="T15" fmla="*/ 1 h 135"/>
                  <a:gd name="T16" fmla="*/ 0 w 227"/>
                  <a:gd name="T17" fmla="*/ 1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135"/>
                  <a:gd name="T29" fmla="*/ 227 w 227"/>
                  <a:gd name="T30" fmla="*/ 135 h 1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135">
                    <a:moveTo>
                      <a:pt x="0" y="13"/>
                    </a:moveTo>
                    <a:lnTo>
                      <a:pt x="218" y="135"/>
                    </a:lnTo>
                    <a:lnTo>
                      <a:pt x="220" y="133"/>
                    </a:lnTo>
                    <a:lnTo>
                      <a:pt x="223" y="130"/>
                    </a:lnTo>
                    <a:lnTo>
                      <a:pt x="225" y="128"/>
                    </a:lnTo>
                    <a:lnTo>
                      <a:pt x="227" y="128"/>
                    </a:lnTo>
                    <a:lnTo>
                      <a:pt x="1"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3" name="Freeform 75"/>
              <p:cNvSpPr>
                <a:spLocks/>
              </p:cNvSpPr>
              <p:nvPr/>
            </p:nvSpPr>
            <p:spPr bwMode="auto">
              <a:xfrm>
                <a:off x="290" y="2517"/>
                <a:ext cx="105" cy="53"/>
              </a:xfrm>
              <a:custGeom>
                <a:avLst/>
                <a:gdLst>
                  <a:gd name="T0" fmla="*/ 0 w 208"/>
                  <a:gd name="T1" fmla="*/ 1 h 105"/>
                  <a:gd name="T2" fmla="*/ 11 w 208"/>
                  <a:gd name="T3" fmla="*/ 7 h 105"/>
                  <a:gd name="T4" fmla="*/ 14 w 208"/>
                  <a:gd name="T5" fmla="*/ 5 h 105"/>
                  <a:gd name="T6" fmla="*/ 13 w 208"/>
                  <a:gd name="T7" fmla="*/ 4 h 105"/>
                  <a:gd name="T8" fmla="*/ 11 w 208"/>
                  <a:gd name="T9" fmla="*/ 6 h 105"/>
                  <a:gd name="T10" fmla="*/ 1 w 208"/>
                  <a:gd name="T11" fmla="*/ 0 h 105"/>
                  <a:gd name="T12" fmla="*/ 0 w 208"/>
                  <a:gd name="T13" fmla="*/ 1 h 105"/>
                  <a:gd name="T14" fmla="*/ 0 w 208"/>
                  <a:gd name="T15" fmla="*/ 1 h 105"/>
                  <a:gd name="T16" fmla="*/ 0 60000 65536"/>
                  <a:gd name="T17" fmla="*/ 0 60000 65536"/>
                  <a:gd name="T18" fmla="*/ 0 60000 65536"/>
                  <a:gd name="T19" fmla="*/ 0 60000 65536"/>
                  <a:gd name="T20" fmla="*/ 0 60000 65536"/>
                  <a:gd name="T21" fmla="*/ 0 60000 65536"/>
                  <a:gd name="T22" fmla="*/ 0 60000 65536"/>
                  <a:gd name="T23" fmla="*/ 0 60000 65536"/>
                  <a:gd name="T24" fmla="*/ 0 w 208"/>
                  <a:gd name="T25" fmla="*/ 0 h 105"/>
                  <a:gd name="T26" fmla="*/ 208 w 208"/>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8" h="105">
                    <a:moveTo>
                      <a:pt x="0" y="7"/>
                    </a:moveTo>
                    <a:lnTo>
                      <a:pt x="169" y="105"/>
                    </a:lnTo>
                    <a:lnTo>
                      <a:pt x="208" y="70"/>
                    </a:lnTo>
                    <a:lnTo>
                      <a:pt x="200" y="62"/>
                    </a:lnTo>
                    <a:lnTo>
                      <a:pt x="168" y="93"/>
                    </a:lnTo>
                    <a:lnTo>
                      <a:pt x="8"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4" name="Freeform 76"/>
              <p:cNvSpPr>
                <a:spLocks/>
              </p:cNvSpPr>
              <p:nvPr/>
            </p:nvSpPr>
            <p:spPr bwMode="auto">
              <a:xfrm>
                <a:off x="287" y="2503"/>
                <a:ext cx="109" cy="49"/>
              </a:xfrm>
              <a:custGeom>
                <a:avLst/>
                <a:gdLst>
                  <a:gd name="T0" fmla="*/ 1 w 218"/>
                  <a:gd name="T1" fmla="*/ 3 h 98"/>
                  <a:gd name="T2" fmla="*/ 0 w 218"/>
                  <a:gd name="T3" fmla="*/ 3 h 98"/>
                  <a:gd name="T4" fmla="*/ 5 w 218"/>
                  <a:gd name="T5" fmla="*/ 0 h 98"/>
                  <a:gd name="T6" fmla="*/ 14 w 218"/>
                  <a:gd name="T7" fmla="*/ 6 h 98"/>
                  <a:gd name="T8" fmla="*/ 14 w 218"/>
                  <a:gd name="T9" fmla="*/ 6 h 98"/>
                  <a:gd name="T10" fmla="*/ 5 w 218"/>
                  <a:gd name="T11" fmla="*/ 1 h 98"/>
                  <a:gd name="T12" fmla="*/ 1 w 218"/>
                  <a:gd name="T13" fmla="*/ 3 h 98"/>
                  <a:gd name="T14" fmla="*/ 1 w 218"/>
                  <a:gd name="T15" fmla="*/ 3 h 98"/>
                  <a:gd name="T16" fmla="*/ 0 60000 65536"/>
                  <a:gd name="T17" fmla="*/ 0 60000 65536"/>
                  <a:gd name="T18" fmla="*/ 0 60000 65536"/>
                  <a:gd name="T19" fmla="*/ 0 60000 65536"/>
                  <a:gd name="T20" fmla="*/ 0 60000 65536"/>
                  <a:gd name="T21" fmla="*/ 0 60000 65536"/>
                  <a:gd name="T22" fmla="*/ 0 60000 65536"/>
                  <a:gd name="T23" fmla="*/ 0 60000 65536"/>
                  <a:gd name="T24" fmla="*/ 0 w 218"/>
                  <a:gd name="T25" fmla="*/ 0 h 98"/>
                  <a:gd name="T26" fmla="*/ 218 w 218"/>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 h="98">
                    <a:moveTo>
                      <a:pt x="12" y="36"/>
                    </a:moveTo>
                    <a:lnTo>
                      <a:pt x="0" y="33"/>
                    </a:lnTo>
                    <a:lnTo>
                      <a:pt x="67" y="0"/>
                    </a:lnTo>
                    <a:lnTo>
                      <a:pt x="218" y="92"/>
                    </a:lnTo>
                    <a:lnTo>
                      <a:pt x="210" y="98"/>
                    </a:lnTo>
                    <a:lnTo>
                      <a:pt x="66" y="10"/>
                    </a:lnTo>
                    <a:lnTo>
                      <a:pt x="1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5" name="Freeform 77"/>
              <p:cNvSpPr>
                <a:spLocks/>
              </p:cNvSpPr>
              <p:nvPr/>
            </p:nvSpPr>
            <p:spPr bwMode="auto">
              <a:xfrm>
                <a:off x="349" y="2460"/>
                <a:ext cx="116" cy="75"/>
              </a:xfrm>
              <a:custGeom>
                <a:avLst/>
                <a:gdLst>
                  <a:gd name="T0" fmla="*/ 0 w 233"/>
                  <a:gd name="T1" fmla="*/ 5 h 149"/>
                  <a:gd name="T2" fmla="*/ 7 w 233"/>
                  <a:gd name="T3" fmla="*/ 10 h 149"/>
                  <a:gd name="T4" fmla="*/ 14 w 233"/>
                  <a:gd name="T5" fmla="*/ 4 h 149"/>
                  <a:gd name="T6" fmla="*/ 7 w 233"/>
                  <a:gd name="T7" fmla="*/ 0 h 149"/>
                  <a:gd name="T8" fmla="*/ 6 w 233"/>
                  <a:gd name="T9" fmla="*/ 1 h 149"/>
                  <a:gd name="T10" fmla="*/ 13 w 233"/>
                  <a:gd name="T11" fmla="*/ 4 h 149"/>
                  <a:gd name="T12" fmla="*/ 7 w 233"/>
                  <a:gd name="T13" fmla="*/ 9 h 149"/>
                  <a:gd name="T14" fmla="*/ 0 w 233"/>
                  <a:gd name="T15" fmla="*/ 4 h 149"/>
                  <a:gd name="T16" fmla="*/ 0 w 233"/>
                  <a:gd name="T17" fmla="*/ 5 h 149"/>
                  <a:gd name="T18" fmla="*/ 0 w 233"/>
                  <a:gd name="T19" fmla="*/ 5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49"/>
                  <a:gd name="T32" fmla="*/ 233 w 233"/>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49">
                    <a:moveTo>
                      <a:pt x="0" y="71"/>
                    </a:moveTo>
                    <a:lnTo>
                      <a:pt x="114" y="149"/>
                    </a:lnTo>
                    <a:lnTo>
                      <a:pt x="233" y="56"/>
                    </a:lnTo>
                    <a:lnTo>
                      <a:pt x="119" y="0"/>
                    </a:lnTo>
                    <a:lnTo>
                      <a:pt x="107" y="3"/>
                    </a:lnTo>
                    <a:lnTo>
                      <a:pt x="216" y="59"/>
                    </a:lnTo>
                    <a:lnTo>
                      <a:pt x="114" y="139"/>
                    </a:lnTo>
                    <a:lnTo>
                      <a:pt x="8" y="63"/>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6" name="Freeform 78"/>
              <p:cNvSpPr>
                <a:spLocks/>
              </p:cNvSpPr>
              <p:nvPr/>
            </p:nvSpPr>
            <p:spPr bwMode="auto">
              <a:xfrm>
                <a:off x="344" y="2461"/>
                <a:ext cx="67" cy="34"/>
              </a:xfrm>
              <a:custGeom>
                <a:avLst/>
                <a:gdLst>
                  <a:gd name="T0" fmla="*/ 2 w 133"/>
                  <a:gd name="T1" fmla="*/ 4 h 69"/>
                  <a:gd name="T2" fmla="*/ 9 w 133"/>
                  <a:gd name="T3" fmla="*/ 0 h 69"/>
                  <a:gd name="T4" fmla="*/ 9 w 133"/>
                  <a:gd name="T5" fmla="*/ 0 h 69"/>
                  <a:gd name="T6" fmla="*/ 9 w 133"/>
                  <a:gd name="T7" fmla="*/ 0 h 69"/>
                  <a:gd name="T8" fmla="*/ 8 w 133"/>
                  <a:gd name="T9" fmla="*/ 0 h 69"/>
                  <a:gd name="T10" fmla="*/ 8 w 133"/>
                  <a:gd name="T11" fmla="*/ 0 h 69"/>
                  <a:gd name="T12" fmla="*/ 8 w 133"/>
                  <a:gd name="T13" fmla="*/ 0 h 69"/>
                  <a:gd name="T14" fmla="*/ 8 w 133"/>
                  <a:gd name="T15" fmla="*/ 0 h 69"/>
                  <a:gd name="T16" fmla="*/ 7 w 133"/>
                  <a:gd name="T17" fmla="*/ 0 h 69"/>
                  <a:gd name="T18" fmla="*/ 7 w 133"/>
                  <a:gd name="T19" fmla="*/ 0 h 69"/>
                  <a:gd name="T20" fmla="*/ 7 w 133"/>
                  <a:gd name="T21" fmla="*/ 0 h 69"/>
                  <a:gd name="T22" fmla="*/ 7 w 133"/>
                  <a:gd name="T23" fmla="*/ 0 h 69"/>
                  <a:gd name="T24" fmla="*/ 6 w 133"/>
                  <a:gd name="T25" fmla="*/ 0 h 69"/>
                  <a:gd name="T26" fmla="*/ 6 w 133"/>
                  <a:gd name="T27" fmla="*/ 0 h 69"/>
                  <a:gd name="T28" fmla="*/ 6 w 133"/>
                  <a:gd name="T29" fmla="*/ 1 h 69"/>
                  <a:gd name="T30" fmla="*/ 5 w 133"/>
                  <a:gd name="T31" fmla="*/ 1 h 69"/>
                  <a:gd name="T32" fmla="*/ 5 w 133"/>
                  <a:gd name="T33" fmla="*/ 1 h 69"/>
                  <a:gd name="T34" fmla="*/ 5 w 133"/>
                  <a:gd name="T35" fmla="*/ 1 h 69"/>
                  <a:gd name="T36" fmla="*/ 4 w 133"/>
                  <a:gd name="T37" fmla="*/ 1 h 69"/>
                  <a:gd name="T38" fmla="*/ 4 w 133"/>
                  <a:gd name="T39" fmla="*/ 1 h 69"/>
                  <a:gd name="T40" fmla="*/ 4 w 133"/>
                  <a:gd name="T41" fmla="*/ 2 h 69"/>
                  <a:gd name="T42" fmla="*/ 3 w 133"/>
                  <a:gd name="T43" fmla="*/ 2 h 69"/>
                  <a:gd name="T44" fmla="*/ 3 w 133"/>
                  <a:gd name="T45" fmla="*/ 2 h 69"/>
                  <a:gd name="T46" fmla="*/ 3 w 133"/>
                  <a:gd name="T47" fmla="*/ 2 h 69"/>
                  <a:gd name="T48" fmla="*/ 2 w 133"/>
                  <a:gd name="T49" fmla="*/ 2 h 69"/>
                  <a:gd name="T50" fmla="*/ 2 w 133"/>
                  <a:gd name="T51" fmla="*/ 2 h 69"/>
                  <a:gd name="T52" fmla="*/ 2 w 133"/>
                  <a:gd name="T53" fmla="*/ 3 h 69"/>
                  <a:gd name="T54" fmla="*/ 1 w 133"/>
                  <a:gd name="T55" fmla="*/ 3 h 69"/>
                  <a:gd name="T56" fmla="*/ 1 w 133"/>
                  <a:gd name="T57" fmla="*/ 3 h 69"/>
                  <a:gd name="T58" fmla="*/ 1 w 133"/>
                  <a:gd name="T59" fmla="*/ 3 h 69"/>
                  <a:gd name="T60" fmla="*/ 1 w 133"/>
                  <a:gd name="T61" fmla="*/ 3 h 69"/>
                  <a:gd name="T62" fmla="*/ 1 w 133"/>
                  <a:gd name="T63" fmla="*/ 3 h 69"/>
                  <a:gd name="T64" fmla="*/ 0 w 133"/>
                  <a:gd name="T65" fmla="*/ 3 h 69"/>
                  <a:gd name="T66" fmla="*/ 0 w 133"/>
                  <a:gd name="T67" fmla="*/ 4 h 69"/>
                  <a:gd name="T68" fmla="*/ 1 w 133"/>
                  <a:gd name="T69" fmla="*/ 4 h 69"/>
                  <a:gd name="T70" fmla="*/ 1 w 133"/>
                  <a:gd name="T71" fmla="*/ 4 h 69"/>
                  <a:gd name="T72" fmla="*/ 1 w 133"/>
                  <a:gd name="T73" fmla="*/ 4 h 69"/>
                  <a:gd name="T74" fmla="*/ 1 w 133"/>
                  <a:gd name="T75" fmla="*/ 4 h 69"/>
                  <a:gd name="T76" fmla="*/ 2 w 133"/>
                  <a:gd name="T77" fmla="*/ 4 h 69"/>
                  <a:gd name="T78" fmla="*/ 2 w 133"/>
                  <a:gd name="T79" fmla="*/ 4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3"/>
                  <a:gd name="T121" fmla="*/ 0 h 69"/>
                  <a:gd name="T122" fmla="*/ 133 w 133"/>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3" h="69">
                    <a:moveTo>
                      <a:pt x="18" y="66"/>
                    </a:moveTo>
                    <a:lnTo>
                      <a:pt x="133" y="7"/>
                    </a:lnTo>
                    <a:lnTo>
                      <a:pt x="131" y="6"/>
                    </a:lnTo>
                    <a:lnTo>
                      <a:pt x="129" y="3"/>
                    </a:lnTo>
                    <a:lnTo>
                      <a:pt x="126" y="1"/>
                    </a:lnTo>
                    <a:lnTo>
                      <a:pt x="122" y="0"/>
                    </a:lnTo>
                    <a:lnTo>
                      <a:pt x="120" y="0"/>
                    </a:lnTo>
                    <a:lnTo>
                      <a:pt x="115" y="3"/>
                    </a:lnTo>
                    <a:lnTo>
                      <a:pt x="110" y="4"/>
                    </a:lnTo>
                    <a:lnTo>
                      <a:pt x="107" y="6"/>
                    </a:lnTo>
                    <a:lnTo>
                      <a:pt x="103" y="7"/>
                    </a:lnTo>
                    <a:lnTo>
                      <a:pt x="100" y="10"/>
                    </a:lnTo>
                    <a:lnTo>
                      <a:pt x="95" y="13"/>
                    </a:lnTo>
                    <a:lnTo>
                      <a:pt x="89" y="14"/>
                    </a:lnTo>
                    <a:lnTo>
                      <a:pt x="85" y="17"/>
                    </a:lnTo>
                    <a:lnTo>
                      <a:pt x="79" y="20"/>
                    </a:lnTo>
                    <a:lnTo>
                      <a:pt x="74" y="23"/>
                    </a:lnTo>
                    <a:lnTo>
                      <a:pt x="68" y="26"/>
                    </a:lnTo>
                    <a:lnTo>
                      <a:pt x="63" y="28"/>
                    </a:lnTo>
                    <a:lnTo>
                      <a:pt x="57" y="31"/>
                    </a:lnTo>
                    <a:lnTo>
                      <a:pt x="51" y="34"/>
                    </a:lnTo>
                    <a:lnTo>
                      <a:pt x="46" y="37"/>
                    </a:lnTo>
                    <a:lnTo>
                      <a:pt x="40" y="40"/>
                    </a:lnTo>
                    <a:lnTo>
                      <a:pt x="35" y="43"/>
                    </a:lnTo>
                    <a:lnTo>
                      <a:pt x="29" y="46"/>
                    </a:lnTo>
                    <a:lnTo>
                      <a:pt x="25" y="47"/>
                    </a:lnTo>
                    <a:lnTo>
                      <a:pt x="19" y="50"/>
                    </a:lnTo>
                    <a:lnTo>
                      <a:pt x="15" y="53"/>
                    </a:lnTo>
                    <a:lnTo>
                      <a:pt x="11" y="54"/>
                    </a:lnTo>
                    <a:lnTo>
                      <a:pt x="8" y="57"/>
                    </a:lnTo>
                    <a:lnTo>
                      <a:pt x="4" y="59"/>
                    </a:lnTo>
                    <a:lnTo>
                      <a:pt x="2" y="61"/>
                    </a:lnTo>
                    <a:lnTo>
                      <a:pt x="0" y="63"/>
                    </a:lnTo>
                    <a:lnTo>
                      <a:pt x="0" y="66"/>
                    </a:lnTo>
                    <a:lnTo>
                      <a:pt x="1" y="69"/>
                    </a:lnTo>
                    <a:lnTo>
                      <a:pt x="7" y="69"/>
                    </a:lnTo>
                    <a:lnTo>
                      <a:pt x="9" y="69"/>
                    </a:lnTo>
                    <a:lnTo>
                      <a:pt x="12" y="69"/>
                    </a:lnTo>
                    <a:lnTo>
                      <a:pt x="1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7" name="Freeform 79"/>
              <p:cNvSpPr>
                <a:spLocks/>
              </p:cNvSpPr>
              <p:nvPr/>
            </p:nvSpPr>
            <p:spPr bwMode="auto">
              <a:xfrm>
                <a:off x="367" y="2481"/>
                <a:ext cx="60" cy="36"/>
              </a:xfrm>
              <a:custGeom>
                <a:avLst/>
                <a:gdLst>
                  <a:gd name="T0" fmla="*/ 0 w 119"/>
                  <a:gd name="T1" fmla="*/ 0 h 73"/>
                  <a:gd name="T2" fmla="*/ 7 w 119"/>
                  <a:gd name="T3" fmla="*/ 4 h 73"/>
                  <a:gd name="T4" fmla="*/ 8 w 119"/>
                  <a:gd name="T5" fmla="*/ 4 h 73"/>
                  <a:gd name="T6" fmla="*/ 1 w 119"/>
                  <a:gd name="T7" fmla="*/ 0 h 73"/>
                  <a:gd name="T8" fmla="*/ 0 w 119"/>
                  <a:gd name="T9" fmla="*/ 0 h 73"/>
                  <a:gd name="T10" fmla="*/ 0 w 119"/>
                  <a:gd name="T11" fmla="*/ 0 h 73"/>
                  <a:gd name="T12" fmla="*/ 0 60000 65536"/>
                  <a:gd name="T13" fmla="*/ 0 60000 65536"/>
                  <a:gd name="T14" fmla="*/ 0 60000 65536"/>
                  <a:gd name="T15" fmla="*/ 0 60000 65536"/>
                  <a:gd name="T16" fmla="*/ 0 60000 65536"/>
                  <a:gd name="T17" fmla="*/ 0 60000 65536"/>
                  <a:gd name="T18" fmla="*/ 0 w 119"/>
                  <a:gd name="T19" fmla="*/ 0 h 73"/>
                  <a:gd name="T20" fmla="*/ 119 w 119"/>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19" h="73">
                    <a:moveTo>
                      <a:pt x="0" y="4"/>
                    </a:moveTo>
                    <a:lnTo>
                      <a:pt x="112" y="73"/>
                    </a:lnTo>
                    <a:lnTo>
                      <a:pt x="119" y="67"/>
                    </a:lnTo>
                    <a:lnTo>
                      <a:pt x="11"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8" name="Freeform 80"/>
              <p:cNvSpPr>
                <a:spLocks/>
              </p:cNvSpPr>
              <p:nvPr/>
            </p:nvSpPr>
            <p:spPr bwMode="auto">
              <a:xfrm>
                <a:off x="389" y="2469"/>
                <a:ext cx="55" cy="34"/>
              </a:xfrm>
              <a:custGeom>
                <a:avLst/>
                <a:gdLst>
                  <a:gd name="T0" fmla="*/ 0 w 111"/>
                  <a:gd name="T1" fmla="*/ 1 h 67"/>
                  <a:gd name="T2" fmla="*/ 6 w 111"/>
                  <a:gd name="T3" fmla="*/ 5 h 67"/>
                  <a:gd name="T4" fmla="*/ 6 w 111"/>
                  <a:gd name="T5" fmla="*/ 4 h 67"/>
                  <a:gd name="T6" fmla="*/ 0 w 111"/>
                  <a:gd name="T7" fmla="*/ 0 h 67"/>
                  <a:gd name="T8" fmla="*/ 0 w 111"/>
                  <a:gd name="T9" fmla="*/ 1 h 67"/>
                  <a:gd name="T10" fmla="*/ 0 w 111"/>
                  <a:gd name="T11" fmla="*/ 1 h 67"/>
                  <a:gd name="T12" fmla="*/ 0 60000 65536"/>
                  <a:gd name="T13" fmla="*/ 0 60000 65536"/>
                  <a:gd name="T14" fmla="*/ 0 60000 65536"/>
                  <a:gd name="T15" fmla="*/ 0 60000 65536"/>
                  <a:gd name="T16" fmla="*/ 0 60000 65536"/>
                  <a:gd name="T17" fmla="*/ 0 60000 65536"/>
                  <a:gd name="T18" fmla="*/ 0 w 111"/>
                  <a:gd name="T19" fmla="*/ 0 h 67"/>
                  <a:gd name="T20" fmla="*/ 111 w 111"/>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11" h="67">
                    <a:moveTo>
                      <a:pt x="0" y="6"/>
                    </a:moveTo>
                    <a:lnTo>
                      <a:pt x="105" y="67"/>
                    </a:lnTo>
                    <a:lnTo>
                      <a:pt x="111" y="62"/>
                    </a:lnTo>
                    <a:lnTo>
                      <a:pt x="11"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9" name="Freeform 81"/>
              <p:cNvSpPr>
                <a:spLocks/>
              </p:cNvSpPr>
              <p:nvPr/>
            </p:nvSpPr>
            <p:spPr bwMode="auto">
              <a:xfrm>
                <a:off x="388" y="2481"/>
                <a:ext cx="57" cy="43"/>
              </a:xfrm>
              <a:custGeom>
                <a:avLst/>
                <a:gdLst>
                  <a:gd name="T0" fmla="*/ 7 w 115"/>
                  <a:gd name="T1" fmla="*/ 1 h 86"/>
                  <a:gd name="T2" fmla="*/ 0 w 115"/>
                  <a:gd name="T3" fmla="*/ 6 h 86"/>
                  <a:gd name="T4" fmla="*/ 0 w 115"/>
                  <a:gd name="T5" fmla="*/ 5 h 86"/>
                  <a:gd name="T6" fmla="*/ 6 w 115"/>
                  <a:gd name="T7" fmla="*/ 0 h 86"/>
                  <a:gd name="T8" fmla="*/ 7 w 115"/>
                  <a:gd name="T9" fmla="*/ 1 h 86"/>
                  <a:gd name="T10" fmla="*/ 7 w 115"/>
                  <a:gd name="T11" fmla="*/ 1 h 86"/>
                  <a:gd name="T12" fmla="*/ 0 60000 65536"/>
                  <a:gd name="T13" fmla="*/ 0 60000 65536"/>
                  <a:gd name="T14" fmla="*/ 0 60000 65536"/>
                  <a:gd name="T15" fmla="*/ 0 60000 65536"/>
                  <a:gd name="T16" fmla="*/ 0 60000 65536"/>
                  <a:gd name="T17" fmla="*/ 0 60000 65536"/>
                  <a:gd name="T18" fmla="*/ 0 w 115"/>
                  <a:gd name="T19" fmla="*/ 0 h 86"/>
                  <a:gd name="T20" fmla="*/ 115 w 115"/>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115" h="86">
                    <a:moveTo>
                      <a:pt x="115" y="3"/>
                    </a:moveTo>
                    <a:lnTo>
                      <a:pt x="10" y="86"/>
                    </a:lnTo>
                    <a:lnTo>
                      <a:pt x="0" y="77"/>
                    </a:lnTo>
                    <a:lnTo>
                      <a:pt x="108" y="0"/>
                    </a:lnTo>
                    <a:lnTo>
                      <a:pt x="11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0" name="Freeform 82"/>
              <p:cNvSpPr>
                <a:spLocks/>
              </p:cNvSpPr>
              <p:nvPr/>
            </p:nvSpPr>
            <p:spPr bwMode="auto">
              <a:xfrm>
                <a:off x="364" y="2469"/>
                <a:ext cx="59" cy="37"/>
              </a:xfrm>
              <a:custGeom>
                <a:avLst/>
                <a:gdLst>
                  <a:gd name="T0" fmla="*/ 8 w 118"/>
                  <a:gd name="T1" fmla="*/ 1 h 74"/>
                  <a:gd name="T2" fmla="*/ 1 w 118"/>
                  <a:gd name="T3" fmla="*/ 5 h 74"/>
                  <a:gd name="T4" fmla="*/ 0 w 118"/>
                  <a:gd name="T5" fmla="*/ 5 h 74"/>
                  <a:gd name="T6" fmla="*/ 7 w 118"/>
                  <a:gd name="T7" fmla="*/ 0 h 74"/>
                  <a:gd name="T8" fmla="*/ 8 w 118"/>
                  <a:gd name="T9" fmla="*/ 1 h 74"/>
                  <a:gd name="T10" fmla="*/ 8 w 118"/>
                  <a:gd name="T11" fmla="*/ 1 h 74"/>
                  <a:gd name="T12" fmla="*/ 0 60000 65536"/>
                  <a:gd name="T13" fmla="*/ 0 60000 65536"/>
                  <a:gd name="T14" fmla="*/ 0 60000 65536"/>
                  <a:gd name="T15" fmla="*/ 0 60000 65536"/>
                  <a:gd name="T16" fmla="*/ 0 60000 65536"/>
                  <a:gd name="T17" fmla="*/ 0 60000 65536"/>
                  <a:gd name="T18" fmla="*/ 0 w 118"/>
                  <a:gd name="T19" fmla="*/ 0 h 74"/>
                  <a:gd name="T20" fmla="*/ 118 w 118"/>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118" h="74">
                    <a:moveTo>
                      <a:pt x="118" y="7"/>
                    </a:moveTo>
                    <a:lnTo>
                      <a:pt x="12" y="74"/>
                    </a:lnTo>
                    <a:lnTo>
                      <a:pt x="0" y="67"/>
                    </a:lnTo>
                    <a:lnTo>
                      <a:pt x="111" y="0"/>
                    </a:lnTo>
                    <a:lnTo>
                      <a:pt x="1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04800" y="685800"/>
            <a:ext cx="9144000" cy="838200"/>
          </a:xfrm>
        </p:spPr>
        <p:txBody>
          <a:bodyPr/>
          <a:lstStyle/>
          <a:p>
            <a:pPr eaLnBrk="1" hangingPunct="1">
              <a:lnSpc>
                <a:spcPct val="90000"/>
              </a:lnSpc>
              <a:buFontTx/>
              <a:buNone/>
            </a:pPr>
            <a:r>
              <a:rPr lang="en-US" altLang="vi-VN" sz="4400" b="1" smtClean="0">
                <a:solidFill>
                  <a:srgbClr val="FF0066"/>
                </a:solidFill>
                <a:sym typeface="Wingdings" panose="05000000000000000000" pitchFamily="2" charset="2"/>
              </a:rPr>
              <a:t>III. Một số biện pháp phòng, trị bệnh cho vật nuôi</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1000"/>
                                        <p:tgtEl>
                                          <p:spTgt spid="29698">
                                            <p:txEl>
                                              <p:pRg st="0" end="0"/>
                                            </p:txEl>
                                          </p:spTgt>
                                        </p:tgtEl>
                                      </p:cBhvr>
                                    </p:animEffect>
                                    <p:anim calcmode="lin" valueType="num">
                                      <p:cBhvr>
                                        <p:cTn id="8" dur="1000" fill="hold"/>
                                        <p:tgtEl>
                                          <p:spTgt spid="296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r>
              <a:rPr lang="en-US" altLang="en-US" sz="2800" b="1" smtClean="0">
                <a:latin typeface="Times New Roman" panose="02020603050405020304" pitchFamily="18" charset="0"/>
                <a:cs typeface="Times New Roman" panose="02020603050405020304" pitchFamily="18" charset="0"/>
              </a:rPr>
              <a:t>1. Phòng bệnh cho vật nuôi</a:t>
            </a:r>
            <a:endParaRPr lang="vi-VN" altLang="en-US" sz="2800" b="1" smtClean="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2941638"/>
            <a:ext cx="8915400" cy="3916362"/>
          </a:xfrm>
        </p:spPr>
      </p:pic>
      <p:sp>
        <p:nvSpPr>
          <p:cNvPr id="7" name="Cloud Callout 3"/>
          <p:cNvSpPr>
            <a:spLocks noChangeArrowheads="1"/>
          </p:cNvSpPr>
          <p:nvPr/>
        </p:nvSpPr>
        <p:spPr bwMode="auto">
          <a:xfrm>
            <a:off x="4419600" y="228600"/>
            <a:ext cx="4343400" cy="2667000"/>
          </a:xfrm>
          <a:prstGeom prst="cloudCallout">
            <a:avLst>
              <a:gd name="adj1" fmla="val -44356"/>
              <a:gd name="adj2" fmla="val 55106"/>
            </a:avLst>
          </a:prstGeom>
          <a:solidFill>
            <a:srgbClr val="F2F2F2"/>
          </a:solidFill>
          <a:ln w="25400" algn="ctr">
            <a:solidFill>
              <a:srgbClr val="89A4A7"/>
            </a:solidFill>
            <a:round/>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vi-VN" b="1">
              <a:solidFill>
                <a:srgbClr val="C00000"/>
              </a:solidFill>
            </a:endParaRPr>
          </a:p>
          <a:p>
            <a:pPr algn="ctr" eaLnBrk="1" hangingPunct="1">
              <a:spcBef>
                <a:spcPct val="0"/>
              </a:spcBef>
              <a:buFontTx/>
              <a:buNone/>
            </a:pPr>
            <a:r>
              <a:rPr lang="en-US" altLang="vi-VN" b="1">
                <a:solidFill>
                  <a:srgbClr val="C00000"/>
                </a:solidFill>
              </a:rPr>
              <a:t>Quan sát hình 11.3 nêu một số biện pháp phòng bệnh</a:t>
            </a:r>
          </a:p>
          <a:p>
            <a:pPr algn="ctr" eaLnBrk="1" hangingPunct="1">
              <a:spcBef>
                <a:spcPct val="0"/>
              </a:spcBef>
              <a:buFontTx/>
              <a:buNone/>
            </a:pPr>
            <a:endParaRPr lang="en-US" altLang="vi-VN">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20700" y="319088"/>
            <a:ext cx="8039100" cy="838200"/>
          </a:xfrm>
        </p:spPr>
        <p:txBody>
          <a:bodyPr/>
          <a:lstStyle/>
          <a:p>
            <a:pPr algn="l"/>
            <a:r>
              <a:rPr lang="en-US" altLang="en-US" sz="2800" b="1" smtClean="0">
                <a:latin typeface="Times New Roman" panose="02020603050405020304" pitchFamily="18" charset="0"/>
                <a:cs typeface="Times New Roman" panose="02020603050405020304" pitchFamily="18" charset="0"/>
              </a:rPr>
              <a:t>1. Phòng bệnh cho vật nuôi</a:t>
            </a:r>
            <a:endParaRPr lang="vi-VN" altLang="en-US" sz="2800" b="1" smtClean="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20700" y="1143000"/>
            <a:ext cx="8305800" cy="4343400"/>
          </a:xfrm>
        </p:spPr>
        <p:txBody>
          <a:bodyPr/>
          <a:lstStyle/>
          <a:p>
            <a:pPr algn="l"/>
            <a:r>
              <a:rPr lang="nl-NL" altLang="en-US" smtClean="0">
                <a:latin typeface="Times New Roman" panose="02020603050405020304" pitchFamily="18" charset="0"/>
                <a:cs typeface="Times New Roman" panose="02020603050405020304" pitchFamily="18" charset="0"/>
              </a:rPr>
              <a:t>- Chăm sóc chu đáo cho từng loại vật nuôi. </a:t>
            </a:r>
            <a:endParaRPr lang="vi-VN" altLang="en-US" smtClean="0">
              <a:latin typeface="Times New Roman" panose="02020603050405020304" pitchFamily="18" charset="0"/>
              <a:cs typeface="Times New Roman" panose="02020603050405020304" pitchFamily="18" charset="0"/>
            </a:endParaRPr>
          </a:p>
          <a:p>
            <a:pPr algn="l"/>
            <a:r>
              <a:rPr lang="nl-NL" altLang="en-US" smtClean="0">
                <a:latin typeface="Times New Roman" panose="02020603050405020304" pitchFamily="18" charset="0"/>
                <a:cs typeface="Times New Roman" panose="02020603050405020304" pitchFamily="18" charset="0"/>
              </a:rPr>
              <a:t>- Tiêm phòng đầy đủ các loại vác xin </a:t>
            </a:r>
            <a:endParaRPr lang="vi-VN" altLang="en-US" smtClean="0">
              <a:latin typeface="Times New Roman" panose="02020603050405020304" pitchFamily="18" charset="0"/>
              <a:cs typeface="Times New Roman" panose="02020603050405020304" pitchFamily="18" charset="0"/>
            </a:endParaRPr>
          </a:p>
          <a:p>
            <a:pPr algn="l"/>
            <a:r>
              <a:rPr lang="nl-NL" altLang="en-US" smtClean="0">
                <a:latin typeface="Times New Roman" panose="02020603050405020304" pitchFamily="18" charset="0"/>
                <a:cs typeface="Times New Roman" panose="02020603050405020304" pitchFamily="18" charset="0"/>
              </a:rPr>
              <a:t>- Cho vật nuôi ăn đầy đủ các chất dinh dưỡng.</a:t>
            </a:r>
            <a:endParaRPr lang="vi-VN" altLang="en-US" smtClean="0">
              <a:latin typeface="Times New Roman" panose="02020603050405020304" pitchFamily="18" charset="0"/>
              <a:cs typeface="Times New Roman" panose="02020603050405020304" pitchFamily="18" charset="0"/>
            </a:endParaRPr>
          </a:p>
          <a:p>
            <a:pPr algn="l"/>
            <a:r>
              <a:rPr lang="nl-NL" altLang="en-US" smtClean="0">
                <a:latin typeface="Times New Roman" panose="02020603050405020304" pitchFamily="18" charset="0"/>
                <a:cs typeface="Times New Roman" panose="02020603050405020304" pitchFamily="18" charset="0"/>
              </a:rPr>
              <a:t>- Vệ sinh môi trường sạch sẽ.</a:t>
            </a:r>
            <a:endParaRPr lang="vi-VN" altLang="en-US" smtClean="0">
              <a:latin typeface="Times New Roman" panose="02020603050405020304" pitchFamily="18" charset="0"/>
              <a:cs typeface="Times New Roman" panose="02020603050405020304" pitchFamily="18" charset="0"/>
            </a:endParaRPr>
          </a:p>
          <a:p>
            <a:pPr algn="l"/>
            <a:r>
              <a:rPr lang="nl-NL" altLang="en-US" smtClean="0">
                <a:latin typeface="Times New Roman" panose="02020603050405020304" pitchFamily="18" charset="0"/>
                <a:cs typeface="Times New Roman" panose="02020603050405020304" pitchFamily="18" charset="0"/>
              </a:rPr>
              <a:t>- Cách li vật nuôi khỏe mạnh với vật nuôi bị bệnh và các nguồn lây nhiễm khác</a:t>
            </a:r>
            <a:endParaRPr lang="vi-VN" altLang="en-US" smtClean="0">
              <a:latin typeface="Times New Roman" panose="02020603050405020304" pitchFamily="18" charset="0"/>
              <a:cs typeface="Times New Roman" panose="02020603050405020304" pitchFamily="18" charset="0"/>
            </a:endParaRPr>
          </a:p>
          <a:p>
            <a:endParaRPr lang="vi-VN"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a:spLocks noChangeArrowheads="1"/>
          </p:cNvSpPr>
          <p:nvPr/>
        </p:nvSpPr>
        <p:spPr bwMode="gray">
          <a:xfrm>
            <a:off x="2967038" y="2590800"/>
            <a:ext cx="6100762" cy="919163"/>
          </a:xfrm>
          <a:prstGeom prst="roundRect">
            <a:avLst>
              <a:gd name="adj" fmla="val 50000"/>
            </a:avLst>
          </a:prstGeom>
          <a:solidFill>
            <a:srgbClr val="00B0F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b="1" dirty="0">
                <a:solidFill>
                  <a:srgbClr val="FF0000"/>
                </a:solidFill>
                <a:latin typeface="Times New Roman" pitchFamily="18" charset="0"/>
                <a:cs typeface="Times New Roman" pitchFamily="18" charset="0"/>
              </a:rPr>
              <a:t>VAI TRÒ CỦA PHÒNG VÀ TRỊ BỆNH CHO VẬT NUÔI</a:t>
            </a:r>
            <a:endParaRPr lang="en-US" b="1" dirty="0">
              <a:solidFill>
                <a:srgbClr val="FF0000"/>
              </a:solidFill>
              <a:latin typeface="Times New Roman" pitchFamily="18" charset="0"/>
              <a:cs typeface="Times New Roman" pitchFamily="18" charset="0"/>
            </a:endParaRPr>
          </a:p>
        </p:txBody>
      </p:sp>
      <p:sp>
        <p:nvSpPr>
          <p:cNvPr id="15" name="AutoShape 43"/>
          <p:cNvSpPr>
            <a:spLocks noChangeArrowheads="1"/>
          </p:cNvSpPr>
          <p:nvPr/>
        </p:nvSpPr>
        <p:spPr bwMode="gray">
          <a:xfrm>
            <a:off x="2909888" y="3886200"/>
            <a:ext cx="6157912" cy="1019175"/>
          </a:xfrm>
          <a:prstGeom prst="roundRect">
            <a:avLst>
              <a:gd name="adj" fmla="val 50000"/>
            </a:avLst>
          </a:prstGeom>
          <a:solidFill>
            <a:srgbClr val="00B0F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b="1" dirty="0">
                <a:solidFill>
                  <a:srgbClr val="FF0000"/>
                </a:solidFill>
                <a:latin typeface="Times New Roman" pitchFamily="18" charset="0"/>
                <a:cs typeface="Times New Roman" pitchFamily="18" charset="0"/>
              </a:rPr>
              <a:t>MỘT SỐ NGUYÊN NHÂN GÂY BỆNH CHO VẬT NUÔI</a:t>
            </a:r>
            <a:endParaRPr lang="en-US" b="1" dirty="0">
              <a:solidFill>
                <a:srgbClr val="FF0000"/>
              </a:solidFill>
              <a:latin typeface="Times New Roman" pitchFamily="18" charset="0"/>
              <a:cs typeface="Times New Roman" pitchFamily="18" charset="0"/>
            </a:endParaRPr>
          </a:p>
        </p:txBody>
      </p:sp>
      <p:grpSp>
        <p:nvGrpSpPr>
          <p:cNvPr id="2" name="Group 7"/>
          <p:cNvGrpSpPr>
            <a:grpSpLocks/>
          </p:cNvGrpSpPr>
          <p:nvPr/>
        </p:nvGrpSpPr>
        <p:grpSpPr bwMode="auto">
          <a:xfrm>
            <a:off x="1060450" y="2974975"/>
            <a:ext cx="1563688" cy="203200"/>
            <a:chOff x="0" y="1896"/>
            <a:chExt cx="5760" cy="120"/>
          </a:xfrm>
        </p:grpSpPr>
        <p:sp>
          <p:nvSpPr>
            <p:cNvPr id="5191"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92"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grpSp>
      <p:grpSp>
        <p:nvGrpSpPr>
          <p:cNvPr id="3" name="Group 10"/>
          <p:cNvGrpSpPr>
            <a:grpSpLocks/>
          </p:cNvGrpSpPr>
          <p:nvPr/>
        </p:nvGrpSpPr>
        <p:grpSpPr bwMode="auto">
          <a:xfrm>
            <a:off x="346075" y="2255838"/>
            <a:ext cx="720725" cy="1219200"/>
            <a:chOff x="1474" y="2341"/>
            <a:chExt cx="454" cy="679"/>
          </a:xfrm>
        </p:grpSpPr>
        <p:grpSp>
          <p:nvGrpSpPr>
            <p:cNvPr id="5178" name="Group 11"/>
            <p:cNvGrpSpPr>
              <a:grpSpLocks/>
            </p:cNvGrpSpPr>
            <p:nvPr/>
          </p:nvGrpSpPr>
          <p:grpSpPr bwMode="auto">
            <a:xfrm rot="5400000">
              <a:off x="1456" y="2517"/>
              <a:ext cx="537" cy="185"/>
              <a:chOff x="0" y="1896"/>
              <a:chExt cx="5760" cy="120"/>
            </a:xfrm>
          </p:grpSpPr>
          <p:sp>
            <p:nvSpPr>
              <p:cNvPr id="5189"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90"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grpSp>
        <p:grpSp>
          <p:nvGrpSpPr>
            <p:cNvPr id="5179" name="Group 14"/>
            <p:cNvGrpSpPr>
              <a:grpSpLocks/>
            </p:cNvGrpSpPr>
            <p:nvPr/>
          </p:nvGrpSpPr>
          <p:grpSpPr bwMode="auto">
            <a:xfrm rot="5400000">
              <a:off x="1474" y="2567"/>
              <a:ext cx="453" cy="454"/>
              <a:chOff x="1845" y="1824"/>
              <a:chExt cx="2016" cy="1823"/>
            </a:xfrm>
          </p:grpSpPr>
          <p:sp>
            <p:nvSpPr>
              <p:cNvPr id="6159" name="AutoShape 15"/>
              <p:cNvSpPr>
                <a:spLocks noChangeArrowheads="1"/>
              </p:cNvSpPr>
              <p:nvPr/>
            </p:nvSpPr>
            <p:spPr bwMode="gray">
              <a:xfrm rot="16200000" flipH="1">
                <a:off x="1792" y="259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latin typeface="Arial" charset="0"/>
                  <a:cs typeface="Arial" charset="0"/>
                </a:endParaRPr>
              </a:p>
            </p:txBody>
          </p:sp>
          <p:sp>
            <p:nvSpPr>
              <p:cNvPr id="5181" name="AutoShape 16"/>
              <p:cNvSpPr>
                <a:spLocks noChangeArrowheads="1"/>
              </p:cNvSpPr>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82" name="AutoShape 17"/>
              <p:cNvSpPr>
                <a:spLocks noChangeArrowheads="1"/>
              </p:cNvSpPr>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83"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84"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6164" name="Oval 20"/>
              <p:cNvSpPr>
                <a:spLocks noChangeArrowheads="1"/>
              </p:cNvSpPr>
              <p:nvPr/>
            </p:nvSpPr>
            <p:spPr bwMode="gray">
              <a:xfrm>
                <a:off x="2151" y="2882"/>
                <a:ext cx="1413" cy="245"/>
              </a:xfrm>
              <a:prstGeom prst="ellipse">
                <a:avLst/>
              </a:prstGeom>
              <a:gradFill rotWithShape="1">
                <a:gsLst>
                  <a:gs pos="0">
                    <a:srgbClr val="FFFFFF"/>
                  </a:gs>
                  <a:gs pos="50000">
                    <a:schemeClr val="hlink"/>
                  </a:gs>
                  <a:gs pos="100000">
                    <a:srgbClr val="FFFFFF"/>
                  </a:gs>
                </a:gsLst>
                <a:lin ang="2700000" scaled="1"/>
              </a:gradFill>
              <a:ln w="38100" algn="ctr">
                <a:noFill/>
                <a:round/>
                <a:headEnd/>
                <a:tailEnd/>
              </a:ln>
            </p:spPr>
            <p:txBody>
              <a:bodyPr rot="10800000" vert="eaVert" wrap="none" anchor="ctr">
                <a:spAutoFit/>
              </a:bodyPr>
              <a:lstStyle/>
              <a:p>
                <a:pPr>
                  <a:defRPr/>
                </a:pPr>
                <a:endParaRPr lang="en-US">
                  <a:latin typeface="Arial" charset="0"/>
                  <a:cs typeface="Arial" charset="0"/>
                </a:endParaRPr>
              </a:p>
            </p:txBody>
          </p:sp>
          <p:sp>
            <p:nvSpPr>
              <p:cNvPr id="5186" name="Oval 21"/>
              <p:cNvSpPr>
                <a:spLocks noChangeArrowheads="1"/>
              </p:cNvSpPr>
              <p:nvPr/>
            </p:nvSpPr>
            <p:spPr bwMode="gray">
              <a:xfrm>
                <a:off x="2176" y="2888"/>
                <a:ext cx="1421" cy="23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6166" name="Oval 22"/>
              <p:cNvSpPr>
                <a:spLocks noChangeArrowheads="1"/>
              </p:cNvSpPr>
              <p:nvPr/>
            </p:nvSpPr>
            <p:spPr bwMode="gray">
              <a:xfrm>
                <a:off x="2151" y="2111"/>
                <a:ext cx="1413" cy="1096"/>
              </a:xfrm>
              <a:prstGeom prst="ellipse">
                <a:avLst/>
              </a:prstGeom>
              <a:gradFill rotWithShape="1">
                <a:gsLst>
                  <a:gs pos="0">
                    <a:srgbClr val="7A7400"/>
                  </a:gs>
                  <a:gs pos="50000">
                    <a:schemeClr val="hlink"/>
                  </a:gs>
                  <a:gs pos="100000">
                    <a:srgbClr val="7A7400"/>
                  </a:gs>
                </a:gsLst>
                <a:lin ang="18900000" scaled="1"/>
              </a:gradFill>
              <a:ln w="38100" algn="ctr">
                <a:noFill/>
                <a:round/>
                <a:headEnd/>
                <a:tailEnd/>
              </a:ln>
            </p:spPr>
            <p:txBody>
              <a:bodyPr rot="10800000" vert="eaVert" anchor="ctr">
                <a:spAutoFit/>
              </a:bodyPr>
              <a:lstStyle/>
              <a:p>
                <a:pPr>
                  <a:defRPr/>
                </a:pPr>
                <a:endParaRPr lang="en-US">
                  <a:latin typeface="Arial" charset="0"/>
                  <a:cs typeface="Arial" charset="0"/>
                </a:endParaRPr>
              </a:p>
            </p:txBody>
          </p:sp>
          <p:sp>
            <p:nvSpPr>
              <p:cNvPr id="5188" name="Oval 23" descr="Pink tissue paper"/>
              <p:cNvSpPr>
                <a:spLocks noChangeArrowheads="1"/>
              </p:cNvSpPr>
              <p:nvPr/>
            </p:nvSpPr>
            <p:spPr bwMode="gray">
              <a:xfrm>
                <a:off x="2178" y="2085"/>
                <a:ext cx="1417" cy="1095"/>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grpSp>
      </p:grpSp>
      <p:grpSp>
        <p:nvGrpSpPr>
          <p:cNvPr id="6" name="Group 24"/>
          <p:cNvGrpSpPr>
            <a:grpSpLocks/>
          </p:cNvGrpSpPr>
          <p:nvPr/>
        </p:nvGrpSpPr>
        <p:grpSpPr bwMode="auto">
          <a:xfrm rot="5400000">
            <a:off x="1917700" y="3432175"/>
            <a:ext cx="1173163" cy="144463"/>
            <a:chOff x="0" y="1896"/>
            <a:chExt cx="5760" cy="120"/>
          </a:xfrm>
        </p:grpSpPr>
        <p:sp>
          <p:nvSpPr>
            <p:cNvPr id="5176" name="Rectangle 2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77" name="Rectangle 2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grpSp>
      <p:grpSp>
        <p:nvGrpSpPr>
          <p:cNvPr id="7" name="Group 28"/>
          <p:cNvGrpSpPr>
            <a:grpSpLocks/>
          </p:cNvGrpSpPr>
          <p:nvPr/>
        </p:nvGrpSpPr>
        <p:grpSpPr bwMode="auto">
          <a:xfrm>
            <a:off x="2000250" y="2505075"/>
            <a:ext cx="957263" cy="1038225"/>
            <a:chOff x="3255" y="860"/>
            <a:chExt cx="583" cy="623"/>
          </a:xfrm>
        </p:grpSpPr>
        <p:grpSp>
          <p:nvGrpSpPr>
            <p:cNvPr id="5165" name="Group 29"/>
            <p:cNvGrpSpPr>
              <a:grpSpLocks/>
            </p:cNvGrpSpPr>
            <p:nvPr/>
          </p:nvGrpSpPr>
          <p:grpSpPr bwMode="auto">
            <a:xfrm rot="5400000">
              <a:off x="3235" y="880"/>
              <a:ext cx="623" cy="583"/>
              <a:chOff x="1871" y="1821"/>
              <a:chExt cx="2007" cy="1810"/>
            </a:xfrm>
          </p:grpSpPr>
          <p:sp>
            <p:nvSpPr>
              <p:cNvPr id="5167" name="AutoShape 30"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68" name="AutoShape 31"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69" name="AutoShape 32"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70" name="Oval 33" descr="Bouquet"/>
              <p:cNvSpPr>
                <a:spLocks noChangeArrowheads="1"/>
              </p:cNvSpPr>
              <p:nvPr/>
            </p:nvSpPr>
            <p:spPr bwMode="gray">
              <a:xfrm>
                <a:off x="2078" y="1821"/>
                <a:ext cx="1615" cy="1613"/>
              </a:xfrm>
              <a:prstGeom prst="ellipse">
                <a:avLst/>
              </a:prstGeom>
              <a:blipFill dpi="0" rotWithShape="1">
                <a:blip r:embed="rId4"/>
                <a:srcRect/>
                <a:tile tx="0" ty="0" sx="100000" sy="100000" flip="none" algn="tl"/>
              </a:blipFill>
              <a:ln w="57150" algn="ctr">
                <a:solidFill>
                  <a:srgbClr val="00990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71" name="Oval 34" descr="Bouquet">
                <a:hlinkClick r:id="rId5" action="ppaction://hlinkpres?slideindex=1&amp;slidetitle="/>
              </p:cNvPr>
              <p:cNvSpPr>
                <a:spLocks noChangeArrowheads="1"/>
              </p:cNvSpPr>
              <p:nvPr/>
            </p:nvSpPr>
            <p:spPr bwMode="gray">
              <a:xfrm>
                <a:off x="2170" y="1911"/>
                <a:ext cx="1430" cy="1429"/>
              </a:xfrm>
              <a:prstGeom prst="ellipse">
                <a:avLst/>
              </a:prstGeom>
              <a:blipFill dpi="0" rotWithShape="1">
                <a:blip r:embed="rId4"/>
                <a:srcRect/>
                <a:tile tx="0" ty="0" sx="100000" sy="100000" flip="none" algn="tl"/>
              </a:blipFill>
              <a:ln w="9525" algn="ctr">
                <a:solidFill>
                  <a:srgbClr val="00990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72" name="Oval 35" descr="Bouquet"/>
              <p:cNvSpPr>
                <a:spLocks noChangeArrowheads="1"/>
              </p:cNvSpPr>
              <p:nvPr/>
            </p:nvSpPr>
            <p:spPr bwMode="gray">
              <a:xfrm>
                <a:off x="2280" y="2916"/>
                <a:ext cx="1240" cy="220"/>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73" name="Oval 36" descr="Bouquet"/>
              <p:cNvSpPr>
                <a:spLocks noChangeArrowheads="1"/>
              </p:cNvSpPr>
              <p:nvPr/>
            </p:nvSpPr>
            <p:spPr bwMode="gray">
              <a:xfrm>
                <a:off x="2280" y="2916"/>
                <a:ext cx="1240" cy="220"/>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74" name="Oval 37" descr="Bouquet"/>
              <p:cNvSpPr>
                <a:spLocks noChangeArrowheads="1"/>
              </p:cNvSpPr>
              <p:nvPr/>
            </p:nvSpPr>
            <p:spPr bwMode="gray">
              <a:xfrm>
                <a:off x="2267" y="2066"/>
                <a:ext cx="1241" cy="1102"/>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75" name="Oval 38" descr="Bouquet"/>
              <p:cNvSpPr>
                <a:spLocks noChangeArrowheads="1"/>
              </p:cNvSpPr>
              <p:nvPr/>
            </p:nvSpPr>
            <p:spPr bwMode="gray">
              <a:xfrm>
                <a:off x="2270" y="2082"/>
                <a:ext cx="1241" cy="1100"/>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grpSp>
        <p:sp>
          <p:nvSpPr>
            <p:cNvPr id="5166" name="WordArt 39">
              <a:hlinkClick r:id="rId5" action="ppaction://hlinkpres?slideindex=1&amp;slidetitle="/>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rPr>
                <a:t>I</a:t>
              </a:r>
            </a:p>
          </p:txBody>
        </p:sp>
      </p:grpSp>
      <p:grpSp>
        <p:nvGrpSpPr>
          <p:cNvPr id="9" name="Group 44"/>
          <p:cNvGrpSpPr>
            <a:grpSpLocks/>
          </p:cNvGrpSpPr>
          <p:nvPr/>
        </p:nvGrpSpPr>
        <p:grpSpPr bwMode="auto">
          <a:xfrm>
            <a:off x="2006600" y="3829050"/>
            <a:ext cx="908050" cy="1112838"/>
            <a:chOff x="3260" y="1700"/>
            <a:chExt cx="581" cy="623"/>
          </a:xfrm>
        </p:grpSpPr>
        <p:grpSp>
          <p:nvGrpSpPr>
            <p:cNvPr id="5154" name="Group 45"/>
            <p:cNvGrpSpPr>
              <a:grpSpLocks/>
            </p:cNvGrpSpPr>
            <p:nvPr/>
          </p:nvGrpSpPr>
          <p:grpSpPr bwMode="auto">
            <a:xfrm rot="5400000">
              <a:off x="3239" y="1721"/>
              <a:ext cx="623" cy="581"/>
              <a:chOff x="1871" y="1824"/>
              <a:chExt cx="2007" cy="1807"/>
            </a:xfrm>
          </p:grpSpPr>
          <p:sp>
            <p:nvSpPr>
              <p:cNvPr id="5156" name="AutoShape 46"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57" name="AutoShape 47"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58" name="AutoShape 48"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59" name="Oval 49" descr="Bouquet"/>
              <p:cNvSpPr>
                <a:spLocks noChangeArrowheads="1"/>
              </p:cNvSpPr>
              <p:nvPr/>
            </p:nvSpPr>
            <p:spPr bwMode="gray">
              <a:xfrm>
                <a:off x="2078" y="1824"/>
                <a:ext cx="1615" cy="1615"/>
              </a:xfrm>
              <a:prstGeom prst="ellipse">
                <a:avLst/>
              </a:prstGeom>
              <a:blipFill dpi="0" rotWithShape="1">
                <a:blip r:embed="rId4"/>
                <a:srcRect/>
                <a:tile tx="0" ty="0" sx="100000" sy="100000" flip="none" algn="tl"/>
              </a:blipFill>
              <a:ln w="57150" algn="ctr">
                <a:solidFill>
                  <a:srgbClr val="00990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60" name="Oval 50" descr="Bouquet"/>
              <p:cNvSpPr>
                <a:spLocks noChangeArrowheads="1"/>
              </p:cNvSpPr>
              <p:nvPr/>
            </p:nvSpPr>
            <p:spPr bwMode="gray">
              <a:xfrm>
                <a:off x="2170" y="1915"/>
                <a:ext cx="1430" cy="1430"/>
              </a:xfrm>
              <a:prstGeom prst="ellipse">
                <a:avLst/>
              </a:prstGeom>
              <a:blipFill dpi="0" rotWithShape="1">
                <a:blip r:embed="rId4"/>
                <a:srcRect/>
                <a:tile tx="0" ty="0" sx="100000" sy="100000" flip="none" algn="tl"/>
              </a:blipFill>
              <a:ln w="9525" algn="ctr">
                <a:solidFill>
                  <a:srgbClr val="00990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61" name="Oval 51" descr="Bouquet"/>
              <p:cNvSpPr>
                <a:spLocks noChangeArrowheads="1"/>
              </p:cNvSpPr>
              <p:nvPr/>
            </p:nvSpPr>
            <p:spPr bwMode="gray">
              <a:xfrm>
                <a:off x="2274" y="2885"/>
                <a:ext cx="1240" cy="260"/>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62" name="Oval 52" descr="Bouquet">
                <a:hlinkClick r:id="rId6" action="ppaction://hlinkpres?slideindex=1&amp;slidetitle="/>
              </p:cNvPr>
              <p:cNvSpPr>
                <a:spLocks noChangeArrowheads="1"/>
              </p:cNvSpPr>
              <p:nvPr/>
            </p:nvSpPr>
            <p:spPr bwMode="gray">
              <a:xfrm>
                <a:off x="2274" y="2885"/>
                <a:ext cx="1240" cy="260"/>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63" name="Oval 53" descr="Bouquet"/>
              <p:cNvSpPr>
                <a:spLocks noChangeArrowheads="1"/>
              </p:cNvSpPr>
              <p:nvPr/>
            </p:nvSpPr>
            <p:spPr bwMode="gray">
              <a:xfrm>
                <a:off x="2267" y="2067"/>
                <a:ext cx="1241" cy="1100"/>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64" name="Oval 54" descr="Bouquet"/>
              <p:cNvSpPr>
                <a:spLocks noChangeArrowheads="1"/>
              </p:cNvSpPr>
              <p:nvPr/>
            </p:nvSpPr>
            <p:spPr bwMode="gray">
              <a:xfrm>
                <a:off x="2270" y="2083"/>
                <a:ext cx="1241" cy="1099"/>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grpSp>
        <p:sp>
          <p:nvSpPr>
            <p:cNvPr id="5155" name="WordArt 55">
              <a:hlinkClick r:id="rId6" action="ppaction://hlinkpres?slideindex=1&amp;slidetitle="/>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rPr>
                <a:t>II</a:t>
              </a:r>
            </a:p>
          </p:txBody>
        </p:sp>
      </p:grpSp>
      <p:grpSp>
        <p:nvGrpSpPr>
          <p:cNvPr id="11" name="Group 69"/>
          <p:cNvGrpSpPr>
            <a:grpSpLocks/>
          </p:cNvGrpSpPr>
          <p:nvPr/>
        </p:nvGrpSpPr>
        <p:grpSpPr bwMode="auto">
          <a:xfrm>
            <a:off x="152400" y="1143000"/>
            <a:ext cx="1143000" cy="1219200"/>
            <a:chOff x="196" y="292"/>
            <a:chExt cx="616" cy="507"/>
          </a:xfrm>
        </p:grpSpPr>
        <p:grpSp>
          <p:nvGrpSpPr>
            <p:cNvPr id="5148" name="Group 70"/>
            <p:cNvGrpSpPr>
              <a:grpSpLocks/>
            </p:cNvGrpSpPr>
            <p:nvPr/>
          </p:nvGrpSpPr>
          <p:grpSpPr bwMode="auto">
            <a:xfrm>
              <a:off x="204" y="300"/>
              <a:ext cx="608" cy="499"/>
              <a:chOff x="204" y="300"/>
              <a:chExt cx="608" cy="499"/>
            </a:xfrm>
          </p:grpSpPr>
          <p:sp>
            <p:nvSpPr>
              <p:cNvPr id="5152" name="Oval 19" descr="Oak"/>
              <p:cNvSpPr>
                <a:spLocks noChangeArrowheads="1"/>
              </p:cNvSpPr>
              <p:nvPr/>
            </p:nvSpPr>
            <p:spPr bwMode="auto">
              <a:xfrm rot="1758052">
                <a:off x="204" y="300"/>
                <a:ext cx="592" cy="482"/>
              </a:xfrm>
              <a:prstGeom prst="ellipse">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endParaRPr lang="vi-VN" altLang="vi-VN" sz="1800"/>
              </a:p>
            </p:txBody>
          </p:sp>
          <p:sp>
            <p:nvSpPr>
              <p:cNvPr id="5153" name="Oval 24" descr="Oak"/>
              <p:cNvSpPr>
                <a:spLocks noChangeArrowheads="1"/>
              </p:cNvSpPr>
              <p:nvPr/>
            </p:nvSpPr>
            <p:spPr bwMode="gray">
              <a:xfrm rot="1758052">
                <a:off x="220" y="317"/>
                <a:ext cx="592" cy="482"/>
              </a:xfrm>
              <a:prstGeom prst="ellipse">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endParaRPr lang="vi-VN" altLang="vi-VN" sz="1800"/>
              </a:p>
            </p:txBody>
          </p:sp>
        </p:grpSp>
        <p:grpSp>
          <p:nvGrpSpPr>
            <p:cNvPr id="5149" name="Group 73"/>
            <p:cNvGrpSpPr>
              <a:grpSpLocks/>
            </p:cNvGrpSpPr>
            <p:nvPr/>
          </p:nvGrpSpPr>
          <p:grpSpPr bwMode="auto">
            <a:xfrm>
              <a:off x="196" y="292"/>
              <a:ext cx="592" cy="482"/>
              <a:chOff x="204" y="300"/>
              <a:chExt cx="592" cy="482"/>
            </a:xfrm>
          </p:grpSpPr>
          <p:sp>
            <p:nvSpPr>
              <p:cNvPr id="5150" name="Oval 25" descr="Oak"/>
              <p:cNvSpPr>
                <a:spLocks noChangeArrowheads="1"/>
              </p:cNvSpPr>
              <p:nvPr/>
            </p:nvSpPr>
            <p:spPr bwMode="gray">
              <a:xfrm rot="1758052">
                <a:off x="204" y="300"/>
                <a:ext cx="592" cy="482"/>
              </a:xfrm>
              <a:prstGeom prst="ellipse">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endParaRPr lang="vi-VN" altLang="vi-VN" sz="1800"/>
              </a:p>
            </p:txBody>
          </p:sp>
          <p:pic>
            <p:nvPicPr>
              <p:cNvPr id="5151" name="Picture 27" descr="Picture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graphicFrame>
        <p:nvGraphicFramePr>
          <p:cNvPr id="5130" name="Object 2"/>
          <p:cNvGraphicFramePr>
            <a:graphicFrameLocks noChangeAspect="1"/>
          </p:cNvGraphicFramePr>
          <p:nvPr/>
        </p:nvGraphicFramePr>
        <p:xfrm>
          <a:off x="0" y="4457700"/>
          <a:ext cx="1843088" cy="2400300"/>
        </p:xfrm>
        <a:graphic>
          <a:graphicData uri="http://schemas.openxmlformats.org/presentationml/2006/ole">
            <mc:AlternateContent xmlns:mc="http://schemas.openxmlformats.org/markup-compatibility/2006">
              <mc:Choice xmlns:v="urn:schemas-microsoft-com:vml" Requires="v">
                <p:oleObj spid="_x0000_s5193" name="Clip" r:id="rId9" imgW="3535680" imgH="4450080" progId="">
                  <p:embed/>
                </p:oleObj>
              </mc:Choice>
              <mc:Fallback>
                <p:oleObj name="Clip" r:id="rId9" imgW="3535680" imgH="4450080" progId="">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457700"/>
                        <a:ext cx="184308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AutoShape 27"/>
          <p:cNvSpPr>
            <a:spLocks noChangeArrowheads="1"/>
          </p:cNvSpPr>
          <p:nvPr/>
        </p:nvSpPr>
        <p:spPr bwMode="gray">
          <a:xfrm>
            <a:off x="1295400" y="1066800"/>
            <a:ext cx="7543800" cy="1223963"/>
          </a:xfrm>
          <a:prstGeom prst="roundRect">
            <a:avLst>
              <a:gd name="adj" fmla="val 50000"/>
            </a:avLst>
          </a:prstGeom>
          <a:solidFill>
            <a:srgbClr val="92D05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sz="2800" b="1" dirty="0">
                <a:solidFill>
                  <a:srgbClr val="FF0000"/>
                </a:solidFill>
                <a:latin typeface="Times New Roman" pitchFamily="18" charset="0"/>
                <a:cs typeface="Times New Roman" pitchFamily="18" charset="0"/>
              </a:rPr>
              <a:t>BÀI </a:t>
            </a:r>
            <a:r>
              <a:rPr lang="en-US" sz="2800" b="1" dirty="0">
                <a:solidFill>
                  <a:srgbClr val="FF0000"/>
                </a:solidFill>
                <a:latin typeface="Times New Roman" pitchFamily="18" charset="0"/>
                <a:cs typeface="Times New Roman" pitchFamily="18" charset="0"/>
              </a:rPr>
              <a:t>11 </a:t>
            </a:r>
            <a:r>
              <a:rPr lang="en-US" sz="2800" b="1" dirty="0">
                <a:solidFill>
                  <a:srgbClr val="FF000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PHÒNG VÀ TRỊ </a:t>
            </a:r>
            <a:r>
              <a:rPr lang="en-US" sz="2800" b="1" dirty="0">
                <a:solidFill>
                  <a:srgbClr val="FF0000"/>
                </a:solidFill>
                <a:latin typeface="Times New Roman" pitchFamily="18" charset="0"/>
                <a:cs typeface="Times New Roman" pitchFamily="18" charset="0"/>
              </a:rPr>
              <a:t>BỆNH CHO VẬT NUÔI</a:t>
            </a:r>
          </a:p>
        </p:txBody>
      </p:sp>
      <p:grpSp>
        <p:nvGrpSpPr>
          <p:cNvPr id="14" name="Group 24"/>
          <p:cNvGrpSpPr>
            <a:grpSpLocks/>
          </p:cNvGrpSpPr>
          <p:nvPr/>
        </p:nvGrpSpPr>
        <p:grpSpPr bwMode="auto">
          <a:xfrm rot="5400000">
            <a:off x="1924050" y="5467350"/>
            <a:ext cx="1173163" cy="144463"/>
            <a:chOff x="0" y="1896"/>
            <a:chExt cx="5760" cy="120"/>
          </a:xfrm>
        </p:grpSpPr>
        <p:sp>
          <p:nvSpPr>
            <p:cNvPr id="5146" name="Rectangle 2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47" name="Rectangle 2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grpSp>
      <p:grpSp>
        <p:nvGrpSpPr>
          <p:cNvPr id="16" name="Group 44"/>
          <p:cNvGrpSpPr>
            <a:grpSpLocks/>
          </p:cNvGrpSpPr>
          <p:nvPr/>
        </p:nvGrpSpPr>
        <p:grpSpPr bwMode="auto">
          <a:xfrm>
            <a:off x="1978025" y="5337175"/>
            <a:ext cx="909638" cy="1114425"/>
            <a:chOff x="3258" y="1702"/>
            <a:chExt cx="582" cy="624"/>
          </a:xfrm>
        </p:grpSpPr>
        <p:grpSp>
          <p:nvGrpSpPr>
            <p:cNvPr id="5135" name="Group 45"/>
            <p:cNvGrpSpPr>
              <a:grpSpLocks/>
            </p:cNvGrpSpPr>
            <p:nvPr/>
          </p:nvGrpSpPr>
          <p:grpSpPr bwMode="auto">
            <a:xfrm rot="5400000">
              <a:off x="3237" y="1723"/>
              <a:ext cx="624" cy="582"/>
              <a:chOff x="1871" y="1824"/>
              <a:chExt cx="2007" cy="1807"/>
            </a:xfrm>
          </p:grpSpPr>
          <p:sp>
            <p:nvSpPr>
              <p:cNvPr id="5137" name="AutoShape 46" descr="Bouquet"/>
              <p:cNvSpPr>
                <a:spLocks noChangeArrowheads="1"/>
              </p:cNvSpPr>
              <p:nvPr/>
            </p:nvSpPr>
            <p:spPr bwMode="gray">
              <a:xfrm rot="16200000" flipH="1">
                <a:off x="1818" y="2512"/>
                <a:ext cx="311" cy="206"/>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38" name="AutoShape 47" descr="Bouquet"/>
              <p:cNvSpPr>
                <a:spLocks noChangeArrowheads="1"/>
              </p:cNvSpPr>
              <p:nvPr/>
            </p:nvSpPr>
            <p:spPr bwMode="gray">
              <a:xfrm rot="5400000" flipH="1">
                <a:off x="3621" y="2498"/>
                <a:ext cx="311" cy="203"/>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39" name="AutoShape 48" descr="Bouquet"/>
              <p:cNvSpPr>
                <a:spLocks noChangeArrowheads="1"/>
              </p:cNvSpPr>
              <p:nvPr/>
            </p:nvSpPr>
            <p:spPr bwMode="gray">
              <a:xfrm rot="10800000" flipH="1">
                <a:off x="2718" y="3429"/>
                <a:ext cx="303" cy="202"/>
              </a:xfrm>
              <a:prstGeom prst="upArrow">
                <a:avLst>
                  <a:gd name="adj1" fmla="val 51676"/>
                  <a:gd name="adj2" fmla="val 100000"/>
                </a:avLst>
              </a:prstGeom>
              <a:blipFill dpi="0" rotWithShape="1">
                <a:blip r:embed="rId4"/>
                <a:srcRect/>
                <a:tile tx="0" ty="0" sx="100000" sy="100000" flip="none" algn="tl"/>
              </a:blipFill>
              <a:ln w="9525" algn="ctr">
                <a:solidFill>
                  <a:srgbClr val="009900"/>
                </a:solidFill>
                <a:miter lim="800000"/>
                <a:headEnd/>
                <a:tailEnd/>
              </a:ln>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40" name="Oval 49" descr="Bouquet"/>
              <p:cNvSpPr>
                <a:spLocks noChangeArrowheads="1"/>
              </p:cNvSpPr>
              <p:nvPr/>
            </p:nvSpPr>
            <p:spPr bwMode="gray">
              <a:xfrm>
                <a:off x="2078" y="1824"/>
                <a:ext cx="1615" cy="1615"/>
              </a:xfrm>
              <a:prstGeom prst="ellipse">
                <a:avLst/>
              </a:prstGeom>
              <a:blipFill dpi="0" rotWithShape="1">
                <a:blip r:embed="rId4"/>
                <a:srcRect/>
                <a:tile tx="0" ty="0" sx="100000" sy="100000" flip="none" algn="tl"/>
              </a:blipFill>
              <a:ln w="57150" algn="ctr">
                <a:solidFill>
                  <a:srgbClr val="00990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41" name="Oval 50" descr="Bouquet"/>
              <p:cNvSpPr>
                <a:spLocks noChangeArrowheads="1"/>
              </p:cNvSpPr>
              <p:nvPr/>
            </p:nvSpPr>
            <p:spPr bwMode="gray">
              <a:xfrm>
                <a:off x="2170" y="1915"/>
                <a:ext cx="1430" cy="1430"/>
              </a:xfrm>
              <a:prstGeom prst="ellipse">
                <a:avLst/>
              </a:prstGeom>
              <a:blipFill dpi="0" rotWithShape="1">
                <a:blip r:embed="rId4"/>
                <a:srcRect/>
                <a:tile tx="0" ty="0" sx="100000" sy="100000" flip="none" algn="tl"/>
              </a:blipFill>
              <a:ln w="9525" algn="ctr">
                <a:solidFill>
                  <a:srgbClr val="009900"/>
                </a:solidFill>
                <a:round/>
                <a:headEnd/>
                <a:tailEnd/>
              </a:ln>
            </p:spPr>
            <p:txBody>
              <a:bodyPr rot="10800000"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42" name="Oval 51" descr="Bouquet"/>
              <p:cNvSpPr>
                <a:spLocks noChangeArrowheads="1"/>
              </p:cNvSpPr>
              <p:nvPr/>
            </p:nvSpPr>
            <p:spPr bwMode="gray">
              <a:xfrm>
                <a:off x="2274" y="2885"/>
                <a:ext cx="1240" cy="260"/>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43" name="Oval 52" descr="Bouquet">
                <a:hlinkClick r:id="rId6" action="ppaction://hlinkpres?slideindex=1&amp;slidetitle="/>
              </p:cNvPr>
              <p:cNvSpPr>
                <a:spLocks noChangeArrowheads="1"/>
              </p:cNvSpPr>
              <p:nvPr/>
            </p:nvSpPr>
            <p:spPr bwMode="gray">
              <a:xfrm>
                <a:off x="2274" y="2885"/>
                <a:ext cx="1240" cy="260"/>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44" name="Oval 53" descr="Bouquet"/>
              <p:cNvSpPr>
                <a:spLocks noChangeArrowheads="1"/>
              </p:cNvSpPr>
              <p:nvPr/>
            </p:nvSpPr>
            <p:spPr bwMode="gray">
              <a:xfrm>
                <a:off x="2267" y="2067"/>
                <a:ext cx="1241" cy="1100"/>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sp>
            <p:nvSpPr>
              <p:cNvPr id="5145" name="Oval 54" descr="Bouquet"/>
              <p:cNvSpPr>
                <a:spLocks noChangeArrowheads="1"/>
              </p:cNvSpPr>
              <p:nvPr/>
            </p:nvSpPr>
            <p:spPr bwMode="gray">
              <a:xfrm>
                <a:off x="2270" y="2083"/>
                <a:ext cx="1241" cy="1099"/>
              </a:xfrm>
              <a:prstGeom prst="ellipse">
                <a:avLst/>
              </a:prstGeom>
              <a:blipFill dpi="0" rotWithShape="1">
                <a:blip r:embed="rId4"/>
                <a:srcRect/>
                <a:tile tx="0" ty="0" sx="100000" sy="100000" flip="none" algn="tl"/>
              </a:blipFill>
              <a:ln w="38100" algn="ctr">
                <a:solidFill>
                  <a:srgbClr val="009900"/>
                </a:solidFill>
                <a:round/>
                <a:headEnd/>
                <a:tailEnd/>
              </a:ln>
            </p:spPr>
            <p:txBody>
              <a:bodyPr rot="10800000" vert="eaVert"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800"/>
              </a:p>
            </p:txBody>
          </p:sp>
        </p:grpSp>
        <p:sp>
          <p:nvSpPr>
            <p:cNvPr id="5136" name="WordArt 55">
              <a:hlinkClick r:id="rId6" action="ppaction://hlinkpres?slideindex=1&amp;slidetitle="/>
            </p:cNvPr>
            <p:cNvSpPr>
              <a:spLocks noChangeArrowheads="1" noChangeShapeType="1" noTextEdit="1"/>
            </p:cNvSpPr>
            <p:nvPr/>
          </p:nvSpPr>
          <p:spPr bwMode="auto">
            <a:xfrm>
              <a:off x="3358" y="1852"/>
              <a:ext cx="318"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rPr>
                <a:t>III</a:t>
              </a:r>
            </a:p>
          </p:txBody>
        </p:sp>
      </p:grpSp>
      <p:sp>
        <p:nvSpPr>
          <p:cNvPr id="74" name="AutoShape 43"/>
          <p:cNvSpPr>
            <a:spLocks noChangeArrowheads="1"/>
          </p:cNvSpPr>
          <p:nvPr/>
        </p:nvSpPr>
        <p:spPr bwMode="gray">
          <a:xfrm>
            <a:off x="2819400" y="5359400"/>
            <a:ext cx="6157913" cy="1019175"/>
          </a:xfrm>
          <a:prstGeom prst="roundRect">
            <a:avLst>
              <a:gd name="adj" fmla="val 50000"/>
            </a:avLst>
          </a:prstGeom>
          <a:solidFill>
            <a:srgbClr val="00B0F0"/>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b="1" dirty="0">
                <a:solidFill>
                  <a:srgbClr val="FF0000"/>
                </a:solidFill>
                <a:latin typeface="Times New Roman" pitchFamily="18" charset="0"/>
                <a:cs typeface="Times New Roman" pitchFamily="18" charset="0"/>
              </a:rPr>
              <a:t>MỘT SỐ BIỆN PHÁPPHÒNG </a:t>
            </a:r>
            <a:r>
              <a:rPr lang="en-US" b="1" dirty="0">
                <a:solidFill>
                  <a:srgbClr val="FF0000"/>
                </a:solidFill>
                <a:latin typeface="Times New Roman" pitchFamily="18" charset="0"/>
                <a:cs typeface="Times New Roman" pitchFamily="18" charset="0"/>
              </a:rPr>
              <a:t>VÀ TRỊ BỆNH CHO VẬT NUÔI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171"/>
                                        </p:tgtEl>
                                        <p:attrNameLst>
                                          <p:attrName>style.visibility</p:attrName>
                                        </p:attrNameLst>
                                      </p:cBhvr>
                                      <p:to>
                                        <p:strVal val="visible"/>
                                      </p:to>
                                    </p:set>
                                    <p:animEffect transition="in" filter="wipe(left)">
                                      <p:cBhvr>
                                        <p:cTn id="21" dur="500"/>
                                        <p:tgtEl>
                                          <p:spTgt spid="6171"/>
                                        </p:tgtEl>
                                      </p:cBhvr>
                                    </p:animEffect>
                                  </p:childTnLst>
                                </p:cTn>
                              </p:par>
                            </p:childTnLst>
                          </p:cTn>
                        </p:par>
                        <p:par>
                          <p:cTn id="22" fill="hold" nodeType="afterGroup">
                            <p:stCondLst>
                              <p:cond delay="15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nodeType="afterGroup">
                            <p:stCondLst>
                              <p:cond delay="2000"/>
                            </p:stCondLst>
                            <p:childTnLst>
                              <p:par>
                                <p:cTn id="27" presetID="22" presetClass="entr" presetSubtype="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nodeType="afterGroup">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par>
                                <p:cTn id="34" presetID="4"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ox(in)">
                                      <p:cBhvr>
                                        <p:cTn id="36" dur="500"/>
                                        <p:tgtEl>
                                          <p:spTgt spid="14"/>
                                        </p:tgtEl>
                                      </p:cBhvr>
                                    </p:animEffect>
                                  </p:childTnLst>
                                </p:cTn>
                              </p:par>
                              <p:par>
                                <p:cTn id="37" presetID="3" presetClass="entr" presetSubtype="1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box(in)">
                                      <p:cBhvr>
                                        <p:cTn id="42" dur="500"/>
                                        <p:tgtEl>
                                          <p:spTgt spid="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xit" presetSubtype="16" fill="hold" nodeType="clickEffect">
                                  <p:stCondLst>
                                    <p:cond delay="0"/>
                                  </p:stCondLst>
                                  <p:childTnLst>
                                    <p:animEffect transition="out" filter="box(in)">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8" presetClass="exit" presetSubtype="16" fill="hold" nodeType="withEffect">
                                  <p:stCondLst>
                                    <p:cond delay="0"/>
                                  </p:stCondLst>
                                  <p:childTnLst>
                                    <p:animEffect transition="out" filter="diamond(in)">
                                      <p:cBhvr>
                                        <p:cTn id="49" dur="2000"/>
                                        <p:tgtEl>
                                          <p:spTgt spid="6"/>
                                        </p:tgtEl>
                                      </p:cBhvr>
                                    </p:animEffect>
                                    <p:set>
                                      <p:cBhvr>
                                        <p:cTn id="50" dur="1" fill="hold">
                                          <p:stCondLst>
                                            <p:cond delay="1999"/>
                                          </p:stCondLst>
                                        </p:cTn>
                                        <p:tgtEl>
                                          <p:spTgt spid="6"/>
                                        </p:tgtEl>
                                        <p:attrNameLst>
                                          <p:attrName>style.visibility</p:attrName>
                                        </p:attrNameLst>
                                      </p:cBhvr>
                                      <p:to>
                                        <p:strVal val="hidden"/>
                                      </p:to>
                                    </p:set>
                                  </p:childTnLst>
                                </p:cTn>
                              </p:par>
                              <p:par>
                                <p:cTn id="51" presetID="4" presetClass="exit" presetSubtype="16" fill="hold" grpId="1" nodeType="withEffect">
                                  <p:stCondLst>
                                    <p:cond delay="0"/>
                                  </p:stCondLst>
                                  <p:childTnLst>
                                    <p:animEffect transition="out" filter="box(in)">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4" presetClass="exit" presetSubtype="16" fill="hold" grpId="1" nodeType="withEffect">
                                  <p:stCondLst>
                                    <p:cond delay="0"/>
                                  </p:stCondLst>
                                  <p:childTnLst>
                                    <p:animEffect transition="out" filter="box(in)">
                                      <p:cBhvr>
                                        <p:cTn id="55" dur="500"/>
                                        <p:tgtEl>
                                          <p:spTgt spid="74"/>
                                        </p:tgtEl>
                                      </p:cBhvr>
                                    </p:animEffect>
                                    <p:set>
                                      <p:cBhvr>
                                        <p:cTn id="56" dur="1" fill="hold">
                                          <p:stCondLst>
                                            <p:cond delay="499"/>
                                          </p:stCondLst>
                                        </p:cTn>
                                        <p:tgtEl>
                                          <p:spTgt spid="74"/>
                                        </p:tgtEl>
                                        <p:attrNameLst>
                                          <p:attrName>style.visibility</p:attrName>
                                        </p:attrNameLst>
                                      </p:cBhvr>
                                      <p:to>
                                        <p:strVal val="hidden"/>
                                      </p:to>
                                    </p:set>
                                  </p:childTnLst>
                                </p:cTn>
                              </p:par>
                              <p:par>
                                <p:cTn id="57" presetID="4" presetClass="exit" presetSubtype="16" fill="hold" nodeType="withEffect">
                                  <p:stCondLst>
                                    <p:cond delay="0"/>
                                  </p:stCondLst>
                                  <p:childTnLst>
                                    <p:animEffect transition="out" filter="box(in)">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4" presetClass="exit" presetSubtype="16" fill="hold" nodeType="withEffect">
                                  <p:stCondLst>
                                    <p:cond delay="0"/>
                                  </p:stCondLst>
                                  <p:childTnLst>
                                    <p:animEffect transition="out" filter="box(in)">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1" grpId="0" animBg="1"/>
      <p:bldP spid="15" grpId="0" animBg="1"/>
      <p:bldP spid="15" grpId="1" animBg="1"/>
      <p:bldP spid="74" grpId="0" animBg="1"/>
      <p:bldP spid="7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365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nuoi%20ga%20sinh%20hoc%20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4038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4"/>
          <p:cNvSpPr>
            <a:spLocks noChangeArrowheads="1"/>
          </p:cNvSpPr>
          <p:nvPr/>
        </p:nvSpPr>
        <p:spPr bwMode="auto">
          <a:xfrm>
            <a:off x="1143000" y="5715000"/>
            <a:ext cx="7489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b="1">
                <a:solidFill>
                  <a:srgbClr val="FF0000"/>
                </a:solidFill>
              </a:rPr>
              <a:t>Chăm sóc chu đáo từng loại vật nuôi.</a:t>
            </a:r>
          </a:p>
        </p:txBody>
      </p:sp>
      <p:pic>
        <p:nvPicPr>
          <p:cNvPr id="53254" name="Picture 7" descr="https://encrypted-tbn3.gstatic.com/images?q=tbn:ANd9GcRS0jA1zwd4Ey2tCLgZKSdkdCIpjOYMpF3FmRZSn74Gr4N7sEyp4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200400"/>
            <a:ext cx="37052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10" descr="https://encrypted-tbn3.gstatic.com/images?q=tbn:ANd9GcQWVb-lQH1xu2CKpuHHgueuISgie2K91uZN6E5WwivmgAvYRjgiG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124200"/>
            <a:ext cx="33528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linds(horizontal)">
                                      <p:cBhvr>
                                        <p:cTn id="7" dur="500"/>
                                        <p:tgtEl>
                                          <p:spTgt spid="52226"/>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52227"/>
                                        </p:tgtEl>
                                        <p:attrNameLst>
                                          <p:attrName>style.visibility</p:attrName>
                                        </p:attrNameLst>
                                      </p:cBhvr>
                                      <p:to>
                                        <p:strVal val="visible"/>
                                      </p:to>
                                    </p:set>
                                    <p:animEffect transition="in" filter="wheel(4)">
                                      <p:cBhvr>
                                        <p:cTn id="11" dur="500"/>
                                        <p:tgtEl>
                                          <p:spTgt spid="52227"/>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53254"/>
                                        </p:tgtEl>
                                        <p:attrNameLst>
                                          <p:attrName>style.visibility</p:attrName>
                                        </p:attrNameLst>
                                      </p:cBhvr>
                                      <p:to>
                                        <p:strVal val="visible"/>
                                      </p:to>
                                    </p:set>
                                    <p:animEffect transition="in" filter="box(in)">
                                      <p:cBhvr>
                                        <p:cTn id="15" dur="500"/>
                                        <p:tgtEl>
                                          <p:spTgt spid="53254"/>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52231"/>
                                        </p:tgtEl>
                                        <p:attrNameLst>
                                          <p:attrName>style.visibility</p:attrName>
                                        </p:attrNameLst>
                                      </p:cBhvr>
                                      <p:to>
                                        <p:strVal val="visible"/>
                                      </p:to>
                                    </p:set>
                                    <p:animEffect transition="in" filter="box(in)">
                                      <p:cBhvr>
                                        <p:cTn id="19" dur="500"/>
                                        <p:tgtEl>
                                          <p:spTgt spid="52231"/>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52228"/>
                                        </p:tgtEl>
                                        <p:attrNameLst>
                                          <p:attrName>style.visibility</p:attrName>
                                        </p:attrNameLst>
                                      </p:cBhvr>
                                      <p:to>
                                        <p:strVal val="visible"/>
                                      </p:to>
                                    </p:set>
                                    <p:animEffect transition="in" filter="blinds(horizontal)">
                                      <p:cBhvr>
                                        <p:cTn id="23"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huong nuoi h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ChangeArrowheads="1"/>
          </p:cNvSpPr>
          <p:nvPr/>
        </p:nvSpPr>
        <p:spPr bwMode="auto">
          <a:xfrm>
            <a:off x="381000" y="5257800"/>
            <a:ext cx="8334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3600">
                <a:solidFill>
                  <a:srgbClr val="FF0000"/>
                </a:solidFill>
              </a:rPr>
              <a:t>Cho vật nuôi ăn đủ các chất dinh dưỡng</a:t>
            </a:r>
          </a:p>
        </p:txBody>
      </p:sp>
      <p:pic>
        <p:nvPicPr>
          <p:cNvPr id="5" name="il_fi" descr="trai%20ga%20th%E1%BB%8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3352800"/>
          </a:xfrm>
          <a:prstGeom prst="rect">
            <a:avLst/>
          </a:prstGeom>
          <a:noFill/>
          <a:ln w="12700" algn="ctr">
            <a:solidFill>
              <a:srgbClr val="00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box(in)">
                                      <p:cBhvr>
                                        <p:cTn id="7" dur="5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56322"/>
                                        </p:tgtEl>
                                      </p:cBhvr>
                                    </p:animEffect>
                                    <p:set>
                                      <p:cBhvr>
                                        <p:cTn id="12" dur="1" fill="hold">
                                          <p:stCondLst>
                                            <p:cond delay="499"/>
                                          </p:stCondLst>
                                        </p:cTn>
                                        <p:tgtEl>
                                          <p:spTgt spid="56322"/>
                                        </p:tgtEl>
                                        <p:attrNameLst>
                                          <p:attrName>style.visibility</p:attrName>
                                        </p:attrNameLst>
                                      </p:cBhvr>
                                      <p:to>
                                        <p:strVal val="hidden"/>
                                      </p:to>
                                    </p:se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par>
                          <p:cTn id="17" fill="hold" nodeType="afterGroup">
                            <p:stCondLst>
                              <p:cond delay="1000"/>
                            </p:stCondLst>
                            <p:childTnLst>
                              <p:par>
                                <p:cTn id="18" presetID="3" presetClass="entr" presetSubtype="1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par>
                          <p:cTn id="21" fill="hold" nodeType="afterGroup">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55299"/>
                                        </p:tgtEl>
                                        <p:attrNameLst>
                                          <p:attrName>style.visibility</p:attrName>
                                        </p:attrNameLst>
                                      </p:cBhvr>
                                      <p:to>
                                        <p:strVal val="visible"/>
                                      </p:to>
                                    </p:set>
                                    <p:animEffect transition="in" filter="blinds(horizontal)">
                                      <p:cBhvr>
                                        <p:cTn id="24" dur="500"/>
                                        <p:tgtEl>
                                          <p:spTgt spid="55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514600" y="5410200"/>
            <a:ext cx="5794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vi-VN" sz="3600">
                <a:solidFill>
                  <a:srgbClr val="FF0000"/>
                </a:solidFill>
              </a:rPr>
              <a:t>Vệ sinh môi trường sạch sẽ</a:t>
            </a:r>
          </a:p>
        </p:txBody>
      </p:sp>
      <p:pic>
        <p:nvPicPr>
          <p:cNvPr id="58371" name="Picture 3" descr="nuoi-heo-0809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46482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NguyenTMu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blinds(horizontal)">
                                      <p:cBhvr>
                                        <p:cTn id="7" dur="500"/>
                                        <p:tgtEl>
                                          <p:spTgt spid="58371"/>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58372"/>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58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latin typeface="Times New Roman" panose="02020603050405020304" pitchFamily="18" charset="0"/>
                <a:cs typeface="Times New Roman" panose="02020603050405020304" pitchFamily="18" charset="0"/>
              </a:rPr>
              <a:t>Văcxin là chế phẩm sinh học dung để phòng bệnh cho vật nuôi...</a:t>
            </a:r>
            <a:endParaRPr lang="vi-VN" altLang="en-US" smtClean="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905000"/>
            <a:ext cx="8199438" cy="48006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2800" smtClean="0">
                <a:latin typeface="Times New Roman" panose="02020603050405020304" pitchFamily="18" charset="0"/>
                <a:cs typeface="Times New Roman" panose="02020603050405020304" pitchFamily="18" charset="0"/>
              </a:rPr>
              <a:t>Một số văcxin dùng cho vật nuôi</a:t>
            </a:r>
            <a:endParaRPr lang="vi-VN" altLang="en-US" sz="2800" smtClean="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295400"/>
            <a:ext cx="7600950" cy="51816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ChangeArrowheads="1"/>
          </p:cNvSpPr>
          <p:nvPr/>
        </p:nvSpPr>
        <p:spPr bwMode="auto">
          <a:xfrm>
            <a:off x="990600" y="5562600"/>
            <a:ext cx="7448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buFontTx/>
              <a:buNone/>
            </a:pPr>
            <a:r>
              <a:rPr lang="en-US" altLang="vi-VN" sz="3600">
                <a:solidFill>
                  <a:srgbClr val="FF0000"/>
                </a:solidFill>
              </a:rPr>
              <a:t>Tiêm phòng đầy đủ các loại vắc xin.</a:t>
            </a:r>
          </a:p>
        </p:txBody>
      </p:sp>
      <p:pic>
        <p:nvPicPr>
          <p:cNvPr id="8" name="Picture 4" descr="http://baoquangnam.com.vn/dataimages/201304/original/images640496_t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76200" y="0"/>
            <a:ext cx="4724400" cy="3560763"/>
            <a:chOff x="0" y="1223"/>
            <a:chExt cx="2976" cy="2243"/>
          </a:xfrm>
        </p:grpSpPr>
        <p:pic>
          <p:nvPicPr>
            <p:cNvPr id="38920" name="Picture 5" descr="c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3"/>
              <a:ext cx="2976" cy="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7" y="2365"/>
              <a:ext cx="1134"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4"/>
          <p:cNvGrpSpPr>
            <a:grpSpLocks/>
          </p:cNvGrpSpPr>
          <p:nvPr/>
        </p:nvGrpSpPr>
        <p:grpSpPr bwMode="auto">
          <a:xfrm>
            <a:off x="4849813" y="0"/>
            <a:ext cx="4294187" cy="4800600"/>
            <a:chOff x="3055" y="1223"/>
            <a:chExt cx="2705" cy="3024"/>
          </a:xfrm>
        </p:grpSpPr>
        <p:pic>
          <p:nvPicPr>
            <p:cNvPr id="38918" name="Picture 4" descr="930a9540e461bd9095501841de09f5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5" y="1223"/>
              <a:ext cx="2705"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4" y="2840"/>
              <a:ext cx="1406"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2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edge">
                                      <p:cBhvr>
                                        <p:cTn id="15" dur="2000"/>
                                        <p:tgtEl>
                                          <p:spTgt spid="2"/>
                                        </p:tgtEl>
                                      </p:cBhvr>
                                    </p:animEffect>
                                  </p:childTnLst>
                                </p:cTn>
                              </p:par>
                            </p:childTnLst>
                          </p:cTn>
                        </p:par>
                        <p:par>
                          <p:cTn id="16" fill="hold" nodeType="afterGroup">
                            <p:stCondLst>
                              <p:cond delay="2000"/>
                            </p:stCondLst>
                            <p:childTnLst>
                              <p:par>
                                <p:cTn id="17" presetID="2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edge">
                                      <p:cBhvr>
                                        <p:cTn id="19" dur="2000"/>
                                        <p:tgtEl>
                                          <p:spTgt spid="3"/>
                                        </p:tgtEl>
                                      </p:cBhvr>
                                    </p:animEffect>
                                  </p:childTnLst>
                                </p:cTn>
                              </p:par>
                            </p:childTnLst>
                          </p:cTn>
                        </p:par>
                        <p:par>
                          <p:cTn id="20" fill="hold" nodeType="afterGroup">
                            <p:stCondLst>
                              <p:cond delay="4000"/>
                            </p:stCondLst>
                            <p:childTnLst>
                              <p:par>
                                <p:cTn id="21" presetID="5" presetClass="entr" presetSubtype="10" fill="hold" grpId="0" nodeType="afterEffect">
                                  <p:stCondLst>
                                    <p:cond delay="0"/>
                                  </p:stCondLst>
                                  <p:childTnLst>
                                    <p:set>
                                      <p:cBhvr>
                                        <p:cTn id="22" dur="1" fill="hold">
                                          <p:stCondLst>
                                            <p:cond delay="0"/>
                                          </p:stCondLst>
                                        </p:cTn>
                                        <p:tgtEl>
                                          <p:spTgt spid="54276"/>
                                        </p:tgtEl>
                                        <p:attrNameLst>
                                          <p:attrName>style.visibility</p:attrName>
                                        </p:attrNameLst>
                                      </p:cBhvr>
                                      <p:to>
                                        <p:strVal val="visible"/>
                                      </p:to>
                                    </p:set>
                                    <p:animEffect transition="in" filter="checkerboard(across)">
                                      <p:cBhvr>
                                        <p:cTn id="23"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8" descr="https://encrypted-tbn0.gstatic.com/images?q=tbn:ANd9GcQ2IGL5IJAtjwsBaQwriYpSZ5WUdE4thDdOBVzaYeML3XOXkB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76200"/>
            <a:ext cx="4038600" cy="337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2" descr="http://baophutho.vn/dataimages/201210/original/images815602_ti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0"/>
            <a:ext cx="47625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52400" y="533400"/>
            <a:ext cx="4229100" cy="5486400"/>
          </a:xfrm>
        </p:spPr>
        <p:txBody>
          <a:bodyPr/>
          <a:lstStyle/>
          <a:p>
            <a:r>
              <a:rPr lang="en-US" altLang="en-US" sz="2800" b="1" smtClean="0">
                <a:solidFill>
                  <a:srgbClr val="FF0000"/>
                </a:solidFill>
                <a:latin typeface="Times New Roman" panose="02020603050405020304" pitchFamily="18" charset="0"/>
                <a:cs typeface="Times New Roman" panose="02020603050405020304" pitchFamily="18" charset="0"/>
              </a:rPr>
              <a:t>2. Trị bệnh cho vật nuôi</a:t>
            </a:r>
          </a:p>
          <a:p>
            <a:r>
              <a:rPr lang="nl-NL" altLang="en-US" sz="2800" smtClean="0">
                <a:latin typeface="Times New Roman" panose="02020603050405020304" pitchFamily="18" charset="0"/>
                <a:cs typeface="Times New Roman" panose="02020603050405020304" pitchFamily="18" charset="0"/>
              </a:rPr>
              <a:t>- Là các biện pháp giúp cho cơ thể vật nuôi khỏi bệnh như dùng thuốc, phẫu thuật.</a:t>
            </a:r>
            <a:endParaRPr lang="vi-VN" altLang="en-US" sz="2800" smtClean="0">
              <a:latin typeface="Times New Roman" panose="02020603050405020304" pitchFamily="18" charset="0"/>
              <a:cs typeface="Times New Roman" panose="02020603050405020304" pitchFamily="18" charset="0"/>
            </a:endParaRPr>
          </a:p>
          <a:p>
            <a:r>
              <a:rPr lang="nl-NL" altLang="en-US" sz="2800" smtClean="0">
                <a:latin typeface="Times New Roman" panose="02020603050405020304" pitchFamily="18" charset="0"/>
                <a:cs typeface="Times New Roman" panose="02020603050405020304" pitchFamily="18" charset="0"/>
              </a:rPr>
              <a:t>- Khi vật nuôi có các biểu hiện của bệnh thì phải liên hệ ngay với cán bộ thú y gần nhất để điều trị kịp thời.</a:t>
            </a:r>
            <a:endParaRPr lang="vi-VN" altLang="en-US" sz="2800" smtClean="0">
              <a:latin typeface="Times New Roman" panose="02020603050405020304" pitchFamily="18" charset="0"/>
              <a:cs typeface="Times New Roman" panose="02020603050405020304" pitchFamily="18" charset="0"/>
            </a:endParaRPr>
          </a:p>
          <a:p>
            <a:r>
              <a:rPr lang="nl-NL" altLang="en-US" sz="2800" smtClean="0">
                <a:latin typeface="Times New Roman" panose="02020603050405020304" pitchFamily="18" charset="0"/>
                <a:cs typeface="Times New Roman" panose="02020603050405020304" pitchFamily="18" charset="0"/>
              </a:rPr>
              <a:t>- Định kì tẩy giun , sán và kí sinh trùng ngoài da cho vật nuôi</a:t>
            </a:r>
            <a:endParaRPr lang="vi-VN" altLang="en-US" sz="280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box(in)">
                                      <p:cBhvr>
                                        <p:cTn id="7" dur="500"/>
                                        <p:tgtEl>
                                          <p:spTgt spid="471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47110"/>
                                        </p:tgtEl>
                                      </p:cBhvr>
                                    </p:animEffect>
                                    <p:set>
                                      <p:cBhvr>
                                        <p:cTn id="12" dur="1" fill="hold">
                                          <p:stCondLst>
                                            <p:cond delay="499"/>
                                          </p:stCondLst>
                                        </p:cTn>
                                        <p:tgtEl>
                                          <p:spTgt spid="4711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0424"/>
                                        </p:tgtEl>
                                        <p:attrNameLst>
                                          <p:attrName>style.visibility</p:attrName>
                                        </p:attrNameLst>
                                      </p:cBhvr>
                                      <p:to>
                                        <p:strVal val="visible"/>
                                      </p:to>
                                    </p:set>
                                    <p:animEffect transition="in" filter="box(in)">
                                      <p:cBhvr>
                                        <p:cTn id="17" dur="500"/>
                                        <p:tgtEl>
                                          <p:spTgt spid="604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TextBox 7"/>
          <p:cNvSpPr txBox="1">
            <a:spLocks noChangeArrowheads="1"/>
          </p:cNvSpPr>
          <p:nvPr/>
        </p:nvSpPr>
        <p:spPr bwMode="auto">
          <a:xfrm>
            <a:off x="1600200" y="5562600"/>
            <a:ext cx="693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FF0000"/>
                </a:solidFill>
              </a:rPr>
              <a:t>Báo cho cán bộ thú y đến khám và trị</a:t>
            </a:r>
          </a:p>
        </p:txBody>
      </p:sp>
      <p:pic>
        <p:nvPicPr>
          <p:cNvPr id="3" name="Picture 27" descr="http://canthotv.vn/wp-content/uploads/2013/08/cumgiac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00" name="Picture 8" descr="https://encrypted-tbn3.gstatic.com/images?q=tbn:ANd9GcSj8nnHM1pFXGoSoEy7eLw4x-SwxYm6poQlTz3-Vr7hje7TR7kCZ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1000"/>
            <a:ext cx="403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10600"/>
                                        </p:tgtEl>
                                        <p:attrNameLst>
                                          <p:attrName>style.visibility</p:attrName>
                                        </p:attrNameLst>
                                      </p:cBhvr>
                                      <p:to>
                                        <p:strVal val="visible"/>
                                      </p:to>
                                    </p:set>
                                    <p:animEffect transition="in" filter="box(in)">
                                      <p:cBhvr>
                                        <p:cTn id="11" dur="500"/>
                                        <p:tgtEl>
                                          <p:spTgt spid="110600"/>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10597"/>
                                        </p:tgtEl>
                                        <p:attrNameLst>
                                          <p:attrName>style.visibility</p:attrName>
                                        </p:attrNameLst>
                                      </p:cBhvr>
                                      <p:to>
                                        <p:strVal val="visible"/>
                                      </p:to>
                                    </p:set>
                                    <p:animEffect transition="in" filter="box(in)">
                                      <p:cBhvr>
                                        <p:cTn id="15" dur="500"/>
                                        <p:tgtEl>
                                          <p:spTgt spid="110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609600" y="1143000"/>
            <a:ext cx="8229600" cy="3962400"/>
          </a:xfrm>
        </p:spPr>
        <p:txBody>
          <a:bodyPr/>
          <a:lstStyle/>
          <a:p>
            <a:r>
              <a:rPr lang="en-US" altLang="vi-VN" b="1" smtClean="0">
                <a:solidFill>
                  <a:srgbClr val="0070C0"/>
                </a:solidFill>
                <a:latin typeface="Times New Roman" panose="02020603050405020304" pitchFamily="18" charset="0"/>
                <a:cs typeface="Times New Roman" panose="02020603050405020304" pitchFamily="18" charset="0"/>
              </a:rPr>
              <a:t>Ngăn ngừa dịch bệnh lây lan:</a:t>
            </a:r>
            <a:endParaRPr lang="en-US" altLang="vi-VN" smtClean="0">
              <a:solidFill>
                <a:srgbClr val="C00000"/>
              </a:solidFill>
            </a:endParaRPr>
          </a:p>
          <a:p>
            <a:pPr>
              <a:buFontTx/>
              <a:buNone/>
            </a:pPr>
            <a:r>
              <a:rPr lang="en-US" altLang="vi-VN" smtClean="0">
                <a:solidFill>
                  <a:srgbClr val="C00000"/>
                </a:solidFill>
              </a:rPr>
              <a:t>- Cách ly con vật bệnh với con khoẻ.</a:t>
            </a:r>
          </a:p>
        </p:txBody>
      </p:sp>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6912C962-F571-41C5-8020-A1B827A87440}" type="slidenum">
              <a:rPr lang="en-US" altLang="vi-VN" sz="1400"/>
              <a:pPr>
                <a:spcBef>
                  <a:spcPct val="0"/>
                </a:spcBef>
                <a:buFontTx/>
                <a:buNone/>
              </a:pPr>
              <a:t>38</a:t>
            </a:fld>
            <a:endParaRPr lang="en-US" altLang="vi-VN"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1000"/>
                                        <p:tgtEl>
                                          <p:spTgt spid="37890">
                                            <p:txEl>
                                              <p:pRg st="0" end="0"/>
                                            </p:txEl>
                                          </p:spTgt>
                                        </p:tgtEl>
                                      </p:cBhvr>
                                    </p:animEffect>
                                    <p:anim calcmode="lin" valueType="num">
                                      <p:cBhvr>
                                        <p:cTn id="8" dur="1000" fill="hold"/>
                                        <p:tgtEl>
                                          <p:spTgt spid="3789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890">
                                            <p:txEl>
                                              <p:pRg st="1" end="1"/>
                                            </p:txEl>
                                          </p:spTgt>
                                        </p:tgtEl>
                                        <p:attrNameLst>
                                          <p:attrName>style.visibility</p:attrName>
                                        </p:attrNameLst>
                                      </p:cBhvr>
                                      <p:to>
                                        <p:strVal val="visible"/>
                                      </p:to>
                                    </p:set>
                                    <p:animEffect transition="in" filter="fade">
                                      <p:cBhvr>
                                        <p:cTn id="12" dur="1000"/>
                                        <p:tgtEl>
                                          <p:spTgt spid="37890">
                                            <p:txEl>
                                              <p:pRg st="1" end="1"/>
                                            </p:txEl>
                                          </p:spTgt>
                                        </p:tgtEl>
                                      </p:cBhvr>
                                    </p:animEffect>
                                    <p:anim calcmode="lin" valueType="num">
                                      <p:cBhvr>
                                        <p:cTn id="13" dur="1000" fill="hold"/>
                                        <p:tgtEl>
                                          <p:spTgt spid="3789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789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7E26703D-1E99-47BF-A8A2-EF325B564206}" type="datetime9">
              <a:rPr lang="en-US" altLang="vi-VN" sz="1400" smtClean="0"/>
              <a:pPr>
                <a:spcBef>
                  <a:spcPct val="0"/>
                </a:spcBef>
                <a:buFontTx/>
                <a:buNone/>
              </a:pPr>
              <a:t>2/20/2023 8:11:20 AM</a:t>
            </a:fld>
            <a:endParaRPr lang="en-US" altLang="vi-VN" sz="1400" smtClean="0"/>
          </a:p>
        </p:txBody>
      </p:sp>
      <p:pic>
        <p:nvPicPr>
          <p:cNvPr id="69635" name="Picture 2" descr="http://t3.gstatic.com/images?q=tbn:ANd9GcR5KqOofynIJU-3-bkatk4vnos8LLVs85CS3EpJVab5qg0YvDs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40386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http://dantri4.vcmedia.vn/6DQQJ7yW5QPfG6EzuGal/Image/2013/03/2-819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418465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4" descr="http://baoquangtri.vn/portals/0/tiensy/1-2-2012-1554756867gfh767897098098-0-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0"/>
            <a:ext cx="40481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5"/>
          <p:cNvSpPr txBox="1">
            <a:spLocks noChangeArrowheads="1"/>
          </p:cNvSpPr>
          <p:nvPr/>
        </p:nvSpPr>
        <p:spPr bwMode="auto">
          <a:xfrm>
            <a:off x="4419600" y="3048000"/>
            <a:ext cx="4724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b="1">
                <a:solidFill>
                  <a:srgbClr val="C00000"/>
                </a:solidFill>
              </a:rPr>
              <a:t>Vật nuôi chết không được vức bừa bãi, gây ô nhiễm môi trường, ảnh hưởng đến sức khỏe con người.</a:t>
            </a:r>
          </a:p>
        </p:txBody>
      </p:sp>
      <p:pic>
        <p:nvPicPr>
          <p:cNvPr id="105474" name="Picture 2" descr="http://nld.vcmedia.vn/1aTT9VxwkqLTeMN54a2sShLT5y7H/Image/2013/03/h2_5a6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blinds(horizontal)">
                                      <p:cBhvr>
                                        <p:cTn id="7" dur="500"/>
                                        <p:tgtEl>
                                          <p:spTgt spid="69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9637"/>
                                        </p:tgtEl>
                                        <p:attrNameLst>
                                          <p:attrName>style.visibility</p:attrName>
                                        </p:attrNameLst>
                                      </p:cBhvr>
                                      <p:to>
                                        <p:strVal val="visible"/>
                                      </p:to>
                                    </p:set>
                                    <p:animEffect transition="in" filter="blinds(horizontal)">
                                      <p:cBhvr>
                                        <p:cTn id="12" dur="500"/>
                                        <p:tgtEl>
                                          <p:spTgt spid="696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5474"/>
                                        </p:tgtEl>
                                        <p:attrNameLst>
                                          <p:attrName>style.visibility</p:attrName>
                                        </p:attrNameLst>
                                      </p:cBhvr>
                                      <p:to>
                                        <p:strVal val="visible"/>
                                      </p:to>
                                    </p:set>
                                    <p:animEffect transition="in" filter="box(in)">
                                      <p:cBhvr>
                                        <p:cTn id="22" dur="5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14" descr="data:image/jpeg;base64,/9j/4AAQSkZJRgABAQAAAQABAAD/2wCEAAkGBhQSERUUEhQWFRUUGBwWGRgYGRgaGBsaGBwVFRcaGhgXHCYeFxokHBUUHy8gJCcpLCwsFx4xNTAqNSYrLCkBCQoKDgwOGg8PGiwkHyQsLCksLCwsLCwsKSwsLCwsLCwsLCksLCwsLCwpLCwpLCksLCwsLCksLCwpLCwsLCwsKf/AABEIAMIBAwMBIgACEQEDEQH/xAAbAAABBQEBAAAAAAAAAAAAAAAEAAIDBQYBB//EAEUQAAEDAgQDBQYDBQYGAQUAAAECAxEAIQQSMUEFUWEGEyJxkTJCUoGhsRTB0QcjYrPwFSRygpLhJUNTg7LxYxYXM6LC/8QAGgEAAwEBAQEAAAAAAAAAAAAAAgMEAQAFBv/EACoRAAICAgIBAwMEAwEAAAAAAAABAhEDIRIxQRMiMgRRYTNCcYEUUrEV/9oADAMBAAIRAxEAPwDf90mPZHoKXdj4R6CkTXc1aU0dQ0OSfQVJ3SY9kegpgVXZrjqHhA5D0FdCE8h6CmpVeu5qw6h3djkPQUsg5D0FcJrpNccd7sfCPQV0tD4R6CklVOmuOEG0x7I9BXQhPwj0FcFPFYdR3uk/CPQUu6T8I9BXQquzWoxoaGk/CPQU4Mp+FPoKRFIKogaHFtPwj0FNLSfhHoKHxPEAg3B+QqF/iwSAQkqHT+taBySDWOTDu6T8I9BTu6T8I9BWaxvadxI8CNfi2v8AURahv/rkNpl4pH+FJUE+cXFCssWO/wAfJVmw7pPwp9BTVISLlKfQVm2+3DZRnylSPiSfulUKqoxv7QL2gJGgi/zJ0onIBfTzfSNW6ArZMcoFQOuNI1LYHXLWF4z24fcRDKQ2k2m5VPKdBWTTiSQQRKib6nz1rknLaHR+jl+5nsDPEMMowFtE8gAfyozCvsKMAtyDEEAH6ivG8O145HhPMEiPTfzqzY4i5IznvBJsbq87m5pck09D/wDzk43yPYf7PbIgtoI/wp8+VTDBNjRtH+lMfavLcL2hdslDkZT4b6j9dNeVbXhPanMIci2ixb1TsRQ+ol2SZPoskNrZfHCN/wDTQP8AKmPtSGAb/wCmj/Qn9KcziAsSkgioVveMxaPlYC59aO7VokUW3RMcI3Nm0f6E/pU39ntf9Nv/AEJ/SoMLic4zbaX6a0ShW9EmZ0eR9vMOkY94BKQBksEj/pt1yndv1f8AEHrfB/LbpVh1m0VXEqpocroNMKqHhVOzVEDXSoxXGEyVV2ahp01hxNNdK6iBrtYdQ8Kp4Veoc1Oz1x1Es0/NVa9xlpEyseQv9qrj2gWtUNwEj3lAj8qFzSCWOTNID/7rvfp+JPqKzfcrdHiXIPQ/cxXXOFk2giNCIP50v1hnofdmiUtKhGZP+oVle02J7gQh1wrVoNQKnPAUJhxZUoi+WwTPW01K0yVGQCY90hMf6iK5ZTViUfJn+CPOLcCnAtQHOYnaedXeCcfUHcxCUqVYEA25xtR3dEDaeWv2qVP+EW/rShcrYevAA5gkAHMAsndQBj9KoOKcQSQUsCIMTkyjqADdR61pwoLOXW9zlgfWq/imAQUkCJIIsCFUiUuLsfiavZh14V1StZy39s/RIP0oB4LXJ7swDBOXlV//AGClOsiLyk/fnXH8GcpKVRNpM/WqFmSLlF3r/hSJeNhBSd/vNDOkknKhXmDej38CUyZJHMGgsOTNiAreTToyTTaHSx+WEtoJE5ptqfaHQ8xU+EagCbkG/I8vI1zDYcqVeJ9KPwTOWUm03tqTSZTNSpUdRhjsLHnzGp86u+HM5fCCTJI20oHCumYO233PzozBuEATEj6gfnUk5chU14NFwzGhlcz4FQFCPl8jNatbciPvcTsaxC4WgpuAvfTyNaTC8UhCQUKVlSAojpvTsEnVHjfU4W2pxCsSnK2E6AmCdo1UfmbfOu4dwwBa5Hh5Zj+Qqdp4KSCm4NRusRKk3MGE7AnUg1SRX2meWdvVg494gW8G3/xt0qi7fEjHu3izf8pulWAUjYBUedPQ5UEXik5ikoHiUB9/pTS1oKzV3NQKccFewkq67US2SdbeVaBRNmrqVVGhVQY3iaGUlThgD6+Q1rDuNlg0aGxPFmmjClgHlqfQVlD2qcfc7tqG07qiVR05Gi8LgUpJgKKveKrqPzpcp0MWJ+S1d4+FA90kzpJH5VWP4hxQh0gDTxG5PkNKmKgAcljcC5AM+tCNYVYnOsKUTOmk6+ZqeWUohjQ9rDBJJj2hACRKjG/KOlW2EbSBcGepk+gtUOFZKRy+586SU3hOpv09KTbYbqixGLSmxgRSxGNTsFG2iT+dDpYSRJ8ZBiwiCL870nWgoElKdYubDnprRLWmKdHUYwrSLzJ0SbfM86laB9lKlW6aeZOtRtOKMJSkJT5RPWPdFTd/Ag6dK5s1olS5PIxadKEfxKZsCeZmB1jpTg1m105fpzNORhZVoOnIefXpQObNSSJGnoAyjXpFQ4h+QYTB0k6GiVJSmypUd+Qqu4oytafAvuxuY1H5UEm/IeNKyhxLaoIjr5846VUY/CZRmVIG4JtfpvWiw7gHhWLDQkX9RVfxdptQtc/O35UMZ+6j0YNp0UeFdyG0wd+lLiDIWvOIjoPS1Eh0BQASDtePtzohaySUkJA00Fz8rzVTdO0PtkGEYMCeU31+RrqFE7yB6ipGUkEixHIzPyrrbV9gI13NA5bMQ9Dl/FrqDz6UWFx7N535cxUa0pCEp0CjYi8Hz60Oh1SFAEgiSDe87UDV7B0zRYXiASnxQrRJ5xr+VaLhGJ9pIIAWDB2B686xLxgTEEa71Y4DiIypUSQZtHNN9KLHJojz4Oa0bzA4Xu0BM6XNRYbiaXFKSJ8NuhoR/iJeAQ0DKgCo8pF6NweCDacovNyeZq48GcVGLlPtnlP7QD/xB7/t/wAtulQ/7QcUP7Qf/wAg15NtilWWCsGT7Eh4+coBcUehsfXeisLxxoathXUG/wBazz+HQkqHtqTYAEZAd76ki9OaYLx8CcsATsLbyaq4rwVqa6Zt8P2kZJi6bbj9KsGca2oSlaTvrXnqW0iE95e5MaWEgVAjHEGSARvForuFnWrN/wAV42hhEkySPCBqT5ViO+ViniVFWXU39lMTVC/xxLiyAbggATubADqa2PC+HltIE+LL4ztOyDzilZPYhmOn0dwjiUR3W+qYvzEk6TV0zjEmYiRrG6jreq0YDJcyCqZ53940/AcOASCmYmEDnzUailIr4rsLwyVe0qLeyBtP50UXIP8A6+tNThFIk5j5daWJQEpEJBUogCdOZn+HWp/kzm0h+ZS/CkSTfy6mmP4sJHdpOZZ9pX++1S4txWSG4SDqoaxG3U8qiweAyQUCDF1HluL70xKgP5GYHDRmKyZGhk5U/rRmDXcg+FOo6czeuAFQmcqQdY8SiOm1cUgFVwQSJufpFAzrsmSM6oCj/XWrLu0hMkfLahE5gP3YAJIJtMjodqkIKhBNhc/pXWYxjLuaVRvYaeXlSk8wAD/RqRfskDwj+vrUSmZypjrS2bonbMmBoNTzNJ9iTc6Xjb586OYai0Xri2r9DWPoHlvRmOI8LyyrORNwPPkOVZnFAxEmJ9o2FbXjbau7y2PlqfnsKy+IaOceyI+LSOQFbA9LBK1sALGWCoSSIEVG++JCbTp156jei8RYGbjzifOLx86BWZiAkE9IttA/OnxdopjsMZUqASRP8I+5qLDDM6LKi8ydTrAHKhw4RICpVuNh51GMd3TiHVCUpOWBqZ1I6UUIe4NQbXZtCpKm8mUXEA6D12qkGDJXCTIjU3vy61KxjkrUctvFFuREgwd6lw0oWc0ZV76gEfYEVQo0qZHG4JgYdJWUqVbSUjby5VJgmlrCkoUCUJJsNdprmIwhQu5kA5kTrGqhmGvMCKE4Ziv3+YZilRKeWom/KKUsW6Gt3G4noHZjiCgyCpJhJyq5pMdNq0T6sqSrpas/2VdKEupiCXCfOyQSKucSguZROUA3kG9PSrR8zncXlfhHjnbPhxONdJFzkPq2g0qL7etkY94Zz7n8tulWDf8AIf3I+D4JtbzqQZUVFSpT4UjN7IHxCda7jMOE4wM5lJayCY2BBkwK5wYE4l5TRBUvMYNgEkjU9Pzp+MdUjHNocUCkhKlGIkGQRzKRVPTSAb7A8fw5psgpcUpOglNyrlmFoqp4++4CUM5UnQkGSRrqfOtH2n4my4lGYlDbZzDKLqsQAkbDqayjSe8UIhI1+W4J56D50cH5O43a+5N2N4CErOIxCpDY8CbHxE3I5kbVtMGkmVrGUR4E8huo8zUOBw6LAJkNgACNVRP0q6TgysJJIIKYjnJk+VRZpucrZVjhHHGqA0Od6RKSMxuNzGhPSrbCtgGCQN/ShMW5fK37Xs/7ChHcQcpSQVAeGRqonryF6kirY5rQZiuISoASZ0j0p7TUnWclhOhJ1qiw+MKVgpN5urlFglPSPrVs2zP71WidBP8AU1qSRrjQasnfS9uZ6eVAr45C8uXKgC5VqaNbzESRKlCE9N5oB7hYUtRMm9+pGsc623QMFG9hPCeI5pgETcZr+Z6CjCgWUbnedBQTOCyqFp5gfQUe4SbEfLSlnSq9E7DmYRcVKpgpsQOYJrvDmCbqNh9BQT2NU6ZAITsTvzttW8XVirt0EqJzBMa+lGYdiDbrQWHygnMYFoPnYeRoteLygkeUnmbVqSox90TF8Ta9oohKbUDhUBKba86sAQAK1JMCWgPFYLNbpVHjOzqbzPkK0s69ajeMCaTOC7Q3HllHowGN4IsaJKp23qpxGBcmC24LAA5TH00r0MKklQGaNtDUuOwxU2QnWN66LcVovh9W00mjzNGDyDx2TfXU/rVZjEy2pUwIhIOpvoOnWtV/9PrUr96c3ltHKqfjPAyF3giPCOQ0FPw5Fez04ZIydAvA+JoSnKtUGZlWnrWiwOI70hIUhRImQqQZ2BrMN8KWGC4EwqQAdyAZJ6CKnweEUZIkZhmAHxAi8f8Aqq+cNsVlhHtGnxWFIAAspJtOgBsbeVc4Xw9DalLTmhQEpIn0/On8HxxDYRiDmBVlS4dAZ9lZ1HnVi1hAytwqJCSLbjy9fvRclojc6TRc4QlTSDoQmRH1FW2GckTEc/62qo4OsZIkE6kcs10z8qMw7kLUBofFWeT57OvezzXt+P8AiD3/AG/5bdKm9vD/AH963wfy26VZZPQ3hyXE4p1aEiFlWWdYtcJ5DrUfHHCy833sKzJzLOpKQT4Z5dBXeHYnu8XiHEpluSAqfBt7x13qs492laK0rOV1wWTmshA5Ae8epqlJtljdFfxJa8QoyMoV4UCCABtA103q34Ngk50pEkJkqPPLEAfMTVfw1alHvJhSpHr9vlWk4S3kdUhN+7Rbqs6z0AtWZZVpFGKNbJsx78IEi8eRgzV4nMA2kGyQMx8tqrTh8rkgGSbk+VzRqcSSpcggbefvV5smUtWkPcGSVGOSZO5qkeX7xJtJjmB73kSKugtESoBQTJGb4qyn4uVAGTAueWlvLWtgtBRTk9ligZlpITlTvzvf8jR+Ixi3GwkwgC07QN6p0Y6VKyjaAfoTRXDMQkK8YzAAwNidprHYxo0a8VlbbCZMkJzH4Rcn5gRQT3EEtFCEgqUuVKO15VvoNqsWMQFttGBLhyEcjCiRFcewABJiefkNvKtsmVXsIbH7tK9yPrXEPArCdz9DtQzSVZTHy86WHbMAn2qTdmqNGiZIQg7zVWh5Mke8qTHQUQ6TlTfW1BkhKojUe1TOTWhUUhYoZgkAjn86sEIBHi0EetAYdqOt6NXOg0NKDkSJEmZomZE7bUHh03jYUSp0a+lan9xciV1OXLO9CYpyZAp+JdzHy1qFJUdESJ10rG03o6KrbJsKgDa/OpHESLxXWRpNulPdomlxMvdlarDgdarMfwsLGY66Dl8quy14tqheSTp60hx8lMMjTtFCnApIyqEJ0sLcqIRw5IgAQNB5b0Ww0TmSTAmpnBbmoHTy/WjhEOWV3Vlazg05VSmQTpz6UXhjlBaIzW8BVv8Aw9Yp5JKPIZh0otvDg5TGmnz3p9N9E8sldjMA6CTAgiJ8xaiUe2nyIprbACioe8I9KkwqZcn4R96px3WyDK05WjzHt6D+Pet8H8tulS7fH/iD3/b/AJbdKioTZj8fxlb7oRnypiyRZCRuTXMBDjhy5VIA8ThSIjbKOsGhsLhe8dyCTmsTF43tWlwHDg2IiJNhvOniixP6V6E5KC0OxQlN34JcLhYCVG0+6RsLgfO1XPAsCQ4CTYSoDneVE/MmonIQkrIzBCdOYNrelWHBselx4jLAS3YbDTw9TFefy5Ns9PqNFi3iEnYmDNvmI9Kr23yApKjIJME6hOwqZxQbSVJuSZjz/MUJxJWSVG+ioqWdmwSCFNFQypE5hasc4hSTlVYixG4N5FbrgvEApAXKUjRI949egqo7QYRCl96sK8XhKkbciRvTYJx0zYZdmfbdsAJo7BmLmaEc4YvVtSXEj4TB+aTeuN505QpJSN7G9HOKaHJ2a7s+6nOlJMXKwNpjLrzitOwoZUx70xOttfnXnGCfkQZH386veH8UDcFSjCZg6woiPkKmehOXFydo0pEEAi0wfM05CUg5dzNxVYxxILQMxvE/ObVIziphQNtPnvWaFcWXLoGUQeoP0oVMCLzzoNjE7EwMxiiGcQDbnMX1iucrQPFojXjSlU5UhJ1UsgAeQmjC8YBBBncaR0qnx/C0LklGZX9GKteG4xLjYy2jwnYCNY6UK6ClHVhCnUxA/wDdMWsg3FulOQ1y0G9DcW40nDoBylSz7KBuTYT0vXcXLQP4QUFpKgJE6mfpRoEaVluzCXfEt8gurIUo8p/5YPwitKVmwNqZxUQZXZIk3pOJriakAoaAB1ItXA2TaiMlRixrlHYXIiebgihMQCROnIeVEYp6w50O0yVCNE7UVbpHWkrZBhCXAoDnHSKskiB9KY0yEDKnSn0+MaJMuRzejkxepmFEjOqJV9tqgSyXDlGguT+VFjAxbYU6qJ2/B5R28I/Hvf5P5bdcrvb1gjHvf5P5bdcpdmnnDGPW2tK0kkjT8x971t+CvLcCVu5U5hmy8pnL9JrIDBLU2otpKUrUR3jnshKYKRmAjMrWpm+IutsFAIE5RPIJsQDyvXpZsfqr2jPp8not8jaYzirYRlJgrIQlOsna3KpFZmyO7GkJI53CljqTETtWSL8utJX7DYCydySRHnYGtRx7jDaUDxAlXjEXuSNajnicEoo9HHkjO22F4vHoLyNREkiZFzpUq+IhXiAmxIH0A8hWX/DOd2HDnyKEzFz5bk9KP4VxHMO79nKgIM6zPh1vMGlyxUrGqcekXX4MqWpWlrcgPOq3A8UceVkIzJNo8pHzrRNOAxBAiQPSBQGHwYaKEoTdKedybzf51nqrdgcGBowEz4Zi1xp/mFSDAxaF/IyPQ1b5ykJSBO3ITyA+dSpwpyyrzqOU2h6ZQ5EDVRB2zQKkYYEe2g6D2hVirDyQQVZTzhSfTWoVcPvqPMCKy7CUibDYYAWEzaxnSpE4dQuATB59KhRhE+8q/UrOnQmBRbYKpSJymQSLG4jYVlL7g2A4Ti6VrKQUkAxM+HNplHxnrV8vArSQMtxpBsBXmjyFMA94HWg2dkJBEmx7wi0xVmj9oD4GVJS5t47mORKdTVb+l5JcGIeXZuVlarpJB06Dr51I0Qm1hF4qt4E7jHxncQhlsixvmPkk6Dzo04AkkKXPSPy3qWUHDTCUrCHuOoSIAM6AWih28OpxZ0k6k7AbCu4HhaEk2k6yrX5Daj0GBERGsVije2c2o/HsnwrYTKfSjG2/nQTap/Kp234trRKloTK/IQlX9GpEmos96XeAUS0ATTahnX9SB0pi8RYx5fOm4dE3On3O9Gtgt8VbEhqbkVMadFNWYEm3WmxjXRJKTk7GkVC4sk5UCTr0FccKlCUi03vBjmJp7b6EwkhSZ0zDXzIptUArrRMniLbYCACpZvlAuep6daLwvEkLkaKHtJNiP1FCPYVK4ULkaKBg+Uig1IyOZ8rji4yiYECssalCSryef9v3R/aD1j/y/wCW3Squ7a4hZxrudYCvBIy6eBFqVLZnpgPHMa+5CUeFqYKUgBI6Eb1TPdnF2ISSSRboPdA3JmtVwLiS30ZkNFLe7jlkxzze98qNRjGwCWVpUrQrET5ISPZ869BSa0g3FabM1iuDuB1MhLeVCRFzoDJUNjei+BdnWu8K3FtOKmQ2FZZMzJKheOVFvNkeJRibEEm/T+tTUzfCgAF4iEpPst/8xW9/hT9aH1PAXDyjUMPIXGS4SbQLAiUx9ape1HA1urbdYAK2gZSbBaSfdPxDrrUCuMHIA2S2kWCUgQNpJO9O4dxLEDwMqDpEwhYuJ5qGlLsKN2Q8K4oIRMpzKIgi8iZB62NW4fBcUUmQBb52qfEcUbQn96lKnNV92kQFRv1uRVcAy5K2nCCkSpChFhepp4/JSst9l3hgkqk7CQBRDic0D5T51UcHxAyiyuZ310FWwfSkpzG0zao3Ea2dW2EghMcqjbaAik66khI5kkfepXLkACRAsfrQSVIJMey0lRMfSpxhZBuZHkLU7AojUARsNqJLAmU10d9gSYJhsCL505wdiAU/Odae1hWW1eFpsHogfeKOSyY1qtdxqVKt7KfrT1pCn7mFOYnMbD1oXEC1jf8Arem4rECwFqjRhyoxz50t3YaVbGd5oZvy61xWOMga79aPTw5IsQDzqU8GtKUgedFRnNArOLSY8Qk7m1ENvBIkkQOZFhQrnYtpxcuDzgrH2Nq6/wBiWpbj2UHNlk5VcswJvRNJKwHJMmxXESEhSU5gs2OvzgVYs4R1SbgjrTW8K4iyCAI0tFto2FEOFwwCuOgrFOPmxcm3pDG8IE/r/tSW+PM8hQ73Dyo3WoeRp7eEIEBR8jH3psMi/wBWKlik+2IYmVRprM7RUaWiTGUKOvtXPXKRanvMpjNBziISZIJ2AOw609piVELlKidBZJ/ze9TlNPoW4a2QnEkmAFCDBURmSn/TqftRuGaAEpMzaSZn9Klbay6CB9KiQRJya7j3TuQNs1aK/hUOKQDIgHcaZh06ik/lKZ+YP1ofEPJSUqEqWq6QdY96PhgViuJdoji3jhGFEMgK7xxNib2QmdE63ooxsOMOjD9teK95jnlB5RBKbhNrIQLelKoe1mIcRi3Ud1ky5UgRsEJAPzEH512haKrIe1+JfWoIccSluPC2kEIERAIBqs4P2ffeIUyCiLFwylCRz6wOtadfAGkKQ7jnMx91kbq1E9Kd2s4koYcJByAFMJTa0gnTW1q9FSv2wX9kUoO+Un/QJjOPM4MZEKVisQkXdcuhPPIKHw/bnNd1tUGAVJJPLYjU8prmG4UvGhKGGUpgQV8+ZNavs12Vw+FmCnE4lO5u02fLc0uXBKvI6PJv8ErLAcaS64fwzGyljKtXRKPS5p7jye7CMMO7QT7QIKlH+JW81juOd/iH3O+X3ikWy6JTv4RoLGs/hWHSpKMOHCsqACEk/MwLQOdCsNq2wfU3SR6I5hCCcqo3IOk9T+tPwnDC4CpwBLciXN1dEjfz0pJAwTM8QdD70ShhMQTsFn3vnVX/APcNDyk9+hbcW8PiQkcgBypXCT6Gpq9l7wvFtpcU02FhtItn9qRqfI1YP4lOUnMCOc7nbzqnwr6MSoDD/vlaQm2t5Wo2SB61YO8NTh2lhBC3VD2yPCkkR4R+dTyxWx6y0G4JWbJyE+tWbbenWsnwHiSkgNujK6nbZQ2Kec8q03DONNrSbypMyINo5napsmN9D+WrRZpTAozDmB51GlqeUxanAlIM0qmnYDdjcWoXBBIIiAYudKqf7LBChkUkjSFeEdTVy02ItuR60lKIJNtL6USlkBVIq28ARcZjPMjSNaKTwpYulYBMbSK6vExF0i3PSac4h1am3GlpCIvqQpNpsLE63qjBFu+RN9TNpKgggIPsydJzET10tTf7QWPgHnmJ6bVHi8eAsg8+dN/EJzDTmJi9TSeTl+B2OMaD23F6mPkI+9dLl/aPpXUuWnXpS7wK1E/lTORjRBicYEaqixItcxrAFzUDPEFKHs+E3zaT63oxfDwYsDGgOo8jtQ+IYUZE5dxO52oeTunoJcUiQP8AOfOaTic2m1U/E+GvujIV5EwMygM3i5IA261DhHXmsrbidEkhadCEwLg3BvpRSi1s2Li+mGvtl2AoqQUGQUmDOkEbiKIU2pIOZWZIuOYrgdStIJgzcEb09L/ulJnlzHQ0nl4sNr8EYxkiCT539PKisO4mSrST4eWkG3PrQ3fMshxxxUN5RmHugX251n+G9pkLc7hAORaVHNN0JIISfWqcSk0mv7J5U7iScVxpxLpwrSsqEyp9YOiZnu0nXMelS8B4eyh5xLaf4jpbZI+WvzrvDMKhpsJ0Auo7qIBlSjvQvYHxIecPvOEyeRJj6RVqWtA1SpGV7eH+/vX+D+W3Sqr7YcdDuNeUhJKZAB55UpR//NKkAUyHtjxRBW33fiU2qJO8wKNa7IF1v8Rj3S00IJj2iOSfORR7vC8Lgg048nvHQT3bevi5qHSo+13EO9wyys3hJA2HiBgV6Ft6h0Clu2WQ4ogtBvCp7lqCBaFK/wAR1ExWU7McWDTbkHxKUQALmZNutNwuPcWhCGgTbXUVddjeyfdpL+KBSFElAPtdTlGgOvzomowVgJtyRXcB4I7iMa4paMrfvk2GaBYnyrR8X4qnBhCcM0kKdlPe7hKdUgfnU7/aGMX3Iyow6E5z/ESJkmsz2s4gcQpoNJIhWVJ+KT4oG8bUrctvoaqS0N4w7h3FklsqciSUmCSN+td7M9gziU96tRaaKySI8SkakpvvzrTcP7Mt4eXHVSlIkSPFpJFT9n+0QxCFLypaSiAhP8N7msc31BG11ZnuOcdU1/c8C2GWinxqSP3ip5HreTWcZxLzVm3lCBYHxARqDNW/GMd3uOT3IiwTmG/l9a157LYRprvcQnwpGYz7Ri5t52ov01tGfJuyq7NoxWJQHX0NYdgIzfiDGcg7oTJAMTfrpUj/AGzwSh3DSsjQVCgvMkuDdZXqedEcVIx2FTCyyyJIbgZSE+yVRWDHC1OPlDY7wBO3Ib0CjGbbkFuKVG/wzrTxKm1rGQHMpKyMqYsbnLHWrLhS3VDvFvu9ynQKCAt3/wDUQg84vWW4H2PbwzZxmNBQhAlLMnxnbMnfoKExvb7EOL7wIQGzGVpWqfNQ1NLeNSdRCcq7NbxXGrcJV4kpGiQSLaSTvQjGEluTJgXVfTqZ+tZXFdtCoZVNlGY3gyJnRO5nlWw4XhSlAexii21qhlRjMYkFzn/h9ZofS4hclQbwvD92gurWQ1qlBgqUed7gdK5/baUjwsrAgnIkkC+wGxpuJ4iMRoQSYi/5bVX41pTAzKBOUgWEkknwpHNRoegJJS0XH49hwtpzOJVsD4spInxpVI6VD+N7rKVtZs7hSru/CpA3XlPhIFiemk0RwzhxbJcdTLrkAIkHu08uqtZmu8UYS2MyyJUSOvMwNwRY12qo2vCNC9wpScqm3PkYuOh5/rTUuBYINlA3gna9+R0rFjjjkKOYZSYE3gbQKFf4m6hReSoWgKAt3g5R8R2O9JliXaNhfTZ6QwyoiypG4NlD9aY4/EBYMk2m3oaCwWIzoBIUlQjwn2hN4PrVa7jQohKnFAGToDEbKm4NBGPP2+TGnF/g0Tb4Gsx9R6a07ElsoJURliZ/rUztVDhu+QowpLrex0UI1Choodaoe0Li1Fs5lNgukgCYsCSSNJJNHBNPjIx409xLrF8QYy50FRSEElCEE+IXuP0qV/FFOFW8BdpBXG9rmq3DYwZMpuNCeY3mN661hgvOJIbV4SCfaSRBnkKx44zY3aVBTHE232wtICkL8Cgdp6fOqfgvZf8ACuu3zBUZSdSLkTRmG7PIw+ZTCfCoyU5iE2EWBq1YQlQgGFAAxvHTnXRTxz10wpNNWgLF4vIy6pQkBtR+cGayXC8S6WmsKwSMwCnVDZJ686u+2XEw1hVAgFTgKEjzpvYrB5MGhZut3XnGgFXJVGxHkyna5CUYtxLcpSkIAAAj2ET9ZpVztowfxrt49j/wRSqY4b21y5WlTmUFzrfTX+udAo4NiMXIbFyBlSdxI1OgG9WzHYwvtoceeDaBClqVpliQBO9XvFOKpbwrgwpyJDZIX76iBsdq9ByrSE1btk3A+zyMIyltZS44mxynwgzOovIiqLCdqHO/xCnld4oKyJTFgEk2A2obgHEnFMJba8SiTmUTJkk6mi+xvAFd++46mEzlClaZgTmIB1tFKpLcwluqK/AcOXiMf4klKcsqSBYfDJ2tWg45xvD4HKAlK3hZA2ROpovG9oENYgMITlQUFa3N1EDwjpXkXFuKl55xavaUr6C1+VFGLyPfQM58U6PR1dsGnmVpJUVAWlNpjXyqs7EcMU+lYJPdhUQNSYn0v9Kp+xPZh/FOhxAhtI8Th9mN0jmRz2r0rgC8O0lTWEulo5Vu6latTB3G0102o6idC3TY38LhcNiESkHEuAJSnUJA97p50ztS+k4d7vFXKbcweg5VRdosVk4g0seKECBz1seetTOcCcfQ445KlqT4E8r2H+9BxWm2Gm3aB+A8HcxLCJORoEkATe9welXfC+Aow7y3VEJU57CBoECAT8zVlwXh6sNhm2iQVpEqjRMm/nFY/EcYSniDylEqCU5Uj5AwByJod5H+Ar4pItu3PE0DCqkgkqCR9zHKs/gOCHFoQqMiAMsjUjnXeO8Cdeb75QMqWlLbYuTmucw8t623B+GDC4dPeEk28KbgE9eVG3GMeMezFd2yt4R2Pw+GcDziu8VMMIVE5oPijn12rK9sGMS65nxSQCDCAlXgSn+HmetWHaLjgTjkOFWYIQCBtebDaqd917FuJiVqVZKf60A51iTXuYcWmVfDmHQsoYUrMVeFMkydZnlXq/C8E61kXi1h58pCUhI8LZ1OXqd1H6UJ2f7PI4e2SqHXXbE7yfcTySKtHseMO33rxjNCUonxTMQnzoMk+WkYok+KxrWGb77EOIROqidSTYDnWX4hjRiDnzhUzlykFIH+9Z79oTDq3O8eUlSB7CQYCB0HxRqaxyEkElKikxqNR5RqdLUyODlG2LnPi/ub3FvhoEk2mBY6/CBqTV/wbhIaT+JxKYP/ACWJBgn3lc1H6D50H2V7P/h2hjOIqOYDM22q4QLXPNZ+k1X4ntql1JffbUGyvKhab5dbFGt6Q4PwM0jSdnONq/GvtvKu4Q4ibWACSlPMJgGOtQ9oHkjEqbKJSqFWmZjpfafnVEeJYZ9v90oZ5CkZgUEeITGfT86vVM/jn1BKiGkR3zosD/8AE2efxKGmnkChUrGN0ifgXjJdC1DDpF5iFnUJE3gbmj18emAGs06XH2NB8RXnyttjI0gQlKRGlr9KjRgVZlSqwAKTItHtQRrRV9xbCTxTDKs4hTZ3937WqywmFaSmEqkecm96phhFGMqQYNydPrUvDMOglT/uNkpSdO8VoVdUgyBzg0KSC3Rau4KRKVEE2kcjsa61wtsHMmQQdZJ89dqonOLulWZKwI2yyn11FTI7ROg+JsHTxJMpk6WN/Oi42DbBu0fZF1/OrOhZ8IbHs5YMqvoSatuG8PUhpCFJy5RH9RUmA44HoSkFKyCYULEAwSJ269aPezR4Skqot1RjZ5b23H9+dk/B/LRSqbtuP787P8H8tFKk7OJ/2lrIbSkEgZgI2iNIqq42s/h4m0D7UqVehhEz7/osv2fpAwiY+Jf/AJVtsb7KRtBMbUqVKyfqMZi+KPNO2iv75/2h/wCJrDYVIJEiZcgzyzC3lSpVRH4kn7z2ztx+64QkNfuxlSIR4ReJsmsv+zlZyYm5spMf6aVKk4+n/JU/kgVhU8QZm/i3vzr0zgOqjvf86VKiyfEHyzOYZ9RBJUSe8VeTPtGsVwoZuILm+ut96VKux9HPtHqHCTc9AKjxqj3S77/kaVKkr5jmePvql697HWvSv2XNJ7t9UDNpMCYnnrSpU36jpCsfbNAm77s3iInby5Vmv2hf/mw3mr7ilSqaPY/wYrtesnEKBJIjepf2fMpVj2wpII8RggG4Fj50qVWT/SZPH5m7/aGs5SJMZU221rzfFD+5eb4+yqVKgwfELL4Be1yiAyAYHcqttqNq9YxH7rhTPd+CQ17Hh110570qVdl+KNh2MxKyWEkkkwL7+tVGKMKQBYZ9vIUqVJfRRjD+2eIUnh75SpSSEagkHbcVa8VQE4RgJAA5Cw9gbUqVLFsq2BcVx32f8xpUqKHZgb2bVJxp3GRIO4GU2B2HSq3gWJXPtK9obmlSomYU3bNX99d/yfy0UqVKlHH/2Q=="/>
          <p:cNvSpPr>
            <a:spLocks noChangeAspect="1" noChangeArrowheads="1"/>
          </p:cNvSpPr>
          <p:nvPr/>
        </p:nvSpPr>
        <p:spPr bwMode="auto">
          <a:xfrm>
            <a:off x="155575" y="-144463"/>
            <a:ext cx="304800" cy="304801"/>
          </a:xfrm>
          <a:prstGeom prst="rect">
            <a:avLst/>
          </a:prstGeom>
          <a:noFill/>
          <a:ln>
            <a:noFill/>
          </a:ln>
          <a:extLst/>
        </p:spPr>
        <p:txBody>
          <a:bodyPr/>
          <a:lstStyle/>
          <a:p>
            <a:pPr eaLnBrk="1" hangingPunct="1">
              <a:defRPr/>
            </a:pPr>
            <a:endParaRPr lang="vi-VN">
              <a:latin typeface="+mn-lt"/>
              <a:cs typeface="Arial" charset="0"/>
            </a:endParaRPr>
          </a:p>
        </p:txBody>
      </p:sp>
      <p:sp>
        <p:nvSpPr>
          <p:cNvPr id="96260" name="Rectangle 4"/>
          <p:cNvSpPr>
            <a:spLocks noChangeArrowheads="1"/>
          </p:cNvSpPr>
          <p:nvPr/>
        </p:nvSpPr>
        <p:spPr bwMode="auto">
          <a:xfrm>
            <a:off x="519113" y="279400"/>
            <a:ext cx="8167687" cy="461963"/>
          </a:xfrm>
          <a:prstGeom prst="rect">
            <a:avLst/>
          </a:prstGeom>
          <a:noFill/>
          <a:ln>
            <a:noFill/>
          </a:ln>
          <a:extLst/>
        </p:spPr>
        <p:txBody>
          <a:bodyPr>
            <a:spAutoFit/>
          </a:bodyPr>
          <a:lstStyle/>
          <a:p>
            <a:pPr eaLnBrk="1" hangingPunct="1">
              <a:spcBef>
                <a:spcPct val="20000"/>
              </a:spcBef>
              <a:defRPr/>
            </a:pPr>
            <a:r>
              <a:rPr lang="en-US" sz="2400" b="1" dirty="0">
                <a:solidFill>
                  <a:srgbClr val="FF0066"/>
                </a:solidFill>
                <a:latin typeface="+mn-lt"/>
                <a:cs typeface="Arial" charset="0"/>
              </a:rPr>
              <a:t>I. VAI TRÒ CỦA PHÒNG , TRỊ BỆNH CHO VẬT NUÔI </a:t>
            </a:r>
            <a:endParaRPr lang="en-US" sz="2400" b="1" dirty="0">
              <a:solidFill>
                <a:srgbClr val="FF0066"/>
              </a:solidFill>
              <a:latin typeface="+mn-lt"/>
              <a:cs typeface="Arial" charset="0"/>
            </a:endParaRPr>
          </a:p>
        </p:txBody>
      </p:sp>
      <p:sp>
        <p:nvSpPr>
          <p:cNvPr id="96265" name="Rectangle 9"/>
          <p:cNvSpPr>
            <a:spLocks noChangeArrowheads="1"/>
          </p:cNvSpPr>
          <p:nvPr/>
        </p:nvSpPr>
        <p:spPr bwMode="auto">
          <a:xfrm>
            <a:off x="152400" y="1752600"/>
            <a:ext cx="8382000" cy="954088"/>
          </a:xfrm>
          <a:prstGeom prst="rect">
            <a:avLst/>
          </a:prstGeom>
          <a:noFill/>
          <a:ln>
            <a:noFill/>
          </a:ln>
          <a:extLst/>
        </p:spPr>
        <p:txBody>
          <a:bodyPr>
            <a:spAutoFit/>
          </a:bodyPr>
          <a:lstStyle/>
          <a:p>
            <a:pPr eaLnBrk="1" hangingPunct="1">
              <a:spcBef>
                <a:spcPct val="20000"/>
              </a:spcBef>
              <a:defRPr/>
            </a:pPr>
            <a:r>
              <a:rPr lang="fr-FR" sz="2800" dirty="0">
                <a:latin typeface="+mn-lt"/>
                <a:cs typeface="Arial" charset="0"/>
                <a:sym typeface="Wingdings" pitchFamily="2" charset="2"/>
              </a:rPr>
              <a:t> </a:t>
            </a:r>
            <a:r>
              <a:rPr lang="fr-FR" sz="2800" dirty="0" err="1">
                <a:latin typeface="+mn-lt"/>
                <a:cs typeface="Arial" charset="0"/>
              </a:rPr>
              <a:t>chậm</a:t>
            </a:r>
            <a:r>
              <a:rPr lang="fr-FR" sz="2800" dirty="0">
                <a:latin typeface="+mn-lt"/>
                <a:cs typeface="Arial" charset="0"/>
              </a:rPr>
              <a:t> </a:t>
            </a:r>
            <a:r>
              <a:rPr lang="fr-FR" sz="2800" dirty="0" err="1">
                <a:latin typeface="+mn-lt"/>
                <a:cs typeface="Arial" charset="0"/>
              </a:rPr>
              <a:t>chạp</a:t>
            </a:r>
            <a:r>
              <a:rPr lang="fr-FR" sz="2800" dirty="0">
                <a:latin typeface="+mn-lt"/>
                <a:cs typeface="Arial" charset="0"/>
              </a:rPr>
              <a:t>, </a:t>
            </a:r>
            <a:r>
              <a:rPr lang="fr-FR" sz="2800" dirty="0" err="1">
                <a:latin typeface="+mn-lt"/>
                <a:cs typeface="Arial" charset="0"/>
              </a:rPr>
              <a:t>chán</a:t>
            </a:r>
            <a:r>
              <a:rPr lang="fr-FR" sz="2800" dirty="0">
                <a:latin typeface="+mn-lt"/>
                <a:cs typeface="Arial" charset="0"/>
              </a:rPr>
              <a:t> </a:t>
            </a:r>
            <a:r>
              <a:rPr lang="fr-FR" sz="2800" dirty="0" err="1">
                <a:latin typeface="+mn-lt"/>
                <a:cs typeface="Arial" charset="0"/>
              </a:rPr>
              <a:t>ăn</a:t>
            </a:r>
            <a:r>
              <a:rPr lang="fr-FR" sz="2800" dirty="0">
                <a:latin typeface="+mn-lt"/>
                <a:cs typeface="Arial" charset="0"/>
              </a:rPr>
              <a:t>, </a:t>
            </a:r>
            <a:r>
              <a:rPr lang="fr-FR" sz="2800" dirty="0" err="1">
                <a:latin typeface="+mn-lt"/>
                <a:cs typeface="Arial" charset="0"/>
              </a:rPr>
              <a:t>bỏ</a:t>
            </a:r>
            <a:r>
              <a:rPr lang="fr-FR" sz="2800" dirty="0">
                <a:latin typeface="+mn-lt"/>
                <a:cs typeface="Arial" charset="0"/>
              </a:rPr>
              <a:t> </a:t>
            </a:r>
            <a:r>
              <a:rPr lang="fr-FR" sz="2800" dirty="0" err="1">
                <a:latin typeface="+mn-lt"/>
                <a:cs typeface="Arial" charset="0"/>
              </a:rPr>
              <a:t>ăn</a:t>
            </a:r>
            <a:r>
              <a:rPr lang="fr-FR" sz="2800" dirty="0">
                <a:latin typeface="+mn-lt"/>
                <a:cs typeface="Arial" charset="0"/>
              </a:rPr>
              <a:t> </a:t>
            </a:r>
            <a:r>
              <a:rPr lang="fr-FR" sz="2800" dirty="0" err="1">
                <a:latin typeface="+mn-lt"/>
                <a:cs typeface="Arial" charset="0"/>
              </a:rPr>
              <a:t>chân</a:t>
            </a:r>
            <a:r>
              <a:rPr lang="fr-FR" sz="2800" dirty="0">
                <a:latin typeface="+mn-lt"/>
                <a:cs typeface="Arial" charset="0"/>
              </a:rPr>
              <a:t> </a:t>
            </a:r>
            <a:r>
              <a:rPr lang="fr-FR" sz="2800" dirty="0" err="1">
                <a:latin typeface="+mn-lt"/>
                <a:cs typeface="Arial" charset="0"/>
              </a:rPr>
              <a:t>yếu</a:t>
            </a:r>
            <a:r>
              <a:rPr lang="fr-FR" sz="2800" dirty="0">
                <a:latin typeface="+mn-lt"/>
                <a:cs typeface="Arial" charset="0"/>
              </a:rPr>
              <a:t> </a:t>
            </a:r>
            <a:r>
              <a:rPr lang="fr-FR" sz="2800" dirty="0" err="1">
                <a:latin typeface="+mn-lt"/>
                <a:cs typeface="Arial" charset="0"/>
              </a:rPr>
              <a:t>chảy</a:t>
            </a:r>
            <a:r>
              <a:rPr lang="fr-FR" sz="2800" dirty="0">
                <a:latin typeface="+mn-lt"/>
                <a:cs typeface="Arial" charset="0"/>
              </a:rPr>
              <a:t> </a:t>
            </a:r>
            <a:r>
              <a:rPr lang="fr-FR" sz="2800" dirty="0" err="1">
                <a:latin typeface="+mn-lt"/>
                <a:cs typeface="Arial" charset="0"/>
              </a:rPr>
              <a:t>nước</a:t>
            </a:r>
            <a:r>
              <a:rPr lang="fr-FR" sz="2800" dirty="0">
                <a:latin typeface="+mn-lt"/>
                <a:cs typeface="Arial" charset="0"/>
              </a:rPr>
              <a:t> </a:t>
            </a:r>
            <a:r>
              <a:rPr lang="fr-FR" sz="2800" dirty="0" err="1">
                <a:latin typeface="+mn-lt"/>
                <a:cs typeface="Arial" charset="0"/>
              </a:rPr>
              <a:t>mắt</a:t>
            </a:r>
            <a:r>
              <a:rPr lang="fr-FR" sz="2800" dirty="0">
                <a:latin typeface="+mn-lt"/>
                <a:cs typeface="Arial" charset="0"/>
              </a:rPr>
              <a:t>…</a:t>
            </a:r>
            <a:endParaRPr lang="fr-FR" sz="2800" dirty="0">
              <a:latin typeface="+mn-lt"/>
              <a:cs typeface="Arial" charset="0"/>
            </a:endParaRPr>
          </a:p>
        </p:txBody>
      </p:sp>
      <p:sp>
        <p:nvSpPr>
          <p:cNvPr id="96266" name="Rectangle 10"/>
          <p:cNvSpPr>
            <a:spLocks noChangeArrowheads="1"/>
          </p:cNvSpPr>
          <p:nvPr/>
        </p:nvSpPr>
        <p:spPr bwMode="auto">
          <a:xfrm>
            <a:off x="-1143000" y="1000125"/>
            <a:ext cx="9525000" cy="682625"/>
          </a:xfrm>
          <a:prstGeom prst="rect">
            <a:avLst/>
          </a:prstGeom>
          <a:noFill/>
          <a:ln w="9525">
            <a:noFill/>
            <a:miter lim="800000"/>
            <a:headEnd/>
            <a:tailEnd/>
          </a:ln>
          <a:effectLst/>
        </p:spPr>
        <p:txBody>
          <a:bodyPr>
            <a:spAutoFit/>
          </a:bodyPr>
          <a:lstStyle/>
          <a:p>
            <a:pPr lvl="4" eaLnBrk="1" hangingPunct="1">
              <a:lnSpc>
                <a:spcPct val="80000"/>
              </a:lnSpc>
              <a:spcBef>
                <a:spcPct val="20000"/>
              </a:spcBef>
              <a:buClr>
                <a:schemeClr val="hlink"/>
              </a:buClr>
              <a:buFont typeface="Wingdings" pitchFamily="2" charset="2"/>
              <a:buNone/>
              <a:defRPr/>
            </a:pPr>
            <a:r>
              <a:rPr lang="en-US" sz="2400" dirty="0" err="1">
                <a:solidFill>
                  <a:srgbClr val="FF0000"/>
                </a:solidFill>
                <a:effectLst>
                  <a:outerShdw blurRad="38100" dist="38100" dir="2700000" algn="tl">
                    <a:srgbClr val="C0C0C0"/>
                  </a:outerShdw>
                </a:effectLst>
                <a:latin typeface="+mn-lt"/>
                <a:cs typeface="Arial" charset="0"/>
              </a:rPr>
              <a:t>Em</a:t>
            </a:r>
            <a:r>
              <a:rPr lang="en-US" sz="2400" dirty="0">
                <a:solidFill>
                  <a:srgbClr val="FF0000"/>
                </a:solidFill>
                <a:effectLst>
                  <a:outerShdw blurRad="38100" dist="38100" dir="2700000" algn="tl">
                    <a:srgbClr val="C0C0C0"/>
                  </a:outerShdw>
                </a:effectLst>
                <a:latin typeface="+mn-lt"/>
                <a:cs typeface="Arial" charset="0"/>
              </a:rPr>
              <a:t> </a:t>
            </a:r>
            <a:r>
              <a:rPr lang="en-US" sz="2400" dirty="0" err="1">
                <a:solidFill>
                  <a:srgbClr val="FF0000"/>
                </a:solidFill>
                <a:effectLst>
                  <a:outerShdw blurRad="38100" dist="38100" dir="2700000" algn="tl">
                    <a:srgbClr val="C0C0C0"/>
                  </a:outerShdw>
                </a:effectLst>
                <a:latin typeface="+mn-lt"/>
                <a:cs typeface="Arial" charset="0"/>
              </a:rPr>
              <a:t>hãy</a:t>
            </a:r>
            <a:r>
              <a:rPr lang="en-US" sz="2400" dirty="0">
                <a:solidFill>
                  <a:srgbClr val="FF0000"/>
                </a:solidFill>
                <a:effectLst>
                  <a:outerShdw blurRad="38100" dist="38100" dir="2700000" algn="tl">
                    <a:srgbClr val="C0C0C0"/>
                  </a:outerShdw>
                </a:effectLst>
                <a:latin typeface="+mn-lt"/>
                <a:cs typeface="Arial" charset="0"/>
              </a:rPr>
              <a:t> </a:t>
            </a:r>
            <a:r>
              <a:rPr lang="en-US" sz="2400" dirty="0" err="1">
                <a:solidFill>
                  <a:srgbClr val="FF0000"/>
                </a:solidFill>
                <a:effectLst>
                  <a:outerShdw blurRad="38100" dist="38100" dir="2700000" algn="tl">
                    <a:srgbClr val="C0C0C0"/>
                  </a:outerShdw>
                </a:effectLst>
                <a:latin typeface="+mn-lt"/>
                <a:cs typeface="Arial" charset="0"/>
              </a:rPr>
              <a:t>quan</a:t>
            </a:r>
            <a:r>
              <a:rPr lang="en-US" sz="2400" dirty="0">
                <a:solidFill>
                  <a:srgbClr val="FF0000"/>
                </a:solidFill>
                <a:effectLst>
                  <a:outerShdw blurRad="38100" dist="38100" dir="2700000" algn="tl">
                    <a:srgbClr val="C0C0C0"/>
                  </a:outerShdw>
                </a:effectLst>
                <a:latin typeface="+mn-lt"/>
                <a:cs typeface="Arial" charset="0"/>
              </a:rPr>
              <a:t> </a:t>
            </a:r>
            <a:r>
              <a:rPr lang="en-US" sz="2400" dirty="0" err="1">
                <a:solidFill>
                  <a:srgbClr val="FF0000"/>
                </a:solidFill>
                <a:effectLst>
                  <a:outerShdw blurRad="38100" dist="38100" dir="2700000" algn="tl">
                    <a:srgbClr val="C0C0C0"/>
                  </a:outerShdw>
                </a:effectLst>
                <a:latin typeface="+mn-lt"/>
                <a:cs typeface="Arial" charset="0"/>
              </a:rPr>
              <a:t>sát</a:t>
            </a:r>
            <a:r>
              <a:rPr lang="en-US" sz="2400" dirty="0">
                <a:solidFill>
                  <a:srgbClr val="FF0000"/>
                </a:solidFill>
                <a:effectLst>
                  <a:outerShdw blurRad="38100" dist="38100" dir="2700000" algn="tl">
                    <a:srgbClr val="C0C0C0"/>
                  </a:outerShdw>
                </a:effectLst>
                <a:latin typeface="+mn-lt"/>
                <a:cs typeface="Arial" charset="0"/>
              </a:rPr>
              <a:t> </a:t>
            </a:r>
            <a:r>
              <a:rPr lang="en-US" sz="2400" dirty="0" err="1">
                <a:solidFill>
                  <a:srgbClr val="FF0000"/>
                </a:solidFill>
                <a:effectLst>
                  <a:outerShdw blurRad="38100" dist="38100" dir="2700000" algn="tl">
                    <a:srgbClr val="C0C0C0"/>
                  </a:outerShdw>
                </a:effectLst>
                <a:latin typeface="+mn-lt"/>
                <a:cs typeface="Arial" charset="0"/>
              </a:rPr>
              <a:t>hình</a:t>
            </a:r>
            <a:r>
              <a:rPr lang="en-US" sz="2400" dirty="0">
                <a:solidFill>
                  <a:srgbClr val="FF0000"/>
                </a:solidFill>
                <a:effectLst>
                  <a:outerShdw blurRad="38100" dist="38100" dir="2700000" algn="tl">
                    <a:srgbClr val="C0C0C0"/>
                  </a:outerShdw>
                </a:effectLst>
                <a:latin typeface="+mn-lt"/>
                <a:cs typeface="Arial" charset="0"/>
              </a:rPr>
              <a:t> </a:t>
            </a:r>
            <a:r>
              <a:rPr lang="en-US" sz="2400" dirty="0" err="1">
                <a:solidFill>
                  <a:srgbClr val="FF0000"/>
                </a:solidFill>
                <a:effectLst>
                  <a:outerShdw blurRad="38100" dist="38100" dir="2700000" algn="tl">
                    <a:srgbClr val="C0C0C0"/>
                  </a:outerShdw>
                </a:effectLst>
                <a:latin typeface="+mn-lt"/>
                <a:cs typeface="Arial" charset="0"/>
              </a:rPr>
              <a:t>ảnh</a:t>
            </a:r>
            <a:r>
              <a:rPr lang="en-US" sz="2400" dirty="0">
                <a:solidFill>
                  <a:srgbClr val="FF0000"/>
                </a:solidFill>
                <a:effectLst>
                  <a:outerShdw blurRad="38100" dist="38100" dir="2700000" algn="tl">
                    <a:srgbClr val="C0C0C0"/>
                  </a:outerShdw>
                </a:effectLst>
                <a:latin typeface="+mn-lt"/>
                <a:cs typeface="Arial" charset="0"/>
              </a:rPr>
              <a:t> </a:t>
            </a:r>
            <a:r>
              <a:rPr lang="en-US" sz="2400" dirty="0" err="1">
                <a:solidFill>
                  <a:srgbClr val="FF0000"/>
                </a:solidFill>
                <a:effectLst>
                  <a:outerShdw blurRad="38100" dist="38100" dir="2700000" algn="tl">
                    <a:srgbClr val="C0C0C0"/>
                  </a:outerShdw>
                </a:effectLst>
                <a:latin typeface="+mn-lt"/>
                <a:cs typeface="Arial" charset="0"/>
              </a:rPr>
              <a:t>sau</a:t>
            </a:r>
            <a:r>
              <a:rPr lang="en-US" sz="2400" dirty="0">
                <a:solidFill>
                  <a:srgbClr val="FF0000"/>
                </a:solidFill>
                <a:effectLst>
                  <a:outerShdw blurRad="38100" dist="38100" dir="2700000" algn="tl">
                    <a:srgbClr val="C0C0C0"/>
                  </a:outerShdw>
                </a:effectLst>
                <a:latin typeface="+mn-lt"/>
                <a:cs typeface="Arial" charset="0"/>
              </a:rPr>
              <a:t> </a:t>
            </a:r>
            <a:r>
              <a:rPr lang="en-US" sz="2400" dirty="0" err="1">
                <a:solidFill>
                  <a:srgbClr val="FF0000"/>
                </a:solidFill>
                <a:effectLst>
                  <a:outerShdw blurRad="38100" dist="38100" dir="2700000" algn="tl">
                    <a:srgbClr val="C0C0C0"/>
                  </a:outerShdw>
                </a:effectLst>
                <a:latin typeface="+mn-lt"/>
                <a:cs typeface="Arial" charset="0"/>
              </a:rPr>
              <a:t>và</a:t>
            </a:r>
            <a:r>
              <a:rPr lang="en-US" sz="2400" dirty="0">
                <a:solidFill>
                  <a:srgbClr val="FF0000"/>
                </a:solidFill>
                <a:effectLst>
                  <a:outerShdw blurRad="38100" dist="38100" dir="2700000" algn="tl">
                    <a:srgbClr val="C0C0C0"/>
                  </a:outerShdw>
                </a:effectLst>
                <a:latin typeface="+mn-lt"/>
                <a:cs typeface="Arial" charset="0"/>
              </a:rPr>
              <a:t> </a:t>
            </a:r>
            <a:r>
              <a:rPr lang="en-US" sz="2400" dirty="0" err="1">
                <a:solidFill>
                  <a:srgbClr val="FF0000"/>
                </a:solidFill>
                <a:effectLst>
                  <a:outerShdw blurRad="38100" dist="38100" dir="2700000" algn="tl">
                    <a:srgbClr val="C0C0C0"/>
                  </a:outerShdw>
                </a:effectLst>
                <a:latin typeface="+mn-lt"/>
                <a:cs typeface="Arial" charset="0"/>
              </a:rPr>
              <a:t>nêu</a:t>
            </a:r>
            <a:r>
              <a:rPr lang="en-US" sz="2400" dirty="0">
                <a:solidFill>
                  <a:srgbClr val="FF0000"/>
                </a:solidFill>
                <a:effectLst>
                  <a:outerShdw blurRad="38100" dist="38100" dir="2700000" algn="tl">
                    <a:srgbClr val="C0C0C0"/>
                  </a:outerShdw>
                </a:effectLst>
                <a:latin typeface="+mn-lt"/>
                <a:cs typeface="Arial" charset="0"/>
              </a:rPr>
              <a:t> </a:t>
            </a:r>
            <a:r>
              <a:rPr lang="en-US" sz="2400" dirty="0" err="1">
                <a:solidFill>
                  <a:srgbClr val="FF0000"/>
                </a:solidFill>
                <a:effectLst>
                  <a:outerShdw blurRad="38100" dist="38100" dir="2700000" algn="tl">
                    <a:srgbClr val="C0C0C0"/>
                  </a:outerShdw>
                </a:effectLst>
                <a:latin typeface="+mn-lt"/>
                <a:cs typeface="Arial" charset="0"/>
              </a:rPr>
              <a:t>một</a:t>
            </a:r>
            <a:r>
              <a:rPr lang="en-US" sz="2400" dirty="0">
                <a:solidFill>
                  <a:srgbClr val="FF0000"/>
                </a:solidFill>
                <a:effectLst>
                  <a:outerShdw blurRad="38100" dist="38100" dir="2700000" algn="tl">
                    <a:srgbClr val="C0C0C0"/>
                  </a:outerShdw>
                </a:effectLst>
                <a:latin typeface="+mn-lt"/>
                <a:cs typeface="Arial" charset="0"/>
              </a:rPr>
              <a:t> </a:t>
            </a:r>
            <a:r>
              <a:rPr lang="en-US" sz="2400" dirty="0" err="1">
                <a:solidFill>
                  <a:srgbClr val="FF0000"/>
                </a:solidFill>
                <a:effectLst>
                  <a:outerShdw blurRad="38100" dist="38100" dir="2700000" algn="tl">
                    <a:srgbClr val="C0C0C0"/>
                  </a:outerShdw>
                </a:effectLst>
                <a:latin typeface="+mn-lt"/>
                <a:cs typeface="Arial" charset="0"/>
              </a:rPr>
              <a:t>số</a:t>
            </a:r>
            <a:r>
              <a:rPr lang="en-US" sz="2400" dirty="0">
                <a:solidFill>
                  <a:srgbClr val="FF0000"/>
                </a:solidFill>
                <a:effectLst>
                  <a:outerShdw blurRad="38100" dist="38100" dir="2700000" algn="tl">
                    <a:srgbClr val="C0C0C0"/>
                  </a:outerShdw>
                </a:effectLst>
                <a:latin typeface="+mn-lt"/>
                <a:cs typeface="Arial" charset="0"/>
              </a:rPr>
              <a:t> </a:t>
            </a:r>
            <a:r>
              <a:rPr lang="en-US" sz="2400" dirty="0" err="1">
                <a:solidFill>
                  <a:srgbClr val="FF0000"/>
                </a:solidFill>
                <a:effectLst>
                  <a:outerShdw blurRad="38100" dist="38100" dir="2700000" algn="tl">
                    <a:srgbClr val="C0C0C0"/>
                  </a:outerShdw>
                </a:effectLst>
                <a:latin typeface="+mn-lt"/>
                <a:cs typeface="Arial" charset="0"/>
              </a:rPr>
              <a:t>biểu</a:t>
            </a:r>
            <a:r>
              <a:rPr lang="en-US" sz="2400" dirty="0">
                <a:solidFill>
                  <a:srgbClr val="FF0000"/>
                </a:solidFill>
                <a:effectLst>
                  <a:outerShdw blurRad="38100" dist="38100" dir="2700000" algn="tl">
                    <a:srgbClr val="C0C0C0"/>
                  </a:outerShdw>
                </a:effectLst>
                <a:latin typeface="+mn-lt"/>
                <a:cs typeface="Arial" charset="0"/>
              </a:rPr>
              <a:t> </a:t>
            </a:r>
            <a:r>
              <a:rPr lang="en-US" sz="2400" dirty="0" err="1">
                <a:solidFill>
                  <a:srgbClr val="FF0000"/>
                </a:solidFill>
                <a:effectLst>
                  <a:outerShdw blurRad="38100" dist="38100" dir="2700000" algn="tl">
                    <a:srgbClr val="C0C0C0"/>
                  </a:outerShdw>
                </a:effectLst>
                <a:latin typeface="+mn-lt"/>
                <a:cs typeface="Arial" charset="0"/>
              </a:rPr>
              <a:t>hiện</a:t>
            </a:r>
            <a:r>
              <a:rPr lang="en-US" sz="2400" dirty="0">
                <a:solidFill>
                  <a:srgbClr val="FF0000"/>
                </a:solidFill>
                <a:effectLst>
                  <a:outerShdw blurRad="38100" dist="38100" dir="2700000" algn="tl">
                    <a:srgbClr val="C0C0C0"/>
                  </a:outerShdw>
                </a:effectLst>
                <a:latin typeface="+mn-lt"/>
                <a:cs typeface="Arial" charset="0"/>
              </a:rPr>
              <a:t> </a:t>
            </a:r>
            <a:r>
              <a:rPr lang="en-US" sz="2400" dirty="0" err="1">
                <a:solidFill>
                  <a:srgbClr val="FF0000"/>
                </a:solidFill>
                <a:effectLst>
                  <a:outerShdw blurRad="38100" dist="38100" dir="2700000" algn="tl">
                    <a:srgbClr val="C0C0C0"/>
                  </a:outerShdw>
                </a:effectLst>
                <a:latin typeface="+mn-lt"/>
                <a:cs typeface="Arial" charset="0"/>
              </a:rPr>
              <a:t>bệnh</a:t>
            </a:r>
            <a:r>
              <a:rPr lang="en-US" sz="2400" dirty="0">
                <a:solidFill>
                  <a:srgbClr val="FF0000"/>
                </a:solidFill>
                <a:effectLst>
                  <a:outerShdw blurRad="38100" dist="38100" dir="2700000" algn="tl">
                    <a:srgbClr val="C0C0C0"/>
                  </a:outerShdw>
                </a:effectLst>
                <a:latin typeface="+mn-lt"/>
                <a:cs typeface="Arial" charset="0"/>
              </a:rPr>
              <a:t> </a:t>
            </a:r>
            <a:r>
              <a:rPr lang="en-US" sz="2400" dirty="0" err="1">
                <a:solidFill>
                  <a:srgbClr val="FF0000"/>
                </a:solidFill>
                <a:effectLst>
                  <a:outerShdw blurRad="38100" dist="38100" dir="2700000" algn="tl">
                    <a:srgbClr val="C0C0C0"/>
                  </a:outerShdw>
                </a:effectLst>
                <a:latin typeface="+mn-lt"/>
                <a:cs typeface="Arial" charset="0"/>
              </a:rPr>
              <a:t>của</a:t>
            </a:r>
            <a:r>
              <a:rPr lang="en-US" sz="2400" dirty="0">
                <a:solidFill>
                  <a:srgbClr val="FF0000"/>
                </a:solidFill>
                <a:effectLst>
                  <a:outerShdw blurRad="38100" dist="38100" dir="2700000" algn="tl">
                    <a:srgbClr val="C0C0C0"/>
                  </a:outerShdw>
                </a:effectLst>
                <a:latin typeface="+mn-lt"/>
                <a:cs typeface="Arial" charset="0"/>
              </a:rPr>
              <a:t> </a:t>
            </a:r>
            <a:r>
              <a:rPr lang="en-US" sz="2400" dirty="0" err="1">
                <a:solidFill>
                  <a:srgbClr val="FF0000"/>
                </a:solidFill>
                <a:effectLst>
                  <a:outerShdw blurRad="38100" dist="38100" dir="2700000" algn="tl">
                    <a:srgbClr val="C0C0C0"/>
                  </a:outerShdw>
                </a:effectLst>
                <a:latin typeface="+mn-lt"/>
                <a:cs typeface="Arial" charset="0"/>
              </a:rPr>
              <a:t>mỗi</a:t>
            </a:r>
            <a:r>
              <a:rPr lang="en-US" sz="2400" dirty="0">
                <a:solidFill>
                  <a:srgbClr val="FF0000"/>
                </a:solidFill>
                <a:effectLst>
                  <a:outerShdw blurRad="38100" dist="38100" dir="2700000" algn="tl">
                    <a:srgbClr val="C0C0C0"/>
                  </a:outerShdw>
                </a:effectLst>
                <a:latin typeface="+mn-lt"/>
                <a:cs typeface="Arial" charset="0"/>
              </a:rPr>
              <a:t> </a:t>
            </a:r>
            <a:r>
              <a:rPr lang="en-US" sz="2400" dirty="0" err="1">
                <a:solidFill>
                  <a:srgbClr val="FF0000"/>
                </a:solidFill>
                <a:effectLst>
                  <a:outerShdw blurRad="38100" dist="38100" dir="2700000" algn="tl">
                    <a:srgbClr val="C0C0C0"/>
                  </a:outerShdw>
                </a:effectLst>
                <a:latin typeface="+mn-lt"/>
                <a:cs typeface="Arial" charset="0"/>
              </a:rPr>
              <a:t>loại</a:t>
            </a:r>
            <a:r>
              <a:rPr lang="en-US" sz="2400" dirty="0">
                <a:solidFill>
                  <a:srgbClr val="FF0000"/>
                </a:solidFill>
                <a:effectLst>
                  <a:outerShdw blurRad="38100" dist="38100" dir="2700000" algn="tl">
                    <a:srgbClr val="C0C0C0"/>
                  </a:outerShdw>
                </a:effectLst>
                <a:latin typeface="+mn-lt"/>
                <a:cs typeface="Arial" charset="0"/>
              </a:rPr>
              <a:t> </a:t>
            </a:r>
            <a:r>
              <a:rPr lang="en-US" sz="2400" dirty="0" err="1">
                <a:solidFill>
                  <a:srgbClr val="FF0000"/>
                </a:solidFill>
                <a:effectLst>
                  <a:outerShdw blurRad="38100" dist="38100" dir="2700000" algn="tl">
                    <a:srgbClr val="C0C0C0"/>
                  </a:outerShdw>
                </a:effectLst>
                <a:latin typeface="+mn-lt"/>
                <a:cs typeface="Arial" charset="0"/>
              </a:rPr>
              <a:t>vật</a:t>
            </a:r>
            <a:r>
              <a:rPr lang="en-US" sz="2400" dirty="0">
                <a:solidFill>
                  <a:srgbClr val="FF0000"/>
                </a:solidFill>
                <a:effectLst>
                  <a:outerShdw blurRad="38100" dist="38100" dir="2700000" algn="tl">
                    <a:srgbClr val="C0C0C0"/>
                  </a:outerShdw>
                </a:effectLst>
                <a:latin typeface="+mn-lt"/>
                <a:cs typeface="Arial" charset="0"/>
              </a:rPr>
              <a:t> </a:t>
            </a:r>
            <a:r>
              <a:rPr lang="en-US" sz="2400" dirty="0" err="1">
                <a:solidFill>
                  <a:srgbClr val="FF0000"/>
                </a:solidFill>
                <a:effectLst>
                  <a:outerShdw blurRad="38100" dist="38100" dir="2700000" algn="tl">
                    <a:srgbClr val="C0C0C0"/>
                  </a:outerShdw>
                </a:effectLst>
                <a:latin typeface="+mn-lt"/>
                <a:cs typeface="Arial" charset="0"/>
              </a:rPr>
              <a:t>nuôi</a:t>
            </a:r>
            <a:r>
              <a:rPr lang="en-US" sz="2400" dirty="0">
                <a:solidFill>
                  <a:srgbClr val="FF0000"/>
                </a:solidFill>
                <a:effectLst>
                  <a:outerShdw blurRad="38100" dist="38100" dir="2700000" algn="tl">
                    <a:srgbClr val="C0C0C0"/>
                  </a:outerShdw>
                </a:effectLst>
                <a:latin typeface="+mn-lt"/>
                <a:cs typeface="Arial" charset="0"/>
              </a:rPr>
              <a:t>?</a:t>
            </a:r>
            <a:endParaRPr lang="vi-VN" sz="2400" dirty="0">
              <a:solidFill>
                <a:srgbClr val="FF0000"/>
              </a:solidFill>
              <a:latin typeface="+mn-lt"/>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24163"/>
            <a:ext cx="883920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box(in)">
                                      <p:cBhvr>
                                        <p:cTn id="7" dur="500"/>
                                        <p:tgtEl>
                                          <p:spTgt spid="96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6266"/>
                                        </p:tgtEl>
                                        <p:attrNameLst>
                                          <p:attrName>style.visibility</p:attrName>
                                        </p:attrNameLst>
                                      </p:cBhvr>
                                      <p:to>
                                        <p:strVal val="visible"/>
                                      </p:to>
                                    </p:set>
                                    <p:animEffect transition="in" filter="box(in)">
                                      <p:cBhvr>
                                        <p:cTn id="12" dur="500"/>
                                        <p:tgtEl>
                                          <p:spTgt spid="962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96265"/>
                                        </p:tgtEl>
                                        <p:attrNameLst>
                                          <p:attrName>style.visibility</p:attrName>
                                        </p:attrNameLst>
                                      </p:cBhvr>
                                      <p:to>
                                        <p:strVal val="visible"/>
                                      </p:to>
                                    </p:set>
                                    <p:animEffect transition="in" filter="diamond(in)">
                                      <p:cBhvr>
                                        <p:cTn id="24" dur="2000"/>
                                        <p:tgtEl>
                                          <p:spTgt spid="96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p:bldP spid="96265" grpId="0"/>
      <p:bldP spid="9626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143000"/>
          </a:xfrm>
        </p:spPr>
        <p:txBody>
          <a:bodyPr/>
          <a:lstStyle/>
          <a:p>
            <a:r>
              <a:rPr lang="en-US" altLang="vi-VN" smtClean="0"/>
              <a:t>Xử lí xác vật nuôi chết do dịch bệnh</a:t>
            </a:r>
          </a:p>
        </p:txBody>
      </p:sp>
      <p:pic>
        <p:nvPicPr>
          <p:cNvPr id="45059" name="Picture 4" descr="183649"/>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105400" y="1447800"/>
            <a:ext cx="4002088" cy="5334000"/>
          </a:xfrm>
        </p:spPr>
      </p:pic>
      <p:pic>
        <p:nvPicPr>
          <p:cNvPr id="45060" name="Picture 5" descr="1836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447800"/>
            <a:ext cx="5029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1000"/>
                                        <p:tgtEl>
                                          <p:spTgt spid="45058"/>
                                        </p:tgtEl>
                                      </p:cBhvr>
                                    </p:animEffect>
                                    <p:anim calcmode="lin" valueType="num">
                                      <p:cBhvr>
                                        <p:cTn id="8" dur="1000" fill="hold"/>
                                        <p:tgtEl>
                                          <p:spTgt spid="45058"/>
                                        </p:tgtEl>
                                        <p:attrNameLst>
                                          <p:attrName>ppt_x</p:attrName>
                                        </p:attrNameLst>
                                      </p:cBhvr>
                                      <p:tavLst>
                                        <p:tav tm="0">
                                          <p:val>
                                            <p:strVal val="#ppt_x"/>
                                          </p:val>
                                        </p:tav>
                                        <p:tav tm="100000">
                                          <p:val>
                                            <p:strVal val="#ppt_x"/>
                                          </p:val>
                                        </p:tav>
                                      </p:tavLst>
                                    </p:anim>
                                    <p:anim calcmode="lin" valueType="num">
                                      <p:cBhvr>
                                        <p:cTn id="9" dur="1000" fill="hold"/>
                                        <p:tgtEl>
                                          <p:spTgt spid="4505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45060"/>
                                        </p:tgtEl>
                                        <p:attrNameLst>
                                          <p:attrName>style.visibility</p:attrName>
                                        </p:attrNameLst>
                                      </p:cBhvr>
                                      <p:to>
                                        <p:strVal val="visible"/>
                                      </p:to>
                                    </p:set>
                                    <p:animEffect transition="in" filter="fade">
                                      <p:cBhvr>
                                        <p:cTn id="14" dur="1000"/>
                                        <p:tgtEl>
                                          <p:spTgt spid="45060"/>
                                        </p:tgtEl>
                                      </p:cBhvr>
                                    </p:animEffect>
                                    <p:anim calcmode="lin" valueType="num">
                                      <p:cBhvr>
                                        <p:cTn id="15" dur="1000" fill="hold"/>
                                        <p:tgtEl>
                                          <p:spTgt spid="45060"/>
                                        </p:tgtEl>
                                        <p:attrNameLst>
                                          <p:attrName>ppt_x</p:attrName>
                                        </p:attrNameLst>
                                      </p:cBhvr>
                                      <p:tavLst>
                                        <p:tav tm="0">
                                          <p:val>
                                            <p:strVal val="#ppt_x"/>
                                          </p:val>
                                        </p:tav>
                                        <p:tav tm="100000">
                                          <p:val>
                                            <p:strVal val="#ppt_x"/>
                                          </p:val>
                                        </p:tav>
                                      </p:tavLst>
                                    </p:anim>
                                    <p:anim calcmode="lin" valueType="num">
                                      <p:cBhvr>
                                        <p:cTn id="16" dur="1000" fill="hold"/>
                                        <p:tgtEl>
                                          <p:spTgt spid="4506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5059"/>
                                        </p:tgtEl>
                                        <p:attrNameLst>
                                          <p:attrName>style.visibility</p:attrName>
                                        </p:attrNameLst>
                                      </p:cBhvr>
                                      <p:to>
                                        <p:strVal val="visible"/>
                                      </p:to>
                                    </p:set>
                                    <p:animEffect transition="in" filter="fade">
                                      <p:cBhvr>
                                        <p:cTn id="21" dur="1000"/>
                                        <p:tgtEl>
                                          <p:spTgt spid="45059"/>
                                        </p:tgtEl>
                                      </p:cBhvr>
                                    </p:animEffect>
                                    <p:anim calcmode="lin" valueType="num">
                                      <p:cBhvr>
                                        <p:cTn id="22" dur="1000" fill="hold"/>
                                        <p:tgtEl>
                                          <p:spTgt spid="45059"/>
                                        </p:tgtEl>
                                        <p:attrNameLst>
                                          <p:attrName>ppt_x</p:attrName>
                                        </p:attrNameLst>
                                      </p:cBhvr>
                                      <p:tavLst>
                                        <p:tav tm="0">
                                          <p:val>
                                            <p:strVal val="#ppt_x"/>
                                          </p:val>
                                        </p:tav>
                                        <p:tav tm="100000">
                                          <p:val>
                                            <p:strVal val="#ppt_x"/>
                                          </p:val>
                                        </p:tav>
                                      </p:tavLst>
                                    </p:anim>
                                    <p:anim calcmode="lin" valueType="num">
                                      <p:cBhvr>
                                        <p:cTn id="23" dur="1000" fill="hold"/>
                                        <p:tgtEl>
                                          <p:spTgt spid="450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2800" smtClean="0">
                <a:solidFill>
                  <a:srgbClr val="0000FF"/>
                </a:solidFill>
                <a:latin typeface="Times New Roman" panose="02020603050405020304" pitchFamily="18" charset="0"/>
                <a:cs typeface="Times New Roman" panose="02020603050405020304" pitchFamily="18" charset="0"/>
              </a:rPr>
              <a:t>Bệnh viện thú y: nơi khám chữa bệnh cho vật nuôi với trang thiết bị hiện đại để phục vụ cho khám chữa bệnh cho vật nuôi, một số còn có khách sạn cho thú cưng</a:t>
            </a:r>
            <a:endParaRPr lang="vi-VN" altLang="en-US" sz="2800" smtClean="0">
              <a:solidFill>
                <a:srgbClr val="0000FF"/>
              </a:solidFill>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600200"/>
            <a:ext cx="9144000" cy="51054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WordArt 5"/>
          <p:cNvSpPr>
            <a:spLocks noChangeArrowheads="1" noChangeShapeType="1" noTextEdit="1"/>
          </p:cNvSpPr>
          <p:nvPr/>
        </p:nvSpPr>
        <p:spPr bwMode="auto">
          <a:xfrm>
            <a:off x="914400" y="2362200"/>
            <a:ext cx="6934200" cy="30480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00FF00"/>
                </a:solidFill>
              </a:rPr>
              <a:t>Luyện tập</a:t>
            </a:r>
          </a:p>
        </p:txBody>
      </p:sp>
      <p:pic>
        <p:nvPicPr>
          <p:cNvPr id="46083" name="Picture 7" descr="jlgboo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334000"/>
            <a:ext cx="1214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4" name="Group 8"/>
          <p:cNvGrpSpPr>
            <a:grpSpLocks/>
          </p:cNvGrpSpPr>
          <p:nvPr/>
        </p:nvGrpSpPr>
        <p:grpSpPr bwMode="auto">
          <a:xfrm>
            <a:off x="5257800" y="4267200"/>
            <a:ext cx="1685925" cy="1371600"/>
            <a:chOff x="2736" y="1824"/>
            <a:chExt cx="1062" cy="864"/>
          </a:xfrm>
        </p:grpSpPr>
        <p:pic>
          <p:nvPicPr>
            <p:cNvPr id="46089" name="Picture 9" descr="clip20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0" descr="clip20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1" descr="clip20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36" y="1824"/>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12" descr="clip20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2112"/>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13" descr="clip20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64" y="2160"/>
              <a:ext cx="39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085" name="Group 14"/>
          <p:cNvGrpSpPr>
            <a:grpSpLocks/>
          </p:cNvGrpSpPr>
          <p:nvPr/>
        </p:nvGrpSpPr>
        <p:grpSpPr bwMode="auto">
          <a:xfrm>
            <a:off x="762000" y="4191000"/>
            <a:ext cx="2209800" cy="1219200"/>
            <a:chOff x="0" y="3552"/>
            <a:chExt cx="1392" cy="768"/>
          </a:xfrm>
        </p:grpSpPr>
        <p:pic>
          <p:nvPicPr>
            <p:cNvPr id="46087" name="Picture 15" descr="6716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16" descr="6716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 y="3552"/>
              <a:ext cx="76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6" name="Date Placeholder 1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altLang="en-US" sz="2800" smtClean="0">
                <a:latin typeface="Times New Roman" panose="02020603050405020304" pitchFamily="18" charset="0"/>
                <a:cs typeface="Times New Roman" panose="02020603050405020304" pitchFamily="18" charset="0"/>
              </a:rPr>
              <a:t>1. Việc nào sau đây nên không nên làm khi vật nuôi có dấu hiệu bị bệnh?</a:t>
            </a:r>
            <a:endParaRPr lang="vi-VN" altLang="en-US" sz="2800" smtClean="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nvPr>
        </p:nvGraphicFramePr>
        <p:xfrm>
          <a:off x="304800" y="1219200"/>
          <a:ext cx="8839200" cy="5875338"/>
        </p:xfrm>
        <a:graphic>
          <a:graphicData uri="http://schemas.openxmlformats.org/drawingml/2006/table">
            <a:tbl>
              <a:tblPr firstRow="1" firstCol="1" bandRow="1">
                <a:tableStyleId>{5C22544A-7EE6-4342-B048-85BDC9FD1C3A}</a:tableStyleId>
              </a:tblPr>
              <a:tblGrid>
                <a:gridCol w="690195">
                  <a:extLst>
                    <a:ext uri="{9D8B030D-6E8A-4147-A177-3AD203B41FA5}">
                      <a16:colId xmlns:a16="http://schemas.microsoft.com/office/drawing/2014/main" val="1258409154"/>
                    </a:ext>
                  </a:extLst>
                </a:gridCol>
                <a:gridCol w="5142148">
                  <a:extLst>
                    <a:ext uri="{9D8B030D-6E8A-4147-A177-3AD203B41FA5}">
                      <a16:colId xmlns:a16="http://schemas.microsoft.com/office/drawing/2014/main" val="3997972052"/>
                    </a:ext>
                  </a:extLst>
                </a:gridCol>
                <a:gridCol w="1528428">
                  <a:extLst>
                    <a:ext uri="{9D8B030D-6E8A-4147-A177-3AD203B41FA5}">
                      <a16:colId xmlns:a16="http://schemas.microsoft.com/office/drawing/2014/main" val="3928849249"/>
                    </a:ext>
                  </a:extLst>
                </a:gridCol>
                <a:gridCol w="1478429">
                  <a:extLst>
                    <a:ext uri="{9D8B030D-6E8A-4147-A177-3AD203B41FA5}">
                      <a16:colId xmlns:a16="http://schemas.microsoft.com/office/drawing/2014/main" val="2012856056"/>
                    </a:ext>
                  </a:extLst>
                </a:gridCol>
              </a:tblGrid>
              <a:tr h="1024249">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Stt</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Khi vật nuôi có dấu hiệu bị bệnh</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nên</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s-ES" sz="2800" dirty="0" err="1">
                          <a:solidFill>
                            <a:schemeClr val="tx1"/>
                          </a:solidFill>
                          <a:effectLst/>
                          <a:latin typeface="Times New Roman" panose="02020603050405020304" pitchFamily="18" charset="0"/>
                          <a:cs typeface="Times New Roman" panose="02020603050405020304" pitchFamily="18" charset="0"/>
                        </a:rPr>
                        <a:t>Không</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nên</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95030811"/>
                  </a:ext>
                </a:extLst>
              </a:tr>
              <a:tr h="512124">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1</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s-ES" sz="2800" dirty="0" err="1">
                          <a:solidFill>
                            <a:schemeClr val="tx1"/>
                          </a:solidFill>
                          <a:effectLst/>
                          <a:latin typeface="Times New Roman" panose="02020603050405020304" pitchFamily="18" charset="0"/>
                          <a:cs typeface="Times New Roman" panose="02020603050405020304" pitchFamily="18" charset="0"/>
                        </a:rPr>
                        <a:t>Nhốt</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cách</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ly</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vật</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nuôi</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để</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smtClean="0">
                          <a:solidFill>
                            <a:schemeClr val="tx1"/>
                          </a:solidFill>
                          <a:effectLst/>
                          <a:latin typeface="Times New Roman" panose="02020603050405020304" pitchFamily="18" charset="0"/>
                          <a:cs typeface="Times New Roman" panose="02020603050405020304" pitchFamily="18" charset="0"/>
                        </a:rPr>
                        <a:t>theo</a:t>
                      </a:r>
                      <a:r>
                        <a:rPr lang="es-ES" sz="2800" dirty="0" smtClean="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dõi</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r>
                        <a:rPr lang="es-ES" sz="2800" dirty="0">
                          <a:solidFill>
                            <a:schemeClr val="tx1"/>
                          </a:solidFill>
                          <a:effectLst/>
                          <a:latin typeface="Times New Roman" panose="02020603050405020304" pitchFamily="18" charset="0"/>
                          <a:cs typeface="Times New Roman" panose="02020603050405020304" pitchFamily="18" charset="0"/>
                        </a:rPr>
                        <a:t> </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96673498"/>
                  </a:ext>
                </a:extLst>
              </a:tr>
              <a:tr h="1067941">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2</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s-ES" sz="2800" dirty="0" err="1">
                          <a:solidFill>
                            <a:schemeClr val="tx1"/>
                          </a:solidFill>
                          <a:effectLst/>
                          <a:latin typeface="Times New Roman" panose="02020603050405020304" pitchFamily="18" charset="0"/>
                          <a:cs typeface="Times New Roman" panose="02020603050405020304" pitchFamily="18" charset="0"/>
                        </a:rPr>
                        <a:t>Bán</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nhanh</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những</a:t>
                      </a:r>
                      <a:r>
                        <a:rPr lang="es-ES" sz="2800" dirty="0">
                          <a:solidFill>
                            <a:schemeClr val="tx1"/>
                          </a:solidFill>
                          <a:effectLst/>
                          <a:latin typeface="Times New Roman" panose="02020603050405020304" pitchFamily="18" charset="0"/>
                          <a:cs typeface="Times New Roman" panose="02020603050405020304" pitchFamily="18" charset="0"/>
                        </a:rPr>
                        <a:t> con </a:t>
                      </a:r>
                      <a:r>
                        <a:rPr lang="es-ES" sz="2800" dirty="0" err="1">
                          <a:solidFill>
                            <a:schemeClr val="tx1"/>
                          </a:solidFill>
                          <a:effectLst/>
                          <a:latin typeface="Times New Roman" panose="02020603050405020304" pitchFamily="18" charset="0"/>
                          <a:cs typeface="Times New Roman" panose="02020603050405020304" pitchFamily="18" charset="0"/>
                        </a:rPr>
                        <a:t>khỏe</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mổ</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thịt</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những</a:t>
                      </a:r>
                      <a:r>
                        <a:rPr lang="es-ES" sz="2800" dirty="0">
                          <a:solidFill>
                            <a:schemeClr val="tx1"/>
                          </a:solidFill>
                          <a:effectLst/>
                          <a:latin typeface="Times New Roman" panose="02020603050405020304" pitchFamily="18" charset="0"/>
                          <a:cs typeface="Times New Roman" panose="02020603050405020304" pitchFamily="18" charset="0"/>
                        </a:rPr>
                        <a:t> con </a:t>
                      </a:r>
                      <a:r>
                        <a:rPr lang="es-ES" sz="2800" dirty="0" err="1">
                          <a:solidFill>
                            <a:schemeClr val="tx1"/>
                          </a:solidFill>
                          <a:effectLst/>
                          <a:latin typeface="Times New Roman" panose="02020603050405020304" pitchFamily="18" charset="0"/>
                          <a:cs typeface="Times New Roman" panose="02020603050405020304" pitchFamily="18" charset="0"/>
                        </a:rPr>
                        <a:t>ốm</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 </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57036609"/>
                  </a:ext>
                </a:extLst>
              </a:tr>
              <a:tr h="512124">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3</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Báo cho cán bộ thú y đến kiểm tra</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r>
                        <a:rPr lang="es-ES" sz="2800" dirty="0">
                          <a:solidFill>
                            <a:schemeClr val="tx1"/>
                          </a:solidFill>
                          <a:effectLst/>
                          <a:latin typeface="Times New Roman" panose="02020603050405020304" pitchFamily="18" charset="0"/>
                          <a:cs typeface="Times New Roman" panose="02020603050405020304" pitchFamily="18" charset="0"/>
                        </a:rPr>
                        <a:t> </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02361052"/>
                  </a:ext>
                </a:extLst>
              </a:tr>
              <a:tr h="512124">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4</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s-ES" sz="2800" dirty="0" err="1">
                          <a:solidFill>
                            <a:schemeClr val="tx1"/>
                          </a:solidFill>
                          <a:effectLst/>
                          <a:latin typeface="Times New Roman" panose="02020603050405020304" pitchFamily="18" charset="0"/>
                          <a:cs typeface="Times New Roman" panose="02020603050405020304" pitchFamily="18" charset="0"/>
                        </a:rPr>
                        <a:t>Vệ</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sinh</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khử</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khuẩn</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chuồng</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trại</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r>
                        <a:rPr lang="es-ES" sz="2800" dirty="0">
                          <a:solidFill>
                            <a:schemeClr val="tx1"/>
                          </a:solidFill>
                          <a:effectLst/>
                          <a:latin typeface="Times New Roman" panose="02020603050405020304" pitchFamily="18" charset="0"/>
                          <a:cs typeface="Times New Roman" panose="02020603050405020304" pitchFamily="18" charset="0"/>
                        </a:rPr>
                        <a:t> </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09708727"/>
                  </a:ext>
                </a:extLst>
              </a:tr>
              <a:tr h="1222527">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5</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s-ES" sz="2800" dirty="0" err="1">
                          <a:solidFill>
                            <a:schemeClr val="tx1"/>
                          </a:solidFill>
                          <a:effectLst/>
                          <a:latin typeface="Times New Roman" panose="02020603050405020304" pitchFamily="18" charset="0"/>
                          <a:cs typeface="Times New Roman" panose="02020603050405020304" pitchFamily="18" charset="0"/>
                        </a:rPr>
                        <a:t>Vứt</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xác</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động</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vật</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xuống</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ao</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mương</a:t>
                      </a:r>
                      <a:r>
                        <a:rPr lang="es-ES" sz="2800" dirty="0">
                          <a:solidFill>
                            <a:schemeClr val="tx1"/>
                          </a:solidFill>
                          <a:effectLst/>
                          <a:latin typeface="Times New Roman" panose="02020603050405020304" pitchFamily="18" charset="0"/>
                          <a:cs typeface="Times New Roman" panose="02020603050405020304" pitchFamily="18" charset="0"/>
                        </a:rPr>
                        <a:t> hay </a:t>
                      </a:r>
                      <a:r>
                        <a:rPr lang="es-ES" sz="2800" dirty="0" err="1">
                          <a:solidFill>
                            <a:schemeClr val="tx1"/>
                          </a:solidFill>
                          <a:effectLst/>
                          <a:latin typeface="Times New Roman" panose="02020603050405020304" pitchFamily="18" charset="0"/>
                          <a:cs typeface="Times New Roman" panose="02020603050405020304" pitchFamily="18" charset="0"/>
                        </a:rPr>
                        <a:t>chỗ</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vắng</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người</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 </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11344093"/>
                  </a:ext>
                </a:extLst>
              </a:tr>
              <a:tr h="1024249">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6</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s-ES" sz="2800" dirty="0" err="1">
                          <a:solidFill>
                            <a:schemeClr val="tx1"/>
                          </a:solidFill>
                          <a:effectLst/>
                          <a:latin typeface="Times New Roman" panose="02020603050405020304" pitchFamily="18" charset="0"/>
                          <a:cs typeface="Times New Roman" panose="02020603050405020304" pitchFamily="18" charset="0"/>
                        </a:rPr>
                        <a:t>Mang</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vật</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nuôi</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sang</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nơi</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khác</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để</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tránh</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dịch</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 </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7502979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altLang="en-US" sz="2800" smtClean="0">
                <a:latin typeface="Times New Roman" panose="02020603050405020304" pitchFamily="18" charset="0"/>
                <a:cs typeface="Times New Roman" panose="02020603050405020304" pitchFamily="18" charset="0"/>
              </a:rPr>
              <a:t>1. Việc nào sau đây nên không nên làm khi vật nuôi có dấu hiệu bị bệnh?</a:t>
            </a:r>
            <a:endParaRPr lang="vi-VN" altLang="en-US" sz="2800" smtClean="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nvPr>
        </p:nvGraphicFramePr>
        <p:xfrm>
          <a:off x="304800" y="1219200"/>
          <a:ext cx="8839200" cy="5875338"/>
        </p:xfrm>
        <a:graphic>
          <a:graphicData uri="http://schemas.openxmlformats.org/drawingml/2006/table">
            <a:tbl>
              <a:tblPr firstRow="1" firstCol="1" bandRow="1">
                <a:tableStyleId>{5C22544A-7EE6-4342-B048-85BDC9FD1C3A}</a:tableStyleId>
              </a:tblPr>
              <a:tblGrid>
                <a:gridCol w="690195">
                  <a:extLst>
                    <a:ext uri="{9D8B030D-6E8A-4147-A177-3AD203B41FA5}">
                      <a16:colId xmlns:a16="http://schemas.microsoft.com/office/drawing/2014/main" val="1258409154"/>
                    </a:ext>
                  </a:extLst>
                </a:gridCol>
                <a:gridCol w="5142148">
                  <a:extLst>
                    <a:ext uri="{9D8B030D-6E8A-4147-A177-3AD203B41FA5}">
                      <a16:colId xmlns:a16="http://schemas.microsoft.com/office/drawing/2014/main" val="3997972052"/>
                    </a:ext>
                  </a:extLst>
                </a:gridCol>
                <a:gridCol w="1528428">
                  <a:extLst>
                    <a:ext uri="{9D8B030D-6E8A-4147-A177-3AD203B41FA5}">
                      <a16:colId xmlns:a16="http://schemas.microsoft.com/office/drawing/2014/main" val="3928849249"/>
                    </a:ext>
                  </a:extLst>
                </a:gridCol>
                <a:gridCol w="1478429">
                  <a:extLst>
                    <a:ext uri="{9D8B030D-6E8A-4147-A177-3AD203B41FA5}">
                      <a16:colId xmlns:a16="http://schemas.microsoft.com/office/drawing/2014/main" val="2012856056"/>
                    </a:ext>
                  </a:extLst>
                </a:gridCol>
              </a:tblGrid>
              <a:tr h="1024249">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Stt</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Khi vật nuôi có dấu hiệu bị bệnh</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nên</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s-ES" sz="2800" dirty="0" err="1">
                          <a:solidFill>
                            <a:schemeClr val="tx1"/>
                          </a:solidFill>
                          <a:effectLst/>
                          <a:latin typeface="Times New Roman" panose="02020603050405020304" pitchFamily="18" charset="0"/>
                          <a:cs typeface="Times New Roman" panose="02020603050405020304" pitchFamily="18" charset="0"/>
                        </a:rPr>
                        <a:t>Không</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nên</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595030811"/>
                  </a:ext>
                </a:extLst>
              </a:tr>
              <a:tr h="512124">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1</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s-ES" sz="2800" dirty="0" err="1">
                          <a:solidFill>
                            <a:schemeClr val="tx1"/>
                          </a:solidFill>
                          <a:effectLst/>
                          <a:latin typeface="Times New Roman" panose="02020603050405020304" pitchFamily="18" charset="0"/>
                          <a:cs typeface="Times New Roman" panose="02020603050405020304" pitchFamily="18" charset="0"/>
                        </a:rPr>
                        <a:t>Nhốt</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cách</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ly</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vật</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nuôi</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để</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smtClean="0">
                          <a:solidFill>
                            <a:schemeClr val="tx1"/>
                          </a:solidFill>
                          <a:effectLst/>
                          <a:latin typeface="Times New Roman" panose="02020603050405020304" pitchFamily="18" charset="0"/>
                          <a:cs typeface="Times New Roman" panose="02020603050405020304" pitchFamily="18" charset="0"/>
                        </a:rPr>
                        <a:t>theo</a:t>
                      </a:r>
                      <a:r>
                        <a:rPr lang="es-ES" sz="2800" dirty="0" smtClean="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dõi</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r>
                        <a:rPr lang="en-US" sz="2800" b="1" dirty="0"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r>
                        <a:rPr lang="es-ES" sz="2800" dirty="0">
                          <a:solidFill>
                            <a:schemeClr val="tx1"/>
                          </a:solidFill>
                          <a:effectLst/>
                          <a:latin typeface="Times New Roman" panose="02020603050405020304" pitchFamily="18" charset="0"/>
                          <a:cs typeface="Times New Roman" panose="02020603050405020304" pitchFamily="18" charset="0"/>
                        </a:rPr>
                        <a:t> </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996673498"/>
                  </a:ext>
                </a:extLst>
              </a:tr>
              <a:tr h="1067941">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2</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s-ES" sz="2800" dirty="0" err="1">
                          <a:solidFill>
                            <a:schemeClr val="tx1"/>
                          </a:solidFill>
                          <a:effectLst/>
                          <a:latin typeface="Times New Roman" panose="02020603050405020304" pitchFamily="18" charset="0"/>
                          <a:cs typeface="Times New Roman" panose="02020603050405020304" pitchFamily="18" charset="0"/>
                        </a:rPr>
                        <a:t>Bán</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nhanh</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những</a:t>
                      </a:r>
                      <a:r>
                        <a:rPr lang="es-ES" sz="2800" dirty="0">
                          <a:solidFill>
                            <a:schemeClr val="tx1"/>
                          </a:solidFill>
                          <a:effectLst/>
                          <a:latin typeface="Times New Roman" panose="02020603050405020304" pitchFamily="18" charset="0"/>
                          <a:cs typeface="Times New Roman" panose="02020603050405020304" pitchFamily="18" charset="0"/>
                        </a:rPr>
                        <a:t> con </a:t>
                      </a:r>
                      <a:r>
                        <a:rPr lang="es-ES" sz="2800" dirty="0" err="1">
                          <a:solidFill>
                            <a:schemeClr val="tx1"/>
                          </a:solidFill>
                          <a:effectLst/>
                          <a:latin typeface="Times New Roman" panose="02020603050405020304" pitchFamily="18" charset="0"/>
                          <a:cs typeface="Times New Roman" panose="02020603050405020304" pitchFamily="18" charset="0"/>
                        </a:rPr>
                        <a:t>khỏe</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mổ</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thịt</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những</a:t>
                      </a:r>
                      <a:r>
                        <a:rPr lang="es-ES" sz="2800" dirty="0">
                          <a:solidFill>
                            <a:schemeClr val="tx1"/>
                          </a:solidFill>
                          <a:effectLst/>
                          <a:latin typeface="Times New Roman" panose="02020603050405020304" pitchFamily="18" charset="0"/>
                          <a:cs typeface="Times New Roman" panose="02020603050405020304" pitchFamily="18" charset="0"/>
                        </a:rPr>
                        <a:t> con </a:t>
                      </a:r>
                      <a:r>
                        <a:rPr lang="es-ES" sz="2800" dirty="0" err="1">
                          <a:solidFill>
                            <a:schemeClr val="tx1"/>
                          </a:solidFill>
                          <a:effectLst/>
                          <a:latin typeface="Times New Roman" panose="02020603050405020304" pitchFamily="18" charset="0"/>
                          <a:cs typeface="Times New Roman" panose="02020603050405020304" pitchFamily="18" charset="0"/>
                        </a:rPr>
                        <a:t>ốm</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 </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r>
                        <a:rPr lang="en-US" sz="2800" b="1" dirty="0"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57036609"/>
                  </a:ext>
                </a:extLst>
              </a:tr>
              <a:tr h="512124">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3</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Báo cho cán bộ thú y đến kiểm tra</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r>
                        <a:rPr lang="en-US" sz="2800" b="1" dirty="0"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r>
                        <a:rPr lang="es-ES" sz="2800" dirty="0">
                          <a:solidFill>
                            <a:schemeClr val="tx1"/>
                          </a:solidFill>
                          <a:effectLst/>
                          <a:latin typeface="Times New Roman" panose="02020603050405020304" pitchFamily="18" charset="0"/>
                          <a:cs typeface="Times New Roman" panose="02020603050405020304" pitchFamily="18" charset="0"/>
                        </a:rPr>
                        <a:t> </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502361052"/>
                  </a:ext>
                </a:extLst>
              </a:tr>
              <a:tr h="512124">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4</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s-ES" sz="2800" dirty="0" err="1">
                          <a:solidFill>
                            <a:schemeClr val="tx1"/>
                          </a:solidFill>
                          <a:effectLst/>
                          <a:latin typeface="Times New Roman" panose="02020603050405020304" pitchFamily="18" charset="0"/>
                          <a:cs typeface="Times New Roman" panose="02020603050405020304" pitchFamily="18" charset="0"/>
                        </a:rPr>
                        <a:t>Vệ</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sinh</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khử</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khuẩn</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chuồng</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trại</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r>
                        <a:rPr lang="en-US" sz="2800" b="1" dirty="0"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r>
                        <a:rPr lang="es-ES" sz="2800" dirty="0">
                          <a:solidFill>
                            <a:schemeClr val="tx1"/>
                          </a:solidFill>
                          <a:effectLst/>
                          <a:latin typeface="Times New Roman" panose="02020603050405020304" pitchFamily="18" charset="0"/>
                          <a:cs typeface="Times New Roman" panose="02020603050405020304" pitchFamily="18" charset="0"/>
                        </a:rPr>
                        <a:t> </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209708727"/>
                  </a:ext>
                </a:extLst>
              </a:tr>
              <a:tr h="1222527">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5</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s-ES" sz="2800" dirty="0" err="1">
                          <a:solidFill>
                            <a:schemeClr val="tx1"/>
                          </a:solidFill>
                          <a:effectLst/>
                          <a:latin typeface="Times New Roman" panose="02020603050405020304" pitchFamily="18" charset="0"/>
                          <a:cs typeface="Times New Roman" panose="02020603050405020304" pitchFamily="18" charset="0"/>
                        </a:rPr>
                        <a:t>Vứt</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xác</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động</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vật</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xuống</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ao</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mương</a:t>
                      </a:r>
                      <a:r>
                        <a:rPr lang="es-ES" sz="2800" dirty="0">
                          <a:solidFill>
                            <a:schemeClr val="tx1"/>
                          </a:solidFill>
                          <a:effectLst/>
                          <a:latin typeface="Times New Roman" panose="02020603050405020304" pitchFamily="18" charset="0"/>
                          <a:cs typeface="Times New Roman" panose="02020603050405020304" pitchFamily="18" charset="0"/>
                        </a:rPr>
                        <a:t> hay </a:t>
                      </a:r>
                      <a:r>
                        <a:rPr lang="es-ES" sz="2800" dirty="0" err="1">
                          <a:solidFill>
                            <a:schemeClr val="tx1"/>
                          </a:solidFill>
                          <a:effectLst/>
                          <a:latin typeface="Times New Roman" panose="02020603050405020304" pitchFamily="18" charset="0"/>
                          <a:cs typeface="Times New Roman" panose="02020603050405020304" pitchFamily="18" charset="0"/>
                        </a:rPr>
                        <a:t>chỗ</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vắng</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người</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r>
                        <a:rPr lang="es-ES" sz="2800" dirty="0">
                          <a:solidFill>
                            <a:schemeClr val="tx1"/>
                          </a:solidFill>
                          <a:effectLst/>
                          <a:latin typeface="Times New Roman" panose="02020603050405020304" pitchFamily="18" charset="0"/>
                          <a:cs typeface="Times New Roman" panose="02020603050405020304" pitchFamily="18" charset="0"/>
                        </a:rPr>
                        <a:t> </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r>
                        <a:rPr lang="en-US" sz="2800" b="1" dirty="0" smtClean="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11344093"/>
                  </a:ext>
                </a:extLst>
              </a:tr>
              <a:tr h="1024249">
                <a:tc>
                  <a:txBody>
                    <a:bodyPr/>
                    <a:lstStyle/>
                    <a:p>
                      <a:pPr algn="l">
                        <a:lnSpc>
                          <a:spcPct val="120000"/>
                        </a:lnSpc>
                        <a:spcBef>
                          <a:spcPts val="600"/>
                        </a:spcBef>
                        <a:spcAft>
                          <a:spcPts val="600"/>
                        </a:spcAft>
                      </a:pPr>
                      <a:r>
                        <a:rPr lang="es-ES" sz="2800">
                          <a:solidFill>
                            <a:schemeClr val="tx1"/>
                          </a:solidFill>
                          <a:effectLst/>
                          <a:latin typeface="Times New Roman" panose="02020603050405020304" pitchFamily="18" charset="0"/>
                          <a:cs typeface="Times New Roman" panose="02020603050405020304" pitchFamily="18" charset="0"/>
                        </a:rPr>
                        <a:t>6</a:t>
                      </a:r>
                      <a:endParaRPr lang="vi-VN" sz="2800" b="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l">
                        <a:lnSpc>
                          <a:spcPct val="120000"/>
                        </a:lnSpc>
                        <a:spcBef>
                          <a:spcPts val="600"/>
                        </a:spcBef>
                        <a:spcAft>
                          <a:spcPts val="600"/>
                        </a:spcAft>
                      </a:pPr>
                      <a:r>
                        <a:rPr lang="es-ES" sz="2800" dirty="0" err="1">
                          <a:solidFill>
                            <a:schemeClr val="tx1"/>
                          </a:solidFill>
                          <a:effectLst/>
                          <a:latin typeface="Times New Roman" panose="02020603050405020304" pitchFamily="18" charset="0"/>
                          <a:cs typeface="Times New Roman" panose="02020603050405020304" pitchFamily="18" charset="0"/>
                        </a:rPr>
                        <a:t>Mang</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vật</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nuôi</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sang</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nơi</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khác</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để</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tránh</a:t>
                      </a:r>
                      <a:r>
                        <a:rPr lang="es-ES" sz="2800" dirty="0">
                          <a:solidFill>
                            <a:schemeClr val="tx1"/>
                          </a:solidFill>
                          <a:effectLst/>
                          <a:latin typeface="Times New Roman" panose="02020603050405020304" pitchFamily="18" charset="0"/>
                          <a:cs typeface="Times New Roman" panose="02020603050405020304" pitchFamily="18" charset="0"/>
                        </a:rPr>
                        <a:t> </a:t>
                      </a:r>
                      <a:r>
                        <a:rPr lang="es-ES" sz="2800" dirty="0" err="1">
                          <a:solidFill>
                            <a:schemeClr val="tx1"/>
                          </a:solidFill>
                          <a:effectLst/>
                          <a:latin typeface="Times New Roman" panose="02020603050405020304" pitchFamily="18" charset="0"/>
                          <a:cs typeface="Times New Roman" panose="02020603050405020304" pitchFamily="18" charset="0"/>
                        </a:rPr>
                        <a:t>dịch</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r>
                        <a:rPr lang="es-ES" sz="2800" dirty="0" smtClean="0">
                          <a:solidFill>
                            <a:schemeClr val="tx1"/>
                          </a:solidFill>
                          <a:effectLst/>
                          <a:latin typeface="Times New Roman" panose="02020603050405020304" pitchFamily="18" charset="0"/>
                          <a:cs typeface="Times New Roman" panose="02020603050405020304" pitchFamily="18" charset="0"/>
                        </a:rPr>
                        <a:t>x</a:t>
                      </a:r>
                      <a:r>
                        <a:rPr lang="es-ES" sz="2800" dirty="0">
                          <a:solidFill>
                            <a:schemeClr val="tx1"/>
                          </a:solidFill>
                          <a:effectLst/>
                          <a:latin typeface="Times New Roman" panose="02020603050405020304" pitchFamily="18" charset="0"/>
                          <a:cs typeface="Times New Roman" panose="02020603050405020304" pitchFamily="18" charset="0"/>
                        </a:rPr>
                        <a:t> </a:t>
                      </a: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tc>
                  <a:txBody>
                    <a:bodyPr/>
                    <a:lstStyle/>
                    <a:p>
                      <a:pPr algn="ctr">
                        <a:lnSpc>
                          <a:spcPct val="120000"/>
                        </a:lnSpc>
                        <a:spcBef>
                          <a:spcPts val="600"/>
                        </a:spcBef>
                        <a:spcAft>
                          <a:spcPts val="600"/>
                        </a:spcAft>
                      </a:pPr>
                      <a:endParaRPr lang="vi-VN" sz="28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7502979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752600"/>
          </a:xfrm>
        </p:spPr>
        <p:txBody>
          <a:bodyPr/>
          <a:lstStyle/>
          <a:p>
            <a:pPr algn="l"/>
            <a:r>
              <a:rPr lang="en-US" altLang="en-US" sz="3200" smtClean="0">
                <a:latin typeface="Times New Roman" panose="02020603050405020304" pitchFamily="18" charset="0"/>
                <a:cs typeface="Times New Roman" panose="02020603050405020304" pitchFamily="18" charset="0"/>
              </a:rPr>
              <a:t>2. Khi quan sát một đàn vật nuôi em có thể nhận biết được vật nuôi bị bệnh không? Vật nuôi bị bệnh thường có biểu hiện như thế nào?</a:t>
            </a:r>
            <a:endParaRPr lang="vi-VN" altLang="en-US" sz="320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457200" y="1600200"/>
            <a:ext cx="8229600" cy="2362200"/>
          </a:xfrm>
        </p:spPr>
        <p:txBody>
          <a:bodyPr/>
          <a:lstStyle/>
          <a:p>
            <a:pPr eaLnBrk="1" hangingPunct="1">
              <a:buFontTx/>
              <a:buChar char="-"/>
            </a:pPr>
            <a:r>
              <a:rPr lang="en-US" altLang="vi-VN" smtClean="0"/>
              <a:t>Đề xuất những biện pháp phòng bệnh cho vật nuôi ở gia đình hoặc địa phương em. Nêu mục đích của từng biện pháp.</a:t>
            </a:r>
          </a:p>
          <a:p>
            <a:pPr eaLnBrk="1" hangingPunct="1">
              <a:buFontTx/>
              <a:buChar char="-"/>
            </a:pPr>
            <a:endParaRPr lang="en-US" altLang="vi-VN" smtClean="0"/>
          </a:p>
        </p:txBody>
      </p:sp>
      <p:sp>
        <p:nvSpPr>
          <p:cNvPr id="50179" name="WordArt 4"/>
          <p:cNvSpPr>
            <a:spLocks noChangeArrowheads="1" noChangeShapeType="1" noTextEdit="1"/>
          </p:cNvSpPr>
          <p:nvPr/>
        </p:nvSpPr>
        <p:spPr bwMode="auto">
          <a:xfrm>
            <a:off x="1752600" y="381000"/>
            <a:ext cx="5181600" cy="9906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rPr>
              <a:t>Vận dụng</a:t>
            </a:r>
          </a:p>
        </p:txBody>
      </p:sp>
      <p:pic>
        <p:nvPicPr>
          <p:cNvPr id="50180" name="Picture 5" descr="sunflowers_wave_hb"/>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629025"/>
            <a:ext cx="34290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fade">
                                      <p:cBhvr>
                                        <p:cTn id="7" dur="1000"/>
                                        <p:tgtEl>
                                          <p:spTgt spid="50179"/>
                                        </p:tgtEl>
                                      </p:cBhvr>
                                    </p:animEffect>
                                    <p:anim calcmode="lin" valueType="num">
                                      <p:cBhvr>
                                        <p:cTn id="8" dur="1000" fill="hold"/>
                                        <p:tgtEl>
                                          <p:spTgt spid="50179"/>
                                        </p:tgtEl>
                                        <p:attrNameLst>
                                          <p:attrName>ppt_x</p:attrName>
                                        </p:attrNameLst>
                                      </p:cBhvr>
                                      <p:tavLst>
                                        <p:tav tm="0">
                                          <p:val>
                                            <p:strVal val="#ppt_x"/>
                                          </p:val>
                                        </p:tav>
                                        <p:tav tm="100000">
                                          <p:val>
                                            <p:strVal val="#ppt_x"/>
                                          </p:val>
                                        </p:tav>
                                      </p:tavLst>
                                    </p:anim>
                                    <p:anim calcmode="lin" valueType="num">
                                      <p:cBhvr>
                                        <p:cTn id="9" dur="1000" fill="hold"/>
                                        <p:tgtEl>
                                          <p:spTgt spid="5017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178">
                                            <p:txEl>
                                              <p:pRg st="0" end="0"/>
                                            </p:txEl>
                                          </p:spTgt>
                                        </p:tgtEl>
                                        <p:attrNameLst>
                                          <p:attrName>style.visibility</p:attrName>
                                        </p:attrNameLst>
                                      </p:cBhvr>
                                      <p:to>
                                        <p:strVal val="visible"/>
                                      </p:to>
                                    </p:set>
                                    <p:animEffect transition="in" filter="fade">
                                      <p:cBhvr>
                                        <p:cTn id="14" dur="1000"/>
                                        <p:tgtEl>
                                          <p:spTgt spid="50178">
                                            <p:txEl>
                                              <p:pRg st="0" end="0"/>
                                            </p:txEl>
                                          </p:spTgt>
                                        </p:tgtEl>
                                      </p:cBhvr>
                                    </p:animEffect>
                                    <p:anim calcmode="lin" valueType="num">
                                      <p:cBhvr>
                                        <p:cTn id="15" dur="1000" fill="hold"/>
                                        <p:tgtEl>
                                          <p:spTgt spid="5017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017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endParaRPr lang="vi-VN" altLang="vi-VN" smtClean="0"/>
          </a:p>
        </p:txBody>
      </p:sp>
      <p:sp>
        <p:nvSpPr>
          <p:cNvPr id="51203" name="Rectangle 3"/>
          <p:cNvSpPr>
            <a:spLocks noGrp="1"/>
          </p:cNvSpPr>
          <p:nvPr>
            <p:ph type="body" idx="1"/>
          </p:nvPr>
        </p:nvSpPr>
        <p:spPr/>
        <p:txBody>
          <a:bodyPr/>
          <a:lstStyle/>
          <a:p>
            <a:endParaRPr lang="vi-VN" altLang="vi-VN" smtClean="0"/>
          </a:p>
        </p:txBody>
      </p:sp>
      <p:pic>
        <p:nvPicPr>
          <p:cNvPr id="51204" name="Picture 4" descr="470f4780_12_re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WordArt 3"/>
          <p:cNvSpPr>
            <a:spLocks noChangeArrowheads="1" noChangeShapeType="1" noTextEdit="1"/>
          </p:cNvSpPr>
          <p:nvPr/>
        </p:nvSpPr>
        <p:spPr bwMode="auto">
          <a:xfrm>
            <a:off x="304800" y="1143000"/>
            <a:ext cx="7643813" cy="2565400"/>
          </a:xfrm>
          <a:prstGeom prst="rect">
            <a:avLst/>
          </a:prstGeom>
        </p:spPr>
        <p:txBody>
          <a:bodyPr wrap="none" fromWordArt="1">
            <a:prstTxWarp prst="textPlain">
              <a:avLst>
                <a:gd name="adj" fmla="val 50000"/>
              </a:avLst>
            </a:prstTxWarp>
          </a:bodyPr>
          <a:lstStyle/>
          <a:p>
            <a:pPr algn="ctr"/>
            <a:r>
              <a:rPr lang="vi-VN" sz="3600" kern="10">
                <a:ln w="9525">
                  <a:solidFill>
                    <a:srgbClr val="66CCFF"/>
                  </a:solidFill>
                  <a:round/>
                  <a:headEnd/>
                  <a:tailEnd/>
                </a:ln>
                <a:effectLst>
                  <a:outerShdw dist="40161" dir="1106097" algn="ctr" rotWithShape="0">
                    <a:srgbClr val="66CCFF">
                      <a:alpha val="79999"/>
                    </a:srgbClr>
                  </a:outerShdw>
                </a:effectLst>
                <a:latin typeface="Times New Roman" panose="02020603050405020304" pitchFamily="18" charset="0"/>
                <a:cs typeface="Times New Roman" panose="02020603050405020304" pitchFamily="18" charset="0"/>
              </a:rPr>
              <a:t>XIN CHÂN THÀNH CẢM ƠN </a:t>
            </a:r>
          </a:p>
          <a:p>
            <a:pPr algn="ctr"/>
            <a:r>
              <a:rPr lang="vi-VN" sz="3600" kern="10">
                <a:ln w="9525">
                  <a:solidFill>
                    <a:srgbClr val="66CCFF"/>
                  </a:solidFill>
                  <a:round/>
                  <a:headEnd/>
                  <a:tailEnd/>
                </a:ln>
                <a:effectLst>
                  <a:outerShdw dist="40161" dir="1106097" algn="ctr" rotWithShape="0">
                    <a:srgbClr val="66CCFF">
                      <a:alpha val="79999"/>
                    </a:srgbClr>
                  </a:outerShdw>
                </a:effectLst>
                <a:latin typeface="Times New Roman" panose="02020603050405020304" pitchFamily="18" charset="0"/>
                <a:cs typeface="Times New Roman" panose="02020603050405020304" pitchFamily="18" charset="0"/>
              </a:rPr>
              <a:t>CHÚC CÁC EM  HỌC GIỎI, CHĂM NGOAN!</a:t>
            </a:r>
            <a:endParaRPr lang="en-US" sz="3600" kern="10">
              <a:ln w="9525">
                <a:solidFill>
                  <a:srgbClr val="66CCFF"/>
                </a:solidFill>
                <a:round/>
                <a:headEnd/>
                <a:tailEnd/>
              </a:ln>
              <a:effectLst>
                <a:outerShdw dist="40161" dir="1106097" algn="ctr" rotWithShape="0">
                  <a:srgbClr val="66CCFF">
                    <a:alpha val="79999"/>
                  </a:srgbClr>
                </a:outerShdw>
              </a:effectLst>
              <a:latin typeface="Times New Roman" panose="02020603050405020304" pitchFamily="18" charset="0"/>
              <a:cs typeface="Times New Roman" panose="02020603050405020304" pitchFamily="18" charset="0"/>
            </a:endParaRPr>
          </a:p>
        </p:txBody>
      </p:sp>
      <p:pic>
        <p:nvPicPr>
          <p:cNvPr id="51206" name="Picture 11" descr="buch00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963988"/>
            <a:ext cx="2160588"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12"/>
          <p:cNvSpPr txBox="1">
            <a:spLocks noChangeArrowheads="1"/>
          </p:cNvSpPr>
          <p:nvPr/>
        </p:nvSpPr>
        <p:spPr bwMode="auto">
          <a:xfrm rot="-1123847">
            <a:off x="3532188" y="4830763"/>
            <a:ext cx="990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FF0000"/>
                </a:solidFill>
              </a:rPr>
              <a:t>10</a:t>
            </a:r>
          </a:p>
        </p:txBody>
      </p:sp>
      <p:sp>
        <p:nvSpPr>
          <p:cNvPr id="51208" name="Text Box 13"/>
          <p:cNvSpPr txBox="1">
            <a:spLocks noChangeArrowheads="1"/>
          </p:cNvSpPr>
          <p:nvPr/>
        </p:nvSpPr>
        <p:spPr bwMode="auto">
          <a:xfrm rot="-1897722">
            <a:off x="4332288" y="4691063"/>
            <a:ext cx="4953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b="1">
                <a:solidFill>
                  <a:srgbClr val="FF0000"/>
                </a:solidFill>
              </a:rPr>
              <a:t>9</a:t>
            </a:r>
          </a:p>
        </p:txBody>
      </p:sp>
      <p:pic>
        <p:nvPicPr>
          <p:cNvPr id="51209" name="Picture 23" descr="hinh 1 (488).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24450" y="0"/>
            <a:ext cx="4095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22" descr="hinh 1 (466).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3850" y="3352800"/>
            <a:ext cx="4095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21" descr="hinh 1 (446).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095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23" descr="hinh 1 (488).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40957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3" name="Date Placeholder 1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400" smtClean="0"/>
          </a:p>
        </p:txBody>
      </p:sp>
      <p:sp>
        <p:nvSpPr>
          <p:cNvPr id="51214"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031B4A91-CDCE-497A-8E3D-BD4857FA4D2F}" type="slidenum">
              <a:rPr lang="en-US" altLang="vi-VN" sz="1400"/>
              <a:pPr>
                <a:spcBef>
                  <a:spcPct val="0"/>
                </a:spcBef>
                <a:buFontTx/>
                <a:buNone/>
              </a:pPr>
              <a:t>47</a:t>
            </a:fld>
            <a:endParaRPr lang="en-US" altLang="vi-VN" sz="1400"/>
          </a:p>
        </p:txBody>
      </p:sp>
      <p:sp>
        <p:nvSpPr>
          <p:cNvPr id="51215" name="Footer Placeholder 1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vi-VN" altLang="vi-VN" sz="140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14" descr="data:image/jpeg;base64,/9j/4AAQSkZJRgABAQAAAQABAAD/2wCEAAkGBhQSERUUEhQWFRUUGBwWGRgYGRgaGBsaGBwVFRcaGhgXHCYeFxokHBUUHy8gJCcpLCwsFx4xNTAqNSYrLCkBCQoKDgwOGg8PGiwkHyQsLCksLCwsLCwsKSwsLCwsLCwsLCksLCwsLCwpLCwpLCksLCwsLCksLCwpLCwsLCwsKf/AABEIAMIBAwMBIgACEQEDEQH/xAAbAAABBQEBAAAAAAAAAAAAAAAEAAIDBQYBB//EAEUQAAEDAgQDBQYDBQYGAQUAAAECAxEAIQQSMUEFUWEGEyJxkTJCUoGhsRTB0QcjYrPwFSRygpLhJUNTg7LxYxYXM6LC/8QAGgEAAwEBAQEAAAAAAAAAAAAAAgMEAQAFBv/EACoRAAICAgIBAwMEAwEAAAAAAAABAhEDIRIxQRMiMgRRYTNCcYEUUrEV/9oADAMBAAIRAxEAPwDf90mPZHoKXdj4R6CkTXc1aU0dQ0OSfQVJ3SY9kegpgVXZrjqHhA5D0FdCE8h6CmpVeu5qw6h3djkPQUsg5D0FcJrpNccd7sfCPQV0tD4R6CklVOmuOEG0x7I9BXQhPwj0FcFPFYdR3uk/CPQUu6T8I9BXQquzWoxoaGk/CPQU4Mp+FPoKRFIKogaHFtPwj0FNLSfhHoKHxPEAg3B+QqF/iwSAQkqHT+taBySDWOTDu6T8I9BTu6T8I9BWaxvadxI8CNfi2v8AURahv/rkNpl4pH+FJUE+cXFCssWO/wAfJVmw7pPwp9BTVISLlKfQVm2+3DZRnylSPiSfulUKqoxv7QL2gJGgi/zJ0onIBfTzfSNW6ArZMcoFQOuNI1LYHXLWF4z24fcRDKQ2k2m5VPKdBWTTiSQQRKib6nz1rknLaHR+jl+5nsDPEMMowFtE8gAfyozCvsKMAtyDEEAH6ivG8O145HhPMEiPTfzqzY4i5IznvBJsbq87m5pck09D/wDzk43yPYf7PbIgtoI/wp8+VTDBNjRtH+lMfavLcL2hdslDkZT4b6j9dNeVbXhPanMIci2ixb1TsRQ+ol2SZPoskNrZfHCN/wDTQP8AKmPtSGAb/wCmj/Qn9KcziAsSkgioVveMxaPlYC59aO7VokUW3RMcI3Nm0f6E/pU39ntf9Nv/AEJ/SoMLic4zbaX6a0ShW9EmZ0eR9vMOkY94BKQBksEj/pt1yndv1f8AEHrfB/LbpVh1m0VXEqpocroNMKqHhVOzVEDXSoxXGEyVV2ahp01hxNNdK6iBrtYdQ8Kp4Veoc1Oz1x1Es0/NVa9xlpEyseQv9qrj2gWtUNwEj3lAj8qFzSCWOTNID/7rvfp+JPqKzfcrdHiXIPQ/cxXXOFk2giNCIP50v1hnofdmiUtKhGZP+oVle02J7gQh1wrVoNQKnPAUJhxZUoi+WwTPW01K0yVGQCY90hMf6iK5ZTViUfJn+CPOLcCnAtQHOYnaedXeCcfUHcxCUqVYEA25xtR3dEDaeWv2qVP+EW/rShcrYevAA5gkAHMAsndQBj9KoOKcQSQUsCIMTkyjqADdR61pwoLOXW9zlgfWq/imAQUkCJIIsCFUiUuLsfiavZh14V1StZy39s/RIP0oB4LXJ7swDBOXlV//AGClOsiLyk/fnXH8GcpKVRNpM/WqFmSLlF3r/hSJeNhBSd/vNDOkknKhXmDej38CUyZJHMGgsOTNiAreTToyTTaHSx+WEtoJE5ptqfaHQ8xU+EagCbkG/I8vI1zDYcqVeJ9KPwTOWUm03tqTSZTNSpUdRhjsLHnzGp86u+HM5fCCTJI20oHCumYO233PzozBuEATEj6gfnUk5chU14NFwzGhlcz4FQFCPl8jNatbciPvcTsaxC4WgpuAvfTyNaTC8UhCQUKVlSAojpvTsEnVHjfU4W2pxCsSnK2E6AmCdo1UfmbfOu4dwwBa5Hh5Zj+Qqdp4KSCm4NRusRKk3MGE7AnUg1SRX2meWdvVg494gW8G3/xt0qi7fEjHu3izf8pulWAUjYBUedPQ5UEXik5ikoHiUB9/pTS1oKzV3NQKccFewkq67US2SdbeVaBRNmrqVVGhVQY3iaGUlThgD6+Q1rDuNlg0aGxPFmmjClgHlqfQVlD2qcfc7tqG07qiVR05Gi8LgUpJgKKveKrqPzpcp0MWJ+S1d4+FA90kzpJH5VWP4hxQh0gDTxG5PkNKmKgAcljcC5AM+tCNYVYnOsKUTOmk6+ZqeWUohjQ9rDBJJj2hACRKjG/KOlW2EbSBcGepk+gtUOFZKRy+586SU3hOpv09KTbYbqixGLSmxgRSxGNTsFG2iT+dDpYSRJ8ZBiwiCL870nWgoElKdYubDnprRLWmKdHUYwrSLzJ0SbfM86laB9lKlW6aeZOtRtOKMJSkJT5RPWPdFTd/Ag6dK5s1olS5PIxadKEfxKZsCeZmB1jpTg1m105fpzNORhZVoOnIefXpQObNSSJGnoAyjXpFQ4h+QYTB0k6GiVJSmypUd+Qqu4oytafAvuxuY1H5UEm/IeNKyhxLaoIjr5846VUY/CZRmVIG4JtfpvWiw7gHhWLDQkX9RVfxdptQtc/O35UMZ+6j0YNp0UeFdyG0wd+lLiDIWvOIjoPS1Eh0BQASDtePtzohaySUkJA00Fz8rzVTdO0PtkGEYMCeU31+RrqFE7yB6ipGUkEixHIzPyrrbV9gI13NA5bMQ9Dl/FrqDz6UWFx7N535cxUa0pCEp0CjYi8Hz60Oh1SFAEgiSDe87UDV7B0zRYXiASnxQrRJ5xr+VaLhGJ9pIIAWDB2B686xLxgTEEa71Y4DiIypUSQZtHNN9KLHJojz4Oa0bzA4Xu0BM6XNRYbiaXFKSJ8NuhoR/iJeAQ0DKgCo8pF6NweCDacovNyeZq48GcVGLlPtnlP7QD/xB7/t/wAtulQ/7QcUP7Qf/wAg15NtilWWCsGT7Eh4+coBcUehsfXeisLxxoathXUG/wBazz+HQkqHtqTYAEZAd76ki9OaYLx8CcsATsLbyaq4rwVqa6Zt8P2kZJi6bbj9KsGca2oSlaTvrXnqW0iE95e5MaWEgVAjHEGSARvForuFnWrN/wAV42hhEkySPCBqT5ViO+ViniVFWXU39lMTVC/xxLiyAbggATubADqa2PC+HltIE+LL4ztOyDzilZPYhmOn0dwjiUR3W+qYvzEk6TV0zjEmYiRrG6jreq0YDJcyCqZ53940/AcOASCmYmEDnzUailIr4rsLwyVe0qLeyBtP50UXIP8A6+tNThFIk5j5daWJQEpEJBUogCdOZn+HWp/kzm0h+ZS/CkSTfy6mmP4sJHdpOZZ9pX++1S4txWSG4SDqoaxG3U8qiweAyQUCDF1HluL70xKgP5GYHDRmKyZGhk5U/rRmDXcg+FOo6czeuAFQmcqQdY8SiOm1cUgFVwQSJufpFAzrsmSM6oCj/XWrLu0hMkfLahE5gP3YAJIJtMjodqkIKhBNhc/pXWYxjLuaVRvYaeXlSk8wAD/RqRfskDwj+vrUSmZypjrS2bonbMmBoNTzNJ9iTc6Xjb586OYai0Xri2r9DWPoHlvRmOI8LyyrORNwPPkOVZnFAxEmJ9o2FbXjbau7y2PlqfnsKy+IaOceyI+LSOQFbA9LBK1sALGWCoSSIEVG++JCbTp156jei8RYGbjzifOLx86BWZiAkE9IttA/OnxdopjsMZUqASRP8I+5qLDDM6LKi8ydTrAHKhw4RICpVuNh51GMd3TiHVCUpOWBqZ1I6UUIe4NQbXZtCpKm8mUXEA6D12qkGDJXCTIjU3vy61KxjkrUctvFFuREgwd6lw0oWc0ZV76gEfYEVQo0qZHG4JgYdJWUqVbSUjby5VJgmlrCkoUCUJJsNdprmIwhQu5kA5kTrGqhmGvMCKE4Ziv3+YZilRKeWom/KKUsW6Gt3G4noHZjiCgyCpJhJyq5pMdNq0T6sqSrpas/2VdKEupiCXCfOyQSKucSguZROUA3kG9PSrR8zncXlfhHjnbPhxONdJFzkPq2g0qL7etkY94Zz7n8tulWDf8AIf3I+D4JtbzqQZUVFSpT4UjN7IHxCda7jMOE4wM5lJayCY2BBkwK5wYE4l5TRBUvMYNgEkjU9Pzp+MdUjHNocUCkhKlGIkGQRzKRVPTSAb7A8fw5psgpcUpOglNyrlmFoqp4++4CUM5UnQkGSRrqfOtH2n4my4lGYlDbZzDKLqsQAkbDqayjSe8UIhI1+W4J56D50cH5O43a+5N2N4CErOIxCpDY8CbHxE3I5kbVtMGkmVrGUR4E8huo8zUOBw6LAJkNgACNVRP0q6TgysJJIIKYjnJk+VRZpucrZVjhHHGqA0Od6RKSMxuNzGhPSrbCtgGCQN/ShMW5fK37Xs/7ChHcQcpSQVAeGRqonryF6kirY5rQZiuISoASZ0j0p7TUnWclhOhJ1qiw+MKVgpN5urlFglPSPrVs2zP71WidBP8AU1qSRrjQasnfS9uZ6eVAr45C8uXKgC5VqaNbzESRKlCE9N5oB7hYUtRMm9+pGsc623QMFG9hPCeI5pgETcZr+Z6CjCgWUbnedBQTOCyqFp5gfQUe4SbEfLSlnSq9E7DmYRcVKpgpsQOYJrvDmCbqNh9BQT2NU6ZAITsTvzttW8XVirt0EqJzBMa+lGYdiDbrQWHygnMYFoPnYeRoteLygkeUnmbVqSox90TF8Ta9oohKbUDhUBKba86sAQAK1JMCWgPFYLNbpVHjOzqbzPkK0s69ajeMCaTOC7Q3HllHowGN4IsaJKp23qpxGBcmC24LAA5TH00r0MKklQGaNtDUuOwxU2QnWN66LcVovh9W00mjzNGDyDx2TfXU/rVZjEy2pUwIhIOpvoOnWtV/9PrUr96c3ltHKqfjPAyF3giPCOQ0FPw5Fez04ZIydAvA+JoSnKtUGZlWnrWiwOI70hIUhRImQqQZ2BrMN8KWGC4EwqQAdyAZJ6CKnweEUZIkZhmAHxAi8f8Aqq+cNsVlhHtGnxWFIAAspJtOgBsbeVc4Xw9DalLTmhQEpIn0/On8HxxDYRiDmBVlS4dAZ9lZ1HnVi1hAytwqJCSLbjy9fvRclojc6TRc4QlTSDoQmRH1FW2GckTEc/62qo4OsZIkE6kcs10z8qMw7kLUBofFWeT57OvezzXt+P8AiD3/AG/5bdKm9vD/AH963wfy26VZZPQ3hyXE4p1aEiFlWWdYtcJ5DrUfHHCy833sKzJzLOpKQT4Z5dBXeHYnu8XiHEpluSAqfBt7x13qs492laK0rOV1wWTmshA5Ae8epqlJtljdFfxJa8QoyMoV4UCCABtA103q34Ngk50pEkJkqPPLEAfMTVfw1alHvJhSpHr9vlWk4S3kdUhN+7Rbqs6z0AtWZZVpFGKNbJsx78IEi8eRgzV4nMA2kGyQMx8tqrTh8rkgGSbk+VzRqcSSpcggbefvV5smUtWkPcGSVGOSZO5qkeX7xJtJjmB73kSKugtESoBQTJGb4qyn4uVAGTAueWlvLWtgtBRTk9ligZlpITlTvzvf8jR+Ixi3GwkwgC07QN6p0Y6VKyjaAfoTRXDMQkK8YzAAwNidprHYxo0a8VlbbCZMkJzH4Rcn5gRQT3EEtFCEgqUuVKO15VvoNqsWMQFttGBLhyEcjCiRFcewABJiefkNvKtsmVXsIbH7tK9yPrXEPArCdz9DtQzSVZTHy86WHbMAn2qTdmqNGiZIQg7zVWh5Mke8qTHQUQ6TlTfW1BkhKojUe1TOTWhUUhYoZgkAjn86sEIBHi0EetAYdqOt6NXOg0NKDkSJEmZomZE7bUHh03jYUSp0a+lan9xciV1OXLO9CYpyZAp+JdzHy1qFJUdESJ10rG03o6KrbJsKgDa/OpHESLxXWRpNulPdomlxMvdlarDgdarMfwsLGY66Dl8quy14tqheSTp60hx8lMMjTtFCnApIyqEJ0sLcqIRw5IgAQNB5b0Ww0TmSTAmpnBbmoHTy/WjhEOWV3Vlazg05VSmQTpz6UXhjlBaIzW8BVv8Aw9Yp5JKPIZh0otvDg5TGmnz3p9N9E8sldjMA6CTAgiJ8xaiUe2nyIprbACioe8I9KkwqZcn4R96px3WyDK05WjzHt6D+Pet8H8tulS7fH/iD3/b/AJbdKioTZj8fxlb7oRnypiyRZCRuTXMBDjhy5VIA8ThSIjbKOsGhsLhe8dyCTmsTF43tWlwHDg2IiJNhvOniixP6V6E5KC0OxQlN34JcLhYCVG0+6RsLgfO1XPAsCQ4CTYSoDneVE/MmonIQkrIzBCdOYNrelWHBselx4jLAS3YbDTw9TFefy5Ns9PqNFi3iEnYmDNvmI9Kr23yApKjIJME6hOwqZxQbSVJuSZjz/MUJxJWSVG+ioqWdmwSCFNFQypE5hasc4hSTlVYixG4N5FbrgvEApAXKUjRI949egqo7QYRCl96sK8XhKkbciRvTYJx0zYZdmfbdsAJo7BmLmaEc4YvVtSXEj4TB+aTeuN505QpJSN7G9HOKaHJ2a7s+6nOlJMXKwNpjLrzitOwoZUx70xOttfnXnGCfkQZH386veH8UDcFSjCZg6woiPkKmehOXFydo0pEEAi0wfM05CUg5dzNxVYxxILQMxvE/ObVIziphQNtPnvWaFcWXLoGUQeoP0oVMCLzzoNjE7EwMxiiGcQDbnMX1iucrQPFojXjSlU5UhJ1UsgAeQmjC8YBBBncaR0qnx/C0LklGZX9GKteG4xLjYy2jwnYCNY6UK6ClHVhCnUxA/wDdMWsg3FulOQ1y0G9DcW40nDoBylSz7KBuTYT0vXcXLQP4QUFpKgJE6mfpRoEaVluzCXfEt8gurIUo8p/5YPwitKVmwNqZxUQZXZIk3pOJriakAoaAB1ItXA2TaiMlRixrlHYXIiebgihMQCROnIeVEYp6w50O0yVCNE7UVbpHWkrZBhCXAoDnHSKskiB9KY0yEDKnSn0+MaJMuRzejkxepmFEjOqJV9tqgSyXDlGguT+VFjAxbYU6qJ2/B5R28I/Hvf5P5bdcrvb1gjHvf5P5bdcpdmnnDGPW2tK0kkjT8x971t+CvLcCVu5U5hmy8pnL9JrIDBLU2otpKUrUR3jnshKYKRmAjMrWpm+IutsFAIE5RPIJsQDyvXpZsfqr2jPp8not8jaYzirYRlJgrIQlOsna3KpFZmyO7GkJI53CljqTETtWSL8utJX7DYCydySRHnYGtRx7jDaUDxAlXjEXuSNajnicEoo9HHkjO22F4vHoLyNREkiZFzpUq+IhXiAmxIH0A8hWX/DOd2HDnyKEzFz5bk9KP4VxHMO79nKgIM6zPh1vMGlyxUrGqcekXX4MqWpWlrcgPOq3A8UceVkIzJNo8pHzrRNOAxBAiQPSBQGHwYaKEoTdKedybzf51nqrdgcGBowEz4Zi1xp/mFSDAxaF/IyPQ1b5ykJSBO3ITyA+dSpwpyyrzqOU2h6ZQ5EDVRB2zQKkYYEe2g6D2hVirDyQQVZTzhSfTWoVcPvqPMCKy7CUibDYYAWEzaxnSpE4dQuATB59KhRhE+8q/UrOnQmBRbYKpSJymQSLG4jYVlL7g2A4Ti6VrKQUkAxM+HNplHxnrV8vArSQMtxpBsBXmjyFMA94HWg2dkJBEmx7wi0xVmj9oD4GVJS5t47mORKdTVb+l5JcGIeXZuVlarpJB06Dr51I0Qm1hF4qt4E7jHxncQhlsixvmPkk6Dzo04AkkKXPSPy3qWUHDTCUrCHuOoSIAM6AWih28OpxZ0k6k7AbCu4HhaEk2k6yrX5Daj0GBERGsVije2c2o/HsnwrYTKfSjG2/nQTap/Kp234trRKloTK/IQlX9GpEmos96XeAUS0ATTahnX9SB0pi8RYx5fOm4dE3On3O9Gtgt8VbEhqbkVMadFNWYEm3WmxjXRJKTk7GkVC4sk5UCTr0FccKlCUi03vBjmJp7b6EwkhSZ0zDXzIptUArrRMniLbYCACpZvlAuep6daLwvEkLkaKHtJNiP1FCPYVK4ULkaKBg+Uig1IyOZ8rji4yiYECssalCSryef9v3R/aD1j/y/wCW3Squ7a4hZxrudYCvBIy6eBFqVLZnpgPHMa+5CUeFqYKUgBI6Eb1TPdnF2ISSSRboPdA3JmtVwLiS30ZkNFLe7jlkxzze98qNRjGwCWVpUrQrET5ISPZ869BSa0g3FabM1iuDuB1MhLeVCRFzoDJUNjei+BdnWu8K3FtOKmQ2FZZMzJKheOVFvNkeJRibEEm/T+tTUzfCgAF4iEpPst/8xW9/hT9aH1PAXDyjUMPIXGS4SbQLAiUx9ape1HA1urbdYAK2gZSbBaSfdPxDrrUCuMHIA2S2kWCUgQNpJO9O4dxLEDwMqDpEwhYuJ5qGlLsKN2Q8K4oIRMpzKIgi8iZB62NW4fBcUUmQBb52qfEcUbQn96lKnNV92kQFRv1uRVcAy5K2nCCkSpChFhepp4/JSst9l3hgkqk7CQBRDic0D5T51UcHxAyiyuZ310FWwfSkpzG0zao3Ea2dW2EghMcqjbaAik66khI5kkfepXLkACRAsfrQSVIJMey0lRMfSpxhZBuZHkLU7AojUARsNqJLAmU10d9gSYJhsCL505wdiAU/Odae1hWW1eFpsHogfeKOSyY1qtdxqVKt7KfrT1pCn7mFOYnMbD1oXEC1jf8Arem4rECwFqjRhyoxz50t3YaVbGd5oZvy61xWOMga79aPTw5IsQDzqU8GtKUgedFRnNArOLSY8Qk7m1ENvBIkkQOZFhQrnYtpxcuDzgrH2Nq6/wBiWpbj2UHNlk5VcswJvRNJKwHJMmxXESEhSU5gs2OvzgVYs4R1SbgjrTW8K4iyCAI0tFto2FEOFwwCuOgrFOPmxcm3pDG8IE/r/tSW+PM8hQ73Dyo3WoeRp7eEIEBR8jH3psMi/wBWKlik+2IYmVRprM7RUaWiTGUKOvtXPXKRanvMpjNBziISZIJ2AOw609piVELlKidBZJ/ze9TlNPoW4a2QnEkmAFCDBURmSn/TqftRuGaAEpMzaSZn9Klbay6CB9KiQRJya7j3TuQNs1aK/hUOKQDIgHcaZh06ik/lKZ+YP1ofEPJSUqEqWq6QdY96PhgViuJdoji3jhGFEMgK7xxNib2QmdE63ooxsOMOjD9teK95jnlB5RBKbhNrIQLelKoe1mIcRi3Ud1ky5UgRsEJAPzEH512haKrIe1+JfWoIccSluPC2kEIERAIBqs4P2ffeIUyCiLFwylCRz6wOtadfAGkKQ7jnMx91kbq1E9Kd2s4koYcJByAFMJTa0gnTW1q9FSv2wX9kUoO+Un/QJjOPM4MZEKVisQkXdcuhPPIKHw/bnNd1tUGAVJJPLYjU8prmG4UvGhKGGUpgQV8+ZNavs12Vw+FmCnE4lO5u02fLc0uXBKvI6PJv8ErLAcaS64fwzGyljKtXRKPS5p7jye7CMMO7QT7QIKlH+JW81juOd/iH3O+X3ikWy6JTv4RoLGs/hWHSpKMOHCsqACEk/MwLQOdCsNq2wfU3SR6I5hCCcqo3IOk9T+tPwnDC4CpwBLciXN1dEjfz0pJAwTM8QdD70ShhMQTsFn3vnVX/APcNDyk9+hbcW8PiQkcgBypXCT6Gpq9l7wvFtpcU02FhtItn9qRqfI1YP4lOUnMCOc7nbzqnwr6MSoDD/vlaQm2t5Wo2SB61YO8NTh2lhBC3VD2yPCkkR4R+dTyxWx6y0G4JWbJyE+tWbbenWsnwHiSkgNujK6nbZQ2Kec8q03DONNrSbypMyINo5napsmN9D+WrRZpTAozDmB51GlqeUxanAlIM0qmnYDdjcWoXBBIIiAYudKqf7LBChkUkjSFeEdTVy02ItuR60lKIJNtL6USlkBVIq28ARcZjPMjSNaKTwpYulYBMbSK6vExF0i3PSac4h1am3GlpCIvqQpNpsLE63qjBFu+RN9TNpKgggIPsydJzET10tTf7QWPgHnmJ6bVHi8eAsg8+dN/EJzDTmJi9TSeTl+B2OMaD23F6mPkI+9dLl/aPpXUuWnXpS7wK1E/lTORjRBicYEaqixItcxrAFzUDPEFKHs+E3zaT63oxfDwYsDGgOo8jtQ+IYUZE5dxO52oeTunoJcUiQP8AOfOaTic2m1U/E+GvujIV5EwMygM3i5IA261DhHXmsrbidEkhadCEwLg3BvpRSi1s2Li+mGvtl2AoqQUGQUmDOkEbiKIU2pIOZWZIuOYrgdStIJgzcEb09L/ulJnlzHQ0nl4sNr8EYxkiCT539PKisO4mSrST4eWkG3PrQ3fMshxxxUN5RmHugX251n+G9pkLc7hAORaVHNN0JIISfWqcSk0mv7J5U7iScVxpxLpwrSsqEyp9YOiZnu0nXMelS8B4eyh5xLaf4jpbZI+WvzrvDMKhpsJ0Auo7qIBlSjvQvYHxIecPvOEyeRJj6RVqWtA1SpGV7eH+/vX+D+W3Sqr7YcdDuNeUhJKZAB55UpR//NKkAUyHtjxRBW33fiU2qJO8wKNa7IF1v8Rj3S00IJj2iOSfORR7vC8Lgg048nvHQT3bevi5qHSo+13EO9wyys3hJA2HiBgV6Ft6h0Clu2WQ4ogtBvCp7lqCBaFK/wAR1ExWU7McWDTbkHxKUQALmZNutNwuPcWhCGgTbXUVddjeyfdpL+KBSFElAPtdTlGgOvzomowVgJtyRXcB4I7iMa4paMrfvk2GaBYnyrR8X4qnBhCcM0kKdlPe7hKdUgfnU7/aGMX3Iyow6E5z/ESJkmsz2s4gcQpoNJIhWVJ+KT4oG8bUrctvoaqS0N4w7h3FklsqciSUmCSN+td7M9gziU96tRaaKySI8SkakpvvzrTcP7Mt4eXHVSlIkSPFpJFT9n+0QxCFLypaSiAhP8N7msc31BG11ZnuOcdU1/c8C2GWinxqSP3ip5HreTWcZxLzVm3lCBYHxARqDNW/GMd3uOT3IiwTmG/l9a157LYRprvcQnwpGYz7Ri5t52ov01tGfJuyq7NoxWJQHX0NYdgIzfiDGcg7oTJAMTfrpUj/AGzwSh3DSsjQVCgvMkuDdZXqedEcVIx2FTCyyyJIbgZSE+yVRWDHC1OPlDY7wBO3Ib0CjGbbkFuKVG/wzrTxKm1rGQHMpKyMqYsbnLHWrLhS3VDvFvu9ynQKCAt3/wDUQg84vWW4H2PbwzZxmNBQhAlLMnxnbMnfoKExvb7EOL7wIQGzGVpWqfNQ1NLeNSdRCcq7NbxXGrcJV4kpGiQSLaSTvQjGEluTJgXVfTqZ+tZXFdtCoZVNlGY3gyJnRO5nlWw4XhSlAexii21qhlRjMYkFzn/h9ZofS4hclQbwvD92gurWQ1qlBgqUed7gdK5/baUjwsrAgnIkkC+wGxpuJ4iMRoQSYi/5bVX41pTAzKBOUgWEkknwpHNRoegJJS0XH49hwtpzOJVsD4spInxpVI6VD+N7rKVtZs7hSru/CpA3XlPhIFiemk0RwzhxbJcdTLrkAIkHu08uqtZmu8UYS2MyyJUSOvMwNwRY12qo2vCNC9wpScqm3PkYuOh5/rTUuBYINlA3gna9+R0rFjjjkKOYZSYE3gbQKFf4m6hReSoWgKAt3g5R8R2O9JliXaNhfTZ6QwyoiypG4NlD9aY4/EBYMk2m3oaCwWIzoBIUlQjwn2hN4PrVa7jQohKnFAGToDEbKm4NBGPP2+TGnF/g0Tb4Gsx9R6a07ElsoJURliZ/rUztVDhu+QowpLrex0UI1Choodaoe0Li1Fs5lNgukgCYsCSSNJJNHBNPjIx409xLrF8QYy50FRSEElCEE+IXuP0qV/FFOFW8BdpBXG9rmq3DYwZMpuNCeY3mN661hgvOJIbV4SCfaSRBnkKx44zY3aVBTHE232wtICkL8Cgdp6fOqfgvZf8ACuu3zBUZSdSLkTRmG7PIw+ZTCfCoyU5iE2EWBq1YQlQgGFAAxvHTnXRTxz10wpNNWgLF4vIy6pQkBtR+cGayXC8S6WmsKwSMwCnVDZJ686u+2XEw1hVAgFTgKEjzpvYrB5MGhZut3XnGgFXJVGxHkyna5CUYtxLcpSkIAAAj2ET9ZpVztowfxrt49j/wRSqY4b21y5WlTmUFzrfTX+udAo4NiMXIbFyBlSdxI1OgG9WzHYwvtoceeDaBClqVpliQBO9XvFOKpbwrgwpyJDZIX76iBsdq9ByrSE1btk3A+zyMIyltZS44mxynwgzOovIiqLCdqHO/xCnld4oKyJTFgEk2A2obgHEnFMJba8SiTmUTJkk6mi+xvAFd++46mEzlClaZgTmIB1tFKpLcwluqK/AcOXiMf4klKcsqSBYfDJ2tWg45xvD4HKAlK3hZA2ROpovG9oENYgMITlQUFa3N1EDwjpXkXFuKl55xavaUr6C1+VFGLyPfQM58U6PR1dsGnmVpJUVAWlNpjXyqs7EcMU+lYJPdhUQNSYn0v9Kp+xPZh/FOhxAhtI8Th9mN0jmRz2r0rgC8O0lTWEulo5Vu6latTB3G0102o6idC3TY38LhcNiESkHEuAJSnUJA97p50ztS+k4d7vFXKbcweg5VRdosVk4g0seKECBz1seetTOcCcfQ445KlqT4E8r2H+9BxWm2Gm3aB+A8HcxLCJORoEkATe9welXfC+Aow7y3VEJU57CBoECAT8zVlwXh6sNhm2iQVpEqjRMm/nFY/EcYSniDylEqCU5Uj5AwByJod5H+Ar4pItu3PE0DCqkgkqCR9zHKs/gOCHFoQqMiAMsjUjnXeO8Cdeb75QMqWlLbYuTmucw8t623B+GDC4dPeEk28KbgE9eVG3GMeMezFd2yt4R2Pw+GcDziu8VMMIVE5oPijn12rK9sGMS65nxSQCDCAlXgSn+HmetWHaLjgTjkOFWYIQCBtebDaqd917FuJiVqVZKf60A51iTXuYcWmVfDmHQsoYUrMVeFMkydZnlXq/C8E61kXi1h58pCUhI8LZ1OXqd1H6UJ2f7PI4e2SqHXXbE7yfcTySKtHseMO33rxjNCUonxTMQnzoMk+WkYok+KxrWGb77EOIROqidSTYDnWX4hjRiDnzhUzlykFIH+9Z79oTDq3O8eUlSB7CQYCB0HxRqaxyEkElKikxqNR5RqdLUyODlG2LnPi/ub3FvhoEk2mBY6/CBqTV/wbhIaT+JxKYP/ACWJBgn3lc1H6D50H2V7P/h2hjOIqOYDM22q4QLXPNZ+k1X4ntql1JffbUGyvKhab5dbFGt6Q4PwM0jSdnONq/GvtvKu4Q4ibWACSlPMJgGOtQ9oHkjEqbKJSqFWmZjpfafnVEeJYZ9v90oZ5CkZgUEeITGfT86vVM/jn1BKiGkR3zosD/8AE2efxKGmnkChUrGN0ifgXjJdC1DDpF5iFnUJE3gbmj18emAGs06XH2NB8RXnyttjI0gQlKRGlr9KjRgVZlSqwAKTItHtQRrRV9xbCTxTDKs4hTZ3937WqywmFaSmEqkecm96phhFGMqQYNydPrUvDMOglT/uNkpSdO8VoVdUgyBzg0KSC3Rau4KRKVEE2kcjsa61wtsHMmQQdZJ89dqonOLulWZKwI2yyn11FTI7ROg+JsHTxJMpk6WN/Oi42DbBu0fZF1/OrOhZ8IbHs5YMqvoSatuG8PUhpCFJy5RH9RUmA44HoSkFKyCYULEAwSJ269aPezR4Skqot1RjZ5b23H9+dk/B/LRSqbtuP787P8H8tFKk7OJ/2lrIbSkEgZgI2iNIqq42s/h4m0D7UqVehhEz7/osv2fpAwiY+Jf/AJVtsb7KRtBMbUqVKyfqMZi+KPNO2iv75/2h/wCJrDYVIJEiZcgzyzC3lSpVRH4kn7z2ztx+64QkNfuxlSIR4ReJsmsv+zlZyYm5spMf6aVKk4+n/JU/kgVhU8QZm/i3vzr0zgOqjvf86VKiyfEHyzOYZ9RBJUSe8VeTPtGsVwoZuILm+ut96VKux9HPtHqHCTc9AKjxqj3S77/kaVKkr5jmePvql697HWvSv2XNJ7t9UDNpMCYnnrSpU36jpCsfbNAm77s3iInby5Vmv2hf/mw3mr7ilSqaPY/wYrtesnEKBJIjepf2fMpVj2wpII8RggG4Fj50qVWT/SZPH5m7/aGs5SJMZU221rzfFD+5eb4+yqVKgwfELL4Be1yiAyAYHcqttqNq9YxH7rhTPd+CQ17Hh110570qVdl+KNh2MxKyWEkkkwL7+tVGKMKQBYZ9vIUqVJfRRjD+2eIUnh75SpSSEagkHbcVa8VQE4RgJAA5Cw9gbUqVLFsq2BcVx32f8xpUqKHZgb2bVJxp3GRIO4GU2B2HSq3gWJXPtK9obmlSomYU3bNX99d/yfy0UqVKlHH/2Q=="/>
          <p:cNvSpPr>
            <a:spLocks noChangeAspect="1" noChangeArrowheads="1"/>
          </p:cNvSpPr>
          <p:nvPr/>
        </p:nvSpPr>
        <p:spPr bwMode="auto">
          <a:xfrm>
            <a:off x="155575" y="-144463"/>
            <a:ext cx="304800" cy="304801"/>
          </a:xfrm>
          <a:prstGeom prst="rect">
            <a:avLst/>
          </a:prstGeom>
          <a:noFill/>
          <a:ln>
            <a:noFill/>
          </a:ln>
          <a:extLst/>
        </p:spPr>
        <p:txBody>
          <a:bodyPr/>
          <a:lstStyle/>
          <a:p>
            <a:pPr eaLnBrk="1" hangingPunct="1">
              <a:defRPr/>
            </a:pPr>
            <a:endParaRPr lang="vi-VN">
              <a:latin typeface="+mn-lt"/>
              <a:cs typeface="Arial" charset="0"/>
            </a:endParaRPr>
          </a:p>
        </p:txBody>
      </p:sp>
      <p:sp>
        <p:nvSpPr>
          <p:cNvPr id="96260" name="Rectangle 4"/>
          <p:cNvSpPr>
            <a:spLocks noChangeArrowheads="1"/>
          </p:cNvSpPr>
          <p:nvPr/>
        </p:nvSpPr>
        <p:spPr bwMode="auto">
          <a:xfrm>
            <a:off x="519113" y="279400"/>
            <a:ext cx="8167687" cy="461963"/>
          </a:xfrm>
          <a:prstGeom prst="rect">
            <a:avLst/>
          </a:prstGeom>
          <a:noFill/>
          <a:ln>
            <a:noFill/>
          </a:ln>
          <a:extLst/>
        </p:spPr>
        <p:txBody>
          <a:bodyPr>
            <a:spAutoFit/>
          </a:bodyPr>
          <a:lstStyle/>
          <a:p>
            <a:pPr eaLnBrk="1" hangingPunct="1">
              <a:spcBef>
                <a:spcPct val="20000"/>
              </a:spcBef>
              <a:defRPr/>
            </a:pPr>
            <a:r>
              <a:rPr lang="en-US" sz="2400" b="1" dirty="0">
                <a:solidFill>
                  <a:srgbClr val="FF0066"/>
                </a:solidFill>
                <a:latin typeface="+mn-lt"/>
                <a:cs typeface="Arial" charset="0"/>
              </a:rPr>
              <a:t>I. VAI TRÒ CỦA PHÒNG , TRỊ BỆNH CHO VẬT NUÔI </a:t>
            </a:r>
            <a:endParaRPr lang="en-US" sz="2400" b="1" dirty="0">
              <a:solidFill>
                <a:srgbClr val="FF0066"/>
              </a:solidFill>
              <a:latin typeface="+mn-lt"/>
              <a:cs typeface="Arial" charset="0"/>
            </a:endParaRPr>
          </a:p>
        </p:txBody>
      </p:sp>
      <p:sp>
        <p:nvSpPr>
          <p:cNvPr id="96265" name="Rectangle 9"/>
          <p:cNvSpPr>
            <a:spLocks noChangeArrowheads="1"/>
          </p:cNvSpPr>
          <p:nvPr/>
        </p:nvSpPr>
        <p:spPr bwMode="auto">
          <a:xfrm>
            <a:off x="152400" y="1752600"/>
            <a:ext cx="8382000" cy="519113"/>
          </a:xfrm>
          <a:prstGeom prst="rect">
            <a:avLst/>
          </a:prstGeom>
          <a:noFill/>
          <a:ln>
            <a:noFill/>
          </a:ln>
          <a:extLst/>
        </p:spPr>
        <p:txBody>
          <a:bodyPr>
            <a:spAutoFit/>
          </a:bodyPr>
          <a:lstStyle/>
          <a:p>
            <a:pPr eaLnBrk="1" hangingPunct="1">
              <a:spcBef>
                <a:spcPct val="20000"/>
              </a:spcBef>
              <a:defRPr/>
            </a:pPr>
            <a:r>
              <a:rPr lang="fr-FR" sz="2800" dirty="0">
                <a:latin typeface="+mn-lt"/>
                <a:cs typeface="Arial" charset="0"/>
                <a:sym typeface="Wingdings" pitchFamily="2" charset="2"/>
              </a:rPr>
              <a:t> </a:t>
            </a:r>
            <a:r>
              <a:rPr lang="fr-FR" sz="2800" dirty="0" err="1">
                <a:latin typeface="+mn-lt"/>
                <a:cs typeface="Arial" charset="0"/>
              </a:rPr>
              <a:t>Vật</a:t>
            </a:r>
            <a:r>
              <a:rPr lang="fr-FR" sz="2800" dirty="0">
                <a:latin typeface="+mn-lt"/>
                <a:cs typeface="Arial" charset="0"/>
              </a:rPr>
              <a:t> </a:t>
            </a:r>
            <a:r>
              <a:rPr lang="fr-FR" sz="2800" dirty="0" err="1">
                <a:latin typeface="+mn-lt"/>
                <a:cs typeface="Arial" charset="0"/>
              </a:rPr>
              <a:t>nuôi</a:t>
            </a:r>
            <a:r>
              <a:rPr lang="fr-FR" sz="2800" dirty="0">
                <a:latin typeface="+mn-lt"/>
                <a:cs typeface="Arial" charset="0"/>
              </a:rPr>
              <a:t> </a:t>
            </a:r>
            <a:r>
              <a:rPr lang="fr-FR" sz="2800" dirty="0" err="1">
                <a:latin typeface="+mn-lt"/>
                <a:cs typeface="Arial" charset="0"/>
              </a:rPr>
              <a:t>bị</a:t>
            </a:r>
            <a:r>
              <a:rPr lang="fr-FR" sz="2800" dirty="0">
                <a:latin typeface="+mn-lt"/>
                <a:cs typeface="Arial" charset="0"/>
              </a:rPr>
              <a:t> </a:t>
            </a:r>
            <a:r>
              <a:rPr lang="fr-FR" sz="2800" dirty="0" err="1">
                <a:latin typeface="+mn-lt"/>
                <a:cs typeface="Arial" charset="0"/>
              </a:rPr>
              <a:t>bệnh</a:t>
            </a:r>
            <a:endParaRPr lang="fr-FR" sz="2800" dirty="0">
              <a:latin typeface="+mn-lt"/>
              <a:cs typeface="Arial" charset="0"/>
            </a:endParaRPr>
          </a:p>
        </p:txBody>
      </p:sp>
      <p:sp>
        <p:nvSpPr>
          <p:cNvPr id="96266" name="Rectangle 10"/>
          <p:cNvSpPr>
            <a:spLocks noChangeArrowheads="1"/>
          </p:cNvSpPr>
          <p:nvPr/>
        </p:nvSpPr>
        <p:spPr bwMode="auto">
          <a:xfrm>
            <a:off x="2209800" y="1000125"/>
            <a:ext cx="6172200" cy="781050"/>
          </a:xfrm>
          <a:prstGeom prst="rect">
            <a:avLst/>
          </a:prstGeom>
          <a:noFill/>
          <a:ln w="9525">
            <a:noFill/>
            <a:miter lim="800000"/>
            <a:headEnd/>
            <a:tailEnd/>
          </a:ln>
          <a:effectLst/>
        </p:spPr>
        <p:txBody>
          <a:bodyPr>
            <a:spAutoFit/>
          </a:bodyPr>
          <a:lstStyle/>
          <a:p>
            <a:pPr lvl="4" algn="ctr" eaLnBrk="1" hangingPunct="1">
              <a:lnSpc>
                <a:spcPct val="80000"/>
              </a:lnSpc>
              <a:spcBef>
                <a:spcPct val="20000"/>
              </a:spcBef>
              <a:buClr>
                <a:schemeClr val="hlink"/>
              </a:buClr>
              <a:buFont typeface="Wingdings" pitchFamily="2" charset="2"/>
              <a:buNone/>
              <a:defRPr/>
            </a:pPr>
            <a:r>
              <a:rPr 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Những</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biểu</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hiện</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trên</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là</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vật</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nuôi</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bị</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làm</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sao</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nhỉ</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71713"/>
            <a:ext cx="80772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animEffect transition="in" filter="fade">
                                      <p:cBhvr>
                                        <p:cTn id="7" dur="1000"/>
                                        <p:tgtEl>
                                          <p:spTgt spid="96260">
                                            <p:txEl>
                                              <p:pRg st="0" end="0"/>
                                            </p:txEl>
                                          </p:spTgt>
                                        </p:tgtEl>
                                      </p:cBhvr>
                                    </p:animEffect>
                                    <p:anim calcmode="lin" valueType="num">
                                      <p:cBhvr>
                                        <p:cTn id="8" dur="1000" fill="hold"/>
                                        <p:tgtEl>
                                          <p:spTgt spid="9626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6266"/>
                                        </p:tgtEl>
                                        <p:attrNameLst>
                                          <p:attrName>style.visibility</p:attrName>
                                        </p:attrNameLst>
                                      </p:cBhvr>
                                      <p:to>
                                        <p:strVal val="visible"/>
                                      </p:to>
                                    </p:set>
                                    <p:animEffect transition="in" filter="fade">
                                      <p:cBhvr>
                                        <p:cTn id="21" dur="1000"/>
                                        <p:tgtEl>
                                          <p:spTgt spid="96266"/>
                                        </p:tgtEl>
                                      </p:cBhvr>
                                    </p:animEffect>
                                    <p:anim calcmode="lin" valueType="num">
                                      <p:cBhvr>
                                        <p:cTn id="22" dur="1000" fill="hold"/>
                                        <p:tgtEl>
                                          <p:spTgt spid="96266"/>
                                        </p:tgtEl>
                                        <p:attrNameLst>
                                          <p:attrName>ppt_x</p:attrName>
                                        </p:attrNameLst>
                                      </p:cBhvr>
                                      <p:tavLst>
                                        <p:tav tm="0">
                                          <p:val>
                                            <p:strVal val="#ppt_x"/>
                                          </p:val>
                                        </p:tav>
                                        <p:tav tm="100000">
                                          <p:val>
                                            <p:strVal val="#ppt_x"/>
                                          </p:val>
                                        </p:tav>
                                      </p:tavLst>
                                    </p:anim>
                                    <p:anim calcmode="lin" valueType="num">
                                      <p:cBhvr>
                                        <p:cTn id="23" dur="1000" fill="hold"/>
                                        <p:tgtEl>
                                          <p:spTgt spid="9626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6265"/>
                                        </p:tgtEl>
                                        <p:attrNameLst>
                                          <p:attrName>style.visibility</p:attrName>
                                        </p:attrNameLst>
                                      </p:cBhvr>
                                      <p:to>
                                        <p:strVal val="visible"/>
                                      </p:to>
                                    </p:set>
                                    <p:animEffect transition="in" filter="fade">
                                      <p:cBhvr>
                                        <p:cTn id="28" dur="1000"/>
                                        <p:tgtEl>
                                          <p:spTgt spid="96265"/>
                                        </p:tgtEl>
                                      </p:cBhvr>
                                    </p:animEffect>
                                    <p:anim calcmode="lin" valueType="num">
                                      <p:cBhvr>
                                        <p:cTn id="29" dur="1000" fill="hold"/>
                                        <p:tgtEl>
                                          <p:spTgt spid="96265"/>
                                        </p:tgtEl>
                                        <p:attrNameLst>
                                          <p:attrName>ppt_x</p:attrName>
                                        </p:attrNameLst>
                                      </p:cBhvr>
                                      <p:tavLst>
                                        <p:tav tm="0">
                                          <p:val>
                                            <p:strVal val="#ppt_x"/>
                                          </p:val>
                                        </p:tav>
                                        <p:tav tm="100000">
                                          <p:val>
                                            <p:strVal val="#ppt_x"/>
                                          </p:val>
                                        </p:tav>
                                      </p:tavLst>
                                    </p:anim>
                                    <p:anim calcmode="lin" valueType="num">
                                      <p:cBhvr>
                                        <p:cTn id="30" dur="1000" fill="hold"/>
                                        <p:tgtEl>
                                          <p:spTgt spid="962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p:bldP spid="962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228600" y="990600"/>
            <a:ext cx="8915400" cy="4953000"/>
          </a:xfrm>
        </p:spPr>
        <p:txBody>
          <a:bodyPr/>
          <a:lstStyle/>
          <a:p>
            <a:pPr eaLnBrk="1" hangingPunct="1">
              <a:buFontTx/>
              <a:buNone/>
            </a:pPr>
            <a:endParaRPr lang="en-US" altLang="vi-VN" sz="2400" u="sng" smtClean="0">
              <a:solidFill>
                <a:srgbClr val="FF0066"/>
              </a:solidFill>
            </a:endParaRPr>
          </a:p>
          <a:p>
            <a:pPr eaLnBrk="1" hangingPunct="1">
              <a:buFontTx/>
              <a:buNone/>
            </a:pPr>
            <a:endParaRPr lang="en-US" altLang="vi-VN" u="sng" smtClean="0">
              <a:solidFill>
                <a:srgbClr val="FF0066"/>
              </a:solidFill>
            </a:endParaRPr>
          </a:p>
          <a:p>
            <a:pPr eaLnBrk="1" hangingPunct="1">
              <a:buFontTx/>
              <a:buNone/>
            </a:pPr>
            <a:endParaRPr lang="en-US" altLang="vi-VN" u="sng" smtClean="0">
              <a:solidFill>
                <a:srgbClr val="FF0066"/>
              </a:solidFill>
            </a:endParaRPr>
          </a:p>
          <a:p>
            <a:pPr eaLnBrk="1" hangingPunct="1">
              <a:buFontTx/>
              <a:buNone/>
            </a:pPr>
            <a:endParaRPr lang="en-US" altLang="vi-VN" u="sng" smtClean="0">
              <a:solidFill>
                <a:srgbClr val="FF0066"/>
              </a:solidFill>
            </a:endParaRPr>
          </a:p>
          <a:p>
            <a:pPr eaLnBrk="1" hangingPunct="1">
              <a:buFontTx/>
              <a:buNone/>
            </a:pPr>
            <a:r>
              <a:rPr lang="fr-FR" altLang="vi-VN" smtClean="0"/>
              <a:t>   </a:t>
            </a:r>
          </a:p>
          <a:p>
            <a:pPr eaLnBrk="1" hangingPunct="1">
              <a:buFontTx/>
              <a:buNone/>
            </a:pPr>
            <a:endParaRPr lang="fr-FR" altLang="vi-VN" smtClean="0">
              <a:solidFill>
                <a:srgbClr val="00B0F0"/>
              </a:solidFill>
            </a:endParaRPr>
          </a:p>
          <a:p>
            <a:pPr eaLnBrk="1" hangingPunct="1">
              <a:buFontTx/>
              <a:buNone/>
            </a:pPr>
            <a:endParaRPr lang="fr-FR" altLang="vi-VN" smtClean="0">
              <a:solidFill>
                <a:srgbClr val="00B0F0"/>
              </a:solidFill>
            </a:endParaRPr>
          </a:p>
          <a:p>
            <a:pPr eaLnBrk="1" hangingPunct="1">
              <a:buFontTx/>
              <a:buNone/>
            </a:pPr>
            <a:endParaRPr lang="fr-FR" altLang="vi-VN" smtClean="0">
              <a:solidFill>
                <a:srgbClr val="00B0F0"/>
              </a:solidFill>
            </a:endParaRPr>
          </a:p>
          <a:p>
            <a:pPr eaLnBrk="1" hangingPunct="1">
              <a:buFontTx/>
              <a:buNone/>
            </a:pPr>
            <a:endParaRPr lang="fr-FR" altLang="vi-VN" smtClean="0">
              <a:solidFill>
                <a:srgbClr val="00B0F0"/>
              </a:solidFill>
            </a:endParaRPr>
          </a:p>
          <a:p>
            <a:pPr eaLnBrk="1" hangingPunct="1">
              <a:buFontTx/>
              <a:buNone/>
            </a:pPr>
            <a:endParaRPr lang="en-US" altLang="vi-VN" smtClean="0"/>
          </a:p>
        </p:txBody>
      </p:sp>
      <p:grpSp>
        <p:nvGrpSpPr>
          <p:cNvPr id="2" name="Group 83"/>
          <p:cNvGrpSpPr>
            <a:grpSpLocks/>
          </p:cNvGrpSpPr>
          <p:nvPr/>
        </p:nvGrpSpPr>
        <p:grpSpPr bwMode="auto">
          <a:xfrm>
            <a:off x="381000" y="1600200"/>
            <a:ext cx="8153400" cy="2667000"/>
            <a:chOff x="240" y="1248"/>
            <a:chExt cx="5136" cy="1440"/>
          </a:xfrm>
        </p:grpSpPr>
        <p:sp>
          <p:nvSpPr>
            <p:cNvPr id="8196" name="Cloud Callout 3"/>
            <p:cNvSpPr>
              <a:spLocks noChangeArrowheads="1"/>
            </p:cNvSpPr>
            <p:nvPr/>
          </p:nvSpPr>
          <p:spPr bwMode="auto">
            <a:xfrm>
              <a:off x="2640" y="1248"/>
              <a:ext cx="2736" cy="1440"/>
            </a:xfrm>
            <a:prstGeom prst="cloudCallout">
              <a:avLst>
                <a:gd name="adj1" fmla="val -75074"/>
                <a:gd name="adj2" fmla="val 15764"/>
              </a:avLst>
            </a:prstGeom>
            <a:solidFill>
              <a:srgbClr val="F2F2F2"/>
            </a:solidFill>
            <a:ln w="25400" algn="ctr">
              <a:solidFill>
                <a:srgbClr val="89A4A7"/>
              </a:solidFill>
              <a:round/>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vi-VN" b="1">
                <a:solidFill>
                  <a:srgbClr val="C00000"/>
                </a:solidFill>
              </a:endParaRPr>
            </a:p>
            <a:p>
              <a:pPr algn="ctr" eaLnBrk="1" hangingPunct="1">
                <a:spcBef>
                  <a:spcPct val="0"/>
                </a:spcBef>
                <a:buFontTx/>
                <a:buNone/>
              </a:pPr>
              <a:r>
                <a:rPr lang="en-US" altLang="vi-VN" b="1">
                  <a:solidFill>
                    <a:srgbClr val="C00000"/>
                  </a:solidFill>
                </a:rPr>
                <a:t>Vậy bệnh ở vật nuôi là gì?</a:t>
              </a:r>
            </a:p>
            <a:p>
              <a:pPr algn="ctr" eaLnBrk="1" hangingPunct="1">
                <a:spcBef>
                  <a:spcPct val="0"/>
                </a:spcBef>
                <a:buFontTx/>
                <a:buNone/>
              </a:pPr>
              <a:endParaRPr lang="en-US" altLang="vi-VN">
                <a:solidFill>
                  <a:srgbClr val="002060"/>
                </a:solidFill>
              </a:endParaRPr>
            </a:p>
          </p:txBody>
        </p:sp>
        <p:grpSp>
          <p:nvGrpSpPr>
            <p:cNvPr id="8197" name="Group 14"/>
            <p:cNvGrpSpPr>
              <a:grpSpLocks noChangeAspect="1"/>
            </p:cNvGrpSpPr>
            <p:nvPr/>
          </p:nvGrpSpPr>
          <p:grpSpPr bwMode="auto">
            <a:xfrm>
              <a:off x="240" y="1680"/>
              <a:ext cx="960" cy="1008"/>
              <a:chOff x="240" y="1680"/>
              <a:chExt cx="960" cy="1008"/>
            </a:xfrm>
          </p:grpSpPr>
          <p:sp>
            <p:nvSpPr>
              <p:cNvPr id="8198" name="AutoShape 13"/>
              <p:cNvSpPr>
                <a:spLocks noChangeAspect="1" noChangeArrowheads="1" noTextEdit="1"/>
              </p:cNvSpPr>
              <p:nvPr/>
            </p:nvSpPr>
            <p:spPr bwMode="auto">
              <a:xfrm>
                <a:off x="240" y="1680"/>
                <a:ext cx="960"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9" name="Freeform 15"/>
              <p:cNvSpPr>
                <a:spLocks/>
              </p:cNvSpPr>
              <p:nvPr/>
            </p:nvSpPr>
            <p:spPr bwMode="auto">
              <a:xfrm>
                <a:off x="242" y="1694"/>
                <a:ext cx="944" cy="980"/>
              </a:xfrm>
              <a:custGeom>
                <a:avLst/>
                <a:gdLst>
                  <a:gd name="T0" fmla="*/ 24 w 1888"/>
                  <a:gd name="T1" fmla="*/ 18 h 1958"/>
                  <a:gd name="T2" fmla="*/ 23 w 1888"/>
                  <a:gd name="T3" fmla="*/ 23 h 1958"/>
                  <a:gd name="T4" fmla="*/ 18 w 1888"/>
                  <a:gd name="T5" fmla="*/ 27 h 1958"/>
                  <a:gd name="T6" fmla="*/ 19 w 1888"/>
                  <a:gd name="T7" fmla="*/ 34 h 1958"/>
                  <a:gd name="T8" fmla="*/ 20 w 1888"/>
                  <a:gd name="T9" fmla="*/ 39 h 1958"/>
                  <a:gd name="T10" fmla="*/ 20 w 1888"/>
                  <a:gd name="T11" fmla="*/ 46 h 1958"/>
                  <a:gd name="T12" fmla="*/ 22 w 1888"/>
                  <a:gd name="T13" fmla="*/ 53 h 1958"/>
                  <a:gd name="T14" fmla="*/ 21 w 1888"/>
                  <a:gd name="T15" fmla="*/ 59 h 1958"/>
                  <a:gd name="T16" fmla="*/ 18 w 1888"/>
                  <a:gd name="T17" fmla="*/ 65 h 1958"/>
                  <a:gd name="T18" fmla="*/ 14 w 1888"/>
                  <a:gd name="T19" fmla="*/ 72 h 1958"/>
                  <a:gd name="T20" fmla="*/ 11 w 1888"/>
                  <a:gd name="T21" fmla="*/ 79 h 1958"/>
                  <a:gd name="T22" fmla="*/ 13 w 1888"/>
                  <a:gd name="T23" fmla="*/ 88 h 1958"/>
                  <a:gd name="T24" fmla="*/ 16 w 1888"/>
                  <a:gd name="T25" fmla="*/ 94 h 1958"/>
                  <a:gd name="T26" fmla="*/ 10 w 1888"/>
                  <a:gd name="T27" fmla="*/ 97 h 1958"/>
                  <a:gd name="T28" fmla="*/ 3 w 1888"/>
                  <a:gd name="T29" fmla="*/ 101 h 1958"/>
                  <a:gd name="T30" fmla="*/ 1 w 1888"/>
                  <a:gd name="T31" fmla="*/ 105 h 1958"/>
                  <a:gd name="T32" fmla="*/ 2 w 1888"/>
                  <a:gd name="T33" fmla="*/ 111 h 1958"/>
                  <a:gd name="T34" fmla="*/ 9 w 1888"/>
                  <a:gd name="T35" fmla="*/ 115 h 1958"/>
                  <a:gd name="T36" fmla="*/ 16 w 1888"/>
                  <a:gd name="T37" fmla="*/ 118 h 1958"/>
                  <a:gd name="T38" fmla="*/ 24 w 1888"/>
                  <a:gd name="T39" fmla="*/ 114 h 1958"/>
                  <a:gd name="T40" fmla="*/ 28 w 1888"/>
                  <a:gd name="T41" fmla="*/ 114 h 1958"/>
                  <a:gd name="T42" fmla="*/ 31 w 1888"/>
                  <a:gd name="T43" fmla="*/ 119 h 1958"/>
                  <a:gd name="T44" fmla="*/ 36 w 1888"/>
                  <a:gd name="T45" fmla="*/ 123 h 1958"/>
                  <a:gd name="T46" fmla="*/ 46 w 1888"/>
                  <a:gd name="T47" fmla="*/ 122 h 1958"/>
                  <a:gd name="T48" fmla="*/ 59 w 1888"/>
                  <a:gd name="T49" fmla="*/ 120 h 1958"/>
                  <a:gd name="T50" fmla="*/ 67 w 1888"/>
                  <a:gd name="T51" fmla="*/ 119 h 1958"/>
                  <a:gd name="T52" fmla="*/ 74 w 1888"/>
                  <a:gd name="T53" fmla="*/ 119 h 1958"/>
                  <a:gd name="T54" fmla="*/ 85 w 1888"/>
                  <a:gd name="T55" fmla="*/ 117 h 1958"/>
                  <a:gd name="T56" fmla="*/ 98 w 1888"/>
                  <a:gd name="T57" fmla="*/ 115 h 1958"/>
                  <a:gd name="T58" fmla="*/ 105 w 1888"/>
                  <a:gd name="T59" fmla="*/ 115 h 1958"/>
                  <a:gd name="T60" fmla="*/ 112 w 1888"/>
                  <a:gd name="T61" fmla="*/ 115 h 1958"/>
                  <a:gd name="T62" fmla="*/ 115 w 1888"/>
                  <a:gd name="T63" fmla="*/ 111 h 1958"/>
                  <a:gd name="T64" fmla="*/ 118 w 1888"/>
                  <a:gd name="T65" fmla="*/ 105 h 1958"/>
                  <a:gd name="T66" fmla="*/ 116 w 1888"/>
                  <a:gd name="T67" fmla="*/ 98 h 1958"/>
                  <a:gd name="T68" fmla="*/ 112 w 1888"/>
                  <a:gd name="T69" fmla="*/ 89 h 1958"/>
                  <a:gd name="T70" fmla="*/ 106 w 1888"/>
                  <a:gd name="T71" fmla="*/ 83 h 1958"/>
                  <a:gd name="T72" fmla="*/ 106 w 1888"/>
                  <a:gd name="T73" fmla="*/ 79 h 1958"/>
                  <a:gd name="T74" fmla="*/ 104 w 1888"/>
                  <a:gd name="T75" fmla="*/ 72 h 1958"/>
                  <a:gd name="T76" fmla="*/ 100 w 1888"/>
                  <a:gd name="T77" fmla="*/ 65 h 1958"/>
                  <a:gd name="T78" fmla="*/ 98 w 1888"/>
                  <a:gd name="T79" fmla="*/ 59 h 1958"/>
                  <a:gd name="T80" fmla="*/ 100 w 1888"/>
                  <a:gd name="T81" fmla="*/ 51 h 1958"/>
                  <a:gd name="T82" fmla="*/ 101 w 1888"/>
                  <a:gd name="T83" fmla="*/ 43 h 1958"/>
                  <a:gd name="T84" fmla="*/ 102 w 1888"/>
                  <a:gd name="T85" fmla="*/ 37 h 1958"/>
                  <a:gd name="T86" fmla="*/ 97 w 1888"/>
                  <a:gd name="T87" fmla="*/ 33 h 1958"/>
                  <a:gd name="T88" fmla="*/ 93 w 1888"/>
                  <a:gd name="T89" fmla="*/ 39 h 1958"/>
                  <a:gd name="T90" fmla="*/ 87 w 1888"/>
                  <a:gd name="T91" fmla="*/ 39 h 1958"/>
                  <a:gd name="T92" fmla="*/ 80 w 1888"/>
                  <a:gd name="T93" fmla="*/ 36 h 1958"/>
                  <a:gd name="T94" fmla="*/ 77 w 1888"/>
                  <a:gd name="T95" fmla="*/ 32 h 1958"/>
                  <a:gd name="T96" fmla="*/ 78 w 1888"/>
                  <a:gd name="T97" fmla="*/ 26 h 1958"/>
                  <a:gd name="T98" fmla="*/ 73 w 1888"/>
                  <a:gd name="T99" fmla="*/ 20 h 1958"/>
                  <a:gd name="T100" fmla="*/ 75 w 1888"/>
                  <a:gd name="T101" fmla="*/ 15 h 1958"/>
                  <a:gd name="T102" fmla="*/ 71 w 1888"/>
                  <a:gd name="T103" fmla="*/ 9 h 1958"/>
                  <a:gd name="T104" fmla="*/ 66 w 1888"/>
                  <a:gd name="T105" fmla="*/ 4 h 1958"/>
                  <a:gd name="T106" fmla="*/ 63 w 1888"/>
                  <a:gd name="T107" fmla="*/ 1 h 1958"/>
                  <a:gd name="T108" fmla="*/ 57 w 1888"/>
                  <a:gd name="T109" fmla="*/ 1 h 1958"/>
                  <a:gd name="T110" fmla="*/ 50 w 1888"/>
                  <a:gd name="T111" fmla="*/ 5 h 1958"/>
                  <a:gd name="T112" fmla="*/ 46 w 1888"/>
                  <a:gd name="T113" fmla="*/ 3 h 1958"/>
                  <a:gd name="T114" fmla="*/ 42 w 1888"/>
                  <a:gd name="T115" fmla="*/ 5 h 1958"/>
                  <a:gd name="T116" fmla="*/ 38 w 1888"/>
                  <a:gd name="T117" fmla="*/ 6 h 1958"/>
                  <a:gd name="T118" fmla="*/ 34 w 1888"/>
                  <a:gd name="T119" fmla="*/ 7 h 1958"/>
                  <a:gd name="T120" fmla="*/ 30 w 1888"/>
                  <a:gd name="T121" fmla="*/ 10 h 19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8"/>
                  <a:gd name="T184" fmla="*/ 0 h 1958"/>
                  <a:gd name="T185" fmla="*/ 1888 w 1888"/>
                  <a:gd name="T186" fmla="*/ 1958 h 19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8" h="1958">
                    <a:moveTo>
                      <a:pt x="433" y="220"/>
                    </a:moveTo>
                    <a:lnTo>
                      <a:pt x="432" y="220"/>
                    </a:lnTo>
                    <a:lnTo>
                      <a:pt x="429" y="220"/>
                    </a:lnTo>
                    <a:lnTo>
                      <a:pt x="425" y="219"/>
                    </a:lnTo>
                    <a:lnTo>
                      <a:pt x="419" y="219"/>
                    </a:lnTo>
                    <a:lnTo>
                      <a:pt x="413" y="219"/>
                    </a:lnTo>
                    <a:lnTo>
                      <a:pt x="408" y="222"/>
                    </a:lnTo>
                    <a:lnTo>
                      <a:pt x="402" y="223"/>
                    </a:lnTo>
                    <a:lnTo>
                      <a:pt x="399" y="227"/>
                    </a:lnTo>
                    <a:lnTo>
                      <a:pt x="397" y="229"/>
                    </a:lnTo>
                    <a:lnTo>
                      <a:pt x="394" y="233"/>
                    </a:lnTo>
                    <a:lnTo>
                      <a:pt x="391" y="236"/>
                    </a:lnTo>
                    <a:lnTo>
                      <a:pt x="390" y="240"/>
                    </a:lnTo>
                    <a:lnTo>
                      <a:pt x="387" y="243"/>
                    </a:lnTo>
                    <a:lnTo>
                      <a:pt x="384" y="248"/>
                    </a:lnTo>
                    <a:lnTo>
                      <a:pt x="383" y="252"/>
                    </a:lnTo>
                    <a:lnTo>
                      <a:pt x="380" y="256"/>
                    </a:lnTo>
                    <a:lnTo>
                      <a:pt x="378" y="260"/>
                    </a:lnTo>
                    <a:lnTo>
                      <a:pt x="377" y="265"/>
                    </a:lnTo>
                    <a:lnTo>
                      <a:pt x="374" y="268"/>
                    </a:lnTo>
                    <a:lnTo>
                      <a:pt x="374" y="272"/>
                    </a:lnTo>
                    <a:lnTo>
                      <a:pt x="374" y="278"/>
                    </a:lnTo>
                    <a:lnTo>
                      <a:pt x="377" y="282"/>
                    </a:lnTo>
                    <a:lnTo>
                      <a:pt x="378" y="285"/>
                    </a:lnTo>
                    <a:lnTo>
                      <a:pt x="383" y="288"/>
                    </a:lnTo>
                    <a:lnTo>
                      <a:pt x="385" y="289"/>
                    </a:lnTo>
                    <a:lnTo>
                      <a:pt x="388" y="291"/>
                    </a:lnTo>
                    <a:lnTo>
                      <a:pt x="394" y="293"/>
                    </a:lnTo>
                    <a:lnTo>
                      <a:pt x="397" y="295"/>
                    </a:lnTo>
                    <a:lnTo>
                      <a:pt x="392" y="296"/>
                    </a:lnTo>
                    <a:lnTo>
                      <a:pt x="387" y="302"/>
                    </a:lnTo>
                    <a:lnTo>
                      <a:pt x="384" y="306"/>
                    </a:lnTo>
                    <a:lnTo>
                      <a:pt x="381" y="309"/>
                    </a:lnTo>
                    <a:lnTo>
                      <a:pt x="378" y="313"/>
                    </a:lnTo>
                    <a:lnTo>
                      <a:pt x="378" y="318"/>
                    </a:lnTo>
                    <a:lnTo>
                      <a:pt x="377" y="321"/>
                    </a:lnTo>
                    <a:lnTo>
                      <a:pt x="377" y="325"/>
                    </a:lnTo>
                    <a:lnTo>
                      <a:pt x="377" y="329"/>
                    </a:lnTo>
                    <a:lnTo>
                      <a:pt x="377" y="335"/>
                    </a:lnTo>
                    <a:lnTo>
                      <a:pt x="377" y="338"/>
                    </a:lnTo>
                    <a:lnTo>
                      <a:pt x="378" y="341"/>
                    </a:lnTo>
                    <a:lnTo>
                      <a:pt x="378" y="344"/>
                    </a:lnTo>
                    <a:lnTo>
                      <a:pt x="377" y="344"/>
                    </a:lnTo>
                    <a:lnTo>
                      <a:pt x="374" y="346"/>
                    </a:lnTo>
                    <a:lnTo>
                      <a:pt x="370" y="349"/>
                    </a:lnTo>
                    <a:lnTo>
                      <a:pt x="364" y="354"/>
                    </a:lnTo>
                    <a:lnTo>
                      <a:pt x="360" y="355"/>
                    </a:lnTo>
                    <a:lnTo>
                      <a:pt x="356" y="356"/>
                    </a:lnTo>
                    <a:lnTo>
                      <a:pt x="352" y="359"/>
                    </a:lnTo>
                    <a:lnTo>
                      <a:pt x="349" y="364"/>
                    </a:lnTo>
                    <a:lnTo>
                      <a:pt x="345" y="365"/>
                    </a:lnTo>
                    <a:lnTo>
                      <a:pt x="341" y="369"/>
                    </a:lnTo>
                    <a:lnTo>
                      <a:pt x="336" y="371"/>
                    </a:lnTo>
                    <a:lnTo>
                      <a:pt x="334" y="375"/>
                    </a:lnTo>
                    <a:lnTo>
                      <a:pt x="328" y="378"/>
                    </a:lnTo>
                    <a:lnTo>
                      <a:pt x="324" y="381"/>
                    </a:lnTo>
                    <a:lnTo>
                      <a:pt x="320" y="384"/>
                    </a:lnTo>
                    <a:lnTo>
                      <a:pt x="315" y="388"/>
                    </a:lnTo>
                    <a:lnTo>
                      <a:pt x="311" y="391"/>
                    </a:lnTo>
                    <a:lnTo>
                      <a:pt x="307" y="394"/>
                    </a:lnTo>
                    <a:lnTo>
                      <a:pt x="303" y="397"/>
                    </a:lnTo>
                    <a:lnTo>
                      <a:pt x="300" y="399"/>
                    </a:lnTo>
                    <a:lnTo>
                      <a:pt x="296" y="401"/>
                    </a:lnTo>
                    <a:lnTo>
                      <a:pt x="293" y="404"/>
                    </a:lnTo>
                    <a:lnTo>
                      <a:pt x="289" y="405"/>
                    </a:lnTo>
                    <a:lnTo>
                      <a:pt x="287" y="408"/>
                    </a:lnTo>
                    <a:lnTo>
                      <a:pt x="283" y="412"/>
                    </a:lnTo>
                    <a:lnTo>
                      <a:pt x="280" y="415"/>
                    </a:lnTo>
                    <a:lnTo>
                      <a:pt x="277" y="419"/>
                    </a:lnTo>
                    <a:lnTo>
                      <a:pt x="275" y="424"/>
                    </a:lnTo>
                    <a:lnTo>
                      <a:pt x="273" y="427"/>
                    </a:lnTo>
                    <a:lnTo>
                      <a:pt x="270" y="432"/>
                    </a:lnTo>
                    <a:lnTo>
                      <a:pt x="269" y="437"/>
                    </a:lnTo>
                    <a:lnTo>
                      <a:pt x="269" y="444"/>
                    </a:lnTo>
                    <a:lnTo>
                      <a:pt x="269" y="447"/>
                    </a:lnTo>
                    <a:lnTo>
                      <a:pt x="269" y="451"/>
                    </a:lnTo>
                    <a:lnTo>
                      <a:pt x="269" y="455"/>
                    </a:lnTo>
                    <a:lnTo>
                      <a:pt x="270" y="461"/>
                    </a:lnTo>
                    <a:lnTo>
                      <a:pt x="270" y="465"/>
                    </a:lnTo>
                    <a:lnTo>
                      <a:pt x="273" y="471"/>
                    </a:lnTo>
                    <a:lnTo>
                      <a:pt x="273" y="474"/>
                    </a:lnTo>
                    <a:lnTo>
                      <a:pt x="275" y="478"/>
                    </a:lnTo>
                    <a:lnTo>
                      <a:pt x="276" y="483"/>
                    </a:lnTo>
                    <a:lnTo>
                      <a:pt x="279" y="487"/>
                    </a:lnTo>
                    <a:lnTo>
                      <a:pt x="280" y="490"/>
                    </a:lnTo>
                    <a:lnTo>
                      <a:pt x="280" y="494"/>
                    </a:lnTo>
                    <a:lnTo>
                      <a:pt x="283" y="498"/>
                    </a:lnTo>
                    <a:lnTo>
                      <a:pt x="284" y="503"/>
                    </a:lnTo>
                    <a:lnTo>
                      <a:pt x="287" y="507"/>
                    </a:lnTo>
                    <a:lnTo>
                      <a:pt x="289" y="510"/>
                    </a:lnTo>
                    <a:lnTo>
                      <a:pt x="290" y="515"/>
                    </a:lnTo>
                    <a:lnTo>
                      <a:pt x="293" y="520"/>
                    </a:lnTo>
                    <a:lnTo>
                      <a:pt x="294" y="523"/>
                    </a:lnTo>
                    <a:lnTo>
                      <a:pt x="296" y="527"/>
                    </a:lnTo>
                    <a:lnTo>
                      <a:pt x="298" y="530"/>
                    </a:lnTo>
                    <a:lnTo>
                      <a:pt x="300" y="534"/>
                    </a:lnTo>
                    <a:lnTo>
                      <a:pt x="301" y="537"/>
                    </a:lnTo>
                    <a:lnTo>
                      <a:pt x="303" y="540"/>
                    </a:lnTo>
                    <a:lnTo>
                      <a:pt x="305" y="543"/>
                    </a:lnTo>
                    <a:lnTo>
                      <a:pt x="307" y="547"/>
                    </a:lnTo>
                    <a:lnTo>
                      <a:pt x="310" y="551"/>
                    </a:lnTo>
                    <a:lnTo>
                      <a:pt x="312" y="556"/>
                    </a:lnTo>
                    <a:lnTo>
                      <a:pt x="314" y="557"/>
                    </a:lnTo>
                    <a:lnTo>
                      <a:pt x="314" y="558"/>
                    </a:lnTo>
                    <a:lnTo>
                      <a:pt x="314" y="560"/>
                    </a:lnTo>
                    <a:lnTo>
                      <a:pt x="314" y="564"/>
                    </a:lnTo>
                    <a:lnTo>
                      <a:pt x="312" y="567"/>
                    </a:lnTo>
                    <a:lnTo>
                      <a:pt x="312" y="571"/>
                    </a:lnTo>
                    <a:lnTo>
                      <a:pt x="312" y="576"/>
                    </a:lnTo>
                    <a:lnTo>
                      <a:pt x="312" y="581"/>
                    </a:lnTo>
                    <a:lnTo>
                      <a:pt x="311" y="587"/>
                    </a:lnTo>
                    <a:lnTo>
                      <a:pt x="311" y="593"/>
                    </a:lnTo>
                    <a:lnTo>
                      <a:pt x="311" y="599"/>
                    </a:lnTo>
                    <a:lnTo>
                      <a:pt x="311" y="606"/>
                    </a:lnTo>
                    <a:lnTo>
                      <a:pt x="310" y="610"/>
                    </a:lnTo>
                    <a:lnTo>
                      <a:pt x="310" y="613"/>
                    </a:lnTo>
                    <a:lnTo>
                      <a:pt x="310" y="617"/>
                    </a:lnTo>
                    <a:lnTo>
                      <a:pt x="310" y="620"/>
                    </a:lnTo>
                    <a:lnTo>
                      <a:pt x="310" y="624"/>
                    </a:lnTo>
                    <a:lnTo>
                      <a:pt x="310" y="629"/>
                    </a:lnTo>
                    <a:lnTo>
                      <a:pt x="310" y="633"/>
                    </a:lnTo>
                    <a:lnTo>
                      <a:pt x="310" y="636"/>
                    </a:lnTo>
                    <a:lnTo>
                      <a:pt x="310" y="639"/>
                    </a:lnTo>
                    <a:lnTo>
                      <a:pt x="310" y="643"/>
                    </a:lnTo>
                    <a:lnTo>
                      <a:pt x="308" y="647"/>
                    </a:lnTo>
                    <a:lnTo>
                      <a:pt x="308" y="652"/>
                    </a:lnTo>
                    <a:lnTo>
                      <a:pt x="308" y="654"/>
                    </a:lnTo>
                    <a:lnTo>
                      <a:pt x="308" y="659"/>
                    </a:lnTo>
                    <a:lnTo>
                      <a:pt x="308" y="663"/>
                    </a:lnTo>
                    <a:lnTo>
                      <a:pt x="308" y="666"/>
                    </a:lnTo>
                    <a:lnTo>
                      <a:pt x="307" y="670"/>
                    </a:lnTo>
                    <a:lnTo>
                      <a:pt x="307" y="673"/>
                    </a:lnTo>
                    <a:lnTo>
                      <a:pt x="307" y="677"/>
                    </a:lnTo>
                    <a:lnTo>
                      <a:pt x="307" y="682"/>
                    </a:lnTo>
                    <a:lnTo>
                      <a:pt x="307" y="686"/>
                    </a:lnTo>
                    <a:lnTo>
                      <a:pt x="307" y="689"/>
                    </a:lnTo>
                    <a:lnTo>
                      <a:pt x="307" y="693"/>
                    </a:lnTo>
                    <a:lnTo>
                      <a:pt x="307" y="697"/>
                    </a:lnTo>
                    <a:lnTo>
                      <a:pt x="307" y="703"/>
                    </a:lnTo>
                    <a:lnTo>
                      <a:pt x="307" y="710"/>
                    </a:lnTo>
                    <a:lnTo>
                      <a:pt x="307" y="716"/>
                    </a:lnTo>
                    <a:lnTo>
                      <a:pt x="307" y="723"/>
                    </a:lnTo>
                    <a:lnTo>
                      <a:pt x="307" y="728"/>
                    </a:lnTo>
                    <a:lnTo>
                      <a:pt x="307" y="735"/>
                    </a:lnTo>
                    <a:lnTo>
                      <a:pt x="307" y="739"/>
                    </a:lnTo>
                    <a:lnTo>
                      <a:pt x="308" y="743"/>
                    </a:lnTo>
                    <a:lnTo>
                      <a:pt x="308" y="746"/>
                    </a:lnTo>
                    <a:lnTo>
                      <a:pt x="308" y="750"/>
                    </a:lnTo>
                    <a:lnTo>
                      <a:pt x="310" y="755"/>
                    </a:lnTo>
                    <a:lnTo>
                      <a:pt x="311" y="759"/>
                    </a:lnTo>
                    <a:lnTo>
                      <a:pt x="311" y="762"/>
                    </a:lnTo>
                    <a:lnTo>
                      <a:pt x="312" y="768"/>
                    </a:lnTo>
                    <a:lnTo>
                      <a:pt x="314" y="772"/>
                    </a:lnTo>
                    <a:lnTo>
                      <a:pt x="315" y="776"/>
                    </a:lnTo>
                    <a:lnTo>
                      <a:pt x="317" y="781"/>
                    </a:lnTo>
                    <a:lnTo>
                      <a:pt x="318" y="785"/>
                    </a:lnTo>
                    <a:lnTo>
                      <a:pt x="320" y="789"/>
                    </a:lnTo>
                    <a:lnTo>
                      <a:pt x="321" y="795"/>
                    </a:lnTo>
                    <a:lnTo>
                      <a:pt x="324" y="798"/>
                    </a:lnTo>
                    <a:lnTo>
                      <a:pt x="325" y="803"/>
                    </a:lnTo>
                    <a:lnTo>
                      <a:pt x="327" y="808"/>
                    </a:lnTo>
                    <a:lnTo>
                      <a:pt x="329" y="812"/>
                    </a:lnTo>
                    <a:lnTo>
                      <a:pt x="331" y="816"/>
                    </a:lnTo>
                    <a:lnTo>
                      <a:pt x="332" y="819"/>
                    </a:lnTo>
                    <a:lnTo>
                      <a:pt x="334" y="824"/>
                    </a:lnTo>
                    <a:lnTo>
                      <a:pt x="335" y="828"/>
                    </a:lnTo>
                    <a:lnTo>
                      <a:pt x="338" y="834"/>
                    </a:lnTo>
                    <a:lnTo>
                      <a:pt x="341" y="841"/>
                    </a:lnTo>
                    <a:lnTo>
                      <a:pt x="343" y="845"/>
                    </a:lnTo>
                    <a:lnTo>
                      <a:pt x="345" y="849"/>
                    </a:lnTo>
                    <a:lnTo>
                      <a:pt x="346" y="851"/>
                    </a:lnTo>
                    <a:lnTo>
                      <a:pt x="346" y="852"/>
                    </a:lnTo>
                    <a:lnTo>
                      <a:pt x="345" y="856"/>
                    </a:lnTo>
                    <a:lnTo>
                      <a:pt x="343" y="858"/>
                    </a:lnTo>
                    <a:lnTo>
                      <a:pt x="343" y="861"/>
                    </a:lnTo>
                    <a:lnTo>
                      <a:pt x="342" y="865"/>
                    </a:lnTo>
                    <a:lnTo>
                      <a:pt x="342" y="868"/>
                    </a:lnTo>
                    <a:lnTo>
                      <a:pt x="341" y="872"/>
                    </a:lnTo>
                    <a:lnTo>
                      <a:pt x="339" y="877"/>
                    </a:lnTo>
                    <a:lnTo>
                      <a:pt x="338" y="881"/>
                    </a:lnTo>
                    <a:lnTo>
                      <a:pt x="336" y="887"/>
                    </a:lnTo>
                    <a:lnTo>
                      <a:pt x="335" y="891"/>
                    </a:lnTo>
                    <a:lnTo>
                      <a:pt x="334" y="895"/>
                    </a:lnTo>
                    <a:lnTo>
                      <a:pt x="332" y="901"/>
                    </a:lnTo>
                    <a:lnTo>
                      <a:pt x="331" y="907"/>
                    </a:lnTo>
                    <a:lnTo>
                      <a:pt x="329" y="912"/>
                    </a:lnTo>
                    <a:lnTo>
                      <a:pt x="327" y="918"/>
                    </a:lnTo>
                    <a:lnTo>
                      <a:pt x="325" y="922"/>
                    </a:lnTo>
                    <a:lnTo>
                      <a:pt x="324" y="928"/>
                    </a:lnTo>
                    <a:lnTo>
                      <a:pt x="322" y="934"/>
                    </a:lnTo>
                    <a:lnTo>
                      <a:pt x="320" y="940"/>
                    </a:lnTo>
                    <a:lnTo>
                      <a:pt x="320" y="944"/>
                    </a:lnTo>
                    <a:lnTo>
                      <a:pt x="318" y="950"/>
                    </a:lnTo>
                    <a:lnTo>
                      <a:pt x="315" y="954"/>
                    </a:lnTo>
                    <a:lnTo>
                      <a:pt x="314" y="958"/>
                    </a:lnTo>
                    <a:lnTo>
                      <a:pt x="314" y="963"/>
                    </a:lnTo>
                    <a:lnTo>
                      <a:pt x="312" y="967"/>
                    </a:lnTo>
                    <a:lnTo>
                      <a:pt x="310" y="974"/>
                    </a:lnTo>
                    <a:lnTo>
                      <a:pt x="308" y="978"/>
                    </a:lnTo>
                    <a:lnTo>
                      <a:pt x="307" y="980"/>
                    </a:lnTo>
                    <a:lnTo>
                      <a:pt x="305" y="983"/>
                    </a:lnTo>
                    <a:lnTo>
                      <a:pt x="303" y="987"/>
                    </a:lnTo>
                    <a:lnTo>
                      <a:pt x="301" y="991"/>
                    </a:lnTo>
                    <a:lnTo>
                      <a:pt x="298" y="995"/>
                    </a:lnTo>
                    <a:lnTo>
                      <a:pt x="294" y="1001"/>
                    </a:lnTo>
                    <a:lnTo>
                      <a:pt x="291" y="1007"/>
                    </a:lnTo>
                    <a:lnTo>
                      <a:pt x="289" y="1013"/>
                    </a:lnTo>
                    <a:lnTo>
                      <a:pt x="286" y="1016"/>
                    </a:lnTo>
                    <a:lnTo>
                      <a:pt x="284" y="1018"/>
                    </a:lnTo>
                    <a:lnTo>
                      <a:pt x="282" y="1023"/>
                    </a:lnTo>
                    <a:lnTo>
                      <a:pt x="280" y="1027"/>
                    </a:lnTo>
                    <a:lnTo>
                      <a:pt x="277" y="1030"/>
                    </a:lnTo>
                    <a:lnTo>
                      <a:pt x="276" y="1034"/>
                    </a:lnTo>
                    <a:lnTo>
                      <a:pt x="273" y="1037"/>
                    </a:lnTo>
                    <a:lnTo>
                      <a:pt x="272" y="1043"/>
                    </a:lnTo>
                    <a:lnTo>
                      <a:pt x="269" y="1046"/>
                    </a:lnTo>
                    <a:lnTo>
                      <a:pt x="266" y="1050"/>
                    </a:lnTo>
                    <a:lnTo>
                      <a:pt x="265" y="1054"/>
                    </a:lnTo>
                    <a:lnTo>
                      <a:pt x="262" y="1059"/>
                    </a:lnTo>
                    <a:lnTo>
                      <a:pt x="261" y="1063"/>
                    </a:lnTo>
                    <a:lnTo>
                      <a:pt x="258" y="1067"/>
                    </a:lnTo>
                    <a:lnTo>
                      <a:pt x="255" y="1071"/>
                    </a:lnTo>
                    <a:lnTo>
                      <a:pt x="254" y="1077"/>
                    </a:lnTo>
                    <a:lnTo>
                      <a:pt x="249" y="1080"/>
                    </a:lnTo>
                    <a:lnTo>
                      <a:pt x="247" y="1086"/>
                    </a:lnTo>
                    <a:lnTo>
                      <a:pt x="245" y="1090"/>
                    </a:lnTo>
                    <a:lnTo>
                      <a:pt x="242" y="1094"/>
                    </a:lnTo>
                    <a:lnTo>
                      <a:pt x="240" y="1099"/>
                    </a:lnTo>
                    <a:lnTo>
                      <a:pt x="237" y="1103"/>
                    </a:lnTo>
                    <a:lnTo>
                      <a:pt x="234" y="1107"/>
                    </a:lnTo>
                    <a:lnTo>
                      <a:pt x="233" y="1113"/>
                    </a:lnTo>
                    <a:lnTo>
                      <a:pt x="230" y="1117"/>
                    </a:lnTo>
                    <a:lnTo>
                      <a:pt x="227" y="1122"/>
                    </a:lnTo>
                    <a:lnTo>
                      <a:pt x="224" y="1126"/>
                    </a:lnTo>
                    <a:lnTo>
                      <a:pt x="223" y="1132"/>
                    </a:lnTo>
                    <a:lnTo>
                      <a:pt x="220" y="1136"/>
                    </a:lnTo>
                    <a:lnTo>
                      <a:pt x="217" y="1140"/>
                    </a:lnTo>
                    <a:lnTo>
                      <a:pt x="214" y="1144"/>
                    </a:lnTo>
                    <a:lnTo>
                      <a:pt x="213" y="1150"/>
                    </a:lnTo>
                    <a:lnTo>
                      <a:pt x="210" y="1153"/>
                    </a:lnTo>
                    <a:lnTo>
                      <a:pt x="207" y="1159"/>
                    </a:lnTo>
                    <a:lnTo>
                      <a:pt x="206" y="1162"/>
                    </a:lnTo>
                    <a:lnTo>
                      <a:pt x="203" y="1167"/>
                    </a:lnTo>
                    <a:lnTo>
                      <a:pt x="200" y="1170"/>
                    </a:lnTo>
                    <a:lnTo>
                      <a:pt x="199" y="1176"/>
                    </a:lnTo>
                    <a:lnTo>
                      <a:pt x="198" y="1180"/>
                    </a:lnTo>
                    <a:lnTo>
                      <a:pt x="195" y="1185"/>
                    </a:lnTo>
                    <a:lnTo>
                      <a:pt x="193" y="1189"/>
                    </a:lnTo>
                    <a:lnTo>
                      <a:pt x="192" y="1192"/>
                    </a:lnTo>
                    <a:lnTo>
                      <a:pt x="189" y="1196"/>
                    </a:lnTo>
                    <a:lnTo>
                      <a:pt x="188" y="1200"/>
                    </a:lnTo>
                    <a:lnTo>
                      <a:pt x="186" y="1203"/>
                    </a:lnTo>
                    <a:lnTo>
                      <a:pt x="185" y="1208"/>
                    </a:lnTo>
                    <a:lnTo>
                      <a:pt x="184" y="1210"/>
                    </a:lnTo>
                    <a:lnTo>
                      <a:pt x="182" y="1215"/>
                    </a:lnTo>
                    <a:lnTo>
                      <a:pt x="179" y="1220"/>
                    </a:lnTo>
                    <a:lnTo>
                      <a:pt x="177" y="1228"/>
                    </a:lnTo>
                    <a:lnTo>
                      <a:pt x="174" y="1235"/>
                    </a:lnTo>
                    <a:lnTo>
                      <a:pt x="174" y="1242"/>
                    </a:lnTo>
                    <a:lnTo>
                      <a:pt x="172" y="1248"/>
                    </a:lnTo>
                    <a:lnTo>
                      <a:pt x="171" y="1255"/>
                    </a:lnTo>
                    <a:lnTo>
                      <a:pt x="171" y="1262"/>
                    </a:lnTo>
                    <a:lnTo>
                      <a:pt x="171" y="1269"/>
                    </a:lnTo>
                    <a:lnTo>
                      <a:pt x="171" y="1275"/>
                    </a:lnTo>
                    <a:lnTo>
                      <a:pt x="171" y="1282"/>
                    </a:lnTo>
                    <a:lnTo>
                      <a:pt x="172" y="1289"/>
                    </a:lnTo>
                    <a:lnTo>
                      <a:pt x="172" y="1296"/>
                    </a:lnTo>
                    <a:lnTo>
                      <a:pt x="174" y="1302"/>
                    </a:lnTo>
                    <a:lnTo>
                      <a:pt x="174" y="1309"/>
                    </a:lnTo>
                    <a:lnTo>
                      <a:pt x="175" y="1316"/>
                    </a:lnTo>
                    <a:lnTo>
                      <a:pt x="178" y="1324"/>
                    </a:lnTo>
                    <a:lnTo>
                      <a:pt x="179" y="1329"/>
                    </a:lnTo>
                    <a:lnTo>
                      <a:pt x="179" y="1335"/>
                    </a:lnTo>
                    <a:lnTo>
                      <a:pt x="182" y="1341"/>
                    </a:lnTo>
                    <a:lnTo>
                      <a:pt x="184" y="1348"/>
                    </a:lnTo>
                    <a:lnTo>
                      <a:pt x="186" y="1354"/>
                    </a:lnTo>
                    <a:lnTo>
                      <a:pt x="188" y="1359"/>
                    </a:lnTo>
                    <a:lnTo>
                      <a:pt x="189" y="1365"/>
                    </a:lnTo>
                    <a:lnTo>
                      <a:pt x="192" y="1371"/>
                    </a:lnTo>
                    <a:lnTo>
                      <a:pt x="193" y="1375"/>
                    </a:lnTo>
                    <a:lnTo>
                      <a:pt x="196" y="1379"/>
                    </a:lnTo>
                    <a:lnTo>
                      <a:pt x="198" y="1384"/>
                    </a:lnTo>
                    <a:lnTo>
                      <a:pt x="200" y="1390"/>
                    </a:lnTo>
                    <a:lnTo>
                      <a:pt x="200" y="1392"/>
                    </a:lnTo>
                    <a:lnTo>
                      <a:pt x="203" y="1397"/>
                    </a:lnTo>
                    <a:lnTo>
                      <a:pt x="205" y="1401"/>
                    </a:lnTo>
                    <a:lnTo>
                      <a:pt x="206" y="1404"/>
                    </a:lnTo>
                    <a:lnTo>
                      <a:pt x="209" y="1410"/>
                    </a:lnTo>
                    <a:lnTo>
                      <a:pt x="213" y="1417"/>
                    </a:lnTo>
                    <a:lnTo>
                      <a:pt x="217" y="1422"/>
                    </a:lnTo>
                    <a:lnTo>
                      <a:pt x="223" y="1430"/>
                    </a:lnTo>
                    <a:lnTo>
                      <a:pt x="228" y="1435"/>
                    </a:lnTo>
                    <a:lnTo>
                      <a:pt x="234" y="1441"/>
                    </a:lnTo>
                    <a:lnTo>
                      <a:pt x="241" y="1447"/>
                    </a:lnTo>
                    <a:lnTo>
                      <a:pt x="247" y="1453"/>
                    </a:lnTo>
                    <a:lnTo>
                      <a:pt x="254" y="1457"/>
                    </a:lnTo>
                    <a:lnTo>
                      <a:pt x="259" y="1461"/>
                    </a:lnTo>
                    <a:lnTo>
                      <a:pt x="263" y="1464"/>
                    </a:lnTo>
                    <a:lnTo>
                      <a:pt x="269" y="1468"/>
                    </a:lnTo>
                    <a:lnTo>
                      <a:pt x="272" y="1471"/>
                    </a:lnTo>
                    <a:lnTo>
                      <a:pt x="275" y="1474"/>
                    </a:lnTo>
                    <a:lnTo>
                      <a:pt x="277" y="1475"/>
                    </a:lnTo>
                    <a:lnTo>
                      <a:pt x="279" y="1475"/>
                    </a:lnTo>
                    <a:lnTo>
                      <a:pt x="277" y="1475"/>
                    </a:lnTo>
                    <a:lnTo>
                      <a:pt x="276" y="1478"/>
                    </a:lnTo>
                    <a:lnTo>
                      <a:pt x="273" y="1481"/>
                    </a:lnTo>
                    <a:lnTo>
                      <a:pt x="270" y="1486"/>
                    </a:lnTo>
                    <a:lnTo>
                      <a:pt x="266" y="1488"/>
                    </a:lnTo>
                    <a:lnTo>
                      <a:pt x="262" y="1493"/>
                    </a:lnTo>
                    <a:lnTo>
                      <a:pt x="256" y="1497"/>
                    </a:lnTo>
                    <a:lnTo>
                      <a:pt x="251" y="1503"/>
                    </a:lnTo>
                    <a:lnTo>
                      <a:pt x="247" y="1503"/>
                    </a:lnTo>
                    <a:lnTo>
                      <a:pt x="244" y="1506"/>
                    </a:lnTo>
                    <a:lnTo>
                      <a:pt x="240" y="1507"/>
                    </a:lnTo>
                    <a:lnTo>
                      <a:pt x="234" y="1510"/>
                    </a:lnTo>
                    <a:lnTo>
                      <a:pt x="231" y="1511"/>
                    </a:lnTo>
                    <a:lnTo>
                      <a:pt x="228" y="1513"/>
                    </a:lnTo>
                    <a:lnTo>
                      <a:pt x="226" y="1514"/>
                    </a:lnTo>
                    <a:lnTo>
                      <a:pt x="221" y="1517"/>
                    </a:lnTo>
                    <a:lnTo>
                      <a:pt x="219" y="1518"/>
                    </a:lnTo>
                    <a:lnTo>
                      <a:pt x="214" y="1520"/>
                    </a:lnTo>
                    <a:lnTo>
                      <a:pt x="210" y="1523"/>
                    </a:lnTo>
                    <a:lnTo>
                      <a:pt x="207" y="1526"/>
                    </a:lnTo>
                    <a:lnTo>
                      <a:pt x="202" y="1527"/>
                    </a:lnTo>
                    <a:lnTo>
                      <a:pt x="199" y="1528"/>
                    </a:lnTo>
                    <a:lnTo>
                      <a:pt x="193" y="1531"/>
                    </a:lnTo>
                    <a:lnTo>
                      <a:pt x="189" y="1533"/>
                    </a:lnTo>
                    <a:lnTo>
                      <a:pt x="185" y="1536"/>
                    </a:lnTo>
                    <a:lnTo>
                      <a:pt x="179" y="1539"/>
                    </a:lnTo>
                    <a:lnTo>
                      <a:pt x="175" y="1540"/>
                    </a:lnTo>
                    <a:lnTo>
                      <a:pt x="171" y="1543"/>
                    </a:lnTo>
                    <a:lnTo>
                      <a:pt x="165" y="1546"/>
                    </a:lnTo>
                    <a:lnTo>
                      <a:pt x="161" y="1547"/>
                    </a:lnTo>
                    <a:lnTo>
                      <a:pt x="156" y="1550"/>
                    </a:lnTo>
                    <a:lnTo>
                      <a:pt x="151" y="1553"/>
                    </a:lnTo>
                    <a:lnTo>
                      <a:pt x="146" y="1556"/>
                    </a:lnTo>
                    <a:lnTo>
                      <a:pt x="142" y="1559"/>
                    </a:lnTo>
                    <a:lnTo>
                      <a:pt x="136" y="1560"/>
                    </a:lnTo>
                    <a:lnTo>
                      <a:pt x="132" y="1564"/>
                    </a:lnTo>
                    <a:lnTo>
                      <a:pt x="126" y="1566"/>
                    </a:lnTo>
                    <a:lnTo>
                      <a:pt x="121" y="1569"/>
                    </a:lnTo>
                    <a:lnTo>
                      <a:pt x="115" y="1571"/>
                    </a:lnTo>
                    <a:lnTo>
                      <a:pt x="111" y="1574"/>
                    </a:lnTo>
                    <a:lnTo>
                      <a:pt x="107" y="1576"/>
                    </a:lnTo>
                    <a:lnTo>
                      <a:pt x="101" y="1579"/>
                    </a:lnTo>
                    <a:lnTo>
                      <a:pt x="97" y="1580"/>
                    </a:lnTo>
                    <a:lnTo>
                      <a:pt x="93" y="1583"/>
                    </a:lnTo>
                    <a:lnTo>
                      <a:pt x="87" y="1586"/>
                    </a:lnTo>
                    <a:lnTo>
                      <a:pt x="83" y="1587"/>
                    </a:lnTo>
                    <a:lnTo>
                      <a:pt x="79" y="1590"/>
                    </a:lnTo>
                    <a:lnTo>
                      <a:pt x="74" y="1593"/>
                    </a:lnTo>
                    <a:lnTo>
                      <a:pt x="70" y="1594"/>
                    </a:lnTo>
                    <a:lnTo>
                      <a:pt x="66" y="1596"/>
                    </a:lnTo>
                    <a:lnTo>
                      <a:pt x="62" y="1599"/>
                    </a:lnTo>
                    <a:lnTo>
                      <a:pt x="59" y="1602"/>
                    </a:lnTo>
                    <a:lnTo>
                      <a:pt x="55" y="1602"/>
                    </a:lnTo>
                    <a:lnTo>
                      <a:pt x="52" y="1604"/>
                    </a:lnTo>
                    <a:lnTo>
                      <a:pt x="48" y="1606"/>
                    </a:lnTo>
                    <a:lnTo>
                      <a:pt x="46" y="1607"/>
                    </a:lnTo>
                    <a:lnTo>
                      <a:pt x="41" y="1610"/>
                    </a:lnTo>
                    <a:lnTo>
                      <a:pt x="35" y="1613"/>
                    </a:lnTo>
                    <a:lnTo>
                      <a:pt x="32" y="1614"/>
                    </a:lnTo>
                    <a:lnTo>
                      <a:pt x="30" y="1616"/>
                    </a:lnTo>
                    <a:lnTo>
                      <a:pt x="28" y="1617"/>
                    </a:lnTo>
                    <a:lnTo>
                      <a:pt x="27" y="1617"/>
                    </a:lnTo>
                    <a:lnTo>
                      <a:pt x="24" y="1617"/>
                    </a:lnTo>
                    <a:lnTo>
                      <a:pt x="21" y="1619"/>
                    </a:lnTo>
                    <a:lnTo>
                      <a:pt x="17" y="1622"/>
                    </a:lnTo>
                    <a:lnTo>
                      <a:pt x="14" y="1624"/>
                    </a:lnTo>
                    <a:lnTo>
                      <a:pt x="10" y="1630"/>
                    </a:lnTo>
                    <a:lnTo>
                      <a:pt x="7" y="1635"/>
                    </a:lnTo>
                    <a:lnTo>
                      <a:pt x="7" y="1639"/>
                    </a:lnTo>
                    <a:lnTo>
                      <a:pt x="6" y="1643"/>
                    </a:lnTo>
                    <a:lnTo>
                      <a:pt x="6" y="1650"/>
                    </a:lnTo>
                    <a:lnTo>
                      <a:pt x="4" y="1653"/>
                    </a:lnTo>
                    <a:lnTo>
                      <a:pt x="4" y="1656"/>
                    </a:lnTo>
                    <a:lnTo>
                      <a:pt x="3" y="1659"/>
                    </a:lnTo>
                    <a:lnTo>
                      <a:pt x="3" y="1663"/>
                    </a:lnTo>
                    <a:lnTo>
                      <a:pt x="2" y="1666"/>
                    </a:lnTo>
                    <a:lnTo>
                      <a:pt x="2" y="1670"/>
                    </a:lnTo>
                    <a:lnTo>
                      <a:pt x="2" y="1675"/>
                    </a:lnTo>
                    <a:lnTo>
                      <a:pt x="2" y="1679"/>
                    </a:lnTo>
                    <a:lnTo>
                      <a:pt x="0" y="1683"/>
                    </a:lnTo>
                    <a:lnTo>
                      <a:pt x="0" y="1686"/>
                    </a:lnTo>
                    <a:lnTo>
                      <a:pt x="0" y="1690"/>
                    </a:lnTo>
                    <a:lnTo>
                      <a:pt x="0" y="1695"/>
                    </a:lnTo>
                    <a:lnTo>
                      <a:pt x="0" y="1699"/>
                    </a:lnTo>
                    <a:lnTo>
                      <a:pt x="0" y="1705"/>
                    </a:lnTo>
                    <a:lnTo>
                      <a:pt x="0" y="1708"/>
                    </a:lnTo>
                    <a:lnTo>
                      <a:pt x="0" y="1713"/>
                    </a:lnTo>
                    <a:lnTo>
                      <a:pt x="0" y="1718"/>
                    </a:lnTo>
                    <a:lnTo>
                      <a:pt x="0" y="1720"/>
                    </a:lnTo>
                    <a:lnTo>
                      <a:pt x="0" y="1725"/>
                    </a:lnTo>
                    <a:lnTo>
                      <a:pt x="0" y="1729"/>
                    </a:lnTo>
                    <a:lnTo>
                      <a:pt x="0" y="1733"/>
                    </a:lnTo>
                    <a:lnTo>
                      <a:pt x="2" y="1738"/>
                    </a:lnTo>
                    <a:lnTo>
                      <a:pt x="2" y="1741"/>
                    </a:lnTo>
                    <a:lnTo>
                      <a:pt x="3" y="1746"/>
                    </a:lnTo>
                    <a:lnTo>
                      <a:pt x="4" y="1749"/>
                    </a:lnTo>
                    <a:lnTo>
                      <a:pt x="6" y="1752"/>
                    </a:lnTo>
                    <a:lnTo>
                      <a:pt x="6" y="1756"/>
                    </a:lnTo>
                    <a:lnTo>
                      <a:pt x="7" y="1759"/>
                    </a:lnTo>
                    <a:lnTo>
                      <a:pt x="11" y="1766"/>
                    </a:lnTo>
                    <a:lnTo>
                      <a:pt x="16" y="1772"/>
                    </a:lnTo>
                    <a:lnTo>
                      <a:pt x="18" y="1774"/>
                    </a:lnTo>
                    <a:lnTo>
                      <a:pt x="21" y="1778"/>
                    </a:lnTo>
                    <a:lnTo>
                      <a:pt x="27" y="1781"/>
                    </a:lnTo>
                    <a:lnTo>
                      <a:pt x="32" y="1785"/>
                    </a:lnTo>
                    <a:lnTo>
                      <a:pt x="35" y="1786"/>
                    </a:lnTo>
                    <a:lnTo>
                      <a:pt x="38" y="1788"/>
                    </a:lnTo>
                    <a:lnTo>
                      <a:pt x="42" y="1791"/>
                    </a:lnTo>
                    <a:lnTo>
                      <a:pt x="46" y="1792"/>
                    </a:lnTo>
                    <a:lnTo>
                      <a:pt x="49" y="1794"/>
                    </a:lnTo>
                    <a:lnTo>
                      <a:pt x="53" y="1796"/>
                    </a:lnTo>
                    <a:lnTo>
                      <a:pt x="58" y="1799"/>
                    </a:lnTo>
                    <a:lnTo>
                      <a:pt x="63" y="1802"/>
                    </a:lnTo>
                    <a:lnTo>
                      <a:pt x="67" y="1805"/>
                    </a:lnTo>
                    <a:lnTo>
                      <a:pt x="72" y="1806"/>
                    </a:lnTo>
                    <a:lnTo>
                      <a:pt x="76" y="1809"/>
                    </a:lnTo>
                    <a:lnTo>
                      <a:pt x="81" y="1812"/>
                    </a:lnTo>
                    <a:lnTo>
                      <a:pt x="87" y="1814"/>
                    </a:lnTo>
                    <a:lnTo>
                      <a:pt x="91" y="1816"/>
                    </a:lnTo>
                    <a:lnTo>
                      <a:pt x="97" y="1819"/>
                    </a:lnTo>
                    <a:lnTo>
                      <a:pt x="102" y="1822"/>
                    </a:lnTo>
                    <a:lnTo>
                      <a:pt x="108" y="1825"/>
                    </a:lnTo>
                    <a:lnTo>
                      <a:pt x="114" y="1828"/>
                    </a:lnTo>
                    <a:lnTo>
                      <a:pt x="119" y="1831"/>
                    </a:lnTo>
                    <a:lnTo>
                      <a:pt x="125" y="1834"/>
                    </a:lnTo>
                    <a:lnTo>
                      <a:pt x="130" y="1835"/>
                    </a:lnTo>
                    <a:lnTo>
                      <a:pt x="136" y="1839"/>
                    </a:lnTo>
                    <a:lnTo>
                      <a:pt x="142" y="1842"/>
                    </a:lnTo>
                    <a:lnTo>
                      <a:pt x="147" y="1845"/>
                    </a:lnTo>
                    <a:lnTo>
                      <a:pt x="153" y="1847"/>
                    </a:lnTo>
                    <a:lnTo>
                      <a:pt x="158" y="1849"/>
                    </a:lnTo>
                    <a:lnTo>
                      <a:pt x="164" y="1851"/>
                    </a:lnTo>
                    <a:lnTo>
                      <a:pt x="170" y="1854"/>
                    </a:lnTo>
                    <a:lnTo>
                      <a:pt x="175" y="1857"/>
                    </a:lnTo>
                    <a:lnTo>
                      <a:pt x="181" y="1858"/>
                    </a:lnTo>
                    <a:lnTo>
                      <a:pt x="186" y="1861"/>
                    </a:lnTo>
                    <a:lnTo>
                      <a:pt x="193" y="1864"/>
                    </a:lnTo>
                    <a:lnTo>
                      <a:pt x="198" y="1865"/>
                    </a:lnTo>
                    <a:lnTo>
                      <a:pt x="203" y="1868"/>
                    </a:lnTo>
                    <a:lnTo>
                      <a:pt x="207" y="1870"/>
                    </a:lnTo>
                    <a:lnTo>
                      <a:pt x="213" y="1871"/>
                    </a:lnTo>
                    <a:lnTo>
                      <a:pt x="219" y="1874"/>
                    </a:lnTo>
                    <a:lnTo>
                      <a:pt x="224" y="1875"/>
                    </a:lnTo>
                    <a:lnTo>
                      <a:pt x="228" y="1877"/>
                    </a:lnTo>
                    <a:lnTo>
                      <a:pt x="234" y="1880"/>
                    </a:lnTo>
                    <a:lnTo>
                      <a:pt x="240" y="1881"/>
                    </a:lnTo>
                    <a:lnTo>
                      <a:pt x="244" y="1882"/>
                    </a:lnTo>
                    <a:lnTo>
                      <a:pt x="248" y="1884"/>
                    </a:lnTo>
                    <a:lnTo>
                      <a:pt x="252" y="1885"/>
                    </a:lnTo>
                    <a:lnTo>
                      <a:pt x="256" y="1885"/>
                    </a:lnTo>
                    <a:lnTo>
                      <a:pt x="261" y="1887"/>
                    </a:lnTo>
                    <a:lnTo>
                      <a:pt x="263" y="1888"/>
                    </a:lnTo>
                    <a:lnTo>
                      <a:pt x="268" y="1890"/>
                    </a:lnTo>
                    <a:lnTo>
                      <a:pt x="273" y="1890"/>
                    </a:lnTo>
                    <a:lnTo>
                      <a:pt x="280" y="1890"/>
                    </a:lnTo>
                    <a:lnTo>
                      <a:pt x="284" y="1890"/>
                    </a:lnTo>
                    <a:lnTo>
                      <a:pt x="289" y="1890"/>
                    </a:lnTo>
                    <a:lnTo>
                      <a:pt x="291" y="1888"/>
                    </a:lnTo>
                    <a:lnTo>
                      <a:pt x="296" y="1887"/>
                    </a:lnTo>
                    <a:lnTo>
                      <a:pt x="300" y="1884"/>
                    </a:lnTo>
                    <a:lnTo>
                      <a:pt x="304" y="1881"/>
                    </a:lnTo>
                    <a:lnTo>
                      <a:pt x="308" y="1878"/>
                    </a:lnTo>
                    <a:lnTo>
                      <a:pt x="314" y="1875"/>
                    </a:lnTo>
                    <a:lnTo>
                      <a:pt x="320" y="1871"/>
                    </a:lnTo>
                    <a:lnTo>
                      <a:pt x="325" y="1867"/>
                    </a:lnTo>
                    <a:lnTo>
                      <a:pt x="331" y="1862"/>
                    </a:lnTo>
                    <a:lnTo>
                      <a:pt x="336" y="1857"/>
                    </a:lnTo>
                    <a:lnTo>
                      <a:pt x="342" y="1852"/>
                    </a:lnTo>
                    <a:lnTo>
                      <a:pt x="348" y="1848"/>
                    </a:lnTo>
                    <a:lnTo>
                      <a:pt x="353" y="1842"/>
                    </a:lnTo>
                    <a:lnTo>
                      <a:pt x="359" y="1837"/>
                    </a:lnTo>
                    <a:lnTo>
                      <a:pt x="366" y="1832"/>
                    </a:lnTo>
                    <a:lnTo>
                      <a:pt x="371" y="1828"/>
                    </a:lnTo>
                    <a:lnTo>
                      <a:pt x="377" y="1822"/>
                    </a:lnTo>
                    <a:lnTo>
                      <a:pt x="383" y="1816"/>
                    </a:lnTo>
                    <a:lnTo>
                      <a:pt x="387" y="1811"/>
                    </a:lnTo>
                    <a:lnTo>
                      <a:pt x="392" y="1806"/>
                    </a:lnTo>
                    <a:lnTo>
                      <a:pt x="398" y="1801"/>
                    </a:lnTo>
                    <a:lnTo>
                      <a:pt x="402" y="1796"/>
                    </a:lnTo>
                    <a:lnTo>
                      <a:pt x="406" y="1794"/>
                    </a:lnTo>
                    <a:lnTo>
                      <a:pt x="412" y="1789"/>
                    </a:lnTo>
                    <a:lnTo>
                      <a:pt x="415" y="1786"/>
                    </a:lnTo>
                    <a:lnTo>
                      <a:pt x="419" y="1782"/>
                    </a:lnTo>
                    <a:lnTo>
                      <a:pt x="420" y="1779"/>
                    </a:lnTo>
                    <a:lnTo>
                      <a:pt x="425" y="1778"/>
                    </a:lnTo>
                    <a:lnTo>
                      <a:pt x="427" y="1774"/>
                    </a:lnTo>
                    <a:lnTo>
                      <a:pt x="429" y="1774"/>
                    </a:lnTo>
                    <a:lnTo>
                      <a:pt x="429" y="1775"/>
                    </a:lnTo>
                    <a:lnTo>
                      <a:pt x="429" y="1778"/>
                    </a:lnTo>
                    <a:lnTo>
                      <a:pt x="430" y="1781"/>
                    </a:lnTo>
                    <a:lnTo>
                      <a:pt x="430" y="1785"/>
                    </a:lnTo>
                    <a:lnTo>
                      <a:pt x="432" y="1789"/>
                    </a:lnTo>
                    <a:lnTo>
                      <a:pt x="433" y="1794"/>
                    </a:lnTo>
                    <a:lnTo>
                      <a:pt x="434" y="1799"/>
                    </a:lnTo>
                    <a:lnTo>
                      <a:pt x="436" y="1804"/>
                    </a:lnTo>
                    <a:lnTo>
                      <a:pt x="437" y="1809"/>
                    </a:lnTo>
                    <a:lnTo>
                      <a:pt x="439" y="1814"/>
                    </a:lnTo>
                    <a:lnTo>
                      <a:pt x="440" y="1819"/>
                    </a:lnTo>
                    <a:lnTo>
                      <a:pt x="441" y="1824"/>
                    </a:lnTo>
                    <a:lnTo>
                      <a:pt x="443" y="1828"/>
                    </a:lnTo>
                    <a:lnTo>
                      <a:pt x="444" y="1832"/>
                    </a:lnTo>
                    <a:lnTo>
                      <a:pt x="446" y="1835"/>
                    </a:lnTo>
                    <a:lnTo>
                      <a:pt x="448" y="1839"/>
                    </a:lnTo>
                    <a:lnTo>
                      <a:pt x="454" y="1845"/>
                    </a:lnTo>
                    <a:lnTo>
                      <a:pt x="458" y="1847"/>
                    </a:lnTo>
                    <a:lnTo>
                      <a:pt x="461" y="1849"/>
                    </a:lnTo>
                    <a:lnTo>
                      <a:pt x="465" y="1851"/>
                    </a:lnTo>
                    <a:lnTo>
                      <a:pt x="469" y="1854"/>
                    </a:lnTo>
                    <a:lnTo>
                      <a:pt x="472" y="1855"/>
                    </a:lnTo>
                    <a:lnTo>
                      <a:pt x="476" y="1857"/>
                    </a:lnTo>
                    <a:lnTo>
                      <a:pt x="479" y="1858"/>
                    </a:lnTo>
                    <a:lnTo>
                      <a:pt x="483" y="1861"/>
                    </a:lnTo>
                    <a:lnTo>
                      <a:pt x="488" y="1862"/>
                    </a:lnTo>
                    <a:lnTo>
                      <a:pt x="489" y="1864"/>
                    </a:lnTo>
                    <a:lnTo>
                      <a:pt x="488" y="1868"/>
                    </a:lnTo>
                    <a:lnTo>
                      <a:pt x="486" y="1872"/>
                    </a:lnTo>
                    <a:lnTo>
                      <a:pt x="486" y="1878"/>
                    </a:lnTo>
                    <a:lnTo>
                      <a:pt x="486" y="1884"/>
                    </a:lnTo>
                    <a:lnTo>
                      <a:pt x="486" y="1890"/>
                    </a:lnTo>
                    <a:lnTo>
                      <a:pt x="489" y="1894"/>
                    </a:lnTo>
                    <a:lnTo>
                      <a:pt x="493" y="1898"/>
                    </a:lnTo>
                    <a:lnTo>
                      <a:pt x="499" y="1902"/>
                    </a:lnTo>
                    <a:lnTo>
                      <a:pt x="506" y="1905"/>
                    </a:lnTo>
                    <a:lnTo>
                      <a:pt x="509" y="1907"/>
                    </a:lnTo>
                    <a:lnTo>
                      <a:pt x="513" y="1908"/>
                    </a:lnTo>
                    <a:lnTo>
                      <a:pt x="517" y="1910"/>
                    </a:lnTo>
                    <a:lnTo>
                      <a:pt x="521" y="1911"/>
                    </a:lnTo>
                    <a:lnTo>
                      <a:pt x="524" y="1911"/>
                    </a:lnTo>
                    <a:lnTo>
                      <a:pt x="528" y="1911"/>
                    </a:lnTo>
                    <a:lnTo>
                      <a:pt x="531" y="1912"/>
                    </a:lnTo>
                    <a:lnTo>
                      <a:pt x="534" y="1914"/>
                    </a:lnTo>
                    <a:lnTo>
                      <a:pt x="538" y="1915"/>
                    </a:lnTo>
                    <a:lnTo>
                      <a:pt x="539" y="1915"/>
                    </a:lnTo>
                    <a:lnTo>
                      <a:pt x="539" y="1917"/>
                    </a:lnTo>
                    <a:lnTo>
                      <a:pt x="542" y="1921"/>
                    </a:lnTo>
                    <a:lnTo>
                      <a:pt x="544" y="1924"/>
                    </a:lnTo>
                    <a:lnTo>
                      <a:pt x="546" y="1927"/>
                    </a:lnTo>
                    <a:lnTo>
                      <a:pt x="548" y="1931"/>
                    </a:lnTo>
                    <a:lnTo>
                      <a:pt x="551" y="1935"/>
                    </a:lnTo>
                    <a:lnTo>
                      <a:pt x="552" y="1938"/>
                    </a:lnTo>
                    <a:lnTo>
                      <a:pt x="556" y="1943"/>
                    </a:lnTo>
                    <a:lnTo>
                      <a:pt x="559" y="1945"/>
                    </a:lnTo>
                    <a:lnTo>
                      <a:pt x="563" y="1950"/>
                    </a:lnTo>
                    <a:lnTo>
                      <a:pt x="567" y="1953"/>
                    </a:lnTo>
                    <a:lnTo>
                      <a:pt x="572" y="1955"/>
                    </a:lnTo>
                    <a:lnTo>
                      <a:pt x="577" y="1957"/>
                    </a:lnTo>
                    <a:lnTo>
                      <a:pt x="583" y="1958"/>
                    </a:lnTo>
                    <a:lnTo>
                      <a:pt x="586" y="1958"/>
                    </a:lnTo>
                    <a:lnTo>
                      <a:pt x="591" y="1958"/>
                    </a:lnTo>
                    <a:lnTo>
                      <a:pt x="594" y="1958"/>
                    </a:lnTo>
                    <a:lnTo>
                      <a:pt x="598" y="1957"/>
                    </a:lnTo>
                    <a:lnTo>
                      <a:pt x="602" y="1957"/>
                    </a:lnTo>
                    <a:lnTo>
                      <a:pt x="607" y="1957"/>
                    </a:lnTo>
                    <a:lnTo>
                      <a:pt x="611" y="1955"/>
                    </a:lnTo>
                    <a:lnTo>
                      <a:pt x="618" y="1954"/>
                    </a:lnTo>
                    <a:lnTo>
                      <a:pt x="623" y="1954"/>
                    </a:lnTo>
                    <a:lnTo>
                      <a:pt x="629" y="1953"/>
                    </a:lnTo>
                    <a:lnTo>
                      <a:pt x="636" y="1951"/>
                    </a:lnTo>
                    <a:lnTo>
                      <a:pt x="643" y="1951"/>
                    </a:lnTo>
                    <a:lnTo>
                      <a:pt x="650" y="1951"/>
                    </a:lnTo>
                    <a:lnTo>
                      <a:pt x="658" y="1950"/>
                    </a:lnTo>
                    <a:lnTo>
                      <a:pt x="665" y="1948"/>
                    </a:lnTo>
                    <a:lnTo>
                      <a:pt x="672" y="1947"/>
                    </a:lnTo>
                    <a:lnTo>
                      <a:pt x="681" y="1945"/>
                    </a:lnTo>
                    <a:lnTo>
                      <a:pt x="689" y="1945"/>
                    </a:lnTo>
                    <a:lnTo>
                      <a:pt x="698" y="1943"/>
                    </a:lnTo>
                    <a:lnTo>
                      <a:pt x="706" y="1943"/>
                    </a:lnTo>
                    <a:lnTo>
                      <a:pt x="716" y="1940"/>
                    </a:lnTo>
                    <a:lnTo>
                      <a:pt x="726" y="1940"/>
                    </a:lnTo>
                    <a:lnTo>
                      <a:pt x="734" y="1938"/>
                    </a:lnTo>
                    <a:lnTo>
                      <a:pt x="744" y="1937"/>
                    </a:lnTo>
                    <a:lnTo>
                      <a:pt x="754" y="1934"/>
                    </a:lnTo>
                    <a:lnTo>
                      <a:pt x="763" y="1933"/>
                    </a:lnTo>
                    <a:lnTo>
                      <a:pt x="772" y="1931"/>
                    </a:lnTo>
                    <a:lnTo>
                      <a:pt x="783" y="1930"/>
                    </a:lnTo>
                    <a:lnTo>
                      <a:pt x="791" y="1928"/>
                    </a:lnTo>
                    <a:lnTo>
                      <a:pt x="803" y="1927"/>
                    </a:lnTo>
                    <a:lnTo>
                      <a:pt x="811" y="1925"/>
                    </a:lnTo>
                    <a:lnTo>
                      <a:pt x="821" y="1924"/>
                    </a:lnTo>
                    <a:lnTo>
                      <a:pt x="831" y="1923"/>
                    </a:lnTo>
                    <a:lnTo>
                      <a:pt x="840" y="1921"/>
                    </a:lnTo>
                    <a:lnTo>
                      <a:pt x="850" y="1918"/>
                    </a:lnTo>
                    <a:lnTo>
                      <a:pt x="859" y="1917"/>
                    </a:lnTo>
                    <a:lnTo>
                      <a:pt x="868" y="1917"/>
                    </a:lnTo>
                    <a:lnTo>
                      <a:pt x="878" y="1915"/>
                    </a:lnTo>
                    <a:lnTo>
                      <a:pt x="887" y="1912"/>
                    </a:lnTo>
                    <a:lnTo>
                      <a:pt x="895" y="1911"/>
                    </a:lnTo>
                    <a:lnTo>
                      <a:pt x="903" y="1911"/>
                    </a:lnTo>
                    <a:lnTo>
                      <a:pt x="913" y="1910"/>
                    </a:lnTo>
                    <a:lnTo>
                      <a:pt x="922" y="1907"/>
                    </a:lnTo>
                    <a:lnTo>
                      <a:pt x="930" y="1907"/>
                    </a:lnTo>
                    <a:lnTo>
                      <a:pt x="938" y="1905"/>
                    </a:lnTo>
                    <a:lnTo>
                      <a:pt x="947" y="1904"/>
                    </a:lnTo>
                    <a:lnTo>
                      <a:pt x="954" y="1902"/>
                    </a:lnTo>
                    <a:lnTo>
                      <a:pt x="961" y="1902"/>
                    </a:lnTo>
                    <a:lnTo>
                      <a:pt x="968" y="1901"/>
                    </a:lnTo>
                    <a:lnTo>
                      <a:pt x="975" y="1900"/>
                    </a:lnTo>
                    <a:lnTo>
                      <a:pt x="981" y="1898"/>
                    </a:lnTo>
                    <a:lnTo>
                      <a:pt x="988" y="1898"/>
                    </a:lnTo>
                    <a:lnTo>
                      <a:pt x="993" y="1897"/>
                    </a:lnTo>
                    <a:lnTo>
                      <a:pt x="999" y="1897"/>
                    </a:lnTo>
                    <a:lnTo>
                      <a:pt x="1003" y="1897"/>
                    </a:lnTo>
                    <a:lnTo>
                      <a:pt x="1009" y="1895"/>
                    </a:lnTo>
                    <a:lnTo>
                      <a:pt x="1011" y="1895"/>
                    </a:lnTo>
                    <a:lnTo>
                      <a:pt x="1016" y="1895"/>
                    </a:lnTo>
                    <a:lnTo>
                      <a:pt x="1018" y="1895"/>
                    </a:lnTo>
                    <a:lnTo>
                      <a:pt x="1023" y="1895"/>
                    </a:lnTo>
                    <a:lnTo>
                      <a:pt x="1024" y="1895"/>
                    </a:lnTo>
                    <a:lnTo>
                      <a:pt x="1027" y="1895"/>
                    </a:lnTo>
                    <a:lnTo>
                      <a:pt x="1030" y="1895"/>
                    </a:lnTo>
                    <a:lnTo>
                      <a:pt x="1032" y="1895"/>
                    </a:lnTo>
                    <a:lnTo>
                      <a:pt x="1037" y="1895"/>
                    </a:lnTo>
                    <a:lnTo>
                      <a:pt x="1041" y="1895"/>
                    </a:lnTo>
                    <a:lnTo>
                      <a:pt x="1045" y="1895"/>
                    </a:lnTo>
                    <a:lnTo>
                      <a:pt x="1049" y="1897"/>
                    </a:lnTo>
                    <a:lnTo>
                      <a:pt x="1055" y="1897"/>
                    </a:lnTo>
                    <a:lnTo>
                      <a:pt x="1060" y="1897"/>
                    </a:lnTo>
                    <a:lnTo>
                      <a:pt x="1065" y="1897"/>
                    </a:lnTo>
                    <a:lnTo>
                      <a:pt x="1070" y="1897"/>
                    </a:lnTo>
                    <a:lnTo>
                      <a:pt x="1076" y="1897"/>
                    </a:lnTo>
                    <a:lnTo>
                      <a:pt x="1081" y="1897"/>
                    </a:lnTo>
                    <a:lnTo>
                      <a:pt x="1087" y="1897"/>
                    </a:lnTo>
                    <a:lnTo>
                      <a:pt x="1093" y="1897"/>
                    </a:lnTo>
                    <a:lnTo>
                      <a:pt x="1098" y="1897"/>
                    </a:lnTo>
                    <a:lnTo>
                      <a:pt x="1104" y="1898"/>
                    </a:lnTo>
                    <a:lnTo>
                      <a:pt x="1109" y="1897"/>
                    </a:lnTo>
                    <a:lnTo>
                      <a:pt x="1115" y="1897"/>
                    </a:lnTo>
                    <a:lnTo>
                      <a:pt x="1119" y="1897"/>
                    </a:lnTo>
                    <a:lnTo>
                      <a:pt x="1125" y="1897"/>
                    </a:lnTo>
                    <a:lnTo>
                      <a:pt x="1130" y="1897"/>
                    </a:lnTo>
                    <a:lnTo>
                      <a:pt x="1136" y="1897"/>
                    </a:lnTo>
                    <a:lnTo>
                      <a:pt x="1140" y="1897"/>
                    </a:lnTo>
                    <a:lnTo>
                      <a:pt x="1144" y="1897"/>
                    </a:lnTo>
                    <a:lnTo>
                      <a:pt x="1149" y="1897"/>
                    </a:lnTo>
                    <a:lnTo>
                      <a:pt x="1153" y="1897"/>
                    </a:lnTo>
                    <a:lnTo>
                      <a:pt x="1156" y="1897"/>
                    </a:lnTo>
                    <a:lnTo>
                      <a:pt x="1160" y="1897"/>
                    </a:lnTo>
                    <a:lnTo>
                      <a:pt x="1165" y="1897"/>
                    </a:lnTo>
                    <a:lnTo>
                      <a:pt x="1170" y="1895"/>
                    </a:lnTo>
                    <a:lnTo>
                      <a:pt x="1172" y="1894"/>
                    </a:lnTo>
                    <a:lnTo>
                      <a:pt x="1177" y="1894"/>
                    </a:lnTo>
                    <a:lnTo>
                      <a:pt x="1179" y="1892"/>
                    </a:lnTo>
                    <a:lnTo>
                      <a:pt x="1184" y="1891"/>
                    </a:lnTo>
                    <a:lnTo>
                      <a:pt x="1188" y="1891"/>
                    </a:lnTo>
                    <a:lnTo>
                      <a:pt x="1192" y="1890"/>
                    </a:lnTo>
                    <a:lnTo>
                      <a:pt x="1196" y="1890"/>
                    </a:lnTo>
                    <a:lnTo>
                      <a:pt x="1202" y="1888"/>
                    </a:lnTo>
                    <a:lnTo>
                      <a:pt x="1207" y="1887"/>
                    </a:lnTo>
                    <a:lnTo>
                      <a:pt x="1214" y="1885"/>
                    </a:lnTo>
                    <a:lnTo>
                      <a:pt x="1220" y="1884"/>
                    </a:lnTo>
                    <a:lnTo>
                      <a:pt x="1227" y="1884"/>
                    </a:lnTo>
                    <a:lnTo>
                      <a:pt x="1235" y="1882"/>
                    </a:lnTo>
                    <a:lnTo>
                      <a:pt x="1242" y="1881"/>
                    </a:lnTo>
                    <a:lnTo>
                      <a:pt x="1249" y="1880"/>
                    </a:lnTo>
                    <a:lnTo>
                      <a:pt x="1258" y="1878"/>
                    </a:lnTo>
                    <a:lnTo>
                      <a:pt x="1266" y="1877"/>
                    </a:lnTo>
                    <a:lnTo>
                      <a:pt x="1275" y="1875"/>
                    </a:lnTo>
                    <a:lnTo>
                      <a:pt x="1283" y="1872"/>
                    </a:lnTo>
                    <a:lnTo>
                      <a:pt x="1291" y="1871"/>
                    </a:lnTo>
                    <a:lnTo>
                      <a:pt x="1301" y="1870"/>
                    </a:lnTo>
                    <a:lnTo>
                      <a:pt x="1311" y="1868"/>
                    </a:lnTo>
                    <a:lnTo>
                      <a:pt x="1319" y="1867"/>
                    </a:lnTo>
                    <a:lnTo>
                      <a:pt x="1329" y="1865"/>
                    </a:lnTo>
                    <a:lnTo>
                      <a:pt x="1339" y="1862"/>
                    </a:lnTo>
                    <a:lnTo>
                      <a:pt x="1349" y="1862"/>
                    </a:lnTo>
                    <a:lnTo>
                      <a:pt x="1359" y="1859"/>
                    </a:lnTo>
                    <a:lnTo>
                      <a:pt x="1368" y="1858"/>
                    </a:lnTo>
                    <a:lnTo>
                      <a:pt x="1378" y="1857"/>
                    </a:lnTo>
                    <a:lnTo>
                      <a:pt x="1388" y="1857"/>
                    </a:lnTo>
                    <a:lnTo>
                      <a:pt x="1398" y="1854"/>
                    </a:lnTo>
                    <a:lnTo>
                      <a:pt x="1408" y="1852"/>
                    </a:lnTo>
                    <a:lnTo>
                      <a:pt x="1417" y="1849"/>
                    </a:lnTo>
                    <a:lnTo>
                      <a:pt x="1427" y="1849"/>
                    </a:lnTo>
                    <a:lnTo>
                      <a:pt x="1437" y="1847"/>
                    </a:lnTo>
                    <a:lnTo>
                      <a:pt x="1447" y="1845"/>
                    </a:lnTo>
                    <a:lnTo>
                      <a:pt x="1457" y="1844"/>
                    </a:lnTo>
                    <a:lnTo>
                      <a:pt x="1466" y="1842"/>
                    </a:lnTo>
                    <a:lnTo>
                      <a:pt x="1475" y="1841"/>
                    </a:lnTo>
                    <a:lnTo>
                      <a:pt x="1485" y="1839"/>
                    </a:lnTo>
                    <a:lnTo>
                      <a:pt x="1493" y="1838"/>
                    </a:lnTo>
                    <a:lnTo>
                      <a:pt x="1503" y="1837"/>
                    </a:lnTo>
                    <a:lnTo>
                      <a:pt x="1511" y="1834"/>
                    </a:lnTo>
                    <a:lnTo>
                      <a:pt x="1520" y="1834"/>
                    </a:lnTo>
                    <a:lnTo>
                      <a:pt x="1528" y="1832"/>
                    </a:lnTo>
                    <a:lnTo>
                      <a:pt x="1538" y="1831"/>
                    </a:lnTo>
                    <a:lnTo>
                      <a:pt x="1545" y="1829"/>
                    </a:lnTo>
                    <a:lnTo>
                      <a:pt x="1552" y="1829"/>
                    </a:lnTo>
                    <a:lnTo>
                      <a:pt x="1559" y="1828"/>
                    </a:lnTo>
                    <a:lnTo>
                      <a:pt x="1567" y="1827"/>
                    </a:lnTo>
                    <a:lnTo>
                      <a:pt x="1573" y="1825"/>
                    </a:lnTo>
                    <a:lnTo>
                      <a:pt x="1580" y="1825"/>
                    </a:lnTo>
                    <a:lnTo>
                      <a:pt x="1585" y="1824"/>
                    </a:lnTo>
                    <a:lnTo>
                      <a:pt x="1591" y="1824"/>
                    </a:lnTo>
                    <a:lnTo>
                      <a:pt x="1595" y="1824"/>
                    </a:lnTo>
                    <a:lnTo>
                      <a:pt x="1601" y="1822"/>
                    </a:lnTo>
                    <a:lnTo>
                      <a:pt x="1605" y="1822"/>
                    </a:lnTo>
                    <a:lnTo>
                      <a:pt x="1609" y="1822"/>
                    </a:lnTo>
                    <a:lnTo>
                      <a:pt x="1615" y="1822"/>
                    </a:lnTo>
                    <a:lnTo>
                      <a:pt x="1621" y="1822"/>
                    </a:lnTo>
                    <a:lnTo>
                      <a:pt x="1623" y="1822"/>
                    </a:lnTo>
                    <a:lnTo>
                      <a:pt x="1628" y="1822"/>
                    </a:lnTo>
                    <a:lnTo>
                      <a:pt x="1632" y="1822"/>
                    </a:lnTo>
                    <a:lnTo>
                      <a:pt x="1639" y="1824"/>
                    </a:lnTo>
                    <a:lnTo>
                      <a:pt x="1640" y="1824"/>
                    </a:lnTo>
                    <a:lnTo>
                      <a:pt x="1644" y="1824"/>
                    </a:lnTo>
                    <a:lnTo>
                      <a:pt x="1647" y="1824"/>
                    </a:lnTo>
                    <a:lnTo>
                      <a:pt x="1651" y="1824"/>
                    </a:lnTo>
                    <a:lnTo>
                      <a:pt x="1654" y="1824"/>
                    </a:lnTo>
                    <a:lnTo>
                      <a:pt x="1658" y="1825"/>
                    </a:lnTo>
                    <a:lnTo>
                      <a:pt x="1661" y="1825"/>
                    </a:lnTo>
                    <a:lnTo>
                      <a:pt x="1665" y="1825"/>
                    </a:lnTo>
                    <a:lnTo>
                      <a:pt x="1670" y="1825"/>
                    </a:lnTo>
                    <a:lnTo>
                      <a:pt x="1674" y="1825"/>
                    </a:lnTo>
                    <a:lnTo>
                      <a:pt x="1678" y="1825"/>
                    </a:lnTo>
                    <a:lnTo>
                      <a:pt x="1682" y="1827"/>
                    </a:lnTo>
                    <a:lnTo>
                      <a:pt x="1686" y="1827"/>
                    </a:lnTo>
                    <a:lnTo>
                      <a:pt x="1691" y="1827"/>
                    </a:lnTo>
                    <a:lnTo>
                      <a:pt x="1695" y="1827"/>
                    </a:lnTo>
                    <a:lnTo>
                      <a:pt x="1699" y="1827"/>
                    </a:lnTo>
                    <a:lnTo>
                      <a:pt x="1703" y="1827"/>
                    </a:lnTo>
                    <a:lnTo>
                      <a:pt x="1709" y="1827"/>
                    </a:lnTo>
                    <a:lnTo>
                      <a:pt x="1713" y="1827"/>
                    </a:lnTo>
                    <a:lnTo>
                      <a:pt x="1719" y="1828"/>
                    </a:lnTo>
                    <a:lnTo>
                      <a:pt x="1723" y="1828"/>
                    </a:lnTo>
                    <a:lnTo>
                      <a:pt x="1727" y="1828"/>
                    </a:lnTo>
                    <a:lnTo>
                      <a:pt x="1733" y="1828"/>
                    </a:lnTo>
                    <a:lnTo>
                      <a:pt x="1737" y="1829"/>
                    </a:lnTo>
                    <a:lnTo>
                      <a:pt x="1741" y="1829"/>
                    </a:lnTo>
                    <a:lnTo>
                      <a:pt x="1745" y="1829"/>
                    </a:lnTo>
                    <a:lnTo>
                      <a:pt x="1749" y="1829"/>
                    </a:lnTo>
                    <a:lnTo>
                      <a:pt x="1754" y="1829"/>
                    </a:lnTo>
                    <a:lnTo>
                      <a:pt x="1759" y="1829"/>
                    </a:lnTo>
                    <a:lnTo>
                      <a:pt x="1763" y="1829"/>
                    </a:lnTo>
                    <a:lnTo>
                      <a:pt x="1768" y="1829"/>
                    </a:lnTo>
                    <a:lnTo>
                      <a:pt x="1772" y="1829"/>
                    </a:lnTo>
                    <a:lnTo>
                      <a:pt x="1776" y="1828"/>
                    </a:lnTo>
                    <a:lnTo>
                      <a:pt x="1779" y="1828"/>
                    </a:lnTo>
                    <a:lnTo>
                      <a:pt x="1783" y="1828"/>
                    </a:lnTo>
                    <a:lnTo>
                      <a:pt x="1787" y="1828"/>
                    </a:lnTo>
                    <a:lnTo>
                      <a:pt x="1791" y="1828"/>
                    </a:lnTo>
                    <a:lnTo>
                      <a:pt x="1796" y="1828"/>
                    </a:lnTo>
                    <a:lnTo>
                      <a:pt x="1800" y="1828"/>
                    </a:lnTo>
                    <a:lnTo>
                      <a:pt x="1803" y="1828"/>
                    </a:lnTo>
                    <a:lnTo>
                      <a:pt x="1808" y="1827"/>
                    </a:lnTo>
                    <a:lnTo>
                      <a:pt x="1815" y="1827"/>
                    </a:lnTo>
                    <a:lnTo>
                      <a:pt x="1819" y="1825"/>
                    </a:lnTo>
                    <a:lnTo>
                      <a:pt x="1825" y="1825"/>
                    </a:lnTo>
                    <a:lnTo>
                      <a:pt x="1828" y="1824"/>
                    </a:lnTo>
                    <a:lnTo>
                      <a:pt x="1832" y="1822"/>
                    </a:lnTo>
                    <a:lnTo>
                      <a:pt x="1833" y="1821"/>
                    </a:lnTo>
                    <a:lnTo>
                      <a:pt x="1835" y="1819"/>
                    </a:lnTo>
                    <a:lnTo>
                      <a:pt x="1836" y="1815"/>
                    </a:lnTo>
                    <a:lnTo>
                      <a:pt x="1838" y="1812"/>
                    </a:lnTo>
                    <a:lnTo>
                      <a:pt x="1838" y="1806"/>
                    </a:lnTo>
                    <a:lnTo>
                      <a:pt x="1838" y="1802"/>
                    </a:lnTo>
                    <a:lnTo>
                      <a:pt x="1838" y="1798"/>
                    </a:lnTo>
                    <a:lnTo>
                      <a:pt x="1838" y="1794"/>
                    </a:lnTo>
                    <a:lnTo>
                      <a:pt x="1838" y="1788"/>
                    </a:lnTo>
                    <a:lnTo>
                      <a:pt x="1838" y="1784"/>
                    </a:lnTo>
                    <a:lnTo>
                      <a:pt x="1838" y="1779"/>
                    </a:lnTo>
                    <a:lnTo>
                      <a:pt x="1836" y="1775"/>
                    </a:lnTo>
                    <a:lnTo>
                      <a:pt x="1836" y="1771"/>
                    </a:lnTo>
                    <a:lnTo>
                      <a:pt x="1836" y="1768"/>
                    </a:lnTo>
                    <a:lnTo>
                      <a:pt x="1835" y="1763"/>
                    </a:lnTo>
                    <a:lnTo>
                      <a:pt x="1835" y="1762"/>
                    </a:lnTo>
                    <a:lnTo>
                      <a:pt x="1835" y="1761"/>
                    </a:lnTo>
                    <a:lnTo>
                      <a:pt x="1838" y="1759"/>
                    </a:lnTo>
                    <a:lnTo>
                      <a:pt x="1839" y="1755"/>
                    </a:lnTo>
                    <a:lnTo>
                      <a:pt x="1843" y="1749"/>
                    </a:lnTo>
                    <a:lnTo>
                      <a:pt x="1847" y="1743"/>
                    </a:lnTo>
                    <a:lnTo>
                      <a:pt x="1852" y="1736"/>
                    </a:lnTo>
                    <a:lnTo>
                      <a:pt x="1853" y="1732"/>
                    </a:lnTo>
                    <a:lnTo>
                      <a:pt x="1856" y="1729"/>
                    </a:lnTo>
                    <a:lnTo>
                      <a:pt x="1859" y="1725"/>
                    </a:lnTo>
                    <a:lnTo>
                      <a:pt x="1861" y="1720"/>
                    </a:lnTo>
                    <a:lnTo>
                      <a:pt x="1864" y="1716"/>
                    </a:lnTo>
                    <a:lnTo>
                      <a:pt x="1866" y="1712"/>
                    </a:lnTo>
                    <a:lnTo>
                      <a:pt x="1868" y="1708"/>
                    </a:lnTo>
                    <a:lnTo>
                      <a:pt x="1871" y="1703"/>
                    </a:lnTo>
                    <a:lnTo>
                      <a:pt x="1873" y="1699"/>
                    </a:lnTo>
                    <a:lnTo>
                      <a:pt x="1875" y="1695"/>
                    </a:lnTo>
                    <a:lnTo>
                      <a:pt x="1877" y="1690"/>
                    </a:lnTo>
                    <a:lnTo>
                      <a:pt x="1880" y="1688"/>
                    </a:lnTo>
                    <a:lnTo>
                      <a:pt x="1881" y="1683"/>
                    </a:lnTo>
                    <a:lnTo>
                      <a:pt x="1882" y="1679"/>
                    </a:lnTo>
                    <a:lnTo>
                      <a:pt x="1884" y="1676"/>
                    </a:lnTo>
                    <a:lnTo>
                      <a:pt x="1885" y="1673"/>
                    </a:lnTo>
                    <a:lnTo>
                      <a:pt x="1887" y="1666"/>
                    </a:lnTo>
                    <a:lnTo>
                      <a:pt x="1888" y="1663"/>
                    </a:lnTo>
                    <a:lnTo>
                      <a:pt x="1888" y="1659"/>
                    </a:lnTo>
                    <a:lnTo>
                      <a:pt x="1887" y="1655"/>
                    </a:lnTo>
                    <a:lnTo>
                      <a:pt x="1885" y="1649"/>
                    </a:lnTo>
                    <a:lnTo>
                      <a:pt x="1884" y="1643"/>
                    </a:lnTo>
                    <a:lnTo>
                      <a:pt x="1881" y="1640"/>
                    </a:lnTo>
                    <a:lnTo>
                      <a:pt x="1880" y="1636"/>
                    </a:lnTo>
                    <a:lnTo>
                      <a:pt x="1878" y="1632"/>
                    </a:lnTo>
                    <a:lnTo>
                      <a:pt x="1878" y="1629"/>
                    </a:lnTo>
                    <a:lnTo>
                      <a:pt x="1875" y="1623"/>
                    </a:lnTo>
                    <a:lnTo>
                      <a:pt x="1874" y="1619"/>
                    </a:lnTo>
                    <a:lnTo>
                      <a:pt x="1871" y="1614"/>
                    </a:lnTo>
                    <a:lnTo>
                      <a:pt x="1870" y="1610"/>
                    </a:lnTo>
                    <a:lnTo>
                      <a:pt x="1867" y="1604"/>
                    </a:lnTo>
                    <a:lnTo>
                      <a:pt x="1866" y="1599"/>
                    </a:lnTo>
                    <a:lnTo>
                      <a:pt x="1863" y="1594"/>
                    </a:lnTo>
                    <a:lnTo>
                      <a:pt x="1860" y="1589"/>
                    </a:lnTo>
                    <a:lnTo>
                      <a:pt x="1859" y="1583"/>
                    </a:lnTo>
                    <a:lnTo>
                      <a:pt x="1856" y="1577"/>
                    </a:lnTo>
                    <a:lnTo>
                      <a:pt x="1853" y="1571"/>
                    </a:lnTo>
                    <a:lnTo>
                      <a:pt x="1852" y="1566"/>
                    </a:lnTo>
                    <a:lnTo>
                      <a:pt x="1847" y="1559"/>
                    </a:lnTo>
                    <a:lnTo>
                      <a:pt x="1845" y="1553"/>
                    </a:lnTo>
                    <a:lnTo>
                      <a:pt x="1842" y="1546"/>
                    </a:lnTo>
                    <a:lnTo>
                      <a:pt x="1839" y="1540"/>
                    </a:lnTo>
                    <a:lnTo>
                      <a:pt x="1836" y="1533"/>
                    </a:lnTo>
                    <a:lnTo>
                      <a:pt x="1833" y="1527"/>
                    </a:lnTo>
                    <a:lnTo>
                      <a:pt x="1831" y="1520"/>
                    </a:lnTo>
                    <a:lnTo>
                      <a:pt x="1828" y="1514"/>
                    </a:lnTo>
                    <a:lnTo>
                      <a:pt x="1825" y="1507"/>
                    </a:lnTo>
                    <a:lnTo>
                      <a:pt x="1821" y="1501"/>
                    </a:lnTo>
                    <a:lnTo>
                      <a:pt x="1818" y="1494"/>
                    </a:lnTo>
                    <a:lnTo>
                      <a:pt x="1815" y="1488"/>
                    </a:lnTo>
                    <a:lnTo>
                      <a:pt x="1812" y="1481"/>
                    </a:lnTo>
                    <a:lnTo>
                      <a:pt x="1808" y="1475"/>
                    </a:lnTo>
                    <a:lnTo>
                      <a:pt x="1805" y="1468"/>
                    </a:lnTo>
                    <a:lnTo>
                      <a:pt x="1803" y="1463"/>
                    </a:lnTo>
                    <a:lnTo>
                      <a:pt x="1800" y="1457"/>
                    </a:lnTo>
                    <a:lnTo>
                      <a:pt x="1797" y="1450"/>
                    </a:lnTo>
                    <a:lnTo>
                      <a:pt x="1793" y="1443"/>
                    </a:lnTo>
                    <a:lnTo>
                      <a:pt x="1790" y="1437"/>
                    </a:lnTo>
                    <a:lnTo>
                      <a:pt x="1787" y="1431"/>
                    </a:lnTo>
                    <a:lnTo>
                      <a:pt x="1784" y="1425"/>
                    </a:lnTo>
                    <a:lnTo>
                      <a:pt x="1782" y="1420"/>
                    </a:lnTo>
                    <a:lnTo>
                      <a:pt x="1779" y="1415"/>
                    </a:lnTo>
                    <a:lnTo>
                      <a:pt x="1775" y="1408"/>
                    </a:lnTo>
                    <a:lnTo>
                      <a:pt x="1773" y="1402"/>
                    </a:lnTo>
                    <a:lnTo>
                      <a:pt x="1769" y="1398"/>
                    </a:lnTo>
                    <a:lnTo>
                      <a:pt x="1766" y="1394"/>
                    </a:lnTo>
                    <a:lnTo>
                      <a:pt x="1763" y="1388"/>
                    </a:lnTo>
                    <a:lnTo>
                      <a:pt x="1761" y="1384"/>
                    </a:lnTo>
                    <a:lnTo>
                      <a:pt x="1758" y="1379"/>
                    </a:lnTo>
                    <a:lnTo>
                      <a:pt x="1756" y="1375"/>
                    </a:lnTo>
                    <a:lnTo>
                      <a:pt x="1754" y="1371"/>
                    </a:lnTo>
                    <a:lnTo>
                      <a:pt x="1751" y="1368"/>
                    </a:lnTo>
                    <a:lnTo>
                      <a:pt x="1748" y="1364"/>
                    </a:lnTo>
                    <a:lnTo>
                      <a:pt x="1747" y="1361"/>
                    </a:lnTo>
                    <a:lnTo>
                      <a:pt x="1742" y="1355"/>
                    </a:lnTo>
                    <a:lnTo>
                      <a:pt x="1740" y="1351"/>
                    </a:lnTo>
                    <a:lnTo>
                      <a:pt x="1735" y="1347"/>
                    </a:lnTo>
                    <a:lnTo>
                      <a:pt x="1731" y="1342"/>
                    </a:lnTo>
                    <a:lnTo>
                      <a:pt x="1727" y="1339"/>
                    </a:lnTo>
                    <a:lnTo>
                      <a:pt x="1724" y="1336"/>
                    </a:lnTo>
                    <a:lnTo>
                      <a:pt x="1719" y="1331"/>
                    </a:lnTo>
                    <a:lnTo>
                      <a:pt x="1713" y="1326"/>
                    </a:lnTo>
                    <a:lnTo>
                      <a:pt x="1706" y="1324"/>
                    </a:lnTo>
                    <a:lnTo>
                      <a:pt x="1703" y="1321"/>
                    </a:lnTo>
                    <a:lnTo>
                      <a:pt x="1699" y="1319"/>
                    </a:lnTo>
                    <a:lnTo>
                      <a:pt x="1695" y="1319"/>
                    </a:lnTo>
                    <a:lnTo>
                      <a:pt x="1692" y="1319"/>
                    </a:lnTo>
                    <a:lnTo>
                      <a:pt x="1689" y="1319"/>
                    </a:lnTo>
                    <a:lnTo>
                      <a:pt x="1686" y="1319"/>
                    </a:lnTo>
                    <a:lnTo>
                      <a:pt x="1685" y="1319"/>
                    </a:lnTo>
                    <a:lnTo>
                      <a:pt x="1682" y="1321"/>
                    </a:lnTo>
                    <a:lnTo>
                      <a:pt x="1682" y="1322"/>
                    </a:lnTo>
                    <a:lnTo>
                      <a:pt x="1682" y="1321"/>
                    </a:lnTo>
                    <a:lnTo>
                      <a:pt x="1682" y="1319"/>
                    </a:lnTo>
                    <a:lnTo>
                      <a:pt x="1682" y="1316"/>
                    </a:lnTo>
                    <a:lnTo>
                      <a:pt x="1685" y="1314"/>
                    </a:lnTo>
                    <a:lnTo>
                      <a:pt x="1685" y="1308"/>
                    </a:lnTo>
                    <a:lnTo>
                      <a:pt x="1686" y="1302"/>
                    </a:lnTo>
                    <a:lnTo>
                      <a:pt x="1686" y="1299"/>
                    </a:lnTo>
                    <a:lnTo>
                      <a:pt x="1688" y="1296"/>
                    </a:lnTo>
                    <a:lnTo>
                      <a:pt x="1688" y="1292"/>
                    </a:lnTo>
                    <a:lnTo>
                      <a:pt x="1689" y="1289"/>
                    </a:lnTo>
                    <a:lnTo>
                      <a:pt x="1689" y="1285"/>
                    </a:lnTo>
                    <a:lnTo>
                      <a:pt x="1691" y="1281"/>
                    </a:lnTo>
                    <a:lnTo>
                      <a:pt x="1691" y="1276"/>
                    </a:lnTo>
                    <a:lnTo>
                      <a:pt x="1691" y="1272"/>
                    </a:lnTo>
                    <a:lnTo>
                      <a:pt x="1691" y="1266"/>
                    </a:lnTo>
                    <a:lnTo>
                      <a:pt x="1692" y="1262"/>
                    </a:lnTo>
                    <a:lnTo>
                      <a:pt x="1692" y="1258"/>
                    </a:lnTo>
                    <a:lnTo>
                      <a:pt x="1692" y="1253"/>
                    </a:lnTo>
                    <a:lnTo>
                      <a:pt x="1692" y="1248"/>
                    </a:lnTo>
                    <a:lnTo>
                      <a:pt x="1691" y="1243"/>
                    </a:lnTo>
                    <a:lnTo>
                      <a:pt x="1691" y="1238"/>
                    </a:lnTo>
                    <a:lnTo>
                      <a:pt x="1691" y="1232"/>
                    </a:lnTo>
                    <a:lnTo>
                      <a:pt x="1689" y="1228"/>
                    </a:lnTo>
                    <a:lnTo>
                      <a:pt x="1688" y="1222"/>
                    </a:lnTo>
                    <a:lnTo>
                      <a:pt x="1688" y="1216"/>
                    </a:lnTo>
                    <a:lnTo>
                      <a:pt x="1686" y="1212"/>
                    </a:lnTo>
                    <a:lnTo>
                      <a:pt x="1686" y="1209"/>
                    </a:lnTo>
                    <a:lnTo>
                      <a:pt x="1685" y="1205"/>
                    </a:lnTo>
                    <a:lnTo>
                      <a:pt x="1684" y="1202"/>
                    </a:lnTo>
                    <a:lnTo>
                      <a:pt x="1684" y="1199"/>
                    </a:lnTo>
                    <a:lnTo>
                      <a:pt x="1681" y="1195"/>
                    </a:lnTo>
                    <a:lnTo>
                      <a:pt x="1679" y="1190"/>
                    </a:lnTo>
                    <a:lnTo>
                      <a:pt x="1679" y="1187"/>
                    </a:lnTo>
                    <a:lnTo>
                      <a:pt x="1678" y="1183"/>
                    </a:lnTo>
                    <a:lnTo>
                      <a:pt x="1675" y="1179"/>
                    </a:lnTo>
                    <a:lnTo>
                      <a:pt x="1672" y="1175"/>
                    </a:lnTo>
                    <a:lnTo>
                      <a:pt x="1671" y="1170"/>
                    </a:lnTo>
                    <a:lnTo>
                      <a:pt x="1670" y="1166"/>
                    </a:lnTo>
                    <a:lnTo>
                      <a:pt x="1667" y="1162"/>
                    </a:lnTo>
                    <a:lnTo>
                      <a:pt x="1665" y="1156"/>
                    </a:lnTo>
                    <a:lnTo>
                      <a:pt x="1663" y="1152"/>
                    </a:lnTo>
                    <a:lnTo>
                      <a:pt x="1660" y="1147"/>
                    </a:lnTo>
                    <a:lnTo>
                      <a:pt x="1657" y="1142"/>
                    </a:lnTo>
                    <a:lnTo>
                      <a:pt x="1654" y="1137"/>
                    </a:lnTo>
                    <a:lnTo>
                      <a:pt x="1653" y="1132"/>
                    </a:lnTo>
                    <a:lnTo>
                      <a:pt x="1650" y="1126"/>
                    </a:lnTo>
                    <a:lnTo>
                      <a:pt x="1647" y="1122"/>
                    </a:lnTo>
                    <a:lnTo>
                      <a:pt x="1644" y="1116"/>
                    </a:lnTo>
                    <a:lnTo>
                      <a:pt x="1642" y="1112"/>
                    </a:lnTo>
                    <a:lnTo>
                      <a:pt x="1639" y="1106"/>
                    </a:lnTo>
                    <a:lnTo>
                      <a:pt x="1636" y="1100"/>
                    </a:lnTo>
                    <a:lnTo>
                      <a:pt x="1633" y="1094"/>
                    </a:lnTo>
                    <a:lnTo>
                      <a:pt x="1629" y="1090"/>
                    </a:lnTo>
                    <a:lnTo>
                      <a:pt x="1628" y="1084"/>
                    </a:lnTo>
                    <a:lnTo>
                      <a:pt x="1623" y="1079"/>
                    </a:lnTo>
                    <a:lnTo>
                      <a:pt x="1621" y="1073"/>
                    </a:lnTo>
                    <a:lnTo>
                      <a:pt x="1618" y="1069"/>
                    </a:lnTo>
                    <a:lnTo>
                      <a:pt x="1615" y="1064"/>
                    </a:lnTo>
                    <a:lnTo>
                      <a:pt x="1612" y="1059"/>
                    </a:lnTo>
                    <a:lnTo>
                      <a:pt x="1609" y="1053"/>
                    </a:lnTo>
                    <a:lnTo>
                      <a:pt x="1607" y="1047"/>
                    </a:lnTo>
                    <a:lnTo>
                      <a:pt x="1604" y="1043"/>
                    </a:lnTo>
                    <a:lnTo>
                      <a:pt x="1601" y="1037"/>
                    </a:lnTo>
                    <a:lnTo>
                      <a:pt x="1598" y="1033"/>
                    </a:lnTo>
                    <a:lnTo>
                      <a:pt x="1594" y="1027"/>
                    </a:lnTo>
                    <a:lnTo>
                      <a:pt x="1592" y="1024"/>
                    </a:lnTo>
                    <a:lnTo>
                      <a:pt x="1588" y="1018"/>
                    </a:lnTo>
                    <a:lnTo>
                      <a:pt x="1587" y="1014"/>
                    </a:lnTo>
                    <a:lnTo>
                      <a:pt x="1583" y="1010"/>
                    </a:lnTo>
                    <a:lnTo>
                      <a:pt x="1581" y="1006"/>
                    </a:lnTo>
                    <a:lnTo>
                      <a:pt x="1578" y="1001"/>
                    </a:lnTo>
                    <a:lnTo>
                      <a:pt x="1576" y="997"/>
                    </a:lnTo>
                    <a:lnTo>
                      <a:pt x="1574" y="994"/>
                    </a:lnTo>
                    <a:lnTo>
                      <a:pt x="1573" y="990"/>
                    </a:lnTo>
                    <a:lnTo>
                      <a:pt x="1570" y="987"/>
                    </a:lnTo>
                    <a:lnTo>
                      <a:pt x="1567" y="983"/>
                    </a:lnTo>
                    <a:lnTo>
                      <a:pt x="1566" y="980"/>
                    </a:lnTo>
                    <a:lnTo>
                      <a:pt x="1564" y="977"/>
                    </a:lnTo>
                    <a:lnTo>
                      <a:pt x="1560" y="971"/>
                    </a:lnTo>
                    <a:lnTo>
                      <a:pt x="1559" y="967"/>
                    </a:lnTo>
                    <a:lnTo>
                      <a:pt x="1556" y="963"/>
                    </a:lnTo>
                    <a:lnTo>
                      <a:pt x="1555" y="961"/>
                    </a:lnTo>
                    <a:lnTo>
                      <a:pt x="1553" y="960"/>
                    </a:lnTo>
                    <a:lnTo>
                      <a:pt x="1553" y="958"/>
                    </a:lnTo>
                    <a:lnTo>
                      <a:pt x="1553" y="955"/>
                    </a:lnTo>
                    <a:lnTo>
                      <a:pt x="1555" y="952"/>
                    </a:lnTo>
                    <a:lnTo>
                      <a:pt x="1556" y="948"/>
                    </a:lnTo>
                    <a:lnTo>
                      <a:pt x="1557" y="941"/>
                    </a:lnTo>
                    <a:lnTo>
                      <a:pt x="1560" y="934"/>
                    </a:lnTo>
                    <a:lnTo>
                      <a:pt x="1560" y="930"/>
                    </a:lnTo>
                    <a:lnTo>
                      <a:pt x="1562" y="927"/>
                    </a:lnTo>
                    <a:lnTo>
                      <a:pt x="1563" y="921"/>
                    </a:lnTo>
                    <a:lnTo>
                      <a:pt x="1564" y="918"/>
                    </a:lnTo>
                    <a:lnTo>
                      <a:pt x="1566" y="912"/>
                    </a:lnTo>
                    <a:lnTo>
                      <a:pt x="1567" y="907"/>
                    </a:lnTo>
                    <a:lnTo>
                      <a:pt x="1567" y="902"/>
                    </a:lnTo>
                    <a:lnTo>
                      <a:pt x="1570" y="897"/>
                    </a:lnTo>
                    <a:lnTo>
                      <a:pt x="1571" y="891"/>
                    </a:lnTo>
                    <a:lnTo>
                      <a:pt x="1573" y="885"/>
                    </a:lnTo>
                    <a:lnTo>
                      <a:pt x="1574" y="879"/>
                    </a:lnTo>
                    <a:lnTo>
                      <a:pt x="1576" y="874"/>
                    </a:lnTo>
                    <a:lnTo>
                      <a:pt x="1577" y="868"/>
                    </a:lnTo>
                    <a:lnTo>
                      <a:pt x="1580" y="861"/>
                    </a:lnTo>
                    <a:lnTo>
                      <a:pt x="1581" y="855"/>
                    </a:lnTo>
                    <a:lnTo>
                      <a:pt x="1583" y="848"/>
                    </a:lnTo>
                    <a:lnTo>
                      <a:pt x="1585" y="841"/>
                    </a:lnTo>
                    <a:lnTo>
                      <a:pt x="1587" y="835"/>
                    </a:lnTo>
                    <a:lnTo>
                      <a:pt x="1588" y="828"/>
                    </a:lnTo>
                    <a:lnTo>
                      <a:pt x="1591" y="822"/>
                    </a:lnTo>
                    <a:lnTo>
                      <a:pt x="1591" y="818"/>
                    </a:lnTo>
                    <a:lnTo>
                      <a:pt x="1592" y="814"/>
                    </a:lnTo>
                    <a:lnTo>
                      <a:pt x="1592" y="811"/>
                    </a:lnTo>
                    <a:lnTo>
                      <a:pt x="1594" y="806"/>
                    </a:lnTo>
                    <a:lnTo>
                      <a:pt x="1594" y="803"/>
                    </a:lnTo>
                    <a:lnTo>
                      <a:pt x="1595" y="799"/>
                    </a:lnTo>
                    <a:lnTo>
                      <a:pt x="1595" y="796"/>
                    </a:lnTo>
                    <a:lnTo>
                      <a:pt x="1597" y="792"/>
                    </a:lnTo>
                    <a:lnTo>
                      <a:pt x="1597" y="789"/>
                    </a:lnTo>
                    <a:lnTo>
                      <a:pt x="1598" y="785"/>
                    </a:lnTo>
                    <a:lnTo>
                      <a:pt x="1598" y="781"/>
                    </a:lnTo>
                    <a:lnTo>
                      <a:pt x="1600" y="778"/>
                    </a:lnTo>
                    <a:lnTo>
                      <a:pt x="1600" y="771"/>
                    </a:lnTo>
                    <a:lnTo>
                      <a:pt x="1601" y="763"/>
                    </a:lnTo>
                    <a:lnTo>
                      <a:pt x="1601" y="760"/>
                    </a:lnTo>
                    <a:lnTo>
                      <a:pt x="1601" y="756"/>
                    </a:lnTo>
                    <a:lnTo>
                      <a:pt x="1601" y="752"/>
                    </a:lnTo>
                    <a:lnTo>
                      <a:pt x="1601" y="749"/>
                    </a:lnTo>
                    <a:lnTo>
                      <a:pt x="1602" y="742"/>
                    </a:lnTo>
                    <a:lnTo>
                      <a:pt x="1602" y="735"/>
                    </a:lnTo>
                    <a:lnTo>
                      <a:pt x="1602" y="728"/>
                    </a:lnTo>
                    <a:lnTo>
                      <a:pt x="1604" y="722"/>
                    </a:lnTo>
                    <a:lnTo>
                      <a:pt x="1604" y="716"/>
                    </a:lnTo>
                    <a:lnTo>
                      <a:pt x="1605" y="710"/>
                    </a:lnTo>
                    <a:lnTo>
                      <a:pt x="1605" y="703"/>
                    </a:lnTo>
                    <a:lnTo>
                      <a:pt x="1605" y="697"/>
                    </a:lnTo>
                    <a:lnTo>
                      <a:pt x="1605" y="692"/>
                    </a:lnTo>
                    <a:lnTo>
                      <a:pt x="1605" y="687"/>
                    </a:lnTo>
                    <a:lnTo>
                      <a:pt x="1605" y="680"/>
                    </a:lnTo>
                    <a:lnTo>
                      <a:pt x="1605" y="676"/>
                    </a:lnTo>
                    <a:lnTo>
                      <a:pt x="1605" y="672"/>
                    </a:lnTo>
                    <a:lnTo>
                      <a:pt x="1605" y="667"/>
                    </a:lnTo>
                    <a:lnTo>
                      <a:pt x="1605" y="663"/>
                    </a:lnTo>
                    <a:lnTo>
                      <a:pt x="1605" y="660"/>
                    </a:lnTo>
                    <a:lnTo>
                      <a:pt x="1605" y="656"/>
                    </a:lnTo>
                    <a:lnTo>
                      <a:pt x="1607" y="653"/>
                    </a:lnTo>
                    <a:lnTo>
                      <a:pt x="1607" y="647"/>
                    </a:lnTo>
                    <a:lnTo>
                      <a:pt x="1608" y="644"/>
                    </a:lnTo>
                    <a:lnTo>
                      <a:pt x="1608" y="640"/>
                    </a:lnTo>
                    <a:lnTo>
                      <a:pt x="1609" y="637"/>
                    </a:lnTo>
                    <a:lnTo>
                      <a:pt x="1611" y="632"/>
                    </a:lnTo>
                    <a:lnTo>
                      <a:pt x="1614" y="626"/>
                    </a:lnTo>
                    <a:lnTo>
                      <a:pt x="1614" y="622"/>
                    </a:lnTo>
                    <a:lnTo>
                      <a:pt x="1614" y="617"/>
                    </a:lnTo>
                    <a:lnTo>
                      <a:pt x="1615" y="614"/>
                    </a:lnTo>
                    <a:lnTo>
                      <a:pt x="1616" y="610"/>
                    </a:lnTo>
                    <a:lnTo>
                      <a:pt x="1616" y="607"/>
                    </a:lnTo>
                    <a:lnTo>
                      <a:pt x="1618" y="603"/>
                    </a:lnTo>
                    <a:lnTo>
                      <a:pt x="1618" y="599"/>
                    </a:lnTo>
                    <a:lnTo>
                      <a:pt x="1619" y="596"/>
                    </a:lnTo>
                    <a:lnTo>
                      <a:pt x="1619" y="591"/>
                    </a:lnTo>
                    <a:lnTo>
                      <a:pt x="1619" y="587"/>
                    </a:lnTo>
                    <a:lnTo>
                      <a:pt x="1619" y="583"/>
                    </a:lnTo>
                    <a:lnTo>
                      <a:pt x="1619" y="580"/>
                    </a:lnTo>
                    <a:lnTo>
                      <a:pt x="1618" y="576"/>
                    </a:lnTo>
                    <a:lnTo>
                      <a:pt x="1618" y="571"/>
                    </a:lnTo>
                    <a:lnTo>
                      <a:pt x="1616" y="568"/>
                    </a:lnTo>
                    <a:lnTo>
                      <a:pt x="1616" y="564"/>
                    </a:lnTo>
                    <a:lnTo>
                      <a:pt x="1614" y="561"/>
                    </a:lnTo>
                    <a:lnTo>
                      <a:pt x="1612" y="557"/>
                    </a:lnTo>
                    <a:lnTo>
                      <a:pt x="1609" y="554"/>
                    </a:lnTo>
                    <a:lnTo>
                      <a:pt x="1608" y="551"/>
                    </a:lnTo>
                    <a:lnTo>
                      <a:pt x="1605" y="548"/>
                    </a:lnTo>
                    <a:lnTo>
                      <a:pt x="1601" y="546"/>
                    </a:lnTo>
                    <a:lnTo>
                      <a:pt x="1598" y="543"/>
                    </a:lnTo>
                    <a:lnTo>
                      <a:pt x="1594" y="541"/>
                    </a:lnTo>
                    <a:lnTo>
                      <a:pt x="1590" y="538"/>
                    </a:lnTo>
                    <a:lnTo>
                      <a:pt x="1585" y="536"/>
                    </a:lnTo>
                    <a:lnTo>
                      <a:pt x="1581" y="534"/>
                    </a:lnTo>
                    <a:lnTo>
                      <a:pt x="1577" y="533"/>
                    </a:lnTo>
                    <a:lnTo>
                      <a:pt x="1573" y="530"/>
                    </a:lnTo>
                    <a:lnTo>
                      <a:pt x="1570" y="530"/>
                    </a:lnTo>
                    <a:lnTo>
                      <a:pt x="1567" y="528"/>
                    </a:lnTo>
                    <a:lnTo>
                      <a:pt x="1564" y="528"/>
                    </a:lnTo>
                    <a:lnTo>
                      <a:pt x="1557" y="527"/>
                    </a:lnTo>
                    <a:lnTo>
                      <a:pt x="1552" y="527"/>
                    </a:lnTo>
                    <a:lnTo>
                      <a:pt x="1546" y="527"/>
                    </a:lnTo>
                    <a:lnTo>
                      <a:pt x="1542" y="528"/>
                    </a:lnTo>
                    <a:lnTo>
                      <a:pt x="1536" y="528"/>
                    </a:lnTo>
                    <a:lnTo>
                      <a:pt x="1532" y="530"/>
                    </a:lnTo>
                    <a:lnTo>
                      <a:pt x="1528" y="533"/>
                    </a:lnTo>
                    <a:lnTo>
                      <a:pt x="1525" y="534"/>
                    </a:lnTo>
                    <a:lnTo>
                      <a:pt x="1521" y="536"/>
                    </a:lnTo>
                    <a:lnTo>
                      <a:pt x="1517" y="538"/>
                    </a:lnTo>
                    <a:lnTo>
                      <a:pt x="1514" y="541"/>
                    </a:lnTo>
                    <a:lnTo>
                      <a:pt x="1511" y="544"/>
                    </a:lnTo>
                    <a:lnTo>
                      <a:pt x="1507" y="548"/>
                    </a:lnTo>
                    <a:lnTo>
                      <a:pt x="1504" y="553"/>
                    </a:lnTo>
                    <a:lnTo>
                      <a:pt x="1501" y="556"/>
                    </a:lnTo>
                    <a:lnTo>
                      <a:pt x="1500" y="560"/>
                    </a:lnTo>
                    <a:lnTo>
                      <a:pt x="1499" y="563"/>
                    </a:lnTo>
                    <a:lnTo>
                      <a:pt x="1497" y="568"/>
                    </a:lnTo>
                    <a:lnTo>
                      <a:pt x="1494" y="571"/>
                    </a:lnTo>
                    <a:lnTo>
                      <a:pt x="1493" y="577"/>
                    </a:lnTo>
                    <a:lnTo>
                      <a:pt x="1492" y="581"/>
                    </a:lnTo>
                    <a:lnTo>
                      <a:pt x="1489" y="586"/>
                    </a:lnTo>
                    <a:lnTo>
                      <a:pt x="1487" y="590"/>
                    </a:lnTo>
                    <a:lnTo>
                      <a:pt x="1486" y="596"/>
                    </a:lnTo>
                    <a:lnTo>
                      <a:pt x="1483" y="601"/>
                    </a:lnTo>
                    <a:lnTo>
                      <a:pt x="1482" y="607"/>
                    </a:lnTo>
                    <a:lnTo>
                      <a:pt x="1480" y="611"/>
                    </a:lnTo>
                    <a:lnTo>
                      <a:pt x="1479" y="617"/>
                    </a:lnTo>
                    <a:lnTo>
                      <a:pt x="1476" y="622"/>
                    </a:lnTo>
                    <a:lnTo>
                      <a:pt x="1475" y="626"/>
                    </a:lnTo>
                    <a:lnTo>
                      <a:pt x="1473" y="630"/>
                    </a:lnTo>
                    <a:lnTo>
                      <a:pt x="1473" y="634"/>
                    </a:lnTo>
                    <a:lnTo>
                      <a:pt x="1472" y="639"/>
                    </a:lnTo>
                    <a:lnTo>
                      <a:pt x="1471" y="643"/>
                    </a:lnTo>
                    <a:lnTo>
                      <a:pt x="1469" y="646"/>
                    </a:lnTo>
                    <a:lnTo>
                      <a:pt x="1468" y="650"/>
                    </a:lnTo>
                    <a:lnTo>
                      <a:pt x="1468" y="653"/>
                    </a:lnTo>
                    <a:lnTo>
                      <a:pt x="1468" y="656"/>
                    </a:lnTo>
                    <a:lnTo>
                      <a:pt x="1466" y="659"/>
                    </a:lnTo>
                    <a:lnTo>
                      <a:pt x="1466" y="660"/>
                    </a:lnTo>
                    <a:lnTo>
                      <a:pt x="1429" y="666"/>
                    </a:lnTo>
                    <a:lnTo>
                      <a:pt x="1391" y="644"/>
                    </a:lnTo>
                    <a:lnTo>
                      <a:pt x="1391" y="643"/>
                    </a:lnTo>
                    <a:lnTo>
                      <a:pt x="1389" y="642"/>
                    </a:lnTo>
                    <a:lnTo>
                      <a:pt x="1389" y="639"/>
                    </a:lnTo>
                    <a:lnTo>
                      <a:pt x="1388" y="636"/>
                    </a:lnTo>
                    <a:lnTo>
                      <a:pt x="1387" y="632"/>
                    </a:lnTo>
                    <a:lnTo>
                      <a:pt x="1385" y="627"/>
                    </a:lnTo>
                    <a:lnTo>
                      <a:pt x="1384" y="623"/>
                    </a:lnTo>
                    <a:lnTo>
                      <a:pt x="1381" y="617"/>
                    </a:lnTo>
                    <a:lnTo>
                      <a:pt x="1378" y="611"/>
                    </a:lnTo>
                    <a:lnTo>
                      <a:pt x="1375" y="606"/>
                    </a:lnTo>
                    <a:lnTo>
                      <a:pt x="1373" y="600"/>
                    </a:lnTo>
                    <a:lnTo>
                      <a:pt x="1370" y="594"/>
                    </a:lnTo>
                    <a:lnTo>
                      <a:pt x="1367" y="589"/>
                    </a:lnTo>
                    <a:lnTo>
                      <a:pt x="1363" y="583"/>
                    </a:lnTo>
                    <a:lnTo>
                      <a:pt x="1359" y="579"/>
                    </a:lnTo>
                    <a:lnTo>
                      <a:pt x="1354" y="574"/>
                    </a:lnTo>
                    <a:lnTo>
                      <a:pt x="1350" y="570"/>
                    </a:lnTo>
                    <a:lnTo>
                      <a:pt x="1345" y="567"/>
                    </a:lnTo>
                    <a:lnTo>
                      <a:pt x="1339" y="564"/>
                    </a:lnTo>
                    <a:lnTo>
                      <a:pt x="1333" y="563"/>
                    </a:lnTo>
                    <a:lnTo>
                      <a:pt x="1328" y="561"/>
                    </a:lnTo>
                    <a:lnTo>
                      <a:pt x="1321" y="561"/>
                    </a:lnTo>
                    <a:lnTo>
                      <a:pt x="1314" y="561"/>
                    </a:lnTo>
                    <a:lnTo>
                      <a:pt x="1308" y="563"/>
                    </a:lnTo>
                    <a:lnTo>
                      <a:pt x="1304" y="563"/>
                    </a:lnTo>
                    <a:lnTo>
                      <a:pt x="1301" y="563"/>
                    </a:lnTo>
                    <a:lnTo>
                      <a:pt x="1297" y="563"/>
                    </a:lnTo>
                    <a:lnTo>
                      <a:pt x="1294" y="566"/>
                    </a:lnTo>
                    <a:lnTo>
                      <a:pt x="1290" y="566"/>
                    </a:lnTo>
                    <a:lnTo>
                      <a:pt x="1286" y="568"/>
                    </a:lnTo>
                    <a:lnTo>
                      <a:pt x="1282" y="570"/>
                    </a:lnTo>
                    <a:lnTo>
                      <a:pt x="1279" y="571"/>
                    </a:lnTo>
                    <a:lnTo>
                      <a:pt x="1276" y="573"/>
                    </a:lnTo>
                    <a:lnTo>
                      <a:pt x="1272" y="576"/>
                    </a:lnTo>
                    <a:lnTo>
                      <a:pt x="1268" y="577"/>
                    </a:lnTo>
                    <a:lnTo>
                      <a:pt x="1263" y="580"/>
                    </a:lnTo>
                    <a:lnTo>
                      <a:pt x="1261" y="581"/>
                    </a:lnTo>
                    <a:lnTo>
                      <a:pt x="1256" y="584"/>
                    </a:lnTo>
                    <a:lnTo>
                      <a:pt x="1252" y="587"/>
                    </a:lnTo>
                    <a:lnTo>
                      <a:pt x="1249" y="591"/>
                    </a:lnTo>
                    <a:lnTo>
                      <a:pt x="1248" y="589"/>
                    </a:lnTo>
                    <a:lnTo>
                      <a:pt x="1248" y="583"/>
                    </a:lnTo>
                    <a:lnTo>
                      <a:pt x="1247" y="579"/>
                    </a:lnTo>
                    <a:lnTo>
                      <a:pt x="1245" y="574"/>
                    </a:lnTo>
                    <a:lnTo>
                      <a:pt x="1245" y="570"/>
                    </a:lnTo>
                    <a:lnTo>
                      <a:pt x="1244" y="564"/>
                    </a:lnTo>
                    <a:lnTo>
                      <a:pt x="1242" y="557"/>
                    </a:lnTo>
                    <a:lnTo>
                      <a:pt x="1241" y="551"/>
                    </a:lnTo>
                    <a:lnTo>
                      <a:pt x="1240" y="544"/>
                    </a:lnTo>
                    <a:lnTo>
                      <a:pt x="1237" y="537"/>
                    </a:lnTo>
                    <a:lnTo>
                      <a:pt x="1235" y="534"/>
                    </a:lnTo>
                    <a:lnTo>
                      <a:pt x="1235" y="530"/>
                    </a:lnTo>
                    <a:lnTo>
                      <a:pt x="1234" y="526"/>
                    </a:lnTo>
                    <a:lnTo>
                      <a:pt x="1233" y="523"/>
                    </a:lnTo>
                    <a:lnTo>
                      <a:pt x="1230" y="518"/>
                    </a:lnTo>
                    <a:lnTo>
                      <a:pt x="1228" y="515"/>
                    </a:lnTo>
                    <a:lnTo>
                      <a:pt x="1228" y="511"/>
                    </a:lnTo>
                    <a:lnTo>
                      <a:pt x="1227" y="508"/>
                    </a:lnTo>
                    <a:lnTo>
                      <a:pt x="1227" y="507"/>
                    </a:lnTo>
                    <a:lnTo>
                      <a:pt x="1227" y="504"/>
                    </a:lnTo>
                    <a:lnTo>
                      <a:pt x="1227" y="501"/>
                    </a:lnTo>
                    <a:lnTo>
                      <a:pt x="1228" y="495"/>
                    </a:lnTo>
                    <a:lnTo>
                      <a:pt x="1228" y="493"/>
                    </a:lnTo>
                    <a:lnTo>
                      <a:pt x="1230" y="488"/>
                    </a:lnTo>
                    <a:lnTo>
                      <a:pt x="1230" y="485"/>
                    </a:lnTo>
                    <a:lnTo>
                      <a:pt x="1231" y="481"/>
                    </a:lnTo>
                    <a:lnTo>
                      <a:pt x="1231" y="477"/>
                    </a:lnTo>
                    <a:lnTo>
                      <a:pt x="1233" y="474"/>
                    </a:lnTo>
                    <a:lnTo>
                      <a:pt x="1234" y="470"/>
                    </a:lnTo>
                    <a:lnTo>
                      <a:pt x="1235" y="465"/>
                    </a:lnTo>
                    <a:lnTo>
                      <a:pt x="1235" y="461"/>
                    </a:lnTo>
                    <a:lnTo>
                      <a:pt x="1235" y="455"/>
                    </a:lnTo>
                    <a:lnTo>
                      <a:pt x="1235" y="451"/>
                    </a:lnTo>
                    <a:lnTo>
                      <a:pt x="1235" y="447"/>
                    </a:lnTo>
                    <a:lnTo>
                      <a:pt x="1235" y="441"/>
                    </a:lnTo>
                    <a:lnTo>
                      <a:pt x="1237" y="437"/>
                    </a:lnTo>
                    <a:lnTo>
                      <a:pt x="1237" y="432"/>
                    </a:lnTo>
                    <a:lnTo>
                      <a:pt x="1238" y="428"/>
                    </a:lnTo>
                    <a:lnTo>
                      <a:pt x="1238" y="422"/>
                    </a:lnTo>
                    <a:lnTo>
                      <a:pt x="1238" y="418"/>
                    </a:lnTo>
                    <a:lnTo>
                      <a:pt x="1238" y="414"/>
                    </a:lnTo>
                    <a:lnTo>
                      <a:pt x="1238" y="409"/>
                    </a:lnTo>
                    <a:lnTo>
                      <a:pt x="1237" y="405"/>
                    </a:lnTo>
                    <a:lnTo>
                      <a:pt x="1237" y="401"/>
                    </a:lnTo>
                    <a:lnTo>
                      <a:pt x="1235" y="397"/>
                    </a:lnTo>
                    <a:lnTo>
                      <a:pt x="1235" y="394"/>
                    </a:lnTo>
                    <a:lnTo>
                      <a:pt x="1234" y="389"/>
                    </a:lnTo>
                    <a:lnTo>
                      <a:pt x="1233" y="385"/>
                    </a:lnTo>
                    <a:lnTo>
                      <a:pt x="1231" y="381"/>
                    </a:lnTo>
                    <a:lnTo>
                      <a:pt x="1230" y="378"/>
                    </a:lnTo>
                    <a:lnTo>
                      <a:pt x="1226" y="371"/>
                    </a:lnTo>
                    <a:lnTo>
                      <a:pt x="1221" y="365"/>
                    </a:lnTo>
                    <a:lnTo>
                      <a:pt x="1216" y="359"/>
                    </a:lnTo>
                    <a:lnTo>
                      <a:pt x="1210" y="355"/>
                    </a:lnTo>
                    <a:lnTo>
                      <a:pt x="1205" y="351"/>
                    </a:lnTo>
                    <a:lnTo>
                      <a:pt x="1199" y="348"/>
                    </a:lnTo>
                    <a:lnTo>
                      <a:pt x="1192" y="344"/>
                    </a:lnTo>
                    <a:lnTo>
                      <a:pt x="1186" y="341"/>
                    </a:lnTo>
                    <a:lnTo>
                      <a:pt x="1182" y="338"/>
                    </a:lnTo>
                    <a:lnTo>
                      <a:pt x="1178" y="336"/>
                    </a:lnTo>
                    <a:lnTo>
                      <a:pt x="1174" y="335"/>
                    </a:lnTo>
                    <a:lnTo>
                      <a:pt x="1171" y="334"/>
                    </a:lnTo>
                    <a:lnTo>
                      <a:pt x="1168" y="334"/>
                    </a:lnTo>
                    <a:lnTo>
                      <a:pt x="1165" y="312"/>
                    </a:lnTo>
                    <a:lnTo>
                      <a:pt x="1167" y="311"/>
                    </a:lnTo>
                    <a:lnTo>
                      <a:pt x="1170" y="311"/>
                    </a:lnTo>
                    <a:lnTo>
                      <a:pt x="1175" y="309"/>
                    </a:lnTo>
                    <a:lnTo>
                      <a:pt x="1182" y="309"/>
                    </a:lnTo>
                    <a:lnTo>
                      <a:pt x="1188" y="306"/>
                    </a:lnTo>
                    <a:lnTo>
                      <a:pt x="1193" y="305"/>
                    </a:lnTo>
                    <a:lnTo>
                      <a:pt x="1196" y="302"/>
                    </a:lnTo>
                    <a:lnTo>
                      <a:pt x="1199" y="298"/>
                    </a:lnTo>
                    <a:lnTo>
                      <a:pt x="1199" y="292"/>
                    </a:lnTo>
                    <a:lnTo>
                      <a:pt x="1196" y="285"/>
                    </a:lnTo>
                    <a:lnTo>
                      <a:pt x="1195" y="280"/>
                    </a:lnTo>
                    <a:lnTo>
                      <a:pt x="1193" y="278"/>
                    </a:lnTo>
                    <a:lnTo>
                      <a:pt x="1191" y="273"/>
                    </a:lnTo>
                    <a:lnTo>
                      <a:pt x="1189" y="270"/>
                    </a:lnTo>
                    <a:lnTo>
                      <a:pt x="1184" y="263"/>
                    </a:lnTo>
                    <a:lnTo>
                      <a:pt x="1181" y="259"/>
                    </a:lnTo>
                    <a:lnTo>
                      <a:pt x="1178" y="255"/>
                    </a:lnTo>
                    <a:lnTo>
                      <a:pt x="1177" y="253"/>
                    </a:lnTo>
                    <a:lnTo>
                      <a:pt x="1179" y="252"/>
                    </a:lnTo>
                    <a:lnTo>
                      <a:pt x="1181" y="248"/>
                    </a:lnTo>
                    <a:lnTo>
                      <a:pt x="1184" y="245"/>
                    </a:lnTo>
                    <a:lnTo>
                      <a:pt x="1185" y="240"/>
                    </a:lnTo>
                    <a:lnTo>
                      <a:pt x="1186" y="236"/>
                    </a:lnTo>
                    <a:lnTo>
                      <a:pt x="1186" y="232"/>
                    </a:lnTo>
                    <a:lnTo>
                      <a:pt x="1186" y="227"/>
                    </a:lnTo>
                    <a:lnTo>
                      <a:pt x="1184" y="223"/>
                    </a:lnTo>
                    <a:lnTo>
                      <a:pt x="1181" y="219"/>
                    </a:lnTo>
                    <a:lnTo>
                      <a:pt x="1177" y="216"/>
                    </a:lnTo>
                    <a:lnTo>
                      <a:pt x="1174" y="213"/>
                    </a:lnTo>
                    <a:lnTo>
                      <a:pt x="1170" y="210"/>
                    </a:lnTo>
                    <a:lnTo>
                      <a:pt x="1167" y="209"/>
                    </a:lnTo>
                    <a:lnTo>
                      <a:pt x="1164" y="207"/>
                    </a:lnTo>
                    <a:lnTo>
                      <a:pt x="1163" y="206"/>
                    </a:lnTo>
                    <a:lnTo>
                      <a:pt x="1163" y="205"/>
                    </a:lnTo>
                    <a:lnTo>
                      <a:pt x="1163" y="200"/>
                    </a:lnTo>
                    <a:lnTo>
                      <a:pt x="1163" y="197"/>
                    </a:lnTo>
                    <a:lnTo>
                      <a:pt x="1163" y="192"/>
                    </a:lnTo>
                    <a:lnTo>
                      <a:pt x="1161" y="186"/>
                    </a:lnTo>
                    <a:lnTo>
                      <a:pt x="1160" y="180"/>
                    </a:lnTo>
                    <a:lnTo>
                      <a:pt x="1160" y="174"/>
                    </a:lnTo>
                    <a:lnTo>
                      <a:pt x="1157" y="167"/>
                    </a:lnTo>
                    <a:lnTo>
                      <a:pt x="1154" y="162"/>
                    </a:lnTo>
                    <a:lnTo>
                      <a:pt x="1150" y="154"/>
                    </a:lnTo>
                    <a:lnTo>
                      <a:pt x="1147" y="150"/>
                    </a:lnTo>
                    <a:lnTo>
                      <a:pt x="1142" y="144"/>
                    </a:lnTo>
                    <a:lnTo>
                      <a:pt x="1139" y="140"/>
                    </a:lnTo>
                    <a:lnTo>
                      <a:pt x="1136" y="137"/>
                    </a:lnTo>
                    <a:lnTo>
                      <a:pt x="1136" y="134"/>
                    </a:lnTo>
                    <a:lnTo>
                      <a:pt x="1135" y="130"/>
                    </a:lnTo>
                    <a:lnTo>
                      <a:pt x="1135" y="126"/>
                    </a:lnTo>
                    <a:lnTo>
                      <a:pt x="1132" y="120"/>
                    </a:lnTo>
                    <a:lnTo>
                      <a:pt x="1129" y="114"/>
                    </a:lnTo>
                    <a:lnTo>
                      <a:pt x="1125" y="109"/>
                    </a:lnTo>
                    <a:lnTo>
                      <a:pt x="1121" y="103"/>
                    </a:lnTo>
                    <a:lnTo>
                      <a:pt x="1116" y="100"/>
                    </a:lnTo>
                    <a:lnTo>
                      <a:pt x="1114" y="96"/>
                    </a:lnTo>
                    <a:lnTo>
                      <a:pt x="1108" y="93"/>
                    </a:lnTo>
                    <a:lnTo>
                      <a:pt x="1102" y="90"/>
                    </a:lnTo>
                    <a:lnTo>
                      <a:pt x="1097" y="86"/>
                    </a:lnTo>
                    <a:lnTo>
                      <a:pt x="1090" y="83"/>
                    </a:lnTo>
                    <a:lnTo>
                      <a:pt x="1083" y="80"/>
                    </a:lnTo>
                    <a:lnTo>
                      <a:pt x="1077" y="77"/>
                    </a:lnTo>
                    <a:lnTo>
                      <a:pt x="1070" y="74"/>
                    </a:lnTo>
                    <a:lnTo>
                      <a:pt x="1065" y="71"/>
                    </a:lnTo>
                    <a:lnTo>
                      <a:pt x="1058" y="68"/>
                    </a:lnTo>
                    <a:lnTo>
                      <a:pt x="1053" y="67"/>
                    </a:lnTo>
                    <a:lnTo>
                      <a:pt x="1049" y="66"/>
                    </a:lnTo>
                    <a:lnTo>
                      <a:pt x="1046" y="64"/>
                    </a:lnTo>
                    <a:lnTo>
                      <a:pt x="1044" y="63"/>
                    </a:lnTo>
                    <a:lnTo>
                      <a:pt x="1045" y="63"/>
                    </a:lnTo>
                    <a:lnTo>
                      <a:pt x="1049" y="61"/>
                    </a:lnTo>
                    <a:lnTo>
                      <a:pt x="1055" y="58"/>
                    </a:lnTo>
                    <a:lnTo>
                      <a:pt x="1060" y="56"/>
                    </a:lnTo>
                    <a:lnTo>
                      <a:pt x="1062" y="53"/>
                    </a:lnTo>
                    <a:lnTo>
                      <a:pt x="1063" y="50"/>
                    </a:lnTo>
                    <a:lnTo>
                      <a:pt x="1065" y="47"/>
                    </a:lnTo>
                    <a:lnTo>
                      <a:pt x="1065" y="43"/>
                    </a:lnTo>
                    <a:lnTo>
                      <a:pt x="1063" y="38"/>
                    </a:lnTo>
                    <a:lnTo>
                      <a:pt x="1062" y="34"/>
                    </a:lnTo>
                    <a:lnTo>
                      <a:pt x="1058" y="30"/>
                    </a:lnTo>
                    <a:lnTo>
                      <a:pt x="1052" y="24"/>
                    </a:lnTo>
                    <a:lnTo>
                      <a:pt x="1049" y="20"/>
                    </a:lnTo>
                    <a:lnTo>
                      <a:pt x="1045" y="18"/>
                    </a:lnTo>
                    <a:lnTo>
                      <a:pt x="1041" y="15"/>
                    </a:lnTo>
                    <a:lnTo>
                      <a:pt x="1038" y="13"/>
                    </a:lnTo>
                    <a:lnTo>
                      <a:pt x="1034" y="11"/>
                    </a:lnTo>
                    <a:lnTo>
                      <a:pt x="1030" y="10"/>
                    </a:lnTo>
                    <a:lnTo>
                      <a:pt x="1027" y="8"/>
                    </a:lnTo>
                    <a:lnTo>
                      <a:pt x="1023" y="7"/>
                    </a:lnTo>
                    <a:lnTo>
                      <a:pt x="1018" y="5"/>
                    </a:lnTo>
                    <a:lnTo>
                      <a:pt x="1016" y="4"/>
                    </a:lnTo>
                    <a:lnTo>
                      <a:pt x="1011" y="3"/>
                    </a:lnTo>
                    <a:lnTo>
                      <a:pt x="1007" y="3"/>
                    </a:lnTo>
                    <a:lnTo>
                      <a:pt x="1003" y="1"/>
                    </a:lnTo>
                    <a:lnTo>
                      <a:pt x="999" y="1"/>
                    </a:lnTo>
                    <a:lnTo>
                      <a:pt x="996" y="1"/>
                    </a:lnTo>
                    <a:lnTo>
                      <a:pt x="992" y="1"/>
                    </a:lnTo>
                    <a:lnTo>
                      <a:pt x="988" y="0"/>
                    </a:lnTo>
                    <a:lnTo>
                      <a:pt x="983" y="0"/>
                    </a:lnTo>
                    <a:lnTo>
                      <a:pt x="978" y="0"/>
                    </a:lnTo>
                    <a:lnTo>
                      <a:pt x="975" y="0"/>
                    </a:lnTo>
                    <a:lnTo>
                      <a:pt x="969" y="0"/>
                    </a:lnTo>
                    <a:lnTo>
                      <a:pt x="967" y="0"/>
                    </a:lnTo>
                    <a:lnTo>
                      <a:pt x="962" y="0"/>
                    </a:lnTo>
                    <a:lnTo>
                      <a:pt x="958" y="1"/>
                    </a:lnTo>
                    <a:lnTo>
                      <a:pt x="954" y="1"/>
                    </a:lnTo>
                    <a:lnTo>
                      <a:pt x="950" y="1"/>
                    </a:lnTo>
                    <a:lnTo>
                      <a:pt x="945" y="1"/>
                    </a:lnTo>
                    <a:lnTo>
                      <a:pt x="943" y="1"/>
                    </a:lnTo>
                    <a:lnTo>
                      <a:pt x="938" y="1"/>
                    </a:lnTo>
                    <a:lnTo>
                      <a:pt x="934" y="3"/>
                    </a:lnTo>
                    <a:lnTo>
                      <a:pt x="930" y="3"/>
                    </a:lnTo>
                    <a:lnTo>
                      <a:pt x="927" y="3"/>
                    </a:lnTo>
                    <a:lnTo>
                      <a:pt x="923" y="3"/>
                    </a:lnTo>
                    <a:lnTo>
                      <a:pt x="919" y="3"/>
                    </a:lnTo>
                    <a:lnTo>
                      <a:pt x="915" y="4"/>
                    </a:lnTo>
                    <a:lnTo>
                      <a:pt x="909" y="5"/>
                    </a:lnTo>
                    <a:lnTo>
                      <a:pt x="905" y="7"/>
                    </a:lnTo>
                    <a:lnTo>
                      <a:pt x="899" y="8"/>
                    </a:lnTo>
                    <a:lnTo>
                      <a:pt x="895" y="10"/>
                    </a:lnTo>
                    <a:lnTo>
                      <a:pt x="891" y="13"/>
                    </a:lnTo>
                    <a:lnTo>
                      <a:pt x="884" y="14"/>
                    </a:lnTo>
                    <a:lnTo>
                      <a:pt x="880" y="17"/>
                    </a:lnTo>
                    <a:lnTo>
                      <a:pt x="874" y="20"/>
                    </a:lnTo>
                    <a:lnTo>
                      <a:pt x="868" y="23"/>
                    </a:lnTo>
                    <a:lnTo>
                      <a:pt x="863" y="25"/>
                    </a:lnTo>
                    <a:lnTo>
                      <a:pt x="857" y="30"/>
                    </a:lnTo>
                    <a:lnTo>
                      <a:pt x="852" y="33"/>
                    </a:lnTo>
                    <a:lnTo>
                      <a:pt x="847" y="35"/>
                    </a:lnTo>
                    <a:lnTo>
                      <a:pt x="842" y="38"/>
                    </a:lnTo>
                    <a:lnTo>
                      <a:pt x="838" y="41"/>
                    </a:lnTo>
                    <a:lnTo>
                      <a:pt x="832" y="44"/>
                    </a:lnTo>
                    <a:lnTo>
                      <a:pt x="828" y="47"/>
                    </a:lnTo>
                    <a:lnTo>
                      <a:pt x="824" y="50"/>
                    </a:lnTo>
                    <a:lnTo>
                      <a:pt x="819" y="53"/>
                    </a:lnTo>
                    <a:lnTo>
                      <a:pt x="815" y="56"/>
                    </a:lnTo>
                    <a:lnTo>
                      <a:pt x="812" y="58"/>
                    </a:lnTo>
                    <a:lnTo>
                      <a:pt x="808" y="60"/>
                    </a:lnTo>
                    <a:lnTo>
                      <a:pt x="805" y="61"/>
                    </a:lnTo>
                    <a:lnTo>
                      <a:pt x="803" y="64"/>
                    </a:lnTo>
                    <a:lnTo>
                      <a:pt x="801" y="66"/>
                    </a:lnTo>
                    <a:lnTo>
                      <a:pt x="798" y="68"/>
                    </a:lnTo>
                    <a:lnTo>
                      <a:pt x="797" y="68"/>
                    </a:lnTo>
                    <a:lnTo>
                      <a:pt x="797" y="67"/>
                    </a:lnTo>
                    <a:lnTo>
                      <a:pt x="797" y="61"/>
                    </a:lnTo>
                    <a:lnTo>
                      <a:pt x="796" y="58"/>
                    </a:lnTo>
                    <a:lnTo>
                      <a:pt x="794" y="54"/>
                    </a:lnTo>
                    <a:lnTo>
                      <a:pt x="793" y="50"/>
                    </a:lnTo>
                    <a:lnTo>
                      <a:pt x="791" y="47"/>
                    </a:lnTo>
                    <a:lnTo>
                      <a:pt x="789" y="43"/>
                    </a:lnTo>
                    <a:lnTo>
                      <a:pt x="784" y="40"/>
                    </a:lnTo>
                    <a:lnTo>
                      <a:pt x="782" y="35"/>
                    </a:lnTo>
                    <a:lnTo>
                      <a:pt x="777" y="34"/>
                    </a:lnTo>
                    <a:lnTo>
                      <a:pt x="772" y="31"/>
                    </a:lnTo>
                    <a:lnTo>
                      <a:pt x="766" y="30"/>
                    </a:lnTo>
                    <a:lnTo>
                      <a:pt x="762" y="30"/>
                    </a:lnTo>
                    <a:lnTo>
                      <a:pt x="758" y="30"/>
                    </a:lnTo>
                    <a:lnTo>
                      <a:pt x="755" y="30"/>
                    </a:lnTo>
                    <a:lnTo>
                      <a:pt x="751" y="31"/>
                    </a:lnTo>
                    <a:lnTo>
                      <a:pt x="745" y="31"/>
                    </a:lnTo>
                    <a:lnTo>
                      <a:pt x="741" y="33"/>
                    </a:lnTo>
                    <a:lnTo>
                      <a:pt x="737" y="34"/>
                    </a:lnTo>
                    <a:lnTo>
                      <a:pt x="734" y="35"/>
                    </a:lnTo>
                    <a:lnTo>
                      <a:pt x="730" y="38"/>
                    </a:lnTo>
                    <a:lnTo>
                      <a:pt x="726" y="40"/>
                    </a:lnTo>
                    <a:lnTo>
                      <a:pt x="723" y="43"/>
                    </a:lnTo>
                    <a:lnTo>
                      <a:pt x="720" y="47"/>
                    </a:lnTo>
                    <a:lnTo>
                      <a:pt x="714" y="53"/>
                    </a:lnTo>
                    <a:lnTo>
                      <a:pt x="709" y="60"/>
                    </a:lnTo>
                    <a:lnTo>
                      <a:pt x="706" y="63"/>
                    </a:lnTo>
                    <a:lnTo>
                      <a:pt x="705" y="67"/>
                    </a:lnTo>
                    <a:lnTo>
                      <a:pt x="703" y="70"/>
                    </a:lnTo>
                    <a:lnTo>
                      <a:pt x="702" y="74"/>
                    </a:lnTo>
                    <a:lnTo>
                      <a:pt x="698" y="80"/>
                    </a:lnTo>
                    <a:lnTo>
                      <a:pt x="695" y="86"/>
                    </a:lnTo>
                    <a:lnTo>
                      <a:pt x="692" y="91"/>
                    </a:lnTo>
                    <a:lnTo>
                      <a:pt x="692" y="97"/>
                    </a:lnTo>
                    <a:lnTo>
                      <a:pt x="691" y="100"/>
                    </a:lnTo>
                    <a:lnTo>
                      <a:pt x="691" y="103"/>
                    </a:lnTo>
                    <a:lnTo>
                      <a:pt x="691" y="104"/>
                    </a:lnTo>
                    <a:lnTo>
                      <a:pt x="691" y="101"/>
                    </a:lnTo>
                    <a:lnTo>
                      <a:pt x="689" y="99"/>
                    </a:lnTo>
                    <a:lnTo>
                      <a:pt x="686" y="96"/>
                    </a:lnTo>
                    <a:lnTo>
                      <a:pt x="684" y="93"/>
                    </a:lnTo>
                    <a:lnTo>
                      <a:pt x="679" y="88"/>
                    </a:lnTo>
                    <a:lnTo>
                      <a:pt x="677" y="84"/>
                    </a:lnTo>
                    <a:lnTo>
                      <a:pt x="671" y="80"/>
                    </a:lnTo>
                    <a:lnTo>
                      <a:pt x="668" y="76"/>
                    </a:lnTo>
                    <a:lnTo>
                      <a:pt x="663" y="70"/>
                    </a:lnTo>
                    <a:lnTo>
                      <a:pt x="658" y="67"/>
                    </a:lnTo>
                    <a:lnTo>
                      <a:pt x="653" y="61"/>
                    </a:lnTo>
                    <a:lnTo>
                      <a:pt x="649" y="60"/>
                    </a:lnTo>
                    <a:lnTo>
                      <a:pt x="644" y="56"/>
                    </a:lnTo>
                    <a:lnTo>
                      <a:pt x="640" y="54"/>
                    </a:lnTo>
                    <a:lnTo>
                      <a:pt x="637" y="53"/>
                    </a:lnTo>
                    <a:lnTo>
                      <a:pt x="636" y="54"/>
                    </a:lnTo>
                    <a:lnTo>
                      <a:pt x="632" y="56"/>
                    </a:lnTo>
                    <a:lnTo>
                      <a:pt x="629" y="60"/>
                    </a:lnTo>
                    <a:lnTo>
                      <a:pt x="626" y="64"/>
                    </a:lnTo>
                    <a:lnTo>
                      <a:pt x="626" y="71"/>
                    </a:lnTo>
                    <a:lnTo>
                      <a:pt x="625" y="76"/>
                    </a:lnTo>
                    <a:lnTo>
                      <a:pt x="625" y="81"/>
                    </a:lnTo>
                    <a:lnTo>
                      <a:pt x="625" y="86"/>
                    </a:lnTo>
                    <a:lnTo>
                      <a:pt x="625" y="87"/>
                    </a:lnTo>
                    <a:lnTo>
                      <a:pt x="623" y="87"/>
                    </a:lnTo>
                    <a:lnTo>
                      <a:pt x="622" y="86"/>
                    </a:lnTo>
                    <a:lnTo>
                      <a:pt x="618" y="84"/>
                    </a:lnTo>
                    <a:lnTo>
                      <a:pt x="615" y="84"/>
                    </a:lnTo>
                    <a:lnTo>
                      <a:pt x="611" y="84"/>
                    </a:lnTo>
                    <a:lnTo>
                      <a:pt x="607" y="84"/>
                    </a:lnTo>
                    <a:lnTo>
                      <a:pt x="604" y="86"/>
                    </a:lnTo>
                    <a:lnTo>
                      <a:pt x="600" y="90"/>
                    </a:lnTo>
                    <a:lnTo>
                      <a:pt x="598" y="93"/>
                    </a:lnTo>
                    <a:lnTo>
                      <a:pt x="595" y="97"/>
                    </a:lnTo>
                    <a:lnTo>
                      <a:pt x="594" y="101"/>
                    </a:lnTo>
                    <a:lnTo>
                      <a:pt x="594" y="106"/>
                    </a:lnTo>
                    <a:lnTo>
                      <a:pt x="594" y="109"/>
                    </a:lnTo>
                    <a:lnTo>
                      <a:pt x="594" y="111"/>
                    </a:lnTo>
                    <a:lnTo>
                      <a:pt x="594" y="114"/>
                    </a:lnTo>
                    <a:lnTo>
                      <a:pt x="594" y="116"/>
                    </a:lnTo>
                    <a:lnTo>
                      <a:pt x="593" y="114"/>
                    </a:lnTo>
                    <a:lnTo>
                      <a:pt x="587" y="110"/>
                    </a:lnTo>
                    <a:lnTo>
                      <a:pt x="584" y="109"/>
                    </a:lnTo>
                    <a:lnTo>
                      <a:pt x="580" y="107"/>
                    </a:lnTo>
                    <a:lnTo>
                      <a:pt x="576" y="104"/>
                    </a:lnTo>
                    <a:lnTo>
                      <a:pt x="572" y="103"/>
                    </a:lnTo>
                    <a:lnTo>
                      <a:pt x="567" y="101"/>
                    </a:lnTo>
                    <a:lnTo>
                      <a:pt x="563" y="99"/>
                    </a:lnTo>
                    <a:lnTo>
                      <a:pt x="558" y="97"/>
                    </a:lnTo>
                    <a:lnTo>
                      <a:pt x="553" y="96"/>
                    </a:lnTo>
                    <a:lnTo>
                      <a:pt x="549" y="96"/>
                    </a:lnTo>
                    <a:lnTo>
                      <a:pt x="546" y="96"/>
                    </a:lnTo>
                    <a:lnTo>
                      <a:pt x="542" y="96"/>
                    </a:lnTo>
                    <a:lnTo>
                      <a:pt x="539" y="97"/>
                    </a:lnTo>
                    <a:lnTo>
                      <a:pt x="535" y="100"/>
                    </a:lnTo>
                    <a:lnTo>
                      <a:pt x="532" y="104"/>
                    </a:lnTo>
                    <a:lnTo>
                      <a:pt x="531" y="110"/>
                    </a:lnTo>
                    <a:lnTo>
                      <a:pt x="531" y="117"/>
                    </a:lnTo>
                    <a:lnTo>
                      <a:pt x="531" y="123"/>
                    </a:lnTo>
                    <a:lnTo>
                      <a:pt x="531" y="127"/>
                    </a:lnTo>
                    <a:lnTo>
                      <a:pt x="532" y="130"/>
                    </a:lnTo>
                    <a:lnTo>
                      <a:pt x="532" y="131"/>
                    </a:lnTo>
                    <a:lnTo>
                      <a:pt x="531" y="131"/>
                    </a:lnTo>
                    <a:lnTo>
                      <a:pt x="528" y="130"/>
                    </a:lnTo>
                    <a:lnTo>
                      <a:pt x="523" y="129"/>
                    </a:lnTo>
                    <a:lnTo>
                      <a:pt x="518" y="129"/>
                    </a:lnTo>
                    <a:lnTo>
                      <a:pt x="511" y="127"/>
                    </a:lnTo>
                    <a:lnTo>
                      <a:pt x="504" y="129"/>
                    </a:lnTo>
                    <a:lnTo>
                      <a:pt x="499" y="129"/>
                    </a:lnTo>
                    <a:lnTo>
                      <a:pt x="493" y="131"/>
                    </a:lnTo>
                    <a:lnTo>
                      <a:pt x="488" y="136"/>
                    </a:lnTo>
                    <a:lnTo>
                      <a:pt x="485" y="140"/>
                    </a:lnTo>
                    <a:lnTo>
                      <a:pt x="483" y="146"/>
                    </a:lnTo>
                    <a:lnTo>
                      <a:pt x="483" y="152"/>
                    </a:lnTo>
                    <a:lnTo>
                      <a:pt x="483" y="154"/>
                    </a:lnTo>
                    <a:lnTo>
                      <a:pt x="483" y="159"/>
                    </a:lnTo>
                    <a:lnTo>
                      <a:pt x="485" y="162"/>
                    </a:lnTo>
                    <a:lnTo>
                      <a:pt x="485" y="163"/>
                    </a:lnTo>
                    <a:lnTo>
                      <a:pt x="483" y="163"/>
                    </a:lnTo>
                    <a:lnTo>
                      <a:pt x="479" y="162"/>
                    </a:lnTo>
                    <a:lnTo>
                      <a:pt x="475" y="160"/>
                    </a:lnTo>
                    <a:lnTo>
                      <a:pt x="469" y="160"/>
                    </a:lnTo>
                    <a:lnTo>
                      <a:pt x="464" y="159"/>
                    </a:lnTo>
                    <a:lnTo>
                      <a:pt x="458" y="160"/>
                    </a:lnTo>
                    <a:lnTo>
                      <a:pt x="453" y="162"/>
                    </a:lnTo>
                    <a:lnTo>
                      <a:pt x="450" y="166"/>
                    </a:lnTo>
                    <a:lnTo>
                      <a:pt x="447" y="167"/>
                    </a:lnTo>
                    <a:lnTo>
                      <a:pt x="446" y="172"/>
                    </a:lnTo>
                    <a:lnTo>
                      <a:pt x="444" y="174"/>
                    </a:lnTo>
                    <a:lnTo>
                      <a:pt x="443" y="179"/>
                    </a:lnTo>
                    <a:lnTo>
                      <a:pt x="440" y="182"/>
                    </a:lnTo>
                    <a:lnTo>
                      <a:pt x="439" y="187"/>
                    </a:lnTo>
                    <a:lnTo>
                      <a:pt x="439" y="192"/>
                    </a:lnTo>
                    <a:lnTo>
                      <a:pt x="437" y="197"/>
                    </a:lnTo>
                    <a:lnTo>
                      <a:pt x="436" y="202"/>
                    </a:lnTo>
                    <a:lnTo>
                      <a:pt x="434" y="206"/>
                    </a:lnTo>
                    <a:lnTo>
                      <a:pt x="433" y="210"/>
                    </a:lnTo>
                    <a:lnTo>
                      <a:pt x="433" y="213"/>
                    </a:lnTo>
                    <a:lnTo>
                      <a:pt x="433" y="219"/>
                    </a:lnTo>
                    <a:lnTo>
                      <a:pt x="433" y="22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0" name="Freeform 16"/>
              <p:cNvSpPr>
                <a:spLocks/>
              </p:cNvSpPr>
              <p:nvPr/>
            </p:nvSpPr>
            <p:spPr bwMode="auto">
              <a:xfrm>
                <a:off x="455" y="1714"/>
                <a:ext cx="347" cy="212"/>
              </a:xfrm>
              <a:custGeom>
                <a:avLst/>
                <a:gdLst>
                  <a:gd name="T0" fmla="*/ 1 w 693"/>
                  <a:gd name="T1" fmla="*/ 18 h 424"/>
                  <a:gd name="T2" fmla="*/ 0 w 693"/>
                  <a:gd name="T3" fmla="*/ 14 h 424"/>
                  <a:gd name="T4" fmla="*/ 4 w 693"/>
                  <a:gd name="T5" fmla="*/ 13 h 424"/>
                  <a:gd name="T6" fmla="*/ 7 w 693"/>
                  <a:gd name="T7" fmla="*/ 11 h 424"/>
                  <a:gd name="T8" fmla="*/ 9 w 693"/>
                  <a:gd name="T9" fmla="*/ 9 h 424"/>
                  <a:gd name="T10" fmla="*/ 10 w 693"/>
                  <a:gd name="T11" fmla="*/ 7 h 424"/>
                  <a:gd name="T12" fmla="*/ 15 w 693"/>
                  <a:gd name="T13" fmla="*/ 10 h 424"/>
                  <a:gd name="T14" fmla="*/ 15 w 693"/>
                  <a:gd name="T15" fmla="*/ 10 h 424"/>
                  <a:gd name="T16" fmla="*/ 14 w 693"/>
                  <a:gd name="T17" fmla="*/ 9 h 424"/>
                  <a:gd name="T18" fmla="*/ 14 w 693"/>
                  <a:gd name="T19" fmla="*/ 8 h 424"/>
                  <a:gd name="T20" fmla="*/ 14 w 693"/>
                  <a:gd name="T21" fmla="*/ 7 h 424"/>
                  <a:gd name="T22" fmla="*/ 13 w 693"/>
                  <a:gd name="T23" fmla="*/ 7 h 424"/>
                  <a:gd name="T24" fmla="*/ 13 w 693"/>
                  <a:gd name="T25" fmla="*/ 6 h 424"/>
                  <a:gd name="T26" fmla="*/ 13 w 693"/>
                  <a:gd name="T27" fmla="*/ 6 h 424"/>
                  <a:gd name="T28" fmla="*/ 15 w 693"/>
                  <a:gd name="T29" fmla="*/ 7 h 424"/>
                  <a:gd name="T30" fmla="*/ 15 w 693"/>
                  <a:gd name="T31" fmla="*/ 7 h 424"/>
                  <a:gd name="T32" fmla="*/ 15 w 693"/>
                  <a:gd name="T33" fmla="*/ 6 h 424"/>
                  <a:gd name="T34" fmla="*/ 14 w 693"/>
                  <a:gd name="T35" fmla="*/ 6 h 424"/>
                  <a:gd name="T36" fmla="*/ 14 w 693"/>
                  <a:gd name="T37" fmla="*/ 5 h 424"/>
                  <a:gd name="T38" fmla="*/ 14 w 693"/>
                  <a:gd name="T39" fmla="*/ 5 h 424"/>
                  <a:gd name="T40" fmla="*/ 14 w 693"/>
                  <a:gd name="T41" fmla="*/ 4 h 424"/>
                  <a:gd name="T42" fmla="*/ 19 w 693"/>
                  <a:gd name="T43" fmla="*/ 7 h 424"/>
                  <a:gd name="T44" fmla="*/ 20 w 693"/>
                  <a:gd name="T45" fmla="*/ 4 h 424"/>
                  <a:gd name="T46" fmla="*/ 28 w 693"/>
                  <a:gd name="T47" fmla="*/ 2 h 424"/>
                  <a:gd name="T48" fmla="*/ 37 w 693"/>
                  <a:gd name="T49" fmla="*/ 0 h 424"/>
                  <a:gd name="T50" fmla="*/ 39 w 693"/>
                  <a:gd name="T51" fmla="*/ 4 h 424"/>
                  <a:gd name="T52" fmla="*/ 39 w 693"/>
                  <a:gd name="T53" fmla="*/ 6 h 424"/>
                  <a:gd name="T54" fmla="*/ 40 w 693"/>
                  <a:gd name="T55" fmla="*/ 6 h 424"/>
                  <a:gd name="T56" fmla="*/ 40 w 693"/>
                  <a:gd name="T57" fmla="*/ 6 h 424"/>
                  <a:gd name="T58" fmla="*/ 41 w 693"/>
                  <a:gd name="T59" fmla="*/ 6 h 424"/>
                  <a:gd name="T60" fmla="*/ 41 w 693"/>
                  <a:gd name="T61" fmla="*/ 6 h 424"/>
                  <a:gd name="T62" fmla="*/ 42 w 693"/>
                  <a:gd name="T63" fmla="*/ 7 h 424"/>
                  <a:gd name="T64" fmla="*/ 42 w 693"/>
                  <a:gd name="T65" fmla="*/ 7 h 424"/>
                  <a:gd name="T66" fmla="*/ 43 w 693"/>
                  <a:gd name="T67" fmla="*/ 7 h 424"/>
                  <a:gd name="T68" fmla="*/ 43 w 693"/>
                  <a:gd name="T69" fmla="*/ 7 h 424"/>
                  <a:gd name="T70" fmla="*/ 44 w 693"/>
                  <a:gd name="T71" fmla="*/ 8 h 424"/>
                  <a:gd name="T72" fmla="*/ 44 w 693"/>
                  <a:gd name="T73" fmla="*/ 9 h 424"/>
                  <a:gd name="T74" fmla="*/ 44 w 693"/>
                  <a:gd name="T75" fmla="*/ 9 h 424"/>
                  <a:gd name="T76" fmla="*/ 30 w 693"/>
                  <a:gd name="T77" fmla="*/ 27 h 424"/>
                  <a:gd name="T78" fmla="*/ 1 w 693"/>
                  <a:gd name="T79" fmla="*/ 19 h 4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3"/>
                  <a:gd name="T121" fmla="*/ 0 h 424"/>
                  <a:gd name="T122" fmla="*/ 693 w 693"/>
                  <a:gd name="T123" fmla="*/ 424 h 4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3" h="424">
                    <a:moveTo>
                      <a:pt x="6" y="304"/>
                    </a:moveTo>
                    <a:lnTo>
                      <a:pt x="3" y="275"/>
                    </a:lnTo>
                    <a:lnTo>
                      <a:pt x="50" y="252"/>
                    </a:lnTo>
                    <a:lnTo>
                      <a:pt x="0" y="225"/>
                    </a:lnTo>
                    <a:lnTo>
                      <a:pt x="29" y="209"/>
                    </a:lnTo>
                    <a:lnTo>
                      <a:pt x="62" y="202"/>
                    </a:lnTo>
                    <a:lnTo>
                      <a:pt x="50" y="179"/>
                    </a:lnTo>
                    <a:lnTo>
                      <a:pt x="101" y="170"/>
                    </a:lnTo>
                    <a:lnTo>
                      <a:pt x="85" y="140"/>
                    </a:lnTo>
                    <a:lnTo>
                      <a:pt x="129" y="142"/>
                    </a:lnTo>
                    <a:lnTo>
                      <a:pt x="167" y="157"/>
                    </a:lnTo>
                    <a:lnTo>
                      <a:pt x="150" y="109"/>
                    </a:lnTo>
                    <a:lnTo>
                      <a:pt x="195" y="129"/>
                    </a:lnTo>
                    <a:lnTo>
                      <a:pt x="232" y="152"/>
                    </a:lnTo>
                    <a:lnTo>
                      <a:pt x="231" y="150"/>
                    </a:lnTo>
                    <a:lnTo>
                      <a:pt x="230" y="146"/>
                    </a:lnTo>
                    <a:lnTo>
                      <a:pt x="225" y="142"/>
                    </a:lnTo>
                    <a:lnTo>
                      <a:pt x="224" y="136"/>
                    </a:lnTo>
                    <a:lnTo>
                      <a:pt x="220" y="130"/>
                    </a:lnTo>
                    <a:lnTo>
                      <a:pt x="217" y="123"/>
                    </a:lnTo>
                    <a:lnTo>
                      <a:pt x="213" y="117"/>
                    </a:lnTo>
                    <a:lnTo>
                      <a:pt x="211" y="112"/>
                    </a:lnTo>
                    <a:lnTo>
                      <a:pt x="209" y="106"/>
                    </a:lnTo>
                    <a:lnTo>
                      <a:pt x="206" y="102"/>
                    </a:lnTo>
                    <a:lnTo>
                      <a:pt x="204" y="96"/>
                    </a:lnTo>
                    <a:lnTo>
                      <a:pt x="203" y="91"/>
                    </a:lnTo>
                    <a:lnTo>
                      <a:pt x="200" y="89"/>
                    </a:lnTo>
                    <a:lnTo>
                      <a:pt x="200" y="86"/>
                    </a:lnTo>
                    <a:lnTo>
                      <a:pt x="200" y="83"/>
                    </a:lnTo>
                    <a:lnTo>
                      <a:pt x="232" y="104"/>
                    </a:lnTo>
                    <a:lnTo>
                      <a:pt x="231" y="103"/>
                    </a:lnTo>
                    <a:lnTo>
                      <a:pt x="230" y="100"/>
                    </a:lnTo>
                    <a:lnTo>
                      <a:pt x="227" y="97"/>
                    </a:lnTo>
                    <a:lnTo>
                      <a:pt x="225" y="93"/>
                    </a:lnTo>
                    <a:lnTo>
                      <a:pt x="224" y="90"/>
                    </a:lnTo>
                    <a:lnTo>
                      <a:pt x="223" y="87"/>
                    </a:lnTo>
                    <a:lnTo>
                      <a:pt x="221" y="83"/>
                    </a:lnTo>
                    <a:lnTo>
                      <a:pt x="221" y="80"/>
                    </a:lnTo>
                    <a:lnTo>
                      <a:pt x="221" y="76"/>
                    </a:lnTo>
                    <a:lnTo>
                      <a:pt x="221" y="71"/>
                    </a:lnTo>
                    <a:lnTo>
                      <a:pt x="221" y="67"/>
                    </a:lnTo>
                    <a:lnTo>
                      <a:pt x="223" y="63"/>
                    </a:lnTo>
                    <a:lnTo>
                      <a:pt x="262" y="107"/>
                    </a:lnTo>
                    <a:lnTo>
                      <a:pt x="293" y="114"/>
                    </a:lnTo>
                    <a:lnTo>
                      <a:pt x="304" y="73"/>
                    </a:lnTo>
                    <a:lnTo>
                      <a:pt x="319" y="61"/>
                    </a:lnTo>
                    <a:lnTo>
                      <a:pt x="344" y="97"/>
                    </a:lnTo>
                    <a:lnTo>
                      <a:pt x="441" y="20"/>
                    </a:lnTo>
                    <a:lnTo>
                      <a:pt x="503" y="3"/>
                    </a:lnTo>
                    <a:lnTo>
                      <a:pt x="583" y="0"/>
                    </a:lnTo>
                    <a:lnTo>
                      <a:pt x="541" y="38"/>
                    </a:lnTo>
                    <a:lnTo>
                      <a:pt x="623" y="61"/>
                    </a:lnTo>
                    <a:lnTo>
                      <a:pt x="657" y="79"/>
                    </a:lnTo>
                    <a:lnTo>
                      <a:pt x="618" y="90"/>
                    </a:lnTo>
                    <a:lnTo>
                      <a:pt x="619" y="90"/>
                    </a:lnTo>
                    <a:lnTo>
                      <a:pt x="625" y="90"/>
                    </a:lnTo>
                    <a:lnTo>
                      <a:pt x="627" y="90"/>
                    </a:lnTo>
                    <a:lnTo>
                      <a:pt x="632" y="91"/>
                    </a:lnTo>
                    <a:lnTo>
                      <a:pt x="636" y="91"/>
                    </a:lnTo>
                    <a:lnTo>
                      <a:pt x="641" y="93"/>
                    </a:lnTo>
                    <a:lnTo>
                      <a:pt x="644" y="94"/>
                    </a:lnTo>
                    <a:lnTo>
                      <a:pt x="650" y="96"/>
                    </a:lnTo>
                    <a:lnTo>
                      <a:pt x="654" y="96"/>
                    </a:lnTo>
                    <a:lnTo>
                      <a:pt x="660" y="97"/>
                    </a:lnTo>
                    <a:lnTo>
                      <a:pt x="664" y="99"/>
                    </a:lnTo>
                    <a:lnTo>
                      <a:pt x="668" y="100"/>
                    </a:lnTo>
                    <a:lnTo>
                      <a:pt x="671" y="102"/>
                    </a:lnTo>
                    <a:lnTo>
                      <a:pt x="675" y="104"/>
                    </a:lnTo>
                    <a:lnTo>
                      <a:pt x="679" y="107"/>
                    </a:lnTo>
                    <a:lnTo>
                      <a:pt x="683" y="112"/>
                    </a:lnTo>
                    <a:lnTo>
                      <a:pt x="686" y="117"/>
                    </a:lnTo>
                    <a:lnTo>
                      <a:pt x="689" y="123"/>
                    </a:lnTo>
                    <a:lnTo>
                      <a:pt x="690" y="126"/>
                    </a:lnTo>
                    <a:lnTo>
                      <a:pt x="692" y="130"/>
                    </a:lnTo>
                    <a:lnTo>
                      <a:pt x="693" y="133"/>
                    </a:lnTo>
                    <a:lnTo>
                      <a:pt x="693" y="134"/>
                    </a:lnTo>
                    <a:lnTo>
                      <a:pt x="693" y="186"/>
                    </a:lnTo>
                    <a:lnTo>
                      <a:pt x="465" y="424"/>
                    </a:lnTo>
                    <a:lnTo>
                      <a:pt x="85" y="395"/>
                    </a:lnTo>
                    <a:lnTo>
                      <a:pt x="6" y="304"/>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1" name="Freeform 17"/>
              <p:cNvSpPr>
                <a:spLocks/>
              </p:cNvSpPr>
              <p:nvPr/>
            </p:nvSpPr>
            <p:spPr bwMode="auto">
              <a:xfrm>
                <a:off x="453" y="1786"/>
                <a:ext cx="365" cy="164"/>
              </a:xfrm>
              <a:custGeom>
                <a:avLst/>
                <a:gdLst>
                  <a:gd name="T0" fmla="*/ 2 w 731"/>
                  <a:gd name="T1" fmla="*/ 19 h 328"/>
                  <a:gd name="T2" fmla="*/ 1 w 731"/>
                  <a:gd name="T3" fmla="*/ 16 h 328"/>
                  <a:gd name="T4" fmla="*/ 2 w 731"/>
                  <a:gd name="T5" fmla="*/ 14 h 328"/>
                  <a:gd name="T6" fmla="*/ 2 w 731"/>
                  <a:gd name="T7" fmla="*/ 11 h 328"/>
                  <a:gd name="T8" fmla="*/ 2 w 731"/>
                  <a:gd name="T9" fmla="*/ 11 h 328"/>
                  <a:gd name="T10" fmla="*/ 3 w 731"/>
                  <a:gd name="T11" fmla="*/ 12 h 328"/>
                  <a:gd name="T12" fmla="*/ 4 w 731"/>
                  <a:gd name="T13" fmla="*/ 12 h 328"/>
                  <a:gd name="T14" fmla="*/ 4 w 731"/>
                  <a:gd name="T15" fmla="*/ 12 h 328"/>
                  <a:gd name="T16" fmla="*/ 4 w 731"/>
                  <a:gd name="T17" fmla="*/ 12 h 328"/>
                  <a:gd name="T18" fmla="*/ 5 w 731"/>
                  <a:gd name="T19" fmla="*/ 12 h 328"/>
                  <a:gd name="T20" fmla="*/ 6 w 731"/>
                  <a:gd name="T21" fmla="*/ 12 h 328"/>
                  <a:gd name="T22" fmla="*/ 7 w 731"/>
                  <a:gd name="T23" fmla="*/ 11 h 328"/>
                  <a:gd name="T24" fmla="*/ 7 w 731"/>
                  <a:gd name="T25" fmla="*/ 11 h 328"/>
                  <a:gd name="T26" fmla="*/ 8 w 731"/>
                  <a:gd name="T27" fmla="*/ 11 h 328"/>
                  <a:gd name="T28" fmla="*/ 8 w 731"/>
                  <a:gd name="T29" fmla="*/ 11 h 328"/>
                  <a:gd name="T30" fmla="*/ 9 w 731"/>
                  <a:gd name="T31" fmla="*/ 10 h 328"/>
                  <a:gd name="T32" fmla="*/ 8 w 731"/>
                  <a:gd name="T33" fmla="*/ 12 h 328"/>
                  <a:gd name="T34" fmla="*/ 7 w 731"/>
                  <a:gd name="T35" fmla="*/ 13 h 328"/>
                  <a:gd name="T36" fmla="*/ 8 w 731"/>
                  <a:gd name="T37" fmla="*/ 13 h 328"/>
                  <a:gd name="T38" fmla="*/ 8 w 731"/>
                  <a:gd name="T39" fmla="*/ 13 h 328"/>
                  <a:gd name="T40" fmla="*/ 9 w 731"/>
                  <a:gd name="T41" fmla="*/ 13 h 328"/>
                  <a:gd name="T42" fmla="*/ 9 w 731"/>
                  <a:gd name="T43" fmla="*/ 13 h 328"/>
                  <a:gd name="T44" fmla="*/ 10 w 731"/>
                  <a:gd name="T45" fmla="*/ 12 h 328"/>
                  <a:gd name="T46" fmla="*/ 10 w 731"/>
                  <a:gd name="T47" fmla="*/ 14 h 328"/>
                  <a:gd name="T48" fmla="*/ 15 w 731"/>
                  <a:gd name="T49" fmla="*/ 13 h 328"/>
                  <a:gd name="T50" fmla="*/ 21 w 731"/>
                  <a:gd name="T51" fmla="*/ 9 h 328"/>
                  <a:gd name="T52" fmla="*/ 27 w 731"/>
                  <a:gd name="T53" fmla="*/ 7 h 328"/>
                  <a:gd name="T54" fmla="*/ 27 w 731"/>
                  <a:gd name="T55" fmla="*/ 7 h 328"/>
                  <a:gd name="T56" fmla="*/ 26 w 731"/>
                  <a:gd name="T57" fmla="*/ 7 h 328"/>
                  <a:gd name="T58" fmla="*/ 26 w 731"/>
                  <a:gd name="T59" fmla="*/ 7 h 328"/>
                  <a:gd name="T60" fmla="*/ 25 w 731"/>
                  <a:gd name="T61" fmla="*/ 7 h 328"/>
                  <a:gd name="T62" fmla="*/ 24 w 731"/>
                  <a:gd name="T63" fmla="*/ 6 h 328"/>
                  <a:gd name="T64" fmla="*/ 24 w 731"/>
                  <a:gd name="T65" fmla="*/ 6 h 328"/>
                  <a:gd name="T66" fmla="*/ 23 w 731"/>
                  <a:gd name="T67" fmla="*/ 5 h 328"/>
                  <a:gd name="T68" fmla="*/ 23 w 731"/>
                  <a:gd name="T69" fmla="*/ 5 h 328"/>
                  <a:gd name="T70" fmla="*/ 22 w 731"/>
                  <a:gd name="T71" fmla="*/ 4 h 328"/>
                  <a:gd name="T72" fmla="*/ 22 w 731"/>
                  <a:gd name="T73" fmla="*/ 3 h 328"/>
                  <a:gd name="T74" fmla="*/ 22 w 731"/>
                  <a:gd name="T75" fmla="*/ 3 h 328"/>
                  <a:gd name="T76" fmla="*/ 22 w 731"/>
                  <a:gd name="T77" fmla="*/ 3 h 328"/>
                  <a:gd name="T78" fmla="*/ 35 w 731"/>
                  <a:gd name="T79" fmla="*/ 6 h 328"/>
                  <a:gd name="T80" fmla="*/ 34 w 731"/>
                  <a:gd name="T81" fmla="*/ 4 h 328"/>
                  <a:gd name="T82" fmla="*/ 35 w 731"/>
                  <a:gd name="T83" fmla="*/ 4 h 328"/>
                  <a:gd name="T84" fmla="*/ 35 w 731"/>
                  <a:gd name="T85" fmla="*/ 4 h 328"/>
                  <a:gd name="T86" fmla="*/ 36 w 731"/>
                  <a:gd name="T87" fmla="*/ 4 h 328"/>
                  <a:gd name="T88" fmla="*/ 36 w 731"/>
                  <a:gd name="T89" fmla="*/ 4 h 328"/>
                  <a:gd name="T90" fmla="*/ 37 w 731"/>
                  <a:gd name="T91" fmla="*/ 3 h 328"/>
                  <a:gd name="T92" fmla="*/ 38 w 731"/>
                  <a:gd name="T93" fmla="*/ 3 h 328"/>
                  <a:gd name="T94" fmla="*/ 38 w 731"/>
                  <a:gd name="T95" fmla="*/ 3 h 328"/>
                  <a:gd name="T96" fmla="*/ 39 w 731"/>
                  <a:gd name="T97" fmla="*/ 3 h 328"/>
                  <a:gd name="T98" fmla="*/ 40 w 731"/>
                  <a:gd name="T99" fmla="*/ 3 h 328"/>
                  <a:gd name="T100" fmla="*/ 40 w 731"/>
                  <a:gd name="T101" fmla="*/ 3 h 328"/>
                  <a:gd name="T102" fmla="*/ 40 w 731"/>
                  <a:gd name="T103" fmla="*/ 3 h 328"/>
                  <a:gd name="T104" fmla="*/ 40 w 731"/>
                  <a:gd name="T105" fmla="*/ 1 h 328"/>
                  <a:gd name="T106" fmla="*/ 45 w 731"/>
                  <a:gd name="T107" fmla="*/ 6 h 328"/>
                  <a:gd name="T108" fmla="*/ 42 w 731"/>
                  <a:gd name="T109" fmla="*/ 15 h 328"/>
                  <a:gd name="T110" fmla="*/ 4 w 731"/>
                  <a:gd name="T111" fmla="*/ 21 h 3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1"/>
                  <a:gd name="T169" fmla="*/ 0 h 328"/>
                  <a:gd name="T170" fmla="*/ 731 w 731"/>
                  <a:gd name="T171" fmla="*/ 328 h 3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1" h="328">
                    <a:moveTo>
                      <a:pt x="68" y="328"/>
                    </a:moveTo>
                    <a:lnTo>
                      <a:pt x="40" y="295"/>
                    </a:lnTo>
                    <a:lnTo>
                      <a:pt x="4" y="284"/>
                    </a:lnTo>
                    <a:lnTo>
                      <a:pt x="31" y="255"/>
                    </a:lnTo>
                    <a:lnTo>
                      <a:pt x="0" y="245"/>
                    </a:lnTo>
                    <a:lnTo>
                      <a:pt x="36" y="219"/>
                    </a:lnTo>
                    <a:lnTo>
                      <a:pt x="38" y="162"/>
                    </a:lnTo>
                    <a:lnTo>
                      <a:pt x="38" y="163"/>
                    </a:lnTo>
                    <a:lnTo>
                      <a:pt x="40" y="168"/>
                    </a:lnTo>
                    <a:lnTo>
                      <a:pt x="43" y="172"/>
                    </a:lnTo>
                    <a:lnTo>
                      <a:pt x="49" y="178"/>
                    </a:lnTo>
                    <a:lnTo>
                      <a:pt x="54" y="182"/>
                    </a:lnTo>
                    <a:lnTo>
                      <a:pt x="60" y="186"/>
                    </a:lnTo>
                    <a:lnTo>
                      <a:pt x="64" y="188"/>
                    </a:lnTo>
                    <a:lnTo>
                      <a:pt x="67" y="189"/>
                    </a:lnTo>
                    <a:lnTo>
                      <a:pt x="71" y="189"/>
                    </a:lnTo>
                    <a:lnTo>
                      <a:pt x="74" y="191"/>
                    </a:lnTo>
                    <a:lnTo>
                      <a:pt x="77" y="189"/>
                    </a:lnTo>
                    <a:lnTo>
                      <a:pt x="82" y="188"/>
                    </a:lnTo>
                    <a:lnTo>
                      <a:pt x="88" y="186"/>
                    </a:lnTo>
                    <a:lnTo>
                      <a:pt x="94" y="185"/>
                    </a:lnTo>
                    <a:lnTo>
                      <a:pt x="99" y="181"/>
                    </a:lnTo>
                    <a:lnTo>
                      <a:pt x="105" y="179"/>
                    </a:lnTo>
                    <a:lnTo>
                      <a:pt x="112" y="175"/>
                    </a:lnTo>
                    <a:lnTo>
                      <a:pt x="117" y="173"/>
                    </a:lnTo>
                    <a:lnTo>
                      <a:pt x="123" y="169"/>
                    </a:lnTo>
                    <a:lnTo>
                      <a:pt x="129" y="168"/>
                    </a:lnTo>
                    <a:lnTo>
                      <a:pt x="134" y="163"/>
                    </a:lnTo>
                    <a:lnTo>
                      <a:pt x="138" y="162"/>
                    </a:lnTo>
                    <a:lnTo>
                      <a:pt x="141" y="161"/>
                    </a:lnTo>
                    <a:lnTo>
                      <a:pt x="144" y="159"/>
                    </a:lnTo>
                    <a:lnTo>
                      <a:pt x="147" y="158"/>
                    </a:lnTo>
                    <a:lnTo>
                      <a:pt x="148" y="158"/>
                    </a:lnTo>
                    <a:lnTo>
                      <a:pt x="137" y="189"/>
                    </a:lnTo>
                    <a:lnTo>
                      <a:pt x="124" y="214"/>
                    </a:lnTo>
                    <a:lnTo>
                      <a:pt x="124" y="212"/>
                    </a:lnTo>
                    <a:lnTo>
                      <a:pt x="129" y="211"/>
                    </a:lnTo>
                    <a:lnTo>
                      <a:pt x="131" y="209"/>
                    </a:lnTo>
                    <a:lnTo>
                      <a:pt x="134" y="208"/>
                    </a:lnTo>
                    <a:lnTo>
                      <a:pt x="138" y="206"/>
                    </a:lnTo>
                    <a:lnTo>
                      <a:pt x="143" y="205"/>
                    </a:lnTo>
                    <a:lnTo>
                      <a:pt x="145" y="202"/>
                    </a:lnTo>
                    <a:lnTo>
                      <a:pt x="150" y="201"/>
                    </a:lnTo>
                    <a:lnTo>
                      <a:pt x="152" y="199"/>
                    </a:lnTo>
                    <a:lnTo>
                      <a:pt x="157" y="196"/>
                    </a:lnTo>
                    <a:lnTo>
                      <a:pt x="162" y="192"/>
                    </a:lnTo>
                    <a:lnTo>
                      <a:pt x="168" y="188"/>
                    </a:lnTo>
                    <a:lnTo>
                      <a:pt x="166" y="222"/>
                    </a:lnTo>
                    <a:lnTo>
                      <a:pt x="204" y="208"/>
                    </a:lnTo>
                    <a:lnTo>
                      <a:pt x="249" y="199"/>
                    </a:lnTo>
                    <a:lnTo>
                      <a:pt x="406" y="162"/>
                    </a:lnTo>
                    <a:lnTo>
                      <a:pt x="341" y="133"/>
                    </a:lnTo>
                    <a:lnTo>
                      <a:pt x="407" y="128"/>
                    </a:lnTo>
                    <a:lnTo>
                      <a:pt x="435" y="116"/>
                    </a:lnTo>
                    <a:lnTo>
                      <a:pt x="434" y="115"/>
                    </a:lnTo>
                    <a:lnTo>
                      <a:pt x="430" y="113"/>
                    </a:lnTo>
                    <a:lnTo>
                      <a:pt x="427" y="112"/>
                    </a:lnTo>
                    <a:lnTo>
                      <a:pt x="423" y="109"/>
                    </a:lnTo>
                    <a:lnTo>
                      <a:pt x="418" y="108"/>
                    </a:lnTo>
                    <a:lnTo>
                      <a:pt x="413" y="105"/>
                    </a:lnTo>
                    <a:lnTo>
                      <a:pt x="409" y="102"/>
                    </a:lnTo>
                    <a:lnTo>
                      <a:pt x="402" y="97"/>
                    </a:lnTo>
                    <a:lnTo>
                      <a:pt x="397" y="95"/>
                    </a:lnTo>
                    <a:lnTo>
                      <a:pt x="392" y="92"/>
                    </a:lnTo>
                    <a:lnTo>
                      <a:pt x="388" y="89"/>
                    </a:lnTo>
                    <a:lnTo>
                      <a:pt x="382" y="85"/>
                    </a:lnTo>
                    <a:lnTo>
                      <a:pt x="378" y="82"/>
                    </a:lnTo>
                    <a:lnTo>
                      <a:pt x="375" y="77"/>
                    </a:lnTo>
                    <a:lnTo>
                      <a:pt x="372" y="76"/>
                    </a:lnTo>
                    <a:lnTo>
                      <a:pt x="368" y="69"/>
                    </a:lnTo>
                    <a:lnTo>
                      <a:pt x="365" y="62"/>
                    </a:lnTo>
                    <a:lnTo>
                      <a:pt x="362" y="56"/>
                    </a:lnTo>
                    <a:lnTo>
                      <a:pt x="360" y="50"/>
                    </a:lnTo>
                    <a:lnTo>
                      <a:pt x="358" y="44"/>
                    </a:lnTo>
                    <a:lnTo>
                      <a:pt x="357" y="42"/>
                    </a:lnTo>
                    <a:lnTo>
                      <a:pt x="355" y="39"/>
                    </a:lnTo>
                    <a:lnTo>
                      <a:pt x="355" y="37"/>
                    </a:lnTo>
                    <a:lnTo>
                      <a:pt x="418" y="73"/>
                    </a:lnTo>
                    <a:lnTo>
                      <a:pt x="573" y="99"/>
                    </a:lnTo>
                    <a:lnTo>
                      <a:pt x="627" y="82"/>
                    </a:lnTo>
                    <a:lnTo>
                      <a:pt x="556" y="56"/>
                    </a:lnTo>
                    <a:lnTo>
                      <a:pt x="557" y="56"/>
                    </a:lnTo>
                    <a:lnTo>
                      <a:pt x="563" y="56"/>
                    </a:lnTo>
                    <a:lnTo>
                      <a:pt x="567" y="55"/>
                    </a:lnTo>
                    <a:lnTo>
                      <a:pt x="571" y="55"/>
                    </a:lnTo>
                    <a:lnTo>
                      <a:pt x="574" y="55"/>
                    </a:lnTo>
                    <a:lnTo>
                      <a:pt x="581" y="55"/>
                    </a:lnTo>
                    <a:lnTo>
                      <a:pt x="585" y="53"/>
                    </a:lnTo>
                    <a:lnTo>
                      <a:pt x="591" y="53"/>
                    </a:lnTo>
                    <a:lnTo>
                      <a:pt x="595" y="52"/>
                    </a:lnTo>
                    <a:lnTo>
                      <a:pt x="601" y="52"/>
                    </a:lnTo>
                    <a:lnTo>
                      <a:pt x="606" y="50"/>
                    </a:lnTo>
                    <a:lnTo>
                      <a:pt x="610" y="50"/>
                    </a:lnTo>
                    <a:lnTo>
                      <a:pt x="615" y="50"/>
                    </a:lnTo>
                    <a:lnTo>
                      <a:pt x="620" y="49"/>
                    </a:lnTo>
                    <a:lnTo>
                      <a:pt x="626" y="46"/>
                    </a:lnTo>
                    <a:lnTo>
                      <a:pt x="633" y="46"/>
                    </a:lnTo>
                    <a:lnTo>
                      <a:pt x="637" y="46"/>
                    </a:lnTo>
                    <a:lnTo>
                      <a:pt x="643" y="46"/>
                    </a:lnTo>
                    <a:lnTo>
                      <a:pt x="647" y="46"/>
                    </a:lnTo>
                    <a:lnTo>
                      <a:pt x="651" y="46"/>
                    </a:lnTo>
                    <a:lnTo>
                      <a:pt x="652" y="47"/>
                    </a:lnTo>
                    <a:lnTo>
                      <a:pt x="654" y="47"/>
                    </a:lnTo>
                    <a:lnTo>
                      <a:pt x="589" y="0"/>
                    </a:lnTo>
                    <a:lnTo>
                      <a:pt x="647" y="14"/>
                    </a:lnTo>
                    <a:lnTo>
                      <a:pt x="689" y="39"/>
                    </a:lnTo>
                    <a:lnTo>
                      <a:pt x="731" y="93"/>
                    </a:lnTo>
                    <a:lnTo>
                      <a:pt x="700" y="99"/>
                    </a:lnTo>
                    <a:lnTo>
                      <a:pt x="678" y="241"/>
                    </a:lnTo>
                    <a:lnTo>
                      <a:pt x="68" y="328"/>
                    </a:lnTo>
                    <a:close/>
                  </a:path>
                </a:pathLst>
              </a:custGeom>
              <a:solidFill>
                <a:srgbClr val="B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2" name="Freeform 18"/>
              <p:cNvSpPr>
                <a:spLocks/>
              </p:cNvSpPr>
              <p:nvPr/>
            </p:nvSpPr>
            <p:spPr bwMode="auto">
              <a:xfrm>
                <a:off x="486" y="2467"/>
                <a:ext cx="683" cy="184"/>
              </a:xfrm>
              <a:custGeom>
                <a:avLst/>
                <a:gdLst>
                  <a:gd name="T0" fmla="*/ 0 w 1366"/>
                  <a:gd name="T1" fmla="*/ 17 h 368"/>
                  <a:gd name="T2" fmla="*/ 1 w 1366"/>
                  <a:gd name="T3" fmla="*/ 18 h 368"/>
                  <a:gd name="T4" fmla="*/ 3 w 1366"/>
                  <a:gd name="T5" fmla="*/ 18 h 368"/>
                  <a:gd name="T6" fmla="*/ 3 w 1366"/>
                  <a:gd name="T7" fmla="*/ 21 h 368"/>
                  <a:gd name="T8" fmla="*/ 6 w 1366"/>
                  <a:gd name="T9" fmla="*/ 21 h 368"/>
                  <a:gd name="T10" fmla="*/ 6 w 1366"/>
                  <a:gd name="T11" fmla="*/ 23 h 368"/>
                  <a:gd name="T12" fmla="*/ 7 w 1366"/>
                  <a:gd name="T13" fmla="*/ 23 h 368"/>
                  <a:gd name="T14" fmla="*/ 40 w 1366"/>
                  <a:gd name="T15" fmla="*/ 19 h 368"/>
                  <a:gd name="T16" fmla="*/ 45 w 1366"/>
                  <a:gd name="T17" fmla="*/ 19 h 368"/>
                  <a:gd name="T18" fmla="*/ 47 w 1366"/>
                  <a:gd name="T19" fmla="*/ 19 h 368"/>
                  <a:gd name="T20" fmla="*/ 71 w 1366"/>
                  <a:gd name="T21" fmla="*/ 15 h 368"/>
                  <a:gd name="T22" fmla="*/ 82 w 1366"/>
                  <a:gd name="T23" fmla="*/ 15 h 368"/>
                  <a:gd name="T24" fmla="*/ 83 w 1366"/>
                  <a:gd name="T25" fmla="*/ 14 h 368"/>
                  <a:gd name="T26" fmla="*/ 83 w 1366"/>
                  <a:gd name="T27" fmla="*/ 13 h 368"/>
                  <a:gd name="T28" fmla="*/ 85 w 1366"/>
                  <a:gd name="T29" fmla="*/ 10 h 368"/>
                  <a:gd name="T30" fmla="*/ 86 w 1366"/>
                  <a:gd name="T31" fmla="*/ 7 h 368"/>
                  <a:gd name="T32" fmla="*/ 24 w 1366"/>
                  <a:gd name="T33" fmla="*/ 0 h 368"/>
                  <a:gd name="T34" fmla="*/ 0 w 1366"/>
                  <a:gd name="T35" fmla="*/ 17 h 368"/>
                  <a:gd name="T36" fmla="*/ 0 w 1366"/>
                  <a:gd name="T37" fmla="*/ 17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6"/>
                  <a:gd name="T58" fmla="*/ 0 h 368"/>
                  <a:gd name="T59" fmla="*/ 1366 w 1366"/>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6" h="368">
                    <a:moveTo>
                      <a:pt x="0" y="261"/>
                    </a:moveTo>
                    <a:lnTo>
                      <a:pt x="8" y="278"/>
                    </a:lnTo>
                    <a:lnTo>
                      <a:pt x="46" y="284"/>
                    </a:lnTo>
                    <a:lnTo>
                      <a:pt x="47" y="323"/>
                    </a:lnTo>
                    <a:lnTo>
                      <a:pt x="86" y="323"/>
                    </a:lnTo>
                    <a:lnTo>
                      <a:pt x="91" y="357"/>
                    </a:lnTo>
                    <a:lnTo>
                      <a:pt x="109" y="368"/>
                    </a:lnTo>
                    <a:lnTo>
                      <a:pt x="637" y="300"/>
                    </a:lnTo>
                    <a:lnTo>
                      <a:pt x="712" y="298"/>
                    </a:lnTo>
                    <a:lnTo>
                      <a:pt x="749" y="298"/>
                    </a:lnTo>
                    <a:lnTo>
                      <a:pt x="1126" y="238"/>
                    </a:lnTo>
                    <a:lnTo>
                      <a:pt x="1312" y="238"/>
                    </a:lnTo>
                    <a:lnTo>
                      <a:pt x="1313" y="217"/>
                    </a:lnTo>
                    <a:lnTo>
                      <a:pt x="1323" y="201"/>
                    </a:lnTo>
                    <a:lnTo>
                      <a:pt x="1348" y="158"/>
                    </a:lnTo>
                    <a:lnTo>
                      <a:pt x="1366" y="116"/>
                    </a:lnTo>
                    <a:lnTo>
                      <a:pt x="387" y="0"/>
                    </a:lnTo>
                    <a:lnTo>
                      <a:pt x="0" y="261"/>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 name="Freeform 19"/>
              <p:cNvSpPr>
                <a:spLocks/>
              </p:cNvSpPr>
              <p:nvPr/>
            </p:nvSpPr>
            <p:spPr bwMode="auto">
              <a:xfrm>
                <a:off x="474" y="2073"/>
                <a:ext cx="486" cy="358"/>
              </a:xfrm>
              <a:custGeom>
                <a:avLst/>
                <a:gdLst>
                  <a:gd name="T0" fmla="*/ 0 w 972"/>
                  <a:gd name="T1" fmla="*/ 0 h 717"/>
                  <a:gd name="T2" fmla="*/ 49 w 972"/>
                  <a:gd name="T3" fmla="*/ 0 h 717"/>
                  <a:gd name="T4" fmla="*/ 61 w 972"/>
                  <a:gd name="T5" fmla="*/ 23 h 717"/>
                  <a:gd name="T6" fmla="*/ 52 w 972"/>
                  <a:gd name="T7" fmla="*/ 32 h 717"/>
                  <a:gd name="T8" fmla="*/ 52 w 972"/>
                  <a:gd name="T9" fmla="*/ 40 h 717"/>
                  <a:gd name="T10" fmla="*/ 3 w 972"/>
                  <a:gd name="T11" fmla="*/ 44 h 717"/>
                  <a:gd name="T12" fmla="*/ 0 w 972"/>
                  <a:gd name="T13" fmla="*/ 0 h 717"/>
                  <a:gd name="T14" fmla="*/ 0 w 972"/>
                  <a:gd name="T15" fmla="*/ 0 h 717"/>
                  <a:gd name="T16" fmla="*/ 0 60000 65536"/>
                  <a:gd name="T17" fmla="*/ 0 60000 65536"/>
                  <a:gd name="T18" fmla="*/ 0 60000 65536"/>
                  <a:gd name="T19" fmla="*/ 0 60000 65536"/>
                  <a:gd name="T20" fmla="*/ 0 60000 65536"/>
                  <a:gd name="T21" fmla="*/ 0 60000 65536"/>
                  <a:gd name="T22" fmla="*/ 0 60000 65536"/>
                  <a:gd name="T23" fmla="*/ 0 60000 65536"/>
                  <a:gd name="T24" fmla="*/ 0 w 972"/>
                  <a:gd name="T25" fmla="*/ 0 h 717"/>
                  <a:gd name="T26" fmla="*/ 972 w 972"/>
                  <a:gd name="T27" fmla="*/ 717 h 7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2" h="717">
                    <a:moveTo>
                      <a:pt x="0" y="0"/>
                    </a:moveTo>
                    <a:lnTo>
                      <a:pt x="770" y="15"/>
                    </a:lnTo>
                    <a:lnTo>
                      <a:pt x="972" y="383"/>
                    </a:lnTo>
                    <a:lnTo>
                      <a:pt x="823" y="520"/>
                    </a:lnTo>
                    <a:lnTo>
                      <a:pt x="826" y="642"/>
                    </a:lnTo>
                    <a:lnTo>
                      <a:pt x="38" y="717"/>
                    </a:lnTo>
                    <a:lnTo>
                      <a:pt x="0" y="0"/>
                    </a:lnTo>
                    <a:close/>
                  </a:path>
                </a:pathLst>
              </a:custGeom>
              <a:solidFill>
                <a:srgbClr val="A1B0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Freeform 20"/>
              <p:cNvSpPr>
                <a:spLocks/>
              </p:cNvSpPr>
              <p:nvPr/>
            </p:nvSpPr>
            <p:spPr bwMode="auto">
              <a:xfrm>
                <a:off x="533" y="2065"/>
                <a:ext cx="243" cy="99"/>
              </a:xfrm>
              <a:custGeom>
                <a:avLst/>
                <a:gdLst>
                  <a:gd name="T0" fmla="*/ 0 w 488"/>
                  <a:gd name="T1" fmla="*/ 7 h 196"/>
                  <a:gd name="T2" fmla="*/ 0 w 488"/>
                  <a:gd name="T3" fmla="*/ 8 h 196"/>
                  <a:gd name="T4" fmla="*/ 1 w 488"/>
                  <a:gd name="T5" fmla="*/ 8 h 196"/>
                  <a:gd name="T6" fmla="*/ 1 w 488"/>
                  <a:gd name="T7" fmla="*/ 8 h 196"/>
                  <a:gd name="T8" fmla="*/ 2 w 488"/>
                  <a:gd name="T9" fmla="*/ 9 h 196"/>
                  <a:gd name="T10" fmla="*/ 2 w 488"/>
                  <a:gd name="T11" fmla="*/ 9 h 196"/>
                  <a:gd name="T12" fmla="*/ 3 w 488"/>
                  <a:gd name="T13" fmla="*/ 10 h 196"/>
                  <a:gd name="T14" fmla="*/ 3 w 488"/>
                  <a:gd name="T15" fmla="*/ 10 h 196"/>
                  <a:gd name="T16" fmla="*/ 3 w 488"/>
                  <a:gd name="T17" fmla="*/ 10 h 196"/>
                  <a:gd name="T18" fmla="*/ 4 w 488"/>
                  <a:gd name="T19" fmla="*/ 10 h 196"/>
                  <a:gd name="T20" fmla="*/ 4 w 488"/>
                  <a:gd name="T21" fmla="*/ 10 h 196"/>
                  <a:gd name="T22" fmla="*/ 5 w 488"/>
                  <a:gd name="T23" fmla="*/ 11 h 196"/>
                  <a:gd name="T24" fmla="*/ 6 w 488"/>
                  <a:gd name="T25" fmla="*/ 11 h 196"/>
                  <a:gd name="T26" fmla="*/ 6 w 488"/>
                  <a:gd name="T27" fmla="*/ 11 h 196"/>
                  <a:gd name="T28" fmla="*/ 7 w 488"/>
                  <a:gd name="T29" fmla="*/ 11 h 196"/>
                  <a:gd name="T30" fmla="*/ 8 w 488"/>
                  <a:gd name="T31" fmla="*/ 12 h 196"/>
                  <a:gd name="T32" fmla="*/ 8 w 488"/>
                  <a:gd name="T33" fmla="*/ 12 h 196"/>
                  <a:gd name="T34" fmla="*/ 9 w 488"/>
                  <a:gd name="T35" fmla="*/ 12 h 196"/>
                  <a:gd name="T36" fmla="*/ 10 w 488"/>
                  <a:gd name="T37" fmla="*/ 12 h 196"/>
                  <a:gd name="T38" fmla="*/ 11 w 488"/>
                  <a:gd name="T39" fmla="*/ 12 h 196"/>
                  <a:gd name="T40" fmla="*/ 12 w 488"/>
                  <a:gd name="T41" fmla="*/ 13 h 196"/>
                  <a:gd name="T42" fmla="*/ 13 w 488"/>
                  <a:gd name="T43" fmla="*/ 13 h 196"/>
                  <a:gd name="T44" fmla="*/ 14 w 488"/>
                  <a:gd name="T45" fmla="*/ 13 h 196"/>
                  <a:gd name="T46" fmla="*/ 15 w 488"/>
                  <a:gd name="T47" fmla="*/ 13 h 196"/>
                  <a:gd name="T48" fmla="*/ 15 w 488"/>
                  <a:gd name="T49" fmla="*/ 13 h 196"/>
                  <a:gd name="T50" fmla="*/ 16 w 488"/>
                  <a:gd name="T51" fmla="*/ 13 h 196"/>
                  <a:gd name="T52" fmla="*/ 17 w 488"/>
                  <a:gd name="T53" fmla="*/ 13 h 196"/>
                  <a:gd name="T54" fmla="*/ 18 w 488"/>
                  <a:gd name="T55" fmla="*/ 12 h 196"/>
                  <a:gd name="T56" fmla="*/ 19 w 488"/>
                  <a:gd name="T57" fmla="*/ 12 h 196"/>
                  <a:gd name="T58" fmla="*/ 20 w 488"/>
                  <a:gd name="T59" fmla="*/ 12 h 196"/>
                  <a:gd name="T60" fmla="*/ 20 w 488"/>
                  <a:gd name="T61" fmla="*/ 12 h 196"/>
                  <a:gd name="T62" fmla="*/ 21 w 488"/>
                  <a:gd name="T63" fmla="*/ 11 h 196"/>
                  <a:gd name="T64" fmla="*/ 22 w 488"/>
                  <a:gd name="T65" fmla="*/ 11 h 196"/>
                  <a:gd name="T66" fmla="*/ 23 w 488"/>
                  <a:gd name="T67" fmla="*/ 11 h 196"/>
                  <a:gd name="T68" fmla="*/ 23 w 488"/>
                  <a:gd name="T69" fmla="*/ 10 h 196"/>
                  <a:gd name="T70" fmla="*/ 24 w 488"/>
                  <a:gd name="T71" fmla="*/ 10 h 196"/>
                  <a:gd name="T72" fmla="*/ 25 w 488"/>
                  <a:gd name="T73" fmla="*/ 10 h 196"/>
                  <a:gd name="T74" fmla="*/ 25 w 488"/>
                  <a:gd name="T75" fmla="*/ 9 h 196"/>
                  <a:gd name="T76" fmla="*/ 26 w 488"/>
                  <a:gd name="T77" fmla="*/ 9 h 196"/>
                  <a:gd name="T78" fmla="*/ 26 w 488"/>
                  <a:gd name="T79" fmla="*/ 8 h 196"/>
                  <a:gd name="T80" fmla="*/ 27 w 488"/>
                  <a:gd name="T81" fmla="*/ 8 h 196"/>
                  <a:gd name="T82" fmla="*/ 27 w 488"/>
                  <a:gd name="T83" fmla="*/ 8 h 196"/>
                  <a:gd name="T84" fmla="*/ 28 w 488"/>
                  <a:gd name="T85" fmla="*/ 7 h 196"/>
                  <a:gd name="T86" fmla="*/ 29 w 488"/>
                  <a:gd name="T87" fmla="*/ 6 h 196"/>
                  <a:gd name="T88" fmla="*/ 29 w 488"/>
                  <a:gd name="T89" fmla="*/ 6 h 196"/>
                  <a:gd name="T90" fmla="*/ 30 w 488"/>
                  <a:gd name="T91" fmla="*/ 5 h 196"/>
                  <a:gd name="T92" fmla="*/ 30 w 488"/>
                  <a:gd name="T93" fmla="*/ 5 h 196"/>
                  <a:gd name="T94" fmla="*/ 0 w 488"/>
                  <a:gd name="T95" fmla="*/ 7 h 1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8"/>
                  <a:gd name="T145" fmla="*/ 0 h 196"/>
                  <a:gd name="T146" fmla="*/ 488 w 488"/>
                  <a:gd name="T147" fmla="*/ 196 h 1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8" h="196">
                    <a:moveTo>
                      <a:pt x="0" y="100"/>
                    </a:moveTo>
                    <a:lnTo>
                      <a:pt x="2" y="103"/>
                    </a:lnTo>
                    <a:lnTo>
                      <a:pt x="5" y="107"/>
                    </a:lnTo>
                    <a:lnTo>
                      <a:pt x="10" y="112"/>
                    </a:lnTo>
                    <a:lnTo>
                      <a:pt x="12" y="114"/>
                    </a:lnTo>
                    <a:lnTo>
                      <a:pt x="16" y="117"/>
                    </a:lnTo>
                    <a:lnTo>
                      <a:pt x="19" y="120"/>
                    </a:lnTo>
                    <a:lnTo>
                      <a:pt x="23" y="125"/>
                    </a:lnTo>
                    <a:lnTo>
                      <a:pt x="27" y="127"/>
                    </a:lnTo>
                    <a:lnTo>
                      <a:pt x="33" y="132"/>
                    </a:lnTo>
                    <a:lnTo>
                      <a:pt x="37" y="136"/>
                    </a:lnTo>
                    <a:lnTo>
                      <a:pt x="44" y="140"/>
                    </a:lnTo>
                    <a:lnTo>
                      <a:pt x="47" y="142"/>
                    </a:lnTo>
                    <a:lnTo>
                      <a:pt x="49" y="145"/>
                    </a:lnTo>
                    <a:lnTo>
                      <a:pt x="52" y="146"/>
                    </a:lnTo>
                    <a:lnTo>
                      <a:pt x="56" y="147"/>
                    </a:lnTo>
                    <a:lnTo>
                      <a:pt x="59" y="150"/>
                    </a:lnTo>
                    <a:lnTo>
                      <a:pt x="63" y="152"/>
                    </a:lnTo>
                    <a:lnTo>
                      <a:pt x="68" y="153"/>
                    </a:lnTo>
                    <a:lnTo>
                      <a:pt x="70" y="156"/>
                    </a:lnTo>
                    <a:lnTo>
                      <a:pt x="75" y="157"/>
                    </a:lnTo>
                    <a:lnTo>
                      <a:pt x="79" y="159"/>
                    </a:lnTo>
                    <a:lnTo>
                      <a:pt x="83" y="162"/>
                    </a:lnTo>
                    <a:lnTo>
                      <a:pt x="89" y="163"/>
                    </a:lnTo>
                    <a:lnTo>
                      <a:pt x="93" y="165"/>
                    </a:lnTo>
                    <a:lnTo>
                      <a:pt x="97" y="168"/>
                    </a:lnTo>
                    <a:lnTo>
                      <a:pt x="103" y="169"/>
                    </a:lnTo>
                    <a:lnTo>
                      <a:pt x="108" y="172"/>
                    </a:lnTo>
                    <a:lnTo>
                      <a:pt x="112" y="172"/>
                    </a:lnTo>
                    <a:lnTo>
                      <a:pt x="118" y="175"/>
                    </a:lnTo>
                    <a:lnTo>
                      <a:pt x="124" y="176"/>
                    </a:lnTo>
                    <a:lnTo>
                      <a:pt x="129" y="178"/>
                    </a:lnTo>
                    <a:lnTo>
                      <a:pt x="135" y="179"/>
                    </a:lnTo>
                    <a:lnTo>
                      <a:pt x="140" y="180"/>
                    </a:lnTo>
                    <a:lnTo>
                      <a:pt x="147" y="182"/>
                    </a:lnTo>
                    <a:lnTo>
                      <a:pt x="154" y="185"/>
                    </a:lnTo>
                    <a:lnTo>
                      <a:pt x="160" y="185"/>
                    </a:lnTo>
                    <a:lnTo>
                      <a:pt x="167" y="186"/>
                    </a:lnTo>
                    <a:lnTo>
                      <a:pt x="173" y="188"/>
                    </a:lnTo>
                    <a:lnTo>
                      <a:pt x="181" y="189"/>
                    </a:lnTo>
                    <a:lnTo>
                      <a:pt x="188" y="190"/>
                    </a:lnTo>
                    <a:lnTo>
                      <a:pt x="195" y="192"/>
                    </a:lnTo>
                    <a:lnTo>
                      <a:pt x="203" y="193"/>
                    </a:lnTo>
                    <a:lnTo>
                      <a:pt x="210" y="195"/>
                    </a:lnTo>
                    <a:lnTo>
                      <a:pt x="217" y="195"/>
                    </a:lnTo>
                    <a:lnTo>
                      <a:pt x="226" y="195"/>
                    </a:lnTo>
                    <a:lnTo>
                      <a:pt x="233" y="195"/>
                    </a:lnTo>
                    <a:lnTo>
                      <a:pt x="241" y="196"/>
                    </a:lnTo>
                    <a:lnTo>
                      <a:pt x="248" y="195"/>
                    </a:lnTo>
                    <a:lnTo>
                      <a:pt x="255" y="195"/>
                    </a:lnTo>
                    <a:lnTo>
                      <a:pt x="262" y="195"/>
                    </a:lnTo>
                    <a:lnTo>
                      <a:pt x="269" y="193"/>
                    </a:lnTo>
                    <a:lnTo>
                      <a:pt x="276" y="192"/>
                    </a:lnTo>
                    <a:lnTo>
                      <a:pt x="283" y="192"/>
                    </a:lnTo>
                    <a:lnTo>
                      <a:pt x="290" y="190"/>
                    </a:lnTo>
                    <a:lnTo>
                      <a:pt x="296" y="189"/>
                    </a:lnTo>
                    <a:lnTo>
                      <a:pt x="303" y="188"/>
                    </a:lnTo>
                    <a:lnTo>
                      <a:pt x="310" y="186"/>
                    </a:lnTo>
                    <a:lnTo>
                      <a:pt x="317" y="185"/>
                    </a:lnTo>
                    <a:lnTo>
                      <a:pt x="322" y="183"/>
                    </a:lnTo>
                    <a:lnTo>
                      <a:pt x="328" y="180"/>
                    </a:lnTo>
                    <a:lnTo>
                      <a:pt x="335" y="179"/>
                    </a:lnTo>
                    <a:lnTo>
                      <a:pt x="342" y="176"/>
                    </a:lnTo>
                    <a:lnTo>
                      <a:pt x="348" y="173"/>
                    </a:lnTo>
                    <a:lnTo>
                      <a:pt x="353" y="172"/>
                    </a:lnTo>
                    <a:lnTo>
                      <a:pt x="359" y="169"/>
                    </a:lnTo>
                    <a:lnTo>
                      <a:pt x="364" y="166"/>
                    </a:lnTo>
                    <a:lnTo>
                      <a:pt x="370" y="163"/>
                    </a:lnTo>
                    <a:lnTo>
                      <a:pt x="376" y="160"/>
                    </a:lnTo>
                    <a:lnTo>
                      <a:pt x="381" y="157"/>
                    </a:lnTo>
                    <a:lnTo>
                      <a:pt x="386" y="155"/>
                    </a:lnTo>
                    <a:lnTo>
                      <a:pt x="391" y="152"/>
                    </a:lnTo>
                    <a:lnTo>
                      <a:pt x="395" y="149"/>
                    </a:lnTo>
                    <a:lnTo>
                      <a:pt x="401" y="146"/>
                    </a:lnTo>
                    <a:lnTo>
                      <a:pt x="407" y="143"/>
                    </a:lnTo>
                    <a:lnTo>
                      <a:pt x="411" y="140"/>
                    </a:lnTo>
                    <a:lnTo>
                      <a:pt x="415" y="137"/>
                    </a:lnTo>
                    <a:lnTo>
                      <a:pt x="419" y="135"/>
                    </a:lnTo>
                    <a:lnTo>
                      <a:pt x="423" y="130"/>
                    </a:lnTo>
                    <a:lnTo>
                      <a:pt x="428" y="127"/>
                    </a:lnTo>
                    <a:lnTo>
                      <a:pt x="432" y="125"/>
                    </a:lnTo>
                    <a:lnTo>
                      <a:pt x="436" y="122"/>
                    </a:lnTo>
                    <a:lnTo>
                      <a:pt x="439" y="119"/>
                    </a:lnTo>
                    <a:lnTo>
                      <a:pt x="443" y="116"/>
                    </a:lnTo>
                    <a:lnTo>
                      <a:pt x="449" y="110"/>
                    </a:lnTo>
                    <a:lnTo>
                      <a:pt x="456" y="104"/>
                    </a:lnTo>
                    <a:lnTo>
                      <a:pt x="463" y="99"/>
                    </a:lnTo>
                    <a:lnTo>
                      <a:pt x="468" y="94"/>
                    </a:lnTo>
                    <a:lnTo>
                      <a:pt x="471" y="90"/>
                    </a:lnTo>
                    <a:lnTo>
                      <a:pt x="475" y="86"/>
                    </a:lnTo>
                    <a:lnTo>
                      <a:pt x="479" y="82"/>
                    </a:lnTo>
                    <a:lnTo>
                      <a:pt x="482" y="79"/>
                    </a:lnTo>
                    <a:lnTo>
                      <a:pt x="486" y="76"/>
                    </a:lnTo>
                    <a:lnTo>
                      <a:pt x="488" y="74"/>
                    </a:lnTo>
                    <a:lnTo>
                      <a:pt x="42" y="0"/>
                    </a:lnTo>
                    <a:lnTo>
                      <a:pt x="0" y="100"/>
                    </a:lnTo>
                    <a:close/>
                  </a:path>
                </a:pathLst>
              </a:custGeom>
              <a:solidFill>
                <a:srgbClr val="708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21"/>
              <p:cNvSpPr>
                <a:spLocks/>
              </p:cNvSpPr>
              <p:nvPr/>
            </p:nvSpPr>
            <p:spPr bwMode="auto">
              <a:xfrm>
                <a:off x="854" y="1982"/>
                <a:ext cx="212" cy="397"/>
              </a:xfrm>
              <a:custGeom>
                <a:avLst/>
                <a:gdLst>
                  <a:gd name="T0" fmla="*/ 1 w 423"/>
                  <a:gd name="T1" fmla="*/ 15 h 792"/>
                  <a:gd name="T2" fmla="*/ 0 w 423"/>
                  <a:gd name="T3" fmla="*/ 22 h 792"/>
                  <a:gd name="T4" fmla="*/ 2 w 423"/>
                  <a:gd name="T5" fmla="*/ 23 h 792"/>
                  <a:gd name="T6" fmla="*/ 4 w 423"/>
                  <a:gd name="T7" fmla="*/ 23 h 792"/>
                  <a:gd name="T8" fmla="*/ 9 w 423"/>
                  <a:gd name="T9" fmla="*/ 27 h 792"/>
                  <a:gd name="T10" fmla="*/ 10 w 423"/>
                  <a:gd name="T11" fmla="*/ 39 h 792"/>
                  <a:gd name="T12" fmla="*/ 6 w 423"/>
                  <a:gd name="T13" fmla="*/ 44 h 792"/>
                  <a:gd name="T14" fmla="*/ 12 w 423"/>
                  <a:gd name="T15" fmla="*/ 47 h 792"/>
                  <a:gd name="T16" fmla="*/ 16 w 423"/>
                  <a:gd name="T17" fmla="*/ 49 h 792"/>
                  <a:gd name="T18" fmla="*/ 20 w 423"/>
                  <a:gd name="T19" fmla="*/ 50 h 792"/>
                  <a:gd name="T20" fmla="*/ 24 w 423"/>
                  <a:gd name="T21" fmla="*/ 49 h 792"/>
                  <a:gd name="T22" fmla="*/ 27 w 423"/>
                  <a:gd name="T23" fmla="*/ 46 h 792"/>
                  <a:gd name="T24" fmla="*/ 27 w 423"/>
                  <a:gd name="T25" fmla="*/ 39 h 792"/>
                  <a:gd name="T26" fmla="*/ 18 w 423"/>
                  <a:gd name="T27" fmla="*/ 24 h 792"/>
                  <a:gd name="T28" fmla="*/ 19 w 423"/>
                  <a:gd name="T29" fmla="*/ 22 h 792"/>
                  <a:gd name="T30" fmla="*/ 20 w 423"/>
                  <a:gd name="T31" fmla="*/ 18 h 792"/>
                  <a:gd name="T32" fmla="*/ 23 w 423"/>
                  <a:gd name="T33" fmla="*/ 2 h 792"/>
                  <a:gd name="T34" fmla="*/ 22 w 423"/>
                  <a:gd name="T35" fmla="*/ 0 h 792"/>
                  <a:gd name="T36" fmla="*/ 19 w 423"/>
                  <a:gd name="T37" fmla="*/ 2 h 792"/>
                  <a:gd name="T38" fmla="*/ 17 w 423"/>
                  <a:gd name="T39" fmla="*/ 9 h 792"/>
                  <a:gd name="T40" fmla="*/ 15 w 423"/>
                  <a:gd name="T41" fmla="*/ 8 h 792"/>
                  <a:gd name="T42" fmla="*/ 12 w 423"/>
                  <a:gd name="T43" fmla="*/ 9 h 792"/>
                  <a:gd name="T44" fmla="*/ 11 w 423"/>
                  <a:gd name="T45" fmla="*/ 8 h 792"/>
                  <a:gd name="T46" fmla="*/ 8 w 423"/>
                  <a:gd name="T47" fmla="*/ 8 h 792"/>
                  <a:gd name="T48" fmla="*/ 8 w 423"/>
                  <a:gd name="T49" fmla="*/ 3 h 792"/>
                  <a:gd name="T50" fmla="*/ 6 w 423"/>
                  <a:gd name="T51" fmla="*/ 2 h 792"/>
                  <a:gd name="T52" fmla="*/ 3 w 423"/>
                  <a:gd name="T53" fmla="*/ 4 h 792"/>
                  <a:gd name="T54" fmla="*/ 0 w 423"/>
                  <a:gd name="T55" fmla="*/ 11 h 792"/>
                  <a:gd name="T56" fmla="*/ 1 w 423"/>
                  <a:gd name="T57" fmla="*/ 15 h 792"/>
                  <a:gd name="T58" fmla="*/ 1 w 423"/>
                  <a:gd name="T59" fmla="*/ 15 h 7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3"/>
                  <a:gd name="T91" fmla="*/ 0 h 792"/>
                  <a:gd name="T92" fmla="*/ 423 w 423"/>
                  <a:gd name="T93" fmla="*/ 792 h 7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3" h="792">
                    <a:moveTo>
                      <a:pt x="2" y="235"/>
                    </a:moveTo>
                    <a:lnTo>
                      <a:pt x="0" y="346"/>
                    </a:lnTo>
                    <a:lnTo>
                      <a:pt x="17" y="361"/>
                    </a:lnTo>
                    <a:lnTo>
                      <a:pt x="62" y="362"/>
                    </a:lnTo>
                    <a:lnTo>
                      <a:pt x="129" y="424"/>
                    </a:lnTo>
                    <a:lnTo>
                      <a:pt x="156" y="620"/>
                    </a:lnTo>
                    <a:lnTo>
                      <a:pt x="88" y="689"/>
                    </a:lnTo>
                    <a:lnTo>
                      <a:pt x="189" y="746"/>
                    </a:lnTo>
                    <a:lnTo>
                      <a:pt x="244" y="779"/>
                    </a:lnTo>
                    <a:lnTo>
                      <a:pt x="318" y="792"/>
                    </a:lnTo>
                    <a:lnTo>
                      <a:pt x="374" y="775"/>
                    </a:lnTo>
                    <a:lnTo>
                      <a:pt x="423" y="728"/>
                    </a:lnTo>
                    <a:lnTo>
                      <a:pt x="419" y="622"/>
                    </a:lnTo>
                    <a:lnTo>
                      <a:pt x="276" y="381"/>
                    </a:lnTo>
                    <a:lnTo>
                      <a:pt x="304" y="344"/>
                    </a:lnTo>
                    <a:lnTo>
                      <a:pt x="319" y="283"/>
                    </a:lnTo>
                    <a:lnTo>
                      <a:pt x="356" y="25"/>
                    </a:lnTo>
                    <a:lnTo>
                      <a:pt x="343" y="0"/>
                    </a:lnTo>
                    <a:lnTo>
                      <a:pt x="298" y="20"/>
                    </a:lnTo>
                    <a:lnTo>
                      <a:pt x="269" y="144"/>
                    </a:lnTo>
                    <a:lnTo>
                      <a:pt x="231" y="121"/>
                    </a:lnTo>
                    <a:lnTo>
                      <a:pt x="189" y="133"/>
                    </a:lnTo>
                    <a:lnTo>
                      <a:pt x="164" y="116"/>
                    </a:lnTo>
                    <a:lnTo>
                      <a:pt x="121" y="121"/>
                    </a:lnTo>
                    <a:lnTo>
                      <a:pt x="118" y="41"/>
                    </a:lnTo>
                    <a:lnTo>
                      <a:pt x="87" y="28"/>
                    </a:lnTo>
                    <a:lnTo>
                      <a:pt x="39" y="61"/>
                    </a:lnTo>
                    <a:lnTo>
                      <a:pt x="0" y="164"/>
                    </a:lnTo>
                    <a:lnTo>
                      <a:pt x="2" y="235"/>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22"/>
              <p:cNvSpPr>
                <a:spLocks/>
              </p:cNvSpPr>
              <p:nvPr/>
            </p:nvSpPr>
            <p:spPr bwMode="auto">
              <a:xfrm>
                <a:off x="349" y="1831"/>
                <a:ext cx="490" cy="585"/>
              </a:xfrm>
              <a:custGeom>
                <a:avLst/>
                <a:gdLst>
                  <a:gd name="T0" fmla="*/ 3 w 980"/>
                  <a:gd name="T1" fmla="*/ 69 h 1170"/>
                  <a:gd name="T2" fmla="*/ 11 w 980"/>
                  <a:gd name="T3" fmla="*/ 73 h 1170"/>
                  <a:gd name="T4" fmla="*/ 20 w 980"/>
                  <a:gd name="T5" fmla="*/ 68 h 1170"/>
                  <a:gd name="T6" fmla="*/ 21 w 980"/>
                  <a:gd name="T7" fmla="*/ 56 h 1170"/>
                  <a:gd name="T8" fmla="*/ 22 w 980"/>
                  <a:gd name="T9" fmla="*/ 38 h 1170"/>
                  <a:gd name="T10" fmla="*/ 25 w 980"/>
                  <a:gd name="T11" fmla="*/ 35 h 1170"/>
                  <a:gd name="T12" fmla="*/ 31 w 980"/>
                  <a:gd name="T13" fmla="*/ 35 h 1170"/>
                  <a:gd name="T14" fmla="*/ 58 w 980"/>
                  <a:gd name="T15" fmla="*/ 28 h 1170"/>
                  <a:gd name="T16" fmla="*/ 61 w 980"/>
                  <a:gd name="T17" fmla="*/ 16 h 1170"/>
                  <a:gd name="T18" fmla="*/ 61 w 980"/>
                  <a:gd name="T19" fmla="*/ 7 h 1170"/>
                  <a:gd name="T20" fmla="*/ 57 w 980"/>
                  <a:gd name="T21" fmla="*/ 4 h 1170"/>
                  <a:gd name="T22" fmla="*/ 46 w 980"/>
                  <a:gd name="T23" fmla="*/ 3 h 1170"/>
                  <a:gd name="T24" fmla="*/ 41 w 980"/>
                  <a:gd name="T25" fmla="*/ 4 h 1170"/>
                  <a:gd name="T26" fmla="*/ 40 w 980"/>
                  <a:gd name="T27" fmla="*/ 4 h 1170"/>
                  <a:gd name="T28" fmla="*/ 40 w 980"/>
                  <a:gd name="T29" fmla="*/ 4 h 1170"/>
                  <a:gd name="T30" fmla="*/ 39 w 980"/>
                  <a:gd name="T31" fmla="*/ 4 h 1170"/>
                  <a:gd name="T32" fmla="*/ 38 w 980"/>
                  <a:gd name="T33" fmla="*/ 5 h 1170"/>
                  <a:gd name="T34" fmla="*/ 37 w 980"/>
                  <a:gd name="T35" fmla="*/ 5 h 1170"/>
                  <a:gd name="T36" fmla="*/ 37 w 980"/>
                  <a:gd name="T37" fmla="*/ 5 h 1170"/>
                  <a:gd name="T38" fmla="*/ 37 w 980"/>
                  <a:gd name="T39" fmla="*/ 5 h 1170"/>
                  <a:gd name="T40" fmla="*/ 36 w 980"/>
                  <a:gd name="T41" fmla="*/ 5 h 1170"/>
                  <a:gd name="T42" fmla="*/ 36 w 980"/>
                  <a:gd name="T43" fmla="*/ 5 h 1170"/>
                  <a:gd name="T44" fmla="*/ 35 w 980"/>
                  <a:gd name="T45" fmla="*/ 5 h 1170"/>
                  <a:gd name="T46" fmla="*/ 35 w 980"/>
                  <a:gd name="T47" fmla="*/ 5 h 1170"/>
                  <a:gd name="T48" fmla="*/ 34 w 980"/>
                  <a:gd name="T49" fmla="*/ 5 h 1170"/>
                  <a:gd name="T50" fmla="*/ 33 w 980"/>
                  <a:gd name="T51" fmla="*/ 5 h 1170"/>
                  <a:gd name="T52" fmla="*/ 33 w 980"/>
                  <a:gd name="T53" fmla="*/ 5 h 1170"/>
                  <a:gd name="T54" fmla="*/ 32 w 980"/>
                  <a:gd name="T55" fmla="*/ 5 h 1170"/>
                  <a:gd name="T56" fmla="*/ 32 w 980"/>
                  <a:gd name="T57" fmla="*/ 5 h 1170"/>
                  <a:gd name="T58" fmla="*/ 31 w 980"/>
                  <a:gd name="T59" fmla="*/ 5 h 1170"/>
                  <a:gd name="T60" fmla="*/ 31 w 980"/>
                  <a:gd name="T61" fmla="*/ 5 h 1170"/>
                  <a:gd name="T62" fmla="*/ 30 w 980"/>
                  <a:gd name="T63" fmla="*/ 5 h 1170"/>
                  <a:gd name="T64" fmla="*/ 30 w 980"/>
                  <a:gd name="T65" fmla="*/ 5 h 1170"/>
                  <a:gd name="T66" fmla="*/ 30 w 980"/>
                  <a:gd name="T67" fmla="*/ 5 h 1170"/>
                  <a:gd name="T68" fmla="*/ 29 w 980"/>
                  <a:gd name="T69" fmla="*/ 5 h 1170"/>
                  <a:gd name="T70" fmla="*/ 29 w 980"/>
                  <a:gd name="T71" fmla="*/ 4 h 1170"/>
                  <a:gd name="T72" fmla="*/ 27 w 980"/>
                  <a:gd name="T73" fmla="*/ 5 h 1170"/>
                  <a:gd name="T74" fmla="*/ 27 w 980"/>
                  <a:gd name="T75" fmla="*/ 6 h 1170"/>
                  <a:gd name="T76" fmla="*/ 28 w 980"/>
                  <a:gd name="T77" fmla="*/ 6 h 1170"/>
                  <a:gd name="T78" fmla="*/ 28 w 980"/>
                  <a:gd name="T79" fmla="*/ 7 h 1170"/>
                  <a:gd name="T80" fmla="*/ 28 w 980"/>
                  <a:gd name="T81" fmla="*/ 7 h 1170"/>
                  <a:gd name="T82" fmla="*/ 28 w 980"/>
                  <a:gd name="T83" fmla="*/ 8 h 1170"/>
                  <a:gd name="T84" fmla="*/ 28 w 980"/>
                  <a:gd name="T85" fmla="*/ 8 h 1170"/>
                  <a:gd name="T86" fmla="*/ 27 w 980"/>
                  <a:gd name="T87" fmla="*/ 9 h 1170"/>
                  <a:gd name="T88" fmla="*/ 25 w 980"/>
                  <a:gd name="T89" fmla="*/ 10 h 1170"/>
                  <a:gd name="T90" fmla="*/ 20 w 980"/>
                  <a:gd name="T91" fmla="*/ 13 h 1170"/>
                  <a:gd name="T92" fmla="*/ 15 w 980"/>
                  <a:gd name="T93" fmla="*/ 17 h 1170"/>
                  <a:gd name="T94" fmla="*/ 13 w 980"/>
                  <a:gd name="T95" fmla="*/ 11 h 1170"/>
                  <a:gd name="T96" fmla="*/ 16 w 980"/>
                  <a:gd name="T97" fmla="*/ 9 h 1170"/>
                  <a:gd name="T98" fmla="*/ 14 w 980"/>
                  <a:gd name="T99" fmla="*/ 4 h 1170"/>
                  <a:gd name="T100" fmla="*/ 10 w 980"/>
                  <a:gd name="T101" fmla="*/ 18 h 1170"/>
                  <a:gd name="T102" fmla="*/ 12 w 980"/>
                  <a:gd name="T103" fmla="*/ 36 h 1170"/>
                  <a:gd name="T104" fmla="*/ 1 w 980"/>
                  <a:gd name="T105" fmla="*/ 58 h 1170"/>
                  <a:gd name="T106" fmla="*/ 0 w 980"/>
                  <a:gd name="T107" fmla="*/ 62 h 1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0"/>
                  <a:gd name="T163" fmla="*/ 0 h 1170"/>
                  <a:gd name="T164" fmla="*/ 980 w 980"/>
                  <a:gd name="T165" fmla="*/ 1170 h 11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0" h="1170">
                    <a:moveTo>
                      <a:pt x="0" y="992"/>
                    </a:moveTo>
                    <a:lnTo>
                      <a:pt x="39" y="1089"/>
                    </a:lnTo>
                    <a:lnTo>
                      <a:pt x="88" y="1151"/>
                    </a:lnTo>
                    <a:lnTo>
                      <a:pt x="165" y="1170"/>
                    </a:lnTo>
                    <a:lnTo>
                      <a:pt x="237" y="1154"/>
                    </a:lnTo>
                    <a:lnTo>
                      <a:pt x="310" y="1076"/>
                    </a:lnTo>
                    <a:lnTo>
                      <a:pt x="326" y="1010"/>
                    </a:lnTo>
                    <a:lnTo>
                      <a:pt x="325" y="886"/>
                    </a:lnTo>
                    <a:lnTo>
                      <a:pt x="303" y="637"/>
                    </a:lnTo>
                    <a:lnTo>
                      <a:pt x="342" y="609"/>
                    </a:lnTo>
                    <a:lnTo>
                      <a:pt x="347" y="573"/>
                    </a:lnTo>
                    <a:lnTo>
                      <a:pt x="392" y="558"/>
                    </a:lnTo>
                    <a:lnTo>
                      <a:pt x="402" y="515"/>
                    </a:lnTo>
                    <a:lnTo>
                      <a:pt x="492" y="559"/>
                    </a:lnTo>
                    <a:lnTo>
                      <a:pt x="545" y="573"/>
                    </a:lnTo>
                    <a:lnTo>
                      <a:pt x="923" y="452"/>
                    </a:lnTo>
                    <a:lnTo>
                      <a:pt x="973" y="380"/>
                    </a:lnTo>
                    <a:lnTo>
                      <a:pt x="973" y="247"/>
                    </a:lnTo>
                    <a:lnTo>
                      <a:pt x="980" y="131"/>
                    </a:lnTo>
                    <a:lnTo>
                      <a:pt x="966" y="114"/>
                    </a:lnTo>
                    <a:lnTo>
                      <a:pt x="923" y="106"/>
                    </a:lnTo>
                    <a:lnTo>
                      <a:pt x="902" y="63"/>
                    </a:lnTo>
                    <a:lnTo>
                      <a:pt x="835" y="0"/>
                    </a:lnTo>
                    <a:lnTo>
                      <a:pt x="731" y="52"/>
                    </a:lnTo>
                    <a:lnTo>
                      <a:pt x="644" y="53"/>
                    </a:lnTo>
                    <a:lnTo>
                      <a:pt x="641" y="53"/>
                    </a:lnTo>
                    <a:lnTo>
                      <a:pt x="637" y="55"/>
                    </a:lnTo>
                    <a:lnTo>
                      <a:pt x="633" y="56"/>
                    </a:lnTo>
                    <a:lnTo>
                      <a:pt x="630" y="56"/>
                    </a:lnTo>
                    <a:lnTo>
                      <a:pt x="625" y="59"/>
                    </a:lnTo>
                    <a:lnTo>
                      <a:pt x="620" y="61"/>
                    </a:lnTo>
                    <a:lnTo>
                      <a:pt x="613" y="62"/>
                    </a:lnTo>
                    <a:lnTo>
                      <a:pt x="608" y="63"/>
                    </a:lnTo>
                    <a:lnTo>
                      <a:pt x="602" y="65"/>
                    </a:lnTo>
                    <a:lnTo>
                      <a:pt x="595" y="68"/>
                    </a:lnTo>
                    <a:lnTo>
                      <a:pt x="591" y="68"/>
                    </a:lnTo>
                    <a:lnTo>
                      <a:pt x="588" y="69"/>
                    </a:lnTo>
                    <a:lnTo>
                      <a:pt x="584" y="69"/>
                    </a:lnTo>
                    <a:lnTo>
                      <a:pt x="580" y="71"/>
                    </a:lnTo>
                    <a:lnTo>
                      <a:pt x="577" y="71"/>
                    </a:lnTo>
                    <a:lnTo>
                      <a:pt x="573" y="72"/>
                    </a:lnTo>
                    <a:lnTo>
                      <a:pt x="569" y="73"/>
                    </a:lnTo>
                    <a:lnTo>
                      <a:pt x="566" y="75"/>
                    </a:lnTo>
                    <a:lnTo>
                      <a:pt x="562" y="75"/>
                    </a:lnTo>
                    <a:lnTo>
                      <a:pt x="557" y="75"/>
                    </a:lnTo>
                    <a:lnTo>
                      <a:pt x="553" y="76"/>
                    </a:lnTo>
                    <a:lnTo>
                      <a:pt x="549" y="76"/>
                    </a:lnTo>
                    <a:lnTo>
                      <a:pt x="545" y="76"/>
                    </a:lnTo>
                    <a:lnTo>
                      <a:pt x="541" y="78"/>
                    </a:lnTo>
                    <a:lnTo>
                      <a:pt x="536" y="78"/>
                    </a:lnTo>
                    <a:lnTo>
                      <a:pt x="532" y="78"/>
                    </a:lnTo>
                    <a:lnTo>
                      <a:pt x="528" y="78"/>
                    </a:lnTo>
                    <a:lnTo>
                      <a:pt x="524" y="78"/>
                    </a:lnTo>
                    <a:lnTo>
                      <a:pt x="520" y="78"/>
                    </a:lnTo>
                    <a:lnTo>
                      <a:pt x="515" y="78"/>
                    </a:lnTo>
                    <a:lnTo>
                      <a:pt x="511" y="78"/>
                    </a:lnTo>
                    <a:lnTo>
                      <a:pt x="507" y="78"/>
                    </a:lnTo>
                    <a:lnTo>
                      <a:pt x="504" y="78"/>
                    </a:lnTo>
                    <a:lnTo>
                      <a:pt x="500" y="78"/>
                    </a:lnTo>
                    <a:lnTo>
                      <a:pt x="496" y="78"/>
                    </a:lnTo>
                    <a:lnTo>
                      <a:pt x="492" y="78"/>
                    </a:lnTo>
                    <a:lnTo>
                      <a:pt x="487" y="76"/>
                    </a:lnTo>
                    <a:lnTo>
                      <a:pt x="483" y="76"/>
                    </a:lnTo>
                    <a:lnTo>
                      <a:pt x="479" y="75"/>
                    </a:lnTo>
                    <a:lnTo>
                      <a:pt x="476" y="75"/>
                    </a:lnTo>
                    <a:lnTo>
                      <a:pt x="472" y="73"/>
                    </a:lnTo>
                    <a:lnTo>
                      <a:pt x="469" y="72"/>
                    </a:lnTo>
                    <a:lnTo>
                      <a:pt x="465" y="71"/>
                    </a:lnTo>
                    <a:lnTo>
                      <a:pt x="462" y="69"/>
                    </a:lnTo>
                    <a:lnTo>
                      <a:pt x="458" y="68"/>
                    </a:lnTo>
                    <a:lnTo>
                      <a:pt x="457" y="66"/>
                    </a:lnTo>
                    <a:lnTo>
                      <a:pt x="450" y="63"/>
                    </a:lnTo>
                    <a:lnTo>
                      <a:pt x="445" y="59"/>
                    </a:lnTo>
                    <a:lnTo>
                      <a:pt x="417" y="75"/>
                    </a:lnTo>
                    <a:lnTo>
                      <a:pt x="437" y="79"/>
                    </a:lnTo>
                    <a:lnTo>
                      <a:pt x="424" y="95"/>
                    </a:lnTo>
                    <a:lnTo>
                      <a:pt x="445" y="92"/>
                    </a:lnTo>
                    <a:lnTo>
                      <a:pt x="445" y="93"/>
                    </a:lnTo>
                    <a:lnTo>
                      <a:pt x="445" y="96"/>
                    </a:lnTo>
                    <a:lnTo>
                      <a:pt x="445" y="102"/>
                    </a:lnTo>
                    <a:lnTo>
                      <a:pt x="445" y="109"/>
                    </a:lnTo>
                    <a:lnTo>
                      <a:pt x="444" y="112"/>
                    </a:lnTo>
                    <a:lnTo>
                      <a:pt x="444" y="116"/>
                    </a:lnTo>
                    <a:lnTo>
                      <a:pt x="441" y="119"/>
                    </a:lnTo>
                    <a:lnTo>
                      <a:pt x="440" y="124"/>
                    </a:lnTo>
                    <a:lnTo>
                      <a:pt x="436" y="125"/>
                    </a:lnTo>
                    <a:lnTo>
                      <a:pt x="433" y="129"/>
                    </a:lnTo>
                    <a:lnTo>
                      <a:pt x="429" y="132"/>
                    </a:lnTo>
                    <a:lnTo>
                      <a:pt x="424" y="134"/>
                    </a:lnTo>
                    <a:lnTo>
                      <a:pt x="385" y="157"/>
                    </a:lnTo>
                    <a:lnTo>
                      <a:pt x="368" y="191"/>
                    </a:lnTo>
                    <a:lnTo>
                      <a:pt x="305" y="205"/>
                    </a:lnTo>
                    <a:lnTo>
                      <a:pt x="310" y="230"/>
                    </a:lnTo>
                    <a:lnTo>
                      <a:pt x="233" y="258"/>
                    </a:lnTo>
                    <a:lnTo>
                      <a:pt x="214" y="205"/>
                    </a:lnTo>
                    <a:lnTo>
                      <a:pt x="193" y="171"/>
                    </a:lnTo>
                    <a:lnTo>
                      <a:pt x="207" y="151"/>
                    </a:lnTo>
                    <a:lnTo>
                      <a:pt x="247" y="129"/>
                    </a:lnTo>
                    <a:lnTo>
                      <a:pt x="241" y="72"/>
                    </a:lnTo>
                    <a:lnTo>
                      <a:pt x="221" y="63"/>
                    </a:lnTo>
                    <a:lnTo>
                      <a:pt x="101" y="171"/>
                    </a:lnTo>
                    <a:lnTo>
                      <a:pt x="150" y="277"/>
                    </a:lnTo>
                    <a:lnTo>
                      <a:pt x="143" y="462"/>
                    </a:lnTo>
                    <a:lnTo>
                      <a:pt x="186" y="565"/>
                    </a:lnTo>
                    <a:lnTo>
                      <a:pt x="158" y="681"/>
                    </a:lnTo>
                    <a:lnTo>
                      <a:pt x="15" y="919"/>
                    </a:lnTo>
                    <a:lnTo>
                      <a:pt x="0" y="992"/>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Freeform 23"/>
              <p:cNvSpPr>
                <a:spLocks/>
              </p:cNvSpPr>
              <p:nvPr/>
            </p:nvSpPr>
            <p:spPr bwMode="auto">
              <a:xfrm>
                <a:off x="560" y="1845"/>
                <a:ext cx="262" cy="283"/>
              </a:xfrm>
              <a:custGeom>
                <a:avLst/>
                <a:gdLst>
                  <a:gd name="T0" fmla="*/ 13 w 524"/>
                  <a:gd name="T1" fmla="*/ 4 h 565"/>
                  <a:gd name="T2" fmla="*/ 12 w 524"/>
                  <a:gd name="T3" fmla="*/ 4 h 565"/>
                  <a:gd name="T4" fmla="*/ 10 w 524"/>
                  <a:gd name="T5" fmla="*/ 4 h 565"/>
                  <a:gd name="T6" fmla="*/ 8 w 524"/>
                  <a:gd name="T7" fmla="*/ 4 h 565"/>
                  <a:gd name="T8" fmla="*/ 7 w 524"/>
                  <a:gd name="T9" fmla="*/ 4 h 565"/>
                  <a:gd name="T10" fmla="*/ 5 w 524"/>
                  <a:gd name="T11" fmla="*/ 5 h 565"/>
                  <a:gd name="T12" fmla="*/ 4 w 524"/>
                  <a:gd name="T13" fmla="*/ 5 h 565"/>
                  <a:gd name="T14" fmla="*/ 2 w 524"/>
                  <a:gd name="T15" fmla="*/ 7 h 565"/>
                  <a:gd name="T16" fmla="*/ 2 w 524"/>
                  <a:gd name="T17" fmla="*/ 8 h 565"/>
                  <a:gd name="T18" fmla="*/ 1 w 524"/>
                  <a:gd name="T19" fmla="*/ 10 h 565"/>
                  <a:gd name="T20" fmla="*/ 1 w 524"/>
                  <a:gd name="T21" fmla="*/ 11 h 565"/>
                  <a:gd name="T22" fmla="*/ 1 w 524"/>
                  <a:gd name="T23" fmla="*/ 12 h 565"/>
                  <a:gd name="T24" fmla="*/ 1 w 524"/>
                  <a:gd name="T25" fmla="*/ 14 h 565"/>
                  <a:gd name="T26" fmla="*/ 0 w 524"/>
                  <a:gd name="T27" fmla="*/ 15 h 565"/>
                  <a:gd name="T28" fmla="*/ 0 w 524"/>
                  <a:gd name="T29" fmla="*/ 17 h 565"/>
                  <a:gd name="T30" fmla="*/ 1 w 524"/>
                  <a:gd name="T31" fmla="*/ 18 h 565"/>
                  <a:gd name="T32" fmla="*/ 1 w 524"/>
                  <a:gd name="T33" fmla="*/ 20 h 565"/>
                  <a:gd name="T34" fmla="*/ 1 w 524"/>
                  <a:gd name="T35" fmla="*/ 22 h 565"/>
                  <a:gd name="T36" fmla="*/ 1 w 524"/>
                  <a:gd name="T37" fmla="*/ 23 h 565"/>
                  <a:gd name="T38" fmla="*/ 2 w 524"/>
                  <a:gd name="T39" fmla="*/ 25 h 565"/>
                  <a:gd name="T40" fmla="*/ 2 w 524"/>
                  <a:gd name="T41" fmla="*/ 26 h 565"/>
                  <a:gd name="T42" fmla="*/ 3 w 524"/>
                  <a:gd name="T43" fmla="*/ 28 h 565"/>
                  <a:gd name="T44" fmla="*/ 3 w 524"/>
                  <a:gd name="T45" fmla="*/ 29 h 565"/>
                  <a:gd name="T46" fmla="*/ 4 w 524"/>
                  <a:gd name="T47" fmla="*/ 30 h 565"/>
                  <a:gd name="T48" fmla="*/ 5 w 524"/>
                  <a:gd name="T49" fmla="*/ 32 h 565"/>
                  <a:gd name="T50" fmla="*/ 7 w 524"/>
                  <a:gd name="T51" fmla="*/ 34 h 565"/>
                  <a:gd name="T52" fmla="*/ 19 w 524"/>
                  <a:gd name="T53" fmla="*/ 36 h 565"/>
                  <a:gd name="T54" fmla="*/ 28 w 524"/>
                  <a:gd name="T55" fmla="*/ 31 h 565"/>
                  <a:gd name="T56" fmla="*/ 29 w 524"/>
                  <a:gd name="T57" fmla="*/ 30 h 565"/>
                  <a:gd name="T58" fmla="*/ 30 w 524"/>
                  <a:gd name="T59" fmla="*/ 28 h 565"/>
                  <a:gd name="T60" fmla="*/ 31 w 524"/>
                  <a:gd name="T61" fmla="*/ 26 h 565"/>
                  <a:gd name="T62" fmla="*/ 32 w 524"/>
                  <a:gd name="T63" fmla="*/ 25 h 565"/>
                  <a:gd name="T64" fmla="*/ 32 w 524"/>
                  <a:gd name="T65" fmla="*/ 24 h 565"/>
                  <a:gd name="T66" fmla="*/ 33 w 524"/>
                  <a:gd name="T67" fmla="*/ 22 h 565"/>
                  <a:gd name="T68" fmla="*/ 33 w 524"/>
                  <a:gd name="T69" fmla="*/ 21 h 565"/>
                  <a:gd name="T70" fmla="*/ 33 w 524"/>
                  <a:gd name="T71" fmla="*/ 20 h 565"/>
                  <a:gd name="T72" fmla="*/ 33 w 524"/>
                  <a:gd name="T73" fmla="*/ 18 h 565"/>
                  <a:gd name="T74" fmla="*/ 33 w 524"/>
                  <a:gd name="T75" fmla="*/ 17 h 565"/>
                  <a:gd name="T76" fmla="*/ 33 w 524"/>
                  <a:gd name="T77" fmla="*/ 15 h 565"/>
                  <a:gd name="T78" fmla="*/ 32 w 524"/>
                  <a:gd name="T79" fmla="*/ 14 h 565"/>
                  <a:gd name="T80" fmla="*/ 31 w 524"/>
                  <a:gd name="T81" fmla="*/ 12 h 565"/>
                  <a:gd name="T82" fmla="*/ 31 w 524"/>
                  <a:gd name="T83" fmla="*/ 10 h 565"/>
                  <a:gd name="T84" fmla="*/ 30 w 524"/>
                  <a:gd name="T85" fmla="*/ 8 h 565"/>
                  <a:gd name="T86" fmla="*/ 29 w 524"/>
                  <a:gd name="T87" fmla="*/ 6 h 565"/>
                  <a:gd name="T88" fmla="*/ 28 w 524"/>
                  <a:gd name="T89" fmla="*/ 5 h 565"/>
                  <a:gd name="T90" fmla="*/ 27 w 524"/>
                  <a:gd name="T91" fmla="*/ 3 h 565"/>
                  <a:gd name="T92" fmla="*/ 26 w 524"/>
                  <a:gd name="T93" fmla="*/ 2 h 565"/>
                  <a:gd name="T94" fmla="*/ 25 w 524"/>
                  <a:gd name="T95" fmla="*/ 1 h 565"/>
                  <a:gd name="T96" fmla="*/ 24 w 524"/>
                  <a:gd name="T97" fmla="*/ 1 h 565"/>
                  <a:gd name="T98" fmla="*/ 19 w 524"/>
                  <a:gd name="T99" fmla="*/ 2 h 565"/>
                  <a:gd name="T100" fmla="*/ 18 w 524"/>
                  <a:gd name="T101" fmla="*/ 3 h 565"/>
                  <a:gd name="T102" fmla="*/ 17 w 524"/>
                  <a:gd name="T103" fmla="*/ 4 h 565"/>
                  <a:gd name="T104" fmla="*/ 15 w 524"/>
                  <a:gd name="T105" fmla="*/ 4 h 565"/>
                  <a:gd name="T106" fmla="*/ 14 w 524"/>
                  <a:gd name="T107" fmla="*/ 5 h 5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4"/>
                  <a:gd name="T163" fmla="*/ 0 h 565"/>
                  <a:gd name="T164" fmla="*/ 524 w 524"/>
                  <a:gd name="T165" fmla="*/ 565 h 5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4" h="565">
                    <a:moveTo>
                      <a:pt x="214" y="66"/>
                    </a:moveTo>
                    <a:lnTo>
                      <a:pt x="214" y="66"/>
                    </a:lnTo>
                    <a:lnTo>
                      <a:pt x="211" y="64"/>
                    </a:lnTo>
                    <a:lnTo>
                      <a:pt x="207" y="64"/>
                    </a:lnTo>
                    <a:lnTo>
                      <a:pt x="202" y="63"/>
                    </a:lnTo>
                    <a:lnTo>
                      <a:pt x="197" y="63"/>
                    </a:lnTo>
                    <a:lnTo>
                      <a:pt x="193" y="62"/>
                    </a:lnTo>
                    <a:lnTo>
                      <a:pt x="189" y="62"/>
                    </a:lnTo>
                    <a:lnTo>
                      <a:pt x="186" y="62"/>
                    </a:lnTo>
                    <a:lnTo>
                      <a:pt x="181" y="62"/>
                    </a:lnTo>
                    <a:lnTo>
                      <a:pt x="176" y="60"/>
                    </a:lnTo>
                    <a:lnTo>
                      <a:pt x="172" y="60"/>
                    </a:lnTo>
                    <a:lnTo>
                      <a:pt x="168" y="60"/>
                    </a:lnTo>
                    <a:lnTo>
                      <a:pt x="162" y="60"/>
                    </a:lnTo>
                    <a:lnTo>
                      <a:pt x="157" y="60"/>
                    </a:lnTo>
                    <a:lnTo>
                      <a:pt x="151" y="59"/>
                    </a:lnTo>
                    <a:lnTo>
                      <a:pt x="147" y="59"/>
                    </a:lnTo>
                    <a:lnTo>
                      <a:pt x="141" y="59"/>
                    </a:lnTo>
                    <a:lnTo>
                      <a:pt x="136" y="59"/>
                    </a:lnTo>
                    <a:lnTo>
                      <a:pt x="130" y="59"/>
                    </a:lnTo>
                    <a:lnTo>
                      <a:pt x="125" y="60"/>
                    </a:lnTo>
                    <a:lnTo>
                      <a:pt x="119" y="60"/>
                    </a:lnTo>
                    <a:lnTo>
                      <a:pt x="113" y="60"/>
                    </a:lnTo>
                    <a:lnTo>
                      <a:pt x="108" y="60"/>
                    </a:lnTo>
                    <a:lnTo>
                      <a:pt x="102" y="62"/>
                    </a:lnTo>
                    <a:lnTo>
                      <a:pt x="97" y="62"/>
                    </a:lnTo>
                    <a:lnTo>
                      <a:pt x="92" y="63"/>
                    </a:lnTo>
                    <a:lnTo>
                      <a:pt x="88" y="64"/>
                    </a:lnTo>
                    <a:lnTo>
                      <a:pt x="83" y="66"/>
                    </a:lnTo>
                    <a:lnTo>
                      <a:pt x="78" y="67"/>
                    </a:lnTo>
                    <a:lnTo>
                      <a:pt x="74" y="69"/>
                    </a:lnTo>
                    <a:lnTo>
                      <a:pt x="69" y="70"/>
                    </a:lnTo>
                    <a:lnTo>
                      <a:pt x="64" y="73"/>
                    </a:lnTo>
                    <a:lnTo>
                      <a:pt x="59" y="76"/>
                    </a:lnTo>
                    <a:lnTo>
                      <a:pt x="55" y="80"/>
                    </a:lnTo>
                    <a:lnTo>
                      <a:pt x="50" y="83"/>
                    </a:lnTo>
                    <a:lnTo>
                      <a:pt x="48" y="89"/>
                    </a:lnTo>
                    <a:lnTo>
                      <a:pt x="42" y="92"/>
                    </a:lnTo>
                    <a:lnTo>
                      <a:pt x="39" y="97"/>
                    </a:lnTo>
                    <a:lnTo>
                      <a:pt x="35" y="103"/>
                    </a:lnTo>
                    <a:lnTo>
                      <a:pt x="32" y="109"/>
                    </a:lnTo>
                    <a:lnTo>
                      <a:pt x="28" y="115"/>
                    </a:lnTo>
                    <a:lnTo>
                      <a:pt x="25" y="120"/>
                    </a:lnTo>
                    <a:lnTo>
                      <a:pt x="22" y="123"/>
                    </a:lnTo>
                    <a:lnTo>
                      <a:pt x="22" y="126"/>
                    </a:lnTo>
                    <a:lnTo>
                      <a:pt x="21" y="130"/>
                    </a:lnTo>
                    <a:lnTo>
                      <a:pt x="20" y="135"/>
                    </a:lnTo>
                    <a:lnTo>
                      <a:pt x="17" y="138"/>
                    </a:lnTo>
                    <a:lnTo>
                      <a:pt x="15" y="140"/>
                    </a:lnTo>
                    <a:lnTo>
                      <a:pt x="14" y="145"/>
                    </a:lnTo>
                    <a:lnTo>
                      <a:pt x="13" y="149"/>
                    </a:lnTo>
                    <a:lnTo>
                      <a:pt x="11" y="152"/>
                    </a:lnTo>
                    <a:lnTo>
                      <a:pt x="10" y="156"/>
                    </a:lnTo>
                    <a:lnTo>
                      <a:pt x="8" y="160"/>
                    </a:lnTo>
                    <a:lnTo>
                      <a:pt x="8" y="165"/>
                    </a:lnTo>
                    <a:lnTo>
                      <a:pt x="7" y="169"/>
                    </a:lnTo>
                    <a:lnTo>
                      <a:pt x="7" y="172"/>
                    </a:lnTo>
                    <a:lnTo>
                      <a:pt x="6" y="178"/>
                    </a:lnTo>
                    <a:lnTo>
                      <a:pt x="4" y="182"/>
                    </a:lnTo>
                    <a:lnTo>
                      <a:pt x="3" y="186"/>
                    </a:lnTo>
                    <a:lnTo>
                      <a:pt x="3" y="191"/>
                    </a:lnTo>
                    <a:lnTo>
                      <a:pt x="3" y="195"/>
                    </a:lnTo>
                    <a:lnTo>
                      <a:pt x="3" y="199"/>
                    </a:lnTo>
                    <a:lnTo>
                      <a:pt x="1" y="203"/>
                    </a:lnTo>
                    <a:lnTo>
                      <a:pt x="1" y="209"/>
                    </a:lnTo>
                    <a:lnTo>
                      <a:pt x="0" y="213"/>
                    </a:lnTo>
                    <a:lnTo>
                      <a:pt x="0" y="219"/>
                    </a:lnTo>
                    <a:lnTo>
                      <a:pt x="0" y="224"/>
                    </a:lnTo>
                    <a:lnTo>
                      <a:pt x="0" y="228"/>
                    </a:lnTo>
                    <a:lnTo>
                      <a:pt x="0" y="234"/>
                    </a:lnTo>
                    <a:lnTo>
                      <a:pt x="0" y="238"/>
                    </a:lnTo>
                    <a:lnTo>
                      <a:pt x="0" y="242"/>
                    </a:lnTo>
                    <a:lnTo>
                      <a:pt x="0" y="248"/>
                    </a:lnTo>
                    <a:lnTo>
                      <a:pt x="0" y="254"/>
                    </a:lnTo>
                    <a:lnTo>
                      <a:pt x="0" y="259"/>
                    </a:lnTo>
                    <a:lnTo>
                      <a:pt x="0" y="264"/>
                    </a:lnTo>
                    <a:lnTo>
                      <a:pt x="1" y="269"/>
                    </a:lnTo>
                    <a:lnTo>
                      <a:pt x="1" y="275"/>
                    </a:lnTo>
                    <a:lnTo>
                      <a:pt x="3" y="281"/>
                    </a:lnTo>
                    <a:lnTo>
                      <a:pt x="3" y="285"/>
                    </a:lnTo>
                    <a:lnTo>
                      <a:pt x="3" y="291"/>
                    </a:lnTo>
                    <a:lnTo>
                      <a:pt x="4" y="295"/>
                    </a:lnTo>
                    <a:lnTo>
                      <a:pt x="4" y="302"/>
                    </a:lnTo>
                    <a:lnTo>
                      <a:pt x="6" y="307"/>
                    </a:lnTo>
                    <a:lnTo>
                      <a:pt x="7" y="312"/>
                    </a:lnTo>
                    <a:lnTo>
                      <a:pt x="7" y="317"/>
                    </a:lnTo>
                    <a:lnTo>
                      <a:pt x="8" y="324"/>
                    </a:lnTo>
                    <a:lnTo>
                      <a:pt x="8" y="328"/>
                    </a:lnTo>
                    <a:lnTo>
                      <a:pt x="10" y="332"/>
                    </a:lnTo>
                    <a:lnTo>
                      <a:pt x="11" y="338"/>
                    </a:lnTo>
                    <a:lnTo>
                      <a:pt x="13" y="344"/>
                    </a:lnTo>
                    <a:lnTo>
                      <a:pt x="13" y="348"/>
                    </a:lnTo>
                    <a:lnTo>
                      <a:pt x="15" y="354"/>
                    </a:lnTo>
                    <a:lnTo>
                      <a:pt x="15" y="358"/>
                    </a:lnTo>
                    <a:lnTo>
                      <a:pt x="17" y="364"/>
                    </a:lnTo>
                    <a:lnTo>
                      <a:pt x="18" y="370"/>
                    </a:lnTo>
                    <a:lnTo>
                      <a:pt x="20" y="374"/>
                    </a:lnTo>
                    <a:lnTo>
                      <a:pt x="21" y="378"/>
                    </a:lnTo>
                    <a:lnTo>
                      <a:pt x="22" y="384"/>
                    </a:lnTo>
                    <a:lnTo>
                      <a:pt x="24" y="388"/>
                    </a:lnTo>
                    <a:lnTo>
                      <a:pt x="25" y="394"/>
                    </a:lnTo>
                    <a:lnTo>
                      <a:pt x="27" y="398"/>
                    </a:lnTo>
                    <a:lnTo>
                      <a:pt x="29" y="404"/>
                    </a:lnTo>
                    <a:lnTo>
                      <a:pt x="29" y="408"/>
                    </a:lnTo>
                    <a:lnTo>
                      <a:pt x="31" y="413"/>
                    </a:lnTo>
                    <a:lnTo>
                      <a:pt x="34" y="417"/>
                    </a:lnTo>
                    <a:lnTo>
                      <a:pt x="35" y="423"/>
                    </a:lnTo>
                    <a:lnTo>
                      <a:pt x="36" y="426"/>
                    </a:lnTo>
                    <a:lnTo>
                      <a:pt x="39" y="431"/>
                    </a:lnTo>
                    <a:lnTo>
                      <a:pt x="41" y="436"/>
                    </a:lnTo>
                    <a:lnTo>
                      <a:pt x="42" y="440"/>
                    </a:lnTo>
                    <a:lnTo>
                      <a:pt x="45" y="444"/>
                    </a:lnTo>
                    <a:lnTo>
                      <a:pt x="46" y="448"/>
                    </a:lnTo>
                    <a:lnTo>
                      <a:pt x="49" y="453"/>
                    </a:lnTo>
                    <a:lnTo>
                      <a:pt x="50" y="457"/>
                    </a:lnTo>
                    <a:lnTo>
                      <a:pt x="52" y="460"/>
                    </a:lnTo>
                    <a:lnTo>
                      <a:pt x="55" y="464"/>
                    </a:lnTo>
                    <a:lnTo>
                      <a:pt x="56" y="469"/>
                    </a:lnTo>
                    <a:lnTo>
                      <a:pt x="59" y="473"/>
                    </a:lnTo>
                    <a:lnTo>
                      <a:pt x="60" y="476"/>
                    </a:lnTo>
                    <a:lnTo>
                      <a:pt x="63" y="480"/>
                    </a:lnTo>
                    <a:lnTo>
                      <a:pt x="66" y="483"/>
                    </a:lnTo>
                    <a:lnTo>
                      <a:pt x="69" y="487"/>
                    </a:lnTo>
                    <a:lnTo>
                      <a:pt x="73" y="494"/>
                    </a:lnTo>
                    <a:lnTo>
                      <a:pt x="78" y="501"/>
                    </a:lnTo>
                    <a:lnTo>
                      <a:pt x="83" y="507"/>
                    </a:lnTo>
                    <a:lnTo>
                      <a:pt x="88" y="513"/>
                    </a:lnTo>
                    <a:lnTo>
                      <a:pt x="94" y="517"/>
                    </a:lnTo>
                    <a:lnTo>
                      <a:pt x="99" y="523"/>
                    </a:lnTo>
                    <a:lnTo>
                      <a:pt x="105" y="529"/>
                    </a:lnTo>
                    <a:lnTo>
                      <a:pt x="111" y="533"/>
                    </a:lnTo>
                    <a:lnTo>
                      <a:pt x="116" y="536"/>
                    </a:lnTo>
                    <a:lnTo>
                      <a:pt x="123" y="540"/>
                    </a:lnTo>
                    <a:lnTo>
                      <a:pt x="207" y="565"/>
                    </a:lnTo>
                    <a:lnTo>
                      <a:pt x="297" y="562"/>
                    </a:lnTo>
                    <a:lnTo>
                      <a:pt x="368" y="539"/>
                    </a:lnTo>
                    <a:lnTo>
                      <a:pt x="445" y="496"/>
                    </a:lnTo>
                    <a:lnTo>
                      <a:pt x="447" y="494"/>
                    </a:lnTo>
                    <a:lnTo>
                      <a:pt x="448" y="490"/>
                    </a:lnTo>
                    <a:lnTo>
                      <a:pt x="451" y="487"/>
                    </a:lnTo>
                    <a:lnTo>
                      <a:pt x="452" y="483"/>
                    </a:lnTo>
                    <a:lnTo>
                      <a:pt x="455" y="480"/>
                    </a:lnTo>
                    <a:lnTo>
                      <a:pt x="458" y="476"/>
                    </a:lnTo>
                    <a:lnTo>
                      <a:pt x="461" y="470"/>
                    </a:lnTo>
                    <a:lnTo>
                      <a:pt x="464" y="466"/>
                    </a:lnTo>
                    <a:lnTo>
                      <a:pt x="468" y="460"/>
                    </a:lnTo>
                    <a:lnTo>
                      <a:pt x="471" y="453"/>
                    </a:lnTo>
                    <a:lnTo>
                      <a:pt x="475" y="447"/>
                    </a:lnTo>
                    <a:lnTo>
                      <a:pt x="479" y="440"/>
                    </a:lnTo>
                    <a:lnTo>
                      <a:pt x="482" y="433"/>
                    </a:lnTo>
                    <a:lnTo>
                      <a:pt x="486" y="426"/>
                    </a:lnTo>
                    <a:lnTo>
                      <a:pt x="487" y="421"/>
                    </a:lnTo>
                    <a:lnTo>
                      <a:pt x="489" y="418"/>
                    </a:lnTo>
                    <a:lnTo>
                      <a:pt x="492" y="414"/>
                    </a:lnTo>
                    <a:lnTo>
                      <a:pt x="493" y="410"/>
                    </a:lnTo>
                    <a:lnTo>
                      <a:pt x="494" y="405"/>
                    </a:lnTo>
                    <a:lnTo>
                      <a:pt x="496" y="403"/>
                    </a:lnTo>
                    <a:lnTo>
                      <a:pt x="499" y="398"/>
                    </a:lnTo>
                    <a:lnTo>
                      <a:pt x="500" y="394"/>
                    </a:lnTo>
                    <a:lnTo>
                      <a:pt x="501" y="390"/>
                    </a:lnTo>
                    <a:lnTo>
                      <a:pt x="503" y="385"/>
                    </a:lnTo>
                    <a:lnTo>
                      <a:pt x="504" y="381"/>
                    </a:lnTo>
                    <a:lnTo>
                      <a:pt x="506" y="378"/>
                    </a:lnTo>
                    <a:lnTo>
                      <a:pt x="507" y="373"/>
                    </a:lnTo>
                    <a:lnTo>
                      <a:pt x="510" y="370"/>
                    </a:lnTo>
                    <a:lnTo>
                      <a:pt x="511" y="365"/>
                    </a:lnTo>
                    <a:lnTo>
                      <a:pt x="513" y="361"/>
                    </a:lnTo>
                    <a:lnTo>
                      <a:pt x="513" y="357"/>
                    </a:lnTo>
                    <a:lnTo>
                      <a:pt x="514" y="352"/>
                    </a:lnTo>
                    <a:lnTo>
                      <a:pt x="515" y="348"/>
                    </a:lnTo>
                    <a:lnTo>
                      <a:pt x="517" y="344"/>
                    </a:lnTo>
                    <a:lnTo>
                      <a:pt x="518" y="340"/>
                    </a:lnTo>
                    <a:lnTo>
                      <a:pt x="520" y="335"/>
                    </a:lnTo>
                    <a:lnTo>
                      <a:pt x="520" y="331"/>
                    </a:lnTo>
                    <a:lnTo>
                      <a:pt x="521" y="327"/>
                    </a:lnTo>
                    <a:lnTo>
                      <a:pt x="521" y="322"/>
                    </a:lnTo>
                    <a:lnTo>
                      <a:pt x="521" y="318"/>
                    </a:lnTo>
                    <a:lnTo>
                      <a:pt x="522" y="315"/>
                    </a:lnTo>
                    <a:lnTo>
                      <a:pt x="522" y="311"/>
                    </a:lnTo>
                    <a:lnTo>
                      <a:pt x="522" y="307"/>
                    </a:lnTo>
                    <a:lnTo>
                      <a:pt x="522" y="302"/>
                    </a:lnTo>
                    <a:lnTo>
                      <a:pt x="522" y="299"/>
                    </a:lnTo>
                    <a:lnTo>
                      <a:pt x="524" y="295"/>
                    </a:lnTo>
                    <a:lnTo>
                      <a:pt x="522" y="291"/>
                    </a:lnTo>
                    <a:lnTo>
                      <a:pt x="522" y="287"/>
                    </a:lnTo>
                    <a:lnTo>
                      <a:pt x="521" y="282"/>
                    </a:lnTo>
                    <a:lnTo>
                      <a:pt x="521" y="278"/>
                    </a:lnTo>
                    <a:lnTo>
                      <a:pt x="520" y="272"/>
                    </a:lnTo>
                    <a:lnTo>
                      <a:pt x="520" y="268"/>
                    </a:lnTo>
                    <a:lnTo>
                      <a:pt x="520" y="264"/>
                    </a:lnTo>
                    <a:lnTo>
                      <a:pt x="518" y="259"/>
                    </a:lnTo>
                    <a:lnTo>
                      <a:pt x="517" y="254"/>
                    </a:lnTo>
                    <a:lnTo>
                      <a:pt x="515" y="248"/>
                    </a:lnTo>
                    <a:lnTo>
                      <a:pt x="514" y="244"/>
                    </a:lnTo>
                    <a:lnTo>
                      <a:pt x="514" y="238"/>
                    </a:lnTo>
                    <a:lnTo>
                      <a:pt x="513" y="232"/>
                    </a:lnTo>
                    <a:lnTo>
                      <a:pt x="511" y="226"/>
                    </a:lnTo>
                    <a:lnTo>
                      <a:pt x="510" y="221"/>
                    </a:lnTo>
                    <a:lnTo>
                      <a:pt x="508" y="216"/>
                    </a:lnTo>
                    <a:lnTo>
                      <a:pt x="506" y="209"/>
                    </a:lnTo>
                    <a:lnTo>
                      <a:pt x="504" y="203"/>
                    </a:lnTo>
                    <a:lnTo>
                      <a:pt x="503" y="198"/>
                    </a:lnTo>
                    <a:lnTo>
                      <a:pt x="500" y="192"/>
                    </a:lnTo>
                    <a:lnTo>
                      <a:pt x="499" y="186"/>
                    </a:lnTo>
                    <a:lnTo>
                      <a:pt x="496" y="181"/>
                    </a:lnTo>
                    <a:lnTo>
                      <a:pt x="494" y="175"/>
                    </a:lnTo>
                    <a:lnTo>
                      <a:pt x="493" y="169"/>
                    </a:lnTo>
                    <a:lnTo>
                      <a:pt x="490" y="162"/>
                    </a:lnTo>
                    <a:lnTo>
                      <a:pt x="487" y="156"/>
                    </a:lnTo>
                    <a:lnTo>
                      <a:pt x="485" y="150"/>
                    </a:lnTo>
                    <a:lnTo>
                      <a:pt x="483" y="145"/>
                    </a:lnTo>
                    <a:lnTo>
                      <a:pt x="480" y="139"/>
                    </a:lnTo>
                    <a:lnTo>
                      <a:pt x="478" y="133"/>
                    </a:lnTo>
                    <a:lnTo>
                      <a:pt x="475" y="128"/>
                    </a:lnTo>
                    <a:lnTo>
                      <a:pt x="473" y="122"/>
                    </a:lnTo>
                    <a:lnTo>
                      <a:pt x="471" y="116"/>
                    </a:lnTo>
                    <a:lnTo>
                      <a:pt x="468" y="110"/>
                    </a:lnTo>
                    <a:lnTo>
                      <a:pt x="464" y="105"/>
                    </a:lnTo>
                    <a:lnTo>
                      <a:pt x="461" y="99"/>
                    </a:lnTo>
                    <a:lnTo>
                      <a:pt x="458" y="93"/>
                    </a:lnTo>
                    <a:lnTo>
                      <a:pt x="455" y="87"/>
                    </a:lnTo>
                    <a:lnTo>
                      <a:pt x="452" y="82"/>
                    </a:lnTo>
                    <a:lnTo>
                      <a:pt x="450" y="77"/>
                    </a:lnTo>
                    <a:lnTo>
                      <a:pt x="447" y="72"/>
                    </a:lnTo>
                    <a:lnTo>
                      <a:pt x="443" y="67"/>
                    </a:lnTo>
                    <a:lnTo>
                      <a:pt x="440" y="62"/>
                    </a:lnTo>
                    <a:lnTo>
                      <a:pt x="437" y="57"/>
                    </a:lnTo>
                    <a:lnTo>
                      <a:pt x="434" y="53"/>
                    </a:lnTo>
                    <a:lnTo>
                      <a:pt x="430" y="49"/>
                    </a:lnTo>
                    <a:lnTo>
                      <a:pt x="427" y="44"/>
                    </a:lnTo>
                    <a:lnTo>
                      <a:pt x="424" y="40"/>
                    </a:lnTo>
                    <a:lnTo>
                      <a:pt x="420" y="36"/>
                    </a:lnTo>
                    <a:lnTo>
                      <a:pt x="417" y="32"/>
                    </a:lnTo>
                    <a:lnTo>
                      <a:pt x="413" y="27"/>
                    </a:lnTo>
                    <a:lnTo>
                      <a:pt x="410" y="24"/>
                    </a:lnTo>
                    <a:lnTo>
                      <a:pt x="406" y="21"/>
                    </a:lnTo>
                    <a:lnTo>
                      <a:pt x="403" y="19"/>
                    </a:lnTo>
                    <a:lnTo>
                      <a:pt x="399" y="14"/>
                    </a:lnTo>
                    <a:lnTo>
                      <a:pt x="396" y="13"/>
                    </a:lnTo>
                    <a:lnTo>
                      <a:pt x="392" y="10"/>
                    </a:lnTo>
                    <a:lnTo>
                      <a:pt x="388" y="7"/>
                    </a:lnTo>
                    <a:lnTo>
                      <a:pt x="385" y="6"/>
                    </a:lnTo>
                    <a:lnTo>
                      <a:pt x="381" y="4"/>
                    </a:lnTo>
                    <a:lnTo>
                      <a:pt x="378" y="3"/>
                    </a:lnTo>
                    <a:lnTo>
                      <a:pt x="374" y="1"/>
                    </a:lnTo>
                    <a:lnTo>
                      <a:pt x="370" y="0"/>
                    </a:lnTo>
                    <a:lnTo>
                      <a:pt x="367" y="0"/>
                    </a:lnTo>
                    <a:lnTo>
                      <a:pt x="308" y="24"/>
                    </a:lnTo>
                    <a:lnTo>
                      <a:pt x="307" y="24"/>
                    </a:lnTo>
                    <a:lnTo>
                      <a:pt x="302" y="24"/>
                    </a:lnTo>
                    <a:lnTo>
                      <a:pt x="298" y="26"/>
                    </a:lnTo>
                    <a:lnTo>
                      <a:pt x="293" y="27"/>
                    </a:lnTo>
                    <a:lnTo>
                      <a:pt x="288" y="29"/>
                    </a:lnTo>
                    <a:lnTo>
                      <a:pt x="286" y="30"/>
                    </a:lnTo>
                    <a:lnTo>
                      <a:pt x="281" y="33"/>
                    </a:lnTo>
                    <a:lnTo>
                      <a:pt x="279" y="34"/>
                    </a:lnTo>
                    <a:lnTo>
                      <a:pt x="272" y="40"/>
                    </a:lnTo>
                    <a:lnTo>
                      <a:pt x="266" y="46"/>
                    </a:lnTo>
                    <a:lnTo>
                      <a:pt x="262" y="49"/>
                    </a:lnTo>
                    <a:lnTo>
                      <a:pt x="259" y="52"/>
                    </a:lnTo>
                    <a:lnTo>
                      <a:pt x="255" y="54"/>
                    </a:lnTo>
                    <a:lnTo>
                      <a:pt x="252" y="57"/>
                    </a:lnTo>
                    <a:lnTo>
                      <a:pt x="248" y="59"/>
                    </a:lnTo>
                    <a:lnTo>
                      <a:pt x="242" y="62"/>
                    </a:lnTo>
                    <a:lnTo>
                      <a:pt x="239" y="62"/>
                    </a:lnTo>
                    <a:lnTo>
                      <a:pt x="235" y="63"/>
                    </a:lnTo>
                    <a:lnTo>
                      <a:pt x="231" y="64"/>
                    </a:lnTo>
                    <a:lnTo>
                      <a:pt x="227" y="64"/>
                    </a:lnTo>
                    <a:lnTo>
                      <a:pt x="223" y="64"/>
                    </a:lnTo>
                    <a:lnTo>
                      <a:pt x="221" y="66"/>
                    </a:lnTo>
                    <a:lnTo>
                      <a:pt x="216" y="66"/>
                    </a:lnTo>
                    <a:lnTo>
                      <a:pt x="214" y="66"/>
                    </a:lnTo>
                    <a:close/>
                  </a:path>
                </a:pathLst>
              </a:custGeom>
              <a:solidFill>
                <a:srgbClr val="FF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24"/>
              <p:cNvSpPr>
                <a:spLocks/>
              </p:cNvSpPr>
              <p:nvPr/>
            </p:nvSpPr>
            <p:spPr bwMode="auto">
              <a:xfrm>
                <a:off x="937" y="2085"/>
                <a:ext cx="36" cy="27"/>
              </a:xfrm>
              <a:custGeom>
                <a:avLst/>
                <a:gdLst>
                  <a:gd name="T0" fmla="*/ 0 w 73"/>
                  <a:gd name="T1" fmla="*/ 4 h 53"/>
                  <a:gd name="T2" fmla="*/ 1 w 73"/>
                  <a:gd name="T3" fmla="*/ 0 h 53"/>
                  <a:gd name="T4" fmla="*/ 4 w 73"/>
                  <a:gd name="T5" fmla="*/ 2 h 53"/>
                  <a:gd name="T6" fmla="*/ 4 w 73"/>
                  <a:gd name="T7" fmla="*/ 4 h 53"/>
                  <a:gd name="T8" fmla="*/ 0 w 73"/>
                  <a:gd name="T9" fmla="*/ 4 h 53"/>
                  <a:gd name="T10" fmla="*/ 0 w 73"/>
                  <a:gd name="T11" fmla="*/ 4 h 53"/>
                  <a:gd name="T12" fmla="*/ 0 60000 65536"/>
                  <a:gd name="T13" fmla="*/ 0 60000 65536"/>
                  <a:gd name="T14" fmla="*/ 0 60000 65536"/>
                  <a:gd name="T15" fmla="*/ 0 60000 65536"/>
                  <a:gd name="T16" fmla="*/ 0 60000 65536"/>
                  <a:gd name="T17" fmla="*/ 0 60000 65536"/>
                  <a:gd name="T18" fmla="*/ 0 w 73"/>
                  <a:gd name="T19" fmla="*/ 0 h 53"/>
                  <a:gd name="T20" fmla="*/ 73 w 73"/>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73" h="53">
                    <a:moveTo>
                      <a:pt x="0" y="53"/>
                    </a:moveTo>
                    <a:lnTo>
                      <a:pt x="17" y="0"/>
                    </a:lnTo>
                    <a:lnTo>
                      <a:pt x="73" y="27"/>
                    </a:lnTo>
                    <a:lnTo>
                      <a:pt x="65" y="53"/>
                    </a:lnTo>
                    <a:lnTo>
                      <a:pt x="0" y="53"/>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9" name="Freeform 25"/>
              <p:cNvSpPr>
                <a:spLocks/>
              </p:cNvSpPr>
              <p:nvPr/>
            </p:nvSpPr>
            <p:spPr bwMode="auto">
              <a:xfrm>
                <a:off x="738" y="2055"/>
                <a:ext cx="26" cy="29"/>
              </a:xfrm>
              <a:custGeom>
                <a:avLst/>
                <a:gdLst>
                  <a:gd name="T0" fmla="*/ 0 w 52"/>
                  <a:gd name="T1" fmla="*/ 3 h 59"/>
                  <a:gd name="T2" fmla="*/ 2 w 52"/>
                  <a:gd name="T3" fmla="*/ 0 h 59"/>
                  <a:gd name="T4" fmla="*/ 4 w 52"/>
                  <a:gd name="T5" fmla="*/ 0 h 59"/>
                  <a:gd name="T6" fmla="*/ 3 w 52"/>
                  <a:gd name="T7" fmla="*/ 3 h 59"/>
                  <a:gd name="T8" fmla="*/ 0 w 52"/>
                  <a:gd name="T9" fmla="*/ 3 h 59"/>
                  <a:gd name="T10" fmla="*/ 0 w 52"/>
                  <a:gd name="T11" fmla="*/ 3 h 59"/>
                  <a:gd name="T12" fmla="*/ 0 60000 65536"/>
                  <a:gd name="T13" fmla="*/ 0 60000 65536"/>
                  <a:gd name="T14" fmla="*/ 0 60000 65536"/>
                  <a:gd name="T15" fmla="*/ 0 60000 65536"/>
                  <a:gd name="T16" fmla="*/ 0 60000 65536"/>
                  <a:gd name="T17" fmla="*/ 0 60000 65536"/>
                  <a:gd name="T18" fmla="*/ 0 w 52"/>
                  <a:gd name="T19" fmla="*/ 0 h 59"/>
                  <a:gd name="T20" fmla="*/ 52 w 5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52" h="59">
                    <a:moveTo>
                      <a:pt x="0" y="49"/>
                    </a:moveTo>
                    <a:lnTo>
                      <a:pt x="21" y="0"/>
                    </a:lnTo>
                    <a:lnTo>
                      <a:pt x="52" y="5"/>
                    </a:lnTo>
                    <a:lnTo>
                      <a:pt x="36" y="59"/>
                    </a:lnTo>
                    <a:lnTo>
                      <a:pt x="0" y="49"/>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26"/>
              <p:cNvSpPr>
                <a:spLocks/>
              </p:cNvSpPr>
              <p:nvPr/>
            </p:nvSpPr>
            <p:spPr bwMode="auto">
              <a:xfrm>
                <a:off x="756" y="2057"/>
                <a:ext cx="190" cy="58"/>
              </a:xfrm>
              <a:custGeom>
                <a:avLst/>
                <a:gdLst>
                  <a:gd name="T0" fmla="*/ 1 w 380"/>
                  <a:gd name="T1" fmla="*/ 0 h 116"/>
                  <a:gd name="T2" fmla="*/ 0 w 380"/>
                  <a:gd name="T3" fmla="*/ 4 h 116"/>
                  <a:gd name="T4" fmla="*/ 23 w 380"/>
                  <a:gd name="T5" fmla="*/ 8 h 116"/>
                  <a:gd name="T6" fmla="*/ 24 w 380"/>
                  <a:gd name="T7" fmla="*/ 4 h 116"/>
                  <a:gd name="T8" fmla="*/ 18 w 380"/>
                  <a:gd name="T9" fmla="*/ 3 h 116"/>
                  <a:gd name="T10" fmla="*/ 17 w 380"/>
                  <a:gd name="T11" fmla="*/ 3 h 116"/>
                  <a:gd name="T12" fmla="*/ 17 w 380"/>
                  <a:gd name="T13" fmla="*/ 3 h 116"/>
                  <a:gd name="T14" fmla="*/ 17 w 380"/>
                  <a:gd name="T15" fmla="*/ 4 h 116"/>
                  <a:gd name="T16" fmla="*/ 17 w 380"/>
                  <a:gd name="T17" fmla="*/ 4 h 116"/>
                  <a:gd name="T18" fmla="*/ 16 w 380"/>
                  <a:gd name="T19" fmla="*/ 4 h 116"/>
                  <a:gd name="T20" fmla="*/ 16 w 380"/>
                  <a:gd name="T21" fmla="*/ 4 h 116"/>
                  <a:gd name="T22" fmla="*/ 16 w 380"/>
                  <a:gd name="T23" fmla="*/ 4 h 116"/>
                  <a:gd name="T24" fmla="*/ 15 w 380"/>
                  <a:gd name="T25" fmla="*/ 4 h 116"/>
                  <a:gd name="T26" fmla="*/ 15 w 380"/>
                  <a:gd name="T27" fmla="*/ 4 h 116"/>
                  <a:gd name="T28" fmla="*/ 13 w 380"/>
                  <a:gd name="T29" fmla="*/ 3 h 116"/>
                  <a:gd name="T30" fmla="*/ 12 w 380"/>
                  <a:gd name="T31" fmla="*/ 2 h 116"/>
                  <a:gd name="T32" fmla="*/ 1 w 380"/>
                  <a:gd name="T33" fmla="*/ 0 h 116"/>
                  <a:gd name="T34" fmla="*/ 1 w 380"/>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0"/>
                  <a:gd name="T55" fmla="*/ 0 h 116"/>
                  <a:gd name="T56" fmla="*/ 380 w 380"/>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0" h="116">
                    <a:moveTo>
                      <a:pt x="11" y="0"/>
                    </a:moveTo>
                    <a:lnTo>
                      <a:pt x="0" y="54"/>
                    </a:lnTo>
                    <a:lnTo>
                      <a:pt x="363" y="116"/>
                    </a:lnTo>
                    <a:lnTo>
                      <a:pt x="380" y="57"/>
                    </a:lnTo>
                    <a:lnTo>
                      <a:pt x="273" y="37"/>
                    </a:lnTo>
                    <a:lnTo>
                      <a:pt x="265" y="48"/>
                    </a:lnTo>
                    <a:lnTo>
                      <a:pt x="263" y="48"/>
                    </a:lnTo>
                    <a:lnTo>
                      <a:pt x="261" y="50"/>
                    </a:lnTo>
                    <a:lnTo>
                      <a:pt x="258" y="50"/>
                    </a:lnTo>
                    <a:lnTo>
                      <a:pt x="255" y="51"/>
                    </a:lnTo>
                    <a:lnTo>
                      <a:pt x="249" y="51"/>
                    </a:lnTo>
                    <a:lnTo>
                      <a:pt x="245" y="53"/>
                    </a:lnTo>
                    <a:lnTo>
                      <a:pt x="241" y="53"/>
                    </a:lnTo>
                    <a:lnTo>
                      <a:pt x="235" y="53"/>
                    </a:lnTo>
                    <a:lnTo>
                      <a:pt x="207" y="44"/>
                    </a:lnTo>
                    <a:lnTo>
                      <a:pt x="193" y="23"/>
                    </a:lnTo>
                    <a:lnTo>
                      <a:pt x="11"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1" name="Freeform 27"/>
              <p:cNvSpPr>
                <a:spLocks/>
              </p:cNvSpPr>
              <p:nvPr/>
            </p:nvSpPr>
            <p:spPr bwMode="auto">
              <a:xfrm>
                <a:off x="702" y="2050"/>
                <a:ext cx="48" cy="29"/>
              </a:xfrm>
              <a:custGeom>
                <a:avLst/>
                <a:gdLst>
                  <a:gd name="T0" fmla="*/ 0 w 96"/>
                  <a:gd name="T1" fmla="*/ 2 h 59"/>
                  <a:gd name="T2" fmla="*/ 3 w 96"/>
                  <a:gd name="T3" fmla="*/ 0 h 59"/>
                  <a:gd name="T4" fmla="*/ 6 w 96"/>
                  <a:gd name="T5" fmla="*/ 0 h 59"/>
                  <a:gd name="T6" fmla="*/ 5 w 96"/>
                  <a:gd name="T7" fmla="*/ 3 h 59"/>
                  <a:gd name="T8" fmla="*/ 0 w 96"/>
                  <a:gd name="T9" fmla="*/ 2 h 59"/>
                  <a:gd name="T10" fmla="*/ 0 w 96"/>
                  <a:gd name="T11" fmla="*/ 2 h 59"/>
                  <a:gd name="T12" fmla="*/ 0 60000 65536"/>
                  <a:gd name="T13" fmla="*/ 0 60000 65536"/>
                  <a:gd name="T14" fmla="*/ 0 60000 65536"/>
                  <a:gd name="T15" fmla="*/ 0 60000 65536"/>
                  <a:gd name="T16" fmla="*/ 0 60000 65536"/>
                  <a:gd name="T17" fmla="*/ 0 60000 65536"/>
                  <a:gd name="T18" fmla="*/ 0 w 96"/>
                  <a:gd name="T19" fmla="*/ 0 h 59"/>
                  <a:gd name="T20" fmla="*/ 96 w 9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96" h="59">
                    <a:moveTo>
                      <a:pt x="0" y="45"/>
                    </a:moveTo>
                    <a:lnTo>
                      <a:pt x="41" y="0"/>
                    </a:lnTo>
                    <a:lnTo>
                      <a:pt x="96" y="10"/>
                    </a:lnTo>
                    <a:lnTo>
                      <a:pt x="76" y="59"/>
                    </a:lnTo>
                    <a:lnTo>
                      <a:pt x="0" y="45"/>
                    </a:lnTo>
                    <a:close/>
                  </a:path>
                </a:pathLst>
              </a:custGeom>
              <a:solidFill>
                <a:srgbClr val="F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2" name="Freeform 28"/>
              <p:cNvSpPr>
                <a:spLocks/>
              </p:cNvSpPr>
              <p:nvPr/>
            </p:nvSpPr>
            <p:spPr bwMode="auto">
              <a:xfrm>
                <a:off x="438" y="2358"/>
                <a:ext cx="725" cy="240"/>
              </a:xfrm>
              <a:custGeom>
                <a:avLst/>
                <a:gdLst>
                  <a:gd name="T0" fmla="*/ 0 w 1450"/>
                  <a:gd name="T1" fmla="*/ 7 h 482"/>
                  <a:gd name="T2" fmla="*/ 5 w 1450"/>
                  <a:gd name="T3" fmla="*/ 5 h 482"/>
                  <a:gd name="T4" fmla="*/ 9 w 1450"/>
                  <a:gd name="T5" fmla="*/ 0 h 482"/>
                  <a:gd name="T6" fmla="*/ 19 w 1450"/>
                  <a:gd name="T7" fmla="*/ 0 h 482"/>
                  <a:gd name="T8" fmla="*/ 32 w 1450"/>
                  <a:gd name="T9" fmla="*/ 2 h 482"/>
                  <a:gd name="T10" fmla="*/ 41 w 1450"/>
                  <a:gd name="T11" fmla="*/ 5 h 482"/>
                  <a:gd name="T12" fmla="*/ 54 w 1450"/>
                  <a:gd name="T13" fmla="*/ 0 h 482"/>
                  <a:gd name="T14" fmla="*/ 65 w 1450"/>
                  <a:gd name="T15" fmla="*/ 0 h 482"/>
                  <a:gd name="T16" fmla="*/ 69 w 1450"/>
                  <a:gd name="T17" fmla="*/ 2 h 482"/>
                  <a:gd name="T18" fmla="*/ 74 w 1450"/>
                  <a:gd name="T19" fmla="*/ 1 h 482"/>
                  <a:gd name="T20" fmla="*/ 76 w 1450"/>
                  <a:gd name="T21" fmla="*/ 1 h 482"/>
                  <a:gd name="T22" fmla="*/ 81 w 1450"/>
                  <a:gd name="T23" fmla="*/ 1 h 482"/>
                  <a:gd name="T24" fmla="*/ 85 w 1450"/>
                  <a:gd name="T25" fmla="*/ 8 h 482"/>
                  <a:gd name="T26" fmla="*/ 91 w 1450"/>
                  <a:gd name="T27" fmla="*/ 20 h 482"/>
                  <a:gd name="T28" fmla="*/ 73 w 1450"/>
                  <a:gd name="T29" fmla="*/ 20 h 482"/>
                  <a:gd name="T30" fmla="*/ 62 w 1450"/>
                  <a:gd name="T31" fmla="*/ 22 h 482"/>
                  <a:gd name="T32" fmla="*/ 52 w 1450"/>
                  <a:gd name="T33" fmla="*/ 29 h 482"/>
                  <a:gd name="T34" fmla="*/ 49 w 1450"/>
                  <a:gd name="T35" fmla="*/ 28 h 482"/>
                  <a:gd name="T36" fmla="*/ 45 w 1450"/>
                  <a:gd name="T37" fmla="*/ 30 h 482"/>
                  <a:gd name="T38" fmla="*/ 27 w 1450"/>
                  <a:gd name="T39" fmla="*/ 26 h 482"/>
                  <a:gd name="T40" fmla="*/ 17 w 1450"/>
                  <a:gd name="T41" fmla="*/ 27 h 482"/>
                  <a:gd name="T42" fmla="*/ 6 w 1450"/>
                  <a:gd name="T43" fmla="*/ 29 h 482"/>
                  <a:gd name="T44" fmla="*/ 0 w 1450"/>
                  <a:gd name="T45" fmla="*/ 7 h 482"/>
                  <a:gd name="T46" fmla="*/ 0 w 1450"/>
                  <a:gd name="T47" fmla="*/ 7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50"/>
                  <a:gd name="T73" fmla="*/ 0 h 482"/>
                  <a:gd name="T74" fmla="*/ 1450 w 1450"/>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50" h="482">
                    <a:moveTo>
                      <a:pt x="0" y="114"/>
                    </a:moveTo>
                    <a:lnTo>
                      <a:pt x="72" y="89"/>
                    </a:lnTo>
                    <a:lnTo>
                      <a:pt x="143" y="0"/>
                    </a:lnTo>
                    <a:lnTo>
                      <a:pt x="293" y="3"/>
                    </a:lnTo>
                    <a:lnTo>
                      <a:pt x="511" y="39"/>
                    </a:lnTo>
                    <a:lnTo>
                      <a:pt x="643" y="84"/>
                    </a:lnTo>
                    <a:lnTo>
                      <a:pt x="853" y="12"/>
                    </a:lnTo>
                    <a:lnTo>
                      <a:pt x="1030" y="9"/>
                    </a:lnTo>
                    <a:lnTo>
                      <a:pt x="1104" y="36"/>
                    </a:lnTo>
                    <a:lnTo>
                      <a:pt x="1171" y="31"/>
                    </a:lnTo>
                    <a:lnTo>
                      <a:pt x="1210" y="22"/>
                    </a:lnTo>
                    <a:lnTo>
                      <a:pt x="1282" y="31"/>
                    </a:lnTo>
                    <a:lnTo>
                      <a:pt x="1352" y="131"/>
                    </a:lnTo>
                    <a:lnTo>
                      <a:pt x="1450" y="327"/>
                    </a:lnTo>
                    <a:lnTo>
                      <a:pt x="1158" y="329"/>
                    </a:lnTo>
                    <a:lnTo>
                      <a:pt x="996" y="367"/>
                    </a:lnTo>
                    <a:lnTo>
                      <a:pt x="831" y="466"/>
                    </a:lnTo>
                    <a:lnTo>
                      <a:pt x="782" y="463"/>
                    </a:lnTo>
                    <a:lnTo>
                      <a:pt x="720" y="482"/>
                    </a:lnTo>
                    <a:lnTo>
                      <a:pt x="425" y="427"/>
                    </a:lnTo>
                    <a:lnTo>
                      <a:pt x="266" y="433"/>
                    </a:lnTo>
                    <a:lnTo>
                      <a:pt x="87" y="476"/>
                    </a:lnTo>
                    <a:lnTo>
                      <a:pt x="0" y="114"/>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29"/>
              <p:cNvSpPr>
                <a:spLocks/>
              </p:cNvSpPr>
              <p:nvPr/>
            </p:nvSpPr>
            <p:spPr bwMode="auto">
              <a:xfrm>
                <a:off x="444" y="2361"/>
                <a:ext cx="73" cy="75"/>
              </a:xfrm>
              <a:custGeom>
                <a:avLst/>
                <a:gdLst>
                  <a:gd name="T0" fmla="*/ 1 w 144"/>
                  <a:gd name="T1" fmla="*/ 10 h 149"/>
                  <a:gd name="T2" fmla="*/ 1 w 144"/>
                  <a:gd name="T3" fmla="*/ 10 h 149"/>
                  <a:gd name="T4" fmla="*/ 1 w 144"/>
                  <a:gd name="T5" fmla="*/ 10 h 149"/>
                  <a:gd name="T6" fmla="*/ 1 w 144"/>
                  <a:gd name="T7" fmla="*/ 10 h 149"/>
                  <a:gd name="T8" fmla="*/ 2 w 144"/>
                  <a:gd name="T9" fmla="*/ 10 h 149"/>
                  <a:gd name="T10" fmla="*/ 2 w 144"/>
                  <a:gd name="T11" fmla="*/ 10 h 149"/>
                  <a:gd name="T12" fmla="*/ 2 w 144"/>
                  <a:gd name="T13" fmla="*/ 10 h 149"/>
                  <a:gd name="T14" fmla="*/ 2 w 144"/>
                  <a:gd name="T15" fmla="*/ 9 h 149"/>
                  <a:gd name="T16" fmla="*/ 3 w 144"/>
                  <a:gd name="T17" fmla="*/ 9 h 149"/>
                  <a:gd name="T18" fmla="*/ 3 w 144"/>
                  <a:gd name="T19" fmla="*/ 9 h 149"/>
                  <a:gd name="T20" fmla="*/ 3 w 144"/>
                  <a:gd name="T21" fmla="*/ 9 h 149"/>
                  <a:gd name="T22" fmla="*/ 3 w 144"/>
                  <a:gd name="T23" fmla="*/ 9 h 149"/>
                  <a:gd name="T24" fmla="*/ 3 w 144"/>
                  <a:gd name="T25" fmla="*/ 9 h 149"/>
                  <a:gd name="T26" fmla="*/ 4 w 144"/>
                  <a:gd name="T27" fmla="*/ 9 h 149"/>
                  <a:gd name="T28" fmla="*/ 4 w 144"/>
                  <a:gd name="T29" fmla="*/ 9 h 149"/>
                  <a:gd name="T30" fmla="*/ 4 w 144"/>
                  <a:gd name="T31" fmla="*/ 9 h 149"/>
                  <a:gd name="T32" fmla="*/ 4 w 144"/>
                  <a:gd name="T33" fmla="*/ 9 h 149"/>
                  <a:gd name="T34" fmla="*/ 5 w 144"/>
                  <a:gd name="T35" fmla="*/ 9 h 149"/>
                  <a:gd name="T36" fmla="*/ 5 w 144"/>
                  <a:gd name="T37" fmla="*/ 9 h 149"/>
                  <a:gd name="T38" fmla="*/ 5 w 144"/>
                  <a:gd name="T39" fmla="*/ 9 h 149"/>
                  <a:gd name="T40" fmla="*/ 5 w 144"/>
                  <a:gd name="T41" fmla="*/ 8 h 149"/>
                  <a:gd name="T42" fmla="*/ 6 w 144"/>
                  <a:gd name="T43" fmla="*/ 8 h 149"/>
                  <a:gd name="T44" fmla="*/ 6 w 144"/>
                  <a:gd name="T45" fmla="*/ 8 h 149"/>
                  <a:gd name="T46" fmla="*/ 6 w 144"/>
                  <a:gd name="T47" fmla="*/ 8 h 149"/>
                  <a:gd name="T48" fmla="*/ 7 w 144"/>
                  <a:gd name="T49" fmla="*/ 8 h 149"/>
                  <a:gd name="T50" fmla="*/ 7 w 144"/>
                  <a:gd name="T51" fmla="*/ 7 h 149"/>
                  <a:gd name="T52" fmla="*/ 7 w 144"/>
                  <a:gd name="T53" fmla="*/ 7 h 149"/>
                  <a:gd name="T54" fmla="*/ 7 w 144"/>
                  <a:gd name="T55" fmla="*/ 7 h 149"/>
                  <a:gd name="T56" fmla="*/ 7 w 144"/>
                  <a:gd name="T57" fmla="*/ 7 h 149"/>
                  <a:gd name="T58" fmla="*/ 7 w 144"/>
                  <a:gd name="T59" fmla="*/ 6 h 149"/>
                  <a:gd name="T60" fmla="*/ 8 w 144"/>
                  <a:gd name="T61" fmla="*/ 6 h 149"/>
                  <a:gd name="T62" fmla="*/ 8 w 144"/>
                  <a:gd name="T63" fmla="*/ 6 h 149"/>
                  <a:gd name="T64" fmla="*/ 8 w 144"/>
                  <a:gd name="T65" fmla="*/ 6 h 149"/>
                  <a:gd name="T66" fmla="*/ 8 w 144"/>
                  <a:gd name="T67" fmla="*/ 5 h 149"/>
                  <a:gd name="T68" fmla="*/ 8 w 144"/>
                  <a:gd name="T69" fmla="*/ 5 h 149"/>
                  <a:gd name="T70" fmla="*/ 8 w 144"/>
                  <a:gd name="T71" fmla="*/ 5 h 149"/>
                  <a:gd name="T72" fmla="*/ 8 w 144"/>
                  <a:gd name="T73" fmla="*/ 4 h 149"/>
                  <a:gd name="T74" fmla="*/ 8 w 144"/>
                  <a:gd name="T75" fmla="*/ 4 h 149"/>
                  <a:gd name="T76" fmla="*/ 8 w 144"/>
                  <a:gd name="T77" fmla="*/ 4 h 149"/>
                  <a:gd name="T78" fmla="*/ 9 w 144"/>
                  <a:gd name="T79" fmla="*/ 3 h 149"/>
                  <a:gd name="T80" fmla="*/ 9 w 144"/>
                  <a:gd name="T81" fmla="*/ 3 h 149"/>
                  <a:gd name="T82" fmla="*/ 9 w 144"/>
                  <a:gd name="T83" fmla="*/ 3 h 149"/>
                  <a:gd name="T84" fmla="*/ 9 w 144"/>
                  <a:gd name="T85" fmla="*/ 3 h 149"/>
                  <a:gd name="T86" fmla="*/ 9 w 144"/>
                  <a:gd name="T87" fmla="*/ 2 h 149"/>
                  <a:gd name="T88" fmla="*/ 9 w 144"/>
                  <a:gd name="T89" fmla="*/ 2 h 149"/>
                  <a:gd name="T90" fmla="*/ 9 w 144"/>
                  <a:gd name="T91" fmla="*/ 2 h 149"/>
                  <a:gd name="T92" fmla="*/ 9 w 144"/>
                  <a:gd name="T93" fmla="*/ 1 h 149"/>
                  <a:gd name="T94" fmla="*/ 9 w 144"/>
                  <a:gd name="T95" fmla="*/ 1 h 149"/>
                  <a:gd name="T96" fmla="*/ 10 w 144"/>
                  <a:gd name="T97" fmla="*/ 1 h 149"/>
                  <a:gd name="T98" fmla="*/ 10 w 144"/>
                  <a:gd name="T99" fmla="*/ 1 h 149"/>
                  <a:gd name="T100" fmla="*/ 10 w 144"/>
                  <a:gd name="T101" fmla="*/ 1 h 149"/>
                  <a:gd name="T102" fmla="*/ 8 w 144"/>
                  <a:gd name="T103" fmla="*/ 0 h 149"/>
                  <a:gd name="T104" fmla="*/ 4 w 144"/>
                  <a:gd name="T105" fmla="*/ 5 h 149"/>
                  <a:gd name="T106" fmla="*/ 0 w 144"/>
                  <a:gd name="T107" fmla="*/ 7 h 149"/>
                  <a:gd name="T108" fmla="*/ 1 w 144"/>
                  <a:gd name="T109" fmla="*/ 10 h 149"/>
                  <a:gd name="T110" fmla="*/ 1 w 144"/>
                  <a:gd name="T111" fmla="*/ 10 h 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
                  <a:gd name="T169" fmla="*/ 0 h 149"/>
                  <a:gd name="T170" fmla="*/ 144 w 144"/>
                  <a:gd name="T171" fmla="*/ 149 h 1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 h="149">
                    <a:moveTo>
                      <a:pt x="7" y="149"/>
                    </a:moveTo>
                    <a:lnTo>
                      <a:pt x="7" y="149"/>
                    </a:lnTo>
                    <a:lnTo>
                      <a:pt x="10" y="149"/>
                    </a:lnTo>
                    <a:lnTo>
                      <a:pt x="13" y="147"/>
                    </a:lnTo>
                    <a:lnTo>
                      <a:pt x="17" y="147"/>
                    </a:lnTo>
                    <a:lnTo>
                      <a:pt x="21" y="146"/>
                    </a:lnTo>
                    <a:lnTo>
                      <a:pt x="28" y="146"/>
                    </a:lnTo>
                    <a:lnTo>
                      <a:pt x="29" y="144"/>
                    </a:lnTo>
                    <a:lnTo>
                      <a:pt x="34" y="144"/>
                    </a:lnTo>
                    <a:lnTo>
                      <a:pt x="36" y="143"/>
                    </a:lnTo>
                    <a:lnTo>
                      <a:pt x="41" y="143"/>
                    </a:lnTo>
                    <a:lnTo>
                      <a:pt x="43" y="141"/>
                    </a:lnTo>
                    <a:lnTo>
                      <a:pt x="48" y="140"/>
                    </a:lnTo>
                    <a:lnTo>
                      <a:pt x="50" y="139"/>
                    </a:lnTo>
                    <a:lnTo>
                      <a:pt x="55" y="139"/>
                    </a:lnTo>
                    <a:lnTo>
                      <a:pt x="57" y="136"/>
                    </a:lnTo>
                    <a:lnTo>
                      <a:pt x="62" y="136"/>
                    </a:lnTo>
                    <a:lnTo>
                      <a:pt x="66" y="133"/>
                    </a:lnTo>
                    <a:lnTo>
                      <a:pt x="69" y="131"/>
                    </a:lnTo>
                    <a:lnTo>
                      <a:pt x="73" y="130"/>
                    </a:lnTo>
                    <a:lnTo>
                      <a:pt x="76" y="127"/>
                    </a:lnTo>
                    <a:lnTo>
                      <a:pt x="80" y="126"/>
                    </a:lnTo>
                    <a:lnTo>
                      <a:pt x="84" y="123"/>
                    </a:lnTo>
                    <a:lnTo>
                      <a:pt x="90" y="117"/>
                    </a:lnTo>
                    <a:lnTo>
                      <a:pt x="97" y="113"/>
                    </a:lnTo>
                    <a:lnTo>
                      <a:pt x="99" y="109"/>
                    </a:lnTo>
                    <a:lnTo>
                      <a:pt x="101" y="104"/>
                    </a:lnTo>
                    <a:lnTo>
                      <a:pt x="104" y="101"/>
                    </a:lnTo>
                    <a:lnTo>
                      <a:pt x="108" y="97"/>
                    </a:lnTo>
                    <a:lnTo>
                      <a:pt x="109" y="93"/>
                    </a:lnTo>
                    <a:lnTo>
                      <a:pt x="112" y="88"/>
                    </a:lnTo>
                    <a:lnTo>
                      <a:pt x="115" y="84"/>
                    </a:lnTo>
                    <a:lnTo>
                      <a:pt x="116" y="81"/>
                    </a:lnTo>
                    <a:lnTo>
                      <a:pt x="119" y="76"/>
                    </a:lnTo>
                    <a:lnTo>
                      <a:pt x="120" y="71"/>
                    </a:lnTo>
                    <a:lnTo>
                      <a:pt x="122" y="67"/>
                    </a:lnTo>
                    <a:lnTo>
                      <a:pt x="125" y="61"/>
                    </a:lnTo>
                    <a:lnTo>
                      <a:pt x="126" y="57"/>
                    </a:lnTo>
                    <a:lnTo>
                      <a:pt x="127" y="53"/>
                    </a:lnTo>
                    <a:lnTo>
                      <a:pt x="130" y="48"/>
                    </a:lnTo>
                    <a:lnTo>
                      <a:pt x="132" y="44"/>
                    </a:lnTo>
                    <a:lnTo>
                      <a:pt x="133" y="40"/>
                    </a:lnTo>
                    <a:lnTo>
                      <a:pt x="134" y="34"/>
                    </a:lnTo>
                    <a:lnTo>
                      <a:pt x="134" y="31"/>
                    </a:lnTo>
                    <a:lnTo>
                      <a:pt x="137" y="27"/>
                    </a:lnTo>
                    <a:lnTo>
                      <a:pt x="139" y="20"/>
                    </a:lnTo>
                    <a:lnTo>
                      <a:pt x="141" y="14"/>
                    </a:lnTo>
                    <a:lnTo>
                      <a:pt x="141" y="8"/>
                    </a:lnTo>
                    <a:lnTo>
                      <a:pt x="143" y="5"/>
                    </a:lnTo>
                    <a:lnTo>
                      <a:pt x="144" y="2"/>
                    </a:lnTo>
                    <a:lnTo>
                      <a:pt x="144" y="1"/>
                    </a:lnTo>
                    <a:lnTo>
                      <a:pt x="126" y="0"/>
                    </a:lnTo>
                    <a:lnTo>
                      <a:pt x="60" y="78"/>
                    </a:lnTo>
                    <a:lnTo>
                      <a:pt x="0" y="101"/>
                    </a:lnTo>
                    <a:lnTo>
                      <a:pt x="7" y="149"/>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 name="Freeform 30"/>
              <p:cNvSpPr>
                <a:spLocks/>
              </p:cNvSpPr>
              <p:nvPr/>
            </p:nvSpPr>
            <p:spPr bwMode="auto">
              <a:xfrm>
                <a:off x="395" y="1811"/>
                <a:ext cx="136" cy="305"/>
              </a:xfrm>
              <a:custGeom>
                <a:avLst/>
                <a:gdLst>
                  <a:gd name="T0" fmla="*/ 4 w 274"/>
                  <a:gd name="T1" fmla="*/ 36 h 611"/>
                  <a:gd name="T2" fmla="*/ 3 w 274"/>
                  <a:gd name="T3" fmla="*/ 34 h 611"/>
                  <a:gd name="T4" fmla="*/ 3 w 274"/>
                  <a:gd name="T5" fmla="*/ 31 h 611"/>
                  <a:gd name="T6" fmla="*/ 2 w 274"/>
                  <a:gd name="T7" fmla="*/ 28 h 611"/>
                  <a:gd name="T8" fmla="*/ 2 w 274"/>
                  <a:gd name="T9" fmla="*/ 25 h 611"/>
                  <a:gd name="T10" fmla="*/ 3 w 274"/>
                  <a:gd name="T11" fmla="*/ 22 h 611"/>
                  <a:gd name="T12" fmla="*/ 3 w 274"/>
                  <a:gd name="T13" fmla="*/ 19 h 611"/>
                  <a:gd name="T14" fmla="*/ 1 w 274"/>
                  <a:gd name="T15" fmla="*/ 17 h 611"/>
                  <a:gd name="T16" fmla="*/ 0 w 274"/>
                  <a:gd name="T17" fmla="*/ 15 h 611"/>
                  <a:gd name="T18" fmla="*/ 0 w 274"/>
                  <a:gd name="T19" fmla="*/ 12 h 611"/>
                  <a:gd name="T20" fmla="*/ 2 w 274"/>
                  <a:gd name="T21" fmla="*/ 10 h 611"/>
                  <a:gd name="T22" fmla="*/ 5 w 274"/>
                  <a:gd name="T23" fmla="*/ 8 h 611"/>
                  <a:gd name="T24" fmla="*/ 7 w 274"/>
                  <a:gd name="T25" fmla="*/ 6 h 611"/>
                  <a:gd name="T26" fmla="*/ 7 w 274"/>
                  <a:gd name="T27" fmla="*/ 4 h 611"/>
                  <a:gd name="T28" fmla="*/ 9 w 274"/>
                  <a:gd name="T29" fmla="*/ 3 h 611"/>
                  <a:gd name="T30" fmla="*/ 7 w 274"/>
                  <a:gd name="T31" fmla="*/ 1 h 611"/>
                  <a:gd name="T32" fmla="*/ 9 w 274"/>
                  <a:gd name="T33" fmla="*/ 0 h 611"/>
                  <a:gd name="T34" fmla="*/ 11 w 274"/>
                  <a:gd name="T35" fmla="*/ 0 h 611"/>
                  <a:gd name="T36" fmla="*/ 13 w 274"/>
                  <a:gd name="T37" fmla="*/ 0 h 611"/>
                  <a:gd name="T38" fmla="*/ 15 w 274"/>
                  <a:gd name="T39" fmla="*/ 0 h 611"/>
                  <a:gd name="T40" fmla="*/ 15 w 274"/>
                  <a:gd name="T41" fmla="*/ 0 h 611"/>
                  <a:gd name="T42" fmla="*/ 11 w 274"/>
                  <a:gd name="T43" fmla="*/ 1 h 611"/>
                  <a:gd name="T44" fmla="*/ 9 w 274"/>
                  <a:gd name="T45" fmla="*/ 1 h 611"/>
                  <a:gd name="T46" fmla="*/ 10 w 274"/>
                  <a:gd name="T47" fmla="*/ 2 h 611"/>
                  <a:gd name="T48" fmla="*/ 11 w 274"/>
                  <a:gd name="T49" fmla="*/ 2 h 611"/>
                  <a:gd name="T50" fmla="*/ 13 w 274"/>
                  <a:gd name="T51" fmla="*/ 2 h 611"/>
                  <a:gd name="T52" fmla="*/ 13 w 274"/>
                  <a:gd name="T53" fmla="*/ 3 h 611"/>
                  <a:gd name="T54" fmla="*/ 11 w 274"/>
                  <a:gd name="T55" fmla="*/ 3 h 611"/>
                  <a:gd name="T56" fmla="*/ 9 w 274"/>
                  <a:gd name="T57" fmla="*/ 4 h 611"/>
                  <a:gd name="T58" fmla="*/ 8 w 274"/>
                  <a:gd name="T59" fmla="*/ 6 h 611"/>
                  <a:gd name="T60" fmla="*/ 10 w 274"/>
                  <a:gd name="T61" fmla="*/ 6 h 611"/>
                  <a:gd name="T62" fmla="*/ 10 w 274"/>
                  <a:gd name="T63" fmla="*/ 9 h 611"/>
                  <a:gd name="T64" fmla="*/ 9 w 274"/>
                  <a:gd name="T65" fmla="*/ 11 h 611"/>
                  <a:gd name="T66" fmla="*/ 8 w 274"/>
                  <a:gd name="T67" fmla="*/ 12 h 611"/>
                  <a:gd name="T68" fmla="*/ 11 w 274"/>
                  <a:gd name="T69" fmla="*/ 11 h 611"/>
                  <a:gd name="T70" fmla="*/ 13 w 274"/>
                  <a:gd name="T71" fmla="*/ 10 h 611"/>
                  <a:gd name="T72" fmla="*/ 16 w 274"/>
                  <a:gd name="T73" fmla="*/ 8 h 611"/>
                  <a:gd name="T74" fmla="*/ 17 w 274"/>
                  <a:gd name="T75" fmla="*/ 9 h 611"/>
                  <a:gd name="T76" fmla="*/ 15 w 274"/>
                  <a:gd name="T77" fmla="*/ 12 h 611"/>
                  <a:gd name="T78" fmla="*/ 12 w 274"/>
                  <a:gd name="T79" fmla="*/ 13 h 611"/>
                  <a:gd name="T80" fmla="*/ 10 w 274"/>
                  <a:gd name="T81" fmla="*/ 13 h 611"/>
                  <a:gd name="T82" fmla="*/ 9 w 274"/>
                  <a:gd name="T83" fmla="*/ 13 h 611"/>
                  <a:gd name="T84" fmla="*/ 7 w 274"/>
                  <a:gd name="T85" fmla="*/ 12 h 611"/>
                  <a:gd name="T86" fmla="*/ 7 w 274"/>
                  <a:gd name="T87" fmla="*/ 11 h 611"/>
                  <a:gd name="T88" fmla="*/ 8 w 274"/>
                  <a:gd name="T89" fmla="*/ 9 h 611"/>
                  <a:gd name="T90" fmla="*/ 8 w 274"/>
                  <a:gd name="T91" fmla="*/ 7 h 611"/>
                  <a:gd name="T92" fmla="*/ 7 w 274"/>
                  <a:gd name="T93" fmla="*/ 7 h 611"/>
                  <a:gd name="T94" fmla="*/ 5 w 274"/>
                  <a:gd name="T95" fmla="*/ 9 h 611"/>
                  <a:gd name="T96" fmla="*/ 3 w 274"/>
                  <a:gd name="T97" fmla="*/ 11 h 611"/>
                  <a:gd name="T98" fmla="*/ 1 w 274"/>
                  <a:gd name="T99" fmla="*/ 13 h 611"/>
                  <a:gd name="T100" fmla="*/ 2 w 274"/>
                  <a:gd name="T101" fmla="*/ 15 h 611"/>
                  <a:gd name="T102" fmla="*/ 3 w 274"/>
                  <a:gd name="T103" fmla="*/ 17 h 611"/>
                  <a:gd name="T104" fmla="*/ 4 w 274"/>
                  <a:gd name="T105" fmla="*/ 19 h 611"/>
                  <a:gd name="T106" fmla="*/ 4 w 274"/>
                  <a:gd name="T107" fmla="*/ 21 h 611"/>
                  <a:gd name="T108" fmla="*/ 4 w 274"/>
                  <a:gd name="T109" fmla="*/ 24 h 611"/>
                  <a:gd name="T110" fmla="*/ 4 w 274"/>
                  <a:gd name="T111" fmla="*/ 26 h 611"/>
                  <a:gd name="T112" fmla="*/ 4 w 274"/>
                  <a:gd name="T113" fmla="*/ 28 h 611"/>
                  <a:gd name="T114" fmla="*/ 4 w 274"/>
                  <a:gd name="T115" fmla="*/ 30 h 611"/>
                  <a:gd name="T116" fmla="*/ 4 w 274"/>
                  <a:gd name="T117" fmla="*/ 32 h 611"/>
                  <a:gd name="T118" fmla="*/ 5 w 274"/>
                  <a:gd name="T119" fmla="*/ 34 h 611"/>
                  <a:gd name="T120" fmla="*/ 6 w 274"/>
                  <a:gd name="T121" fmla="*/ 36 h 611"/>
                  <a:gd name="T122" fmla="*/ 5 w 274"/>
                  <a:gd name="T123" fmla="*/ 38 h 6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4"/>
                  <a:gd name="T187" fmla="*/ 0 h 611"/>
                  <a:gd name="T188" fmla="*/ 274 w 274"/>
                  <a:gd name="T189" fmla="*/ 611 h 6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4" h="611">
                    <a:moveTo>
                      <a:pt x="87" y="611"/>
                    </a:moveTo>
                    <a:lnTo>
                      <a:pt x="86" y="609"/>
                    </a:lnTo>
                    <a:lnTo>
                      <a:pt x="85" y="606"/>
                    </a:lnTo>
                    <a:lnTo>
                      <a:pt x="82" y="602"/>
                    </a:lnTo>
                    <a:lnTo>
                      <a:pt x="80" y="596"/>
                    </a:lnTo>
                    <a:lnTo>
                      <a:pt x="79" y="592"/>
                    </a:lnTo>
                    <a:lnTo>
                      <a:pt x="76" y="589"/>
                    </a:lnTo>
                    <a:lnTo>
                      <a:pt x="75" y="585"/>
                    </a:lnTo>
                    <a:lnTo>
                      <a:pt x="73" y="581"/>
                    </a:lnTo>
                    <a:lnTo>
                      <a:pt x="72" y="576"/>
                    </a:lnTo>
                    <a:lnTo>
                      <a:pt x="69" y="572"/>
                    </a:lnTo>
                    <a:lnTo>
                      <a:pt x="68" y="568"/>
                    </a:lnTo>
                    <a:lnTo>
                      <a:pt x="66" y="563"/>
                    </a:lnTo>
                    <a:lnTo>
                      <a:pt x="65" y="556"/>
                    </a:lnTo>
                    <a:lnTo>
                      <a:pt x="62" y="552"/>
                    </a:lnTo>
                    <a:lnTo>
                      <a:pt x="61" y="546"/>
                    </a:lnTo>
                    <a:lnTo>
                      <a:pt x="59" y="540"/>
                    </a:lnTo>
                    <a:lnTo>
                      <a:pt x="57" y="535"/>
                    </a:lnTo>
                    <a:lnTo>
                      <a:pt x="55" y="529"/>
                    </a:lnTo>
                    <a:lnTo>
                      <a:pt x="54" y="525"/>
                    </a:lnTo>
                    <a:lnTo>
                      <a:pt x="52" y="519"/>
                    </a:lnTo>
                    <a:lnTo>
                      <a:pt x="51" y="513"/>
                    </a:lnTo>
                    <a:lnTo>
                      <a:pt x="50" y="507"/>
                    </a:lnTo>
                    <a:lnTo>
                      <a:pt x="48" y="502"/>
                    </a:lnTo>
                    <a:lnTo>
                      <a:pt x="48" y="497"/>
                    </a:lnTo>
                    <a:lnTo>
                      <a:pt x="47" y="492"/>
                    </a:lnTo>
                    <a:lnTo>
                      <a:pt x="47" y="487"/>
                    </a:lnTo>
                    <a:lnTo>
                      <a:pt x="47" y="482"/>
                    </a:lnTo>
                    <a:lnTo>
                      <a:pt x="47" y="477"/>
                    </a:lnTo>
                    <a:lnTo>
                      <a:pt x="47" y="473"/>
                    </a:lnTo>
                    <a:lnTo>
                      <a:pt x="47" y="467"/>
                    </a:lnTo>
                    <a:lnTo>
                      <a:pt x="47" y="462"/>
                    </a:lnTo>
                    <a:lnTo>
                      <a:pt x="47" y="456"/>
                    </a:lnTo>
                    <a:lnTo>
                      <a:pt x="47" y="450"/>
                    </a:lnTo>
                    <a:lnTo>
                      <a:pt x="47" y="444"/>
                    </a:lnTo>
                    <a:lnTo>
                      <a:pt x="47" y="437"/>
                    </a:lnTo>
                    <a:lnTo>
                      <a:pt x="47" y="431"/>
                    </a:lnTo>
                    <a:lnTo>
                      <a:pt x="47" y="424"/>
                    </a:lnTo>
                    <a:lnTo>
                      <a:pt x="47" y="417"/>
                    </a:lnTo>
                    <a:lnTo>
                      <a:pt x="47" y="410"/>
                    </a:lnTo>
                    <a:lnTo>
                      <a:pt x="48" y="404"/>
                    </a:lnTo>
                    <a:lnTo>
                      <a:pt x="48" y="397"/>
                    </a:lnTo>
                    <a:lnTo>
                      <a:pt x="48" y="390"/>
                    </a:lnTo>
                    <a:lnTo>
                      <a:pt x="48" y="383"/>
                    </a:lnTo>
                    <a:lnTo>
                      <a:pt x="50" y="377"/>
                    </a:lnTo>
                    <a:lnTo>
                      <a:pt x="50" y="370"/>
                    </a:lnTo>
                    <a:lnTo>
                      <a:pt x="50" y="364"/>
                    </a:lnTo>
                    <a:lnTo>
                      <a:pt x="50" y="357"/>
                    </a:lnTo>
                    <a:lnTo>
                      <a:pt x="50" y="351"/>
                    </a:lnTo>
                    <a:lnTo>
                      <a:pt x="50" y="344"/>
                    </a:lnTo>
                    <a:lnTo>
                      <a:pt x="50" y="338"/>
                    </a:lnTo>
                    <a:lnTo>
                      <a:pt x="50" y="334"/>
                    </a:lnTo>
                    <a:lnTo>
                      <a:pt x="50" y="330"/>
                    </a:lnTo>
                    <a:lnTo>
                      <a:pt x="48" y="323"/>
                    </a:lnTo>
                    <a:lnTo>
                      <a:pt x="48" y="320"/>
                    </a:lnTo>
                    <a:lnTo>
                      <a:pt x="48" y="315"/>
                    </a:lnTo>
                    <a:lnTo>
                      <a:pt x="48" y="311"/>
                    </a:lnTo>
                    <a:lnTo>
                      <a:pt x="47" y="305"/>
                    </a:lnTo>
                    <a:lnTo>
                      <a:pt x="47" y="303"/>
                    </a:lnTo>
                    <a:lnTo>
                      <a:pt x="44" y="297"/>
                    </a:lnTo>
                    <a:lnTo>
                      <a:pt x="41" y="293"/>
                    </a:lnTo>
                    <a:lnTo>
                      <a:pt x="38" y="287"/>
                    </a:lnTo>
                    <a:lnTo>
                      <a:pt x="36" y="282"/>
                    </a:lnTo>
                    <a:lnTo>
                      <a:pt x="30" y="275"/>
                    </a:lnTo>
                    <a:lnTo>
                      <a:pt x="26" y="268"/>
                    </a:lnTo>
                    <a:lnTo>
                      <a:pt x="23" y="265"/>
                    </a:lnTo>
                    <a:lnTo>
                      <a:pt x="22" y="261"/>
                    </a:lnTo>
                    <a:lnTo>
                      <a:pt x="20" y="258"/>
                    </a:lnTo>
                    <a:lnTo>
                      <a:pt x="17" y="255"/>
                    </a:lnTo>
                    <a:lnTo>
                      <a:pt x="15" y="251"/>
                    </a:lnTo>
                    <a:lnTo>
                      <a:pt x="13" y="247"/>
                    </a:lnTo>
                    <a:lnTo>
                      <a:pt x="12" y="242"/>
                    </a:lnTo>
                    <a:lnTo>
                      <a:pt x="9" y="239"/>
                    </a:lnTo>
                    <a:lnTo>
                      <a:pt x="6" y="232"/>
                    </a:lnTo>
                    <a:lnTo>
                      <a:pt x="3" y="227"/>
                    </a:lnTo>
                    <a:lnTo>
                      <a:pt x="2" y="219"/>
                    </a:lnTo>
                    <a:lnTo>
                      <a:pt x="0" y="214"/>
                    </a:lnTo>
                    <a:lnTo>
                      <a:pt x="0" y="208"/>
                    </a:lnTo>
                    <a:lnTo>
                      <a:pt x="3" y="205"/>
                    </a:lnTo>
                    <a:lnTo>
                      <a:pt x="5" y="201"/>
                    </a:lnTo>
                    <a:lnTo>
                      <a:pt x="9" y="197"/>
                    </a:lnTo>
                    <a:lnTo>
                      <a:pt x="13" y="191"/>
                    </a:lnTo>
                    <a:lnTo>
                      <a:pt x="19" y="186"/>
                    </a:lnTo>
                    <a:lnTo>
                      <a:pt x="24" y="181"/>
                    </a:lnTo>
                    <a:lnTo>
                      <a:pt x="30" y="176"/>
                    </a:lnTo>
                    <a:lnTo>
                      <a:pt x="34" y="174"/>
                    </a:lnTo>
                    <a:lnTo>
                      <a:pt x="37" y="171"/>
                    </a:lnTo>
                    <a:lnTo>
                      <a:pt x="41" y="168"/>
                    </a:lnTo>
                    <a:lnTo>
                      <a:pt x="44" y="166"/>
                    </a:lnTo>
                    <a:lnTo>
                      <a:pt x="51" y="161"/>
                    </a:lnTo>
                    <a:lnTo>
                      <a:pt x="57" y="156"/>
                    </a:lnTo>
                    <a:lnTo>
                      <a:pt x="62" y="151"/>
                    </a:lnTo>
                    <a:lnTo>
                      <a:pt x="68" y="148"/>
                    </a:lnTo>
                    <a:lnTo>
                      <a:pt x="73" y="143"/>
                    </a:lnTo>
                    <a:lnTo>
                      <a:pt x="78" y="139"/>
                    </a:lnTo>
                    <a:lnTo>
                      <a:pt x="80" y="138"/>
                    </a:lnTo>
                    <a:lnTo>
                      <a:pt x="83" y="135"/>
                    </a:lnTo>
                    <a:lnTo>
                      <a:pt x="86" y="131"/>
                    </a:lnTo>
                    <a:lnTo>
                      <a:pt x="92" y="125"/>
                    </a:lnTo>
                    <a:lnTo>
                      <a:pt x="97" y="119"/>
                    </a:lnTo>
                    <a:lnTo>
                      <a:pt x="103" y="113"/>
                    </a:lnTo>
                    <a:lnTo>
                      <a:pt x="108" y="108"/>
                    </a:lnTo>
                    <a:lnTo>
                      <a:pt x="114" y="105"/>
                    </a:lnTo>
                    <a:lnTo>
                      <a:pt x="117" y="102"/>
                    </a:lnTo>
                    <a:lnTo>
                      <a:pt x="118" y="102"/>
                    </a:lnTo>
                    <a:lnTo>
                      <a:pt x="118" y="101"/>
                    </a:lnTo>
                    <a:lnTo>
                      <a:pt x="117" y="98"/>
                    </a:lnTo>
                    <a:lnTo>
                      <a:pt x="117" y="95"/>
                    </a:lnTo>
                    <a:lnTo>
                      <a:pt x="117" y="92"/>
                    </a:lnTo>
                    <a:lnTo>
                      <a:pt x="117" y="88"/>
                    </a:lnTo>
                    <a:lnTo>
                      <a:pt x="118" y="83"/>
                    </a:lnTo>
                    <a:lnTo>
                      <a:pt x="120" y="79"/>
                    </a:lnTo>
                    <a:lnTo>
                      <a:pt x="124" y="76"/>
                    </a:lnTo>
                    <a:lnTo>
                      <a:pt x="128" y="72"/>
                    </a:lnTo>
                    <a:lnTo>
                      <a:pt x="134" y="69"/>
                    </a:lnTo>
                    <a:lnTo>
                      <a:pt x="139" y="65"/>
                    </a:lnTo>
                    <a:lnTo>
                      <a:pt x="145" y="62"/>
                    </a:lnTo>
                    <a:lnTo>
                      <a:pt x="149" y="59"/>
                    </a:lnTo>
                    <a:lnTo>
                      <a:pt x="153" y="58"/>
                    </a:lnTo>
                    <a:lnTo>
                      <a:pt x="156" y="56"/>
                    </a:lnTo>
                    <a:lnTo>
                      <a:pt x="157" y="56"/>
                    </a:lnTo>
                    <a:lnTo>
                      <a:pt x="114" y="40"/>
                    </a:lnTo>
                    <a:lnTo>
                      <a:pt x="114" y="39"/>
                    </a:lnTo>
                    <a:lnTo>
                      <a:pt x="114" y="36"/>
                    </a:lnTo>
                    <a:lnTo>
                      <a:pt x="115" y="33"/>
                    </a:lnTo>
                    <a:lnTo>
                      <a:pt x="118" y="29"/>
                    </a:lnTo>
                    <a:lnTo>
                      <a:pt x="121" y="25"/>
                    </a:lnTo>
                    <a:lnTo>
                      <a:pt x="124" y="20"/>
                    </a:lnTo>
                    <a:lnTo>
                      <a:pt x="127" y="17"/>
                    </a:lnTo>
                    <a:lnTo>
                      <a:pt x="131" y="15"/>
                    </a:lnTo>
                    <a:lnTo>
                      <a:pt x="132" y="13"/>
                    </a:lnTo>
                    <a:lnTo>
                      <a:pt x="136" y="10"/>
                    </a:lnTo>
                    <a:lnTo>
                      <a:pt x="141" y="9"/>
                    </a:lnTo>
                    <a:lnTo>
                      <a:pt x="148" y="7"/>
                    </a:lnTo>
                    <a:lnTo>
                      <a:pt x="149" y="7"/>
                    </a:lnTo>
                    <a:lnTo>
                      <a:pt x="153" y="6"/>
                    </a:lnTo>
                    <a:lnTo>
                      <a:pt x="157" y="6"/>
                    </a:lnTo>
                    <a:lnTo>
                      <a:pt x="160" y="6"/>
                    </a:lnTo>
                    <a:lnTo>
                      <a:pt x="164" y="5"/>
                    </a:lnTo>
                    <a:lnTo>
                      <a:pt x="169" y="5"/>
                    </a:lnTo>
                    <a:lnTo>
                      <a:pt x="173" y="3"/>
                    </a:lnTo>
                    <a:lnTo>
                      <a:pt x="177" y="3"/>
                    </a:lnTo>
                    <a:lnTo>
                      <a:pt x="181" y="3"/>
                    </a:lnTo>
                    <a:lnTo>
                      <a:pt x="184" y="2"/>
                    </a:lnTo>
                    <a:lnTo>
                      <a:pt x="188" y="2"/>
                    </a:lnTo>
                    <a:lnTo>
                      <a:pt x="192" y="2"/>
                    </a:lnTo>
                    <a:lnTo>
                      <a:pt x="195" y="0"/>
                    </a:lnTo>
                    <a:lnTo>
                      <a:pt x="199" y="0"/>
                    </a:lnTo>
                    <a:lnTo>
                      <a:pt x="204" y="0"/>
                    </a:lnTo>
                    <a:lnTo>
                      <a:pt x="208" y="0"/>
                    </a:lnTo>
                    <a:lnTo>
                      <a:pt x="211" y="0"/>
                    </a:lnTo>
                    <a:lnTo>
                      <a:pt x="215" y="0"/>
                    </a:lnTo>
                    <a:lnTo>
                      <a:pt x="218" y="0"/>
                    </a:lnTo>
                    <a:lnTo>
                      <a:pt x="220" y="0"/>
                    </a:lnTo>
                    <a:lnTo>
                      <a:pt x="226" y="0"/>
                    </a:lnTo>
                    <a:lnTo>
                      <a:pt x="230" y="0"/>
                    </a:lnTo>
                    <a:lnTo>
                      <a:pt x="234" y="0"/>
                    </a:lnTo>
                    <a:lnTo>
                      <a:pt x="237" y="2"/>
                    </a:lnTo>
                    <a:lnTo>
                      <a:pt x="241" y="2"/>
                    </a:lnTo>
                    <a:lnTo>
                      <a:pt x="244" y="5"/>
                    </a:lnTo>
                    <a:lnTo>
                      <a:pt x="248" y="7"/>
                    </a:lnTo>
                    <a:lnTo>
                      <a:pt x="254" y="10"/>
                    </a:lnTo>
                    <a:lnTo>
                      <a:pt x="258" y="16"/>
                    </a:lnTo>
                    <a:lnTo>
                      <a:pt x="257" y="17"/>
                    </a:lnTo>
                    <a:lnTo>
                      <a:pt x="254" y="16"/>
                    </a:lnTo>
                    <a:lnTo>
                      <a:pt x="251" y="16"/>
                    </a:lnTo>
                    <a:lnTo>
                      <a:pt x="247" y="15"/>
                    </a:lnTo>
                    <a:lnTo>
                      <a:pt x="243" y="15"/>
                    </a:lnTo>
                    <a:lnTo>
                      <a:pt x="237" y="15"/>
                    </a:lnTo>
                    <a:lnTo>
                      <a:pt x="232" y="15"/>
                    </a:lnTo>
                    <a:lnTo>
                      <a:pt x="225" y="15"/>
                    </a:lnTo>
                    <a:lnTo>
                      <a:pt x="219" y="16"/>
                    </a:lnTo>
                    <a:lnTo>
                      <a:pt x="212" y="16"/>
                    </a:lnTo>
                    <a:lnTo>
                      <a:pt x="205" y="16"/>
                    </a:lnTo>
                    <a:lnTo>
                      <a:pt x="198" y="16"/>
                    </a:lnTo>
                    <a:lnTo>
                      <a:pt x="192" y="17"/>
                    </a:lnTo>
                    <a:lnTo>
                      <a:pt x="185" y="17"/>
                    </a:lnTo>
                    <a:lnTo>
                      <a:pt x="181" y="17"/>
                    </a:lnTo>
                    <a:lnTo>
                      <a:pt x="176" y="19"/>
                    </a:lnTo>
                    <a:lnTo>
                      <a:pt x="171" y="20"/>
                    </a:lnTo>
                    <a:lnTo>
                      <a:pt x="167" y="20"/>
                    </a:lnTo>
                    <a:lnTo>
                      <a:pt x="164" y="20"/>
                    </a:lnTo>
                    <a:lnTo>
                      <a:pt x="160" y="20"/>
                    </a:lnTo>
                    <a:lnTo>
                      <a:pt x="159" y="22"/>
                    </a:lnTo>
                    <a:lnTo>
                      <a:pt x="153" y="25"/>
                    </a:lnTo>
                    <a:lnTo>
                      <a:pt x="149" y="27"/>
                    </a:lnTo>
                    <a:lnTo>
                      <a:pt x="145" y="30"/>
                    </a:lnTo>
                    <a:lnTo>
                      <a:pt x="148" y="35"/>
                    </a:lnTo>
                    <a:lnTo>
                      <a:pt x="149" y="35"/>
                    </a:lnTo>
                    <a:lnTo>
                      <a:pt x="155" y="36"/>
                    </a:lnTo>
                    <a:lnTo>
                      <a:pt x="159" y="36"/>
                    </a:lnTo>
                    <a:lnTo>
                      <a:pt x="163" y="37"/>
                    </a:lnTo>
                    <a:lnTo>
                      <a:pt x="167" y="39"/>
                    </a:lnTo>
                    <a:lnTo>
                      <a:pt x="171" y="39"/>
                    </a:lnTo>
                    <a:lnTo>
                      <a:pt x="174" y="39"/>
                    </a:lnTo>
                    <a:lnTo>
                      <a:pt x="174" y="40"/>
                    </a:lnTo>
                    <a:lnTo>
                      <a:pt x="176" y="39"/>
                    </a:lnTo>
                    <a:lnTo>
                      <a:pt x="180" y="37"/>
                    </a:lnTo>
                    <a:lnTo>
                      <a:pt x="185" y="35"/>
                    </a:lnTo>
                    <a:lnTo>
                      <a:pt x="192" y="33"/>
                    </a:lnTo>
                    <a:lnTo>
                      <a:pt x="195" y="32"/>
                    </a:lnTo>
                    <a:lnTo>
                      <a:pt x="199" y="32"/>
                    </a:lnTo>
                    <a:lnTo>
                      <a:pt x="202" y="30"/>
                    </a:lnTo>
                    <a:lnTo>
                      <a:pt x="206" y="30"/>
                    </a:lnTo>
                    <a:lnTo>
                      <a:pt x="211" y="30"/>
                    </a:lnTo>
                    <a:lnTo>
                      <a:pt x="216" y="33"/>
                    </a:lnTo>
                    <a:lnTo>
                      <a:pt x="219" y="35"/>
                    </a:lnTo>
                    <a:lnTo>
                      <a:pt x="223" y="39"/>
                    </a:lnTo>
                    <a:lnTo>
                      <a:pt x="226" y="42"/>
                    </a:lnTo>
                    <a:lnTo>
                      <a:pt x="230" y="47"/>
                    </a:lnTo>
                    <a:lnTo>
                      <a:pt x="233" y="49"/>
                    </a:lnTo>
                    <a:lnTo>
                      <a:pt x="234" y="53"/>
                    </a:lnTo>
                    <a:lnTo>
                      <a:pt x="233" y="55"/>
                    </a:lnTo>
                    <a:lnTo>
                      <a:pt x="230" y="55"/>
                    </a:lnTo>
                    <a:lnTo>
                      <a:pt x="226" y="55"/>
                    </a:lnTo>
                    <a:lnTo>
                      <a:pt x="220" y="55"/>
                    </a:lnTo>
                    <a:lnTo>
                      <a:pt x="216" y="55"/>
                    </a:lnTo>
                    <a:lnTo>
                      <a:pt x="213" y="55"/>
                    </a:lnTo>
                    <a:lnTo>
                      <a:pt x="209" y="55"/>
                    </a:lnTo>
                    <a:lnTo>
                      <a:pt x="206" y="55"/>
                    </a:lnTo>
                    <a:lnTo>
                      <a:pt x="202" y="55"/>
                    </a:lnTo>
                    <a:lnTo>
                      <a:pt x="198" y="55"/>
                    </a:lnTo>
                    <a:lnTo>
                      <a:pt x="194" y="56"/>
                    </a:lnTo>
                    <a:lnTo>
                      <a:pt x="191" y="56"/>
                    </a:lnTo>
                    <a:lnTo>
                      <a:pt x="184" y="58"/>
                    </a:lnTo>
                    <a:lnTo>
                      <a:pt x="180" y="60"/>
                    </a:lnTo>
                    <a:lnTo>
                      <a:pt x="177" y="62"/>
                    </a:lnTo>
                    <a:lnTo>
                      <a:pt x="174" y="62"/>
                    </a:lnTo>
                    <a:lnTo>
                      <a:pt x="171" y="65"/>
                    </a:lnTo>
                    <a:lnTo>
                      <a:pt x="167" y="66"/>
                    </a:lnTo>
                    <a:lnTo>
                      <a:pt x="164" y="69"/>
                    </a:lnTo>
                    <a:lnTo>
                      <a:pt x="160" y="70"/>
                    </a:lnTo>
                    <a:lnTo>
                      <a:pt x="157" y="73"/>
                    </a:lnTo>
                    <a:lnTo>
                      <a:pt x="155" y="76"/>
                    </a:lnTo>
                    <a:lnTo>
                      <a:pt x="150" y="79"/>
                    </a:lnTo>
                    <a:lnTo>
                      <a:pt x="146" y="82"/>
                    </a:lnTo>
                    <a:lnTo>
                      <a:pt x="143" y="83"/>
                    </a:lnTo>
                    <a:lnTo>
                      <a:pt x="141" y="88"/>
                    </a:lnTo>
                    <a:lnTo>
                      <a:pt x="136" y="90"/>
                    </a:lnTo>
                    <a:lnTo>
                      <a:pt x="135" y="96"/>
                    </a:lnTo>
                    <a:lnTo>
                      <a:pt x="138" y="96"/>
                    </a:lnTo>
                    <a:lnTo>
                      <a:pt x="141" y="96"/>
                    </a:lnTo>
                    <a:lnTo>
                      <a:pt x="146" y="98"/>
                    </a:lnTo>
                    <a:lnTo>
                      <a:pt x="150" y="101"/>
                    </a:lnTo>
                    <a:lnTo>
                      <a:pt x="156" y="103"/>
                    </a:lnTo>
                    <a:lnTo>
                      <a:pt x="160" y="106"/>
                    </a:lnTo>
                    <a:lnTo>
                      <a:pt x="163" y="111"/>
                    </a:lnTo>
                    <a:lnTo>
                      <a:pt x="164" y="113"/>
                    </a:lnTo>
                    <a:lnTo>
                      <a:pt x="164" y="116"/>
                    </a:lnTo>
                    <a:lnTo>
                      <a:pt x="166" y="121"/>
                    </a:lnTo>
                    <a:lnTo>
                      <a:pt x="166" y="125"/>
                    </a:lnTo>
                    <a:lnTo>
                      <a:pt x="166" y="131"/>
                    </a:lnTo>
                    <a:lnTo>
                      <a:pt x="166" y="135"/>
                    </a:lnTo>
                    <a:lnTo>
                      <a:pt x="166" y="141"/>
                    </a:lnTo>
                    <a:lnTo>
                      <a:pt x="166" y="146"/>
                    </a:lnTo>
                    <a:lnTo>
                      <a:pt x="164" y="151"/>
                    </a:lnTo>
                    <a:lnTo>
                      <a:pt x="164" y="156"/>
                    </a:lnTo>
                    <a:lnTo>
                      <a:pt x="163" y="161"/>
                    </a:lnTo>
                    <a:lnTo>
                      <a:pt x="163" y="166"/>
                    </a:lnTo>
                    <a:lnTo>
                      <a:pt x="162" y="169"/>
                    </a:lnTo>
                    <a:lnTo>
                      <a:pt x="160" y="174"/>
                    </a:lnTo>
                    <a:lnTo>
                      <a:pt x="159" y="176"/>
                    </a:lnTo>
                    <a:lnTo>
                      <a:pt x="159" y="178"/>
                    </a:lnTo>
                    <a:lnTo>
                      <a:pt x="155" y="181"/>
                    </a:lnTo>
                    <a:lnTo>
                      <a:pt x="152" y="184"/>
                    </a:lnTo>
                    <a:lnTo>
                      <a:pt x="148" y="185"/>
                    </a:lnTo>
                    <a:lnTo>
                      <a:pt x="145" y="189"/>
                    </a:lnTo>
                    <a:lnTo>
                      <a:pt x="138" y="192"/>
                    </a:lnTo>
                    <a:lnTo>
                      <a:pt x="136" y="194"/>
                    </a:lnTo>
                    <a:lnTo>
                      <a:pt x="139" y="195"/>
                    </a:lnTo>
                    <a:lnTo>
                      <a:pt x="142" y="195"/>
                    </a:lnTo>
                    <a:lnTo>
                      <a:pt x="146" y="197"/>
                    </a:lnTo>
                    <a:lnTo>
                      <a:pt x="150" y="197"/>
                    </a:lnTo>
                    <a:lnTo>
                      <a:pt x="156" y="197"/>
                    </a:lnTo>
                    <a:lnTo>
                      <a:pt x="162" y="195"/>
                    </a:lnTo>
                    <a:lnTo>
                      <a:pt x="167" y="194"/>
                    </a:lnTo>
                    <a:lnTo>
                      <a:pt x="169" y="192"/>
                    </a:lnTo>
                    <a:lnTo>
                      <a:pt x="173" y="189"/>
                    </a:lnTo>
                    <a:lnTo>
                      <a:pt x="177" y="186"/>
                    </a:lnTo>
                    <a:lnTo>
                      <a:pt x="184" y="184"/>
                    </a:lnTo>
                    <a:lnTo>
                      <a:pt x="190" y="179"/>
                    </a:lnTo>
                    <a:lnTo>
                      <a:pt x="195" y="176"/>
                    </a:lnTo>
                    <a:lnTo>
                      <a:pt x="199" y="174"/>
                    </a:lnTo>
                    <a:lnTo>
                      <a:pt x="202" y="172"/>
                    </a:lnTo>
                    <a:lnTo>
                      <a:pt x="206" y="171"/>
                    </a:lnTo>
                    <a:lnTo>
                      <a:pt x="211" y="168"/>
                    </a:lnTo>
                    <a:lnTo>
                      <a:pt x="216" y="164"/>
                    </a:lnTo>
                    <a:lnTo>
                      <a:pt x="223" y="159"/>
                    </a:lnTo>
                    <a:lnTo>
                      <a:pt x="230" y="155"/>
                    </a:lnTo>
                    <a:lnTo>
                      <a:pt x="236" y="151"/>
                    </a:lnTo>
                    <a:lnTo>
                      <a:pt x="241" y="148"/>
                    </a:lnTo>
                    <a:lnTo>
                      <a:pt x="247" y="145"/>
                    </a:lnTo>
                    <a:lnTo>
                      <a:pt x="250" y="141"/>
                    </a:lnTo>
                    <a:lnTo>
                      <a:pt x="254" y="139"/>
                    </a:lnTo>
                    <a:lnTo>
                      <a:pt x="258" y="136"/>
                    </a:lnTo>
                    <a:lnTo>
                      <a:pt x="260" y="138"/>
                    </a:lnTo>
                    <a:lnTo>
                      <a:pt x="258" y="143"/>
                    </a:lnTo>
                    <a:lnTo>
                      <a:pt x="255" y="149"/>
                    </a:lnTo>
                    <a:lnTo>
                      <a:pt x="253" y="156"/>
                    </a:lnTo>
                    <a:lnTo>
                      <a:pt x="250" y="162"/>
                    </a:lnTo>
                    <a:lnTo>
                      <a:pt x="247" y="166"/>
                    </a:lnTo>
                    <a:lnTo>
                      <a:pt x="247" y="169"/>
                    </a:lnTo>
                    <a:lnTo>
                      <a:pt x="274" y="158"/>
                    </a:lnTo>
                    <a:lnTo>
                      <a:pt x="271" y="178"/>
                    </a:lnTo>
                    <a:lnTo>
                      <a:pt x="269" y="178"/>
                    </a:lnTo>
                    <a:lnTo>
                      <a:pt x="267" y="179"/>
                    </a:lnTo>
                    <a:lnTo>
                      <a:pt x="264" y="182"/>
                    </a:lnTo>
                    <a:lnTo>
                      <a:pt x="260" y="185"/>
                    </a:lnTo>
                    <a:lnTo>
                      <a:pt x="254" y="188"/>
                    </a:lnTo>
                    <a:lnTo>
                      <a:pt x="248" y="192"/>
                    </a:lnTo>
                    <a:lnTo>
                      <a:pt x="241" y="197"/>
                    </a:lnTo>
                    <a:lnTo>
                      <a:pt x="234" y="201"/>
                    </a:lnTo>
                    <a:lnTo>
                      <a:pt x="232" y="204"/>
                    </a:lnTo>
                    <a:lnTo>
                      <a:pt x="227" y="205"/>
                    </a:lnTo>
                    <a:lnTo>
                      <a:pt x="223" y="207"/>
                    </a:lnTo>
                    <a:lnTo>
                      <a:pt x="220" y="209"/>
                    </a:lnTo>
                    <a:lnTo>
                      <a:pt x="213" y="214"/>
                    </a:lnTo>
                    <a:lnTo>
                      <a:pt x="208" y="218"/>
                    </a:lnTo>
                    <a:lnTo>
                      <a:pt x="201" y="221"/>
                    </a:lnTo>
                    <a:lnTo>
                      <a:pt x="195" y="224"/>
                    </a:lnTo>
                    <a:lnTo>
                      <a:pt x="191" y="227"/>
                    </a:lnTo>
                    <a:lnTo>
                      <a:pt x="188" y="228"/>
                    </a:lnTo>
                    <a:lnTo>
                      <a:pt x="181" y="228"/>
                    </a:lnTo>
                    <a:lnTo>
                      <a:pt x="178" y="227"/>
                    </a:lnTo>
                    <a:lnTo>
                      <a:pt x="174" y="224"/>
                    </a:lnTo>
                    <a:lnTo>
                      <a:pt x="173" y="221"/>
                    </a:lnTo>
                    <a:lnTo>
                      <a:pt x="170" y="215"/>
                    </a:lnTo>
                    <a:lnTo>
                      <a:pt x="169" y="212"/>
                    </a:lnTo>
                    <a:lnTo>
                      <a:pt x="167" y="212"/>
                    </a:lnTo>
                    <a:lnTo>
                      <a:pt x="163" y="212"/>
                    </a:lnTo>
                    <a:lnTo>
                      <a:pt x="159" y="211"/>
                    </a:lnTo>
                    <a:lnTo>
                      <a:pt x="156" y="211"/>
                    </a:lnTo>
                    <a:lnTo>
                      <a:pt x="152" y="211"/>
                    </a:lnTo>
                    <a:lnTo>
                      <a:pt x="149" y="211"/>
                    </a:lnTo>
                    <a:lnTo>
                      <a:pt x="145" y="211"/>
                    </a:lnTo>
                    <a:lnTo>
                      <a:pt x="141" y="209"/>
                    </a:lnTo>
                    <a:lnTo>
                      <a:pt x="136" y="209"/>
                    </a:lnTo>
                    <a:lnTo>
                      <a:pt x="132" y="208"/>
                    </a:lnTo>
                    <a:lnTo>
                      <a:pt x="128" y="208"/>
                    </a:lnTo>
                    <a:lnTo>
                      <a:pt x="125" y="207"/>
                    </a:lnTo>
                    <a:lnTo>
                      <a:pt x="121" y="207"/>
                    </a:lnTo>
                    <a:lnTo>
                      <a:pt x="120" y="207"/>
                    </a:lnTo>
                    <a:lnTo>
                      <a:pt x="117" y="207"/>
                    </a:lnTo>
                    <a:lnTo>
                      <a:pt x="111" y="207"/>
                    </a:lnTo>
                    <a:lnTo>
                      <a:pt x="107" y="207"/>
                    </a:lnTo>
                    <a:lnTo>
                      <a:pt x="106" y="207"/>
                    </a:lnTo>
                    <a:lnTo>
                      <a:pt x="104" y="204"/>
                    </a:lnTo>
                    <a:lnTo>
                      <a:pt x="104" y="201"/>
                    </a:lnTo>
                    <a:lnTo>
                      <a:pt x="107" y="197"/>
                    </a:lnTo>
                    <a:lnTo>
                      <a:pt x="111" y="192"/>
                    </a:lnTo>
                    <a:lnTo>
                      <a:pt x="117" y="186"/>
                    </a:lnTo>
                    <a:lnTo>
                      <a:pt x="124" y="182"/>
                    </a:lnTo>
                    <a:lnTo>
                      <a:pt x="131" y="176"/>
                    </a:lnTo>
                    <a:lnTo>
                      <a:pt x="136" y="172"/>
                    </a:lnTo>
                    <a:lnTo>
                      <a:pt x="141" y="166"/>
                    </a:lnTo>
                    <a:lnTo>
                      <a:pt x="143" y="164"/>
                    </a:lnTo>
                    <a:lnTo>
                      <a:pt x="143" y="159"/>
                    </a:lnTo>
                    <a:lnTo>
                      <a:pt x="143" y="158"/>
                    </a:lnTo>
                    <a:lnTo>
                      <a:pt x="143" y="154"/>
                    </a:lnTo>
                    <a:lnTo>
                      <a:pt x="145" y="151"/>
                    </a:lnTo>
                    <a:lnTo>
                      <a:pt x="143" y="145"/>
                    </a:lnTo>
                    <a:lnTo>
                      <a:pt x="143" y="142"/>
                    </a:lnTo>
                    <a:lnTo>
                      <a:pt x="143" y="138"/>
                    </a:lnTo>
                    <a:lnTo>
                      <a:pt x="143" y="133"/>
                    </a:lnTo>
                    <a:lnTo>
                      <a:pt x="142" y="129"/>
                    </a:lnTo>
                    <a:lnTo>
                      <a:pt x="141" y="123"/>
                    </a:lnTo>
                    <a:lnTo>
                      <a:pt x="141" y="121"/>
                    </a:lnTo>
                    <a:lnTo>
                      <a:pt x="141" y="118"/>
                    </a:lnTo>
                    <a:lnTo>
                      <a:pt x="138" y="112"/>
                    </a:lnTo>
                    <a:lnTo>
                      <a:pt x="136" y="111"/>
                    </a:lnTo>
                    <a:lnTo>
                      <a:pt x="134" y="111"/>
                    </a:lnTo>
                    <a:lnTo>
                      <a:pt x="131" y="112"/>
                    </a:lnTo>
                    <a:lnTo>
                      <a:pt x="128" y="115"/>
                    </a:lnTo>
                    <a:lnTo>
                      <a:pt x="125" y="118"/>
                    </a:lnTo>
                    <a:lnTo>
                      <a:pt x="121" y="122"/>
                    </a:lnTo>
                    <a:lnTo>
                      <a:pt x="115" y="126"/>
                    </a:lnTo>
                    <a:lnTo>
                      <a:pt x="111" y="131"/>
                    </a:lnTo>
                    <a:lnTo>
                      <a:pt x="107" y="136"/>
                    </a:lnTo>
                    <a:lnTo>
                      <a:pt x="101" y="141"/>
                    </a:lnTo>
                    <a:lnTo>
                      <a:pt x="97" y="145"/>
                    </a:lnTo>
                    <a:lnTo>
                      <a:pt x="93" y="149"/>
                    </a:lnTo>
                    <a:lnTo>
                      <a:pt x="89" y="155"/>
                    </a:lnTo>
                    <a:lnTo>
                      <a:pt x="85" y="158"/>
                    </a:lnTo>
                    <a:lnTo>
                      <a:pt x="80" y="161"/>
                    </a:lnTo>
                    <a:lnTo>
                      <a:pt x="79" y="164"/>
                    </a:lnTo>
                    <a:lnTo>
                      <a:pt x="78" y="165"/>
                    </a:lnTo>
                    <a:lnTo>
                      <a:pt x="73" y="168"/>
                    </a:lnTo>
                    <a:lnTo>
                      <a:pt x="68" y="172"/>
                    </a:lnTo>
                    <a:lnTo>
                      <a:pt x="64" y="174"/>
                    </a:lnTo>
                    <a:lnTo>
                      <a:pt x="59" y="178"/>
                    </a:lnTo>
                    <a:lnTo>
                      <a:pt x="55" y="181"/>
                    </a:lnTo>
                    <a:lnTo>
                      <a:pt x="52" y="185"/>
                    </a:lnTo>
                    <a:lnTo>
                      <a:pt x="48" y="186"/>
                    </a:lnTo>
                    <a:lnTo>
                      <a:pt x="44" y="191"/>
                    </a:lnTo>
                    <a:lnTo>
                      <a:pt x="41" y="194"/>
                    </a:lnTo>
                    <a:lnTo>
                      <a:pt x="37" y="198"/>
                    </a:lnTo>
                    <a:lnTo>
                      <a:pt x="34" y="202"/>
                    </a:lnTo>
                    <a:lnTo>
                      <a:pt x="31" y="207"/>
                    </a:lnTo>
                    <a:lnTo>
                      <a:pt x="29" y="209"/>
                    </a:lnTo>
                    <a:lnTo>
                      <a:pt x="29" y="214"/>
                    </a:lnTo>
                    <a:lnTo>
                      <a:pt x="27" y="218"/>
                    </a:lnTo>
                    <a:lnTo>
                      <a:pt x="27" y="222"/>
                    </a:lnTo>
                    <a:lnTo>
                      <a:pt x="29" y="228"/>
                    </a:lnTo>
                    <a:lnTo>
                      <a:pt x="30" y="235"/>
                    </a:lnTo>
                    <a:lnTo>
                      <a:pt x="31" y="239"/>
                    </a:lnTo>
                    <a:lnTo>
                      <a:pt x="33" y="242"/>
                    </a:lnTo>
                    <a:lnTo>
                      <a:pt x="36" y="247"/>
                    </a:lnTo>
                    <a:lnTo>
                      <a:pt x="37" y="250"/>
                    </a:lnTo>
                    <a:lnTo>
                      <a:pt x="38" y="254"/>
                    </a:lnTo>
                    <a:lnTo>
                      <a:pt x="41" y="258"/>
                    </a:lnTo>
                    <a:lnTo>
                      <a:pt x="43" y="261"/>
                    </a:lnTo>
                    <a:lnTo>
                      <a:pt x="45" y="265"/>
                    </a:lnTo>
                    <a:lnTo>
                      <a:pt x="47" y="268"/>
                    </a:lnTo>
                    <a:lnTo>
                      <a:pt x="48" y="272"/>
                    </a:lnTo>
                    <a:lnTo>
                      <a:pt x="51" y="277"/>
                    </a:lnTo>
                    <a:lnTo>
                      <a:pt x="52" y="281"/>
                    </a:lnTo>
                    <a:lnTo>
                      <a:pt x="54" y="284"/>
                    </a:lnTo>
                    <a:lnTo>
                      <a:pt x="57" y="288"/>
                    </a:lnTo>
                    <a:lnTo>
                      <a:pt x="58" y="291"/>
                    </a:lnTo>
                    <a:lnTo>
                      <a:pt x="61" y="295"/>
                    </a:lnTo>
                    <a:lnTo>
                      <a:pt x="64" y="301"/>
                    </a:lnTo>
                    <a:lnTo>
                      <a:pt x="66" y="308"/>
                    </a:lnTo>
                    <a:lnTo>
                      <a:pt x="68" y="313"/>
                    </a:lnTo>
                    <a:lnTo>
                      <a:pt x="71" y="317"/>
                    </a:lnTo>
                    <a:lnTo>
                      <a:pt x="71" y="318"/>
                    </a:lnTo>
                    <a:lnTo>
                      <a:pt x="71" y="323"/>
                    </a:lnTo>
                    <a:lnTo>
                      <a:pt x="71" y="325"/>
                    </a:lnTo>
                    <a:lnTo>
                      <a:pt x="71" y="330"/>
                    </a:lnTo>
                    <a:lnTo>
                      <a:pt x="69" y="333"/>
                    </a:lnTo>
                    <a:lnTo>
                      <a:pt x="69" y="338"/>
                    </a:lnTo>
                    <a:lnTo>
                      <a:pt x="69" y="344"/>
                    </a:lnTo>
                    <a:lnTo>
                      <a:pt x="69" y="350"/>
                    </a:lnTo>
                    <a:lnTo>
                      <a:pt x="69" y="356"/>
                    </a:lnTo>
                    <a:lnTo>
                      <a:pt x="68" y="363"/>
                    </a:lnTo>
                    <a:lnTo>
                      <a:pt x="68" y="368"/>
                    </a:lnTo>
                    <a:lnTo>
                      <a:pt x="68" y="376"/>
                    </a:lnTo>
                    <a:lnTo>
                      <a:pt x="68" y="378"/>
                    </a:lnTo>
                    <a:lnTo>
                      <a:pt x="68" y="383"/>
                    </a:lnTo>
                    <a:lnTo>
                      <a:pt x="68" y="386"/>
                    </a:lnTo>
                    <a:lnTo>
                      <a:pt x="68" y="390"/>
                    </a:lnTo>
                    <a:lnTo>
                      <a:pt x="66" y="393"/>
                    </a:lnTo>
                    <a:lnTo>
                      <a:pt x="66" y="397"/>
                    </a:lnTo>
                    <a:lnTo>
                      <a:pt x="66" y="401"/>
                    </a:lnTo>
                    <a:lnTo>
                      <a:pt x="66" y="406"/>
                    </a:lnTo>
                    <a:lnTo>
                      <a:pt x="66" y="409"/>
                    </a:lnTo>
                    <a:lnTo>
                      <a:pt x="66" y="413"/>
                    </a:lnTo>
                    <a:lnTo>
                      <a:pt x="65" y="416"/>
                    </a:lnTo>
                    <a:lnTo>
                      <a:pt x="65" y="420"/>
                    </a:lnTo>
                    <a:lnTo>
                      <a:pt x="65" y="423"/>
                    </a:lnTo>
                    <a:lnTo>
                      <a:pt x="65" y="427"/>
                    </a:lnTo>
                    <a:lnTo>
                      <a:pt x="65" y="430"/>
                    </a:lnTo>
                    <a:lnTo>
                      <a:pt x="65" y="433"/>
                    </a:lnTo>
                    <a:lnTo>
                      <a:pt x="64" y="440"/>
                    </a:lnTo>
                    <a:lnTo>
                      <a:pt x="64" y="447"/>
                    </a:lnTo>
                    <a:lnTo>
                      <a:pt x="64" y="454"/>
                    </a:lnTo>
                    <a:lnTo>
                      <a:pt x="64" y="460"/>
                    </a:lnTo>
                    <a:lnTo>
                      <a:pt x="64" y="466"/>
                    </a:lnTo>
                    <a:lnTo>
                      <a:pt x="64" y="472"/>
                    </a:lnTo>
                    <a:lnTo>
                      <a:pt x="64" y="477"/>
                    </a:lnTo>
                    <a:lnTo>
                      <a:pt x="64" y="482"/>
                    </a:lnTo>
                    <a:lnTo>
                      <a:pt x="64" y="486"/>
                    </a:lnTo>
                    <a:lnTo>
                      <a:pt x="65" y="490"/>
                    </a:lnTo>
                    <a:lnTo>
                      <a:pt x="65" y="493"/>
                    </a:lnTo>
                    <a:lnTo>
                      <a:pt x="66" y="496"/>
                    </a:lnTo>
                    <a:lnTo>
                      <a:pt x="68" y="500"/>
                    </a:lnTo>
                    <a:lnTo>
                      <a:pt x="71" y="506"/>
                    </a:lnTo>
                    <a:lnTo>
                      <a:pt x="72" y="509"/>
                    </a:lnTo>
                    <a:lnTo>
                      <a:pt x="73" y="512"/>
                    </a:lnTo>
                    <a:lnTo>
                      <a:pt x="73" y="516"/>
                    </a:lnTo>
                    <a:lnTo>
                      <a:pt x="76" y="520"/>
                    </a:lnTo>
                    <a:lnTo>
                      <a:pt x="78" y="523"/>
                    </a:lnTo>
                    <a:lnTo>
                      <a:pt x="79" y="527"/>
                    </a:lnTo>
                    <a:lnTo>
                      <a:pt x="80" y="530"/>
                    </a:lnTo>
                    <a:lnTo>
                      <a:pt x="83" y="535"/>
                    </a:lnTo>
                    <a:lnTo>
                      <a:pt x="85" y="539"/>
                    </a:lnTo>
                    <a:lnTo>
                      <a:pt x="86" y="543"/>
                    </a:lnTo>
                    <a:lnTo>
                      <a:pt x="87" y="548"/>
                    </a:lnTo>
                    <a:lnTo>
                      <a:pt x="90" y="552"/>
                    </a:lnTo>
                    <a:lnTo>
                      <a:pt x="92" y="556"/>
                    </a:lnTo>
                    <a:lnTo>
                      <a:pt x="93" y="559"/>
                    </a:lnTo>
                    <a:lnTo>
                      <a:pt x="94" y="563"/>
                    </a:lnTo>
                    <a:lnTo>
                      <a:pt x="96" y="568"/>
                    </a:lnTo>
                    <a:lnTo>
                      <a:pt x="97" y="570"/>
                    </a:lnTo>
                    <a:lnTo>
                      <a:pt x="99" y="575"/>
                    </a:lnTo>
                    <a:lnTo>
                      <a:pt x="100" y="578"/>
                    </a:lnTo>
                    <a:lnTo>
                      <a:pt x="101" y="582"/>
                    </a:lnTo>
                    <a:lnTo>
                      <a:pt x="101" y="586"/>
                    </a:lnTo>
                    <a:lnTo>
                      <a:pt x="103" y="592"/>
                    </a:lnTo>
                    <a:lnTo>
                      <a:pt x="104" y="596"/>
                    </a:lnTo>
                    <a:lnTo>
                      <a:pt x="104" y="599"/>
                    </a:lnTo>
                    <a:lnTo>
                      <a:pt x="103" y="603"/>
                    </a:lnTo>
                    <a:lnTo>
                      <a:pt x="101" y="605"/>
                    </a:lnTo>
                    <a:lnTo>
                      <a:pt x="97" y="606"/>
                    </a:lnTo>
                    <a:lnTo>
                      <a:pt x="94" y="609"/>
                    </a:lnTo>
                    <a:lnTo>
                      <a:pt x="89" y="611"/>
                    </a:lnTo>
                    <a:lnTo>
                      <a:pt x="87" y="6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 name="Freeform 31"/>
              <p:cNvSpPr>
                <a:spLocks/>
              </p:cNvSpPr>
              <p:nvPr/>
            </p:nvSpPr>
            <p:spPr bwMode="auto">
              <a:xfrm>
                <a:off x="347" y="2058"/>
                <a:ext cx="453" cy="360"/>
              </a:xfrm>
              <a:custGeom>
                <a:avLst/>
                <a:gdLst>
                  <a:gd name="T0" fmla="*/ 11 w 906"/>
                  <a:gd name="T1" fmla="*/ 11 h 719"/>
                  <a:gd name="T2" fmla="*/ 9 w 906"/>
                  <a:gd name="T3" fmla="*/ 15 h 719"/>
                  <a:gd name="T4" fmla="*/ 8 w 906"/>
                  <a:gd name="T5" fmla="*/ 18 h 719"/>
                  <a:gd name="T6" fmla="*/ 6 w 906"/>
                  <a:gd name="T7" fmla="*/ 21 h 719"/>
                  <a:gd name="T8" fmla="*/ 3 w 906"/>
                  <a:gd name="T9" fmla="*/ 25 h 719"/>
                  <a:gd name="T10" fmla="*/ 1 w 906"/>
                  <a:gd name="T11" fmla="*/ 30 h 719"/>
                  <a:gd name="T12" fmla="*/ 0 w 906"/>
                  <a:gd name="T13" fmla="*/ 33 h 719"/>
                  <a:gd name="T14" fmla="*/ 1 w 906"/>
                  <a:gd name="T15" fmla="*/ 37 h 719"/>
                  <a:gd name="T16" fmla="*/ 3 w 906"/>
                  <a:gd name="T17" fmla="*/ 41 h 719"/>
                  <a:gd name="T18" fmla="*/ 7 w 906"/>
                  <a:gd name="T19" fmla="*/ 45 h 719"/>
                  <a:gd name="T20" fmla="*/ 13 w 906"/>
                  <a:gd name="T21" fmla="*/ 45 h 719"/>
                  <a:gd name="T22" fmla="*/ 18 w 906"/>
                  <a:gd name="T23" fmla="*/ 42 h 719"/>
                  <a:gd name="T24" fmla="*/ 21 w 906"/>
                  <a:gd name="T25" fmla="*/ 37 h 719"/>
                  <a:gd name="T26" fmla="*/ 22 w 906"/>
                  <a:gd name="T27" fmla="*/ 32 h 719"/>
                  <a:gd name="T28" fmla="*/ 22 w 906"/>
                  <a:gd name="T29" fmla="*/ 28 h 719"/>
                  <a:gd name="T30" fmla="*/ 21 w 906"/>
                  <a:gd name="T31" fmla="*/ 23 h 719"/>
                  <a:gd name="T32" fmla="*/ 21 w 906"/>
                  <a:gd name="T33" fmla="*/ 18 h 719"/>
                  <a:gd name="T34" fmla="*/ 20 w 906"/>
                  <a:gd name="T35" fmla="*/ 15 h 719"/>
                  <a:gd name="T36" fmla="*/ 21 w 906"/>
                  <a:gd name="T37" fmla="*/ 12 h 719"/>
                  <a:gd name="T38" fmla="*/ 24 w 906"/>
                  <a:gd name="T39" fmla="*/ 8 h 719"/>
                  <a:gd name="T40" fmla="*/ 26 w 906"/>
                  <a:gd name="T41" fmla="*/ 5 h 719"/>
                  <a:gd name="T42" fmla="*/ 30 w 906"/>
                  <a:gd name="T43" fmla="*/ 7 h 719"/>
                  <a:gd name="T44" fmla="*/ 35 w 906"/>
                  <a:gd name="T45" fmla="*/ 8 h 719"/>
                  <a:gd name="T46" fmla="*/ 40 w 906"/>
                  <a:gd name="T47" fmla="*/ 10 h 719"/>
                  <a:gd name="T48" fmla="*/ 46 w 906"/>
                  <a:gd name="T49" fmla="*/ 9 h 719"/>
                  <a:gd name="T50" fmla="*/ 51 w 906"/>
                  <a:gd name="T51" fmla="*/ 8 h 719"/>
                  <a:gd name="T52" fmla="*/ 55 w 906"/>
                  <a:gd name="T53" fmla="*/ 6 h 719"/>
                  <a:gd name="T54" fmla="*/ 54 w 906"/>
                  <a:gd name="T55" fmla="*/ 5 h 719"/>
                  <a:gd name="T56" fmla="*/ 50 w 906"/>
                  <a:gd name="T57" fmla="*/ 7 h 719"/>
                  <a:gd name="T58" fmla="*/ 46 w 906"/>
                  <a:gd name="T59" fmla="*/ 8 h 719"/>
                  <a:gd name="T60" fmla="*/ 43 w 906"/>
                  <a:gd name="T61" fmla="*/ 9 h 719"/>
                  <a:gd name="T62" fmla="*/ 39 w 906"/>
                  <a:gd name="T63" fmla="*/ 8 h 719"/>
                  <a:gd name="T64" fmla="*/ 35 w 906"/>
                  <a:gd name="T65" fmla="*/ 7 h 719"/>
                  <a:gd name="T66" fmla="*/ 31 w 906"/>
                  <a:gd name="T67" fmla="*/ 6 h 719"/>
                  <a:gd name="T68" fmla="*/ 27 w 906"/>
                  <a:gd name="T69" fmla="*/ 4 h 719"/>
                  <a:gd name="T70" fmla="*/ 25 w 906"/>
                  <a:gd name="T71" fmla="*/ 1 h 719"/>
                  <a:gd name="T72" fmla="*/ 21 w 906"/>
                  <a:gd name="T73" fmla="*/ 1 h 719"/>
                  <a:gd name="T74" fmla="*/ 22 w 906"/>
                  <a:gd name="T75" fmla="*/ 1 h 719"/>
                  <a:gd name="T76" fmla="*/ 25 w 906"/>
                  <a:gd name="T77" fmla="*/ 2 h 719"/>
                  <a:gd name="T78" fmla="*/ 24 w 906"/>
                  <a:gd name="T79" fmla="*/ 6 h 719"/>
                  <a:gd name="T80" fmla="*/ 22 w 906"/>
                  <a:gd name="T81" fmla="*/ 5 h 719"/>
                  <a:gd name="T82" fmla="*/ 22 w 906"/>
                  <a:gd name="T83" fmla="*/ 8 h 719"/>
                  <a:gd name="T84" fmla="*/ 19 w 906"/>
                  <a:gd name="T85" fmla="*/ 11 h 719"/>
                  <a:gd name="T86" fmla="*/ 19 w 906"/>
                  <a:gd name="T87" fmla="*/ 13 h 719"/>
                  <a:gd name="T88" fmla="*/ 19 w 906"/>
                  <a:gd name="T89" fmla="*/ 16 h 719"/>
                  <a:gd name="T90" fmla="*/ 19 w 906"/>
                  <a:gd name="T91" fmla="*/ 20 h 719"/>
                  <a:gd name="T92" fmla="*/ 20 w 906"/>
                  <a:gd name="T93" fmla="*/ 24 h 719"/>
                  <a:gd name="T94" fmla="*/ 20 w 906"/>
                  <a:gd name="T95" fmla="*/ 28 h 719"/>
                  <a:gd name="T96" fmla="*/ 20 w 906"/>
                  <a:gd name="T97" fmla="*/ 32 h 719"/>
                  <a:gd name="T98" fmla="*/ 20 w 906"/>
                  <a:gd name="T99" fmla="*/ 36 h 719"/>
                  <a:gd name="T100" fmla="*/ 19 w 906"/>
                  <a:gd name="T101" fmla="*/ 39 h 719"/>
                  <a:gd name="T102" fmla="*/ 15 w 906"/>
                  <a:gd name="T103" fmla="*/ 43 h 719"/>
                  <a:gd name="T104" fmla="*/ 10 w 906"/>
                  <a:gd name="T105" fmla="*/ 44 h 719"/>
                  <a:gd name="T106" fmla="*/ 6 w 906"/>
                  <a:gd name="T107" fmla="*/ 43 h 719"/>
                  <a:gd name="T108" fmla="*/ 3 w 906"/>
                  <a:gd name="T109" fmla="*/ 38 h 719"/>
                  <a:gd name="T110" fmla="*/ 2 w 906"/>
                  <a:gd name="T111" fmla="*/ 34 h 719"/>
                  <a:gd name="T112" fmla="*/ 2 w 906"/>
                  <a:gd name="T113" fmla="*/ 30 h 719"/>
                  <a:gd name="T114" fmla="*/ 4 w 906"/>
                  <a:gd name="T115" fmla="*/ 26 h 719"/>
                  <a:gd name="T116" fmla="*/ 7 w 906"/>
                  <a:gd name="T117" fmla="*/ 22 h 719"/>
                  <a:gd name="T118" fmla="*/ 9 w 906"/>
                  <a:gd name="T119" fmla="*/ 18 h 719"/>
                  <a:gd name="T120" fmla="*/ 11 w 906"/>
                  <a:gd name="T121" fmla="*/ 15 h 719"/>
                  <a:gd name="T122" fmla="*/ 12 w 906"/>
                  <a:gd name="T123" fmla="*/ 10 h 719"/>
                  <a:gd name="T124" fmla="*/ 13 w 906"/>
                  <a:gd name="T125" fmla="*/ 7 h 7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6"/>
                  <a:gd name="T190" fmla="*/ 0 h 719"/>
                  <a:gd name="T191" fmla="*/ 906 w 906"/>
                  <a:gd name="T192" fmla="*/ 719 h 7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6" h="719">
                    <a:moveTo>
                      <a:pt x="182" y="103"/>
                    </a:moveTo>
                    <a:lnTo>
                      <a:pt x="181" y="104"/>
                    </a:lnTo>
                    <a:lnTo>
                      <a:pt x="180" y="108"/>
                    </a:lnTo>
                    <a:lnTo>
                      <a:pt x="178" y="110"/>
                    </a:lnTo>
                    <a:lnTo>
                      <a:pt x="177" y="116"/>
                    </a:lnTo>
                    <a:lnTo>
                      <a:pt x="175" y="118"/>
                    </a:lnTo>
                    <a:lnTo>
                      <a:pt x="174" y="124"/>
                    </a:lnTo>
                    <a:lnTo>
                      <a:pt x="173" y="130"/>
                    </a:lnTo>
                    <a:lnTo>
                      <a:pt x="170" y="136"/>
                    </a:lnTo>
                    <a:lnTo>
                      <a:pt x="168" y="141"/>
                    </a:lnTo>
                    <a:lnTo>
                      <a:pt x="167" y="149"/>
                    </a:lnTo>
                    <a:lnTo>
                      <a:pt x="164" y="156"/>
                    </a:lnTo>
                    <a:lnTo>
                      <a:pt x="163" y="163"/>
                    </a:lnTo>
                    <a:lnTo>
                      <a:pt x="161" y="166"/>
                    </a:lnTo>
                    <a:lnTo>
                      <a:pt x="161" y="170"/>
                    </a:lnTo>
                    <a:lnTo>
                      <a:pt x="160" y="173"/>
                    </a:lnTo>
                    <a:lnTo>
                      <a:pt x="159" y="177"/>
                    </a:lnTo>
                    <a:lnTo>
                      <a:pt x="157" y="180"/>
                    </a:lnTo>
                    <a:lnTo>
                      <a:pt x="156" y="184"/>
                    </a:lnTo>
                    <a:lnTo>
                      <a:pt x="154" y="187"/>
                    </a:lnTo>
                    <a:lnTo>
                      <a:pt x="154" y="192"/>
                    </a:lnTo>
                    <a:lnTo>
                      <a:pt x="153" y="194"/>
                    </a:lnTo>
                    <a:lnTo>
                      <a:pt x="152" y="199"/>
                    </a:lnTo>
                    <a:lnTo>
                      <a:pt x="150" y="202"/>
                    </a:lnTo>
                    <a:lnTo>
                      <a:pt x="149" y="206"/>
                    </a:lnTo>
                    <a:lnTo>
                      <a:pt x="147" y="213"/>
                    </a:lnTo>
                    <a:lnTo>
                      <a:pt x="145" y="219"/>
                    </a:lnTo>
                    <a:lnTo>
                      <a:pt x="143" y="226"/>
                    </a:lnTo>
                    <a:lnTo>
                      <a:pt x="142" y="232"/>
                    </a:lnTo>
                    <a:lnTo>
                      <a:pt x="139" y="237"/>
                    </a:lnTo>
                    <a:lnTo>
                      <a:pt x="138" y="242"/>
                    </a:lnTo>
                    <a:lnTo>
                      <a:pt x="136" y="247"/>
                    </a:lnTo>
                    <a:lnTo>
                      <a:pt x="135" y="252"/>
                    </a:lnTo>
                    <a:lnTo>
                      <a:pt x="133" y="255"/>
                    </a:lnTo>
                    <a:lnTo>
                      <a:pt x="132" y="257"/>
                    </a:lnTo>
                    <a:lnTo>
                      <a:pt x="131" y="259"/>
                    </a:lnTo>
                    <a:lnTo>
                      <a:pt x="131" y="262"/>
                    </a:lnTo>
                    <a:lnTo>
                      <a:pt x="129" y="262"/>
                    </a:lnTo>
                    <a:lnTo>
                      <a:pt x="128" y="265"/>
                    </a:lnTo>
                    <a:lnTo>
                      <a:pt x="125" y="267"/>
                    </a:lnTo>
                    <a:lnTo>
                      <a:pt x="124" y="272"/>
                    </a:lnTo>
                    <a:lnTo>
                      <a:pt x="119" y="276"/>
                    </a:lnTo>
                    <a:lnTo>
                      <a:pt x="117" y="282"/>
                    </a:lnTo>
                    <a:lnTo>
                      <a:pt x="112" y="286"/>
                    </a:lnTo>
                    <a:lnTo>
                      <a:pt x="110" y="293"/>
                    </a:lnTo>
                    <a:lnTo>
                      <a:pt x="107" y="296"/>
                    </a:lnTo>
                    <a:lnTo>
                      <a:pt x="104" y="299"/>
                    </a:lnTo>
                    <a:lnTo>
                      <a:pt x="101" y="303"/>
                    </a:lnTo>
                    <a:lnTo>
                      <a:pt x="100" y="306"/>
                    </a:lnTo>
                    <a:lnTo>
                      <a:pt x="97" y="309"/>
                    </a:lnTo>
                    <a:lnTo>
                      <a:pt x="94" y="313"/>
                    </a:lnTo>
                    <a:lnTo>
                      <a:pt x="91" y="318"/>
                    </a:lnTo>
                    <a:lnTo>
                      <a:pt x="90" y="322"/>
                    </a:lnTo>
                    <a:lnTo>
                      <a:pt x="86" y="326"/>
                    </a:lnTo>
                    <a:lnTo>
                      <a:pt x="83" y="331"/>
                    </a:lnTo>
                    <a:lnTo>
                      <a:pt x="81" y="335"/>
                    </a:lnTo>
                    <a:lnTo>
                      <a:pt x="79" y="339"/>
                    </a:lnTo>
                    <a:lnTo>
                      <a:pt x="76" y="343"/>
                    </a:lnTo>
                    <a:lnTo>
                      <a:pt x="73" y="348"/>
                    </a:lnTo>
                    <a:lnTo>
                      <a:pt x="70" y="352"/>
                    </a:lnTo>
                    <a:lnTo>
                      <a:pt x="69" y="358"/>
                    </a:lnTo>
                    <a:lnTo>
                      <a:pt x="65" y="362"/>
                    </a:lnTo>
                    <a:lnTo>
                      <a:pt x="63" y="366"/>
                    </a:lnTo>
                    <a:lnTo>
                      <a:pt x="59" y="371"/>
                    </a:lnTo>
                    <a:lnTo>
                      <a:pt x="56" y="376"/>
                    </a:lnTo>
                    <a:lnTo>
                      <a:pt x="53" y="381"/>
                    </a:lnTo>
                    <a:lnTo>
                      <a:pt x="51" y="385"/>
                    </a:lnTo>
                    <a:lnTo>
                      <a:pt x="48" y="391"/>
                    </a:lnTo>
                    <a:lnTo>
                      <a:pt x="46" y="395"/>
                    </a:lnTo>
                    <a:lnTo>
                      <a:pt x="44" y="399"/>
                    </a:lnTo>
                    <a:lnTo>
                      <a:pt x="41" y="405"/>
                    </a:lnTo>
                    <a:lnTo>
                      <a:pt x="38" y="409"/>
                    </a:lnTo>
                    <a:lnTo>
                      <a:pt x="35" y="415"/>
                    </a:lnTo>
                    <a:lnTo>
                      <a:pt x="32" y="419"/>
                    </a:lnTo>
                    <a:lnTo>
                      <a:pt x="30" y="425"/>
                    </a:lnTo>
                    <a:lnTo>
                      <a:pt x="28" y="429"/>
                    </a:lnTo>
                    <a:lnTo>
                      <a:pt x="27" y="435"/>
                    </a:lnTo>
                    <a:lnTo>
                      <a:pt x="24" y="439"/>
                    </a:lnTo>
                    <a:lnTo>
                      <a:pt x="21" y="444"/>
                    </a:lnTo>
                    <a:lnTo>
                      <a:pt x="20" y="448"/>
                    </a:lnTo>
                    <a:lnTo>
                      <a:pt x="17" y="454"/>
                    </a:lnTo>
                    <a:lnTo>
                      <a:pt x="16" y="458"/>
                    </a:lnTo>
                    <a:lnTo>
                      <a:pt x="14" y="462"/>
                    </a:lnTo>
                    <a:lnTo>
                      <a:pt x="11" y="468"/>
                    </a:lnTo>
                    <a:lnTo>
                      <a:pt x="10" y="472"/>
                    </a:lnTo>
                    <a:lnTo>
                      <a:pt x="9" y="477"/>
                    </a:lnTo>
                    <a:lnTo>
                      <a:pt x="7" y="481"/>
                    </a:lnTo>
                    <a:lnTo>
                      <a:pt x="6" y="485"/>
                    </a:lnTo>
                    <a:lnTo>
                      <a:pt x="6" y="490"/>
                    </a:lnTo>
                    <a:lnTo>
                      <a:pt x="3" y="494"/>
                    </a:lnTo>
                    <a:lnTo>
                      <a:pt x="3" y="498"/>
                    </a:lnTo>
                    <a:lnTo>
                      <a:pt x="3" y="502"/>
                    </a:lnTo>
                    <a:lnTo>
                      <a:pt x="3" y="507"/>
                    </a:lnTo>
                    <a:lnTo>
                      <a:pt x="2" y="510"/>
                    </a:lnTo>
                    <a:lnTo>
                      <a:pt x="0" y="514"/>
                    </a:lnTo>
                    <a:lnTo>
                      <a:pt x="0" y="518"/>
                    </a:lnTo>
                    <a:lnTo>
                      <a:pt x="0" y="523"/>
                    </a:lnTo>
                    <a:lnTo>
                      <a:pt x="0" y="525"/>
                    </a:lnTo>
                    <a:lnTo>
                      <a:pt x="0" y="530"/>
                    </a:lnTo>
                    <a:lnTo>
                      <a:pt x="0" y="534"/>
                    </a:lnTo>
                    <a:lnTo>
                      <a:pt x="0" y="538"/>
                    </a:lnTo>
                    <a:lnTo>
                      <a:pt x="0" y="543"/>
                    </a:lnTo>
                    <a:lnTo>
                      <a:pt x="0" y="545"/>
                    </a:lnTo>
                    <a:lnTo>
                      <a:pt x="2" y="550"/>
                    </a:lnTo>
                    <a:lnTo>
                      <a:pt x="2" y="554"/>
                    </a:lnTo>
                    <a:lnTo>
                      <a:pt x="3" y="558"/>
                    </a:lnTo>
                    <a:lnTo>
                      <a:pt x="3" y="563"/>
                    </a:lnTo>
                    <a:lnTo>
                      <a:pt x="4" y="567"/>
                    </a:lnTo>
                    <a:lnTo>
                      <a:pt x="6" y="571"/>
                    </a:lnTo>
                    <a:lnTo>
                      <a:pt x="6" y="576"/>
                    </a:lnTo>
                    <a:lnTo>
                      <a:pt x="7" y="578"/>
                    </a:lnTo>
                    <a:lnTo>
                      <a:pt x="9" y="583"/>
                    </a:lnTo>
                    <a:lnTo>
                      <a:pt x="10" y="587"/>
                    </a:lnTo>
                    <a:lnTo>
                      <a:pt x="11" y="591"/>
                    </a:lnTo>
                    <a:lnTo>
                      <a:pt x="13" y="596"/>
                    </a:lnTo>
                    <a:lnTo>
                      <a:pt x="14" y="598"/>
                    </a:lnTo>
                    <a:lnTo>
                      <a:pt x="17" y="604"/>
                    </a:lnTo>
                    <a:lnTo>
                      <a:pt x="17" y="607"/>
                    </a:lnTo>
                    <a:lnTo>
                      <a:pt x="20" y="611"/>
                    </a:lnTo>
                    <a:lnTo>
                      <a:pt x="21" y="616"/>
                    </a:lnTo>
                    <a:lnTo>
                      <a:pt x="23" y="619"/>
                    </a:lnTo>
                    <a:lnTo>
                      <a:pt x="25" y="623"/>
                    </a:lnTo>
                    <a:lnTo>
                      <a:pt x="27" y="627"/>
                    </a:lnTo>
                    <a:lnTo>
                      <a:pt x="30" y="631"/>
                    </a:lnTo>
                    <a:lnTo>
                      <a:pt x="31" y="634"/>
                    </a:lnTo>
                    <a:lnTo>
                      <a:pt x="35" y="641"/>
                    </a:lnTo>
                    <a:lnTo>
                      <a:pt x="41" y="649"/>
                    </a:lnTo>
                    <a:lnTo>
                      <a:pt x="45" y="654"/>
                    </a:lnTo>
                    <a:lnTo>
                      <a:pt x="51" y="662"/>
                    </a:lnTo>
                    <a:lnTo>
                      <a:pt x="55" y="667"/>
                    </a:lnTo>
                    <a:lnTo>
                      <a:pt x="60" y="674"/>
                    </a:lnTo>
                    <a:lnTo>
                      <a:pt x="66" y="680"/>
                    </a:lnTo>
                    <a:lnTo>
                      <a:pt x="73" y="686"/>
                    </a:lnTo>
                    <a:lnTo>
                      <a:pt x="79" y="690"/>
                    </a:lnTo>
                    <a:lnTo>
                      <a:pt x="84" y="694"/>
                    </a:lnTo>
                    <a:lnTo>
                      <a:pt x="90" y="699"/>
                    </a:lnTo>
                    <a:lnTo>
                      <a:pt x="97" y="703"/>
                    </a:lnTo>
                    <a:lnTo>
                      <a:pt x="102" y="706"/>
                    </a:lnTo>
                    <a:lnTo>
                      <a:pt x="108" y="709"/>
                    </a:lnTo>
                    <a:lnTo>
                      <a:pt x="115" y="712"/>
                    </a:lnTo>
                    <a:lnTo>
                      <a:pt x="122" y="715"/>
                    </a:lnTo>
                    <a:lnTo>
                      <a:pt x="128" y="715"/>
                    </a:lnTo>
                    <a:lnTo>
                      <a:pt x="133" y="716"/>
                    </a:lnTo>
                    <a:lnTo>
                      <a:pt x="140" y="716"/>
                    </a:lnTo>
                    <a:lnTo>
                      <a:pt x="146" y="717"/>
                    </a:lnTo>
                    <a:lnTo>
                      <a:pt x="153" y="717"/>
                    </a:lnTo>
                    <a:lnTo>
                      <a:pt x="160" y="719"/>
                    </a:lnTo>
                    <a:lnTo>
                      <a:pt x="166" y="719"/>
                    </a:lnTo>
                    <a:lnTo>
                      <a:pt x="173" y="719"/>
                    </a:lnTo>
                    <a:lnTo>
                      <a:pt x="178" y="719"/>
                    </a:lnTo>
                    <a:lnTo>
                      <a:pt x="185" y="717"/>
                    </a:lnTo>
                    <a:lnTo>
                      <a:pt x="191" y="717"/>
                    </a:lnTo>
                    <a:lnTo>
                      <a:pt x="198" y="716"/>
                    </a:lnTo>
                    <a:lnTo>
                      <a:pt x="205" y="715"/>
                    </a:lnTo>
                    <a:lnTo>
                      <a:pt x="210" y="713"/>
                    </a:lnTo>
                    <a:lnTo>
                      <a:pt x="217" y="712"/>
                    </a:lnTo>
                    <a:lnTo>
                      <a:pt x="224" y="710"/>
                    </a:lnTo>
                    <a:lnTo>
                      <a:pt x="230" y="707"/>
                    </a:lnTo>
                    <a:lnTo>
                      <a:pt x="236" y="704"/>
                    </a:lnTo>
                    <a:lnTo>
                      <a:pt x="243" y="702"/>
                    </a:lnTo>
                    <a:lnTo>
                      <a:pt x="248" y="699"/>
                    </a:lnTo>
                    <a:lnTo>
                      <a:pt x="254" y="694"/>
                    </a:lnTo>
                    <a:lnTo>
                      <a:pt x="259" y="692"/>
                    </a:lnTo>
                    <a:lnTo>
                      <a:pt x="265" y="687"/>
                    </a:lnTo>
                    <a:lnTo>
                      <a:pt x="271" y="684"/>
                    </a:lnTo>
                    <a:lnTo>
                      <a:pt x="276" y="679"/>
                    </a:lnTo>
                    <a:lnTo>
                      <a:pt x="282" y="674"/>
                    </a:lnTo>
                    <a:lnTo>
                      <a:pt x="286" y="669"/>
                    </a:lnTo>
                    <a:lnTo>
                      <a:pt x="292" y="664"/>
                    </a:lnTo>
                    <a:lnTo>
                      <a:pt x="296" y="659"/>
                    </a:lnTo>
                    <a:lnTo>
                      <a:pt x="301" y="653"/>
                    </a:lnTo>
                    <a:lnTo>
                      <a:pt x="306" y="646"/>
                    </a:lnTo>
                    <a:lnTo>
                      <a:pt x="311" y="640"/>
                    </a:lnTo>
                    <a:lnTo>
                      <a:pt x="313" y="636"/>
                    </a:lnTo>
                    <a:lnTo>
                      <a:pt x="315" y="633"/>
                    </a:lnTo>
                    <a:lnTo>
                      <a:pt x="317" y="629"/>
                    </a:lnTo>
                    <a:lnTo>
                      <a:pt x="318" y="626"/>
                    </a:lnTo>
                    <a:lnTo>
                      <a:pt x="321" y="619"/>
                    </a:lnTo>
                    <a:lnTo>
                      <a:pt x="325" y="613"/>
                    </a:lnTo>
                    <a:lnTo>
                      <a:pt x="328" y="606"/>
                    </a:lnTo>
                    <a:lnTo>
                      <a:pt x="331" y="598"/>
                    </a:lnTo>
                    <a:lnTo>
                      <a:pt x="334" y="591"/>
                    </a:lnTo>
                    <a:lnTo>
                      <a:pt x="336" y="586"/>
                    </a:lnTo>
                    <a:lnTo>
                      <a:pt x="338" y="578"/>
                    </a:lnTo>
                    <a:lnTo>
                      <a:pt x="339" y="573"/>
                    </a:lnTo>
                    <a:lnTo>
                      <a:pt x="342" y="566"/>
                    </a:lnTo>
                    <a:lnTo>
                      <a:pt x="343" y="560"/>
                    </a:lnTo>
                    <a:lnTo>
                      <a:pt x="343" y="554"/>
                    </a:lnTo>
                    <a:lnTo>
                      <a:pt x="345" y="548"/>
                    </a:lnTo>
                    <a:lnTo>
                      <a:pt x="346" y="543"/>
                    </a:lnTo>
                    <a:lnTo>
                      <a:pt x="348" y="537"/>
                    </a:lnTo>
                    <a:lnTo>
                      <a:pt x="348" y="531"/>
                    </a:lnTo>
                    <a:lnTo>
                      <a:pt x="348" y="525"/>
                    </a:lnTo>
                    <a:lnTo>
                      <a:pt x="348" y="520"/>
                    </a:lnTo>
                    <a:lnTo>
                      <a:pt x="349" y="514"/>
                    </a:lnTo>
                    <a:lnTo>
                      <a:pt x="349" y="508"/>
                    </a:lnTo>
                    <a:lnTo>
                      <a:pt x="349" y="504"/>
                    </a:lnTo>
                    <a:lnTo>
                      <a:pt x="349" y="498"/>
                    </a:lnTo>
                    <a:lnTo>
                      <a:pt x="349" y="495"/>
                    </a:lnTo>
                    <a:lnTo>
                      <a:pt x="348" y="490"/>
                    </a:lnTo>
                    <a:lnTo>
                      <a:pt x="348" y="485"/>
                    </a:lnTo>
                    <a:lnTo>
                      <a:pt x="348" y="481"/>
                    </a:lnTo>
                    <a:lnTo>
                      <a:pt x="348" y="477"/>
                    </a:lnTo>
                    <a:lnTo>
                      <a:pt x="348" y="472"/>
                    </a:lnTo>
                    <a:lnTo>
                      <a:pt x="348" y="468"/>
                    </a:lnTo>
                    <a:lnTo>
                      <a:pt x="346" y="465"/>
                    </a:lnTo>
                    <a:lnTo>
                      <a:pt x="346" y="461"/>
                    </a:lnTo>
                    <a:lnTo>
                      <a:pt x="345" y="457"/>
                    </a:lnTo>
                    <a:lnTo>
                      <a:pt x="345" y="454"/>
                    </a:lnTo>
                    <a:lnTo>
                      <a:pt x="343" y="448"/>
                    </a:lnTo>
                    <a:lnTo>
                      <a:pt x="343" y="444"/>
                    </a:lnTo>
                    <a:lnTo>
                      <a:pt x="342" y="438"/>
                    </a:lnTo>
                    <a:lnTo>
                      <a:pt x="342" y="434"/>
                    </a:lnTo>
                    <a:lnTo>
                      <a:pt x="341" y="427"/>
                    </a:lnTo>
                    <a:lnTo>
                      <a:pt x="341" y="422"/>
                    </a:lnTo>
                    <a:lnTo>
                      <a:pt x="339" y="415"/>
                    </a:lnTo>
                    <a:lnTo>
                      <a:pt x="338" y="409"/>
                    </a:lnTo>
                    <a:lnTo>
                      <a:pt x="336" y="402"/>
                    </a:lnTo>
                    <a:lnTo>
                      <a:pt x="336" y="396"/>
                    </a:lnTo>
                    <a:lnTo>
                      <a:pt x="335" y="389"/>
                    </a:lnTo>
                    <a:lnTo>
                      <a:pt x="335" y="384"/>
                    </a:lnTo>
                    <a:lnTo>
                      <a:pt x="334" y="376"/>
                    </a:lnTo>
                    <a:lnTo>
                      <a:pt x="332" y="371"/>
                    </a:lnTo>
                    <a:lnTo>
                      <a:pt x="331" y="363"/>
                    </a:lnTo>
                    <a:lnTo>
                      <a:pt x="331" y="356"/>
                    </a:lnTo>
                    <a:lnTo>
                      <a:pt x="329" y="351"/>
                    </a:lnTo>
                    <a:lnTo>
                      <a:pt x="329" y="343"/>
                    </a:lnTo>
                    <a:lnTo>
                      <a:pt x="328" y="338"/>
                    </a:lnTo>
                    <a:lnTo>
                      <a:pt x="327" y="332"/>
                    </a:lnTo>
                    <a:lnTo>
                      <a:pt x="325" y="326"/>
                    </a:lnTo>
                    <a:lnTo>
                      <a:pt x="325" y="322"/>
                    </a:lnTo>
                    <a:lnTo>
                      <a:pt x="324" y="316"/>
                    </a:lnTo>
                    <a:lnTo>
                      <a:pt x="324" y="310"/>
                    </a:lnTo>
                    <a:lnTo>
                      <a:pt x="322" y="306"/>
                    </a:lnTo>
                    <a:lnTo>
                      <a:pt x="322" y="303"/>
                    </a:lnTo>
                    <a:lnTo>
                      <a:pt x="321" y="296"/>
                    </a:lnTo>
                    <a:lnTo>
                      <a:pt x="321" y="292"/>
                    </a:lnTo>
                    <a:lnTo>
                      <a:pt x="321" y="286"/>
                    </a:lnTo>
                    <a:lnTo>
                      <a:pt x="321" y="280"/>
                    </a:lnTo>
                    <a:lnTo>
                      <a:pt x="320" y="278"/>
                    </a:lnTo>
                    <a:lnTo>
                      <a:pt x="320" y="275"/>
                    </a:lnTo>
                    <a:lnTo>
                      <a:pt x="320" y="270"/>
                    </a:lnTo>
                    <a:lnTo>
                      <a:pt x="320" y="267"/>
                    </a:lnTo>
                    <a:lnTo>
                      <a:pt x="320" y="262"/>
                    </a:lnTo>
                    <a:lnTo>
                      <a:pt x="318" y="259"/>
                    </a:lnTo>
                    <a:lnTo>
                      <a:pt x="318" y="255"/>
                    </a:lnTo>
                    <a:lnTo>
                      <a:pt x="318" y="250"/>
                    </a:lnTo>
                    <a:lnTo>
                      <a:pt x="318" y="247"/>
                    </a:lnTo>
                    <a:lnTo>
                      <a:pt x="317" y="243"/>
                    </a:lnTo>
                    <a:lnTo>
                      <a:pt x="317" y="239"/>
                    </a:lnTo>
                    <a:lnTo>
                      <a:pt x="317" y="235"/>
                    </a:lnTo>
                    <a:lnTo>
                      <a:pt x="317" y="230"/>
                    </a:lnTo>
                    <a:lnTo>
                      <a:pt x="317" y="226"/>
                    </a:lnTo>
                    <a:lnTo>
                      <a:pt x="315" y="223"/>
                    </a:lnTo>
                    <a:lnTo>
                      <a:pt x="315" y="220"/>
                    </a:lnTo>
                    <a:lnTo>
                      <a:pt x="315" y="216"/>
                    </a:lnTo>
                    <a:lnTo>
                      <a:pt x="315" y="213"/>
                    </a:lnTo>
                    <a:lnTo>
                      <a:pt x="315" y="209"/>
                    </a:lnTo>
                    <a:lnTo>
                      <a:pt x="315" y="206"/>
                    </a:lnTo>
                    <a:lnTo>
                      <a:pt x="315" y="202"/>
                    </a:lnTo>
                    <a:lnTo>
                      <a:pt x="315" y="197"/>
                    </a:lnTo>
                    <a:lnTo>
                      <a:pt x="315" y="194"/>
                    </a:lnTo>
                    <a:lnTo>
                      <a:pt x="315" y="193"/>
                    </a:lnTo>
                    <a:lnTo>
                      <a:pt x="320" y="192"/>
                    </a:lnTo>
                    <a:lnTo>
                      <a:pt x="324" y="186"/>
                    </a:lnTo>
                    <a:lnTo>
                      <a:pt x="331" y="182"/>
                    </a:lnTo>
                    <a:lnTo>
                      <a:pt x="336" y="176"/>
                    </a:lnTo>
                    <a:lnTo>
                      <a:pt x="343" y="170"/>
                    </a:lnTo>
                    <a:lnTo>
                      <a:pt x="349" y="164"/>
                    </a:lnTo>
                    <a:lnTo>
                      <a:pt x="355" y="159"/>
                    </a:lnTo>
                    <a:lnTo>
                      <a:pt x="357" y="151"/>
                    </a:lnTo>
                    <a:lnTo>
                      <a:pt x="360" y="147"/>
                    </a:lnTo>
                    <a:lnTo>
                      <a:pt x="362" y="141"/>
                    </a:lnTo>
                    <a:lnTo>
                      <a:pt x="363" y="137"/>
                    </a:lnTo>
                    <a:lnTo>
                      <a:pt x="363" y="133"/>
                    </a:lnTo>
                    <a:lnTo>
                      <a:pt x="363" y="130"/>
                    </a:lnTo>
                    <a:lnTo>
                      <a:pt x="363" y="127"/>
                    </a:lnTo>
                    <a:lnTo>
                      <a:pt x="364" y="127"/>
                    </a:lnTo>
                    <a:lnTo>
                      <a:pt x="366" y="126"/>
                    </a:lnTo>
                    <a:lnTo>
                      <a:pt x="371" y="124"/>
                    </a:lnTo>
                    <a:lnTo>
                      <a:pt x="374" y="121"/>
                    </a:lnTo>
                    <a:lnTo>
                      <a:pt x="378" y="118"/>
                    </a:lnTo>
                    <a:lnTo>
                      <a:pt x="383" y="117"/>
                    </a:lnTo>
                    <a:lnTo>
                      <a:pt x="388" y="114"/>
                    </a:lnTo>
                    <a:lnTo>
                      <a:pt x="392" y="111"/>
                    </a:lnTo>
                    <a:lnTo>
                      <a:pt x="397" y="108"/>
                    </a:lnTo>
                    <a:lnTo>
                      <a:pt x="401" y="104"/>
                    </a:lnTo>
                    <a:lnTo>
                      <a:pt x="405" y="101"/>
                    </a:lnTo>
                    <a:lnTo>
                      <a:pt x="408" y="98"/>
                    </a:lnTo>
                    <a:lnTo>
                      <a:pt x="412" y="96"/>
                    </a:lnTo>
                    <a:lnTo>
                      <a:pt x="413" y="91"/>
                    </a:lnTo>
                    <a:lnTo>
                      <a:pt x="415" y="90"/>
                    </a:lnTo>
                    <a:lnTo>
                      <a:pt x="415" y="67"/>
                    </a:lnTo>
                    <a:lnTo>
                      <a:pt x="416" y="68"/>
                    </a:lnTo>
                    <a:lnTo>
                      <a:pt x="420" y="71"/>
                    </a:lnTo>
                    <a:lnTo>
                      <a:pt x="423" y="73"/>
                    </a:lnTo>
                    <a:lnTo>
                      <a:pt x="427" y="75"/>
                    </a:lnTo>
                    <a:lnTo>
                      <a:pt x="433" y="77"/>
                    </a:lnTo>
                    <a:lnTo>
                      <a:pt x="439" y="81"/>
                    </a:lnTo>
                    <a:lnTo>
                      <a:pt x="444" y="84"/>
                    </a:lnTo>
                    <a:lnTo>
                      <a:pt x="450" y="88"/>
                    </a:lnTo>
                    <a:lnTo>
                      <a:pt x="454" y="90"/>
                    </a:lnTo>
                    <a:lnTo>
                      <a:pt x="457" y="91"/>
                    </a:lnTo>
                    <a:lnTo>
                      <a:pt x="461" y="94"/>
                    </a:lnTo>
                    <a:lnTo>
                      <a:pt x="465" y="96"/>
                    </a:lnTo>
                    <a:lnTo>
                      <a:pt x="469" y="97"/>
                    </a:lnTo>
                    <a:lnTo>
                      <a:pt x="474" y="100"/>
                    </a:lnTo>
                    <a:lnTo>
                      <a:pt x="478" y="101"/>
                    </a:lnTo>
                    <a:lnTo>
                      <a:pt x="482" y="104"/>
                    </a:lnTo>
                    <a:lnTo>
                      <a:pt x="486" y="106"/>
                    </a:lnTo>
                    <a:lnTo>
                      <a:pt x="492" y="108"/>
                    </a:lnTo>
                    <a:lnTo>
                      <a:pt x="496" y="110"/>
                    </a:lnTo>
                    <a:lnTo>
                      <a:pt x="502" y="113"/>
                    </a:lnTo>
                    <a:lnTo>
                      <a:pt x="506" y="114"/>
                    </a:lnTo>
                    <a:lnTo>
                      <a:pt x="511" y="116"/>
                    </a:lnTo>
                    <a:lnTo>
                      <a:pt x="516" y="117"/>
                    </a:lnTo>
                    <a:lnTo>
                      <a:pt x="521" y="120"/>
                    </a:lnTo>
                    <a:lnTo>
                      <a:pt x="527" y="121"/>
                    </a:lnTo>
                    <a:lnTo>
                      <a:pt x="532" y="124"/>
                    </a:lnTo>
                    <a:lnTo>
                      <a:pt x="538" y="126"/>
                    </a:lnTo>
                    <a:lnTo>
                      <a:pt x="545" y="127"/>
                    </a:lnTo>
                    <a:lnTo>
                      <a:pt x="551" y="128"/>
                    </a:lnTo>
                    <a:lnTo>
                      <a:pt x="556" y="131"/>
                    </a:lnTo>
                    <a:lnTo>
                      <a:pt x="562" y="131"/>
                    </a:lnTo>
                    <a:lnTo>
                      <a:pt x="567" y="134"/>
                    </a:lnTo>
                    <a:lnTo>
                      <a:pt x="574" y="136"/>
                    </a:lnTo>
                    <a:lnTo>
                      <a:pt x="580" y="137"/>
                    </a:lnTo>
                    <a:lnTo>
                      <a:pt x="587" y="137"/>
                    </a:lnTo>
                    <a:lnTo>
                      <a:pt x="594" y="140"/>
                    </a:lnTo>
                    <a:lnTo>
                      <a:pt x="600" y="140"/>
                    </a:lnTo>
                    <a:lnTo>
                      <a:pt x="607" y="141"/>
                    </a:lnTo>
                    <a:lnTo>
                      <a:pt x="612" y="143"/>
                    </a:lnTo>
                    <a:lnTo>
                      <a:pt x="619" y="144"/>
                    </a:lnTo>
                    <a:lnTo>
                      <a:pt x="626" y="144"/>
                    </a:lnTo>
                    <a:lnTo>
                      <a:pt x="633" y="144"/>
                    </a:lnTo>
                    <a:lnTo>
                      <a:pt x="639" y="146"/>
                    </a:lnTo>
                    <a:lnTo>
                      <a:pt x="646" y="146"/>
                    </a:lnTo>
                    <a:lnTo>
                      <a:pt x="653" y="146"/>
                    </a:lnTo>
                    <a:lnTo>
                      <a:pt x="660" y="146"/>
                    </a:lnTo>
                    <a:lnTo>
                      <a:pt x="667" y="146"/>
                    </a:lnTo>
                    <a:lnTo>
                      <a:pt x="674" y="147"/>
                    </a:lnTo>
                    <a:lnTo>
                      <a:pt x="681" y="146"/>
                    </a:lnTo>
                    <a:lnTo>
                      <a:pt x="688" y="146"/>
                    </a:lnTo>
                    <a:lnTo>
                      <a:pt x="695" y="146"/>
                    </a:lnTo>
                    <a:lnTo>
                      <a:pt x="702" y="146"/>
                    </a:lnTo>
                    <a:lnTo>
                      <a:pt x="709" y="144"/>
                    </a:lnTo>
                    <a:lnTo>
                      <a:pt x="716" y="143"/>
                    </a:lnTo>
                    <a:lnTo>
                      <a:pt x="721" y="141"/>
                    </a:lnTo>
                    <a:lnTo>
                      <a:pt x="728" y="141"/>
                    </a:lnTo>
                    <a:lnTo>
                      <a:pt x="734" y="140"/>
                    </a:lnTo>
                    <a:lnTo>
                      <a:pt x="741" y="139"/>
                    </a:lnTo>
                    <a:lnTo>
                      <a:pt x="747" y="137"/>
                    </a:lnTo>
                    <a:lnTo>
                      <a:pt x="754" y="137"/>
                    </a:lnTo>
                    <a:lnTo>
                      <a:pt x="759" y="134"/>
                    </a:lnTo>
                    <a:lnTo>
                      <a:pt x="765" y="133"/>
                    </a:lnTo>
                    <a:lnTo>
                      <a:pt x="771" y="131"/>
                    </a:lnTo>
                    <a:lnTo>
                      <a:pt x="776" y="130"/>
                    </a:lnTo>
                    <a:lnTo>
                      <a:pt x="780" y="128"/>
                    </a:lnTo>
                    <a:lnTo>
                      <a:pt x="786" y="127"/>
                    </a:lnTo>
                    <a:lnTo>
                      <a:pt x="792" y="126"/>
                    </a:lnTo>
                    <a:lnTo>
                      <a:pt x="797" y="124"/>
                    </a:lnTo>
                    <a:lnTo>
                      <a:pt x="801" y="123"/>
                    </a:lnTo>
                    <a:lnTo>
                      <a:pt x="806" y="120"/>
                    </a:lnTo>
                    <a:lnTo>
                      <a:pt x="810" y="118"/>
                    </a:lnTo>
                    <a:lnTo>
                      <a:pt x="815" y="117"/>
                    </a:lnTo>
                    <a:lnTo>
                      <a:pt x="820" y="114"/>
                    </a:lnTo>
                    <a:lnTo>
                      <a:pt x="824" y="113"/>
                    </a:lnTo>
                    <a:lnTo>
                      <a:pt x="828" y="110"/>
                    </a:lnTo>
                    <a:lnTo>
                      <a:pt x="832" y="110"/>
                    </a:lnTo>
                    <a:lnTo>
                      <a:pt x="836" y="107"/>
                    </a:lnTo>
                    <a:lnTo>
                      <a:pt x="839" y="106"/>
                    </a:lnTo>
                    <a:lnTo>
                      <a:pt x="843" y="104"/>
                    </a:lnTo>
                    <a:lnTo>
                      <a:pt x="848" y="103"/>
                    </a:lnTo>
                    <a:lnTo>
                      <a:pt x="853" y="98"/>
                    </a:lnTo>
                    <a:lnTo>
                      <a:pt x="860" y="96"/>
                    </a:lnTo>
                    <a:lnTo>
                      <a:pt x="866" y="91"/>
                    </a:lnTo>
                    <a:lnTo>
                      <a:pt x="871" y="87"/>
                    </a:lnTo>
                    <a:lnTo>
                      <a:pt x="876" y="83"/>
                    </a:lnTo>
                    <a:lnTo>
                      <a:pt x="881" y="80"/>
                    </a:lnTo>
                    <a:lnTo>
                      <a:pt x="885" y="77"/>
                    </a:lnTo>
                    <a:lnTo>
                      <a:pt x="888" y="74"/>
                    </a:lnTo>
                    <a:lnTo>
                      <a:pt x="892" y="70"/>
                    </a:lnTo>
                    <a:lnTo>
                      <a:pt x="895" y="68"/>
                    </a:lnTo>
                    <a:lnTo>
                      <a:pt x="899" y="63"/>
                    </a:lnTo>
                    <a:lnTo>
                      <a:pt x="904" y="60"/>
                    </a:lnTo>
                    <a:lnTo>
                      <a:pt x="905" y="57"/>
                    </a:lnTo>
                    <a:lnTo>
                      <a:pt x="906" y="57"/>
                    </a:lnTo>
                    <a:lnTo>
                      <a:pt x="870" y="54"/>
                    </a:lnTo>
                    <a:lnTo>
                      <a:pt x="869" y="54"/>
                    </a:lnTo>
                    <a:lnTo>
                      <a:pt x="866" y="57"/>
                    </a:lnTo>
                    <a:lnTo>
                      <a:pt x="862" y="60"/>
                    </a:lnTo>
                    <a:lnTo>
                      <a:pt x="856" y="65"/>
                    </a:lnTo>
                    <a:lnTo>
                      <a:pt x="852" y="67"/>
                    </a:lnTo>
                    <a:lnTo>
                      <a:pt x="848" y="70"/>
                    </a:lnTo>
                    <a:lnTo>
                      <a:pt x="843" y="73"/>
                    </a:lnTo>
                    <a:lnTo>
                      <a:pt x="839" y="77"/>
                    </a:lnTo>
                    <a:lnTo>
                      <a:pt x="834" y="80"/>
                    </a:lnTo>
                    <a:lnTo>
                      <a:pt x="829" y="83"/>
                    </a:lnTo>
                    <a:lnTo>
                      <a:pt x="824" y="87"/>
                    </a:lnTo>
                    <a:lnTo>
                      <a:pt x="820" y="91"/>
                    </a:lnTo>
                    <a:lnTo>
                      <a:pt x="813" y="94"/>
                    </a:lnTo>
                    <a:lnTo>
                      <a:pt x="807" y="97"/>
                    </a:lnTo>
                    <a:lnTo>
                      <a:pt x="800" y="101"/>
                    </a:lnTo>
                    <a:lnTo>
                      <a:pt x="793" y="104"/>
                    </a:lnTo>
                    <a:lnTo>
                      <a:pt x="789" y="106"/>
                    </a:lnTo>
                    <a:lnTo>
                      <a:pt x="786" y="107"/>
                    </a:lnTo>
                    <a:lnTo>
                      <a:pt x="782" y="108"/>
                    </a:lnTo>
                    <a:lnTo>
                      <a:pt x="779" y="110"/>
                    </a:lnTo>
                    <a:lnTo>
                      <a:pt x="775" y="111"/>
                    </a:lnTo>
                    <a:lnTo>
                      <a:pt x="772" y="114"/>
                    </a:lnTo>
                    <a:lnTo>
                      <a:pt x="768" y="116"/>
                    </a:lnTo>
                    <a:lnTo>
                      <a:pt x="765" y="117"/>
                    </a:lnTo>
                    <a:lnTo>
                      <a:pt x="761" y="117"/>
                    </a:lnTo>
                    <a:lnTo>
                      <a:pt x="757" y="118"/>
                    </a:lnTo>
                    <a:lnTo>
                      <a:pt x="752" y="120"/>
                    </a:lnTo>
                    <a:lnTo>
                      <a:pt x="750" y="121"/>
                    </a:lnTo>
                    <a:lnTo>
                      <a:pt x="745" y="123"/>
                    </a:lnTo>
                    <a:lnTo>
                      <a:pt x="741" y="124"/>
                    </a:lnTo>
                    <a:lnTo>
                      <a:pt x="738" y="124"/>
                    </a:lnTo>
                    <a:lnTo>
                      <a:pt x="734" y="126"/>
                    </a:lnTo>
                    <a:lnTo>
                      <a:pt x="730" y="126"/>
                    </a:lnTo>
                    <a:lnTo>
                      <a:pt x="726" y="127"/>
                    </a:lnTo>
                    <a:lnTo>
                      <a:pt x="721" y="127"/>
                    </a:lnTo>
                    <a:lnTo>
                      <a:pt x="719" y="128"/>
                    </a:lnTo>
                    <a:lnTo>
                      <a:pt x="714" y="128"/>
                    </a:lnTo>
                    <a:lnTo>
                      <a:pt x="710" y="128"/>
                    </a:lnTo>
                    <a:lnTo>
                      <a:pt x="706" y="130"/>
                    </a:lnTo>
                    <a:lnTo>
                      <a:pt x="702" y="130"/>
                    </a:lnTo>
                    <a:lnTo>
                      <a:pt x="698" y="130"/>
                    </a:lnTo>
                    <a:lnTo>
                      <a:pt x="693" y="130"/>
                    </a:lnTo>
                    <a:lnTo>
                      <a:pt x="689" y="130"/>
                    </a:lnTo>
                    <a:lnTo>
                      <a:pt x="685" y="130"/>
                    </a:lnTo>
                    <a:lnTo>
                      <a:pt x="681" y="130"/>
                    </a:lnTo>
                    <a:lnTo>
                      <a:pt x="677" y="130"/>
                    </a:lnTo>
                    <a:lnTo>
                      <a:pt x="672" y="130"/>
                    </a:lnTo>
                    <a:lnTo>
                      <a:pt x="668" y="130"/>
                    </a:lnTo>
                    <a:lnTo>
                      <a:pt x="664" y="128"/>
                    </a:lnTo>
                    <a:lnTo>
                      <a:pt x="660" y="128"/>
                    </a:lnTo>
                    <a:lnTo>
                      <a:pt x="654" y="128"/>
                    </a:lnTo>
                    <a:lnTo>
                      <a:pt x="651" y="128"/>
                    </a:lnTo>
                    <a:lnTo>
                      <a:pt x="647" y="127"/>
                    </a:lnTo>
                    <a:lnTo>
                      <a:pt x="642" y="127"/>
                    </a:lnTo>
                    <a:lnTo>
                      <a:pt x="637" y="127"/>
                    </a:lnTo>
                    <a:lnTo>
                      <a:pt x="633" y="127"/>
                    </a:lnTo>
                    <a:lnTo>
                      <a:pt x="629" y="126"/>
                    </a:lnTo>
                    <a:lnTo>
                      <a:pt x="625" y="126"/>
                    </a:lnTo>
                    <a:lnTo>
                      <a:pt x="621" y="124"/>
                    </a:lnTo>
                    <a:lnTo>
                      <a:pt x="615" y="124"/>
                    </a:lnTo>
                    <a:lnTo>
                      <a:pt x="611" y="123"/>
                    </a:lnTo>
                    <a:lnTo>
                      <a:pt x="607" y="123"/>
                    </a:lnTo>
                    <a:lnTo>
                      <a:pt x="601" y="121"/>
                    </a:lnTo>
                    <a:lnTo>
                      <a:pt x="598" y="121"/>
                    </a:lnTo>
                    <a:lnTo>
                      <a:pt x="593" y="120"/>
                    </a:lnTo>
                    <a:lnTo>
                      <a:pt x="588" y="120"/>
                    </a:lnTo>
                    <a:lnTo>
                      <a:pt x="584" y="118"/>
                    </a:lnTo>
                    <a:lnTo>
                      <a:pt x="580" y="117"/>
                    </a:lnTo>
                    <a:lnTo>
                      <a:pt x="574" y="117"/>
                    </a:lnTo>
                    <a:lnTo>
                      <a:pt x="570" y="116"/>
                    </a:lnTo>
                    <a:lnTo>
                      <a:pt x="566" y="114"/>
                    </a:lnTo>
                    <a:lnTo>
                      <a:pt x="562" y="114"/>
                    </a:lnTo>
                    <a:lnTo>
                      <a:pt x="556" y="111"/>
                    </a:lnTo>
                    <a:lnTo>
                      <a:pt x="552" y="110"/>
                    </a:lnTo>
                    <a:lnTo>
                      <a:pt x="548" y="110"/>
                    </a:lnTo>
                    <a:lnTo>
                      <a:pt x="542" y="108"/>
                    </a:lnTo>
                    <a:lnTo>
                      <a:pt x="538" y="106"/>
                    </a:lnTo>
                    <a:lnTo>
                      <a:pt x="534" y="104"/>
                    </a:lnTo>
                    <a:lnTo>
                      <a:pt x="528" y="104"/>
                    </a:lnTo>
                    <a:lnTo>
                      <a:pt x="524" y="103"/>
                    </a:lnTo>
                    <a:lnTo>
                      <a:pt x="518" y="100"/>
                    </a:lnTo>
                    <a:lnTo>
                      <a:pt x="514" y="98"/>
                    </a:lnTo>
                    <a:lnTo>
                      <a:pt x="509" y="97"/>
                    </a:lnTo>
                    <a:lnTo>
                      <a:pt x="504" y="96"/>
                    </a:lnTo>
                    <a:lnTo>
                      <a:pt x="500" y="94"/>
                    </a:lnTo>
                    <a:lnTo>
                      <a:pt x="495" y="91"/>
                    </a:lnTo>
                    <a:lnTo>
                      <a:pt x="490" y="90"/>
                    </a:lnTo>
                    <a:lnTo>
                      <a:pt x="486" y="88"/>
                    </a:lnTo>
                    <a:lnTo>
                      <a:pt x="481" y="86"/>
                    </a:lnTo>
                    <a:lnTo>
                      <a:pt x="476" y="84"/>
                    </a:lnTo>
                    <a:lnTo>
                      <a:pt x="471" y="83"/>
                    </a:lnTo>
                    <a:lnTo>
                      <a:pt x="467" y="80"/>
                    </a:lnTo>
                    <a:lnTo>
                      <a:pt x="461" y="77"/>
                    </a:lnTo>
                    <a:lnTo>
                      <a:pt x="457" y="75"/>
                    </a:lnTo>
                    <a:lnTo>
                      <a:pt x="453" y="73"/>
                    </a:lnTo>
                    <a:lnTo>
                      <a:pt x="448" y="71"/>
                    </a:lnTo>
                    <a:lnTo>
                      <a:pt x="441" y="68"/>
                    </a:lnTo>
                    <a:lnTo>
                      <a:pt x="437" y="65"/>
                    </a:lnTo>
                    <a:lnTo>
                      <a:pt x="433" y="63"/>
                    </a:lnTo>
                    <a:lnTo>
                      <a:pt x="429" y="61"/>
                    </a:lnTo>
                    <a:lnTo>
                      <a:pt x="423" y="57"/>
                    </a:lnTo>
                    <a:lnTo>
                      <a:pt x="419" y="55"/>
                    </a:lnTo>
                    <a:lnTo>
                      <a:pt x="413" y="53"/>
                    </a:lnTo>
                    <a:lnTo>
                      <a:pt x="409" y="50"/>
                    </a:lnTo>
                    <a:lnTo>
                      <a:pt x="408" y="48"/>
                    </a:lnTo>
                    <a:lnTo>
                      <a:pt x="408" y="43"/>
                    </a:lnTo>
                    <a:lnTo>
                      <a:pt x="406" y="40"/>
                    </a:lnTo>
                    <a:lnTo>
                      <a:pt x="405" y="35"/>
                    </a:lnTo>
                    <a:lnTo>
                      <a:pt x="405" y="31"/>
                    </a:lnTo>
                    <a:lnTo>
                      <a:pt x="404" y="27"/>
                    </a:lnTo>
                    <a:lnTo>
                      <a:pt x="402" y="22"/>
                    </a:lnTo>
                    <a:lnTo>
                      <a:pt x="401" y="18"/>
                    </a:lnTo>
                    <a:lnTo>
                      <a:pt x="399" y="14"/>
                    </a:lnTo>
                    <a:lnTo>
                      <a:pt x="398" y="11"/>
                    </a:lnTo>
                    <a:lnTo>
                      <a:pt x="397" y="7"/>
                    </a:lnTo>
                    <a:lnTo>
                      <a:pt x="395" y="4"/>
                    </a:lnTo>
                    <a:lnTo>
                      <a:pt x="392" y="1"/>
                    </a:lnTo>
                    <a:lnTo>
                      <a:pt x="391" y="1"/>
                    </a:lnTo>
                    <a:lnTo>
                      <a:pt x="388" y="0"/>
                    </a:lnTo>
                    <a:lnTo>
                      <a:pt x="384" y="0"/>
                    </a:lnTo>
                    <a:lnTo>
                      <a:pt x="380" y="0"/>
                    </a:lnTo>
                    <a:lnTo>
                      <a:pt x="374" y="0"/>
                    </a:lnTo>
                    <a:lnTo>
                      <a:pt x="369" y="0"/>
                    </a:lnTo>
                    <a:lnTo>
                      <a:pt x="362" y="0"/>
                    </a:lnTo>
                    <a:lnTo>
                      <a:pt x="355" y="1"/>
                    </a:lnTo>
                    <a:lnTo>
                      <a:pt x="349" y="2"/>
                    </a:lnTo>
                    <a:lnTo>
                      <a:pt x="342" y="4"/>
                    </a:lnTo>
                    <a:lnTo>
                      <a:pt x="336" y="5"/>
                    </a:lnTo>
                    <a:lnTo>
                      <a:pt x="331" y="5"/>
                    </a:lnTo>
                    <a:lnTo>
                      <a:pt x="327" y="7"/>
                    </a:lnTo>
                    <a:lnTo>
                      <a:pt x="321" y="7"/>
                    </a:lnTo>
                    <a:lnTo>
                      <a:pt x="318" y="8"/>
                    </a:lnTo>
                    <a:lnTo>
                      <a:pt x="315" y="8"/>
                    </a:lnTo>
                    <a:lnTo>
                      <a:pt x="315" y="10"/>
                    </a:lnTo>
                    <a:lnTo>
                      <a:pt x="317" y="14"/>
                    </a:lnTo>
                    <a:lnTo>
                      <a:pt x="318" y="14"/>
                    </a:lnTo>
                    <a:lnTo>
                      <a:pt x="321" y="15"/>
                    </a:lnTo>
                    <a:lnTo>
                      <a:pt x="324" y="15"/>
                    </a:lnTo>
                    <a:lnTo>
                      <a:pt x="329" y="17"/>
                    </a:lnTo>
                    <a:lnTo>
                      <a:pt x="332" y="15"/>
                    </a:lnTo>
                    <a:lnTo>
                      <a:pt x="336" y="15"/>
                    </a:lnTo>
                    <a:lnTo>
                      <a:pt x="339" y="14"/>
                    </a:lnTo>
                    <a:lnTo>
                      <a:pt x="343" y="14"/>
                    </a:lnTo>
                    <a:lnTo>
                      <a:pt x="348" y="14"/>
                    </a:lnTo>
                    <a:lnTo>
                      <a:pt x="350" y="12"/>
                    </a:lnTo>
                    <a:lnTo>
                      <a:pt x="355" y="12"/>
                    </a:lnTo>
                    <a:lnTo>
                      <a:pt x="359" y="12"/>
                    </a:lnTo>
                    <a:lnTo>
                      <a:pt x="362" y="11"/>
                    </a:lnTo>
                    <a:lnTo>
                      <a:pt x="366" y="11"/>
                    </a:lnTo>
                    <a:lnTo>
                      <a:pt x="369" y="11"/>
                    </a:lnTo>
                    <a:lnTo>
                      <a:pt x="373" y="12"/>
                    </a:lnTo>
                    <a:lnTo>
                      <a:pt x="377" y="14"/>
                    </a:lnTo>
                    <a:lnTo>
                      <a:pt x="381" y="17"/>
                    </a:lnTo>
                    <a:lnTo>
                      <a:pt x="381" y="18"/>
                    </a:lnTo>
                    <a:lnTo>
                      <a:pt x="383" y="21"/>
                    </a:lnTo>
                    <a:lnTo>
                      <a:pt x="384" y="24"/>
                    </a:lnTo>
                    <a:lnTo>
                      <a:pt x="385" y="28"/>
                    </a:lnTo>
                    <a:lnTo>
                      <a:pt x="387" y="32"/>
                    </a:lnTo>
                    <a:lnTo>
                      <a:pt x="388" y="38"/>
                    </a:lnTo>
                    <a:lnTo>
                      <a:pt x="390" y="43"/>
                    </a:lnTo>
                    <a:lnTo>
                      <a:pt x="392" y="48"/>
                    </a:lnTo>
                    <a:lnTo>
                      <a:pt x="392" y="54"/>
                    </a:lnTo>
                    <a:lnTo>
                      <a:pt x="394" y="58"/>
                    </a:lnTo>
                    <a:lnTo>
                      <a:pt x="395" y="64"/>
                    </a:lnTo>
                    <a:lnTo>
                      <a:pt x="395" y="70"/>
                    </a:lnTo>
                    <a:lnTo>
                      <a:pt x="395" y="73"/>
                    </a:lnTo>
                    <a:lnTo>
                      <a:pt x="395" y="77"/>
                    </a:lnTo>
                    <a:lnTo>
                      <a:pt x="394" y="81"/>
                    </a:lnTo>
                    <a:lnTo>
                      <a:pt x="392" y="84"/>
                    </a:lnTo>
                    <a:lnTo>
                      <a:pt x="388" y="87"/>
                    </a:lnTo>
                    <a:lnTo>
                      <a:pt x="384" y="91"/>
                    </a:lnTo>
                    <a:lnTo>
                      <a:pt x="380" y="93"/>
                    </a:lnTo>
                    <a:lnTo>
                      <a:pt x="376" y="96"/>
                    </a:lnTo>
                    <a:lnTo>
                      <a:pt x="371" y="97"/>
                    </a:lnTo>
                    <a:lnTo>
                      <a:pt x="369" y="98"/>
                    </a:lnTo>
                    <a:lnTo>
                      <a:pt x="366" y="98"/>
                    </a:lnTo>
                    <a:lnTo>
                      <a:pt x="364" y="97"/>
                    </a:lnTo>
                    <a:lnTo>
                      <a:pt x="364" y="94"/>
                    </a:lnTo>
                    <a:lnTo>
                      <a:pt x="363" y="88"/>
                    </a:lnTo>
                    <a:lnTo>
                      <a:pt x="363" y="83"/>
                    </a:lnTo>
                    <a:lnTo>
                      <a:pt x="360" y="77"/>
                    </a:lnTo>
                    <a:lnTo>
                      <a:pt x="357" y="71"/>
                    </a:lnTo>
                    <a:lnTo>
                      <a:pt x="353" y="68"/>
                    </a:lnTo>
                    <a:lnTo>
                      <a:pt x="349" y="67"/>
                    </a:lnTo>
                    <a:lnTo>
                      <a:pt x="343" y="67"/>
                    </a:lnTo>
                    <a:lnTo>
                      <a:pt x="342" y="70"/>
                    </a:lnTo>
                    <a:lnTo>
                      <a:pt x="339" y="71"/>
                    </a:lnTo>
                    <a:lnTo>
                      <a:pt x="339" y="75"/>
                    </a:lnTo>
                    <a:lnTo>
                      <a:pt x="338" y="78"/>
                    </a:lnTo>
                    <a:lnTo>
                      <a:pt x="339" y="84"/>
                    </a:lnTo>
                    <a:lnTo>
                      <a:pt x="339" y="87"/>
                    </a:lnTo>
                    <a:lnTo>
                      <a:pt x="339" y="91"/>
                    </a:lnTo>
                    <a:lnTo>
                      <a:pt x="341" y="96"/>
                    </a:lnTo>
                    <a:lnTo>
                      <a:pt x="341" y="98"/>
                    </a:lnTo>
                    <a:lnTo>
                      <a:pt x="341" y="106"/>
                    </a:lnTo>
                    <a:lnTo>
                      <a:pt x="341" y="113"/>
                    </a:lnTo>
                    <a:lnTo>
                      <a:pt x="339" y="116"/>
                    </a:lnTo>
                    <a:lnTo>
                      <a:pt x="339" y="120"/>
                    </a:lnTo>
                    <a:lnTo>
                      <a:pt x="338" y="123"/>
                    </a:lnTo>
                    <a:lnTo>
                      <a:pt x="338" y="127"/>
                    </a:lnTo>
                    <a:lnTo>
                      <a:pt x="335" y="133"/>
                    </a:lnTo>
                    <a:lnTo>
                      <a:pt x="332" y="140"/>
                    </a:lnTo>
                    <a:lnTo>
                      <a:pt x="329" y="146"/>
                    </a:lnTo>
                    <a:lnTo>
                      <a:pt x="325" y="153"/>
                    </a:lnTo>
                    <a:lnTo>
                      <a:pt x="322" y="156"/>
                    </a:lnTo>
                    <a:lnTo>
                      <a:pt x="320" y="159"/>
                    </a:lnTo>
                    <a:lnTo>
                      <a:pt x="315" y="161"/>
                    </a:lnTo>
                    <a:lnTo>
                      <a:pt x="311" y="164"/>
                    </a:lnTo>
                    <a:lnTo>
                      <a:pt x="307" y="167"/>
                    </a:lnTo>
                    <a:lnTo>
                      <a:pt x="303" y="170"/>
                    </a:lnTo>
                    <a:lnTo>
                      <a:pt x="297" y="171"/>
                    </a:lnTo>
                    <a:lnTo>
                      <a:pt x="294" y="176"/>
                    </a:lnTo>
                    <a:lnTo>
                      <a:pt x="289" y="177"/>
                    </a:lnTo>
                    <a:lnTo>
                      <a:pt x="286" y="180"/>
                    </a:lnTo>
                    <a:lnTo>
                      <a:pt x="282" y="182"/>
                    </a:lnTo>
                    <a:lnTo>
                      <a:pt x="279" y="184"/>
                    </a:lnTo>
                    <a:lnTo>
                      <a:pt x="276" y="187"/>
                    </a:lnTo>
                    <a:lnTo>
                      <a:pt x="276" y="192"/>
                    </a:lnTo>
                    <a:lnTo>
                      <a:pt x="279" y="193"/>
                    </a:lnTo>
                    <a:lnTo>
                      <a:pt x="282" y="194"/>
                    </a:lnTo>
                    <a:lnTo>
                      <a:pt x="286" y="196"/>
                    </a:lnTo>
                    <a:lnTo>
                      <a:pt x="289" y="196"/>
                    </a:lnTo>
                    <a:lnTo>
                      <a:pt x="293" y="196"/>
                    </a:lnTo>
                    <a:lnTo>
                      <a:pt x="296" y="196"/>
                    </a:lnTo>
                    <a:lnTo>
                      <a:pt x="297" y="194"/>
                    </a:lnTo>
                    <a:lnTo>
                      <a:pt x="299" y="194"/>
                    </a:lnTo>
                    <a:lnTo>
                      <a:pt x="299" y="196"/>
                    </a:lnTo>
                    <a:lnTo>
                      <a:pt x="299" y="202"/>
                    </a:lnTo>
                    <a:lnTo>
                      <a:pt x="299" y="206"/>
                    </a:lnTo>
                    <a:lnTo>
                      <a:pt x="299" y="210"/>
                    </a:lnTo>
                    <a:lnTo>
                      <a:pt x="299" y="216"/>
                    </a:lnTo>
                    <a:lnTo>
                      <a:pt x="299" y="222"/>
                    </a:lnTo>
                    <a:lnTo>
                      <a:pt x="299" y="224"/>
                    </a:lnTo>
                    <a:lnTo>
                      <a:pt x="299" y="227"/>
                    </a:lnTo>
                    <a:lnTo>
                      <a:pt x="299" y="232"/>
                    </a:lnTo>
                    <a:lnTo>
                      <a:pt x="299" y="235"/>
                    </a:lnTo>
                    <a:lnTo>
                      <a:pt x="299" y="239"/>
                    </a:lnTo>
                    <a:lnTo>
                      <a:pt x="299" y="242"/>
                    </a:lnTo>
                    <a:lnTo>
                      <a:pt x="299" y="246"/>
                    </a:lnTo>
                    <a:lnTo>
                      <a:pt x="300" y="250"/>
                    </a:lnTo>
                    <a:lnTo>
                      <a:pt x="300" y="255"/>
                    </a:lnTo>
                    <a:lnTo>
                      <a:pt x="300" y="259"/>
                    </a:lnTo>
                    <a:lnTo>
                      <a:pt x="300" y="263"/>
                    </a:lnTo>
                    <a:lnTo>
                      <a:pt x="300" y="267"/>
                    </a:lnTo>
                    <a:lnTo>
                      <a:pt x="300" y="272"/>
                    </a:lnTo>
                    <a:lnTo>
                      <a:pt x="301" y="276"/>
                    </a:lnTo>
                    <a:lnTo>
                      <a:pt x="301" y="282"/>
                    </a:lnTo>
                    <a:lnTo>
                      <a:pt x="301" y="286"/>
                    </a:lnTo>
                    <a:lnTo>
                      <a:pt x="301" y="290"/>
                    </a:lnTo>
                    <a:lnTo>
                      <a:pt x="301" y="296"/>
                    </a:lnTo>
                    <a:lnTo>
                      <a:pt x="301" y="299"/>
                    </a:lnTo>
                    <a:lnTo>
                      <a:pt x="303" y="305"/>
                    </a:lnTo>
                    <a:lnTo>
                      <a:pt x="303" y="309"/>
                    </a:lnTo>
                    <a:lnTo>
                      <a:pt x="303" y="315"/>
                    </a:lnTo>
                    <a:lnTo>
                      <a:pt x="303" y="319"/>
                    </a:lnTo>
                    <a:lnTo>
                      <a:pt x="303" y="323"/>
                    </a:lnTo>
                    <a:lnTo>
                      <a:pt x="303" y="329"/>
                    </a:lnTo>
                    <a:lnTo>
                      <a:pt x="303" y="333"/>
                    </a:lnTo>
                    <a:lnTo>
                      <a:pt x="303" y="338"/>
                    </a:lnTo>
                    <a:lnTo>
                      <a:pt x="304" y="343"/>
                    </a:lnTo>
                    <a:lnTo>
                      <a:pt x="304" y="348"/>
                    </a:lnTo>
                    <a:lnTo>
                      <a:pt x="304" y="352"/>
                    </a:lnTo>
                    <a:lnTo>
                      <a:pt x="304" y="356"/>
                    </a:lnTo>
                    <a:lnTo>
                      <a:pt x="306" y="362"/>
                    </a:lnTo>
                    <a:lnTo>
                      <a:pt x="306" y="365"/>
                    </a:lnTo>
                    <a:lnTo>
                      <a:pt x="306" y="371"/>
                    </a:lnTo>
                    <a:lnTo>
                      <a:pt x="306" y="374"/>
                    </a:lnTo>
                    <a:lnTo>
                      <a:pt x="307" y="378"/>
                    </a:lnTo>
                    <a:lnTo>
                      <a:pt x="307" y="382"/>
                    </a:lnTo>
                    <a:lnTo>
                      <a:pt x="307" y="386"/>
                    </a:lnTo>
                    <a:lnTo>
                      <a:pt x="307" y="391"/>
                    </a:lnTo>
                    <a:lnTo>
                      <a:pt x="308" y="395"/>
                    </a:lnTo>
                    <a:lnTo>
                      <a:pt x="308" y="398"/>
                    </a:lnTo>
                    <a:lnTo>
                      <a:pt x="308" y="402"/>
                    </a:lnTo>
                    <a:lnTo>
                      <a:pt x="308" y="405"/>
                    </a:lnTo>
                    <a:lnTo>
                      <a:pt x="310" y="409"/>
                    </a:lnTo>
                    <a:lnTo>
                      <a:pt x="310" y="415"/>
                    </a:lnTo>
                    <a:lnTo>
                      <a:pt x="311" y="422"/>
                    </a:lnTo>
                    <a:lnTo>
                      <a:pt x="311" y="427"/>
                    </a:lnTo>
                    <a:lnTo>
                      <a:pt x="313" y="434"/>
                    </a:lnTo>
                    <a:lnTo>
                      <a:pt x="313" y="439"/>
                    </a:lnTo>
                    <a:lnTo>
                      <a:pt x="314" y="447"/>
                    </a:lnTo>
                    <a:lnTo>
                      <a:pt x="314" y="452"/>
                    </a:lnTo>
                    <a:lnTo>
                      <a:pt x="315" y="459"/>
                    </a:lnTo>
                    <a:lnTo>
                      <a:pt x="315" y="462"/>
                    </a:lnTo>
                    <a:lnTo>
                      <a:pt x="315" y="467"/>
                    </a:lnTo>
                    <a:lnTo>
                      <a:pt x="317" y="471"/>
                    </a:lnTo>
                    <a:lnTo>
                      <a:pt x="317" y="475"/>
                    </a:lnTo>
                    <a:lnTo>
                      <a:pt x="317" y="478"/>
                    </a:lnTo>
                    <a:lnTo>
                      <a:pt x="317" y="481"/>
                    </a:lnTo>
                    <a:lnTo>
                      <a:pt x="317" y="485"/>
                    </a:lnTo>
                    <a:lnTo>
                      <a:pt x="318" y="490"/>
                    </a:lnTo>
                    <a:lnTo>
                      <a:pt x="318" y="494"/>
                    </a:lnTo>
                    <a:lnTo>
                      <a:pt x="318" y="497"/>
                    </a:lnTo>
                    <a:lnTo>
                      <a:pt x="318" y="501"/>
                    </a:lnTo>
                    <a:lnTo>
                      <a:pt x="320" y="505"/>
                    </a:lnTo>
                    <a:lnTo>
                      <a:pt x="320" y="508"/>
                    </a:lnTo>
                    <a:lnTo>
                      <a:pt x="320" y="512"/>
                    </a:lnTo>
                    <a:lnTo>
                      <a:pt x="320" y="517"/>
                    </a:lnTo>
                    <a:lnTo>
                      <a:pt x="320" y="521"/>
                    </a:lnTo>
                    <a:lnTo>
                      <a:pt x="320" y="525"/>
                    </a:lnTo>
                    <a:lnTo>
                      <a:pt x="320" y="530"/>
                    </a:lnTo>
                    <a:lnTo>
                      <a:pt x="320" y="534"/>
                    </a:lnTo>
                    <a:lnTo>
                      <a:pt x="320" y="538"/>
                    </a:lnTo>
                    <a:lnTo>
                      <a:pt x="318" y="543"/>
                    </a:lnTo>
                    <a:lnTo>
                      <a:pt x="318" y="545"/>
                    </a:lnTo>
                    <a:lnTo>
                      <a:pt x="317" y="550"/>
                    </a:lnTo>
                    <a:lnTo>
                      <a:pt x="317" y="554"/>
                    </a:lnTo>
                    <a:lnTo>
                      <a:pt x="315" y="557"/>
                    </a:lnTo>
                    <a:lnTo>
                      <a:pt x="315" y="561"/>
                    </a:lnTo>
                    <a:lnTo>
                      <a:pt x="315" y="566"/>
                    </a:lnTo>
                    <a:lnTo>
                      <a:pt x="314" y="570"/>
                    </a:lnTo>
                    <a:lnTo>
                      <a:pt x="313" y="574"/>
                    </a:lnTo>
                    <a:lnTo>
                      <a:pt x="311" y="577"/>
                    </a:lnTo>
                    <a:lnTo>
                      <a:pt x="310" y="581"/>
                    </a:lnTo>
                    <a:lnTo>
                      <a:pt x="310" y="586"/>
                    </a:lnTo>
                    <a:lnTo>
                      <a:pt x="308" y="590"/>
                    </a:lnTo>
                    <a:lnTo>
                      <a:pt x="307" y="594"/>
                    </a:lnTo>
                    <a:lnTo>
                      <a:pt x="306" y="598"/>
                    </a:lnTo>
                    <a:lnTo>
                      <a:pt x="304" y="603"/>
                    </a:lnTo>
                    <a:lnTo>
                      <a:pt x="303" y="606"/>
                    </a:lnTo>
                    <a:lnTo>
                      <a:pt x="301" y="610"/>
                    </a:lnTo>
                    <a:lnTo>
                      <a:pt x="299" y="613"/>
                    </a:lnTo>
                    <a:lnTo>
                      <a:pt x="297" y="617"/>
                    </a:lnTo>
                    <a:lnTo>
                      <a:pt x="294" y="620"/>
                    </a:lnTo>
                    <a:lnTo>
                      <a:pt x="293" y="624"/>
                    </a:lnTo>
                    <a:lnTo>
                      <a:pt x="290" y="627"/>
                    </a:lnTo>
                    <a:lnTo>
                      <a:pt x="289" y="631"/>
                    </a:lnTo>
                    <a:lnTo>
                      <a:pt x="283" y="639"/>
                    </a:lnTo>
                    <a:lnTo>
                      <a:pt x="276" y="646"/>
                    </a:lnTo>
                    <a:lnTo>
                      <a:pt x="271" y="651"/>
                    </a:lnTo>
                    <a:lnTo>
                      <a:pt x="264" y="659"/>
                    </a:lnTo>
                    <a:lnTo>
                      <a:pt x="261" y="660"/>
                    </a:lnTo>
                    <a:lnTo>
                      <a:pt x="257" y="663"/>
                    </a:lnTo>
                    <a:lnTo>
                      <a:pt x="252" y="666"/>
                    </a:lnTo>
                    <a:lnTo>
                      <a:pt x="250" y="669"/>
                    </a:lnTo>
                    <a:lnTo>
                      <a:pt x="245" y="670"/>
                    </a:lnTo>
                    <a:lnTo>
                      <a:pt x="243" y="673"/>
                    </a:lnTo>
                    <a:lnTo>
                      <a:pt x="238" y="674"/>
                    </a:lnTo>
                    <a:lnTo>
                      <a:pt x="236" y="677"/>
                    </a:lnTo>
                    <a:lnTo>
                      <a:pt x="229" y="680"/>
                    </a:lnTo>
                    <a:lnTo>
                      <a:pt x="222" y="683"/>
                    </a:lnTo>
                    <a:lnTo>
                      <a:pt x="215" y="686"/>
                    </a:lnTo>
                    <a:lnTo>
                      <a:pt x="209" y="689"/>
                    </a:lnTo>
                    <a:lnTo>
                      <a:pt x="202" y="690"/>
                    </a:lnTo>
                    <a:lnTo>
                      <a:pt x="195" y="693"/>
                    </a:lnTo>
                    <a:lnTo>
                      <a:pt x="189" y="693"/>
                    </a:lnTo>
                    <a:lnTo>
                      <a:pt x="182" y="694"/>
                    </a:lnTo>
                    <a:lnTo>
                      <a:pt x="177" y="694"/>
                    </a:lnTo>
                    <a:lnTo>
                      <a:pt x="171" y="694"/>
                    </a:lnTo>
                    <a:lnTo>
                      <a:pt x="166" y="694"/>
                    </a:lnTo>
                    <a:lnTo>
                      <a:pt x="160" y="696"/>
                    </a:lnTo>
                    <a:lnTo>
                      <a:pt x="154" y="694"/>
                    </a:lnTo>
                    <a:lnTo>
                      <a:pt x="149" y="694"/>
                    </a:lnTo>
                    <a:lnTo>
                      <a:pt x="143" y="693"/>
                    </a:lnTo>
                    <a:lnTo>
                      <a:pt x="139" y="693"/>
                    </a:lnTo>
                    <a:lnTo>
                      <a:pt x="133" y="692"/>
                    </a:lnTo>
                    <a:lnTo>
                      <a:pt x="129" y="690"/>
                    </a:lnTo>
                    <a:lnTo>
                      <a:pt x="124" y="689"/>
                    </a:lnTo>
                    <a:lnTo>
                      <a:pt x="121" y="687"/>
                    </a:lnTo>
                    <a:lnTo>
                      <a:pt x="117" y="686"/>
                    </a:lnTo>
                    <a:lnTo>
                      <a:pt x="111" y="683"/>
                    </a:lnTo>
                    <a:lnTo>
                      <a:pt x="108" y="682"/>
                    </a:lnTo>
                    <a:lnTo>
                      <a:pt x="104" y="680"/>
                    </a:lnTo>
                    <a:lnTo>
                      <a:pt x="97" y="677"/>
                    </a:lnTo>
                    <a:lnTo>
                      <a:pt x="93" y="674"/>
                    </a:lnTo>
                    <a:lnTo>
                      <a:pt x="86" y="669"/>
                    </a:lnTo>
                    <a:lnTo>
                      <a:pt x="80" y="663"/>
                    </a:lnTo>
                    <a:lnTo>
                      <a:pt x="76" y="660"/>
                    </a:lnTo>
                    <a:lnTo>
                      <a:pt x="73" y="656"/>
                    </a:lnTo>
                    <a:lnTo>
                      <a:pt x="70" y="653"/>
                    </a:lnTo>
                    <a:lnTo>
                      <a:pt x="66" y="649"/>
                    </a:lnTo>
                    <a:lnTo>
                      <a:pt x="63" y="644"/>
                    </a:lnTo>
                    <a:lnTo>
                      <a:pt x="59" y="640"/>
                    </a:lnTo>
                    <a:lnTo>
                      <a:pt x="56" y="634"/>
                    </a:lnTo>
                    <a:lnTo>
                      <a:pt x="52" y="630"/>
                    </a:lnTo>
                    <a:lnTo>
                      <a:pt x="49" y="624"/>
                    </a:lnTo>
                    <a:lnTo>
                      <a:pt x="46" y="619"/>
                    </a:lnTo>
                    <a:lnTo>
                      <a:pt x="44" y="613"/>
                    </a:lnTo>
                    <a:lnTo>
                      <a:pt x="41" y="608"/>
                    </a:lnTo>
                    <a:lnTo>
                      <a:pt x="37" y="601"/>
                    </a:lnTo>
                    <a:lnTo>
                      <a:pt x="35" y="596"/>
                    </a:lnTo>
                    <a:lnTo>
                      <a:pt x="32" y="590"/>
                    </a:lnTo>
                    <a:lnTo>
                      <a:pt x="30" y="583"/>
                    </a:lnTo>
                    <a:lnTo>
                      <a:pt x="28" y="576"/>
                    </a:lnTo>
                    <a:lnTo>
                      <a:pt x="25" y="570"/>
                    </a:lnTo>
                    <a:lnTo>
                      <a:pt x="24" y="563"/>
                    </a:lnTo>
                    <a:lnTo>
                      <a:pt x="24" y="555"/>
                    </a:lnTo>
                    <a:lnTo>
                      <a:pt x="23" y="551"/>
                    </a:lnTo>
                    <a:lnTo>
                      <a:pt x="23" y="548"/>
                    </a:lnTo>
                    <a:lnTo>
                      <a:pt x="23" y="544"/>
                    </a:lnTo>
                    <a:lnTo>
                      <a:pt x="23" y="541"/>
                    </a:lnTo>
                    <a:lnTo>
                      <a:pt x="23" y="537"/>
                    </a:lnTo>
                    <a:lnTo>
                      <a:pt x="23" y="533"/>
                    </a:lnTo>
                    <a:lnTo>
                      <a:pt x="23" y="530"/>
                    </a:lnTo>
                    <a:lnTo>
                      <a:pt x="23" y="525"/>
                    </a:lnTo>
                    <a:lnTo>
                      <a:pt x="23" y="523"/>
                    </a:lnTo>
                    <a:lnTo>
                      <a:pt x="23" y="518"/>
                    </a:lnTo>
                    <a:lnTo>
                      <a:pt x="23" y="514"/>
                    </a:lnTo>
                    <a:lnTo>
                      <a:pt x="24" y="510"/>
                    </a:lnTo>
                    <a:lnTo>
                      <a:pt x="24" y="507"/>
                    </a:lnTo>
                    <a:lnTo>
                      <a:pt x="25" y="502"/>
                    </a:lnTo>
                    <a:lnTo>
                      <a:pt x="27" y="498"/>
                    </a:lnTo>
                    <a:lnTo>
                      <a:pt x="28" y="495"/>
                    </a:lnTo>
                    <a:lnTo>
                      <a:pt x="30" y="491"/>
                    </a:lnTo>
                    <a:lnTo>
                      <a:pt x="30" y="487"/>
                    </a:lnTo>
                    <a:lnTo>
                      <a:pt x="31" y="481"/>
                    </a:lnTo>
                    <a:lnTo>
                      <a:pt x="32" y="478"/>
                    </a:lnTo>
                    <a:lnTo>
                      <a:pt x="34" y="474"/>
                    </a:lnTo>
                    <a:lnTo>
                      <a:pt x="37" y="470"/>
                    </a:lnTo>
                    <a:lnTo>
                      <a:pt x="38" y="465"/>
                    </a:lnTo>
                    <a:lnTo>
                      <a:pt x="39" y="461"/>
                    </a:lnTo>
                    <a:lnTo>
                      <a:pt x="42" y="455"/>
                    </a:lnTo>
                    <a:lnTo>
                      <a:pt x="44" y="451"/>
                    </a:lnTo>
                    <a:lnTo>
                      <a:pt x="45" y="447"/>
                    </a:lnTo>
                    <a:lnTo>
                      <a:pt x="48" y="442"/>
                    </a:lnTo>
                    <a:lnTo>
                      <a:pt x="49" y="437"/>
                    </a:lnTo>
                    <a:lnTo>
                      <a:pt x="52" y="432"/>
                    </a:lnTo>
                    <a:lnTo>
                      <a:pt x="55" y="428"/>
                    </a:lnTo>
                    <a:lnTo>
                      <a:pt x="56" y="424"/>
                    </a:lnTo>
                    <a:lnTo>
                      <a:pt x="59" y="418"/>
                    </a:lnTo>
                    <a:lnTo>
                      <a:pt x="62" y="414"/>
                    </a:lnTo>
                    <a:lnTo>
                      <a:pt x="63" y="408"/>
                    </a:lnTo>
                    <a:lnTo>
                      <a:pt x="66" y="404"/>
                    </a:lnTo>
                    <a:lnTo>
                      <a:pt x="69" y="398"/>
                    </a:lnTo>
                    <a:lnTo>
                      <a:pt x="72" y="394"/>
                    </a:lnTo>
                    <a:lnTo>
                      <a:pt x="74" y="388"/>
                    </a:lnTo>
                    <a:lnTo>
                      <a:pt x="77" y="384"/>
                    </a:lnTo>
                    <a:lnTo>
                      <a:pt x="79" y="378"/>
                    </a:lnTo>
                    <a:lnTo>
                      <a:pt x="83" y="374"/>
                    </a:lnTo>
                    <a:lnTo>
                      <a:pt x="84" y="369"/>
                    </a:lnTo>
                    <a:lnTo>
                      <a:pt x="88" y="365"/>
                    </a:lnTo>
                    <a:lnTo>
                      <a:pt x="90" y="359"/>
                    </a:lnTo>
                    <a:lnTo>
                      <a:pt x="94" y="355"/>
                    </a:lnTo>
                    <a:lnTo>
                      <a:pt x="97" y="351"/>
                    </a:lnTo>
                    <a:lnTo>
                      <a:pt x="100" y="346"/>
                    </a:lnTo>
                    <a:lnTo>
                      <a:pt x="101" y="341"/>
                    </a:lnTo>
                    <a:lnTo>
                      <a:pt x="104" y="336"/>
                    </a:lnTo>
                    <a:lnTo>
                      <a:pt x="107" y="331"/>
                    </a:lnTo>
                    <a:lnTo>
                      <a:pt x="110" y="326"/>
                    </a:lnTo>
                    <a:lnTo>
                      <a:pt x="112" y="322"/>
                    </a:lnTo>
                    <a:lnTo>
                      <a:pt x="115" y="318"/>
                    </a:lnTo>
                    <a:lnTo>
                      <a:pt x="117" y="313"/>
                    </a:lnTo>
                    <a:lnTo>
                      <a:pt x="121" y="309"/>
                    </a:lnTo>
                    <a:lnTo>
                      <a:pt x="122" y="305"/>
                    </a:lnTo>
                    <a:lnTo>
                      <a:pt x="125" y="300"/>
                    </a:lnTo>
                    <a:lnTo>
                      <a:pt x="128" y="296"/>
                    </a:lnTo>
                    <a:lnTo>
                      <a:pt x="131" y="293"/>
                    </a:lnTo>
                    <a:lnTo>
                      <a:pt x="132" y="289"/>
                    </a:lnTo>
                    <a:lnTo>
                      <a:pt x="135" y="285"/>
                    </a:lnTo>
                    <a:lnTo>
                      <a:pt x="138" y="282"/>
                    </a:lnTo>
                    <a:lnTo>
                      <a:pt x="140" y="279"/>
                    </a:lnTo>
                    <a:lnTo>
                      <a:pt x="142" y="275"/>
                    </a:lnTo>
                    <a:lnTo>
                      <a:pt x="143" y="270"/>
                    </a:lnTo>
                    <a:lnTo>
                      <a:pt x="146" y="267"/>
                    </a:lnTo>
                    <a:lnTo>
                      <a:pt x="147" y="265"/>
                    </a:lnTo>
                    <a:lnTo>
                      <a:pt x="152" y="259"/>
                    </a:lnTo>
                    <a:lnTo>
                      <a:pt x="156" y="253"/>
                    </a:lnTo>
                    <a:lnTo>
                      <a:pt x="157" y="247"/>
                    </a:lnTo>
                    <a:lnTo>
                      <a:pt x="161" y="243"/>
                    </a:lnTo>
                    <a:lnTo>
                      <a:pt x="163" y="240"/>
                    </a:lnTo>
                    <a:lnTo>
                      <a:pt x="166" y="237"/>
                    </a:lnTo>
                    <a:lnTo>
                      <a:pt x="167" y="233"/>
                    </a:lnTo>
                    <a:lnTo>
                      <a:pt x="168" y="230"/>
                    </a:lnTo>
                    <a:lnTo>
                      <a:pt x="168" y="226"/>
                    </a:lnTo>
                    <a:lnTo>
                      <a:pt x="171" y="222"/>
                    </a:lnTo>
                    <a:lnTo>
                      <a:pt x="173" y="217"/>
                    </a:lnTo>
                    <a:lnTo>
                      <a:pt x="174" y="213"/>
                    </a:lnTo>
                    <a:lnTo>
                      <a:pt x="175" y="207"/>
                    </a:lnTo>
                    <a:lnTo>
                      <a:pt x="177" y="203"/>
                    </a:lnTo>
                    <a:lnTo>
                      <a:pt x="178" y="197"/>
                    </a:lnTo>
                    <a:lnTo>
                      <a:pt x="180" y="193"/>
                    </a:lnTo>
                    <a:lnTo>
                      <a:pt x="181" y="186"/>
                    </a:lnTo>
                    <a:lnTo>
                      <a:pt x="182" y="182"/>
                    </a:lnTo>
                    <a:lnTo>
                      <a:pt x="182" y="176"/>
                    </a:lnTo>
                    <a:lnTo>
                      <a:pt x="185" y="170"/>
                    </a:lnTo>
                    <a:lnTo>
                      <a:pt x="185" y="166"/>
                    </a:lnTo>
                    <a:lnTo>
                      <a:pt x="188" y="160"/>
                    </a:lnTo>
                    <a:lnTo>
                      <a:pt x="188" y="154"/>
                    </a:lnTo>
                    <a:lnTo>
                      <a:pt x="189" y="149"/>
                    </a:lnTo>
                    <a:lnTo>
                      <a:pt x="189" y="143"/>
                    </a:lnTo>
                    <a:lnTo>
                      <a:pt x="191" y="139"/>
                    </a:lnTo>
                    <a:lnTo>
                      <a:pt x="192" y="133"/>
                    </a:lnTo>
                    <a:lnTo>
                      <a:pt x="194" y="128"/>
                    </a:lnTo>
                    <a:lnTo>
                      <a:pt x="194" y="124"/>
                    </a:lnTo>
                    <a:lnTo>
                      <a:pt x="195" y="121"/>
                    </a:lnTo>
                    <a:lnTo>
                      <a:pt x="195" y="117"/>
                    </a:lnTo>
                    <a:lnTo>
                      <a:pt x="196" y="114"/>
                    </a:lnTo>
                    <a:lnTo>
                      <a:pt x="196" y="111"/>
                    </a:lnTo>
                    <a:lnTo>
                      <a:pt x="196" y="110"/>
                    </a:lnTo>
                    <a:lnTo>
                      <a:pt x="198" y="107"/>
                    </a:lnTo>
                    <a:lnTo>
                      <a:pt x="198" y="106"/>
                    </a:lnTo>
                    <a:lnTo>
                      <a:pt x="182"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 name="Freeform 32"/>
              <p:cNvSpPr>
                <a:spLocks/>
              </p:cNvSpPr>
              <p:nvPr/>
            </p:nvSpPr>
            <p:spPr bwMode="auto">
              <a:xfrm>
                <a:off x="443" y="1919"/>
                <a:ext cx="106" cy="141"/>
              </a:xfrm>
              <a:custGeom>
                <a:avLst/>
                <a:gdLst>
                  <a:gd name="T0" fmla="*/ 0 w 213"/>
                  <a:gd name="T1" fmla="*/ 1 h 282"/>
                  <a:gd name="T2" fmla="*/ 0 w 213"/>
                  <a:gd name="T3" fmla="*/ 2 h 282"/>
                  <a:gd name="T4" fmla="*/ 1 w 213"/>
                  <a:gd name="T5" fmla="*/ 3 h 282"/>
                  <a:gd name="T6" fmla="*/ 1 w 213"/>
                  <a:gd name="T7" fmla="*/ 5 h 282"/>
                  <a:gd name="T8" fmla="*/ 1 w 213"/>
                  <a:gd name="T9" fmla="*/ 6 h 282"/>
                  <a:gd name="T10" fmla="*/ 2 w 213"/>
                  <a:gd name="T11" fmla="*/ 6 h 282"/>
                  <a:gd name="T12" fmla="*/ 3 w 213"/>
                  <a:gd name="T13" fmla="*/ 6 h 282"/>
                  <a:gd name="T14" fmla="*/ 4 w 213"/>
                  <a:gd name="T15" fmla="*/ 5 h 282"/>
                  <a:gd name="T16" fmla="*/ 6 w 213"/>
                  <a:gd name="T17" fmla="*/ 4 h 282"/>
                  <a:gd name="T18" fmla="*/ 7 w 213"/>
                  <a:gd name="T19" fmla="*/ 4 h 282"/>
                  <a:gd name="T20" fmla="*/ 8 w 213"/>
                  <a:gd name="T21" fmla="*/ 5 h 282"/>
                  <a:gd name="T22" fmla="*/ 9 w 213"/>
                  <a:gd name="T23" fmla="*/ 7 h 282"/>
                  <a:gd name="T24" fmla="*/ 10 w 213"/>
                  <a:gd name="T25" fmla="*/ 9 h 282"/>
                  <a:gd name="T26" fmla="*/ 10 w 213"/>
                  <a:gd name="T27" fmla="*/ 9 h 282"/>
                  <a:gd name="T28" fmla="*/ 9 w 213"/>
                  <a:gd name="T29" fmla="*/ 9 h 282"/>
                  <a:gd name="T30" fmla="*/ 8 w 213"/>
                  <a:gd name="T31" fmla="*/ 10 h 282"/>
                  <a:gd name="T32" fmla="*/ 7 w 213"/>
                  <a:gd name="T33" fmla="*/ 10 h 282"/>
                  <a:gd name="T34" fmla="*/ 6 w 213"/>
                  <a:gd name="T35" fmla="*/ 11 h 282"/>
                  <a:gd name="T36" fmla="*/ 6 w 213"/>
                  <a:gd name="T37" fmla="*/ 11 h 282"/>
                  <a:gd name="T38" fmla="*/ 7 w 213"/>
                  <a:gd name="T39" fmla="*/ 11 h 282"/>
                  <a:gd name="T40" fmla="*/ 8 w 213"/>
                  <a:gd name="T41" fmla="*/ 10 h 282"/>
                  <a:gd name="T42" fmla="*/ 10 w 213"/>
                  <a:gd name="T43" fmla="*/ 10 h 282"/>
                  <a:gd name="T44" fmla="*/ 10 w 213"/>
                  <a:gd name="T45" fmla="*/ 10 h 282"/>
                  <a:gd name="T46" fmla="*/ 11 w 213"/>
                  <a:gd name="T47" fmla="*/ 11 h 282"/>
                  <a:gd name="T48" fmla="*/ 11 w 213"/>
                  <a:gd name="T49" fmla="*/ 13 h 282"/>
                  <a:gd name="T50" fmla="*/ 12 w 213"/>
                  <a:gd name="T51" fmla="*/ 14 h 282"/>
                  <a:gd name="T52" fmla="*/ 12 w 213"/>
                  <a:gd name="T53" fmla="*/ 15 h 282"/>
                  <a:gd name="T54" fmla="*/ 12 w 213"/>
                  <a:gd name="T55" fmla="*/ 17 h 282"/>
                  <a:gd name="T56" fmla="*/ 12 w 213"/>
                  <a:gd name="T57" fmla="*/ 17 h 282"/>
                  <a:gd name="T58" fmla="*/ 12 w 213"/>
                  <a:gd name="T59" fmla="*/ 18 h 282"/>
                  <a:gd name="T60" fmla="*/ 12 w 213"/>
                  <a:gd name="T61" fmla="*/ 18 h 282"/>
                  <a:gd name="T62" fmla="*/ 13 w 213"/>
                  <a:gd name="T63" fmla="*/ 17 h 282"/>
                  <a:gd name="T64" fmla="*/ 13 w 213"/>
                  <a:gd name="T65" fmla="*/ 16 h 282"/>
                  <a:gd name="T66" fmla="*/ 13 w 213"/>
                  <a:gd name="T67" fmla="*/ 15 h 282"/>
                  <a:gd name="T68" fmla="*/ 13 w 213"/>
                  <a:gd name="T69" fmla="*/ 14 h 282"/>
                  <a:gd name="T70" fmla="*/ 13 w 213"/>
                  <a:gd name="T71" fmla="*/ 13 h 282"/>
                  <a:gd name="T72" fmla="*/ 13 w 213"/>
                  <a:gd name="T73" fmla="*/ 12 h 282"/>
                  <a:gd name="T74" fmla="*/ 12 w 213"/>
                  <a:gd name="T75" fmla="*/ 10 h 282"/>
                  <a:gd name="T76" fmla="*/ 12 w 213"/>
                  <a:gd name="T77" fmla="*/ 9 h 282"/>
                  <a:gd name="T78" fmla="*/ 11 w 213"/>
                  <a:gd name="T79" fmla="*/ 9 h 282"/>
                  <a:gd name="T80" fmla="*/ 11 w 213"/>
                  <a:gd name="T81" fmla="*/ 9 h 282"/>
                  <a:gd name="T82" fmla="*/ 10 w 213"/>
                  <a:gd name="T83" fmla="*/ 7 h 282"/>
                  <a:gd name="T84" fmla="*/ 10 w 213"/>
                  <a:gd name="T85" fmla="*/ 5 h 282"/>
                  <a:gd name="T86" fmla="*/ 9 w 213"/>
                  <a:gd name="T87" fmla="*/ 4 h 282"/>
                  <a:gd name="T88" fmla="*/ 8 w 213"/>
                  <a:gd name="T89" fmla="*/ 3 h 282"/>
                  <a:gd name="T90" fmla="*/ 7 w 213"/>
                  <a:gd name="T91" fmla="*/ 3 h 282"/>
                  <a:gd name="T92" fmla="*/ 6 w 213"/>
                  <a:gd name="T93" fmla="*/ 3 h 282"/>
                  <a:gd name="T94" fmla="*/ 5 w 213"/>
                  <a:gd name="T95" fmla="*/ 4 h 282"/>
                  <a:gd name="T96" fmla="*/ 4 w 213"/>
                  <a:gd name="T97" fmla="*/ 4 h 282"/>
                  <a:gd name="T98" fmla="*/ 3 w 213"/>
                  <a:gd name="T99" fmla="*/ 5 h 282"/>
                  <a:gd name="T100" fmla="*/ 2 w 213"/>
                  <a:gd name="T101" fmla="*/ 5 h 282"/>
                  <a:gd name="T102" fmla="*/ 2 w 213"/>
                  <a:gd name="T103" fmla="*/ 4 h 282"/>
                  <a:gd name="T104" fmla="*/ 2 w 213"/>
                  <a:gd name="T105" fmla="*/ 3 h 282"/>
                  <a:gd name="T106" fmla="*/ 1 w 213"/>
                  <a:gd name="T107" fmla="*/ 2 h 282"/>
                  <a:gd name="T108" fmla="*/ 1 w 213"/>
                  <a:gd name="T109" fmla="*/ 1 h 282"/>
                  <a:gd name="T110" fmla="*/ 0 w 213"/>
                  <a:gd name="T111" fmla="*/ 0 h 2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3"/>
                  <a:gd name="T169" fmla="*/ 0 h 282"/>
                  <a:gd name="T170" fmla="*/ 213 w 213"/>
                  <a:gd name="T171" fmla="*/ 282 h 2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3" h="282">
                    <a:moveTo>
                      <a:pt x="0" y="0"/>
                    </a:moveTo>
                    <a:lnTo>
                      <a:pt x="2" y="1"/>
                    </a:lnTo>
                    <a:lnTo>
                      <a:pt x="4" y="7"/>
                    </a:lnTo>
                    <a:lnTo>
                      <a:pt x="4" y="10"/>
                    </a:lnTo>
                    <a:lnTo>
                      <a:pt x="7" y="14"/>
                    </a:lnTo>
                    <a:lnTo>
                      <a:pt x="9" y="18"/>
                    </a:lnTo>
                    <a:lnTo>
                      <a:pt x="11" y="24"/>
                    </a:lnTo>
                    <a:lnTo>
                      <a:pt x="13" y="30"/>
                    </a:lnTo>
                    <a:lnTo>
                      <a:pt x="16" y="35"/>
                    </a:lnTo>
                    <a:lnTo>
                      <a:pt x="17" y="40"/>
                    </a:lnTo>
                    <a:lnTo>
                      <a:pt x="20" y="45"/>
                    </a:lnTo>
                    <a:lnTo>
                      <a:pt x="21" y="50"/>
                    </a:lnTo>
                    <a:lnTo>
                      <a:pt x="23" y="55"/>
                    </a:lnTo>
                    <a:lnTo>
                      <a:pt x="23" y="58"/>
                    </a:lnTo>
                    <a:lnTo>
                      <a:pt x="24" y="63"/>
                    </a:lnTo>
                    <a:lnTo>
                      <a:pt x="24" y="68"/>
                    </a:lnTo>
                    <a:lnTo>
                      <a:pt x="25" y="76"/>
                    </a:lnTo>
                    <a:lnTo>
                      <a:pt x="25" y="83"/>
                    </a:lnTo>
                    <a:lnTo>
                      <a:pt x="28" y="88"/>
                    </a:lnTo>
                    <a:lnTo>
                      <a:pt x="28" y="94"/>
                    </a:lnTo>
                    <a:lnTo>
                      <a:pt x="31" y="98"/>
                    </a:lnTo>
                    <a:lnTo>
                      <a:pt x="32" y="100"/>
                    </a:lnTo>
                    <a:lnTo>
                      <a:pt x="35" y="100"/>
                    </a:lnTo>
                    <a:lnTo>
                      <a:pt x="37" y="98"/>
                    </a:lnTo>
                    <a:lnTo>
                      <a:pt x="41" y="97"/>
                    </a:lnTo>
                    <a:lnTo>
                      <a:pt x="44" y="94"/>
                    </a:lnTo>
                    <a:lnTo>
                      <a:pt x="49" y="93"/>
                    </a:lnTo>
                    <a:lnTo>
                      <a:pt x="53" y="88"/>
                    </a:lnTo>
                    <a:lnTo>
                      <a:pt x="60" y="86"/>
                    </a:lnTo>
                    <a:lnTo>
                      <a:pt x="66" y="81"/>
                    </a:lnTo>
                    <a:lnTo>
                      <a:pt x="73" y="78"/>
                    </a:lnTo>
                    <a:lnTo>
                      <a:pt x="79" y="74"/>
                    </a:lnTo>
                    <a:lnTo>
                      <a:pt x="84" y="71"/>
                    </a:lnTo>
                    <a:lnTo>
                      <a:pt x="91" y="67"/>
                    </a:lnTo>
                    <a:lnTo>
                      <a:pt x="97" y="65"/>
                    </a:lnTo>
                    <a:lnTo>
                      <a:pt x="102" y="64"/>
                    </a:lnTo>
                    <a:lnTo>
                      <a:pt x="108" y="63"/>
                    </a:lnTo>
                    <a:lnTo>
                      <a:pt x="112" y="63"/>
                    </a:lnTo>
                    <a:lnTo>
                      <a:pt x="118" y="63"/>
                    </a:lnTo>
                    <a:lnTo>
                      <a:pt x="121" y="64"/>
                    </a:lnTo>
                    <a:lnTo>
                      <a:pt x="123" y="67"/>
                    </a:lnTo>
                    <a:lnTo>
                      <a:pt x="128" y="70"/>
                    </a:lnTo>
                    <a:lnTo>
                      <a:pt x="132" y="76"/>
                    </a:lnTo>
                    <a:lnTo>
                      <a:pt x="136" y="81"/>
                    </a:lnTo>
                    <a:lnTo>
                      <a:pt x="140" y="87"/>
                    </a:lnTo>
                    <a:lnTo>
                      <a:pt x="144" y="93"/>
                    </a:lnTo>
                    <a:lnTo>
                      <a:pt x="149" y="100"/>
                    </a:lnTo>
                    <a:lnTo>
                      <a:pt x="151" y="106"/>
                    </a:lnTo>
                    <a:lnTo>
                      <a:pt x="156" y="113"/>
                    </a:lnTo>
                    <a:lnTo>
                      <a:pt x="157" y="118"/>
                    </a:lnTo>
                    <a:lnTo>
                      <a:pt x="161" y="124"/>
                    </a:lnTo>
                    <a:lnTo>
                      <a:pt x="163" y="129"/>
                    </a:lnTo>
                    <a:lnTo>
                      <a:pt x="164" y="133"/>
                    </a:lnTo>
                    <a:lnTo>
                      <a:pt x="165" y="134"/>
                    </a:lnTo>
                    <a:lnTo>
                      <a:pt x="167" y="136"/>
                    </a:lnTo>
                    <a:lnTo>
                      <a:pt x="165" y="136"/>
                    </a:lnTo>
                    <a:lnTo>
                      <a:pt x="163" y="137"/>
                    </a:lnTo>
                    <a:lnTo>
                      <a:pt x="158" y="139"/>
                    </a:lnTo>
                    <a:lnTo>
                      <a:pt x="154" y="140"/>
                    </a:lnTo>
                    <a:lnTo>
                      <a:pt x="147" y="143"/>
                    </a:lnTo>
                    <a:lnTo>
                      <a:pt x="142" y="146"/>
                    </a:lnTo>
                    <a:lnTo>
                      <a:pt x="137" y="147"/>
                    </a:lnTo>
                    <a:lnTo>
                      <a:pt x="135" y="149"/>
                    </a:lnTo>
                    <a:lnTo>
                      <a:pt x="130" y="150"/>
                    </a:lnTo>
                    <a:lnTo>
                      <a:pt x="128" y="153"/>
                    </a:lnTo>
                    <a:lnTo>
                      <a:pt x="123" y="154"/>
                    </a:lnTo>
                    <a:lnTo>
                      <a:pt x="119" y="154"/>
                    </a:lnTo>
                    <a:lnTo>
                      <a:pt x="116" y="156"/>
                    </a:lnTo>
                    <a:lnTo>
                      <a:pt x="114" y="159"/>
                    </a:lnTo>
                    <a:lnTo>
                      <a:pt x="107" y="160"/>
                    </a:lnTo>
                    <a:lnTo>
                      <a:pt x="102" y="164"/>
                    </a:lnTo>
                    <a:lnTo>
                      <a:pt x="97" y="166"/>
                    </a:lnTo>
                    <a:lnTo>
                      <a:pt x="95" y="167"/>
                    </a:lnTo>
                    <a:lnTo>
                      <a:pt x="94" y="169"/>
                    </a:lnTo>
                    <a:lnTo>
                      <a:pt x="95" y="170"/>
                    </a:lnTo>
                    <a:lnTo>
                      <a:pt x="97" y="170"/>
                    </a:lnTo>
                    <a:lnTo>
                      <a:pt x="101" y="170"/>
                    </a:lnTo>
                    <a:lnTo>
                      <a:pt x="104" y="169"/>
                    </a:lnTo>
                    <a:lnTo>
                      <a:pt x="111" y="167"/>
                    </a:lnTo>
                    <a:lnTo>
                      <a:pt x="115" y="166"/>
                    </a:lnTo>
                    <a:lnTo>
                      <a:pt x="122" y="164"/>
                    </a:lnTo>
                    <a:lnTo>
                      <a:pt x="128" y="163"/>
                    </a:lnTo>
                    <a:lnTo>
                      <a:pt x="135" y="161"/>
                    </a:lnTo>
                    <a:lnTo>
                      <a:pt x="140" y="160"/>
                    </a:lnTo>
                    <a:lnTo>
                      <a:pt x="147" y="157"/>
                    </a:lnTo>
                    <a:lnTo>
                      <a:pt x="153" y="156"/>
                    </a:lnTo>
                    <a:lnTo>
                      <a:pt x="158" y="156"/>
                    </a:lnTo>
                    <a:lnTo>
                      <a:pt x="163" y="154"/>
                    </a:lnTo>
                    <a:lnTo>
                      <a:pt x="168" y="156"/>
                    </a:lnTo>
                    <a:lnTo>
                      <a:pt x="171" y="156"/>
                    </a:lnTo>
                    <a:lnTo>
                      <a:pt x="174" y="159"/>
                    </a:lnTo>
                    <a:lnTo>
                      <a:pt x="175" y="160"/>
                    </a:lnTo>
                    <a:lnTo>
                      <a:pt x="177" y="163"/>
                    </a:lnTo>
                    <a:lnTo>
                      <a:pt x="178" y="167"/>
                    </a:lnTo>
                    <a:lnTo>
                      <a:pt x="181" y="172"/>
                    </a:lnTo>
                    <a:lnTo>
                      <a:pt x="182" y="176"/>
                    </a:lnTo>
                    <a:lnTo>
                      <a:pt x="184" y="183"/>
                    </a:lnTo>
                    <a:lnTo>
                      <a:pt x="185" y="189"/>
                    </a:lnTo>
                    <a:lnTo>
                      <a:pt x="188" y="194"/>
                    </a:lnTo>
                    <a:lnTo>
                      <a:pt x="189" y="200"/>
                    </a:lnTo>
                    <a:lnTo>
                      <a:pt x="189" y="207"/>
                    </a:lnTo>
                    <a:lnTo>
                      <a:pt x="191" y="213"/>
                    </a:lnTo>
                    <a:lnTo>
                      <a:pt x="192" y="219"/>
                    </a:lnTo>
                    <a:lnTo>
                      <a:pt x="193" y="225"/>
                    </a:lnTo>
                    <a:lnTo>
                      <a:pt x="193" y="230"/>
                    </a:lnTo>
                    <a:lnTo>
                      <a:pt x="193" y="235"/>
                    </a:lnTo>
                    <a:lnTo>
                      <a:pt x="195" y="239"/>
                    </a:lnTo>
                    <a:lnTo>
                      <a:pt x="193" y="243"/>
                    </a:lnTo>
                    <a:lnTo>
                      <a:pt x="193" y="246"/>
                    </a:lnTo>
                    <a:lnTo>
                      <a:pt x="192" y="250"/>
                    </a:lnTo>
                    <a:lnTo>
                      <a:pt x="192" y="253"/>
                    </a:lnTo>
                    <a:lnTo>
                      <a:pt x="192" y="259"/>
                    </a:lnTo>
                    <a:lnTo>
                      <a:pt x="192" y="265"/>
                    </a:lnTo>
                    <a:lnTo>
                      <a:pt x="192" y="268"/>
                    </a:lnTo>
                    <a:lnTo>
                      <a:pt x="192" y="270"/>
                    </a:lnTo>
                    <a:lnTo>
                      <a:pt x="192" y="272"/>
                    </a:lnTo>
                    <a:lnTo>
                      <a:pt x="192" y="273"/>
                    </a:lnTo>
                    <a:lnTo>
                      <a:pt x="193" y="276"/>
                    </a:lnTo>
                    <a:lnTo>
                      <a:pt x="196" y="278"/>
                    </a:lnTo>
                    <a:lnTo>
                      <a:pt x="199" y="280"/>
                    </a:lnTo>
                    <a:lnTo>
                      <a:pt x="202" y="282"/>
                    </a:lnTo>
                    <a:lnTo>
                      <a:pt x="205" y="282"/>
                    </a:lnTo>
                    <a:lnTo>
                      <a:pt x="206" y="279"/>
                    </a:lnTo>
                    <a:lnTo>
                      <a:pt x="207" y="278"/>
                    </a:lnTo>
                    <a:lnTo>
                      <a:pt x="209" y="275"/>
                    </a:lnTo>
                    <a:lnTo>
                      <a:pt x="210" y="272"/>
                    </a:lnTo>
                    <a:lnTo>
                      <a:pt x="212" y="266"/>
                    </a:lnTo>
                    <a:lnTo>
                      <a:pt x="212" y="260"/>
                    </a:lnTo>
                    <a:lnTo>
                      <a:pt x="212" y="256"/>
                    </a:lnTo>
                    <a:lnTo>
                      <a:pt x="213" y="253"/>
                    </a:lnTo>
                    <a:lnTo>
                      <a:pt x="213" y="249"/>
                    </a:lnTo>
                    <a:lnTo>
                      <a:pt x="213" y="246"/>
                    </a:lnTo>
                    <a:lnTo>
                      <a:pt x="213" y="242"/>
                    </a:lnTo>
                    <a:lnTo>
                      <a:pt x="213" y="237"/>
                    </a:lnTo>
                    <a:lnTo>
                      <a:pt x="213" y="233"/>
                    </a:lnTo>
                    <a:lnTo>
                      <a:pt x="213" y="229"/>
                    </a:lnTo>
                    <a:lnTo>
                      <a:pt x="213" y="225"/>
                    </a:lnTo>
                    <a:lnTo>
                      <a:pt x="213" y="220"/>
                    </a:lnTo>
                    <a:lnTo>
                      <a:pt x="213" y="216"/>
                    </a:lnTo>
                    <a:lnTo>
                      <a:pt x="213" y="213"/>
                    </a:lnTo>
                    <a:lnTo>
                      <a:pt x="212" y="209"/>
                    </a:lnTo>
                    <a:lnTo>
                      <a:pt x="212" y="203"/>
                    </a:lnTo>
                    <a:lnTo>
                      <a:pt x="210" y="199"/>
                    </a:lnTo>
                    <a:lnTo>
                      <a:pt x="210" y="196"/>
                    </a:lnTo>
                    <a:lnTo>
                      <a:pt x="210" y="190"/>
                    </a:lnTo>
                    <a:lnTo>
                      <a:pt x="209" y="187"/>
                    </a:lnTo>
                    <a:lnTo>
                      <a:pt x="209" y="183"/>
                    </a:lnTo>
                    <a:lnTo>
                      <a:pt x="209" y="180"/>
                    </a:lnTo>
                    <a:lnTo>
                      <a:pt x="207" y="173"/>
                    </a:lnTo>
                    <a:lnTo>
                      <a:pt x="206" y="167"/>
                    </a:lnTo>
                    <a:lnTo>
                      <a:pt x="205" y="161"/>
                    </a:lnTo>
                    <a:lnTo>
                      <a:pt x="203" y="159"/>
                    </a:lnTo>
                    <a:lnTo>
                      <a:pt x="199" y="151"/>
                    </a:lnTo>
                    <a:lnTo>
                      <a:pt x="196" y="147"/>
                    </a:lnTo>
                    <a:lnTo>
                      <a:pt x="192" y="144"/>
                    </a:lnTo>
                    <a:lnTo>
                      <a:pt x="189" y="143"/>
                    </a:lnTo>
                    <a:lnTo>
                      <a:pt x="184" y="140"/>
                    </a:lnTo>
                    <a:lnTo>
                      <a:pt x="182" y="141"/>
                    </a:lnTo>
                    <a:lnTo>
                      <a:pt x="181" y="140"/>
                    </a:lnTo>
                    <a:lnTo>
                      <a:pt x="181" y="139"/>
                    </a:lnTo>
                    <a:lnTo>
                      <a:pt x="181" y="136"/>
                    </a:lnTo>
                    <a:lnTo>
                      <a:pt x="179" y="133"/>
                    </a:lnTo>
                    <a:lnTo>
                      <a:pt x="178" y="129"/>
                    </a:lnTo>
                    <a:lnTo>
                      <a:pt x="177" y="124"/>
                    </a:lnTo>
                    <a:lnTo>
                      <a:pt x="177" y="118"/>
                    </a:lnTo>
                    <a:lnTo>
                      <a:pt x="175" y="113"/>
                    </a:lnTo>
                    <a:lnTo>
                      <a:pt x="172" y="107"/>
                    </a:lnTo>
                    <a:lnTo>
                      <a:pt x="170" y="101"/>
                    </a:lnTo>
                    <a:lnTo>
                      <a:pt x="168" y="94"/>
                    </a:lnTo>
                    <a:lnTo>
                      <a:pt x="167" y="88"/>
                    </a:lnTo>
                    <a:lnTo>
                      <a:pt x="163" y="83"/>
                    </a:lnTo>
                    <a:lnTo>
                      <a:pt x="161" y="77"/>
                    </a:lnTo>
                    <a:lnTo>
                      <a:pt x="158" y="73"/>
                    </a:lnTo>
                    <a:lnTo>
                      <a:pt x="156" y="68"/>
                    </a:lnTo>
                    <a:lnTo>
                      <a:pt x="151" y="64"/>
                    </a:lnTo>
                    <a:lnTo>
                      <a:pt x="150" y="60"/>
                    </a:lnTo>
                    <a:lnTo>
                      <a:pt x="146" y="57"/>
                    </a:lnTo>
                    <a:lnTo>
                      <a:pt x="144" y="54"/>
                    </a:lnTo>
                    <a:lnTo>
                      <a:pt x="137" y="50"/>
                    </a:lnTo>
                    <a:lnTo>
                      <a:pt x="132" y="48"/>
                    </a:lnTo>
                    <a:lnTo>
                      <a:pt x="129" y="47"/>
                    </a:lnTo>
                    <a:lnTo>
                      <a:pt x="125" y="47"/>
                    </a:lnTo>
                    <a:lnTo>
                      <a:pt x="122" y="47"/>
                    </a:lnTo>
                    <a:lnTo>
                      <a:pt x="118" y="47"/>
                    </a:lnTo>
                    <a:lnTo>
                      <a:pt x="114" y="47"/>
                    </a:lnTo>
                    <a:lnTo>
                      <a:pt x="111" y="48"/>
                    </a:lnTo>
                    <a:lnTo>
                      <a:pt x="105" y="48"/>
                    </a:lnTo>
                    <a:lnTo>
                      <a:pt x="101" y="50"/>
                    </a:lnTo>
                    <a:lnTo>
                      <a:pt x="95" y="51"/>
                    </a:lnTo>
                    <a:lnTo>
                      <a:pt x="90" y="51"/>
                    </a:lnTo>
                    <a:lnTo>
                      <a:pt x="84" y="53"/>
                    </a:lnTo>
                    <a:lnTo>
                      <a:pt x="80" y="55"/>
                    </a:lnTo>
                    <a:lnTo>
                      <a:pt x="76" y="57"/>
                    </a:lnTo>
                    <a:lnTo>
                      <a:pt x="70" y="58"/>
                    </a:lnTo>
                    <a:lnTo>
                      <a:pt x="66" y="61"/>
                    </a:lnTo>
                    <a:lnTo>
                      <a:pt x="63" y="63"/>
                    </a:lnTo>
                    <a:lnTo>
                      <a:pt x="59" y="64"/>
                    </a:lnTo>
                    <a:lnTo>
                      <a:pt x="56" y="65"/>
                    </a:lnTo>
                    <a:lnTo>
                      <a:pt x="52" y="67"/>
                    </a:lnTo>
                    <a:lnTo>
                      <a:pt x="51" y="70"/>
                    </a:lnTo>
                    <a:lnTo>
                      <a:pt x="46" y="71"/>
                    </a:lnTo>
                    <a:lnTo>
                      <a:pt x="46" y="73"/>
                    </a:lnTo>
                    <a:lnTo>
                      <a:pt x="45" y="71"/>
                    </a:lnTo>
                    <a:lnTo>
                      <a:pt x="45" y="68"/>
                    </a:lnTo>
                    <a:lnTo>
                      <a:pt x="44" y="65"/>
                    </a:lnTo>
                    <a:lnTo>
                      <a:pt x="44" y="60"/>
                    </a:lnTo>
                    <a:lnTo>
                      <a:pt x="42" y="55"/>
                    </a:lnTo>
                    <a:lnTo>
                      <a:pt x="41" y="53"/>
                    </a:lnTo>
                    <a:lnTo>
                      <a:pt x="39" y="48"/>
                    </a:lnTo>
                    <a:lnTo>
                      <a:pt x="39" y="45"/>
                    </a:lnTo>
                    <a:lnTo>
                      <a:pt x="38" y="41"/>
                    </a:lnTo>
                    <a:lnTo>
                      <a:pt x="37" y="37"/>
                    </a:lnTo>
                    <a:lnTo>
                      <a:pt x="35" y="33"/>
                    </a:lnTo>
                    <a:lnTo>
                      <a:pt x="34" y="30"/>
                    </a:lnTo>
                    <a:lnTo>
                      <a:pt x="31" y="24"/>
                    </a:lnTo>
                    <a:lnTo>
                      <a:pt x="28" y="21"/>
                    </a:lnTo>
                    <a:lnTo>
                      <a:pt x="25" y="17"/>
                    </a:lnTo>
                    <a:lnTo>
                      <a:pt x="24" y="14"/>
                    </a:lnTo>
                    <a:lnTo>
                      <a:pt x="18" y="8"/>
                    </a:lnTo>
                    <a:lnTo>
                      <a:pt x="13" y="5"/>
                    </a:lnTo>
                    <a:lnTo>
                      <a:pt x="7" y="2"/>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7" name="Freeform 33"/>
              <p:cNvSpPr>
                <a:spLocks/>
              </p:cNvSpPr>
              <p:nvPr/>
            </p:nvSpPr>
            <p:spPr bwMode="auto">
              <a:xfrm>
                <a:off x="497" y="1898"/>
                <a:ext cx="67" cy="38"/>
              </a:xfrm>
              <a:custGeom>
                <a:avLst/>
                <a:gdLst>
                  <a:gd name="T0" fmla="*/ 0 w 133"/>
                  <a:gd name="T1" fmla="*/ 4 h 77"/>
                  <a:gd name="T2" fmla="*/ 1 w 133"/>
                  <a:gd name="T3" fmla="*/ 4 h 77"/>
                  <a:gd name="T4" fmla="*/ 1 w 133"/>
                  <a:gd name="T5" fmla="*/ 4 h 77"/>
                  <a:gd name="T6" fmla="*/ 1 w 133"/>
                  <a:gd name="T7" fmla="*/ 4 h 77"/>
                  <a:gd name="T8" fmla="*/ 1 w 133"/>
                  <a:gd name="T9" fmla="*/ 4 h 77"/>
                  <a:gd name="T10" fmla="*/ 2 w 133"/>
                  <a:gd name="T11" fmla="*/ 3 h 77"/>
                  <a:gd name="T12" fmla="*/ 2 w 133"/>
                  <a:gd name="T13" fmla="*/ 3 h 77"/>
                  <a:gd name="T14" fmla="*/ 2 w 133"/>
                  <a:gd name="T15" fmla="*/ 3 h 77"/>
                  <a:gd name="T16" fmla="*/ 2 w 133"/>
                  <a:gd name="T17" fmla="*/ 3 h 77"/>
                  <a:gd name="T18" fmla="*/ 3 w 133"/>
                  <a:gd name="T19" fmla="*/ 3 h 77"/>
                  <a:gd name="T20" fmla="*/ 3 w 133"/>
                  <a:gd name="T21" fmla="*/ 3 h 77"/>
                  <a:gd name="T22" fmla="*/ 3 w 133"/>
                  <a:gd name="T23" fmla="*/ 3 h 77"/>
                  <a:gd name="T24" fmla="*/ 4 w 133"/>
                  <a:gd name="T25" fmla="*/ 3 h 77"/>
                  <a:gd name="T26" fmla="*/ 4 w 133"/>
                  <a:gd name="T27" fmla="*/ 3 h 77"/>
                  <a:gd name="T28" fmla="*/ 4 w 133"/>
                  <a:gd name="T29" fmla="*/ 2 h 77"/>
                  <a:gd name="T30" fmla="*/ 4 w 133"/>
                  <a:gd name="T31" fmla="*/ 2 h 77"/>
                  <a:gd name="T32" fmla="*/ 5 w 133"/>
                  <a:gd name="T33" fmla="*/ 2 h 77"/>
                  <a:gd name="T34" fmla="*/ 5 w 133"/>
                  <a:gd name="T35" fmla="*/ 1 h 77"/>
                  <a:gd name="T36" fmla="*/ 6 w 133"/>
                  <a:gd name="T37" fmla="*/ 1 h 77"/>
                  <a:gd name="T38" fmla="*/ 6 w 133"/>
                  <a:gd name="T39" fmla="*/ 0 h 77"/>
                  <a:gd name="T40" fmla="*/ 6 w 133"/>
                  <a:gd name="T41" fmla="*/ 0 h 77"/>
                  <a:gd name="T42" fmla="*/ 7 w 133"/>
                  <a:gd name="T43" fmla="*/ 0 h 77"/>
                  <a:gd name="T44" fmla="*/ 7 w 133"/>
                  <a:gd name="T45" fmla="*/ 0 h 77"/>
                  <a:gd name="T46" fmla="*/ 7 w 133"/>
                  <a:gd name="T47" fmla="*/ 0 h 77"/>
                  <a:gd name="T48" fmla="*/ 8 w 133"/>
                  <a:gd name="T49" fmla="*/ 0 h 77"/>
                  <a:gd name="T50" fmla="*/ 8 w 133"/>
                  <a:gd name="T51" fmla="*/ 0 h 77"/>
                  <a:gd name="T52" fmla="*/ 8 w 133"/>
                  <a:gd name="T53" fmla="*/ 0 h 77"/>
                  <a:gd name="T54" fmla="*/ 9 w 133"/>
                  <a:gd name="T55" fmla="*/ 0 h 77"/>
                  <a:gd name="T56" fmla="*/ 9 w 133"/>
                  <a:gd name="T57" fmla="*/ 0 h 77"/>
                  <a:gd name="T58" fmla="*/ 9 w 133"/>
                  <a:gd name="T59" fmla="*/ 0 h 77"/>
                  <a:gd name="T60" fmla="*/ 9 w 133"/>
                  <a:gd name="T61" fmla="*/ 0 h 77"/>
                  <a:gd name="T62" fmla="*/ 8 w 133"/>
                  <a:gd name="T63" fmla="*/ 0 h 77"/>
                  <a:gd name="T64" fmla="*/ 8 w 133"/>
                  <a:gd name="T65" fmla="*/ 0 h 77"/>
                  <a:gd name="T66" fmla="*/ 8 w 133"/>
                  <a:gd name="T67" fmla="*/ 0 h 77"/>
                  <a:gd name="T68" fmla="*/ 7 w 133"/>
                  <a:gd name="T69" fmla="*/ 1 h 77"/>
                  <a:gd name="T70" fmla="*/ 7 w 133"/>
                  <a:gd name="T71" fmla="*/ 1 h 77"/>
                  <a:gd name="T72" fmla="*/ 7 w 133"/>
                  <a:gd name="T73" fmla="*/ 1 h 77"/>
                  <a:gd name="T74" fmla="*/ 6 w 133"/>
                  <a:gd name="T75" fmla="*/ 1 h 77"/>
                  <a:gd name="T76" fmla="*/ 6 w 133"/>
                  <a:gd name="T77" fmla="*/ 2 h 77"/>
                  <a:gd name="T78" fmla="*/ 6 w 133"/>
                  <a:gd name="T79" fmla="*/ 2 h 77"/>
                  <a:gd name="T80" fmla="*/ 6 w 133"/>
                  <a:gd name="T81" fmla="*/ 2 h 77"/>
                  <a:gd name="T82" fmla="*/ 6 w 133"/>
                  <a:gd name="T83" fmla="*/ 3 h 77"/>
                  <a:gd name="T84" fmla="*/ 6 w 133"/>
                  <a:gd name="T85" fmla="*/ 3 h 77"/>
                  <a:gd name="T86" fmla="*/ 5 w 133"/>
                  <a:gd name="T87" fmla="*/ 3 h 77"/>
                  <a:gd name="T88" fmla="*/ 5 w 133"/>
                  <a:gd name="T89" fmla="*/ 3 h 77"/>
                  <a:gd name="T90" fmla="*/ 5 w 133"/>
                  <a:gd name="T91" fmla="*/ 3 h 77"/>
                  <a:gd name="T92" fmla="*/ 5 w 133"/>
                  <a:gd name="T93" fmla="*/ 3 h 77"/>
                  <a:gd name="T94" fmla="*/ 4 w 133"/>
                  <a:gd name="T95" fmla="*/ 4 h 77"/>
                  <a:gd name="T96" fmla="*/ 4 w 133"/>
                  <a:gd name="T97" fmla="*/ 4 h 77"/>
                  <a:gd name="T98" fmla="*/ 4 w 133"/>
                  <a:gd name="T99" fmla="*/ 4 h 77"/>
                  <a:gd name="T100" fmla="*/ 3 w 133"/>
                  <a:gd name="T101" fmla="*/ 4 h 77"/>
                  <a:gd name="T102" fmla="*/ 3 w 133"/>
                  <a:gd name="T103" fmla="*/ 4 h 77"/>
                  <a:gd name="T104" fmla="*/ 3 w 133"/>
                  <a:gd name="T105" fmla="*/ 4 h 77"/>
                  <a:gd name="T106" fmla="*/ 3 w 133"/>
                  <a:gd name="T107" fmla="*/ 4 h 77"/>
                  <a:gd name="T108" fmla="*/ 2 w 133"/>
                  <a:gd name="T109" fmla="*/ 4 h 77"/>
                  <a:gd name="T110" fmla="*/ 2 w 133"/>
                  <a:gd name="T111" fmla="*/ 4 h 77"/>
                  <a:gd name="T112" fmla="*/ 2 w 133"/>
                  <a:gd name="T113" fmla="*/ 4 h 77"/>
                  <a:gd name="T114" fmla="*/ 2 w 133"/>
                  <a:gd name="T115" fmla="*/ 4 h 77"/>
                  <a:gd name="T116" fmla="*/ 1 w 133"/>
                  <a:gd name="T117" fmla="*/ 4 h 77"/>
                  <a:gd name="T118" fmla="*/ 1 w 133"/>
                  <a:gd name="T119" fmla="*/ 4 h 77"/>
                  <a:gd name="T120" fmla="*/ 1 w 133"/>
                  <a:gd name="T121" fmla="*/ 4 h 77"/>
                  <a:gd name="T122" fmla="*/ 0 w 133"/>
                  <a:gd name="T123" fmla="*/ 4 h 77"/>
                  <a:gd name="T124" fmla="*/ 0 w 133"/>
                  <a:gd name="T125" fmla="*/ 4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3"/>
                  <a:gd name="T190" fmla="*/ 0 h 77"/>
                  <a:gd name="T191" fmla="*/ 133 w 133"/>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3" h="77">
                    <a:moveTo>
                      <a:pt x="0" y="67"/>
                    </a:moveTo>
                    <a:lnTo>
                      <a:pt x="1" y="67"/>
                    </a:lnTo>
                    <a:lnTo>
                      <a:pt x="7" y="67"/>
                    </a:lnTo>
                    <a:lnTo>
                      <a:pt x="10" y="65"/>
                    </a:lnTo>
                    <a:lnTo>
                      <a:pt x="14" y="64"/>
                    </a:lnTo>
                    <a:lnTo>
                      <a:pt x="18" y="63"/>
                    </a:lnTo>
                    <a:lnTo>
                      <a:pt x="22" y="63"/>
                    </a:lnTo>
                    <a:lnTo>
                      <a:pt x="28" y="60"/>
                    </a:lnTo>
                    <a:lnTo>
                      <a:pt x="32" y="60"/>
                    </a:lnTo>
                    <a:lnTo>
                      <a:pt x="38" y="57"/>
                    </a:lnTo>
                    <a:lnTo>
                      <a:pt x="42" y="55"/>
                    </a:lnTo>
                    <a:lnTo>
                      <a:pt x="48" y="54"/>
                    </a:lnTo>
                    <a:lnTo>
                      <a:pt x="52" y="51"/>
                    </a:lnTo>
                    <a:lnTo>
                      <a:pt x="55" y="48"/>
                    </a:lnTo>
                    <a:lnTo>
                      <a:pt x="59" y="45"/>
                    </a:lnTo>
                    <a:lnTo>
                      <a:pt x="64" y="38"/>
                    </a:lnTo>
                    <a:lnTo>
                      <a:pt x="70" y="33"/>
                    </a:lnTo>
                    <a:lnTo>
                      <a:pt x="76" y="25"/>
                    </a:lnTo>
                    <a:lnTo>
                      <a:pt x="81" y="21"/>
                    </a:lnTo>
                    <a:lnTo>
                      <a:pt x="88" y="15"/>
                    </a:lnTo>
                    <a:lnTo>
                      <a:pt x="94" y="11"/>
                    </a:lnTo>
                    <a:lnTo>
                      <a:pt x="98" y="7"/>
                    </a:lnTo>
                    <a:lnTo>
                      <a:pt x="104" y="4"/>
                    </a:lnTo>
                    <a:lnTo>
                      <a:pt x="109" y="2"/>
                    </a:lnTo>
                    <a:lnTo>
                      <a:pt x="115" y="1"/>
                    </a:lnTo>
                    <a:lnTo>
                      <a:pt x="120" y="0"/>
                    </a:lnTo>
                    <a:lnTo>
                      <a:pt x="126" y="0"/>
                    </a:lnTo>
                    <a:lnTo>
                      <a:pt x="129" y="0"/>
                    </a:lnTo>
                    <a:lnTo>
                      <a:pt x="132" y="1"/>
                    </a:lnTo>
                    <a:lnTo>
                      <a:pt x="133" y="2"/>
                    </a:lnTo>
                    <a:lnTo>
                      <a:pt x="132" y="4"/>
                    </a:lnTo>
                    <a:lnTo>
                      <a:pt x="127" y="7"/>
                    </a:lnTo>
                    <a:lnTo>
                      <a:pt x="122" y="10"/>
                    </a:lnTo>
                    <a:lnTo>
                      <a:pt x="116" y="12"/>
                    </a:lnTo>
                    <a:lnTo>
                      <a:pt x="111" y="18"/>
                    </a:lnTo>
                    <a:lnTo>
                      <a:pt x="104" y="21"/>
                    </a:lnTo>
                    <a:lnTo>
                      <a:pt x="98" y="25"/>
                    </a:lnTo>
                    <a:lnTo>
                      <a:pt x="94" y="31"/>
                    </a:lnTo>
                    <a:lnTo>
                      <a:pt x="90" y="37"/>
                    </a:lnTo>
                    <a:lnTo>
                      <a:pt x="87" y="41"/>
                    </a:lnTo>
                    <a:lnTo>
                      <a:pt x="85" y="45"/>
                    </a:lnTo>
                    <a:lnTo>
                      <a:pt x="83" y="48"/>
                    </a:lnTo>
                    <a:lnTo>
                      <a:pt x="81" y="53"/>
                    </a:lnTo>
                    <a:lnTo>
                      <a:pt x="78" y="55"/>
                    </a:lnTo>
                    <a:lnTo>
                      <a:pt x="74" y="60"/>
                    </a:lnTo>
                    <a:lnTo>
                      <a:pt x="70" y="60"/>
                    </a:lnTo>
                    <a:lnTo>
                      <a:pt x="67" y="63"/>
                    </a:lnTo>
                    <a:lnTo>
                      <a:pt x="63" y="64"/>
                    </a:lnTo>
                    <a:lnTo>
                      <a:pt x="59" y="67"/>
                    </a:lnTo>
                    <a:lnTo>
                      <a:pt x="53" y="67"/>
                    </a:lnTo>
                    <a:lnTo>
                      <a:pt x="48" y="68"/>
                    </a:lnTo>
                    <a:lnTo>
                      <a:pt x="42" y="70"/>
                    </a:lnTo>
                    <a:lnTo>
                      <a:pt x="39" y="71"/>
                    </a:lnTo>
                    <a:lnTo>
                      <a:pt x="35" y="73"/>
                    </a:lnTo>
                    <a:lnTo>
                      <a:pt x="31" y="74"/>
                    </a:lnTo>
                    <a:lnTo>
                      <a:pt x="27" y="74"/>
                    </a:lnTo>
                    <a:lnTo>
                      <a:pt x="24" y="76"/>
                    </a:lnTo>
                    <a:lnTo>
                      <a:pt x="18" y="76"/>
                    </a:lnTo>
                    <a:lnTo>
                      <a:pt x="14" y="77"/>
                    </a:lnTo>
                    <a:lnTo>
                      <a:pt x="11" y="77"/>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8" name="Freeform 34"/>
              <p:cNvSpPr>
                <a:spLocks/>
              </p:cNvSpPr>
              <p:nvPr/>
            </p:nvSpPr>
            <p:spPr bwMode="auto">
              <a:xfrm>
                <a:off x="598" y="1959"/>
                <a:ext cx="18" cy="38"/>
              </a:xfrm>
              <a:custGeom>
                <a:avLst/>
                <a:gdLst>
                  <a:gd name="T0" fmla="*/ 2 w 36"/>
                  <a:gd name="T1" fmla="*/ 1 h 76"/>
                  <a:gd name="T2" fmla="*/ 2 w 36"/>
                  <a:gd name="T3" fmla="*/ 1 h 76"/>
                  <a:gd name="T4" fmla="*/ 1 w 36"/>
                  <a:gd name="T5" fmla="*/ 0 h 76"/>
                  <a:gd name="T6" fmla="*/ 1 w 36"/>
                  <a:gd name="T7" fmla="*/ 0 h 76"/>
                  <a:gd name="T8" fmla="*/ 1 w 36"/>
                  <a:gd name="T9" fmla="*/ 0 h 76"/>
                  <a:gd name="T10" fmla="*/ 1 w 36"/>
                  <a:gd name="T11" fmla="*/ 0 h 76"/>
                  <a:gd name="T12" fmla="*/ 1 w 36"/>
                  <a:gd name="T13" fmla="*/ 1 h 76"/>
                  <a:gd name="T14" fmla="*/ 1 w 36"/>
                  <a:gd name="T15" fmla="*/ 1 h 76"/>
                  <a:gd name="T16" fmla="*/ 1 w 36"/>
                  <a:gd name="T17" fmla="*/ 1 h 76"/>
                  <a:gd name="T18" fmla="*/ 1 w 36"/>
                  <a:gd name="T19" fmla="*/ 1 h 76"/>
                  <a:gd name="T20" fmla="*/ 1 w 36"/>
                  <a:gd name="T21" fmla="*/ 1 h 76"/>
                  <a:gd name="T22" fmla="*/ 0 w 36"/>
                  <a:gd name="T23" fmla="*/ 2 h 76"/>
                  <a:gd name="T24" fmla="*/ 0 w 36"/>
                  <a:gd name="T25" fmla="*/ 2 h 76"/>
                  <a:gd name="T26" fmla="*/ 0 w 36"/>
                  <a:gd name="T27" fmla="*/ 3 h 76"/>
                  <a:gd name="T28" fmla="*/ 0 w 36"/>
                  <a:gd name="T29" fmla="*/ 3 h 76"/>
                  <a:gd name="T30" fmla="*/ 0 w 36"/>
                  <a:gd name="T31" fmla="*/ 3 h 76"/>
                  <a:gd name="T32" fmla="*/ 0 w 36"/>
                  <a:gd name="T33" fmla="*/ 3 h 76"/>
                  <a:gd name="T34" fmla="*/ 0 w 36"/>
                  <a:gd name="T35" fmla="*/ 4 h 76"/>
                  <a:gd name="T36" fmla="*/ 1 w 36"/>
                  <a:gd name="T37" fmla="*/ 4 h 76"/>
                  <a:gd name="T38" fmla="*/ 1 w 36"/>
                  <a:gd name="T39" fmla="*/ 4 h 76"/>
                  <a:gd name="T40" fmla="*/ 1 w 36"/>
                  <a:gd name="T41" fmla="*/ 5 h 76"/>
                  <a:gd name="T42" fmla="*/ 1 w 36"/>
                  <a:gd name="T43" fmla="*/ 5 h 76"/>
                  <a:gd name="T44" fmla="*/ 1 w 36"/>
                  <a:gd name="T45" fmla="*/ 5 h 76"/>
                  <a:gd name="T46" fmla="*/ 1 w 36"/>
                  <a:gd name="T47" fmla="*/ 5 h 76"/>
                  <a:gd name="T48" fmla="*/ 1 w 36"/>
                  <a:gd name="T49" fmla="*/ 5 h 76"/>
                  <a:gd name="T50" fmla="*/ 1 w 36"/>
                  <a:gd name="T51" fmla="*/ 5 h 76"/>
                  <a:gd name="T52" fmla="*/ 2 w 36"/>
                  <a:gd name="T53" fmla="*/ 5 h 76"/>
                  <a:gd name="T54" fmla="*/ 2 w 36"/>
                  <a:gd name="T55" fmla="*/ 5 h 76"/>
                  <a:gd name="T56" fmla="*/ 2 w 36"/>
                  <a:gd name="T57" fmla="*/ 5 h 76"/>
                  <a:gd name="T58" fmla="*/ 3 w 36"/>
                  <a:gd name="T59" fmla="*/ 5 h 76"/>
                  <a:gd name="T60" fmla="*/ 3 w 36"/>
                  <a:gd name="T61" fmla="*/ 5 h 76"/>
                  <a:gd name="T62" fmla="*/ 3 w 36"/>
                  <a:gd name="T63" fmla="*/ 4 h 76"/>
                  <a:gd name="T64" fmla="*/ 3 w 36"/>
                  <a:gd name="T65" fmla="*/ 4 h 76"/>
                  <a:gd name="T66" fmla="*/ 3 w 36"/>
                  <a:gd name="T67" fmla="*/ 4 h 76"/>
                  <a:gd name="T68" fmla="*/ 3 w 36"/>
                  <a:gd name="T69" fmla="*/ 4 h 76"/>
                  <a:gd name="T70" fmla="*/ 3 w 36"/>
                  <a:gd name="T71" fmla="*/ 3 h 76"/>
                  <a:gd name="T72" fmla="*/ 3 w 36"/>
                  <a:gd name="T73" fmla="*/ 3 h 76"/>
                  <a:gd name="T74" fmla="*/ 3 w 36"/>
                  <a:gd name="T75" fmla="*/ 3 h 76"/>
                  <a:gd name="T76" fmla="*/ 3 w 36"/>
                  <a:gd name="T77" fmla="*/ 3 h 76"/>
                  <a:gd name="T78" fmla="*/ 2 w 36"/>
                  <a:gd name="T79" fmla="*/ 2 h 76"/>
                  <a:gd name="T80" fmla="*/ 2 w 36"/>
                  <a:gd name="T81" fmla="*/ 2 h 76"/>
                  <a:gd name="T82" fmla="*/ 2 w 36"/>
                  <a:gd name="T83" fmla="*/ 1 h 76"/>
                  <a:gd name="T84" fmla="*/ 2 w 36"/>
                  <a:gd name="T85" fmla="*/ 1 h 76"/>
                  <a:gd name="T86" fmla="*/ 2 w 36"/>
                  <a:gd name="T87" fmla="*/ 1 h 76"/>
                  <a:gd name="T88" fmla="*/ 2 w 36"/>
                  <a:gd name="T89" fmla="*/ 1 h 76"/>
                  <a:gd name="T90" fmla="*/ 2 w 36"/>
                  <a:gd name="T91" fmla="*/ 1 h 76"/>
                  <a:gd name="T92" fmla="*/ 2 w 36"/>
                  <a:gd name="T93" fmla="*/ 1 h 76"/>
                  <a:gd name="T94" fmla="*/ 2 w 36"/>
                  <a:gd name="T95" fmla="*/ 1 h 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76"/>
                  <a:gd name="T146" fmla="*/ 36 w 36"/>
                  <a:gd name="T147" fmla="*/ 76 h 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76">
                    <a:moveTo>
                      <a:pt x="26" y="8"/>
                    </a:moveTo>
                    <a:lnTo>
                      <a:pt x="23" y="3"/>
                    </a:lnTo>
                    <a:lnTo>
                      <a:pt x="19" y="0"/>
                    </a:lnTo>
                    <a:lnTo>
                      <a:pt x="16" y="0"/>
                    </a:lnTo>
                    <a:lnTo>
                      <a:pt x="14" y="0"/>
                    </a:lnTo>
                    <a:lnTo>
                      <a:pt x="9" y="0"/>
                    </a:lnTo>
                    <a:lnTo>
                      <a:pt x="7" y="3"/>
                    </a:lnTo>
                    <a:lnTo>
                      <a:pt x="5" y="8"/>
                    </a:lnTo>
                    <a:lnTo>
                      <a:pt x="4" y="13"/>
                    </a:lnTo>
                    <a:lnTo>
                      <a:pt x="2" y="15"/>
                    </a:lnTo>
                    <a:lnTo>
                      <a:pt x="1" y="20"/>
                    </a:lnTo>
                    <a:lnTo>
                      <a:pt x="0" y="23"/>
                    </a:lnTo>
                    <a:lnTo>
                      <a:pt x="0" y="29"/>
                    </a:lnTo>
                    <a:lnTo>
                      <a:pt x="0" y="33"/>
                    </a:lnTo>
                    <a:lnTo>
                      <a:pt x="0" y="39"/>
                    </a:lnTo>
                    <a:lnTo>
                      <a:pt x="0" y="43"/>
                    </a:lnTo>
                    <a:lnTo>
                      <a:pt x="0" y="49"/>
                    </a:lnTo>
                    <a:lnTo>
                      <a:pt x="0" y="53"/>
                    </a:lnTo>
                    <a:lnTo>
                      <a:pt x="1" y="58"/>
                    </a:lnTo>
                    <a:lnTo>
                      <a:pt x="1" y="62"/>
                    </a:lnTo>
                    <a:lnTo>
                      <a:pt x="2" y="66"/>
                    </a:lnTo>
                    <a:lnTo>
                      <a:pt x="5" y="71"/>
                    </a:lnTo>
                    <a:lnTo>
                      <a:pt x="9" y="75"/>
                    </a:lnTo>
                    <a:lnTo>
                      <a:pt x="12" y="75"/>
                    </a:lnTo>
                    <a:lnTo>
                      <a:pt x="16" y="75"/>
                    </a:lnTo>
                    <a:lnTo>
                      <a:pt x="19" y="75"/>
                    </a:lnTo>
                    <a:lnTo>
                      <a:pt x="25" y="76"/>
                    </a:lnTo>
                    <a:lnTo>
                      <a:pt x="28" y="75"/>
                    </a:lnTo>
                    <a:lnTo>
                      <a:pt x="32" y="73"/>
                    </a:lnTo>
                    <a:lnTo>
                      <a:pt x="33" y="71"/>
                    </a:lnTo>
                    <a:lnTo>
                      <a:pt x="36" y="68"/>
                    </a:lnTo>
                    <a:lnTo>
                      <a:pt x="36" y="63"/>
                    </a:lnTo>
                    <a:lnTo>
                      <a:pt x="36" y="62"/>
                    </a:lnTo>
                    <a:lnTo>
                      <a:pt x="36" y="58"/>
                    </a:lnTo>
                    <a:lnTo>
                      <a:pt x="36" y="53"/>
                    </a:lnTo>
                    <a:lnTo>
                      <a:pt x="35" y="49"/>
                    </a:lnTo>
                    <a:lnTo>
                      <a:pt x="35" y="43"/>
                    </a:lnTo>
                    <a:lnTo>
                      <a:pt x="33" y="39"/>
                    </a:lnTo>
                    <a:lnTo>
                      <a:pt x="33" y="35"/>
                    </a:lnTo>
                    <a:lnTo>
                      <a:pt x="32" y="29"/>
                    </a:lnTo>
                    <a:lnTo>
                      <a:pt x="32" y="25"/>
                    </a:lnTo>
                    <a:lnTo>
                      <a:pt x="30" y="20"/>
                    </a:lnTo>
                    <a:lnTo>
                      <a:pt x="30" y="16"/>
                    </a:lnTo>
                    <a:lnTo>
                      <a:pt x="29" y="13"/>
                    </a:lnTo>
                    <a:lnTo>
                      <a:pt x="28" y="10"/>
                    </a:lnTo>
                    <a:lnTo>
                      <a:pt x="28" y="8"/>
                    </a:lnTo>
                    <a:lnTo>
                      <a:pt x="2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9" name="Freeform 35"/>
              <p:cNvSpPr>
                <a:spLocks/>
              </p:cNvSpPr>
              <p:nvPr/>
            </p:nvSpPr>
            <p:spPr bwMode="auto">
              <a:xfrm>
                <a:off x="744" y="1934"/>
                <a:ext cx="20" cy="40"/>
              </a:xfrm>
              <a:custGeom>
                <a:avLst/>
                <a:gdLst>
                  <a:gd name="T0" fmla="*/ 1 w 41"/>
                  <a:gd name="T1" fmla="*/ 1 h 78"/>
                  <a:gd name="T2" fmla="*/ 0 w 41"/>
                  <a:gd name="T3" fmla="*/ 0 h 78"/>
                  <a:gd name="T4" fmla="*/ 0 w 41"/>
                  <a:gd name="T5" fmla="*/ 1 h 78"/>
                  <a:gd name="T6" fmla="*/ 0 w 41"/>
                  <a:gd name="T7" fmla="*/ 1 h 78"/>
                  <a:gd name="T8" fmla="*/ 0 w 41"/>
                  <a:gd name="T9" fmla="*/ 1 h 78"/>
                  <a:gd name="T10" fmla="*/ 0 w 41"/>
                  <a:gd name="T11" fmla="*/ 1 h 78"/>
                  <a:gd name="T12" fmla="*/ 0 w 41"/>
                  <a:gd name="T13" fmla="*/ 1 h 78"/>
                  <a:gd name="T14" fmla="*/ 0 w 41"/>
                  <a:gd name="T15" fmla="*/ 2 h 78"/>
                  <a:gd name="T16" fmla="*/ 0 w 41"/>
                  <a:gd name="T17" fmla="*/ 2 h 78"/>
                  <a:gd name="T18" fmla="*/ 0 w 41"/>
                  <a:gd name="T19" fmla="*/ 2 h 78"/>
                  <a:gd name="T20" fmla="*/ 0 w 41"/>
                  <a:gd name="T21" fmla="*/ 2 h 78"/>
                  <a:gd name="T22" fmla="*/ 0 w 41"/>
                  <a:gd name="T23" fmla="*/ 3 h 78"/>
                  <a:gd name="T24" fmla="*/ 0 w 41"/>
                  <a:gd name="T25" fmla="*/ 3 h 78"/>
                  <a:gd name="T26" fmla="*/ 0 w 41"/>
                  <a:gd name="T27" fmla="*/ 3 h 78"/>
                  <a:gd name="T28" fmla="*/ 0 w 41"/>
                  <a:gd name="T29" fmla="*/ 4 h 78"/>
                  <a:gd name="T30" fmla="*/ 0 w 41"/>
                  <a:gd name="T31" fmla="*/ 4 h 78"/>
                  <a:gd name="T32" fmla="*/ 0 w 41"/>
                  <a:gd name="T33" fmla="*/ 4 h 78"/>
                  <a:gd name="T34" fmla="*/ 0 w 41"/>
                  <a:gd name="T35" fmla="*/ 4 h 78"/>
                  <a:gd name="T36" fmla="*/ 0 w 41"/>
                  <a:gd name="T37" fmla="*/ 5 h 78"/>
                  <a:gd name="T38" fmla="*/ 0 w 41"/>
                  <a:gd name="T39" fmla="*/ 5 h 78"/>
                  <a:gd name="T40" fmla="*/ 0 w 41"/>
                  <a:gd name="T41" fmla="*/ 5 h 78"/>
                  <a:gd name="T42" fmla="*/ 0 w 41"/>
                  <a:gd name="T43" fmla="*/ 5 h 78"/>
                  <a:gd name="T44" fmla="*/ 0 w 41"/>
                  <a:gd name="T45" fmla="*/ 5 h 78"/>
                  <a:gd name="T46" fmla="*/ 0 w 41"/>
                  <a:gd name="T47" fmla="*/ 5 h 78"/>
                  <a:gd name="T48" fmla="*/ 1 w 41"/>
                  <a:gd name="T49" fmla="*/ 6 h 78"/>
                  <a:gd name="T50" fmla="*/ 1 w 41"/>
                  <a:gd name="T51" fmla="*/ 6 h 78"/>
                  <a:gd name="T52" fmla="*/ 1 w 41"/>
                  <a:gd name="T53" fmla="*/ 5 h 78"/>
                  <a:gd name="T54" fmla="*/ 2 w 41"/>
                  <a:gd name="T55" fmla="*/ 5 h 78"/>
                  <a:gd name="T56" fmla="*/ 2 w 41"/>
                  <a:gd name="T57" fmla="*/ 5 h 78"/>
                  <a:gd name="T58" fmla="*/ 2 w 41"/>
                  <a:gd name="T59" fmla="*/ 5 h 78"/>
                  <a:gd name="T60" fmla="*/ 2 w 41"/>
                  <a:gd name="T61" fmla="*/ 5 h 78"/>
                  <a:gd name="T62" fmla="*/ 2 w 41"/>
                  <a:gd name="T63" fmla="*/ 4 h 78"/>
                  <a:gd name="T64" fmla="*/ 2 w 41"/>
                  <a:gd name="T65" fmla="*/ 4 h 78"/>
                  <a:gd name="T66" fmla="*/ 2 w 41"/>
                  <a:gd name="T67" fmla="*/ 4 h 78"/>
                  <a:gd name="T68" fmla="*/ 2 w 41"/>
                  <a:gd name="T69" fmla="*/ 4 h 78"/>
                  <a:gd name="T70" fmla="*/ 2 w 41"/>
                  <a:gd name="T71" fmla="*/ 3 h 78"/>
                  <a:gd name="T72" fmla="*/ 2 w 41"/>
                  <a:gd name="T73" fmla="*/ 3 h 78"/>
                  <a:gd name="T74" fmla="*/ 2 w 41"/>
                  <a:gd name="T75" fmla="*/ 3 h 78"/>
                  <a:gd name="T76" fmla="*/ 2 w 41"/>
                  <a:gd name="T77" fmla="*/ 2 h 78"/>
                  <a:gd name="T78" fmla="*/ 1 w 41"/>
                  <a:gd name="T79" fmla="*/ 2 h 78"/>
                  <a:gd name="T80" fmla="*/ 1 w 41"/>
                  <a:gd name="T81" fmla="*/ 2 h 78"/>
                  <a:gd name="T82" fmla="*/ 1 w 41"/>
                  <a:gd name="T83" fmla="*/ 2 h 78"/>
                  <a:gd name="T84" fmla="*/ 1 w 41"/>
                  <a:gd name="T85" fmla="*/ 1 h 78"/>
                  <a:gd name="T86" fmla="*/ 1 w 41"/>
                  <a:gd name="T87" fmla="*/ 1 h 78"/>
                  <a:gd name="T88" fmla="*/ 1 w 41"/>
                  <a:gd name="T89" fmla="*/ 1 h 78"/>
                  <a:gd name="T90" fmla="*/ 1 w 41"/>
                  <a:gd name="T91" fmla="*/ 1 h 78"/>
                  <a:gd name="T92" fmla="*/ 1 w 41"/>
                  <a:gd name="T93" fmla="*/ 1 h 78"/>
                  <a:gd name="T94" fmla="*/ 1 w 41"/>
                  <a:gd name="T95" fmla="*/ 1 h 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78"/>
                  <a:gd name="T146" fmla="*/ 41 w 41"/>
                  <a:gd name="T147" fmla="*/ 78 h 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78">
                    <a:moveTo>
                      <a:pt x="21" y="3"/>
                    </a:moveTo>
                    <a:lnTo>
                      <a:pt x="14" y="0"/>
                    </a:lnTo>
                    <a:lnTo>
                      <a:pt x="9" y="3"/>
                    </a:lnTo>
                    <a:lnTo>
                      <a:pt x="6" y="4"/>
                    </a:lnTo>
                    <a:lnTo>
                      <a:pt x="3" y="8"/>
                    </a:lnTo>
                    <a:lnTo>
                      <a:pt x="2" y="11"/>
                    </a:lnTo>
                    <a:lnTo>
                      <a:pt x="2" y="15"/>
                    </a:lnTo>
                    <a:lnTo>
                      <a:pt x="2" y="18"/>
                    </a:lnTo>
                    <a:lnTo>
                      <a:pt x="2" y="21"/>
                    </a:lnTo>
                    <a:lnTo>
                      <a:pt x="2" y="24"/>
                    </a:lnTo>
                    <a:lnTo>
                      <a:pt x="2" y="28"/>
                    </a:lnTo>
                    <a:lnTo>
                      <a:pt x="0" y="33"/>
                    </a:lnTo>
                    <a:lnTo>
                      <a:pt x="0" y="37"/>
                    </a:lnTo>
                    <a:lnTo>
                      <a:pt x="0" y="43"/>
                    </a:lnTo>
                    <a:lnTo>
                      <a:pt x="2" y="48"/>
                    </a:lnTo>
                    <a:lnTo>
                      <a:pt x="2" y="53"/>
                    </a:lnTo>
                    <a:lnTo>
                      <a:pt x="2" y="57"/>
                    </a:lnTo>
                    <a:lnTo>
                      <a:pt x="2" y="61"/>
                    </a:lnTo>
                    <a:lnTo>
                      <a:pt x="5" y="66"/>
                    </a:lnTo>
                    <a:lnTo>
                      <a:pt x="5" y="68"/>
                    </a:lnTo>
                    <a:lnTo>
                      <a:pt x="6" y="71"/>
                    </a:lnTo>
                    <a:lnTo>
                      <a:pt x="7" y="74"/>
                    </a:lnTo>
                    <a:lnTo>
                      <a:pt x="10" y="76"/>
                    </a:lnTo>
                    <a:lnTo>
                      <a:pt x="14" y="77"/>
                    </a:lnTo>
                    <a:lnTo>
                      <a:pt x="19" y="78"/>
                    </a:lnTo>
                    <a:lnTo>
                      <a:pt x="24" y="78"/>
                    </a:lnTo>
                    <a:lnTo>
                      <a:pt x="30" y="77"/>
                    </a:lnTo>
                    <a:lnTo>
                      <a:pt x="34" y="76"/>
                    </a:lnTo>
                    <a:lnTo>
                      <a:pt x="38" y="74"/>
                    </a:lnTo>
                    <a:lnTo>
                      <a:pt x="40" y="70"/>
                    </a:lnTo>
                    <a:lnTo>
                      <a:pt x="41" y="67"/>
                    </a:lnTo>
                    <a:lnTo>
                      <a:pt x="41" y="63"/>
                    </a:lnTo>
                    <a:lnTo>
                      <a:pt x="40" y="60"/>
                    </a:lnTo>
                    <a:lnTo>
                      <a:pt x="40" y="56"/>
                    </a:lnTo>
                    <a:lnTo>
                      <a:pt x="40" y="51"/>
                    </a:lnTo>
                    <a:lnTo>
                      <a:pt x="37" y="47"/>
                    </a:lnTo>
                    <a:lnTo>
                      <a:pt x="35" y="41"/>
                    </a:lnTo>
                    <a:lnTo>
                      <a:pt x="34" y="35"/>
                    </a:lnTo>
                    <a:lnTo>
                      <a:pt x="33" y="31"/>
                    </a:lnTo>
                    <a:lnTo>
                      <a:pt x="31" y="27"/>
                    </a:lnTo>
                    <a:lnTo>
                      <a:pt x="30" y="21"/>
                    </a:lnTo>
                    <a:lnTo>
                      <a:pt x="27" y="17"/>
                    </a:lnTo>
                    <a:lnTo>
                      <a:pt x="26" y="14"/>
                    </a:lnTo>
                    <a:lnTo>
                      <a:pt x="24" y="10"/>
                    </a:lnTo>
                    <a:lnTo>
                      <a:pt x="23" y="7"/>
                    </a:lnTo>
                    <a:lnTo>
                      <a:pt x="21" y="4"/>
                    </a:lnTo>
                    <a:lnTo>
                      <a:pt x="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0" name="Freeform 36"/>
              <p:cNvSpPr>
                <a:spLocks/>
              </p:cNvSpPr>
              <p:nvPr/>
            </p:nvSpPr>
            <p:spPr bwMode="auto">
              <a:xfrm>
                <a:off x="664" y="1998"/>
                <a:ext cx="51" cy="32"/>
              </a:xfrm>
              <a:custGeom>
                <a:avLst/>
                <a:gdLst>
                  <a:gd name="T0" fmla="*/ 6 w 102"/>
                  <a:gd name="T1" fmla="*/ 1 h 63"/>
                  <a:gd name="T2" fmla="*/ 6 w 102"/>
                  <a:gd name="T3" fmla="*/ 1 h 63"/>
                  <a:gd name="T4" fmla="*/ 5 w 102"/>
                  <a:gd name="T5" fmla="*/ 1 h 63"/>
                  <a:gd name="T6" fmla="*/ 5 w 102"/>
                  <a:gd name="T7" fmla="*/ 1 h 63"/>
                  <a:gd name="T8" fmla="*/ 5 w 102"/>
                  <a:gd name="T9" fmla="*/ 2 h 63"/>
                  <a:gd name="T10" fmla="*/ 5 w 102"/>
                  <a:gd name="T11" fmla="*/ 2 h 63"/>
                  <a:gd name="T12" fmla="*/ 4 w 102"/>
                  <a:gd name="T13" fmla="*/ 2 h 63"/>
                  <a:gd name="T14" fmla="*/ 4 w 102"/>
                  <a:gd name="T15" fmla="*/ 2 h 63"/>
                  <a:gd name="T16" fmla="*/ 3 w 102"/>
                  <a:gd name="T17" fmla="*/ 3 h 63"/>
                  <a:gd name="T18" fmla="*/ 3 w 102"/>
                  <a:gd name="T19" fmla="*/ 3 h 63"/>
                  <a:gd name="T20" fmla="*/ 3 w 102"/>
                  <a:gd name="T21" fmla="*/ 3 h 63"/>
                  <a:gd name="T22" fmla="*/ 3 w 102"/>
                  <a:gd name="T23" fmla="*/ 3 h 63"/>
                  <a:gd name="T24" fmla="*/ 3 w 102"/>
                  <a:gd name="T25" fmla="*/ 3 h 63"/>
                  <a:gd name="T26" fmla="*/ 2 w 102"/>
                  <a:gd name="T27" fmla="*/ 2 h 63"/>
                  <a:gd name="T28" fmla="*/ 2 w 102"/>
                  <a:gd name="T29" fmla="*/ 2 h 63"/>
                  <a:gd name="T30" fmla="*/ 2 w 102"/>
                  <a:gd name="T31" fmla="*/ 2 h 63"/>
                  <a:gd name="T32" fmla="*/ 2 w 102"/>
                  <a:gd name="T33" fmla="*/ 2 h 63"/>
                  <a:gd name="T34" fmla="*/ 1 w 102"/>
                  <a:gd name="T35" fmla="*/ 2 h 63"/>
                  <a:gd name="T36" fmla="*/ 1 w 102"/>
                  <a:gd name="T37" fmla="*/ 2 h 63"/>
                  <a:gd name="T38" fmla="*/ 1 w 102"/>
                  <a:gd name="T39" fmla="*/ 2 h 63"/>
                  <a:gd name="T40" fmla="*/ 1 w 102"/>
                  <a:gd name="T41" fmla="*/ 2 h 63"/>
                  <a:gd name="T42" fmla="*/ 0 w 102"/>
                  <a:gd name="T43" fmla="*/ 2 h 63"/>
                  <a:gd name="T44" fmla="*/ 0 w 102"/>
                  <a:gd name="T45" fmla="*/ 2 h 63"/>
                  <a:gd name="T46" fmla="*/ 0 w 102"/>
                  <a:gd name="T47" fmla="*/ 2 h 63"/>
                  <a:gd name="T48" fmla="*/ 1 w 102"/>
                  <a:gd name="T49" fmla="*/ 3 h 63"/>
                  <a:gd name="T50" fmla="*/ 1 w 102"/>
                  <a:gd name="T51" fmla="*/ 3 h 63"/>
                  <a:gd name="T52" fmla="*/ 1 w 102"/>
                  <a:gd name="T53" fmla="*/ 3 h 63"/>
                  <a:gd name="T54" fmla="*/ 1 w 102"/>
                  <a:gd name="T55" fmla="*/ 3 h 63"/>
                  <a:gd name="T56" fmla="*/ 1 w 102"/>
                  <a:gd name="T57" fmla="*/ 3 h 63"/>
                  <a:gd name="T58" fmla="*/ 2 w 102"/>
                  <a:gd name="T59" fmla="*/ 4 h 63"/>
                  <a:gd name="T60" fmla="*/ 2 w 102"/>
                  <a:gd name="T61" fmla="*/ 4 h 63"/>
                  <a:gd name="T62" fmla="*/ 2 w 102"/>
                  <a:gd name="T63" fmla="*/ 4 h 63"/>
                  <a:gd name="T64" fmla="*/ 2 w 102"/>
                  <a:gd name="T65" fmla="*/ 4 h 63"/>
                  <a:gd name="T66" fmla="*/ 3 w 102"/>
                  <a:gd name="T67" fmla="*/ 4 h 63"/>
                  <a:gd name="T68" fmla="*/ 3 w 102"/>
                  <a:gd name="T69" fmla="*/ 4 h 63"/>
                  <a:gd name="T70" fmla="*/ 3 w 102"/>
                  <a:gd name="T71" fmla="*/ 4 h 63"/>
                  <a:gd name="T72" fmla="*/ 3 w 102"/>
                  <a:gd name="T73" fmla="*/ 4 h 63"/>
                  <a:gd name="T74" fmla="*/ 3 w 102"/>
                  <a:gd name="T75" fmla="*/ 4 h 63"/>
                  <a:gd name="T76" fmla="*/ 4 w 102"/>
                  <a:gd name="T77" fmla="*/ 4 h 63"/>
                  <a:gd name="T78" fmla="*/ 5 w 102"/>
                  <a:gd name="T79" fmla="*/ 4 h 63"/>
                  <a:gd name="T80" fmla="*/ 5 w 102"/>
                  <a:gd name="T81" fmla="*/ 4 h 63"/>
                  <a:gd name="T82" fmla="*/ 5 w 102"/>
                  <a:gd name="T83" fmla="*/ 4 h 63"/>
                  <a:gd name="T84" fmla="*/ 6 w 102"/>
                  <a:gd name="T85" fmla="*/ 4 h 63"/>
                  <a:gd name="T86" fmla="*/ 6 w 102"/>
                  <a:gd name="T87" fmla="*/ 4 h 63"/>
                  <a:gd name="T88" fmla="*/ 6 w 102"/>
                  <a:gd name="T89" fmla="*/ 3 h 63"/>
                  <a:gd name="T90" fmla="*/ 6 w 102"/>
                  <a:gd name="T91" fmla="*/ 3 h 63"/>
                  <a:gd name="T92" fmla="*/ 6 w 102"/>
                  <a:gd name="T93" fmla="*/ 3 h 63"/>
                  <a:gd name="T94" fmla="*/ 7 w 102"/>
                  <a:gd name="T95" fmla="*/ 3 h 63"/>
                  <a:gd name="T96" fmla="*/ 7 w 102"/>
                  <a:gd name="T97" fmla="*/ 2 h 63"/>
                  <a:gd name="T98" fmla="*/ 7 w 102"/>
                  <a:gd name="T99" fmla="*/ 2 h 63"/>
                  <a:gd name="T100" fmla="*/ 7 w 102"/>
                  <a:gd name="T101" fmla="*/ 2 h 63"/>
                  <a:gd name="T102" fmla="*/ 7 w 102"/>
                  <a:gd name="T103" fmla="*/ 2 h 63"/>
                  <a:gd name="T104" fmla="*/ 7 w 102"/>
                  <a:gd name="T105" fmla="*/ 1 h 63"/>
                  <a:gd name="T106" fmla="*/ 7 w 102"/>
                  <a:gd name="T107" fmla="*/ 1 h 63"/>
                  <a:gd name="T108" fmla="*/ 7 w 102"/>
                  <a:gd name="T109" fmla="*/ 1 h 63"/>
                  <a:gd name="T110" fmla="*/ 7 w 102"/>
                  <a:gd name="T111" fmla="*/ 1 h 63"/>
                  <a:gd name="T112" fmla="*/ 7 w 102"/>
                  <a:gd name="T113" fmla="*/ 1 h 63"/>
                  <a:gd name="T114" fmla="*/ 7 w 102"/>
                  <a:gd name="T115" fmla="*/ 0 h 63"/>
                  <a:gd name="T116" fmla="*/ 6 w 102"/>
                  <a:gd name="T117" fmla="*/ 0 h 63"/>
                  <a:gd name="T118" fmla="*/ 6 w 102"/>
                  <a:gd name="T119" fmla="*/ 0 h 63"/>
                  <a:gd name="T120" fmla="*/ 6 w 102"/>
                  <a:gd name="T121" fmla="*/ 1 h 63"/>
                  <a:gd name="T122" fmla="*/ 6 w 102"/>
                  <a:gd name="T123" fmla="*/ 1 h 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
                  <a:gd name="T187" fmla="*/ 0 h 63"/>
                  <a:gd name="T188" fmla="*/ 102 w 102"/>
                  <a:gd name="T189" fmla="*/ 63 h 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 h="63">
                    <a:moveTo>
                      <a:pt x="88" y="3"/>
                    </a:moveTo>
                    <a:lnTo>
                      <a:pt x="84" y="3"/>
                    </a:lnTo>
                    <a:lnTo>
                      <a:pt x="80" y="7"/>
                    </a:lnTo>
                    <a:lnTo>
                      <a:pt x="74" y="12"/>
                    </a:lnTo>
                    <a:lnTo>
                      <a:pt x="70" y="17"/>
                    </a:lnTo>
                    <a:lnTo>
                      <a:pt x="65" y="22"/>
                    </a:lnTo>
                    <a:lnTo>
                      <a:pt x="59" y="26"/>
                    </a:lnTo>
                    <a:lnTo>
                      <a:pt x="53" y="30"/>
                    </a:lnTo>
                    <a:lnTo>
                      <a:pt x="48" y="33"/>
                    </a:lnTo>
                    <a:lnTo>
                      <a:pt x="44" y="33"/>
                    </a:lnTo>
                    <a:lnTo>
                      <a:pt x="41" y="35"/>
                    </a:lnTo>
                    <a:lnTo>
                      <a:pt x="37" y="33"/>
                    </a:lnTo>
                    <a:lnTo>
                      <a:pt x="34" y="33"/>
                    </a:lnTo>
                    <a:lnTo>
                      <a:pt x="30" y="32"/>
                    </a:lnTo>
                    <a:lnTo>
                      <a:pt x="25" y="32"/>
                    </a:lnTo>
                    <a:lnTo>
                      <a:pt x="21" y="30"/>
                    </a:lnTo>
                    <a:lnTo>
                      <a:pt x="18" y="29"/>
                    </a:lnTo>
                    <a:lnTo>
                      <a:pt x="14" y="27"/>
                    </a:lnTo>
                    <a:lnTo>
                      <a:pt x="10" y="26"/>
                    </a:lnTo>
                    <a:lnTo>
                      <a:pt x="7" y="26"/>
                    </a:lnTo>
                    <a:lnTo>
                      <a:pt x="4" y="26"/>
                    </a:lnTo>
                    <a:lnTo>
                      <a:pt x="0" y="26"/>
                    </a:lnTo>
                    <a:lnTo>
                      <a:pt x="0" y="27"/>
                    </a:lnTo>
                    <a:lnTo>
                      <a:pt x="0" y="30"/>
                    </a:lnTo>
                    <a:lnTo>
                      <a:pt x="4" y="35"/>
                    </a:lnTo>
                    <a:lnTo>
                      <a:pt x="6" y="37"/>
                    </a:lnTo>
                    <a:lnTo>
                      <a:pt x="9" y="40"/>
                    </a:lnTo>
                    <a:lnTo>
                      <a:pt x="13" y="43"/>
                    </a:lnTo>
                    <a:lnTo>
                      <a:pt x="16" y="46"/>
                    </a:lnTo>
                    <a:lnTo>
                      <a:pt x="20" y="49"/>
                    </a:lnTo>
                    <a:lnTo>
                      <a:pt x="23" y="52"/>
                    </a:lnTo>
                    <a:lnTo>
                      <a:pt x="27" y="53"/>
                    </a:lnTo>
                    <a:lnTo>
                      <a:pt x="31" y="56"/>
                    </a:lnTo>
                    <a:lnTo>
                      <a:pt x="34" y="59"/>
                    </a:lnTo>
                    <a:lnTo>
                      <a:pt x="38" y="60"/>
                    </a:lnTo>
                    <a:lnTo>
                      <a:pt x="41" y="62"/>
                    </a:lnTo>
                    <a:lnTo>
                      <a:pt x="45" y="63"/>
                    </a:lnTo>
                    <a:lnTo>
                      <a:pt x="51" y="63"/>
                    </a:lnTo>
                    <a:lnTo>
                      <a:pt x="58" y="63"/>
                    </a:lnTo>
                    <a:lnTo>
                      <a:pt x="65" y="60"/>
                    </a:lnTo>
                    <a:lnTo>
                      <a:pt x="72" y="59"/>
                    </a:lnTo>
                    <a:lnTo>
                      <a:pt x="77" y="57"/>
                    </a:lnTo>
                    <a:lnTo>
                      <a:pt x="83" y="53"/>
                    </a:lnTo>
                    <a:lnTo>
                      <a:pt x="88" y="49"/>
                    </a:lnTo>
                    <a:lnTo>
                      <a:pt x="93" y="45"/>
                    </a:lnTo>
                    <a:lnTo>
                      <a:pt x="94" y="40"/>
                    </a:lnTo>
                    <a:lnTo>
                      <a:pt x="95" y="37"/>
                    </a:lnTo>
                    <a:lnTo>
                      <a:pt x="97" y="33"/>
                    </a:lnTo>
                    <a:lnTo>
                      <a:pt x="98" y="30"/>
                    </a:lnTo>
                    <a:lnTo>
                      <a:pt x="100" y="26"/>
                    </a:lnTo>
                    <a:lnTo>
                      <a:pt x="100" y="22"/>
                    </a:lnTo>
                    <a:lnTo>
                      <a:pt x="101" y="17"/>
                    </a:lnTo>
                    <a:lnTo>
                      <a:pt x="102" y="15"/>
                    </a:lnTo>
                    <a:lnTo>
                      <a:pt x="101" y="10"/>
                    </a:lnTo>
                    <a:lnTo>
                      <a:pt x="101" y="7"/>
                    </a:lnTo>
                    <a:lnTo>
                      <a:pt x="100" y="4"/>
                    </a:lnTo>
                    <a:lnTo>
                      <a:pt x="100" y="3"/>
                    </a:lnTo>
                    <a:lnTo>
                      <a:pt x="97" y="0"/>
                    </a:lnTo>
                    <a:lnTo>
                      <a:pt x="95" y="0"/>
                    </a:lnTo>
                    <a:lnTo>
                      <a:pt x="93" y="0"/>
                    </a:lnTo>
                    <a:lnTo>
                      <a:pt x="8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1" name="Freeform 37"/>
              <p:cNvSpPr>
                <a:spLocks/>
              </p:cNvSpPr>
              <p:nvPr/>
            </p:nvSpPr>
            <p:spPr bwMode="auto">
              <a:xfrm>
                <a:off x="688" y="2051"/>
                <a:ext cx="311" cy="68"/>
              </a:xfrm>
              <a:custGeom>
                <a:avLst/>
                <a:gdLst>
                  <a:gd name="T0" fmla="*/ 1 w 622"/>
                  <a:gd name="T1" fmla="*/ 2 h 136"/>
                  <a:gd name="T2" fmla="*/ 1 w 622"/>
                  <a:gd name="T3" fmla="*/ 2 h 136"/>
                  <a:gd name="T4" fmla="*/ 2 w 622"/>
                  <a:gd name="T5" fmla="*/ 1 h 136"/>
                  <a:gd name="T6" fmla="*/ 3 w 622"/>
                  <a:gd name="T7" fmla="*/ 1 h 136"/>
                  <a:gd name="T8" fmla="*/ 4 w 622"/>
                  <a:gd name="T9" fmla="*/ 0 h 136"/>
                  <a:gd name="T10" fmla="*/ 4 w 622"/>
                  <a:gd name="T11" fmla="*/ 1 h 136"/>
                  <a:gd name="T12" fmla="*/ 3 w 622"/>
                  <a:gd name="T13" fmla="*/ 2 h 136"/>
                  <a:gd name="T14" fmla="*/ 3 w 622"/>
                  <a:gd name="T15" fmla="*/ 2 h 136"/>
                  <a:gd name="T16" fmla="*/ 35 w 622"/>
                  <a:gd name="T17" fmla="*/ 7 h 136"/>
                  <a:gd name="T18" fmla="*/ 36 w 622"/>
                  <a:gd name="T19" fmla="*/ 6 h 136"/>
                  <a:gd name="T20" fmla="*/ 37 w 622"/>
                  <a:gd name="T21" fmla="*/ 6 h 136"/>
                  <a:gd name="T22" fmla="*/ 38 w 622"/>
                  <a:gd name="T23" fmla="*/ 7 h 136"/>
                  <a:gd name="T24" fmla="*/ 39 w 622"/>
                  <a:gd name="T25" fmla="*/ 7 h 136"/>
                  <a:gd name="T26" fmla="*/ 39 w 622"/>
                  <a:gd name="T27" fmla="*/ 8 h 136"/>
                  <a:gd name="T28" fmla="*/ 39 w 622"/>
                  <a:gd name="T29" fmla="*/ 8 h 136"/>
                  <a:gd name="T30" fmla="*/ 38 w 622"/>
                  <a:gd name="T31" fmla="*/ 8 h 136"/>
                  <a:gd name="T32" fmla="*/ 37 w 622"/>
                  <a:gd name="T33" fmla="*/ 8 h 136"/>
                  <a:gd name="T34" fmla="*/ 36 w 622"/>
                  <a:gd name="T35" fmla="*/ 9 h 136"/>
                  <a:gd name="T36" fmla="*/ 35 w 622"/>
                  <a:gd name="T37" fmla="*/ 9 h 136"/>
                  <a:gd name="T38" fmla="*/ 34 w 622"/>
                  <a:gd name="T39" fmla="*/ 9 h 136"/>
                  <a:gd name="T40" fmla="*/ 34 w 622"/>
                  <a:gd name="T41" fmla="*/ 9 h 136"/>
                  <a:gd name="T42" fmla="*/ 33 w 622"/>
                  <a:gd name="T43" fmla="*/ 9 h 136"/>
                  <a:gd name="T44" fmla="*/ 32 w 622"/>
                  <a:gd name="T45" fmla="*/ 9 h 136"/>
                  <a:gd name="T46" fmla="*/ 32 w 622"/>
                  <a:gd name="T47" fmla="*/ 9 h 136"/>
                  <a:gd name="T48" fmla="*/ 31 w 622"/>
                  <a:gd name="T49" fmla="*/ 9 h 136"/>
                  <a:gd name="T50" fmla="*/ 30 w 622"/>
                  <a:gd name="T51" fmla="*/ 9 h 136"/>
                  <a:gd name="T52" fmla="*/ 29 w 622"/>
                  <a:gd name="T53" fmla="*/ 9 h 136"/>
                  <a:gd name="T54" fmla="*/ 28 w 622"/>
                  <a:gd name="T55" fmla="*/ 8 h 136"/>
                  <a:gd name="T56" fmla="*/ 26 w 622"/>
                  <a:gd name="T57" fmla="*/ 8 h 136"/>
                  <a:gd name="T58" fmla="*/ 24 w 622"/>
                  <a:gd name="T59" fmla="*/ 7 h 136"/>
                  <a:gd name="T60" fmla="*/ 22 w 622"/>
                  <a:gd name="T61" fmla="*/ 7 h 136"/>
                  <a:gd name="T62" fmla="*/ 20 w 622"/>
                  <a:gd name="T63" fmla="*/ 7 h 136"/>
                  <a:gd name="T64" fmla="*/ 18 w 622"/>
                  <a:gd name="T65" fmla="*/ 6 h 136"/>
                  <a:gd name="T66" fmla="*/ 16 w 622"/>
                  <a:gd name="T67" fmla="*/ 6 h 136"/>
                  <a:gd name="T68" fmla="*/ 14 w 622"/>
                  <a:gd name="T69" fmla="*/ 6 h 136"/>
                  <a:gd name="T70" fmla="*/ 12 w 622"/>
                  <a:gd name="T71" fmla="*/ 5 h 136"/>
                  <a:gd name="T72" fmla="*/ 10 w 622"/>
                  <a:gd name="T73" fmla="*/ 5 h 136"/>
                  <a:gd name="T74" fmla="*/ 8 w 622"/>
                  <a:gd name="T75" fmla="*/ 5 h 136"/>
                  <a:gd name="T76" fmla="*/ 6 w 622"/>
                  <a:gd name="T77" fmla="*/ 5 h 136"/>
                  <a:gd name="T78" fmla="*/ 5 w 622"/>
                  <a:gd name="T79" fmla="*/ 4 h 136"/>
                  <a:gd name="T80" fmla="*/ 3 w 622"/>
                  <a:gd name="T81" fmla="*/ 4 h 136"/>
                  <a:gd name="T82" fmla="*/ 2 w 622"/>
                  <a:gd name="T83" fmla="*/ 4 h 136"/>
                  <a:gd name="T84" fmla="*/ 2 w 622"/>
                  <a:gd name="T85" fmla="*/ 3 h 136"/>
                  <a:gd name="T86" fmla="*/ 1 w 622"/>
                  <a:gd name="T87" fmla="*/ 3 h 136"/>
                  <a:gd name="T88" fmla="*/ 1 w 622"/>
                  <a:gd name="T89" fmla="*/ 3 h 136"/>
                  <a:gd name="T90" fmla="*/ 0 w 622"/>
                  <a:gd name="T91" fmla="*/ 2 h 1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2"/>
                  <a:gd name="T139" fmla="*/ 0 h 136"/>
                  <a:gd name="T140" fmla="*/ 622 w 622"/>
                  <a:gd name="T141" fmla="*/ 136 h 1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2" h="136">
                    <a:moveTo>
                      <a:pt x="0" y="36"/>
                    </a:moveTo>
                    <a:lnTo>
                      <a:pt x="2" y="35"/>
                    </a:lnTo>
                    <a:lnTo>
                      <a:pt x="4" y="33"/>
                    </a:lnTo>
                    <a:lnTo>
                      <a:pt x="7" y="29"/>
                    </a:lnTo>
                    <a:lnTo>
                      <a:pt x="11" y="27"/>
                    </a:lnTo>
                    <a:lnTo>
                      <a:pt x="16" y="23"/>
                    </a:lnTo>
                    <a:lnTo>
                      <a:pt x="21" y="20"/>
                    </a:lnTo>
                    <a:lnTo>
                      <a:pt x="27" y="16"/>
                    </a:lnTo>
                    <a:lnTo>
                      <a:pt x="32" y="13"/>
                    </a:lnTo>
                    <a:lnTo>
                      <a:pt x="38" y="9"/>
                    </a:lnTo>
                    <a:lnTo>
                      <a:pt x="42" y="7"/>
                    </a:lnTo>
                    <a:lnTo>
                      <a:pt x="46" y="3"/>
                    </a:lnTo>
                    <a:lnTo>
                      <a:pt x="52" y="2"/>
                    </a:lnTo>
                    <a:lnTo>
                      <a:pt x="55" y="0"/>
                    </a:lnTo>
                    <a:lnTo>
                      <a:pt x="58" y="0"/>
                    </a:lnTo>
                    <a:lnTo>
                      <a:pt x="59" y="0"/>
                    </a:lnTo>
                    <a:lnTo>
                      <a:pt x="62" y="2"/>
                    </a:lnTo>
                    <a:lnTo>
                      <a:pt x="60" y="5"/>
                    </a:lnTo>
                    <a:lnTo>
                      <a:pt x="59" y="10"/>
                    </a:lnTo>
                    <a:lnTo>
                      <a:pt x="56" y="15"/>
                    </a:lnTo>
                    <a:lnTo>
                      <a:pt x="52" y="22"/>
                    </a:lnTo>
                    <a:lnTo>
                      <a:pt x="49" y="27"/>
                    </a:lnTo>
                    <a:lnTo>
                      <a:pt x="45" y="33"/>
                    </a:lnTo>
                    <a:lnTo>
                      <a:pt x="44" y="36"/>
                    </a:lnTo>
                    <a:lnTo>
                      <a:pt x="42" y="39"/>
                    </a:lnTo>
                    <a:lnTo>
                      <a:pt x="507" y="118"/>
                    </a:lnTo>
                    <a:lnTo>
                      <a:pt x="553" y="116"/>
                    </a:lnTo>
                    <a:lnTo>
                      <a:pt x="559" y="89"/>
                    </a:lnTo>
                    <a:lnTo>
                      <a:pt x="562" y="89"/>
                    </a:lnTo>
                    <a:lnTo>
                      <a:pt x="565" y="90"/>
                    </a:lnTo>
                    <a:lnTo>
                      <a:pt x="570" y="92"/>
                    </a:lnTo>
                    <a:lnTo>
                      <a:pt x="576" y="95"/>
                    </a:lnTo>
                    <a:lnTo>
                      <a:pt x="581" y="98"/>
                    </a:lnTo>
                    <a:lnTo>
                      <a:pt x="588" y="99"/>
                    </a:lnTo>
                    <a:lnTo>
                      <a:pt x="595" y="103"/>
                    </a:lnTo>
                    <a:lnTo>
                      <a:pt x="601" y="105"/>
                    </a:lnTo>
                    <a:lnTo>
                      <a:pt x="607" y="108"/>
                    </a:lnTo>
                    <a:lnTo>
                      <a:pt x="611" y="111"/>
                    </a:lnTo>
                    <a:lnTo>
                      <a:pt x="616" y="113"/>
                    </a:lnTo>
                    <a:lnTo>
                      <a:pt x="619" y="116"/>
                    </a:lnTo>
                    <a:lnTo>
                      <a:pt x="622" y="119"/>
                    </a:lnTo>
                    <a:lnTo>
                      <a:pt x="622" y="121"/>
                    </a:lnTo>
                    <a:lnTo>
                      <a:pt x="621" y="122"/>
                    </a:lnTo>
                    <a:lnTo>
                      <a:pt x="616" y="123"/>
                    </a:lnTo>
                    <a:lnTo>
                      <a:pt x="612" y="125"/>
                    </a:lnTo>
                    <a:lnTo>
                      <a:pt x="608" y="125"/>
                    </a:lnTo>
                    <a:lnTo>
                      <a:pt x="605" y="126"/>
                    </a:lnTo>
                    <a:lnTo>
                      <a:pt x="601" y="126"/>
                    </a:lnTo>
                    <a:lnTo>
                      <a:pt x="597" y="128"/>
                    </a:lnTo>
                    <a:lnTo>
                      <a:pt x="593" y="128"/>
                    </a:lnTo>
                    <a:lnTo>
                      <a:pt x="588" y="128"/>
                    </a:lnTo>
                    <a:lnTo>
                      <a:pt x="583" y="129"/>
                    </a:lnTo>
                    <a:lnTo>
                      <a:pt x="579" y="129"/>
                    </a:lnTo>
                    <a:lnTo>
                      <a:pt x="573" y="131"/>
                    </a:lnTo>
                    <a:lnTo>
                      <a:pt x="567" y="131"/>
                    </a:lnTo>
                    <a:lnTo>
                      <a:pt x="563" y="132"/>
                    </a:lnTo>
                    <a:lnTo>
                      <a:pt x="559" y="132"/>
                    </a:lnTo>
                    <a:lnTo>
                      <a:pt x="553" y="132"/>
                    </a:lnTo>
                    <a:lnTo>
                      <a:pt x="548" y="132"/>
                    </a:lnTo>
                    <a:lnTo>
                      <a:pt x="542" y="132"/>
                    </a:lnTo>
                    <a:lnTo>
                      <a:pt x="538" y="133"/>
                    </a:lnTo>
                    <a:lnTo>
                      <a:pt x="534" y="133"/>
                    </a:lnTo>
                    <a:lnTo>
                      <a:pt x="530" y="133"/>
                    </a:lnTo>
                    <a:lnTo>
                      <a:pt x="525" y="135"/>
                    </a:lnTo>
                    <a:lnTo>
                      <a:pt x="523" y="135"/>
                    </a:lnTo>
                    <a:lnTo>
                      <a:pt x="518" y="135"/>
                    </a:lnTo>
                    <a:lnTo>
                      <a:pt x="516" y="135"/>
                    </a:lnTo>
                    <a:lnTo>
                      <a:pt x="511" y="135"/>
                    </a:lnTo>
                    <a:lnTo>
                      <a:pt x="510" y="136"/>
                    </a:lnTo>
                    <a:lnTo>
                      <a:pt x="507" y="136"/>
                    </a:lnTo>
                    <a:lnTo>
                      <a:pt x="506" y="136"/>
                    </a:lnTo>
                    <a:lnTo>
                      <a:pt x="504" y="136"/>
                    </a:lnTo>
                    <a:lnTo>
                      <a:pt x="500" y="135"/>
                    </a:lnTo>
                    <a:lnTo>
                      <a:pt x="496" y="135"/>
                    </a:lnTo>
                    <a:lnTo>
                      <a:pt x="493" y="133"/>
                    </a:lnTo>
                    <a:lnTo>
                      <a:pt x="489" y="133"/>
                    </a:lnTo>
                    <a:lnTo>
                      <a:pt x="485" y="132"/>
                    </a:lnTo>
                    <a:lnTo>
                      <a:pt x="479" y="132"/>
                    </a:lnTo>
                    <a:lnTo>
                      <a:pt x="474" y="131"/>
                    </a:lnTo>
                    <a:lnTo>
                      <a:pt x="468" y="129"/>
                    </a:lnTo>
                    <a:lnTo>
                      <a:pt x="461" y="129"/>
                    </a:lnTo>
                    <a:lnTo>
                      <a:pt x="454" y="126"/>
                    </a:lnTo>
                    <a:lnTo>
                      <a:pt x="446" y="126"/>
                    </a:lnTo>
                    <a:lnTo>
                      <a:pt x="439" y="125"/>
                    </a:lnTo>
                    <a:lnTo>
                      <a:pt x="430" y="123"/>
                    </a:lnTo>
                    <a:lnTo>
                      <a:pt x="422" y="122"/>
                    </a:lnTo>
                    <a:lnTo>
                      <a:pt x="412" y="121"/>
                    </a:lnTo>
                    <a:lnTo>
                      <a:pt x="402" y="119"/>
                    </a:lnTo>
                    <a:lnTo>
                      <a:pt x="394" y="118"/>
                    </a:lnTo>
                    <a:lnTo>
                      <a:pt x="384" y="115"/>
                    </a:lnTo>
                    <a:lnTo>
                      <a:pt x="373" y="113"/>
                    </a:lnTo>
                    <a:lnTo>
                      <a:pt x="363" y="112"/>
                    </a:lnTo>
                    <a:lnTo>
                      <a:pt x="353" y="111"/>
                    </a:lnTo>
                    <a:lnTo>
                      <a:pt x="342" y="109"/>
                    </a:lnTo>
                    <a:lnTo>
                      <a:pt x="331" y="106"/>
                    </a:lnTo>
                    <a:lnTo>
                      <a:pt x="320" y="105"/>
                    </a:lnTo>
                    <a:lnTo>
                      <a:pt x="310" y="103"/>
                    </a:lnTo>
                    <a:lnTo>
                      <a:pt x="297" y="101"/>
                    </a:lnTo>
                    <a:lnTo>
                      <a:pt x="286" y="99"/>
                    </a:lnTo>
                    <a:lnTo>
                      <a:pt x="275" y="98"/>
                    </a:lnTo>
                    <a:lnTo>
                      <a:pt x="264" y="96"/>
                    </a:lnTo>
                    <a:lnTo>
                      <a:pt x="252" y="93"/>
                    </a:lnTo>
                    <a:lnTo>
                      <a:pt x="241" y="92"/>
                    </a:lnTo>
                    <a:lnTo>
                      <a:pt x="230" y="90"/>
                    </a:lnTo>
                    <a:lnTo>
                      <a:pt x="219" y="88"/>
                    </a:lnTo>
                    <a:lnTo>
                      <a:pt x="208" y="86"/>
                    </a:lnTo>
                    <a:lnTo>
                      <a:pt x="196" y="85"/>
                    </a:lnTo>
                    <a:lnTo>
                      <a:pt x="185" y="82"/>
                    </a:lnTo>
                    <a:lnTo>
                      <a:pt x="174" y="80"/>
                    </a:lnTo>
                    <a:lnTo>
                      <a:pt x="163" y="78"/>
                    </a:lnTo>
                    <a:lnTo>
                      <a:pt x="153" y="76"/>
                    </a:lnTo>
                    <a:lnTo>
                      <a:pt x="143" y="75"/>
                    </a:lnTo>
                    <a:lnTo>
                      <a:pt x="133" y="72"/>
                    </a:lnTo>
                    <a:lnTo>
                      <a:pt x="124" y="70"/>
                    </a:lnTo>
                    <a:lnTo>
                      <a:pt x="114" y="69"/>
                    </a:lnTo>
                    <a:lnTo>
                      <a:pt x="104" y="68"/>
                    </a:lnTo>
                    <a:lnTo>
                      <a:pt x="96" y="66"/>
                    </a:lnTo>
                    <a:lnTo>
                      <a:pt x="86" y="65"/>
                    </a:lnTo>
                    <a:lnTo>
                      <a:pt x="79" y="63"/>
                    </a:lnTo>
                    <a:lnTo>
                      <a:pt x="70" y="62"/>
                    </a:lnTo>
                    <a:lnTo>
                      <a:pt x="63" y="60"/>
                    </a:lnTo>
                    <a:lnTo>
                      <a:pt x="56" y="58"/>
                    </a:lnTo>
                    <a:lnTo>
                      <a:pt x="51" y="58"/>
                    </a:lnTo>
                    <a:lnTo>
                      <a:pt x="44" y="56"/>
                    </a:lnTo>
                    <a:lnTo>
                      <a:pt x="38" y="56"/>
                    </a:lnTo>
                    <a:lnTo>
                      <a:pt x="32" y="53"/>
                    </a:lnTo>
                    <a:lnTo>
                      <a:pt x="30" y="53"/>
                    </a:lnTo>
                    <a:lnTo>
                      <a:pt x="24" y="52"/>
                    </a:lnTo>
                    <a:lnTo>
                      <a:pt x="23" y="52"/>
                    </a:lnTo>
                    <a:lnTo>
                      <a:pt x="17" y="49"/>
                    </a:lnTo>
                    <a:lnTo>
                      <a:pt x="16" y="49"/>
                    </a:lnTo>
                    <a:lnTo>
                      <a:pt x="11" y="46"/>
                    </a:lnTo>
                    <a:lnTo>
                      <a:pt x="7" y="43"/>
                    </a:lnTo>
                    <a:lnTo>
                      <a:pt x="6" y="42"/>
                    </a:lnTo>
                    <a:lnTo>
                      <a:pt x="3" y="40"/>
                    </a:lnTo>
                    <a:lnTo>
                      <a:pt x="0" y="37"/>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 name="Freeform 38"/>
              <p:cNvSpPr>
                <a:spLocks/>
              </p:cNvSpPr>
              <p:nvPr/>
            </p:nvSpPr>
            <p:spPr bwMode="auto">
              <a:xfrm>
                <a:off x="718" y="1978"/>
                <a:ext cx="316" cy="206"/>
              </a:xfrm>
              <a:custGeom>
                <a:avLst/>
                <a:gdLst>
                  <a:gd name="T0" fmla="*/ 1 w 632"/>
                  <a:gd name="T1" fmla="*/ 9 h 411"/>
                  <a:gd name="T2" fmla="*/ 3 w 632"/>
                  <a:gd name="T3" fmla="*/ 9 h 411"/>
                  <a:gd name="T4" fmla="*/ 6 w 632"/>
                  <a:gd name="T5" fmla="*/ 10 h 411"/>
                  <a:gd name="T6" fmla="*/ 10 w 632"/>
                  <a:gd name="T7" fmla="*/ 10 h 411"/>
                  <a:gd name="T8" fmla="*/ 13 w 632"/>
                  <a:gd name="T9" fmla="*/ 11 h 411"/>
                  <a:gd name="T10" fmla="*/ 15 w 632"/>
                  <a:gd name="T11" fmla="*/ 11 h 411"/>
                  <a:gd name="T12" fmla="*/ 17 w 632"/>
                  <a:gd name="T13" fmla="*/ 11 h 411"/>
                  <a:gd name="T14" fmla="*/ 18 w 632"/>
                  <a:gd name="T15" fmla="*/ 8 h 411"/>
                  <a:gd name="T16" fmla="*/ 19 w 632"/>
                  <a:gd name="T17" fmla="*/ 5 h 411"/>
                  <a:gd name="T18" fmla="*/ 21 w 632"/>
                  <a:gd name="T19" fmla="*/ 3 h 411"/>
                  <a:gd name="T20" fmla="*/ 23 w 632"/>
                  <a:gd name="T21" fmla="*/ 2 h 411"/>
                  <a:gd name="T22" fmla="*/ 25 w 632"/>
                  <a:gd name="T23" fmla="*/ 4 h 411"/>
                  <a:gd name="T24" fmla="*/ 25 w 632"/>
                  <a:gd name="T25" fmla="*/ 6 h 411"/>
                  <a:gd name="T26" fmla="*/ 25 w 632"/>
                  <a:gd name="T27" fmla="*/ 8 h 411"/>
                  <a:gd name="T28" fmla="*/ 28 w 632"/>
                  <a:gd name="T29" fmla="*/ 8 h 411"/>
                  <a:gd name="T30" fmla="*/ 30 w 632"/>
                  <a:gd name="T31" fmla="*/ 9 h 411"/>
                  <a:gd name="T32" fmla="*/ 34 w 632"/>
                  <a:gd name="T33" fmla="*/ 9 h 411"/>
                  <a:gd name="T34" fmla="*/ 34 w 632"/>
                  <a:gd name="T35" fmla="*/ 8 h 411"/>
                  <a:gd name="T36" fmla="*/ 35 w 632"/>
                  <a:gd name="T37" fmla="*/ 5 h 411"/>
                  <a:gd name="T38" fmla="*/ 36 w 632"/>
                  <a:gd name="T39" fmla="*/ 3 h 411"/>
                  <a:gd name="T40" fmla="*/ 38 w 632"/>
                  <a:gd name="T41" fmla="*/ 1 h 411"/>
                  <a:gd name="T42" fmla="*/ 40 w 632"/>
                  <a:gd name="T43" fmla="*/ 2 h 411"/>
                  <a:gd name="T44" fmla="*/ 40 w 632"/>
                  <a:gd name="T45" fmla="*/ 5 h 411"/>
                  <a:gd name="T46" fmla="*/ 39 w 632"/>
                  <a:gd name="T47" fmla="*/ 7 h 411"/>
                  <a:gd name="T48" fmla="*/ 39 w 632"/>
                  <a:gd name="T49" fmla="*/ 10 h 411"/>
                  <a:gd name="T50" fmla="*/ 39 w 632"/>
                  <a:gd name="T51" fmla="*/ 13 h 411"/>
                  <a:gd name="T52" fmla="*/ 38 w 632"/>
                  <a:gd name="T53" fmla="*/ 16 h 411"/>
                  <a:gd name="T54" fmla="*/ 38 w 632"/>
                  <a:gd name="T55" fmla="*/ 19 h 411"/>
                  <a:gd name="T56" fmla="*/ 37 w 632"/>
                  <a:gd name="T57" fmla="*/ 21 h 411"/>
                  <a:gd name="T58" fmla="*/ 36 w 632"/>
                  <a:gd name="T59" fmla="*/ 24 h 411"/>
                  <a:gd name="T60" fmla="*/ 35 w 632"/>
                  <a:gd name="T61" fmla="*/ 26 h 411"/>
                  <a:gd name="T62" fmla="*/ 34 w 632"/>
                  <a:gd name="T63" fmla="*/ 24 h 411"/>
                  <a:gd name="T64" fmla="*/ 36 w 632"/>
                  <a:gd name="T65" fmla="*/ 22 h 411"/>
                  <a:gd name="T66" fmla="*/ 37 w 632"/>
                  <a:gd name="T67" fmla="*/ 20 h 411"/>
                  <a:gd name="T68" fmla="*/ 37 w 632"/>
                  <a:gd name="T69" fmla="*/ 17 h 411"/>
                  <a:gd name="T70" fmla="*/ 38 w 632"/>
                  <a:gd name="T71" fmla="*/ 14 h 411"/>
                  <a:gd name="T72" fmla="*/ 38 w 632"/>
                  <a:gd name="T73" fmla="*/ 11 h 411"/>
                  <a:gd name="T74" fmla="*/ 38 w 632"/>
                  <a:gd name="T75" fmla="*/ 7 h 411"/>
                  <a:gd name="T76" fmla="*/ 39 w 632"/>
                  <a:gd name="T77" fmla="*/ 5 h 411"/>
                  <a:gd name="T78" fmla="*/ 39 w 632"/>
                  <a:gd name="T79" fmla="*/ 3 h 411"/>
                  <a:gd name="T80" fmla="*/ 37 w 632"/>
                  <a:gd name="T81" fmla="*/ 3 h 411"/>
                  <a:gd name="T82" fmla="*/ 36 w 632"/>
                  <a:gd name="T83" fmla="*/ 4 h 411"/>
                  <a:gd name="T84" fmla="*/ 35 w 632"/>
                  <a:gd name="T85" fmla="*/ 7 h 411"/>
                  <a:gd name="T86" fmla="*/ 35 w 632"/>
                  <a:gd name="T87" fmla="*/ 10 h 411"/>
                  <a:gd name="T88" fmla="*/ 34 w 632"/>
                  <a:gd name="T89" fmla="*/ 13 h 411"/>
                  <a:gd name="T90" fmla="*/ 33 w 632"/>
                  <a:gd name="T91" fmla="*/ 11 h 411"/>
                  <a:gd name="T92" fmla="*/ 33 w 632"/>
                  <a:gd name="T93" fmla="*/ 10 h 411"/>
                  <a:gd name="T94" fmla="*/ 30 w 632"/>
                  <a:gd name="T95" fmla="*/ 10 h 411"/>
                  <a:gd name="T96" fmla="*/ 28 w 632"/>
                  <a:gd name="T97" fmla="*/ 10 h 411"/>
                  <a:gd name="T98" fmla="*/ 25 w 632"/>
                  <a:gd name="T99" fmla="*/ 10 h 411"/>
                  <a:gd name="T100" fmla="*/ 23 w 632"/>
                  <a:gd name="T101" fmla="*/ 13 h 411"/>
                  <a:gd name="T102" fmla="*/ 21 w 632"/>
                  <a:gd name="T103" fmla="*/ 13 h 411"/>
                  <a:gd name="T104" fmla="*/ 23 w 632"/>
                  <a:gd name="T105" fmla="*/ 10 h 411"/>
                  <a:gd name="T106" fmla="*/ 24 w 632"/>
                  <a:gd name="T107" fmla="*/ 7 h 411"/>
                  <a:gd name="T108" fmla="*/ 24 w 632"/>
                  <a:gd name="T109" fmla="*/ 4 h 411"/>
                  <a:gd name="T110" fmla="*/ 22 w 632"/>
                  <a:gd name="T111" fmla="*/ 4 h 411"/>
                  <a:gd name="T112" fmla="*/ 20 w 632"/>
                  <a:gd name="T113" fmla="*/ 5 h 411"/>
                  <a:gd name="T114" fmla="*/ 19 w 632"/>
                  <a:gd name="T115" fmla="*/ 8 h 411"/>
                  <a:gd name="T116" fmla="*/ 18 w 632"/>
                  <a:gd name="T117" fmla="*/ 10 h 411"/>
                  <a:gd name="T118" fmla="*/ 19 w 632"/>
                  <a:gd name="T119" fmla="*/ 13 h 411"/>
                  <a:gd name="T120" fmla="*/ 20 w 632"/>
                  <a:gd name="T121" fmla="*/ 14 h 411"/>
                  <a:gd name="T122" fmla="*/ 18 w 632"/>
                  <a:gd name="T123" fmla="*/ 14 h 411"/>
                  <a:gd name="T124" fmla="*/ 5 w 632"/>
                  <a:gd name="T125" fmla="*/ 11 h 4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2"/>
                  <a:gd name="T190" fmla="*/ 0 h 411"/>
                  <a:gd name="T191" fmla="*/ 632 w 632"/>
                  <a:gd name="T192" fmla="*/ 411 h 4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2" h="411">
                    <a:moveTo>
                      <a:pt x="38" y="195"/>
                    </a:moveTo>
                    <a:lnTo>
                      <a:pt x="54" y="159"/>
                    </a:lnTo>
                    <a:lnTo>
                      <a:pt x="0" y="151"/>
                    </a:lnTo>
                    <a:lnTo>
                      <a:pt x="0" y="148"/>
                    </a:lnTo>
                    <a:lnTo>
                      <a:pt x="2" y="145"/>
                    </a:lnTo>
                    <a:lnTo>
                      <a:pt x="5" y="140"/>
                    </a:lnTo>
                    <a:lnTo>
                      <a:pt x="10" y="138"/>
                    </a:lnTo>
                    <a:lnTo>
                      <a:pt x="13" y="138"/>
                    </a:lnTo>
                    <a:lnTo>
                      <a:pt x="17" y="138"/>
                    </a:lnTo>
                    <a:lnTo>
                      <a:pt x="23" y="139"/>
                    </a:lnTo>
                    <a:lnTo>
                      <a:pt x="24" y="139"/>
                    </a:lnTo>
                    <a:lnTo>
                      <a:pt x="27" y="139"/>
                    </a:lnTo>
                    <a:lnTo>
                      <a:pt x="31" y="140"/>
                    </a:lnTo>
                    <a:lnTo>
                      <a:pt x="36" y="140"/>
                    </a:lnTo>
                    <a:lnTo>
                      <a:pt x="38" y="140"/>
                    </a:lnTo>
                    <a:lnTo>
                      <a:pt x="43" y="140"/>
                    </a:lnTo>
                    <a:lnTo>
                      <a:pt x="47" y="142"/>
                    </a:lnTo>
                    <a:lnTo>
                      <a:pt x="52" y="142"/>
                    </a:lnTo>
                    <a:lnTo>
                      <a:pt x="57" y="142"/>
                    </a:lnTo>
                    <a:lnTo>
                      <a:pt x="61" y="143"/>
                    </a:lnTo>
                    <a:lnTo>
                      <a:pt x="65" y="143"/>
                    </a:lnTo>
                    <a:lnTo>
                      <a:pt x="71" y="145"/>
                    </a:lnTo>
                    <a:lnTo>
                      <a:pt x="76" y="145"/>
                    </a:lnTo>
                    <a:lnTo>
                      <a:pt x="82" y="146"/>
                    </a:lnTo>
                    <a:lnTo>
                      <a:pt x="87" y="146"/>
                    </a:lnTo>
                    <a:lnTo>
                      <a:pt x="93" y="148"/>
                    </a:lnTo>
                    <a:lnTo>
                      <a:pt x="99" y="148"/>
                    </a:lnTo>
                    <a:lnTo>
                      <a:pt x="104" y="149"/>
                    </a:lnTo>
                    <a:lnTo>
                      <a:pt x="110" y="149"/>
                    </a:lnTo>
                    <a:lnTo>
                      <a:pt x="117" y="151"/>
                    </a:lnTo>
                    <a:lnTo>
                      <a:pt x="122" y="151"/>
                    </a:lnTo>
                    <a:lnTo>
                      <a:pt x="128" y="152"/>
                    </a:lnTo>
                    <a:lnTo>
                      <a:pt x="134" y="153"/>
                    </a:lnTo>
                    <a:lnTo>
                      <a:pt x="141" y="155"/>
                    </a:lnTo>
                    <a:lnTo>
                      <a:pt x="146" y="155"/>
                    </a:lnTo>
                    <a:lnTo>
                      <a:pt x="152" y="155"/>
                    </a:lnTo>
                    <a:lnTo>
                      <a:pt x="157" y="155"/>
                    </a:lnTo>
                    <a:lnTo>
                      <a:pt x="163" y="156"/>
                    </a:lnTo>
                    <a:lnTo>
                      <a:pt x="169" y="156"/>
                    </a:lnTo>
                    <a:lnTo>
                      <a:pt x="174" y="158"/>
                    </a:lnTo>
                    <a:lnTo>
                      <a:pt x="180" y="158"/>
                    </a:lnTo>
                    <a:lnTo>
                      <a:pt x="187" y="159"/>
                    </a:lnTo>
                    <a:lnTo>
                      <a:pt x="191" y="159"/>
                    </a:lnTo>
                    <a:lnTo>
                      <a:pt x="197" y="161"/>
                    </a:lnTo>
                    <a:lnTo>
                      <a:pt x="202" y="161"/>
                    </a:lnTo>
                    <a:lnTo>
                      <a:pt x="208" y="162"/>
                    </a:lnTo>
                    <a:lnTo>
                      <a:pt x="212" y="162"/>
                    </a:lnTo>
                    <a:lnTo>
                      <a:pt x="216" y="163"/>
                    </a:lnTo>
                    <a:lnTo>
                      <a:pt x="222" y="163"/>
                    </a:lnTo>
                    <a:lnTo>
                      <a:pt x="227" y="165"/>
                    </a:lnTo>
                    <a:lnTo>
                      <a:pt x="230" y="165"/>
                    </a:lnTo>
                    <a:lnTo>
                      <a:pt x="234" y="166"/>
                    </a:lnTo>
                    <a:lnTo>
                      <a:pt x="239" y="166"/>
                    </a:lnTo>
                    <a:lnTo>
                      <a:pt x="243" y="166"/>
                    </a:lnTo>
                    <a:lnTo>
                      <a:pt x="250" y="168"/>
                    </a:lnTo>
                    <a:lnTo>
                      <a:pt x="255" y="168"/>
                    </a:lnTo>
                    <a:lnTo>
                      <a:pt x="260" y="169"/>
                    </a:lnTo>
                    <a:lnTo>
                      <a:pt x="264" y="169"/>
                    </a:lnTo>
                    <a:lnTo>
                      <a:pt x="265" y="169"/>
                    </a:lnTo>
                    <a:lnTo>
                      <a:pt x="267" y="171"/>
                    </a:lnTo>
                    <a:lnTo>
                      <a:pt x="267" y="169"/>
                    </a:lnTo>
                    <a:lnTo>
                      <a:pt x="268" y="166"/>
                    </a:lnTo>
                    <a:lnTo>
                      <a:pt x="269" y="161"/>
                    </a:lnTo>
                    <a:lnTo>
                      <a:pt x="271" y="155"/>
                    </a:lnTo>
                    <a:lnTo>
                      <a:pt x="272" y="149"/>
                    </a:lnTo>
                    <a:lnTo>
                      <a:pt x="274" y="146"/>
                    </a:lnTo>
                    <a:lnTo>
                      <a:pt x="275" y="140"/>
                    </a:lnTo>
                    <a:lnTo>
                      <a:pt x="276" y="138"/>
                    </a:lnTo>
                    <a:lnTo>
                      <a:pt x="278" y="132"/>
                    </a:lnTo>
                    <a:lnTo>
                      <a:pt x="281" y="128"/>
                    </a:lnTo>
                    <a:lnTo>
                      <a:pt x="282" y="122"/>
                    </a:lnTo>
                    <a:lnTo>
                      <a:pt x="283" y="118"/>
                    </a:lnTo>
                    <a:lnTo>
                      <a:pt x="286" y="112"/>
                    </a:lnTo>
                    <a:lnTo>
                      <a:pt x="288" y="106"/>
                    </a:lnTo>
                    <a:lnTo>
                      <a:pt x="290" y="102"/>
                    </a:lnTo>
                    <a:lnTo>
                      <a:pt x="292" y="97"/>
                    </a:lnTo>
                    <a:lnTo>
                      <a:pt x="295" y="92"/>
                    </a:lnTo>
                    <a:lnTo>
                      <a:pt x="296" y="86"/>
                    </a:lnTo>
                    <a:lnTo>
                      <a:pt x="299" y="82"/>
                    </a:lnTo>
                    <a:lnTo>
                      <a:pt x="302" y="77"/>
                    </a:lnTo>
                    <a:lnTo>
                      <a:pt x="303" y="72"/>
                    </a:lnTo>
                    <a:lnTo>
                      <a:pt x="306" y="69"/>
                    </a:lnTo>
                    <a:lnTo>
                      <a:pt x="307" y="65"/>
                    </a:lnTo>
                    <a:lnTo>
                      <a:pt x="310" y="62"/>
                    </a:lnTo>
                    <a:lnTo>
                      <a:pt x="314" y="55"/>
                    </a:lnTo>
                    <a:lnTo>
                      <a:pt x="320" y="50"/>
                    </a:lnTo>
                    <a:lnTo>
                      <a:pt x="324" y="47"/>
                    </a:lnTo>
                    <a:lnTo>
                      <a:pt x="328" y="43"/>
                    </a:lnTo>
                    <a:lnTo>
                      <a:pt x="331" y="40"/>
                    </a:lnTo>
                    <a:lnTo>
                      <a:pt x="335" y="37"/>
                    </a:lnTo>
                    <a:lnTo>
                      <a:pt x="339" y="36"/>
                    </a:lnTo>
                    <a:lnTo>
                      <a:pt x="344" y="33"/>
                    </a:lnTo>
                    <a:lnTo>
                      <a:pt x="348" y="32"/>
                    </a:lnTo>
                    <a:lnTo>
                      <a:pt x="352" y="30"/>
                    </a:lnTo>
                    <a:lnTo>
                      <a:pt x="356" y="30"/>
                    </a:lnTo>
                    <a:lnTo>
                      <a:pt x="359" y="29"/>
                    </a:lnTo>
                    <a:lnTo>
                      <a:pt x="363" y="29"/>
                    </a:lnTo>
                    <a:lnTo>
                      <a:pt x="367" y="29"/>
                    </a:lnTo>
                    <a:lnTo>
                      <a:pt x="370" y="29"/>
                    </a:lnTo>
                    <a:lnTo>
                      <a:pt x="374" y="29"/>
                    </a:lnTo>
                    <a:lnTo>
                      <a:pt x="377" y="30"/>
                    </a:lnTo>
                    <a:lnTo>
                      <a:pt x="381" y="32"/>
                    </a:lnTo>
                    <a:lnTo>
                      <a:pt x="384" y="33"/>
                    </a:lnTo>
                    <a:lnTo>
                      <a:pt x="387" y="36"/>
                    </a:lnTo>
                    <a:lnTo>
                      <a:pt x="390" y="40"/>
                    </a:lnTo>
                    <a:lnTo>
                      <a:pt x="393" y="47"/>
                    </a:lnTo>
                    <a:lnTo>
                      <a:pt x="393" y="50"/>
                    </a:lnTo>
                    <a:lnTo>
                      <a:pt x="394" y="53"/>
                    </a:lnTo>
                    <a:lnTo>
                      <a:pt x="395" y="57"/>
                    </a:lnTo>
                    <a:lnTo>
                      <a:pt x="395" y="60"/>
                    </a:lnTo>
                    <a:lnTo>
                      <a:pt x="397" y="65"/>
                    </a:lnTo>
                    <a:lnTo>
                      <a:pt x="397" y="67"/>
                    </a:lnTo>
                    <a:lnTo>
                      <a:pt x="398" y="72"/>
                    </a:lnTo>
                    <a:lnTo>
                      <a:pt x="400" y="76"/>
                    </a:lnTo>
                    <a:lnTo>
                      <a:pt x="400" y="79"/>
                    </a:lnTo>
                    <a:lnTo>
                      <a:pt x="400" y="83"/>
                    </a:lnTo>
                    <a:lnTo>
                      <a:pt x="400" y="87"/>
                    </a:lnTo>
                    <a:lnTo>
                      <a:pt x="401" y="92"/>
                    </a:lnTo>
                    <a:lnTo>
                      <a:pt x="401" y="97"/>
                    </a:lnTo>
                    <a:lnTo>
                      <a:pt x="402" y="105"/>
                    </a:lnTo>
                    <a:lnTo>
                      <a:pt x="402" y="109"/>
                    </a:lnTo>
                    <a:lnTo>
                      <a:pt x="402" y="113"/>
                    </a:lnTo>
                    <a:lnTo>
                      <a:pt x="402" y="116"/>
                    </a:lnTo>
                    <a:lnTo>
                      <a:pt x="402" y="118"/>
                    </a:lnTo>
                    <a:lnTo>
                      <a:pt x="404" y="115"/>
                    </a:lnTo>
                    <a:lnTo>
                      <a:pt x="409" y="113"/>
                    </a:lnTo>
                    <a:lnTo>
                      <a:pt x="414" y="112"/>
                    </a:lnTo>
                    <a:lnTo>
                      <a:pt x="418" y="110"/>
                    </a:lnTo>
                    <a:lnTo>
                      <a:pt x="423" y="110"/>
                    </a:lnTo>
                    <a:lnTo>
                      <a:pt x="429" y="112"/>
                    </a:lnTo>
                    <a:lnTo>
                      <a:pt x="436" y="113"/>
                    </a:lnTo>
                    <a:lnTo>
                      <a:pt x="442" y="116"/>
                    </a:lnTo>
                    <a:lnTo>
                      <a:pt x="447" y="120"/>
                    </a:lnTo>
                    <a:lnTo>
                      <a:pt x="451" y="126"/>
                    </a:lnTo>
                    <a:lnTo>
                      <a:pt x="456" y="129"/>
                    </a:lnTo>
                    <a:lnTo>
                      <a:pt x="460" y="133"/>
                    </a:lnTo>
                    <a:lnTo>
                      <a:pt x="461" y="135"/>
                    </a:lnTo>
                    <a:lnTo>
                      <a:pt x="463" y="136"/>
                    </a:lnTo>
                    <a:lnTo>
                      <a:pt x="463" y="135"/>
                    </a:lnTo>
                    <a:lnTo>
                      <a:pt x="467" y="135"/>
                    </a:lnTo>
                    <a:lnTo>
                      <a:pt x="471" y="133"/>
                    </a:lnTo>
                    <a:lnTo>
                      <a:pt x="477" y="130"/>
                    </a:lnTo>
                    <a:lnTo>
                      <a:pt x="482" y="129"/>
                    </a:lnTo>
                    <a:lnTo>
                      <a:pt x="489" y="126"/>
                    </a:lnTo>
                    <a:lnTo>
                      <a:pt x="493" y="126"/>
                    </a:lnTo>
                    <a:lnTo>
                      <a:pt x="499" y="126"/>
                    </a:lnTo>
                    <a:lnTo>
                      <a:pt x="503" y="126"/>
                    </a:lnTo>
                    <a:lnTo>
                      <a:pt x="509" y="128"/>
                    </a:lnTo>
                    <a:lnTo>
                      <a:pt x="514" y="130"/>
                    </a:lnTo>
                    <a:lnTo>
                      <a:pt x="521" y="133"/>
                    </a:lnTo>
                    <a:lnTo>
                      <a:pt x="526" y="136"/>
                    </a:lnTo>
                    <a:lnTo>
                      <a:pt x="530" y="139"/>
                    </a:lnTo>
                    <a:lnTo>
                      <a:pt x="534" y="140"/>
                    </a:lnTo>
                    <a:lnTo>
                      <a:pt x="535" y="142"/>
                    </a:lnTo>
                    <a:lnTo>
                      <a:pt x="535" y="140"/>
                    </a:lnTo>
                    <a:lnTo>
                      <a:pt x="535" y="138"/>
                    </a:lnTo>
                    <a:lnTo>
                      <a:pt x="535" y="133"/>
                    </a:lnTo>
                    <a:lnTo>
                      <a:pt x="537" y="128"/>
                    </a:lnTo>
                    <a:lnTo>
                      <a:pt x="537" y="123"/>
                    </a:lnTo>
                    <a:lnTo>
                      <a:pt x="538" y="120"/>
                    </a:lnTo>
                    <a:lnTo>
                      <a:pt x="538" y="116"/>
                    </a:lnTo>
                    <a:lnTo>
                      <a:pt x="540" y="112"/>
                    </a:lnTo>
                    <a:lnTo>
                      <a:pt x="540" y="108"/>
                    </a:lnTo>
                    <a:lnTo>
                      <a:pt x="541" y="103"/>
                    </a:lnTo>
                    <a:lnTo>
                      <a:pt x="541" y="99"/>
                    </a:lnTo>
                    <a:lnTo>
                      <a:pt x="544" y="95"/>
                    </a:lnTo>
                    <a:lnTo>
                      <a:pt x="544" y="89"/>
                    </a:lnTo>
                    <a:lnTo>
                      <a:pt x="545" y="85"/>
                    </a:lnTo>
                    <a:lnTo>
                      <a:pt x="547" y="79"/>
                    </a:lnTo>
                    <a:lnTo>
                      <a:pt x="548" y="75"/>
                    </a:lnTo>
                    <a:lnTo>
                      <a:pt x="549" y="70"/>
                    </a:lnTo>
                    <a:lnTo>
                      <a:pt x="551" y="66"/>
                    </a:lnTo>
                    <a:lnTo>
                      <a:pt x="552" y="60"/>
                    </a:lnTo>
                    <a:lnTo>
                      <a:pt x="554" y="57"/>
                    </a:lnTo>
                    <a:lnTo>
                      <a:pt x="555" y="52"/>
                    </a:lnTo>
                    <a:lnTo>
                      <a:pt x="556" y="47"/>
                    </a:lnTo>
                    <a:lnTo>
                      <a:pt x="558" y="43"/>
                    </a:lnTo>
                    <a:lnTo>
                      <a:pt x="559" y="40"/>
                    </a:lnTo>
                    <a:lnTo>
                      <a:pt x="562" y="34"/>
                    </a:lnTo>
                    <a:lnTo>
                      <a:pt x="566" y="30"/>
                    </a:lnTo>
                    <a:lnTo>
                      <a:pt x="569" y="26"/>
                    </a:lnTo>
                    <a:lnTo>
                      <a:pt x="573" y="22"/>
                    </a:lnTo>
                    <a:lnTo>
                      <a:pt x="576" y="17"/>
                    </a:lnTo>
                    <a:lnTo>
                      <a:pt x="580" y="14"/>
                    </a:lnTo>
                    <a:lnTo>
                      <a:pt x="583" y="10"/>
                    </a:lnTo>
                    <a:lnTo>
                      <a:pt x="587" y="9"/>
                    </a:lnTo>
                    <a:lnTo>
                      <a:pt x="590" y="6"/>
                    </a:lnTo>
                    <a:lnTo>
                      <a:pt x="594" y="4"/>
                    </a:lnTo>
                    <a:lnTo>
                      <a:pt x="600" y="1"/>
                    </a:lnTo>
                    <a:lnTo>
                      <a:pt x="607" y="0"/>
                    </a:lnTo>
                    <a:lnTo>
                      <a:pt x="614" y="1"/>
                    </a:lnTo>
                    <a:lnTo>
                      <a:pt x="619" y="6"/>
                    </a:lnTo>
                    <a:lnTo>
                      <a:pt x="624" y="10"/>
                    </a:lnTo>
                    <a:lnTo>
                      <a:pt x="628" y="16"/>
                    </a:lnTo>
                    <a:lnTo>
                      <a:pt x="629" y="20"/>
                    </a:lnTo>
                    <a:lnTo>
                      <a:pt x="631" y="23"/>
                    </a:lnTo>
                    <a:lnTo>
                      <a:pt x="631" y="27"/>
                    </a:lnTo>
                    <a:lnTo>
                      <a:pt x="632" y="32"/>
                    </a:lnTo>
                    <a:lnTo>
                      <a:pt x="632" y="36"/>
                    </a:lnTo>
                    <a:lnTo>
                      <a:pt x="632" y="39"/>
                    </a:lnTo>
                    <a:lnTo>
                      <a:pt x="632" y="43"/>
                    </a:lnTo>
                    <a:lnTo>
                      <a:pt x="632" y="49"/>
                    </a:lnTo>
                    <a:lnTo>
                      <a:pt x="631" y="53"/>
                    </a:lnTo>
                    <a:lnTo>
                      <a:pt x="631" y="59"/>
                    </a:lnTo>
                    <a:lnTo>
                      <a:pt x="629" y="65"/>
                    </a:lnTo>
                    <a:lnTo>
                      <a:pt x="628" y="70"/>
                    </a:lnTo>
                    <a:lnTo>
                      <a:pt x="626" y="73"/>
                    </a:lnTo>
                    <a:lnTo>
                      <a:pt x="625" y="77"/>
                    </a:lnTo>
                    <a:lnTo>
                      <a:pt x="624" y="82"/>
                    </a:lnTo>
                    <a:lnTo>
                      <a:pt x="624" y="89"/>
                    </a:lnTo>
                    <a:lnTo>
                      <a:pt x="622" y="92"/>
                    </a:lnTo>
                    <a:lnTo>
                      <a:pt x="622" y="95"/>
                    </a:lnTo>
                    <a:lnTo>
                      <a:pt x="621" y="99"/>
                    </a:lnTo>
                    <a:lnTo>
                      <a:pt x="621" y="103"/>
                    </a:lnTo>
                    <a:lnTo>
                      <a:pt x="621" y="106"/>
                    </a:lnTo>
                    <a:lnTo>
                      <a:pt x="621" y="110"/>
                    </a:lnTo>
                    <a:lnTo>
                      <a:pt x="619" y="115"/>
                    </a:lnTo>
                    <a:lnTo>
                      <a:pt x="619" y="120"/>
                    </a:lnTo>
                    <a:lnTo>
                      <a:pt x="618" y="123"/>
                    </a:lnTo>
                    <a:lnTo>
                      <a:pt x="618" y="128"/>
                    </a:lnTo>
                    <a:lnTo>
                      <a:pt x="617" y="133"/>
                    </a:lnTo>
                    <a:lnTo>
                      <a:pt x="617" y="139"/>
                    </a:lnTo>
                    <a:lnTo>
                      <a:pt x="617" y="143"/>
                    </a:lnTo>
                    <a:lnTo>
                      <a:pt x="615" y="148"/>
                    </a:lnTo>
                    <a:lnTo>
                      <a:pt x="615" y="153"/>
                    </a:lnTo>
                    <a:lnTo>
                      <a:pt x="615" y="159"/>
                    </a:lnTo>
                    <a:lnTo>
                      <a:pt x="614" y="163"/>
                    </a:lnTo>
                    <a:lnTo>
                      <a:pt x="614" y="169"/>
                    </a:lnTo>
                    <a:lnTo>
                      <a:pt x="612" y="175"/>
                    </a:lnTo>
                    <a:lnTo>
                      <a:pt x="612" y="181"/>
                    </a:lnTo>
                    <a:lnTo>
                      <a:pt x="612" y="185"/>
                    </a:lnTo>
                    <a:lnTo>
                      <a:pt x="611" y="191"/>
                    </a:lnTo>
                    <a:lnTo>
                      <a:pt x="611" y="196"/>
                    </a:lnTo>
                    <a:lnTo>
                      <a:pt x="611" y="202"/>
                    </a:lnTo>
                    <a:lnTo>
                      <a:pt x="610" y="208"/>
                    </a:lnTo>
                    <a:lnTo>
                      <a:pt x="608" y="214"/>
                    </a:lnTo>
                    <a:lnTo>
                      <a:pt x="608" y="218"/>
                    </a:lnTo>
                    <a:lnTo>
                      <a:pt x="608" y="224"/>
                    </a:lnTo>
                    <a:lnTo>
                      <a:pt x="607" y="229"/>
                    </a:lnTo>
                    <a:lnTo>
                      <a:pt x="607" y="235"/>
                    </a:lnTo>
                    <a:lnTo>
                      <a:pt x="605" y="241"/>
                    </a:lnTo>
                    <a:lnTo>
                      <a:pt x="605" y="247"/>
                    </a:lnTo>
                    <a:lnTo>
                      <a:pt x="604" y="251"/>
                    </a:lnTo>
                    <a:lnTo>
                      <a:pt x="603" y="257"/>
                    </a:lnTo>
                    <a:lnTo>
                      <a:pt x="603" y="261"/>
                    </a:lnTo>
                    <a:lnTo>
                      <a:pt x="601" y="267"/>
                    </a:lnTo>
                    <a:lnTo>
                      <a:pt x="601" y="271"/>
                    </a:lnTo>
                    <a:lnTo>
                      <a:pt x="601" y="277"/>
                    </a:lnTo>
                    <a:lnTo>
                      <a:pt x="600" y="281"/>
                    </a:lnTo>
                    <a:lnTo>
                      <a:pt x="600" y="285"/>
                    </a:lnTo>
                    <a:lnTo>
                      <a:pt x="598" y="289"/>
                    </a:lnTo>
                    <a:lnTo>
                      <a:pt x="598" y="294"/>
                    </a:lnTo>
                    <a:lnTo>
                      <a:pt x="597" y="298"/>
                    </a:lnTo>
                    <a:lnTo>
                      <a:pt x="597" y="302"/>
                    </a:lnTo>
                    <a:lnTo>
                      <a:pt x="596" y="305"/>
                    </a:lnTo>
                    <a:lnTo>
                      <a:pt x="596" y="310"/>
                    </a:lnTo>
                    <a:lnTo>
                      <a:pt x="594" y="312"/>
                    </a:lnTo>
                    <a:lnTo>
                      <a:pt x="594" y="317"/>
                    </a:lnTo>
                    <a:lnTo>
                      <a:pt x="593" y="322"/>
                    </a:lnTo>
                    <a:lnTo>
                      <a:pt x="591" y="328"/>
                    </a:lnTo>
                    <a:lnTo>
                      <a:pt x="590" y="332"/>
                    </a:lnTo>
                    <a:lnTo>
                      <a:pt x="590" y="335"/>
                    </a:lnTo>
                    <a:lnTo>
                      <a:pt x="587" y="341"/>
                    </a:lnTo>
                    <a:lnTo>
                      <a:pt x="584" y="347"/>
                    </a:lnTo>
                    <a:lnTo>
                      <a:pt x="582" y="354"/>
                    </a:lnTo>
                    <a:lnTo>
                      <a:pt x="579" y="361"/>
                    </a:lnTo>
                    <a:lnTo>
                      <a:pt x="575" y="367"/>
                    </a:lnTo>
                    <a:lnTo>
                      <a:pt x="572" y="374"/>
                    </a:lnTo>
                    <a:lnTo>
                      <a:pt x="569" y="380"/>
                    </a:lnTo>
                    <a:lnTo>
                      <a:pt x="566" y="387"/>
                    </a:lnTo>
                    <a:lnTo>
                      <a:pt x="562" y="391"/>
                    </a:lnTo>
                    <a:lnTo>
                      <a:pt x="559" y="396"/>
                    </a:lnTo>
                    <a:lnTo>
                      <a:pt x="556" y="400"/>
                    </a:lnTo>
                    <a:lnTo>
                      <a:pt x="554" y="404"/>
                    </a:lnTo>
                    <a:lnTo>
                      <a:pt x="551" y="408"/>
                    </a:lnTo>
                    <a:lnTo>
                      <a:pt x="549" y="410"/>
                    </a:lnTo>
                    <a:lnTo>
                      <a:pt x="548" y="411"/>
                    </a:lnTo>
                    <a:lnTo>
                      <a:pt x="547" y="411"/>
                    </a:lnTo>
                    <a:lnTo>
                      <a:pt x="542" y="410"/>
                    </a:lnTo>
                    <a:lnTo>
                      <a:pt x="541" y="406"/>
                    </a:lnTo>
                    <a:lnTo>
                      <a:pt x="538" y="401"/>
                    </a:lnTo>
                    <a:lnTo>
                      <a:pt x="535" y="397"/>
                    </a:lnTo>
                    <a:lnTo>
                      <a:pt x="534" y="393"/>
                    </a:lnTo>
                    <a:lnTo>
                      <a:pt x="533" y="390"/>
                    </a:lnTo>
                    <a:lnTo>
                      <a:pt x="533" y="387"/>
                    </a:lnTo>
                    <a:lnTo>
                      <a:pt x="534" y="384"/>
                    </a:lnTo>
                    <a:lnTo>
                      <a:pt x="538" y="380"/>
                    </a:lnTo>
                    <a:lnTo>
                      <a:pt x="541" y="375"/>
                    </a:lnTo>
                    <a:lnTo>
                      <a:pt x="545" y="373"/>
                    </a:lnTo>
                    <a:lnTo>
                      <a:pt x="549" y="368"/>
                    </a:lnTo>
                    <a:lnTo>
                      <a:pt x="555" y="365"/>
                    </a:lnTo>
                    <a:lnTo>
                      <a:pt x="558" y="360"/>
                    </a:lnTo>
                    <a:lnTo>
                      <a:pt x="562" y="355"/>
                    </a:lnTo>
                    <a:lnTo>
                      <a:pt x="566" y="351"/>
                    </a:lnTo>
                    <a:lnTo>
                      <a:pt x="569" y="347"/>
                    </a:lnTo>
                    <a:lnTo>
                      <a:pt x="572" y="341"/>
                    </a:lnTo>
                    <a:lnTo>
                      <a:pt x="575" y="337"/>
                    </a:lnTo>
                    <a:lnTo>
                      <a:pt x="576" y="332"/>
                    </a:lnTo>
                    <a:lnTo>
                      <a:pt x="579" y="328"/>
                    </a:lnTo>
                    <a:lnTo>
                      <a:pt x="579" y="325"/>
                    </a:lnTo>
                    <a:lnTo>
                      <a:pt x="579" y="321"/>
                    </a:lnTo>
                    <a:lnTo>
                      <a:pt x="580" y="317"/>
                    </a:lnTo>
                    <a:lnTo>
                      <a:pt x="582" y="311"/>
                    </a:lnTo>
                    <a:lnTo>
                      <a:pt x="582" y="307"/>
                    </a:lnTo>
                    <a:lnTo>
                      <a:pt x="582" y="304"/>
                    </a:lnTo>
                    <a:lnTo>
                      <a:pt x="582" y="300"/>
                    </a:lnTo>
                    <a:lnTo>
                      <a:pt x="583" y="295"/>
                    </a:lnTo>
                    <a:lnTo>
                      <a:pt x="583" y="291"/>
                    </a:lnTo>
                    <a:lnTo>
                      <a:pt x="583" y="287"/>
                    </a:lnTo>
                    <a:lnTo>
                      <a:pt x="584" y="282"/>
                    </a:lnTo>
                    <a:lnTo>
                      <a:pt x="586" y="278"/>
                    </a:lnTo>
                    <a:lnTo>
                      <a:pt x="586" y="272"/>
                    </a:lnTo>
                    <a:lnTo>
                      <a:pt x="587" y="267"/>
                    </a:lnTo>
                    <a:lnTo>
                      <a:pt x="587" y="262"/>
                    </a:lnTo>
                    <a:lnTo>
                      <a:pt x="589" y="257"/>
                    </a:lnTo>
                    <a:lnTo>
                      <a:pt x="589" y="251"/>
                    </a:lnTo>
                    <a:lnTo>
                      <a:pt x="590" y="245"/>
                    </a:lnTo>
                    <a:lnTo>
                      <a:pt x="590" y="239"/>
                    </a:lnTo>
                    <a:lnTo>
                      <a:pt x="591" y="234"/>
                    </a:lnTo>
                    <a:lnTo>
                      <a:pt x="591" y="228"/>
                    </a:lnTo>
                    <a:lnTo>
                      <a:pt x="593" y="222"/>
                    </a:lnTo>
                    <a:lnTo>
                      <a:pt x="594" y="216"/>
                    </a:lnTo>
                    <a:lnTo>
                      <a:pt x="594" y="211"/>
                    </a:lnTo>
                    <a:lnTo>
                      <a:pt x="596" y="204"/>
                    </a:lnTo>
                    <a:lnTo>
                      <a:pt x="597" y="198"/>
                    </a:lnTo>
                    <a:lnTo>
                      <a:pt x="597" y="192"/>
                    </a:lnTo>
                    <a:lnTo>
                      <a:pt x="598" y="186"/>
                    </a:lnTo>
                    <a:lnTo>
                      <a:pt x="598" y="181"/>
                    </a:lnTo>
                    <a:lnTo>
                      <a:pt x="600" y="175"/>
                    </a:lnTo>
                    <a:lnTo>
                      <a:pt x="600" y="168"/>
                    </a:lnTo>
                    <a:lnTo>
                      <a:pt x="601" y="162"/>
                    </a:lnTo>
                    <a:lnTo>
                      <a:pt x="601" y="156"/>
                    </a:lnTo>
                    <a:lnTo>
                      <a:pt x="603" y="151"/>
                    </a:lnTo>
                    <a:lnTo>
                      <a:pt x="603" y="145"/>
                    </a:lnTo>
                    <a:lnTo>
                      <a:pt x="604" y="139"/>
                    </a:lnTo>
                    <a:lnTo>
                      <a:pt x="604" y="133"/>
                    </a:lnTo>
                    <a:lnTo>
                      <a:pt x="605" y="126"/>
                    </a:lnTo>
                    <a:lnTo>
                      <a:pt x="605" y="122"/>
                    </a:lnTo>
                    <a:lnTo>
                      <a:pt x="607" y="116"/>
                    </a:lnTo>
                    <a:lnTo>
                      <a:pt x="608" y="110"/>
                    </a:lnTo>
                    <a:lnTo>
                      <a:pt x="608" y="106"/>
                    </a:lnTo>
                    <a:lnTo>
                      <a:pt x="608" y="100"/>
                    </a:lnTo>
                    <a:lnTo>
                      <a:pt x="610" y="97"/>
                    </a:lnTo>
                    <a:lnTo>
                      <a:pt x="610" y="92"/>
                    </a:lnTo>
                    <a:lnTo>
                      <a:pt x="611" y="87"/>
                    </a:lnTo>
                    <a:lnTo>
                      <a:pt x="611" y="83"/>
                    </a:lnTo>
                    <a:lnTo>
                      <a:pt x="612" y="79"/>
                    </a:lnTo>
                    <a:lnTo>
                      <a:pt x="612" y="72"/>
                    </a:lnTo>
                    <a:lnTo>
                      <a:pt x="614" y="66"/>
                    </a:lnTo>
                    <a:lnTo>
                      <a:pt x="615" y="60"/>
                    </a:lnTo>
                    <a:lnTo>
                      <a:pt x="615" y="57"/>
                    </a:lnTo>
                    <a:lnTo>
                      <a:pt x="615" y="55"/>
                    </a:lnTo>
                    <a:lnTo>
                      <a:pt x="615" y="53"/>
                    </a:lnTo>
                    <a:lnTo>
                      <a:pt x="615" y="49"/>
                    </a:lnTo>
                    <a:lnTo>
                      <a:pt x="617" y="44"/>
                    </a:lnTo>
                    <a:lnTo>
                      <a:pt x="617" y="40"/>
                    </a:lnTo>
                    <a:lnTo>
                      <a:pt x="618" y="37"/>
                    </a:lnTo>
                    <a:lnTo>
                      <a:pt x="618" y="33"/>
                    </a:lnTo>
                    <a:lnTo>
                      <a:pt x="617" y="29"/>
                    </a:lnTo>
                    <a:lnTo>
                      <a:pt x="615" y="26"/>
                    </a:lnTo>
                    <a:lnTo>
                      <a:pt x="610" y="24"/>
                    </a:lnTo>
                    <a:lnTo>
                      <a:pt x="604" y="23"/>
                    </a:lnTo>
                    <a:lnTo>
                      <a:pt x="600" y="23"/>
                    </a:lnTo>
                    <a:lnTo>
                      <a:pt x="594" y="23"/>
                    </a:lnTo>
                    <a:lnTo>
                      <a:pt x="591" y="26"/>
                    </a:lnTo>
                    <a:lnTo>
                      <a:pt x="587" y="29"/>
                    </a:lnTo>
                    <a:lnTo>
                      <a:pt x="583" y="33"/>
                    </a:lnTo>
                    <a:lnTo>
                      <a:pt x="582" y="34"/>
                    </a:lnTo>
                    <a:lnTo>
                      <a:pt x="580" y="37"/>
                    </a:lnTo>
                    <a:lnTo>
                      <a:pt x="577" y="42"/>
                    </a:lnTo>
                    <a:lnTo>
                      <a:pt x="576" y="44"/>
                    </a:lnTo>
                    <a:lnTo>
                      <a:pt x="575" y="46"/>
                    </a:lnTo>
                    <a:lnTo>
                      <a:pt x="573" y="50"/>
                    </a:lnTo>
                    <a:lnTo>
                      <a:pt x="572" y="53"/>
                    </a:lnTo>
                    <a:lnTo>
                      <a:pt x="570" y="57"/>
                    </a:lnTo>
                    <a:lnTo>
                      <a:pt x="569" y="60"/>
                    </a:lnTo>
                    <a:lnTo>
                      <a:pt x="568" y="66"/>
                    </a:lnTo>
                    <a:lnTo>
                      <a:pt x="566" y="72"/>
                    </a:lnTo>
                    <a:lnTo>
                      <a:pt x="566" y="79"/>
                    </a:lnTo>
                    <a:lnTo>
                      <a:pt x="563" y="85"/>
                    </a:lnTo>
                    <a:lnTo>
                      <a:pt x="562" y="90"/>
                    </a:lnTo>
                    <a:lnTo>
                      <a:pt x="562" y="93"/>
                    </a:lnTo>
                    <a:lnTo>
                      <a:pt x="561" y="97"/>
                    </a:lnTo>
                    <a:lnTo>
                      <a:pt x="559" y="100"/>
                    </a:lnTo>
                    <a:lnTo>
                      <a:pt x="559" y="105"/>
                    </a:lnTo>
                    <a:lnTo>
                      <a:pt x="558" y="112"/>
                    </a:lnTo>
                    <a:lnTo>
                      <a:pt x="556" y="119"/>
                    </a:lnTo>
                    <a:lnTo>
                      <a:pt x="555" y="122"/>
                    </a:lnTo>
                    <a:lnTo>
                      <a:pt x="555" y="126"/>
                    </a:lnTo>
                    <a:lnTo>
                      <a:pt x="554" y="129"/>
                    </a:lnTo>
                    <a:lnTo>
                      <a:pt x="554" y="133"/>
                    </a:lnTo>
                    <a:lnTo>
                      <a:pt x="552" y="140"/>
                    </a:lnTo>
                    <a:lnTo>
                      <a:pt x="551" y="146"/>
                    </a:lnTo>
                    <a:lnTo>
                      <a:pt x="548" y="153"/>
                    </a:lnTo>
                    <a:lnTo>
                      <a:pt x="548" y="161"/>
                    </a:lnTo>
                    <a:lnTo>
                      <a:pt x="545" y="166"/>
                    </a:lnTo>
                    <a:lnTo>
                      <a:pt x="544" y="172"/>
                    </a:lnTo>
                    <a:lnTo>
                      <a:pt x="542" y="178"/>
                    </a:lnTo>
                    <a:lnTo>
                      <a:pt x="542" y="183"/>
                    </a:lnTo>
                    <a:lnTo>
                      <a:pt x="541" y="188"/>
                    </a:lnTo>
                    <a:lnTo>
                      <a:pt x="540" y="191"/>
                    </a:lnTo>
                    <a:lnTo>
                      <a:pt x="538" y="195"/>
                    </a:lnTo>
                    <a:lnTo>
                      <a:pt x="537" y="198"/>
                    </a:lnTo>
                    <a:lnTo>
                      <a:pt x="535" y="201"/>
                    </a:lnTo>
                    <a:lnTo>
                      <a:pt x="534" y="202"/>
                    </a:lnTo>
                    <a:lnTo>
                      <a:pt x="531" y="199"/>
                    </a:lnTo>
                    <a:lnTo>
                      <a:pt x="530" y="196"/>
                    </a:lnTo>
                    <a:lnTo>
                      <a:pt x="530" y="193"/>
                    </a:lnTo>
                    <a:lnTo>
                      <a:pt x="530" y="189"/>
                    </a:lnTo>
                    <a:lnTo>
                      <a:pt x="528" y="185"/>
                    </a:lnTo>
                    <a:lnTo>
                      <a:pt x="528" y="182"/>
                    </a:lnTo>
                    <a:lnTo>
                      <a:pt x="528" y="176"/>
                    </a:lnTo>
                    <a:lnTo>
                      <a:pt x="530" y="173"/>
                    </a:lnTo>
                    <a:lnTo>
                      <a:pt x="530" y="168"/>
                    </a:lnTo>
                    <a:lnTo>
                      <a:pt x="530" y="163"/>
                    </a:lnTo>
                    <a:lnTo>
                      <a:pt x="530" y="161"/>
                    </a:lnTo>
                    <a:lnTo>
                      <a:pt x="530" y="158"/>
                    </a:lnTo>
                    <a:lnTo>
                      <a:pt x="531" y="152"/>
                    </a:lnTo>
                    <a:lnTo>
                      <a:pt x="533" y="151"/>
                    </a:lnTo>
                    <a:lnTo>
                      <a:pt x="531" y="149"/>
                    </a:lnTo>
                    <a:lnTo>
                      <a:pt x="528" y="148"/>
                    </a:lnTo>
                    <a:lnTo>
                      <a:pt x="524" y="145"/>
                    </a:lnTo>
                    <a:lnTo>
                      <a:pt x="519" y="142"/>
                    </a:lnTo>
                    <a:lnTo>
                      <a:pt x="513" y="139"/>
                    </a:lnTo>
                    <a:lnTo>
                      <a:pt x="506" y="138"/>
                    </a:lnTo>
                    <a:lnTo>
                      <a:pt x="499" y="136"/>
                    </a:lnTo>
                    <a:lnTo>
                      <a:pt x="493" y="138"/>
                    </a:lnTo>
                    <a:lnTo>
                      <a:pt x="488" y="140"/>
                    </a:lnTo>
                    <a:lnTo>
                      <a:pt x="481" y="146"/>
                    </a:lnTo>
                    <a:lnTo>
                      <a:pt x="475" y="152"/>
                    </a:lnTo>
                    <a:lnTo>
                      <a:pt x="471" y="158"/>
                    </a:lnTo>
                    <a:lnTo>
                      <a:pt x="465" y="163"/>
                    </a:lnTo>
                    <a:lnTo>
                      <a:pt x="463" y="168"/>
                    </a:lnTo>
                    <a:lnTo>
                      <a:pt x="458" y="168"/>
                    </a:lnTo>
                    <a:lnTo>
                      <a:pt x="457" y="168"/>
                    </a:lnTo>
                    <a:lnTo>
                      <a:pt x="454" y="163"/>
                    </a:lnTo>
                    <a:lnTo>
                      <a:pt x="451" y="159"/>
                    </a:lnTo>
                    <a:lnTo>
                      <a:pt x="449" y="153"/>
                    </a:lnTo>
                    <a:lnTo>
                      <a:pt x="447" y="148"/>
                    </a:lnTo>
                    <a:lnTo>
                      <a:pt x="444" y="142"/>
                    </a:lnTo>
                    <a:lnTo>
                      <a:pt x="443" y="138"/>
                    </a:lnTo>
                    <a:lnTo>
                      <a:pt x="442" y="135"/>
                    </a:lnTo>
                    <a:lnTo>
                      <a:pt x="442" y="133"/>
                    </a:lnTo>
                    <a:lnTo>
                      <a:pt x="398" y="138"/>
                    </a:lnTo>
                    <a:lnTo>
                      <a:pt x="397" y="138"/>
                    </a:lnTo>
                    <a:lnTo>
                      <a:pt x="395" y="140"/>
                    </a:lnTo>
                    <a:lnTo>
                      <a:pt x="394" y="145"/>
                    </a:lnTo>
                    <a:lnTo>
                      <a:pt x="391" y="149"/>
                    </a:lnTo>
                    <a:lnTo>
                      <a:pt x="387" y="155"/>
                    </a:lnTo>
                    <a:lnTo>
                      <a:pt x="384" y="161"/>
                    </a:lnTo>
                    <a:lnTo>
                      <a:pt x="381" y="165"/>
                    </a:lnTo>
                    <a:lnTo>
                      <a:pt x="380" y="168"/>
                    </a:lnTo>
                    <a:lnTo>
                      <a:pt x="377" y="172"/>
                    </a:lnTo>
                    <a:lnTo>
                      <a:pt x="376" y="175"/>
                    </a:lnTo>
                    <a:lnTo>
                      <a:pt x="370" y="182"/>
                    </a:lnTo>
                    <a:lnTo>
                      <a:pt x="366" y="189"/>
                    </a:lnTo>
                    <a:lnTo>
                      <a:pt x="362" y="195"/>
                    </a:lnTo>
                    <a:lnTo>
                      <a:pt x="358" y="201"/>
                    </a:lnTo>
                    <a:lnTo>
                      <a:pt x="353" y="205"/>
                    </a:lnTo>
                    <a:lnTo>
                      <a:pt x="349" y="209"/>
                    </a:lnTo>
                    <a:lnTo>
                      <a:pt x="345" y="211"/>
                    </a:lnTo>
                    <a:lnTo>
                      <a:pt x="342" y="211"/>
                    </a:lnTo>
                    <a:lnTo>
                      <a:pt x="338" y="209"/>
                    </a:lnTo>
                    <a:lnTo>
                      <a:pt x="337" y="206"/>
                    </a:lnTo>
                    <a:lnTo>
                      <a:pt x="337" y="202"/>
                    </a:lnTo>
                    <a:lnTo>
                      <a:pt x="338" y="199"/>
                    </a:lnTo>
                    <a:lnTo>
                      <a:pt x="341" y="195"/>
                    </a:lnTo>
                    <a:lnTo>
                      <a:pt x="345" y="189"/>
                    </a:lnTo>
                    <a:lnTo>
                      <a:pt x="351" y="183"/>
                    </a:lnTo>
                    <a:lnTo>
                      <a:pt x="356" y="179"/>
                    </a:lnTo>
                    <a:lnTo>
                      <a:pt x="359" y="175"/>
                    </a:lnTo>
                    <a:lnTo>
                      <a:pt x="362" y="171"/>
                    </a:lnTo>
                    <a:lnTo>
                      <a:pt x="366" y="165"/>
                    </a:lnTo>
                    <a:lnTo>
                      <a:pt x="369" y="161"/>
                    </a:lnTo>
                    <a:lnTo>
                      <a:pt x="372" y="155"/>
                    </a:lnTo>
                    <a:lnTo>
                      <a:pt x="374" y="148"/>
                    </a:lnTo>
                    <a:lnTo>
                      <a:pt x="376" y="142"/>
                    </a:lnTo>
                    <a:lnTo>
                      <a:pt x="379" y="135"/>
                    </a:lnTo>
                    <a:lnTo>
                      <a:pt x="380" y="132"/>
                    </a:lnTo>
                    <a:lnTo>
                      <a:pt x="380" y="128"/>
                    </a:lnTo>
                    <a:lnTo>
                      <a:pt x="381" y="125"/>
                    </a:lnTo>
                    <a:lnTo>
                      <a:pt x="383" y="120"/>
                    </a:lnTo>
                    <a:lnTo>
                      <a:pt x="383" y="113"/>
                    </a:lnTo>
                    <a:lnTo>
                      <a:pt x="386" y="108"/>
                    </a:lnTo>
                    <a:lnTo>
                      <a:pt x="386" y="102"/>
                    </a:lnTo>
                    <a:lnTo>
                      <a:pt x="387" y="96"/>
                    </a:lnTo>
                    <a:lnTo>
                      <a:pt x="387" y="90"/>
                    </a:lnTo>
                    <a:lnTo>
                      <a:pt x="387" y="86"/>
                    </a:lnTo>
                    <a:lnTo>
                      <a:pt x="387" y="80"/>
                    </a:lnTo>
                    <a:lnTo>
                      <a:pt x="386" y="76"/>
                    </a:lnTo>
                    <a:lnTo>
                      <a:pt x="386" y="72"/>
                    </a:lnTo>
                    <a:lnTo>
                      <a:pt x="386" y="69"/>
                    </a:lnTo>
                    <a:lnTo>
                      <a:pt x="383" y="63"/>
                    </a:lnTo>
                    <a:lnTo>
                      <a:pt x="383" y="59"/>
                    </a:lnTo>
                    <a:lnTo>
                      <a:pt x="380" y="55"/>
                    </a:lnTo>
                    <a:lnTo>
                      <a:pt x="376" y="53"/>
                    </a:lnTo>
                    <a:lnTo>
                      <a:pt x="370" y="52"/>
                    </a:lnTo>
                    <a:lnTo>
                      <a:pt x="365" y="52"/>
                    </a:lnTo>
                    <a:lnTo>
                      <a:pt x="362" y="52"/>
                    </a:lnTo>
                    <a:lnTo>
                      <a:pt x="358" y="52"/>
                    </a:lnTo>
                    <a:lnTo>
                      <a:pt x="353" y="53"/>
                    </a:lnTo>
                    <a:lnTo>
                      <a:pt x="351" y="55"/>
                    </a:lnTo>
                    <a:lnTo>
                      <a:pt x="346" y="55"/>
                    </a:lnTo>
                    <a:lnTo>
                      <a:pt x="342" y="56"/>
                    </a:lnTo>
                    <a:lnTo>
                      <a:pt x="339" y="59"/>
                    </a:lnTo>
                    <a:lnTo>
                      <a:pt x="337" y="60"/>
                    </a:lnTo>
                    <a:lnTo>
                      <a:pt x="330" y="63"/>
                    </a:lnTo>
                    <a:lnTo>
                      <a:pt x="324" y="67"/>
                    </a:lnTo>
                    <a:lnTo>
                      <a:pt x="318" y="72"/>
                    </a:lnTo>
                    <a:lnTo>
                      <a:pt x="316" y="76"/>
                    </a:lnTo>
                    <a:lnTo>
                      <a:pt x="314" y="79"/>
                    </a:lnTo>
                    <a:lnTo>
                      <a:pt x="311" y="83"/>
                    </a:lnTo>
                    <a:lnTo>
                      <a:pt x="310" y="87"/>
                    </a:lnTo>
                    <a:lnTo>
                      <a:pt x="307" y="93"/>
                    </a:lnTo>
                    <a:lnTo>
                      <a:pt x="304" y="97"/>
                    </a:lnTo>
                    <a:lnTo>
                      <a:pt x="303" y="100"/>
                    </a:lnTo>
                    <a:lnTo>
                      <a:pt x="303" y="105"/>
                    </a:lnTo>
                    <a:lnTo>
                      <a:pt x="302" y="108"/>
                    </a:lnTo>
                    <a:lnTo>
                      <a:pt x="299" y="112"/>
                    </a:lnTo>
                    <a:lnTo>
                      <a:pt x="297" y="116"/>
                    </a:lnTo>
                    <a:lnTo>
                      <a:pt x="297" y="120"/>
                    </a:lnTo>
                    <a:lnTo>
                      <a:pt x="296" y="125"/>
                    </a:lnTo>
                    <a:lnTo>
                      <a:pt x="293" y="128"/>
                    </a:lnTo>
                    <a:lnTo>
                      <a:pt x="292" y="132"/>
                    </a:lnTo>
                    <a:lnTo>
                      <a:pt x="290" y="136"/>
                    </a:lnTo>
                    <a:lnTo>
                      <a:pt x="289" y="140"/>
                    </a:lnTo>
                    <a:lnTo>
                      <a:pt x="288" y="145"/>
                    </a:lnTo>
                    <a:lnTo>
                      <a:pt x="286" y="148"/>
                    </a:lnTo>
                    <a:lnTo>
                      <a:pt x="285" y="152"/>
                    </a:lnTo>
                    <a:lnTo>
                      <a:pt x="285" y="156"/>
                    </a:lnTo>
                    <a:lnTo>
                      <a:pt x="283" y="162"/>
                    </a:lnTo>
                    <a:lnTo>
                      <a:pt x="282" y="169"/>
                    </a:lnTo>
                    <a:lnTo>
                      <a:pt x="281" y="175"/>
                    </a:lnTo>
                    <a:lnTo>
                      <a:pt x="282" y="179"/>
                    </a:lnTo>
                    <a:lnTo>
                      <a:pt x="282" y="185"/>
                    </a:lnTo>
                    <a:lnTo>
                      <a:pt x="285" y="189"/>
                    </a:lnTo>
                    <a:lnTo>
                      <a:pt x="289" y="193"/>
                    </a:lnTo>
                    <a:lnTo>
                      <a:pt x="293" y="196"/>
                    </a:lnTo>
                    <a:lnTo>
                      <a:pt x="297" y="198"/>
                    </a:lnTo>
                    <a:lnTo>
                      <a:pt x="302" y="201"/>
                    </a:lnTo>
                    <a:lnTo>
                      <a:pt x="303" y="201"/>
                    </a:lnTo>
                    <a:lnTo>
                      <a:pt x="304" y="202"/>
                    </a:lnTo>
                    <a:lnTo>
                      <a:pt x="306" y="202"/>
                    </a:lnTo>
                    <a:lnTo>
                      <a:pt x="307" y="202"/>
                    </a:lnTo>
                    <a:lnTo>
                      <a:pt x="310" y="205"/>
                    </a:lnTo>
                    <a:lnTo>
                      <a:pt x="313" y="208"/>
                    </a:lnTo>
                    <a:lnTo>
                      <a:pt x="314" y="209"/>
                    </a:lnTo>
                    <a:lnTo>
                      <a:pt x="314" y="211"/>
                    </a:lnTo>
                    <a:lnTo>
                      <a:pt x="311" y="214"/>
                    </a:lnTo>
                    <a:lnTo>
                      <a:pt x="307" y="215"/>
                    </a:lnTo>
                    <a:lnTo>
                      <a:pt x="303" y="215"/>
                    </a:lnTo>
                    <a:lnTo>
                      <a:pt x="300" y="215"/>
                    </a:lnTo>
                    <a:lnTo>
                      <a:pt x="297" y="214"/>
                    </a:lnTo>
                    <a:lnTo>
                      <a:pt x="293" y="214"/>
                    </a:lnTo>
                    <a:lnTo>
                      <a:pt x="288" y="211"/>
                    </a:lnTo>
                    <a:lnTo>
                      <a:pt x="282" y="209"/>
                    </a:lnTo>
                    <a:lnTo>
                      <a:pt x="276" y="204"/>
                    </a:lnTo>
                    <a:lnTo>
                      <a:pt x="272" y="199"/>
                    </a:lnTo>
                    <a:lnTo>
                      <a:pt x="268" y="193"/>
                    </a:lnTo>
                    <a:lnTo>
                      <a:pt x="265" y="188"/>
                    </a:lnTo>
                    <a:lnTo>
                      <a:pt x="96" y="166"/>
                    </a:lnTo>
                    <a:lnTo>
                      <a:pt x="83" y="204"/>
                    </a:lnTo>
                    <a:lnTo>
                      <a:pt x="72" y="204"/>
                    </a:lnTo>
                    <a:lnTo>
                      <a:pt x="83" y="166"/>
                    </a:lnTo>
                    <a:lnTo>
                      <a:pt x="68" y="162"/>
                    </a:lnTo>
                    <a:lnTo>
                      <a:pt x="50" y="199"/>
                    </a:lnTo>
                    <a:lnTo>
                      <a:pt x="38" y="1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3" name="Freeform 39"/>
              <p:cNvSpPr>
                <a:spLocks/>
              </p:cNvSpPr>
              <p:nvPr/>
            </p:nvSpPr>
            <p:spPr bwMode="auto">
              <a:xfrm>
                <a:off x="631" y="1760"/>
                <a:ext cx="193" cy="103"/>
              </a:xfrm>
              <a:custGeom>
                <a:avLst/>
                <a:gdLst>
                  <a:gd name="T0" fmla="*/ 1 w 387"/>
                  <a:gd name="T1" fmla="*/ 10 h 205"/>
                  <a:gd name="T2" fmla="*/ 3 w 387"/>
                  <a:gd name="T3" fmla="*/ 11 h 205"/>
                  <a:gd name="T4" fmla="*/ 4 w 387"/>
                  <a:gd name="T5" fmla="*/ 10 h 205"/>
                  <a:gd name="T6" fmla="*/ 6 w 387"/>
                  <a:gd name="T7" fmla="*/ 10 h 205"/>
                  <a:gd name="T8" fmla="*/ 5 w 387"/>
                  <a:gd name="T9" fmla="*/ 9 h 205"/>
                  <a:gd name="T10" fmla="*/ 2 w 387"/>
                  <a:gd name="T11" fmla="*/ 8 h 205"/>
                  <a:gd name="T12" fmla="*/ 3 w 387"/>
                  <a:gd name="T13" fmla="*/ 7 h 205"/>
                  <a:gd name="T14" fmla="*/ 5 w 387"/>
                  <a:gd name="T15" fmla="*/ 8 h 205"/>
                  <a:gd name="T16" fmla="*/ 6 w 387"/>
                  <a:gd name="T17" fmla="*/ 8 h 205"/>
                  <a:gd name="T18" fmla="*/ 9 w 387"/>
                  <a:gd name="T19" fmla="*/ 9 h 205"/>
                  <a:gd name="T20" fmla="*/ 12 w 387"/>
                  <a:gd name="T21" fmla="*/ 9 h 205"/>
                  <a:gd name="T22" fmla="*/ 14 w 387"/>
                  <a:gd name="T23" fmla="*/ 9 h 205"/>
                  <a:gd name="T24" fmla="*/ 16 w 387"/>
                  <a:gd name="T25" fmla="*/ 9 h 205"/>
                  <a:gd name="T26" fmla="*/ 18 w 387"/>
                  <a:gd name="T27" fmla="*/ 8 h 205"/>
                  <a:gd name="T28" fmla="*/ 22 w 387"/>
                  <a:gd name="T29" fmla="*/ 9 h 205"/>
                  <a:gd name="T30" fmla="*/ 21 w 387"/>
                  <a:gd name="T31" fmla="*/ 8 h 205"/>
                  <a:gd name="T32" fmla="*/ 19 w 387"/>
                  <a:gd name="T33" fmla="*/ 6 h 205"/>
                  <a:gd name="T34" fmla="*/ 17 w 387"/>
                  <a:gd name="T35" fmla="*/ 5 h 205"/>
                  <a:gd name="T36" fmla="*/ 15 w 387"/>
                  <a:gd name="T37" fmla="*/ 4 h 205"/>
                  <a:gd name="T38" fmla="*/ 13 w 387"/>
                  <a:gd name="T39" fmla="*/ 4 h 205"/>
                  <a:gd name="T40" fmla="*/ 13 w 387"/>
                  <a:gd name="T41" fmla="*/ 3 h 205"/>
                  <a:gd name="T42" fmla="*/ 15 w 387"/>
                  <a:gd name="T43" fmla="*/ 3 h 205"/>
                  <a:gd name="T44" fmla="*/ 16 w 387"/>
                  <a:gd name="T45" fmla="*/ 3 h 205"/>
                  <a:gd name="T46" fmla="*/ 19 w 387"/>
                  <a:gd name="T47" fmla="*/ 4 h 205"/>
                  <a:gd name="T48" fmla="*/ 20 w 387"/>
                  <a:gd name="T49" fmla="*/ 4 h 205"/>
                  <a:gd name="T50" fmla="*/ 19 w 387"/>
                  <a:gd name="T51" fmla="*/ 3 h 205"/>
                  <a:gd name="T52" fmla="*/ 17 w 387"/>
                  <a:gd name="T53" fmla="*/ 2 h 205"/>
                  <a:gd name="T54" fmla="*/ 15 w 387"/>
                  <a:gd name="T55" fmla="*/ 1 h 205"/>
                  <a:gd name="T56" fmla="*/ 13 w 387"/>
                  <a:gd name="T57" fmla="*/ 1 h 205"/>
                  <a:gd name="T58" fmla="*/ 12 w 387"/>
                  <a:gd name="T59" fmla="*/ 1 h 205"/>
                  <a:gd name="T60" fmla="*/ 14 w 387"/>
                  <a:gd name="T61" fmla="*/ 1 h 205"/>
                  <a:gd name="T62" fmla="*/ 16 w 387"/>
                  <a:gd name="T63" fmla="*/ 1 h 205"/>
                  <a:gd name="T64" fmla="*/ 17 w 387"/>
                  <a:gd name="T65" fmla="*/ 1 h 205"/>
                  <a:gd name="T66" fmla="*/ 19 w 387"/>
                  <a:gd name="T67" fmla="*/ 2 h 205"/>
                  <a:gd name="T68" fmla="*/ 21 w 387"/>
                  <a:gd name="T69" fmla="*/ 3 h 205"/>
                  <a:gd name="T70" fmla="*/ 21 w 387"/>
                  <a:gd name="T71" fmla="*/ 5 h 205"/>
                  <a:gd name="T72" fmla="*/ 22 w 387"/>
                  <a:gd name="T73" fmla="*/ 8 h 205"/>
                  <a:gd name="T74" fmla="*/ 24 w 387"/>
                  <a:gd name="T75" fmla="*/ 10 h 205"/>
                  <a:gd name="T76" fmla="*/ 22 w 387"/>
                  <a:gd name="T77" fmla="*/ 10 h 205"/>
                  <a:gd name="T78" fmla="*/ 22 w 387"/>
                  <a:gd name="T79" fmla="*/ 13 h 205"/>
                  <a:gd name="T80" fmla="*/ 20 w 387"/>
                  <a:gd name="T81" fmla="*/ 13 h 205"/>
                  <a:gd name="T82" fmla="*/ 18 w 387"/>
                  <a:gd name="T83" fmla="*/ 11 h 205"/>
                  <a:gd name="T84" fmla="*/ 18 w 387"/>
                  <a:gd name="T85" fmla="*/ 10 h 205"/>
                  <a:gd name="T86" fmla="*/ 16 w 387"/>
                  <a:gd name="T87" fmla="*/ 11 h 205"/>
                  <a:gd name="T88" fmla="*/ 14 w 387"/>
                  <a:gd name="T89" fmla="*/ 12 h 205"/>
                  <a:gd name="T90" fmla="*/ 11 w 387"/>
                  <a:gd name="T91" fmla="*/ 12 h 205"/>
                  <a:gd name="T92" fmla="*/ 9 w 387"/>
                  <a:gd name="T93" fmla="*/ 13 h 205"/>
                  <a:gd name="T94" fmla="*/ 8 w 387"/>
                  <a:gd name="T95" fmla="*/ 13 h 205"/>
                  <a:gd name="T96" fmla="*/ 5 w 387"/>
                  <a:gd name="T97" fmla="*/ 13 h 205"/>
                  <a:gd name="T98" fmla="*/ 5 w 387"/>
                  <a:gd name="T99" fmla="*/ 13 h 205"/>
                  <a:gd name="T100" fmla="*/ 7 w 387"/>
                  <a:gd name="T101" fmla="*/ 12 h 205"/>
                  <a:gd name="T102" fmla="*/ 8 w 387"/>
                  <a:gd name="T103" fmla="*/ 12 h 205"/>
                  <a:gd name="T104" fmla="*/ 8 w 387"/>
                  <a:gd name="T105" fmla="*/ 11 h 205"/>
                  <a:gd name="T106" fmla="*/ 6 w 387"/>
                  <a:gd name="T107" fmla="*/ 11 h 205"/>
                  <a:gd name="T108" fmla="*/ 4 w 387"/>
                  <a:gd name="T109" fmla="*/ 12 h 205"/>
                  <a:gd name="T110" fmla="*/ 2 w 387"/>
                  <a:gd name="T111" fmla="*/ 11 h 205"/>
                  <a:gd name="T112" fmla="*/ 0 w 387"/>
                  <a:gd name="T113" fmla="*/ 10 h 2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7"/>
                  <a:gd name="T172" fmla="*/ 0 h 205"/>
                  <a:gd name="T173" fmla="*/ 387 w 387"/>
                  <a:gd name="T174" fmla="*/ 205 h 2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7" h="205">
                    <a:moveTo>
                      <a:pt x="0" y="145"/>
                    </a:moveTo>
                    <a:lnTo>
                      <a:pt x="2" y="147"/>
                    </a:lnTo>
                    <a:lnTo>
                      <a:pt x="7" y="148"/>
                    </a:lnTo>
                    <a:lnTo>
                      <a:pt x="9" y="149"/>
                    </a:lnTo>
                    <a:lnTo>
                      <a:pt x="13" y="151"/>
                    </a:lnTo>
                    <a:lnTo>
                      <a:pt x="17" y="154"/>
                    </a:lnTo>
                    <a:lnTo>
                      <a:pt x="21" y="155"/>
                    </a:lnTo>
                    <a:lnTo>
                      <a:pt x="26" y="157"/>
                    </a:lnTo>
                    <a:lnTo>
                      <a:pt x="30" y="158"/>
                    </a:lnTo>
                    <a:lnTo>
                      <a:pt x="34" y="160"/>
                    </a:lnTo>
                    <a:lnTo>
                      <a:pt x="38" y="162"/>
                    </a:lnTo>
                    <a:lnTo>
                      <a:pt x="42" y="162"/>
                    </a:lnTo>
                    <a:lnTo>
                      <a:pt x="47" y="164"/>
                    </a:lnTo>
                    <a:lnTo>
                      <a:pt x="51" y="164"/>
                    </a:lnTo>
                    <a:lnTo>
                      <a:pt x="55" y="164"/>
                    </a:lnTo>
                    <a:lnTo>
                      <a:pt x="58" y="162"/>
                    </a:lnTo>
                    <a:lnTo>
                      <a:pt x="62" y="162"/>
                    </a:lnTo>
                    <a:lnTo>
                      <a:pt x="66" y="161"/>
                    </a:lnTo>
                    <a:lnTo>
                      <a:pt x="70" y="161"/>
                    </a:lnTo>
                    <a:lnTo>
                      <a:pt x="73" y="160"/>
                    </a:lnTo>
                    <a:lnTo>
                      <a:pt x="79" y="158"/>
                    </a:lnTo>
                    <a:lnTo>
                      <a:pt x="82" y="157"/>
                    </a:lnTo>
                    <a:lnTo>
                      <a:pt x="87" y="157"/>
                    </a:lnTo>
                    <a:lnTo>
                      <a:pt x="90" y="154"/>
                    </a:lnTo>
                    <a:lnTo>
                      <a:pt x="94" y="154"/>
                    </a:lnTo>
                    <a:lnTo>
                      <a:pt x="97" y="152"/>
                    </a:lnTo>
                    <a:lnTo>
                      <a:pt x="100" y="151"/>
                    </a:lnTo>
                    <a:lnTo>
                      <a:pt x="104" y="149"/>
                    </a:lnTo>
                    <a:lnTo>
                      <a:pt x="105" y="149"/>
                    </a:lnTo>
                    <a:lnTo>
                      <a:pt x="104" y="149"/>
                    </a:lnTo>
                    <a:lnTo>
                      <a:pt x="103" y="149"/>
                    </a:lnTo>
                    <a:lnTo>
                      <a:pt x="100" y="148"/>
                    </a:lnTo>
                    <a:lnTo>
                      <a:pt x="96" y="148"/>
                    </a:lnTo>
                    <a:lnTo>
                      <a:pt x="90" y="145"/>
                    </a:lnTo>
                    <a:lnTo>
                      <a:pt x="86" y="144"/>
                    </a:lnTo>
                    <a:lnTo>
                      <a:pt x="80" y="142"/>
                    </a:lnTo>
                    <a:lnTo>
                      <a:pt x="75" y="141"/>
                    </a:lnTo>
                    <a:lnTo>
                      <a:pt x="68" y="137"/>
                    </a:lnTo>
                    <a:lnTo>
                      <a:pt x="62" y="135"/>
                    </a:lnTo>
                    <a:lnTo>
                      <a:pt x="56" y="131"/>
                    </a:lnTo>
                    <a:lnTo>
                      <a:pt x="52" y="129"/>
                    </a:lnTo>
                    <a:lnTo>
                      <a:pt x="47" y="124"/>
                    </a:lnTo>
                    <a:lnTo>
                      <a:pt x="42" y="121"/>
                    </a:lnTo>
                    <a:lnTo>
                      <a:pt x="40" y="115"/>
                    </a:lnTo>
                    <a:lnTo>
                      <a:pt x="38" y="112"/>
                    </a:lnTo>
                    <a:lnTo>
                      <a:pt x="40" y="111"/>
                    </a:lnTo>
                    <a:lnTo>
                      <a:pt x="44" y="109"/>
                    </a:lnTo>
                    <a:lnTo>
                      <a:pt x="49" y="108"/>
                    </a:lnTo>
                    <a:lnTo>
                      <a:pt x="55" y="111"/>
                    </a:lnTo>
                    <a:lnTo>
                      <a:pt x="56" y="111"/>
                    </a:lnTo>
                    <a:lnTo>
                      <a:pt x="59" y="112"/>
                    </a:lnTo>
                    <a:lnTo>
                      <a:pt x="63" y="115"/>
                    </a:lnTo>
                    <a:lnTo>
                      <a:pt x="69" y="117"/>
                    </a:lnTo>
                    <a:lnTo>
                      <a:pt x="72" y="117"/>
                    </a:lnTo>
                    <a:lnTo>
                      <a:pt x="76" y="118"/>
                    </a:lnTo>
                    <a:lnTo>
                      <a:pt x="80" y="118"/>
                    </a:lnTo>
                    <a:lnTo>
                      <a:pt x="83" y="119"/>
                    </a:lnTo>
                    <a:lnTo>
                      <a:pt x="87" y="121"/>
                    </a:lnTo>
                    <a:lnTo>
                      <a:pt x="91" y="122"/>
                    </a:lnTo>
                    <a:lnTo>
                      <a:pt x="96" y="122"/>
                    </a:lnTo>
                    <a:lnTo>
                      <a:pt x="101" y="124"/>
                    </a:lnTo>
                    <a:lnTo>
                      <a:pt x="105" y="125"/>
                    </a:lnTo>
                    <a:lnTo>
                      <a:pt x="110" y="125"/>
                    </a:lnTo>
                    <a:lnTo>
                      <a:pt x="115" y="127"/>
                    </a:lnTo>
                    <a:lnTo>
                      <a:pt x="121" y="128"/>
                    </a:lnTo>
                    <a:lnTo>
                      <a:pt x="126" y="128"/>
                    </a:lnTo>
                    <a:lnTo>
                      <a:pt x="132" y="129"/>
                    </a:lnTo>
                    <a:lnTo>
                      <a:pt x="138" y="129"/>
                    </a:lnTo>
                    <a:lnTo>
                      <a:pt x="143" y="131"/>
                    </a:lnTo>
                    <a:lnTo>
                      <a:pt x="149" y="131"/>
                    </a:lnTo>
                    <a:lnTo>
                      <a:pt x="154" y="132"/>
                    </a:lnTo>
                    <a:lnTo>
                      <a:pt x="160" y="132"/>
                    </a:lnTo>
                    <a:lnTo>
                      <a:pt x="167" y="134"/>
                    </a:lnTo>
                    <a:lnTo>
                      <a:pt x="173" y="134"/>
                    </a:lnTo>
                    <a:lnTo>
                      <a:pt x="180" y="135"/>
                    </a:lnTo>
                    <a:lnTo>
                      <a:pt x="185" y="135"/>
                    </a:lnTo>
                    <a:lnTo>
                      <a:pt x="192" y="137"/>
                    </a:lnTo>
                    <a:lnTo>
                      <a:pt x="198" y="137"/>
                    </a:lnTo>
                    <a:lnTo>
                      <a:pt x="204" y="137"/>
                    </a:lnTo>
                    <a:lnTo>
                      <a:pt x="209" y="137"/>
                    </a:lnTo>
                    <a:lnTo>
                      <a:pt x="215" y="137"/>
                    </a:lnTo>
                    <a:lnTo>
                      <a:pt x="219" y="135"/>
                    </a:lnTo>
                    <a:lnTo>
                      <a:pt x="226" y="135"/>
                    </a:lnTo>
                    <a:lnTo>
                      <a:pt x="230" y="134"/>
                    </a:lnTo>
                    <a:lnTo>
                      <a:pt x="236" y="134"/>
                    </a:lnTo>
                    <a:lnTo>
                      <a:pt x="240" y="132"/>
                    </a:lnTo>
                    <a:lnTo>
                      <a:pt x="246" y="132"/>
                    </a:lnTo>
                    <a:lnTo>
                      <a:pt x="250" y="131"/>
                    </a:lnTo>
                    <a:lnTo>
                      <a:pt x="254" y="131"/>
                    </a:lnTo>
                    <a:lnTo>
                      <a:pt x="258" y="129"/>
                    </a:lnTo>
                    <a:lnTo>
                      <a:pt x="262" y="129"/>
                    </a:lnTo>
                    <a:lnTo>
                      <a:pt x="267" y="128"/>
                    </a:lnTo>
                    <a:lnTo>
                      <a:pt x="271" y="128"/>
                    </a:lnTo>
                    <a:lnTo>
                      <a:pt x="278" y="125"/>
                    </a:lnTo>
                    <a:lnTo>
                      <a:pt x="283" y="122"/>
                    </a:lnTo>
                    <a:lnTo>
                      <a:pt x="289" y="121"/>
                    </a:lnTo>
                    <a:lnTo>
                      <a:pt x="293" y="119"/>
                    </a:lnTo>
                    <a:lnTo>
                      <a:pt x="296" y="118"/>
                    </a:lnTo>
                    <a:lnTo>
                      <a:pt x="299" y="117"/>
                    </a:lnTo>
                    <a:lnTo>
                      <a:pt x="300" y="117"/>
                    </a:lnTo>
                    <a:lnTo>
                      <a:pt x="302" y="117"/>
                    </a:lnTo>
                    <a:lnTo>
                      <a:pt x="324" y="122"/>
                    </a:lnTo>
                    <a:lnTo>
                      <a:pt x="320" y="138"/>
                    </a:lnTo>
                    <a:lnTo>
                      <a:pt x="369" y="144"/>
                    </a:lnTo>
                    <a:lnTo>
                      <a:pt x="367" y="142"/>
                    </a:lnTo>
                    <a:lnTo>
                      <a:pt x="365" y="141"/>
                    </a:lnTo>
                    <a:lnTo>
                      <a:pt x="362" y="137"/>
                    </a:lnTo>
                    <a:lnTo>
                      <a:pt x="358" y="134"/>
                    </a:lnTo>
                    <a:lnTo>
                      <a:pt x="352" y="128"/>
                    </a:lnTo>
                    <a:lnTo>
                      <a:pt x="345" y="122"/>
                    </a:lnTo>
                    <a:lnTo>
                      <a:pt x="342" y="118"/>
                    </a:lnTo>
                    <a:lnTo>
                      <a:pt x="338" y="115"/>
                    </a:lnTo>
                    <a:lnTo>
                      <a:pt x="335" y="112"/>
                    </a:lnTo>
                    <a:lnTo>
                      <a:pt x="331" y="109"/>
                    </a:lnTo>
                    <a:lnTo>
                      <a:pt x="327" y="105"/>
                    </a:lnTo>
                    <a:lnTo>
                      <a:pt x="324" y="101"/>
                    </a:lnTo>
                    <a:lnTo>
                      <a:pt x="320" y="96"/>
                    </a:lnTo>
                    <a:lnTo>
                      <a:pt x="316" y="94"/>
                    </a:lnTo>
                    <a:lnTo>
                      <a:pt x="311" y="89"/>
                    </a:lnTo>
                    <a:lnTo>
                      <a:pt x="307" y="86"/>
                    </a:lnTo>
                    <a:lnTo>
                      <a:pt x="304" y="84"/>
                    </a:lnTo>
                    <a:lnTo>
                      <a:pt x="300" y="81"/>
                    </a:lnTo>
                    <a:lnTo>
                      <a:pt x="296" y="78"/>
                    </a:lnTo>
                    <a:lnTo>
                      <a:pt x="293" y="75"/>
                    </a:lnTo>
                    <a:lnTo>
                      <a:pt x="289" y="72"/>
                    </a:lnTo>
                    <a:lnTo>
                      <a:pt x="286" y="69"/>
                    </a:lnTo>
                    <a:lnTo>
                      <a:pt x="282" y="68"/>
                    </a:lnTo>
                    <a:lnTo>
                      <a:pt x="279" y="65"/>
                    </a:lnTo>
                    <a:lnTo>
                      <a:pt x="275" y="64"/>
                    </a:lnTo>
                    <a:lnTo>
                      <a:pt x="272" y="62"/>
                    </a:lnTo>
                    <a:lnTo>
                      <a:pt x="267" y="61"/>
                    </a:lnTo>
                    <a:lnTo>
                      <a:pt x="260" y="58"/>
                    </a:lnTo>
                    <a:lnTo>
                      <a:pt x="254" y="56"/>
                    </a:lnTo>
                    <a:lnTo>
                      <a:pt x="248" y="55"/>
                    </a:lnTo>
                    <a:lnTo>
                      <a:pt x="243" y="53"/>
                    </a:lnTo>
                    <a:lnTo>
                      <a:pt x="237" y="52"/>
                    </a:lnTo>
                    <a:lnTo>
                      <a:pt x="232" y="52"/>
                    </a:lnTo>
                    <a:lnTo>
                      <a:pt x="226" y="52"/>
                    </a:lnTo>
                    <a:lnTo>
                      <a:pt x="220" y="51"/>
                    </a:lnTo>
                    <a:lnTo>
                      <a:pt x="218" y="51"/>
                    </a:lnTo>
                    <a:lnTo>
                      <a:pt x="213" y="51"/>
                    </a:lnTo>
                    <a:lnTo>
                      <a:pt x="211" y="51"/>
                    </a:lnTo>
                    <a:lnTo>
                      <a:pt x="206" y="51"/>
                    </a:lnTo>
                    <a:lnTo>
                      <a:pt x="205" y="51"/>
                    </a:lnTo>
                    <a:lnTo>
                      <a:pt x="206" y="49"/>
                    </a:lnTo>
                    <a:lnTo>
                      <a:pt x="211" y="49"/>
                    </a:lnTo>
                    <a:lnTo>
                      <a:pt x="213" y="48"/>
                    </a:lnTo>
                    <a:lnTo>
                      <a:pt x="218" y="48"/>
                    </a:lnTo>
                    <a:lnTo>
                      <a:pt x="222" y="48"/>
                    </a:lnTo>
                    <a:lnTo>
                      <a:pt x="226" y="48"/>
                    </a:lnTo>
                    <a:lnTo>
                      <a:pt x="230" y="46"/>
                    </a:lnTo>
                    <a:lnTo>
                      <a:pt x="236" y="46"/>
                    </a:lnTo>
                    <a:lnTo>
                      <a:pt x="240" y="45"/>
                    </a:lnTo>
                    <a:lnTo>
                      <a:pt x="244" y="45"/>
                    </a:lnTo>
                    <a:lnTo>
                      <a:pt x="248" y="45"/>
                    </a:lnTo>
                    <a:lnTo>
                      <a:pt x="253" y="45"/>
                    </a:lnTo>
                    <a:lnTo>
                      <a:pt x="255" y="45"/>
                    </a:lnTo>
                    <a:lnTo>
                      <a:pt x="260" y="46"/>
                    </a:lnTo>
                    <a:lnTo>
                      <a:pt x="262" y="46"/>
                    </a:lnTo>
                    <a:lnTo>
                      <a:pt x="267" y="48"/>
                    </a:lnTo>
                    <a:lnTo>
                      <a:pt x="271" y="48"/>
                    </a:lnTo>
                    <a:lnTo>
                      <a:pt x="276" y="51"/>
                    </a:lnTo>
                    <a:lnTo>
                      <a:pt x="282" y="52"/>
                    </a:lnTo>
                    <a:lnTo>
                      <a:pt x="289" y="53"/>
                    </a:lnTo>
                    <a:lnTo>
                      <a:pt x="295" y="56"/>
                    </a:lnTo>
                    <a:lnTo>
                      <a:pt x="302" y="59"/>
                    </a:lnTo>
                    <a:lnTo>
                      <a:pt x="307" y="61"/>
                    </a:lnTo>
                    <a:lnTo>
                      <a:pt x="313" y="64"/>
                    </a:lnTo>
                    <a:lnTo>
                      <a:pt x="318" y="65"/>
                    </a:lnTo>
                    <a:lnTo>
                      <a:pt x="323" y="68"/>
                    </a:lnTo>
                    <a:lnTo>
                      <a:pt x="327" y="68"/>
                    </a:lnTo>
                    <a:lnTo>
                      <a:pt x="330" y="69"/>
                    </a:lnTo>
                    <a:lnTo>
                      <a:pt x="331" y="71"/>
                    </a:lnTo>
                    <a:lnTo>
                      <a:pt x="332" y="71"/>
                    </a:lnTo>
                    <a:lnTo>
                      <a:pt x="335" y="53"/>
                    </a:lnTo>
                    <a:lnTo>
                      <a:pt x="334" y="53"/>
                    </a:lnTo>
                    <a:lnTo>
                      <a:pt x="332" y="52"/>
                    </a:lnTo>
                    <a:lnTo>
                      <a:pt x="328" y="51"/>
                    </a:lnTo>
                    <a:lnTo>
                      <a:pt x="325" y="48"/>
                    </a:lnTo>
                    <a:lnTo>
                      <a:pt x="320" y="46"/>
                    </a:lnTo>
                    <a:lnTo>
                      <a:pt x="314" y="43"/>
                    </a:lnTo>
                    <a:lnTo>
                      <a:pt x="309" y="41"/>
                    </a:lnTo>
                    <a:lnTo>
                      <a:pt x="302" y="38"/>
                    </a:lnTo>
                    <a:lnTo>
                      <a:pt x="299" y="35"/>
                    </a:lnTo>
                    <a:lnTo>
                      <a:pt x="295" y="33"/>
                    </a:lnTo>
                    <a:lnTo>
                      <a:pt x="292" y="32"/>
                    </a:lnTo>
                    <a:lnTo>
                      <a:pt x="288" y="31"/>
                    </a:lnTo>
                    <a:lnTo>
                      <a:pt x="281" y="26"/>
                    </a:lnTo>
                    <a:lnTo>
                      <a:pt x="275" y="25"/>
                    </a:lnTo>
                    <a:lnTo>
                      <a:pt x="268" y="21"/>
                    </a:lnTo>
                    <a:lnTo>
                      <a:pt x="262" y="19"/>
                    </a:lnTo>
                    <a:lnTo>
                      <a:pt x="258" y="18"/>
                    </a:lnTo>
                    <a:lnTo>
                      <a:pt x="254" y="16"/>
                    </a:lnTo>
                    <a:lnTo>
                      <a:pt x="250" y="15"/>
                    </a:lnTo>
                    <a:lnTo>
                      <a:pt x="246" y="13"/>
                    </a:lnTo>
                    <a:lnTo>
                      <a:pt x="240" y="13"/>
                    </a:lnTo>
                    <a:lnTo>
                      <a:pt x="236" y="13"/>
                    </a:lnTo>
                    <a:lnTo>
                      <a:pt x="232" y="13"/>
                    </a:lnTo>
                    <a:lnTo>
                      <a:pt x="227" y="13"/>
                    </a:lnTo>
                    <a:lnTo>
                      <a:pt x="222" y="13"/>
                    </a:lnTo>
                    <a:lnTo>
                      <a:pt x="219" y="13"/>
                    </a:lnTo>
                    <a:lnTo>
                      <a:pt x="213" y="13"/>
                    </a:lnTo>
                    <a:lnTo>
                      <a:pt x="211" y="13"/>
                    </a:lnTo>
                    <a:lnTo>
                      <a:pt x="206" y="13"/>
                    </a:lnTo>
                    <a:lnTo>
                      <a:pt x="205" y="13"/>
                    </a:lnTo>
                    <a:lnTo>
                      <a:pt x="199" y="15"/>
                    </a:lnTo>
                    <a:lnTo>
                      <a:pt x="199" y="13"/>
                    </a:lnTo>
                    <a:lnTo>
                      <a:pt x="201" y="9"/>
                    </a:lnTo>
                    <a:lnTo>
                      <a:pt x="204" y="5"/>
                    </a:lnTo>
                    <a:lnTo>
                      <a:pt x="209" y="0"/>
                    </a:lnTo>
                    <a:lnTo>
                      <a:pt x="212" y="0"/>
                    </a:lnTo>
                    <a:lnTo>
                      <a:pt x="215" y="0"/>
                    </a:lnTo>
                    <a:lnTo>
                      <a:pt x="219" y="0"/>
                    </a:lnTo>
                    <a:lnTo>
                      <a:pt x="225" y="2"/>
                    </a:lnTo>
                    <a:lnTo>
                      <a:pt x="227" y="2"/>
                    </a:lnTo>
                    <a:lnTo>
                      <a:pt x="230" y="2"/>
                    </a:lnTo>
                    <a:lnTo>
                      <a:pt x="233" y="2"/>
                    </a:lnTo>
                    <a:lnTo>
                      <a:pt x="237" y="3"/>
                    </a:lnTo>
                    <a:lnTo>
                      <a:pt x="240" y="3"/>
                    </a:lnTo>
                    <a:lnTo>
                      <a:pt x="244" y="5"/>
                    </a:lnTo>
                    <a:lnTo>
                      <a:pt x="248" y="5"/>
                    </a:lnTo>
                    <a:lnTo>
                      <a:pt x="253" y="6"/>
                    </a:lnTo>
                    <a:lnTo>
                      <a:pt x="257" y="6"/>
                    </a:lnTo>
                    <a:lnTo>
                      <a:pt x="260" y="6"/>
                    </a:lnTo>
                    <a:lnTo>
                      <a:pt x="264" y="8"/>
                    </a:lnTo>
                    <a:lnTo>
                      <a:pt x="268" y="9"/>
                    </a:lnTo>
                    <a:lnTo>
                      <a:pt x="272" y="9"/>
                    </a:lnTo>
                    <a:lnTo>
                      <a:pt x="275" y="11"/>
                    </a:lnTo>
                    <a:lnTo>
                      <a:pt x="279" y="12"/>
                    </a:lnTo>
                    <a:lnTo>
                      <a:pt x="283" y="13"/>
                    </a:lnTo>
                    <a:lnTo>
                      <a:pt x="288" y="13"/>
                    </a:lnTo>
                    <a:lnTo>
                      <a:pt x="292" y="15"/>
                    </a:lnTo>
                    <a:lnTo>
                      <a:pt x="295" y="15"/>
                    </a:lnTo>
                    <a:lnTo>
                      <a:pt x="299" y="16"/>
                    </a:lnTo>
                    <a:lnTo>
                      <a:pt x="302" y="18"/>
                    </a:lnTo>
                    <a:lnTo>
                      <a:pt x="306" y="19"/>
                    </a:lnTo>
                    <a:lnTo>
                      <a:pt x="309" y="19"/>
                    </a:lnTo>
                    <a:lnTo>
                      <a:pt x="313" y="21"/>
                    </a:lnTo>
                    <a:lnTo>
                      <a:pt x="318" y="23"/>
                    </a:lnTo>
                    <a:lnTo>
                      <a:pt x="324" y="25"/>
                    </a:lnTo>
                    <a:lnTo>
                      <a:pt x="328" y="28"/>
                    </a:lnTo>
                    <a:lnTo>
                      <a:pt x="334" y="32"/>
                    </a:lnTo>
                    <a:lnTo>
                      <a:pt x="338" y="33"/>
                    </a:lnTo>
                    <a:lnTo>
                      <a:pt x="341" y="38"/>
                    </a:lnTo>
                    <a:lnTo>
                      <a:pt x="345" y="41"/>
                    </a:lnTo>
                    <a:lnTo>
                      <a:pt x="348" y="45"/>
                    </a:lnTo>
                    <a:lnTo>
                      <a:pt x="352" y="49"/>
                    </a:lnTo>
                    <a:lnTo>
                      <a:pt x="356" y="55"/>
                    </a:lnTo>
                    <a:lnTo>
                      <a:pt x="358" y="58"/>
                    </a:lnTo>
                    <a:lnTo>
                      <a:pt x="359" y="61"/>
                    </a:lnTo>
                    <a:lnTo>
                      <a:pt x="351" y="75"/>
                    </a:lnTo>
                    <a:lnTo>
                      <a:pt x="380" y="107"/>
                    </a:lnTo>
                    <a:lnTo>
                      <a:pt x="348" y="102"/>
                    </a:lnTo>
                    <a:lnTo>
                      <a:pt x="349" y="104"/>
                    </a:lnTo>
                    <a:lnTo>
                      <a:pt x="355" y="108"/>
                    </a:lnTo>
                    <a:lnTo>
                      <a:pt x="358" y="109"/>
                    </a:lnTo>
                    <a:lnTo>
                      <a:pt x="360" y="114"/>
                    </a:lnTo>
                    <a:lnTo>
                      <a:pt x="365" y="118"/>
                    </a:lnTo>
                    <a:lnTo>
                      <a:pt x="369" y="122"/>
                    </a:lnTo>
                    <a:lnTo>
                      <a:pt x="372" y="125"/>
                    </a:lnTo>
                    <a:lnTo>
                      <a:pt x="374" y="129"/>
                    </a:lnTo>
                    <a:lnTo>
                      <a:pt x="379" y="134"/>
                    </a:lnTo>
                    <a:lnTo>
                      <a:pt x="381" y="138"/>
                    </a:lnTo>
                    <a:lnTo>
                      <a:pt x="383" y="141"/>
                    </a:lnTo>
                    <a:lnTo>
                      <a:pt x="386" y="145"/>
                    </a:lnTo>
                    <a:lnTo>
                      <a:pt x="386" y="148"/>
                    </a:lnTo>
                    <a:lnTo>
                      <a:pt x="387" y="151"/>
                    </a:lnTo>
                    <a:lnTo>
                      <a:pt x="384" y="155"/>
                    </a:lnTo>
                    <a:lnTo>
                      <a:pt x="380" y="157"/>
                    </a:lnTo>
                    <a:lnTo>
                      <a:pt x="374" y="158"/>
                    </a:lnTo>
                    <a:lnTo>
                      <a:pt x="369" y="158"/>
                    </a:lnTo>
                    <a:lnTo>
                      <a:pt x="363" y="158"/>
                    </a:lnTo>
                    <a:lnTo>
                      <a:pt x="359" y="158"/>
                    </a:lnTo>
                    <a:lnTo>
                      <a:pt x="355" y="157"/>
                    </a:lnTo>
                    <a:lnTo>
                      <a:pt x="353" y="157"/>
                    </a:lnTo>
                    <a:lnTo>
                      <a:pt x="353" y="187"/>
                    </a:lnTo>
                    <a:lnTo>
                      <a:pt x="362" y="203"/>
                    </a:lnTo>
                    <a:lnTo>
                      <a:pt x="360" y="203"/>
                    </a:lnTo>
                    <a:lnTo>
                      <a:pt x="359" y="203"/>
                    </a:lnTo>
                    <a:lnTo>
                      <a:pt x="356" y="204"/>
                    </a:lnTo>
                    <a:lnTo>
                      <a:pt x="352" y="205"/>
                    </a:lnTo>
                    <a:lnTo>
                      <a:pt x="346" y="205"/>
                    </a:lnTo>
                    <a:lnTo>
                      <a:pt x="342" y="205"/>
                    </a:lnTo>
                    <a:lnTo>
                      <a:pt x="337" y="204"/>
                    </a:lnTo>
                    <a:lnTo>
                      <a:pt x="331" y="203"/>
                    </a:lnTo>
                    <a:lnTo>
                      <a:pt x="324" y="198"/>
                    </a:lnTo>
                    <a:lnTo>
                      <a:pt x="317" y="192"/>
                    </a:lnTo>
                    <a:lnTo>
                      <a:pt x="310" y="185"/>
                    </a:lnTo>
                    <a:lnTo>
                      <a:pt x="304" y="180"/>
                    </a:lnTo>
                    <a:lnTo>
                      <a:pt x="299" y="172"/>
                    </a:lnTo>
                    <a:lnTo>
                      <a:pt x="295" y="167"/>
                    </a:lnTo>
                    <a:lnTo>
                      <a:pt x="293" y="164"/>
                    </a:lnTo>
                    <a:lnTo>
                      <a:pt x="292" y="162"/>
                    </a:lnTo>
                    <a:lnTo>
                      <a:pt x="303" y="162"/>
                    </a:lnTo>
                    <a:lnTo>
                      <a:pt x="331" y="190"/>
                    </a:lnTo>
                    <a:lnTo>
                      <a:pt x="330" y="155"/>
                    </a:lnTo>
                    <a:lnTo>
                      <a:pt x="303" y="145"/>
                    </a:lnTo>
                    <a:lnTo>
                      <a:pt x="302" y="145"/>
                    </a:lnTo>
                    <a:lnTo>
                      <a:pt x="299" y="148"/>
                    </a:lnTo>
                    <a:lnTo>
                      <a:pt x="295" y="148"/>
                    </a:lnTo>
                    <a:lnTo>
                      <a:pt x="293" y="149"/>
                    </a:lnTo>
                    <a:lnTo>
                      <a:pt x="289" y="151"/>
                    </a:lnTo>
                    <a:lnTo>
                      <a:pt x="285" y="154"/>
                    </a:lnTo>
                    <a:lnTo>
                      <a:pt x="279" y="155"/>
                    </a:lnTo>
                    <a:lnTo>
                      <a:pt x="275" y="157"/>
                    </a:lnTo>
                    <a:lnTo>
                      <a:pt x="271" y="158"/>
                    </a:lnTo>
                    <a:lnTo>
                      <a:pt x="267" y="161"/>
                    </a:lnTo>
                    <a:lnTo>
                      <a:pt x="260" y="164"/>
                    </a:lnTo>
                    <a:lnTo>
                      <a:pt x="254" y="165"/>
                    </a:lnTo>
                    <a:lnTo>
                      <a:pt x="248" y="168"/>
                    </a:lnTo>
                    <a:lnTo>
                      <a:pt x="244" y="171"/>
                    </a:lnTo>
                    <a:lnTo>
                      <a:pt x="237" y="172"/>
                    </a:lnTo>
                    <a:lnTo>
                      <a:pt x="232" y="175"/>
                    </a:lnTo>
                    <a:lnTo>
                      <a:pt x="225" y="178"/>
                    </a:lnTo>
                    <a:lnTo>
                      <a:pt x="219" y="180"/>
                    </a:lnTo>
                    <a:lnTo>
                      <a:pt x="213" y="182"/>
                    </a:lnTo>
                    <a:lnTo>
                      <a:pt x="208" y="185"/>
                    </a:lnTo>
                    <a:lnTo>
                      <a:pt x="202" y="187"/>
                    </a:lnTo>
                    <a:lnTo>
                      <a:pt x="197" y="190"/>
                    </a:lnTo>
                    <a:lnTo>
                      <a:pt x="191" y="191"/>
                    </a:lnTo>
                    <a:lnTo>
                      <a:pt x="185" y="192"/>
                    </a:lnTo>
                    <a:lnTo>
                      <a:pt x="181" y="194"/>
                    </a:lnTo>
                    <a:lnTo>
                      <a:pt x="177" y="197"/>
                    </a:lnTo>
                    <a:lnTo>
                      <a:pt x="173" y="197"/>
                    </a:lnTo>
                    <a:lnTo>
                      <a:pt x="168" y="198"/>
                    </a:lnTo>
                    <a:lnTo>
                      <a:pt x="166" y="200"/>
                    </a:lnTo>
                    <a:lnTo>
                      <a:pt x="163" y="201"/>
                    </a:lnTo>
                    <a:lnTo>
                      <a:pt x="157" y="201"/>
                    </a:lnTo>
                    <a:lnTo>
                      <a:pt x="150" y="201"/>
                    </a:lnTo>
                    <a:lnTo>
                      <a:pt x="147" y="201"/>
                    </a:lnTo>
                    <a:lnTo>
                      <a:pt x="143" y="201"/>
                    </a:lnTo>
                    <a:lnTo>
                      <a:pt x="139" y="201"/>
                    </a:lnTo>
                    <a:lnTo>
                      <a:pt x="136" y="201"/>
                    </a:lnTo>
                    <a:lnTo>
                      <a:pt x="132" y="201"/>
                    </a:lnTo>
                    <a:lnTo>
                      <a:pt x="129" y="201"/>
                    </a:lnTo>
                    <a:lnTo>
                      <a:pt x="125" y="200"/>
                    </a:lnTo>
                    <a:lnTo>
                      <a:pt x="121" y="200"/>
                    </a:lnTo>
                    <a:lnTo>
                      <a:pt x="114" y="200"/>
                    </a:lnTo>
                    <a:lnTo>
                      <a:pt x="108" y="200"/>
                    </a:lnTo>
                    <a:lnTo>
                      <a:pt x="101" y="198"/>
                    </a:lnTo>
                    <a:lnTo>
                      <a:pt x="96" y="198"/>
                    </a:lnTo>
                    <a:lnTo>
                      <a:pt x="90" y="197"/>
                    </a:lnTo>
                    <a:lnTo>
                      <a:pt x="86" y="197"/>
                    </a:lnTo>
                    <a:lnTo>
                      <a:pt x="80" y="195"/>
                    </a:lnTo>
                    <a:lnTo>
                      <a:pt x="79" y="195"/>
                    </a:lnTo>
                    <a:lnTo>
                      <a:pt x="76" y="195"/>
                    </a:lnTo>
                    <a:lnTo>
                      <a:pt x="77" y="194"/>
                    </a:lnTo>
                    <a:lnTo>
                      <a:pt x="80" y="194"/>
                    </a:lnTo>
                    <a:lnTo>
                      <a:pt x="83" y="194"/>
                    </a:lnTo>
                    <a:lnTo>
                      <a:pt x="89" y="194"/>
                    </a:lnTo>
                    <a:lnTo>
                      <a:pt x="94" y="194"/>
                    </a:lnTo>
                    <a:lnTo>
                      <a:pt x="100" y="192"/>
                    </a:lnTo>
                    <a:lnTo>
                      <a:pt x="104" y="192"/>
                    </a:lnTo>
                    <a:lnTo>
                      <a:pt x="108" y="192"/>
                    </a:lnTo>
                    <a:lnTo>
                      <a:pt x="112" y="192"/>
                    </a:lnTo>
                    <a:lnTo>
                      <a:pt x="117" y="192"/>
                    </a:lnTo>
                    <a:lnTo>
                      <a:pt x="121" y="191"/>
                    </a:lnTo>
                    <a:lnTo>
                      <a:pt x="124" y="191"/>
                    </a:lnTo>
                    <a:lnTo>
                      <a:pt x="128" y="190"/>
                    </a:lnTo>
                    <a:lnTo>
                      <a:pt x="132" y="190"/>
                    </a:lnTo>
                    <a:lnTo>
                      <a:pt x="136" y="188"/>
                    </a:lnTo>
                    <a:lnTo>
                      <a:pt x="139" y="188"/>
                    </a:lnTo>
                    <a:lnTo>
                      <a:pt x="143" y="187"/>
                    </a:lnTo>
                    <a:lnTo>
                      <a:pt x="147" y="187"/>
                    </a:lnTo>
                    <a:lnTo>
                      <a:pt x="153" y="185"/>
                    </a:lnTo>
                    <a:lnTo>
                      <a:pt x="159" y="184"/>
                    </a:lnTo>
                    <a:lnTo>
                      <a:pt x="164" y="182"/>
                    </a:lnTo>
                    <a:lnTo>
                      <a:pt x="168" y="181"/>
                    </a:lnTo>
                    <a:lnTo>
                      <a:pt x="132" y="162"/>
                    </a:lnTo>
                    <a:lnTo>
                      <a:pt x="129" y="164"/>
                    </a:lnTo>
                    <a:lnTo>
                      <a:pt x="126" y="164"/>
                    </a:lnTo>
                    <a:lnTo>
                      <a:pt x="122" y="165"/>
                    </a:lnTo>
                    <a:lnTo>
                      <a:pt x="117" y="167"/>
                    </a:lnTo>
                    <a:lnTo>
                      <a:pt x="112" y="170"/>
                    </a:lnTo>
                    <a:lnTo>
                      <a:pt x="105" y="171"/>
                    </a:lnTo>
                    <a:lnTo>
                      <a:pt x="100" y="172"/>
                    </a:lnTo>
                    <a:lnTo>
                      <a:pt x="96" y="174"/>
                    </a:lnTo>
                    <a:lnTo>
                      <a:pt x="91" y="174"/>
                    </a:lnTo>
                    <a:lnTo>
                      <a:pt x="87" y="175"/>
                    </a:lnTo>
                    <a:lnTo>
                      <a:pt x="84" y="177"/>
                    </a:lnTo>
                    <a:lnTo>
                      <a:pt x="77" y="178"/>
                    </a:lnTo>
                    <a:lnTo>
                      <a:pt x="72" y="180"/>
                    </a:lnTo>
                    <a:lnTo>
                      <a:pt x="65" y="180"/>
                    </a:lnTo>
                    <a:lnTo>
                      <a:pt x="59" y="181"/>
                    </a:lnTo>
                    <a:lnTo>
                      <a:pt x="54" y="181"/>
                    </a:lnTo>
                    <a:lnTo>
                      <a:pt x="49" y="181"/>
                    </a:lnTo>
                    <a:lnTo>
                      <a:pt x="45" y="180"/>
                    </a:lnTo>
                    <a:lnTo>
                      <a:pt x="40" y="178"/>
                    </a:lnTo>
                    <a:lnTo>
                      <a:pt x="35" y="175"/>
                    </a:lnTo>
                    <a:lnTo>
                      <a:pt x="33" y="174"/>
                    </a:lnTo>
                    <a:lnTo>
                      <a:pt x="27" y="171"/>
                    </a:lnTo>
                    <a:lnTo>
                      <a:pt x="24" y="168"/>
                    </a:lnTo>
                    <a:lnTo>
                      <a:pt x="20" y="164"/>
                    </a:lnTo>
                    <a:lnTo>
                      <a:pt x="17" y="162"/>
                    </a:lnTo>
                    <a:lnTo>
                      <a:pt x="13" y="158"/>
                    </a:lnTo>
                    <a:lnTo>
                      <a:pt x="10" y="155"/>
                    </a:lnTo>
                    <a:lnTo>
                      <a:pt x="7" y="152"/>
                    </a:lnTo>
                    <a:lnTo>
                      <a:pt x="5" y="149"/>
                    </a:lnTo>
                    <a:lnTo>
                      <a:pt x="2" y="147"/>
                    </a:lnTo>
                    <a:lnTo>
                      <a:pt x="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40"/>
              <p:cNvSpPr>
                <a:spLocks/>
              </p:cNvSpPr>
              <p:nvPr/>
            </p:nvSpPr>
            <p:spPr bwMode="auto">
              <a:xfrm>
                <a:off x="479" y="1794"/>
                <a:ext cx="56" cy="13"/>
              </a:xfrm>
              <a:custGeom>
                <a:avLst/>
                <a:gdLst>
                  <a:gd name="T0" fmla="*/ 7 w 112"/>
                  <a:gd name="T1" fmla="*/ 2 h 26"/>
                  <a:gd name="T2" fmla="*/ 7 w 112"/>
                  <a:gd name="T3" fmla="*/ 2 h 26"/>
                  <a:gd name="T4" fmla="*/ 7 w 112"/>
                  <a:gd name="T5" fmla="*/ 2 h 26"/>
                  <a:gd name="T6" fmla="*/ 7 w 112"/>
                  <a:gd name="T7" fmla="*/ 2 h 26"/>
                  <a:gd name="T8" fmla="*/ 7 w 112"/>
                  <a:gd name="T9" fmla="*/ 1 h 26"/>
                  <a:gd name="T10" fmla="*/ 6 w 112"/>
                  <a:gd name="T11" fmla="*/ 1 h 26"/>
                  <a:gd name="T12" fmla="*/ 6 w 112"/>
                  <a:gd name="T13" fmla="*/ 1 h 26"/>
                  <a:gd name="T14" fmla="*/ 6 w 112"/>
                  <a:gd name="T15" fmla="*/ 1 h 26"/>
                  <a:gd name="T16" fmla="*/ 5 w 112"/>
                  <a:gd name="T17" fmla="*/ 1 h 26"/>
                  <a:gd name="T18" fmla="*/ 5 w 112"/>
                  <a:gd name="T19" fmla="*/ 1 h 26"/>
                  <a:gd name="T20" fmla="*/ 5 w 112"/>
                  <a:gd name="T21" fmla="*/ 1 h 26"/>
                  <a:gd name="T22" fmla="*/ 5 w 112"/>
                  <a:gd name="T23" fmla="*/ 1 h 26"/>
                  <a:gd name="T24" fmla="*/ 4 w 112"/>
                  <a:gd name="T25" fmla="*/ 1 h 26"/>
                  <a:gd name="T26" fmla="*/ 4 w 112"/>
                  <a:gd name="T27" fmla="*/ 1 h 26"/>
                  <a:gd name="T28" fmla="*/ 4 w 112"/>
                  <a:gd name="T29" fmla="*/ 1 h 26"/>
                  <a:gd name="T30" fmla="*/ 4 w 112"/>
                  <a:gd name="T31" fmla="*/ 1 h 26"/>
                  <a:gd name="T32" fmla="*/ 3 w 112"/>
                  <a:gd name="T33" fmla="*/ 1 h 26"/>
                  <a:gd name="T34" fmla="*/ 3 w 112"/>
                  <a:gd name="T35" fmla="*/ 1 h 26"/>
                  <a:gd name="T36" fmla="*/ 3 w 112"/>
                  <a:gd name="T37" fmla="*/ 1 h 26"/>
                  <a:gd name="T38" fmla="*/ 3 w 112"/>
                  <a:gd name="T39" fmla="*/ 1 h 26"/>
                  <a:gd name="T40" fmla="*/ 2 w 112"/>
                  <a:gd name="T41" fmla="*/ 1 h 26"/>
                  <a:gd name="T42" fmla="*/ 2 w 112"/>
                  <a:gd name="T43" fmla="*/ 0 h 26"/>
                  <a:gd name="T44" fmla="*/ 2 w 112"/>
                  <a:gd name="T45" fmla="*/ 0 h 26"/>
                  <a:gd name="T46" fmla="*/ 2 w 112"/>
                  <a:gd name="T47" fmla="*/ 0 h 26"/>
                  <a:gd name="T48" fmla="*/ 2 w 112"/>
                  <a:gd name="T49" fmla="*/ 0 h 26"/>
                  <a:gd name="T50" fmla="*/ 1 w 112"/>
                  <a:gd name="T51" fmla="*/ 1 h 26"/>
                  <a:gd name="T52" fmla="*/ 1 w 112"/>
                  <a:gd name="T53" fmla="*/ 1 h 26"/>
                  <a:gd name="T54" fmla="*/ 1 w 112"/>
                  <a:gd name="T55" fmla="*/ 1 h 26"/>
                  <a:gd name="T56" fmla="*/ 1 w 112"/>
                  <a:gd name="T57" fmla="*/ 1 h 26"/>
                  <a:gd name="T58" fmla="*/ 0 w 112"/>
                  <a:gd name="T59" fmla="*/ 2 h 26"/>
                  <a:gd name="T60" fmla="*/ 1 w 112"/>
                  <a:gd name="T61" fmla="*/ 2 h 26"/>
                  <a:gd name="T62" fmla="*/ 1 w 112"/>
                  <a:gd name="T63" fmla="*/ 2 h 26"/>
                  <a:gd name="T64" fmla="*/ 1 w 112"/>
                  <a:gd name="T65" fmla="*/ 2 h 26"/>
                  <a:gd name="T66" fmla="*/ 1 w 112"/>
                  <a:gd name="T67" fmla="*/ 2 h 26"/>
                  <a:gd name="T68" fmla="*/ 2 w 112"/>
                  <a:gd name="T69" fmla="*/ 2 h 26"/>
                  <a:gd name="T70" fmla="*/ 2 w 112"/>
                  <a:gd name="T71" fmla="*/ 2 h 26"/>
                  <a:gd name="T72" fmla="*/ 2 w 112"/>
                  <a:gd name="T73" fmla="*/ 2 h 26"/>
                  <a:gd name="T74" fmla="*/ 2 w 112"/>
                  <a:gd name="T75" fmla="*/ 2 h 26"/>
                  <a:gd name="T76" fmla="*/ 3 w 112"/>
                  <a:gd name="T77" fmla="*/ 2 h 26"/>
                  <a:gd name="T78" fmla="*/ 3 w 112"/>
                  <a:gd name="T79" fmla="*/ 2 h 26"/>
                  <a:gd name="T80" fmla="*/ 3 w 112"/>
                  <a:gd name="T81" fmla="*/ 2 h 26"/>
                  <a:gd name="T82" fmla="*/ 3 w 112"/>
                  <a:gd name="T83" fmla="*/ 2 h 26"/>
                  <a:gd name="T84" fmla="*/ 4 w 112"/>
                  <a:gd name="T85" fmla="*/ 2 h 26"/>
                  <a:gd name="T86" fmla="*/ 4 w 112"/>
                  <a:gd name="T87" fmla="*/ 2 h 26"/>
                  <a:gd name="T88" fmla="*/ 4 w 112"/>
                  <a:gd name="T89" fmla="*/ 2 h 26"/>
                  <a:gd name="T90" fmla="*/ 4 w 112"/>
                  <a:gd name="T91" fmla="*/ 2 h 26"/>
                  <a:gd name="T92" fmla="*/ 5 w 112"/>
                  <a:gd name="T93" fmla="*/ 2 h 26"/>
                  <a:gd name="T94" fmla="*/ 5 w 112"/>
                  <a:gd name="T95" fmla="*/ 2 h 26"/>
                  <a:gd name="T96" fmla="*/ 5 w 112"/>
                  <a:gd name="T97" fmla="*/ 2 h 26"/>
                  <a:gd name="T98" fmla="*/ 5 w 112"/>
                  <a:gd name="T99" fmla="*/ 2 h 26"/>
                  <a:gd name="T100" fmla="*/ 6 w 112"/>
                  <a:gd name="T101" fmla="*/ 2 h 26"/>
                  <a:gd name="T102" fmla="*/ 6 w 112"/>
                  <a:gd name="T103" fmla="*/ 2 h 26"/>
                  <a:gd name="T104" fmla="*/ 6 w 112"/>
                  <a:gd name="T105" fmla="*/ 2 h 26"/>
                  <a:gd name="T106" fmla="*/ 6 w 112"/>
                  <a:gd name="T107" fmla="*/ 2 h 26"/>
                  <a:gd name="T108" fmla="*/ 7 w 112"/>
                  <a:gd name="T109" fmla="*/ 2 h 26"/>
                  <a:gd name="T110" fmla="*/ 7 w 112"/>
                  <a:gd name="T111" fmla="*/ 2 h 26"/>
                  <a:gd name="T112" fmla="*/ 7 w 112"/>
                  <a:gd name="T113" fmla="*/ 2 h 26"/>
                  <a:gd name="T114" fmla="*/ 7 w 112"/>
                  <a:gd name="T115" fmla="*/ 2 h 26"/>
                  <a:gd name="T116" fmla="*/ 7 w 112"/>
                  <a:gd name="T117" fmla="*/ 2 h 26"/>
                  <a:gd name="T118" fmla="*/ 7 w 112"/>
                  <a:gd name="T119" fmla="*/ 2 h 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26"/>
                  <a:gd name="T182" fmla="*/ 112 w 112"/>
                  <a:gd name="T183" fmla="*/ 26 h 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26">
                    <a:moveTo>
                      <a:pt x="112" y="21"/>
                    </a:moveTo>
                    <a:lnTo>
                      <a:pt x="110" y="20"/>
                    </a:lnTo>
                    <a:lnTo>
                      <a:pt x="107" y="20"/>
                    </a:lnTo>
                    <a:lnTo>
                      <a:pt x="103" y="17"/>
                    </a:lnTo>
                    <a:lnTo>
                      <a:pt x="98" y="16"/>
                    </a:lnTo>
                    <a:lnTo>
                      <a:pt x="91" y="14"/>
                    </a:lnTo>
                    <a:lnTo>
                      <a:pt x="85" y="13"/>
                    </a:lnTo>
                    <a:lnTo>
                      <a:pt x="81" y="11"/>
                    </a:lnTo>
                    <a:lnTo>
                      <a:pt x="78" y="10"/>
                    </a:lnTo>
                    <a:lnTo>
                      <a:pt x="74" y="10"/>
                    </a:lnTo>
                    <a:lnTo>
                      <a:pt x="71" y="8"/>
                    </a:lnTo>
                    <a:lnTo>
                      <a:pt x="65" y="7"/>
                    </a:lnTo>
                    <a:lnTo>
                      <a:pt x="63" y="7"/>
                    </a:lnTo>
                    <a:lnTo>
                      <a:pt x="57" y="6"/>
                    </a:lnTo>
                    <a:lnTo>
                      <a:pt x="54" y="6"/>
                    </a:lnTo>
                    <a:lnTo>
                      <a:pt x="50" y="4"/>
                    </a:lnTo>
                    <a:lnTo>
                      <a:pt x="46" y="4"/>
                    </a:lnTo>
                    <a:lnTo>
                      <a:pt x="43" y="3"/>
                    </a:lnTo>
                    <a:lnTo>
                      <a:pt x="40" y="3"/>
                    </a:lnTo>
                    <a:lnTo>
                      <a:pt x="36" y="1"/>
                    </a:lnTo>
                    <a:lnTo>
                      <a:pt x="32" y="1"/>
                    </a:lnTo>
                    <a:lnTo>
                      <a:pt x="29" y="0"/>
                    </a:lnTo>
                    <a:lnTo>
                      <a:pt x="28" y="0"/>
                    </a:lnTo>
                    <a:lnTo>
                      <a:pt x="22" y="0"/>
                    </a:lnTo>
                    <a:lnTo>
                      <a:pt x="19" y="0"/>
                    </a:lnTo>
                    <a:lnTo>
                      <a:pt x="12" y="1"/>
                    </a:lnTo>
                    <a:lnTo>
                      <a:pt x="8" y="4"/>
                    </a:lnTo>
                    <a:lnTo>
                      <a:pt x="5" y="7"/>
                    </a:lnTo>
                    <a:lnTo>
                      <a:pt x="2" y="10"/>
                    </a:lnTo>
                    <a:lnTo>
                      <a:pt x="0" y="17"/>
                    </a:lnTo>
                    <a:lnTo>
                      <a:pt x="2" y="21"/>
                    </a:lnTo>
                    <a:lnTo>
                      <a:pt x="4" y="21"/>
                    </a:lnTo>
                    <a:lnTo>
                      <a:pt x="8" y="23"/>
                    </a:lnTo>
                    <a:lnTo>
                      <a:pt x="12" y="23"/>
                    </a:lnTo>
                    <a:lnTo>
                      <a:pt x="19" y="23"/>
                    </a:lnTo>
                    <a:lnTo>
                      <a:pt x="22" y="23"/>
                    </a:lnTo>
                    <a:lnTo>
                      <a:pt x="26" y="23"/>
                    </a:lnTo>
                    <a:lnTo>
                      <a:pt x="30" y="23"/>
                    </a:lnTo>
                    <a:lnTo>
                      <a:pt x="33" y="23"/>
                    </a:lnTo>
                    <a:lnTo>
                      <a:pt x="37" y="23"/>
                    </a:lnTo>
                    <a:lnTo>
                      <a:pt x="42" y="23"/>
                    </a:lnTo>
                    <a:lnTo>
                      <a:pt x="46" y="23"/>
                    </a:lnTo>
                    <a:lnTo>
                      <a:pt x="51" y="24"/>
                    </a:lnTo>
                    <a:lnTo>
                      <a:pt x="54" y="24"/>
                    </a:lnTo>
                    <a:lnTo>
                      <a:pt x="58" y="24"/>
                    </a:lnTo>
                    <a:lnTo>
                      <a:pt x="63" y="24"/>
                    </a:lnTo>
                    <a:lnTo>
                      <a:pt x="67" y="24"/>
                    </a:lnTo>
                    <a:lnTo>
                      <a:pt x="71" y="24"/>
                    </a:lnTo>
                    <a:lnTo>
                      <a:pt x="74" y="24"/>
                    </a:lnTo>
                    <a:lnTo>
                      <a:pt x="78" y="24"/>
                    </a:lnTo>
                    <a:lnTo>
                      <a:pt x="82" y="24"/>
                    </a:lnTo>
                    <a:lnTo>
                      <a:pt x="88" y="24"/>
                    </a:lnTo>
                    <a:lnTo>
                      <a:pt x="92" y="24"/>
                    </a:lnTo>
                    <a:lnTo>
                      <a:pt x="96" y="26"/>
                    </a:lnTo>
                    <a:lnTo>
                      <a:pt x="99" y="26"/>
                    </a:lnTo>
                    <a:lnTo>
                      <a:pt x="103" y="26"/>
                    </a:lnTo>
                    <a:lnTo>
                      <a:pt x="107" y="24"/>
                    </a:lnTo>
                    <a:lnTo>
                      <a:pt x="110" y="23"/>
                    </a:lnTo>
                    <a:lnTo>
                      <a:pt x="1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 name="Freeform 41"/>
              <p:cNvSpPr>
                <a:spLocks/>
              </p:cNvSpPr>
              <p:nvPr/>
            </p:nvSpPr>
            <p:spPr bwMode="auto">
              <a:xfrm>
                <a:off x="499" y="1760"/>
                <a:ext cx="75" cy="41"/>
              </a:xfrm>
              <a:custGeom>
                <a:avLst/>
                <a:gdLst>
                  <a:gd name="T0" fmla="*/ 0 w 150"/>
                  <a:gd name="T1" fmla="*/ 3 h 82"/>
                  <a:gd name="T2" fmla="*/ 1 w 150"/>
                  <a:gd name="T3" fmla="*/ 3 h 82"/>
                  <a:gd name="T4" fmla="*/ 1 w 150"/>
                  <a:gd name="T5" fmla="*/ 3 h 82"/>
                  <a:gd name="T6" fmla="*/ 1 w 150"/>
                  <a:gd name="T7" fmla="*/ 3 h 82"/>
                  <a:gd name="T8" fmla="*/ 1 w 150"/>
                  <a:gd name="T9" fmla="*/ 3 h 82"/>
                  <a:gd name="T10" fmla="*/ 2 w 150"/>
                  <a:gd name="T11" fmla="*/ 3 h 82"/>
                  <a:gd name="T12" fmla="*/ 3 w 150"/>
                  <a:gd name="T13" fmla="*/ 3 h 82"/>
                  <a:gd name="T14" fmla="*/ 3 w 150"/>
                  <a:gd name="T15" fmla="*/ 3 h 82"/>
                  <a:gd name="T16" fmla="*/ 4 w 150"/>
                  <a:gd name="T17" fmla="*/ 3 h 82"/>
                  <a:gd name="T18" fmla="*/ 5 w 150"/>
                  <a:gd name="T19" fmla="*/ 4 h 82"/>
                  <a:gd name="T20" fmla="*/ 5 w 150"/>
                  <a:gd name="T21" fmla="*/ 4 h 82"/>
                  <a:gd name="T22" fmla="*/ 5 w 150"/>
                  <a:gd name="T23" fmla="*/ 4 h 82"/>
                  <a:gd name="T24" fmla="*/ 5 w 150"/>
                  <a:gd name="T25" fmla="*/ 3 h 82"/>
                  <a:gd name="T26" fmla="*/ 5 w 150"/>
                  <a:gd name="T27" fmla="*/ 3 h 82"/>
                  <a:gd name="T28" fmla="*/ 4 w 150"/>
                  <a:gd name="T29" fmla="*/ 3 h 82"/>
                  <a:gd name="T30" fmla="*/ 4 w 150"/>
                  <a:gd name="T31" fmla="*/ 2 h 82"/>
                  <a:gd name="T32" fmla="*/ 3 w 150"/>
                  <a:gd name="T33" fmla="*/ 1 h 82"/>
                  <a:gd name="T34" fmla="*/ 3 w 150"/>
                  <a:gd name="T35" fmla="*/ 1 h 82"/>
                  <a:gd name="T36" fmla="*/ 3 w 150"/>
                  <a:gd name="T37" fmla="*/ 1 h 82"/>
                  <a:gd name="T38" fmla="*/ 4 w 150"/>
                  <a:gd name="T39" fmla="*/ 0 h 82"/>
                  <a:gd name="T40" fmla="*/ 5 w 150"/>
                  <a:gd name="T41" fmla="*/ 1 h 82"/>
                  <a:gd name="T42" fmla="*/ 5 w 150"/>
                  <a:gd name="T43" fmla="*/ 1 h 82"/>
                  <a:gd name="T44" fmla="*/ 5 w 150"/>
                  <a:gd name="T45" fmla="*/ 1 h 82"/>
                  <a:gd name="T46" fmla="*/ 6 w 150"/>
                  <a:gd name="T47" fmla="*/ 2 h 82"/>
                  <a:gd name="T48" fmla="*/ 6 w 150"/>
                  <a:gd name="T49" fmla="*/ 2 h 82"/>
                  <a:gd name="T50" fmla="*/ 7 w 150"/>
                  <a:gd name="T51" fmla="*/ 2 h 82"/>
                  <a:gd name="T52" fmla="*/ 7 w 150"/>
                  <a:gd name="T53" fmla="*/ 3 h 82"/>
                  <a:gd name="T54" fmla="*/ 9 w 150"/>
                  <a:gd name="T55" fmla="*/ 3 h 82"/>
                  <a:gd name="T56" fmla="*/ 9 w 150"/>
                  <a:gd name="T57" fmla="*/ 4 h 82"/>
                  <a:gd name="T58" fmla="*/ 10 w 150"/>
                  <a:gd name="T59" fmla="*/ 4 h 82"/>
                  <a:gd name="T60" fmla="*/ 10 w 150"/>
                  <a:gd name="T61" fmla="*/ 4 h 82"/>
                  <a:gd name="T62" fmla="*/ 9 w 150"/>
                  <a:gd name="T63" fmla="*/ 4 h 82"/>
                  <a:gd name="T64" fmla="*/ 9 w 150"/>
                  <a:gd name="T65" fmla="*/ 4 h 82"/>
                  <a:gd name="T66" fmla="*/ 8 w 150"/>
                  <a:gd name="T67" fmla="*/ 4 h 82"/>
                  <a:gd name="T68" fmla="*/ 8 w 150"/>
                  <a:gd name="T69" fmla="*/ 4 h 82"/>
                  <a:gd name="T70" fmla="*/ 7 w 150"/>
                  <a:gd name="T71" fmla="*/ 3 h 82"/>
                  <a:gd name="T72" fmla="*/ 7 w 150"/>
                  <a:gd name="T73" fmla="*/ 3 h 82"/>
                  <a:gd name="T74" fmla="*/ 6 w 150"/>
                  <a:gd name="T75" fmla="*/ 3 h 82"/>
                  <a:gd name="T76" fmla="*/ 6 w 150"/>
                  <a:gd name="T77" fmla="*/ 3 h 82"/>
                  <a:gd name="T78" fmla="*/ 6 w 150"/>
                  <a:gd name="T79" fmla="*/ 3 h 82"/>
                  <a:gd name="T80" fmla="*/ 6 w 150"/>
                  <a:gd name="T81" fmla="*/ 3 h 82"/>
                  <a:gd name="T82" fmla="*/ 7 w 150"/>
                  <a:gd name="T83" fmla="*/ 4 h 82"/>
                  <a:gd name="T84" fmla="*/ 7 w 150"/>
                  <a:gd name="T85" fmla="*/ 4 h 82"/>
                  <a:gd name="T86" fmla="*/ 7 w 150"/>
                  <a:gd name="T87" fmla="*/ 5 h 82"/>
                  <a:gd name="T88" fmla="*/ 8 w 150"/>
                  <a:gd name="T89" fmla="*/ 5 h 82"/>
                  <a:gd name="T90" fmla="*/ 7 w 150"/>
                  <a:gd name="T91" fmla="*/ 5 h 82"/>
                  <a:gd name="T92" fmla="*/ 6 w 150"/>
                  <a:gd name="T93" fmla="*/ 5 h 82"/>
                  <a:gd name="T94" fmla="*/ 6 w 150"/>
                  <a:gd name="T95" fmla="*/ 5 h 82"/>
                  <a:gd name="T96" fmla="*/ 5 w 150"/>
                  <a:gd name="T97" fmla="*/ 5 h 82"/>
                  <a:gd name="T98" fmla="*/ 5 w 150"/>
                  <a:gd name="T99" fmla="*/ 5 h 82"/>
                  <a:gd name="T100" fmla="*/ 5 w 150"/>
                  <a:gd name="T101" fmla="*/ 5 h 82"/>
                  <a:gd name="T102" fmla="*/ 4 w 150"/>
                  <a:gd name="T103" fmla="*/ 5 h 82"/>
                  <a:gd name="T104" fmla="*/ 3 w 150"/>
                  <a:gd name="T105" fmla="*/ 5 h 82"/>
                  <a:gd name="T106" fmla="*/ 3 w 150"/>
                  <a:gd name="T107" fmla="*/ 4 h 82"/>
                  <a:gd name="T108" fmla="*/ 3 w 150"/>
                  <a:gd name="T109" fmla="*/ 4 h 82"/>
                  <a:gd name="T110" fmla="*/ 2 w 150"/>
                  <a:gd name="T111" fmla="*/ 4 h 82"/>
                  <a:gd name="T112" fmla="*/ 1 w 150"/>
                  <a:gd name="T113" fmla="*/ 4 h 82"/>
                  <a:gd name="T114" fmla="*/ 1 w 150"/>
                  <a:gd name="T115" fmla="*/ 4 h 82"/>
                  <a:gd name="T116" fmla="*/ 1 w 150"/>
                  <a:gd name="T117" fmla="*/ 4 h 82"/>
                  <a:gd name="T118" fmla="*/ 1 w 150"/>
                  <a:gd name="T119" fmla="*/ 4 h 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0"/>
                  <a:gd name="T181" fmla="*/ 0 h 82"/>
                  <a:gd name="T182" fmla="*/ 150 w 150"/>
                  <a:gd name="T183" fmla="*/ 82 h 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0" h="82">
                    <a:moveTo>
                      <a:pt x="2" y="53"/>
                    </a:moveTo>
                    <a:lnTo>
                      <a:pt x="0" y="49"/>
                    </a:lnTo>
                    <a:lnTo>
                      <a:pt x="0" y="46"/>
                    </a:lnTo>
                    <a:lnTo>
                      <a:pt x="2" y="43"/>
                    </a:lnTo>
                    <a:lnTo>
                      <a:pt x="3" y="41"/>
                    </a:lnTo>
                    <a:lnTo>
                      <a:pt x="6" y="39"/>
                    </a:lnTo>
                    <a:lnTo>
                      <a:pt x="9" y="38"/>
                    </a:lnTo>
                    <a:lnTo>
                      <a:pt x="11" y="38"/>
                    </a:lnTo>
                    <a:lnTo>
                      <a:pt x="17" y="38"/>
                    </a:lnTo>
                    <a:lnTo>
                      <a:pt x="20" y="38"/>
                    </a:lnTo>
                    <a:lnTo>
                      <a:pt x="24" y="38"/>
                    </a:lnTo>
                    <a:lnTo>
                      <a:pt x="28" y="39"/>
                    </a:lnTo>
                    <a:lnTo>
                      <a:pt x="32" y="41"/>
                    </a:lnTo>
                    <a:lnTo>
                      <a:pt x="38" y="42"/>
                    </a:lnTo>
                    <a:lnTo>
                      <a:pt x="42" y="45"/>
                    </a:lnTo>
                    <a:lnTo>
                      <a:pt x="48" y="46"/>
                    </a:lnTo>
                    <a:lnTo>
                      <a:pt x="53" y="48"/>
                    </a:lnTo>
                    <a:lnTo>
                      <a:pt x="58" y="49"/>
                    </a:lnTo>
                    <a:lnTo>
                      <a:pt x="62" y="52"/>
                    </a:lnTo>
                    <a:lnTo>
                      <a:pt x="66" y="53"/>
                    </a:lnTo>
                    <a:lnTo>
                      <a:pt x="70" y="55"/>
                    </a:lnTo>
                    <a:lnTo>
                      <a:pt x="76" y="56"/>
                    </a:lnTo>
                    <a:lnTo>
                      <a:pt x="77" y="56"/>
                    </a:lnTo>
                    <a:lnTo>
                      <a:pt x="77" y="53"/>
                    </a:lnTo>
                    <a:lnTo>
                      <a:pt x="76" y="52"/>
                    </a:lnTo>
                    <a:lnTo>
                      <a:pt x="73" y="49"/>
                    </a:lnTo>
                    <a:lnTo>
                      <a:pt x="72" y="46"/>
                    </a:lnTo>
                    <a:lnTo>
                      <a:pt x="69" y="41"/>
                    </a:lnTo>
                    <a:lnTo>
                      <a:pt x="66" y="38"/>
                    </a:lnTo>
                    <a:lnTo>
                      <a:pt x="63" y="33"/>
                    </a:lnTo>
                    <a:lnTo>
                      <a:pt x="60" y="28"/>
                    </a:lnTo>
                    <a:lnTo>
                      <a:pt x="58" y="23"/>
                    </a:lnTo>
                    <a:lnTo>
                      <a:pt x="55" y="19"/>
                    </a:lnTo>
                    <a:lnTo>
                      <a:pt x="52" y="13"/>
                    </a:lnTo>
                    <a:lnTo>
                      <a:pt x="51" y="11"/>
                    </a:lnTo>
                    <a:lnTo>
                      <a:pt x="49" y="6"/>
                    </a:lnTo>
                    <a:lnTo>
                      <a:pt x="49" y="3"/>
                    </a:lnTo>
                    <a:lnTo>
                      <a:pt x="49" y="2"/>
                    </a:lnTo>
                    <a:lnTo>
                      <a:pt x="51" y="0"/>
                    </a:lnTo>
                    <a:lnTo>
                      <a:pt x="55" y="0"/>
                    </a:lnTo>
                    <a:lnTo>
                      <a:pt x="60" y="3"/>
                    </a:lnTo>
                    <a:lnTo>
                      <a:pt x="65" y="5"/>
                    </a:lnTo>
                    <a:lnTo>
                      <a:pt x="69" y="6"/>
                    </a:lnTo>
                    <a:lnTo>
                      <a:pt x="73" y="9"/>
                    </a:lnTo>
                    <a:lnTo>
                      <a:pt x="77" y="12"/>
                    </a:lnTo>
                    <a:lnTo>
                      <a:pt x="81" y="13"/>
                    </a:lnTo>
                    <a:lnTo>
                      <a:pt x="87" y="16"/>
                    </a:lnTo>
                    <a:lnTo>
                      <a:pt x="91" y="19"/>
                    </a:lnTo>
                    <a:lnTo>
                      <a:pt x="95" y="22"/>
                    </a:lnTo>
                    <a:lnTo>
                      <a:pt x="100" y="25"/>
                    </a:lnTo>
                    <a:lnTo>
                      <a:pt x="104" y="26"/>
                    </a:lnTo>
                    <a:lnTo>
                      <a:pt x="107" y="29"/>
                    </a:lnTo>
                    <a:lnTo>
                      <a:pt x="111" y="32"/>
                    </a:lnTo>
                    <a:lnTo>
                      <a:pt x="116" y="36"/>
                    </a:lnTo>
                    <a:lnTo>
                      <a:pt x="122" y="41"/>
                    </a:lnTo>
                    <a:lnTo>
                      <a:pt x="129" y="45"/>
                    </a:lnTo>
                    <a:lnTo>
                      <a:pt x="135" y="49"/>
                    </a:lnTo>
                    <a:lnTo>
                      <a:pt x="140" y="53"/>
                    </a:lnTo>
                    <a:lnTo>
                      <a:pt x="144" y="56"/>
                    </a:lnTo>
                    <a:lnTo>
                      <a:pt x="149" y="59"/>
                    </a:lnTo>
                    <a:lnTo>
                      <a:pt x="150" y="61"/>
                    </a:lnTo>
                    <a:lnTo>
                      <a:pt x="149" y="61"/>
                    </a:lnTo>
                    <a:lnTo>
                      <a:pt x="146" y="62"/>
                    </a:lnTo>
                    <a:lnTo>
                      <a:pt x="143" y="64"/>
                    </a:lnTo>
                    <a:lnTo>
                      <a:pt x="137" y="62"/>
                    </a:lnTo>
                    <a:lnTo>
                      <a:pt x="135" y="61"/>
                    </a:lnTo>
                    <a:lnTo>
                      <a:pt x="130" y="61"/>
                    </a:lnTo>
                    <a:lnTo>
                      <a:pt x="128" y="59"/>
                    </a:lnTo>
                    <a:lnTo>
                      <a:pt x="125" y="58"/>
                    </a:lnTo>
                    <a:lnTo>
                      <a:pt x="119" y="55"/>
                    </a:lnTo>
                    <a:lnTo>
                      <a:pt x="116" y="53"/>
                    </a:lnTo>
                    <a:lnTo>
                      <a:pt x="111" y="51"/>
                    </a:lnTo>
                    <a:lnTo>
                      <a:pt x="108" y="49"/>
                    </a:lnTo>
                    <a:lnTo>
                      <a:pt x="104" y="46"/>
                    </a:lnTo>
                    <a:lnTo>
                      <a:pt x="98" y="43"/>
                    </a:lnTo>
                    <a:lnTo>
                      <a:pt x="95" y="42"/>
                    </a:lnTo>
                    <a:lnTo>
                      <a:pt x="93" y="41"/>
                    </a:lnTo>
                    <a:lnTo>
                      <a:pt x="87" y="38"/>
                    </a:lnTo>
                    <a:lnTo>
                      <a:pt x="86" y="38"/>
                    </a:lnTo>
                    <a:lnTo>
                      <a:pt x="87" y="39"/>
                    </a:lnTo>
                    <a:lnTo>
                      <a:pt x="93" y="43"/>
                    </a:lnTo>
                    <a:lnTo>
                      <a:pt x="95" y="48"/>
                    </a:lnTo>
                    <a:lnTo>
                      <a:pt x="98" y="51"/>
                    </a:lnTo>
                    <a:lnTo>
                      <a:pt x="102" y="55"/>
                    </a:lnTo>
                    <a:lnTo>
                      <a:pt x="105" y="61"/>
                    </a:lnTo>
                    <a:lnTo>
                      <a:pt x="109" y="64"/>
                    </a:lnTo>
                    <a:lnTo>
                      <a:pt x="112" y="68"/>
                    </a:lnTo>
                    <a:lnTo>
                      <a:pt x="114" y="71"/>
                    </a:lnTo>
                    <a:lnTo>
                      <a:pt x="116" y="75"/>
                    </a:lnTo>
                    <a:lnTo>
                      <a:pt x="118" y="81"/>
                    </a:lnTo>
                    <a:lnTo>
                      <a:pt x="115" y="82"/>
                    </a:lnTo>
                    <a:lnTo>
                      <a:pt x="111" y="82"/>
                    </a:lnTo>
                    <a:lnTo>
                      <a:pt x="107" y="81"/>
                    </a:lnTo>
                    <a:lnTo>
                      <a:pt x="100" y="79"/>
                    </a:lnTo>
                    <a:lnTo>
                      <a:pt x="94" y="78"/>
                    </a:lnTo>
                    <a:lnTo>
                      <a:pt x="90" y="76"/>
                    </a:lnTo>
                    <a:lnTo>
                      <a:pt x="86" y="75"/>
                    </a:lnTo>
                    <a:lnTo>
                      <a:pt x="83" y="75"/>
                    </a:lnTo>
                    <a:lnTo>
                      <a:pt x="79" y="74"/>
                    </a:lnTo>
                    <a:lnTo>
                      <a:pt x="74" y="72"/>
                    </a:lnTo>
                    <a:lnTo>
                      <a:pt x="70" y="71"/>
                    </a:lnTo>
                    <a:lnTo>
                      <a:pt x="66" y="69"/>
                    </a:lnTo>
                    <a:lnTo>
                      <a:pt x="63" y="69"/>
                    </a:lnTo>
                    <a:lnTo>
                      <a:pt x="58" y="68"/>
                    </a:lnTo>
                    <a:lnTo>
                      <a:pt x="55" y="66"/>
                    </a:lnTo>
                    <a:lnTo>
                      <a:pt x="51" y="65"/>
                    </a:lnTo>
                    <a:lnTo>
                      <a:pt x="46" y="64"/>
                    </a:lnTo>
                    <a:lnTo>
                      <a:pt x="44" y="62"/>
                    </a:lnTo>
                    <a:lnTo>
                      <a:pt x="39" y="62"/>
                    </a:lnTo>
                    <a:lnTo>
                      <a:pt x="35" y="61"/>
                    </a:lnTo>
                    <a:lnTo>
                      <a:pt x="32" y="61"/>
                    </a:lnTo>
                    <a:lnTo>
                      <a:pt x="27" y="58"/>
                    </a:lnTo>
                    <a:lnTo>
                      <a:pt x="23" y="58"/>
                    </a:lnTo>
                    <a:lnTo>
                      <a:pt x="18" y="56"/>
                    </a:lnTo>
                    <a:lnTo>
                      <a:pt x="17" y="58"/>
                    </a:lnTo>
                    <a:lnTo>
                      <a:pt x="11" y="56"/>
                    </a:lnTo>
                    <a:lnTo>
                      <a:pt x="6" y="55"/>
                    </a:lnTo>
                    <a:lnTo>
                      <a:pt x="3" y="53"/>
                    </a:lnTo>
                    <a:lnTo>
                      <a:pt x="2"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42"/>
              <p:cNvSpPr>
                <a:spLocks/>
              </p:cNvSpPr>
              <p:nvPr/>
            </p:nvSpPr>
            <p:spPr bwMode="auto">
              <a:xfrm>
                <a:off x="564" y="1721"/>
                <a:ext cx="116" cy="56"/>
              </a:xfrm>
              <a:custGeom>
                <a:avLst/>
                <a:gdLst>
                  <a:gd name="T0" fmla="*/ 0 w 233"/>
                  <a:gd name="T1" fmla="*/ 3 h 113"/>
                  <a:gd name="T2" fmla="*/ 0 w 233"/>
                  <a:gd name="T3" fmla="*/ 4 h 113"/>
                  <a:gd name="T4" fmla="*/ 1 w 233"/>
                  <a:gd name="T5" fmla="*/ 5 h 113"/>
                  <a:gd name="T6" fmla="*/ 2 w 233"/>
                  <a:gd name="T7" fmla="*/ 5 h 113"/>
                  <a:gd name="T8" fmla="*/ 2 w 233"/>
                  <a:gd name="T9" fmla="*/ 6 h 113"/>
                  <a:gd name="T10" fmla="*/ 3 w 233"/>
                  <a:gd name="T11" fmla="*/ 6 h 113"/>
                  <a:gd name="T12" fmla="*/ 4 w 233"/>
                  <a:gd name="T13" fmla="*/ 6 h 113"/>
                  <a:gd name="T14" fmla="*/ 5 w 233"/>
                  <a:gd name="T15" fmla="*/ 7 h 113"/>
                  <a:gd name="T16" fmla="*/ 5 w 233"/>
                  <a:gd name="T17" fmla="*/ 6 h 113"/>
                  <a:gd name="T18" fmla="*/ 5 w 233"/>
                  <a:gd name="T19" fmla="*/ 5 h 113"/>
                  <a:gd name="T20" fmla="*/ 5 w 233"/>
                  <a:gd name="T21" fmla="*/ 4 h 113"/>
                  <a:gd name="T22" fmla="*/ 6 w 233"/>
                  <a:gd name="T23" fmla="*/ 4 h 113"/>
                  <a:gd name="T24" fmla="*/ 6 w 233"/>
                  <a:gd name="T25" fmla="*/ 4 h 113"/>
                  <a:gd name="T26" fmla="*/ 6 w 233"/>
                  <a:gd name="T27" fmla="*/ 5 h 113"/>
                  <a:gd name="T28" fmla="*/ 7 w 233"/>
                  <a:gd name="T29" fmla="*/ 5 h 113"/>
                  <a:gd name="T30" fmla="*/ 8 w 233"/>
                  <a:gd name="T31" fmla="*/ 6 h 113"/>
                  <a:gd name="T32" fmla="*/ 8 w 233"/>
                  <a:gd name="T33" fmla="*/ 5 h 113"/>
                  <a:gd name="T34" fmla="*/ 9 w 233"/>
                  <a:gd name="T35" fmla="*/ 4 h 113"/>
                  <a:gd name="T36" fmla="*/ 10 w 233"/>
                  <a:gd name="T37" fmla="*/ 4 h 113"/>
                  <a:gd name="T38" fmla="*/ 11 w 233"/>
                  <a:gd name="T39" fmla="*/ 3 h 113"/>
                  <a:gd name="T40" fmla="*/ 12 w 233"/>
                  <a:gd name="T41" fmla="*/ 2 h 113"/>
                  <a:gd name="T42" fmla="*/ 12 w 233"/>
                  <a:gd name="T43" fmla="*/ 1 h 113"/>
                  <a:gd name="T44" fmla="*/ 13 w 233"/>
                  <a:gd name="T45" fmla="*/ 1 h 113"/>
                  <a:gd name="T46" fmla="*/ 14 w 233"/>
                  <a:gd name="T47" fmla="*/ 0 h 113"/>
                  <a:gd name="T48" fmla="*/ 14 w 233"/>
                  <a:gd name="T49" fmla="*/ 0 h 113"/>
                  <a:gd name="T50" fmla="*/ 14 w 233"/>
                  <a:gd name="T51" fmla="*/ 0 h 113"/>
                  <a:gd name="T52" fmla="*/ 13 w 233"/>
                  <a:gd name="T53" fmla="*/ 0 h 113"/>
                  <a:gd name="T54" fmla="*/ 12 w 233"/>
                  <a:gd name="T55" fmla="*/ 0 h 113"/>
                  <a:gd name="T56" fmla="*/ 12 w 233"/>
                  <a:gd name="T57" fmla="*/ 1 h 113"/>
                  <a:gd name="T58" fmla="*/ 11 w 233"/>
                  <a:gd name="T59" fmla="*/ 1 h 113"/>
                  <a:gd name="T60" fmla="*/ 10 w 233"/>
                  <a:gd name="T61" fmla="*/ 2 h 113"/>
                  <a:gd name="T62" fmla="*/ 9 w 233"/>
                  <a:gd name="T63" fmla="*/ 2 h 113"/>
                  <a:gd name="T64" fmla="*/ 8 w 233"/>
                  <a:gd name="T65" fmla="*/ 3 h 113"/>
                  <a:gd name="T66" fmla="*/ 8 w 233"/>
                  <a:gd name="T67" fmla="*/ 3 h 113"/>
                  <a:gd name="T68" fmla="*/ 8 w 233"/>
                  <a:gd name="T69" fmla="*/ 3 h 113"/>
                  <a:gd name="T70" fmla="*/ 7 w 233"/>
                  <a:gd name="T71" fmla="*/ 2 h 113"/>
                  <a:gd name="T72" fmla="*/ 7 w 233"/>
                  <a:gd name="T73" fmla="*/ 1 h 113"/>
                  <a:gd name="T74" fmla="*/ 7 w 233"/>
                  <a:gd name="T75" fmla="*/ 1 h 113"/>
                  <a:gd name="T76" fmla="*/ 6 w 233"/>
                  <a:gd name="T77" fmla="*/ 1 h 113"/>
                  <a:gd name="T78" fmla="*/ 5 w 233"/>
                  <a:gd name="T79" fmla="*/ 2 h 113"/>
                  <a:gd name="T80" fmla="*/ 4 w 233"/>
                  <a:gd name="T81" fmla="*/ 3 h 113"/>
                  <a:gd name="T82" fmla="*/ 4 w 233"/>
                  <a:gd name="T83" fmla="*/ 3 h 113"/>
                  <a:gd name="T84" fmla="*/ 4 w 233"/>
                  <a:gd name="T85" fmla="*/ 4 h 113"/>
                  <a:gd name="T86" fmla="*/ 4 w 233"/>
                  <a:gd name="T87" fmla="*/ 5 h 113"/>
                  <a:gd name="T88" fmla="*/ 3 w 233"/>
                  <a:gd name="T89" fmla="*/ 5 h 113"/>
                  <a:gd name="T90" fmla="*/ 2 w 233"/>
                  <a:gd name="T91" fmla="*/ 5 h 113"/>
                  <a:gd name="T92" fmla="*/ 1 w 233"/>
                  <a:gd name="T93" fmla="*/ 4 h 113"/>
                  <a:gd name="T94" fmla="*/ 1 w 233"/>
                  <a:gd name="T95" fmla="*/ 3 h 113"/>
                  <a:gd name="T96" fmla="*/ 0 w 233"/>
                  <a:gd name="T97" fmla="*/ 2 h 113"/>
                  <a:gd name="T98" fmla="*/ 0 w 233"/>
                  <a:gd name="T99" fmla="*/ 2 h 1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3"/>
                  <a:gd name="T151" fmla="*/ 0 h 113"/>
                  <a:gd name="T152" fmla="*/ 233 w 233"/>
                  <a:gd name="T153" fmla="*/ 113 h 1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3" h="113">
                    <a:moveTo>
                      <a:pt x="2" y="48"/>
                    </a:moveTo>
                    <a:lnTo>
                      <a:pt x="0" y="50"/>
                    </a:lnTo>
                    <a:lnTo>
                      <a:pt x="2" y="53"/>
                    </a:lnTo>
                    <a:lnTo>
                      <a:pt x="5" y="56"/>
                    </a:lnTo>
                    <a:lnTo>
                      <a:pt x="7" y="61"/>
                    </a:lnTo>
                    <a:lnTo>
                      <a:pt x="10" y="66"/>
                    </a:lnTo>
                    <a:lnTo>
                      <a:pt x="14" y="71"/>
                    </a:lnTo>
                    <a:lnTo>
                      <a:pt x="20" y="78"/>
                    </a:lnTo>
                    <a:lnTo>
                      <a:pt x="27" y="84"/>
                    </a:lnTo>
                    <a:lnTo>
                      <a:pt x="28" y="87"/>
                    </a:lnTo>
                    <a:lnTo>
                      <a:pt x="33" y="90"/>
                    </a:lnTo>
                    <a:lnTo>
                      <a:pt x="35" y="93"/>
                    </a:lnTo>
                    <a:lnTo>
                      <a:pt x="40" y="96"/>
                    </a:lnTo>
                    <a:lnTo>
                      <a:pt x="42" y="99"/>
                    </a:lnTo>
                    <a:lnTo>
                      <a:pt x="47" y="101"/>
                    </a:lnTo>
                    <a:lnTo>
                      <a:pt x="49" y="103"/>
                    </a:lnTo>
                    <a:lnTo>
                      <a:pt x="54" y="106"/>
                    </a:lnTo>
                    <a:lnTo>
                      <a:pt x="58" y="107"/>
                    </a:lnTo>
                    <a:lnTo>
                      <a:pt x="62" y="109"/>
                    </a:lnTo>
                    <a:lnTo>
                      <a:pt x="66" y="110"/>
                    </a:lnTo>
                    <a:lnTo>
                      <a:pt x="70" y="111"/>
                    </a:lnTo>
                    <a:lnTo>
                      <a:pt x="75" y="111"/>
                    </a:lnTo>
                    <a:lnTo>
                      <a:pt x="79" y="113"/>
                    </a:lnTo>
                    <a:lnTo>
                      <a:pt x="83" y="113"/>
                    </a:lnTo>
                    <a:lnTo>
                      <a:pt x="87" y="113"/>
                    </a:lnTo>
                    <a:lnTo>
                      <a:pt x="87" y="111"/>
                    </a:lnTo>
                    <a:lnTo>
                      <a:pt x="89" y="110"/>
                    </a:lnTo>
                    <a:lnTo>
                      <a:pt x="90" y="104"/>
                    </a:lnTo>
                    <a:lnTo>
                      <a:pt x="90" y="99"/>
                    </a:lnTo>
                    <a:lnTo>
                      <a:pt x="90" y="94"/>
                    </a:lnTo>
                    <a:lnTo>
                      <a:pt x="91" y="90"/>
                    </a:lnTo>
                    <a:lnTo>
                      <a:pt x="93" y="84"/>
                    </a:lnTo>
                    <a:lnTo>
                      <a:pt x="94" y="78"/>
                    </a:lnTo>
                    <a:lnTo>
                      <a:pt x="96" y="73"/>
                    </a:lnTo>
                    <a:lnTo>
                      <a:pt x="97" y="70"/>
                    </a:lnTo>
                    <a:lnTo>
                      <a:pt x="100" y="66"/>
                    </a:lnTo>
                    <a:lnTo>
                      <a:pt x="101" y="66"/>
                    </a:lnTo>
                    <a:lnTo>
                      <a:pt x="103" y="64"/>
                    </a:lnTo>
                    <a:lnTo>
                      <a:pt x="105" y="67"/>
                    </a:lnTo>
                    <a:lnTo>
                      <a:pt x="107" y="70"/>
                    </a:lnTo>
                    <a:lnTo>
                      <a:pt x="108" y="76"/>
                    </a:lnTo>
                    <a:lnTo>
                      <a:pt x="111" y="80"/>
                    </a:lnTo>
                    <a:lnTo>
                      <a:pt x="112" y="86"/>
                    </a:lnTo>
                    <a:lnTo>
                      <a:pt x="114" y="90"/>
                    </a:lnTo>
                    <a:lnTo>
                      <a:pt x="117" y="93"/>
                    </a:lnTo>
                    <a:lnTo>
                      <a:pt x="121" y="97"/>
                    </a:lnTo>
                    <a:lnTo>
                      <a:pt x="126" y="100"/>
                    </a:lnTo>
                    <a:lnTo>
                      <a:pt x="132" y="99"/>
                    </a:lnTo>
                    <a:lnTo>
                      <a:pt x="138" y="94"/>
                    </a:lnTo>
                    <a:lnTo>
                      <a:pt x="139" y="91"/>
                    </a:lnTo>
                    <a:lnTo>
                      <a:pt x="142" y="89"/>
                    </a:lnTo>
                    <a:lnTo>
                      <a:pt x="146" y="83"/>
                    </a:lnTo>
                    <a:lnTo>
                      <a:pt x="153" y="77"/>
                    </a:lnTo>
                    <a:lnTo>
                      <a:pt x="156" y="74"/>
                    </a:lnTo>
                    <a:lnTo>
                      <a:pt x="160" y="71"/>
                    </a:lnTo>
                    <a:lnTo>
                      <a:pt x="163" y="68"/>
                    </a:lnTo>
                    <a:lnTo>
                      <a:pt x="167" y="64"/>
                    </a:lnTo>
                    <a:lnTo>
                      <a:pt x="171" y="61"/>
                    </a:lnTo>
                    <a:lnTo>
                      <a:pt x="175" y="57"/>
                    </a:lnTo>
                    <a:lnTo>
                      <a:pt x="180" y="54"/>
                    </a:lnTo>
                    <a:lnTo>
                      <a:pt x="185" y="50"/>
                    </a:lnTo>
                    <a:lnTo>
                      <a:pt x="188" y="47"/>
                    </a:lnTo>
                    <a:lnTo>
                      <a:pt x="194" y="43"/>
                    </a:lnTo>
                    <a:lnTo>
                      <a:pt x="196" y="38"/>
                    </a:lnTo>
                    <a:lnTo>
                      <a:pt x="201" y="35"/>
                    </a:lnTo>
                    <a:lnTo>
                      <a:pt x="205" y="31"/>
                    </a:lnTo>
                    <a:lnTo>
                      <a:pt x="208" y="28"/>
                    </a:lnTo>
                    <a:lnTo>
                      <a:pt x="212" y="25"/>
                    </a:lnTo>
                    <a:lnTo>
                      <a:pt x="216" y="23"/>
                    </a:lnTo>
                    <a:lnTo>
                      <a:pt x="222" y="17"/>
                    </a:lnTo>
                    <a:lnTo>
                      <a:pt x="226" y="14"/>
                    </a:lnTo>
                    <a:lnTo>
                      <a:pt x="229" y="11"/>
                    </a:lnTo>
                    <a:lnTo>
                      <a:pt x="230" y="10"/>
                    </a:lnTo>
                    <a:lnTo>
                      <a:pt x="231" y="7"/>
                    </a:lnTo>
                    <a:lnTo>
                      <a:pt x="233" y="3"/>
                    </a:lnTo>
                    <a:lnTo>
                      <a:pt x="231" y="0"/>
                    </a:lnTo>
                    <a:lnTo>
                      <a:pt x="227" y="0"/>
                    </a:lnTo>
                    <a:lnTo>
                      <a:pt x="224" y="0"/>
                    </a:lnTo>
                    <a:lnTo>
                      <a:pt x="220" y="1"/>
                    </a:lnTo>
                    <a:lnTo>
                      <a:pt x="217" y="3"/>
                    </a:lnTo>
                    <a:lnTo>
                      <a:pt x="215" y="4"/>
                    </a:lnTo>
                    <a:lnTo>
                      <a:pt x="212" y="7"/>
                    </a:lnTo>
                    <a:lnTo>
                      <a:pt x="208" y="8"/>
                    </a:lnTo>
                    <a:lnTo>
                      <a:pt x="203" y="11"/>
                    </a:lnTo>
                    <a:lnTo>
                      <a:pt x="199" y="13"/>
                    </a:lnTo>
                    <a:lnTo>
                      <a:pt x="196" y="15"/>
                    </a:lnTo>
                    <a:lnTo>
                      <a:pt x="192" y="18"/>
                    </a:lnTo>
                    <a:lnTo>
                      <a:pt x="188" y="21"/>
                    </a:lnTo>
                    <a:lnTo>
                      <a:pt x="184" y="24"/>
                    </a:lnTo>
                    <a:lnTo>
                      <a:pt x="180" y="27"/>
                    </a:lnTo>
                    <a:lnTo>
                      <a:pt x="175" y="30"/>
                    </a:lnTo>
                    <a:lnTo>
                      <a:pt x="170" y="33"/>
                    </a:lnTo>
                    <a:lnTo>
                      <a:pt x="166" y="35"/>
                    </a:lnTo>
                    <a:lnTo>
                      <a:pt x="161" y="38"/>
                    </a:lnTo>
                    <a:lnTo>
                      <a:pt x="157" y="41"/>
                    </a:lnTo>
                    <a:lnTo>
                      <a:pt x="153" y="44"/>
                    </a:lnTo>
                    <a:lnTo>
                      <a:pt x="149" y="47"/>
                    </a:lnTo>
                    <a:lnTo>
                      <a:pt x="146" y="48"/>
                    </a:lnTo>
                    <a:lnTo>
                      <a:pt x="143" y="51"/>
                    </a:lnTo>
                    <a:lnTo>
                      <a:pt x="136" y="56"/>
                    </a:lnTo>
                    <a:lnTo>
                      <a:pt x="132" y="58"/>
                    </a:lnTo>
                    <a:lnTo>
                      <a:pt x="129" y="61"/>
                    </a:lnTo>
                    <a:lnTo>
                      <a:pt x="129" y="63"/>
                    </a:lnTo>
                    <a:lnTo>
                      <a:pt x="128" y="61"/>
                    </a:lnTo>
                    <a:lnTo>
                      <a:pt x="128" y="58"/>
                    </a:lnTo>
                    <a:lnTo>
                      <a:pt x="128" y="54"/>
                    </a:lnTo>
                    <a:lnTo>
                      <a:pt x="128" y="48"/>
                    </a:lnTo>
                    <a:lnTo>
                      <a:pt x="126" y="43"/>
                    </a:lnTo>
                    <a:lnTo>
                      <a:pt x="126" y="38"/>
                    </a:lnTo>
                    <a:lnTo>
                      <a:pt x="124" y="33"/>
                    </a:lnTo>
                    <a:lnTo>
                      <a:pt x="122" y="28"/>
                    </a:lnTo>
                    <a:lnTo>
                      <a:pt x="119" y="24"/>
                    </a:lnTo>
                    <a:lnTo>
                      <a:pt x="115" y="21"/>
                    </a:lnTo>
                    <a:lnTo>
                      <a:pt x="112" y="20"/>
                    </a:lnTo>
                    <a:lnTo>
                      <a:pt x="110" y="20"/>
                    </a:lnTo>
                    <a:lnTo>
                      <a:pt x="103" y="20"/>
                    </a:lnTo>
                    <a:lnTo>
                      <a:pt x="97" y="23"/>
                    </a:lnTo>
                    <a:lnTo>
                      <a:pt x="93" y="27"/>
                    </a:lnTo>
                    <a:lnTo>
                      <a:pt x="89" y="33"/>
                    </a:lnTo>
                    <a:lnTo>
                      <a:pt x="86" y="35"/>
                    </a:lnTo>
                    <a:lnTo>
                      <a:pt x="83" y="40"/>
                    </a:lnTo>
                    <a:lnTo>
                      <a:pt x="80" y="44"/>
                    </a:lnTo>
                    <a:lnTo>
                      <a:pt x="77" y="48"/>
                    </a:lnTo>
                    <a:lnTo>
                      <a:pt x="75" y="53"/>
                    </a:lnTo>
                    <a:lnTo>
                      <a:pt x="72" y="56"/>
                    </a:lnTo>
                    <a:lnTo>
                      <a:pt x="70" y="60"/>
                    </a:lnTo>
                    <a:lnTo>
                      <a:pt x="68" y="64"/>
                    </a:lnTo>
                    <a:lnTo>
                      <a:pt x="65" y="70"/>
                    </a:lnTo>
                    <a:lnTo>
                      <a:pt x="65" y="76"/>
                    </a:lnTo>
                    <a:lnTo>
                      <a:pt x="65" y="77"/>
                    </a:lnTo>
                    <a:lnTo>
                      <a:pt x="65" y="81"/>
                    </a:lnTo>
                    <a:lnTo>
                      <a:pt x="65" y="84"/>
                    </a:lnTo>
                    <a:lnTo>
                      <a:pt x="65" y="87"/>
                    </a:lnTo>
                    <a:lnTo>
                      <a:pt x="65" y="91"/>
                    </a:lnTo>
                    <a:lnTo>
                      <a:pt x="61" y="93"/>
                    </a:lnTo>
                    <a:lnTo>
                      <a:pt x="56" y="91"/>
                    </a:lnTo>
                    <a:lnTo>
                      <a:pt x="52" y="87"/>
                    </a:lnTo>
                    <a:lnTo>
                      <a:pt x="45" y="81"/>
                    </a:lnTo>
                    <a:lnTo>
                      <a:pt x="40" y="77"/>
                    </a:lnTo>
                    <a:lnTo>
                      <a:pt x="35" y="73"/>
                    </a:lnTo>
                    <a:lnTo>
                      <a:pt x="31" y="70"/>
                    </a:lnTo>
                    <a:lnTo>
                      <a:pt x="28" y="66"/>
                    </a:lnTo>
                    <a:lnTo>
                      <a:pt x="26" y="63"/>
                    </a:lnTo>
                    <a:lnTo>
                      <a:pt x="21" y="56"/>
                    </a:lnTo>
                    <a:lnTo>
                      <a:pt x="17" y="50"/>
                    </a:lnTo>
                    <a:lnTo>
                      <a:pt x="14" y="44"/>
                    </a:lnTo>
                    <a:lnTo>
                      <a:pt x="12" y="43"/>
                    </a:lnTo>
                    <a:lnTo>
                      <a:pt x="9" y="43"/>
                    </a:lnTo>
                    <a:lnTo>
                      <a:pt x="7" y="43"/>
                    </a:lnTo>
                    <a:lnTo>
                      <a:pt x="3" y="46"/>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43"/>
              <p:cNvSpPr>
                <a:spLocks/>
              </p:cNvSpPr>
              <p:nvPr/>
            </p:nvSpPr>
            <p:spPr bwMode="auto">
              <a:xfrm>
                <a:off x="686" y="1709"/>
                <a:ext cx="108" cy="52"/>
              </a:xfrm>
              <a:custGeom>
                <a:avLst/>
                <a:gdLst>
                  <a:gd name="T0" fmla="*/ 1 w 216"/>
                  <a:gd name="T1" fmla="*/ 3 h 103"/>
                  <a:gd name="T2" fmla="*/ 2 w 216"/>
                  <a:gd name="T3" fmla="*/ 2 h 103"/>
                  <a:gd name="T4" fmla="*/ 3 w 216"/>
                  <a:gd name="T5" fmla="*/ 2 h 103"/>
                  <a:gd name="T6" fmla="*/ 5 w 216"/>
                  <a:gd name="T7" fmla="*/ 2 h 103"/>
                  <a:gd name="T8" fmla="*/ 6 w 216"/>
                  <a:gd name="T9" fmla="*/ 2 h 103"/>
                  <a:gd name="T10" fmla="*/ 7 w 216"/>
                  <a:gd name="T11" fmla="*/ 2 h 103"/>
                  <a:gd name="T12" fmla="*/ 6 w 216"/>
                  <a:gd name="T13" fmla="*/ 2 h 103"/>
                  <a:gd name="T14" fmla="*/ 4 w 216"/>
                  <a:gd name="T15" fmla="*/ 3 h 103"/>
                  <a:gd name="T16" fmla="*/ 3 w 216"/>
                  <a:gd name="T17" fmla="*/ 3 h 103"/>
                  <a:gd name="T18" fmla="*/ 2 w 216"/>
                  <a:gd name="T19" fmla="*/ 3 h 103"/>
                  <a:gd name="T20" fmla="*/ 3 w 216"/>
                  <a:gd name="T21" fmla="*/ 4 h 103"/>
                  <a:gd name="T22" fmla="*/ 4 w 216"/>
                  <a:gd name="T23" fmla="*/ 4 h 103"/>
                  <a:gd name="T24" fmla="*/ 5 w 216"/>
                  <a:gd name="T25" fmla="*/ 4 h 103"/>
                  <a:gd name="T26" fmla="*/ 6 w 216"/>
                  <a:gd name="T27" fmla="*/ 4 h 103"/>
                  <a:gd name="T28" fmla="*/ 7 w 216"/>
                  <a:gd name="T29" fmla="*/ 4 h 103"/>
                  <a:gd name="T30" fmla="*/ 7 w 216"/>
                  <a:gd name="T31" fmla="*/ 4 h 103"/>
                  <a:gd name="T32" fmla="*/ 9 w 216"/>
                  <a:gd name="T33" fmla="*/ 4 h 103"/>
                  <a:gd name="T34" fmla="*/ 10 w 216"/>
                  <a:gd name="T35" fmla="*/ 5 h 103"/>
                  <a:gd name="T36" fmla="*/ 11 w 216"/>
                  <a:gd name="T37" fmla="*/ 5 h 103"/>
                  <a:gd name="T38" fmla="*/ 12 w 216"/>
                  <a:gd name="T39" fmla="*/ 6 h 103"/>
                  <a:gd name="T40" fmla="*/ 11 w 216"/>
                  <a:gd name="T41" fmla="*/ 6 h 103"/>
                  <a:gd name="T42" fmla="*/ 9 w 216"/>
                  <a:gd name="T43" fmla="*/ 6 h 103"/>
                  <a:gd name="T44" fmla="*/ 8 w 216"/>
                  <a:gd name="T45" fmla="*/ 6 h 103"/>
                  <a:gd name="T46" fmla="*/ 9 w 216"/>
                  <a:gd name="T47" fmla="*/ 6 h 103"/>
                  <a:gd name="T48" fmla="*/ 10 w 216"/>
                  <a:gd name="T49" fmla="*/ 7 h 103"/>
                  <a:gd name="T50" fmla="*/ 11 w 216"/>
                  <a:gd name="T51" fmla="*/ 7 h 103"/>
                  <a:gd name="T52" fmla="*/ 13 w 216"/>
                  <a:gd name="T53" fmla="*/ 7 h 103"/>
                  <a:gd name="T54" fmla="*/ 14 w 216"/>
                  <a:gd name="T55" fmla="*/ 6 h 103"/>
                  <a:gd name="T56" fmla="*/ 14 w 216"/>
                  <a:gd name="T57" fmla="*/ 6 h 103"/>
                  <a:gd name="T58" fmla="*/ 12 w 216"/>
                  <a:gd name="T59" fmla="*/ 5 h 103"/>
                  <a:gd name="T60" fmla="*/ 11 w 216"/>
                  <a:gd name="T61" fmla="*/ 5 h 103"/>
                  <a:gd name="T62" fmla="*/ 10 w 216"/>
                  <a:gd name="T63" fmla="*/ 4 h 103"/>
                  <a:gd name="T64" fmla="*/ 9 w 216"/>
                  <a:gd name="T65" fmla="*/ 4 h 103"/>
                  <a:gd name="T66" fmla="*/ 7 w 216"/>
                  <a:gd name="T67" fmla="*/ 4 h 103"/>
                  <a:gd name="T68" fmla="*/ 7 w 216"/>
                  <a:gd name="T69" fmla="*/ 3 h 103"/>
                  <a:gd name="T70" fmla="*/ 6 w 216"/>
                  <a:gd name="T71" fmla="*/ 3 h 103"/>
                  <a:gd name="T72" fmla="*/ 7 w 216"/>
                  <a:gd name="T73" fmla="*/ 3 h 103"/>
                  <a:gd name="T74" fmla="*/ 9 w 216"/>
                  <a:gd name="T75" fmla="*/ 2 h 103"/>
                  <a:gd name="T76" fmla="*/ 9 w 216"/>
                  <a:gd name="T77" fmla="*/ 1 h 103"/>
                  <a:gd name="T78" fmla="*/ 9 w 216"/>
                  <a:gd name="T79" fmla="*/ 1 h 103"/>
                  <a:gd name="T80" fmla="*/ 7 w 216"/>
                  <a:gd name="T81" fmla="*/ 0 h 103"/>
                  <a:gd name="T82" fmla="*/ 6 w 216"/>
                  <a:gd name="T83" fmla="*/ 0 h 103"/>
                  <a:gd name="T84" fmla="*/ 5 w 216"/>
                  <a:gd name="T85" fmla="*/ 1 h 103"/>
                  <a:gd name="T86" fmla="*/ 4 w 216"/>
                  <a:gd name="T87" fmla="*/ 1 h 103"/>
                  <a:gd name="T88" fmla="*/ 3 w 216"/>
                  <a:gd name="T89" fmla="*/ 1 h 103"/>
                  <a:gd name="T90" fmla="*/ 2 w 216"/>
                  <a:gd name="T91" fmla="*/ 1 h 103"/>
                  <a:gd name="T92" fmla="*/ 1 w 216"/>
                  <a:gd name="T93" fmla="*/ 2 h 103"/>
                  <a:gd name="T94" fmla="*/ 1 w 216"/>
                  <a:gd name="T95" fmla="*/ 3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6"/>
                  <a:gd name="T145" fmla="*/ 0 h 103"/>
                  <a:gd name="T146" fmla="*/ 216 w 216"/>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6" h="103">
                    <a:moveTo>
                      <a:pt x="7" y="38"/>
                    </a:moveTo>
                    <a:lnTo>
                      <a:pt x="7" y="37"/>
                    </a:lnTo>
                    <a:lnTo>
                      <a:pt x="8" y="37"/>
                    </a:lnTo>
                    <a:lnTo>
                      <a:pt x="10" y="36"/>
                    </a:lnTo>
                    <a:lnTo>
                      <a:pt x="14" y="34"/>
                    </a:lnTo>
                    <a:lnTo>
                      <a:pt x="17" y="33"/>
                    </a:lnTo>
                    <a:lnTo>
                      <a:pt x="22" y="31"/>
                    </a:lnTo>
                    <a:lnTo>
                      <a:pt x="27" y="28"/>
                    </a:lnTo>
                    <a:lnTo>
                      <a:pt x="32" y="27"/>
                    </a:lnTo>
                    <a:lnTo>
                      <a:pt x="38" y="26"/>
                    </a:lnTo>
                    <a:lnTo>
                      <a:pt x="43" y="24"/>
                    </a:lnTo>
                    <a:lnTo>
                      <a:pt x="48" y="21"/>
                    </a:lnTo>
                    <a:lnTo>
                      <a:pt x="55" y="20"/>
                    </a:lnTo>
                    <a:lnTo>
                      <a:pt x="59" y="18"/>
                    </a:lnTo>
                    <a:lnTo>
                      <a:pt x="64" y="17"/>
                    </a:lnTo>
                    <a:lnTo>
                      <a:pt x="69" y="17"/>
                    </a:lnTo>
                    <a:lnTo>
                      <a:pt x="73" y="17"/>
                    </a:lnTo>
                    <a:lnTo>
                      <a:pt x="79" y="17"/>
                    </a:lnTo>
                    <a:lnTo>
                      <a:pt x="84" y="17"/>
                    </a:lnTo>
                    <a:lnTo>
                      <a:pt x="88" y="18"/>
                    </a:lnTo>
                    <a:lnTo>
                      <a:pt x="94" y="20"/>
                    </a:lnTo>
                    <a:lnTo>
                      <a:pt x="95" y="20"/>
                    </a:lnTo>
                    <a:lnTo>
                      <a:pt x="98" y="21"/>
                    </a:lnTo>
                    <a:lnTo>
                      <a:pt x="98" y="23"/>
                    </a:lnTo>
                    <a:lnTo>
                      <a:pt x="95" y="24"/>
                    </a:lnTo>
                    <a:lnTo>
                      <a:pt x="93" y="24"/>
                    </a:lnTo>
                    <a:lnTo>
                      <a:pt x="90" y="24"/>
                    </a:lnTo>
                    <a:lnTo>
                      <a:pt x="86" y="26"/>
                    </a:lnTo>
                    <a:lnTo>
                      <a:pt x="80" y="28"/>
                    </a:lnTo>
                    <a:lnTo>
                      <a:pt x="74" y="30"/>
                    </a:lnTo>
                    <a:lnTo>
                      <a:pt x="69" y="31"/>
                    </a:lnTo>
                    <a:lnTo>
                      <a:pt x="62" y="33"/>
                    </a:lnTo>
                    <a:lnTo>
                      <a:pt x="56" y="34"/>
                    </a:lnTo>
                    <a:lnTo>
                      <a:pt x="50" y="36"/>
                    </a:lnTo>
                    <a:lnTo>
                      <a:pt x="45" y="38"/>
                    </a:lnTo>
                    <a:lnTo>
                      <a:pt x="39" y="40"/>
                    </a:lnTo>
                    <a:lnTo>
                      <a:pt x="35" y="41"/>
                    </a:lnTo>
                    <a:lnTo>
                      <a:pt x="29" y="43"/>
                    </a:lnTo>
                    <a:lnTo>
                      <a:pt x="28" y="44"/>
                    </a:lnTo>
                    <a:lnTo>
                      <a:pt x="25" y="46"/>
                    </a:lnTo>
                    <a:lnTo>
                      <a:pt x="27" y="47"/>
                    </a:lnTo>
                    <a:lnTo>
                      <a:pt x="28" y="51"/>
                    </a:lnTo>
                    <a:lnTo>
                      <a:pt x="34" y="57"/>
                    </a:lnTo>
                    <a:lnTo>
                      <a:pt x="39" y="58"/>
                    </a:lnTo>
                    <a:lnTo>
                      <a:pt x="45" y="60"/>
                    </a:lnTo>
                    <a:lnTo>
                      <a:pt x="46" y="58"/>
                    </a:lnTo>
                    <a:lnTo>
                      <a:pt x="49" y="58"/>
                    </a:lnTo>
                    <a:lnTo>
                      <a:pt x="53" y="58"/>
                    </a:lnTo>
                    <a:lnTo>
                      <a:pt x="57" y="58"/>
                    </a:lnTo>
                    <a:lnTo>
                      <a:pt x="63" y="58"/>
                    </a:lnTo>
                    <a:lnTo>
                      <a:pt x="69" y="58"/>
                    </a:lnTo>
                    <a:lnTo>
                      <a:pt x="73" y="58"/>
                    </a:lnTo>
                    <a:lnTo>
                      <a:pt x="76" y="58"/>
                    </a:lnTo>
                    <a:lnTo>
                      <a:pt x="80" y="58"/>
                    </a:lnTo>
                    <a:lnTo>
                      <a:pt x="83" y="60"/>
                    </a:lnTo>
                    <a:lnTo>
                      <a:pt x="87" y="60"/>
                    </a:lnTo>
                    <a:lnTo>
                      <a:pt x="90" y="60"/>
                    </a:lnTo>
                    <a:lnTo>
                      <a:pt x="94" y="60"/>
                    </a:lnTo>
                    <a:lnTo>
                      <a:pt x="97" y="60"/>
                    </a:lnTo>
                    <a:lnTo>
                      <a:pt x="101" y="60"/>
                    </a:lnTo>
                    <a:lnTo>
                      <a:pt x="104" y="61"/>
                    </a:lnTo>
                    <a:lnTo>
                      <a:pt x="108" y="61"/>
                    </a:lnTo>
                    <a:lnTo>
                      <a:pt x="111" y="61"/>
                    </a:lnTo>
                    <a:lnTo>
                      <a:pt x="116" y="61"/>
                    </a:lnTo>
                    <a:lnTo>
                      <a:pt x="122" y="63"/>
                    </a:lnTo>
                    <a:lnTo>
                      <a:pt x="128" y="63"/>
                    </a:lnTo>
                    <a:lnTo>
                      <a:pt x="132" y="64"/>
                    </a:lnTo>
                    <a:lnTo>
                      <a:pt x="135" y="64"/>
                    </a:lnTo>
                    <a:lnTo>
                      <a:pt x="139" y="66"/>
                    </a:lnTo>
                    <a:lnTo>
                      <a:pt x="143" y="66"/>
                    </a:lnTo>
                    <a:lnTo>
                      <a:pt x="149" y="69"/>
                    </a:lnTo>
                    <a:lnTo>
                      <a:pt x="151" y="70"/>
                    </a:lnTo>
                    <a:lnTo>
                      <a:pt x="156" y="71"/>
                    </a:lnTo>
                    <a:lnTo>
                      <a:pt x="161" y="74"/>
                    </a:lnTo>
                    <a:lnTo>
                      <a:pt x="165" y="76"/>
                    </a:lnTo>
                    <a:lnTo>
                      <a:pt x="168" y="77"/>
                    </a:lnTo>
                    <a:lnTo>
                      <a:pt x="171" y="79"/>
                    </a:lnTo>
                    <a:lnTo>
                      <a:pt x="174" y="81"/>
                    </a:lnTo>
                    <a:lnTo>
                      <a:pt x="177" y="83"/>
                    </a:lnTo>
                    <a:lnTo>
                      <a:pt x="179" y="86"/>
                    </a:lnTo>
                    <a:lnTo>
                      <a:pt x="178" y="89"/>
                    </a:lnTo>
                    <a:lnTo>
                      <a:pt x="174" y="89"/>
                    </a:lnTo>
                    <a:lnTo>
                      <a:pt x="170" y="89"/>
                    </a:lnTo>
                    <a:lnTo>
                      <a:pt x="164" y="89"/>
                    </a:lnTo>
                    <a:lnTo>
                      <a:pt x="160" y="89"/>
                    </a:lnTo>
                    <a:lnTo>
                      <a:pt x="154" y="89"/>
                    </a:lnTo>
                    <a:lnTo>
                      <a:pt x="149" y="87"/>
                    </a:lnTo>
                    <a:lnTo>
                      <a:pt x="144" y="87"/>
                    </a:lnTo>
                    <a:lnTo>
                      <a:pt x="143" y="87"/>
                    </a:lnTo>
                    <a:lnTo>
                      <a:pt x="137" y="84"/>
                    </a:lnTo>
                    <a:lnTo>
                      <a:pt x="132" y="83"/>
                    </a:lnTo>
                    <a:lnTo>
                      <a:pt x="126" y="81"/>
                    </a:lnTo>
                    <a:lnTo>
                      <a:pt x="123" y="84"/>
                    </a:lnTo>
                    <a:lnTo>
                      <a:pt x="123" y="87"/>
                    </a:lnTo>
                    <a:lnTo>
                      <a:pt x="129" y="93"/>
                    </a:lnTo>
                    <a:lnTo>
                      <a:pt x="132" y="96"/>
                    </a:lnTo>
                    <a:lnTo>
                      <a:pt x="136" y="99"/>
                    </a:lnTo>
                    <a:lnTo>
                      <a:pt x="142" y="100"/>
                    </a:lnTo>
                    <a:lnTo>
                      <a:pt x="147" y="101"/>
                    </a:lnTo>
                    <a:lnTo>
                      <a:pt x="149" y="101"/>
                    </a:lnTo>
                    <a:lnTo>
                      <a:pt x="154" y="103"/>
                    </a:lnTo>
                    <a:lnTo>
                      <a:pt x="158" y="103"/>
                    </a:lnTo>
                    <a:lnTo>
                      <a:pt x="164" y="103"/>
                    </a:lnTo>
                    <a:lnTo>
                      <a:pt x="170" y="103"/>
                    </a:lnTo>
                    <a:lnTo>
                      <a:pt x="177" y="103"/>
                    </a:lnTo>
                    <a:lnTo>
                      <a:pt x="184" y="101"/>
                    </a:lnTo>
                    <a:lnTo>
                      <a:pt x="191" y="101"/>
                    </a:lnTo>
                    <a:lnTo>
                      <a:pt x="196" y="100"/>
                    </a:lnTo>
                    <a:lnTo>
                      <a:pt x="202" y="100"/>
                    </a:lnTo>
                    <a:lnTo>
                      <a:pt x="206" y="97"/>
                    </a:lnTo>
                    <a:lnTo>
                      <a:pt x="210" y="96"/>
                    </a:lnTo>
                    <a:lnTo>
                      <a:pt x="213" y="94"/>
                    </a:lnTo>
                    <a:lnTo>
                      <a:pt x="216" y="93"/>
                    </a:lnTo>
                    <a:lnTo>
                      <a:pt x="216" y="90"/>
                    </a:lnTo>
                    <a:lnTo>
                      <a:pt x="214" y="89"/>
                    </a:lnTo>
                    <a:lnTo>
                      <a:pt x="209" y="86"/>
                    </a:lnTo>
                    <a:lnTo>
                      <a:pt x="203" y="83"/>
                    </a:lnTo>
                    <a:lnTo>
                      <a:pt x="200" y="80"/>
                    </a:lnTo>
                    <a:lnTo>
                      <a:pt x="196" y="79"/>
                    </a:lnTo>
                    <a:lnTo>
                      <a:pt x="192" y="77"/>
                    </a:lnTo>
                    <a:lnTo>
                      <a:pt x="188" y="76"/>
                    </a:lnTo>
                    <a:lnTo>
                      <a:pt x="184" y="74"/>
                    </a:lnTo>
                    <a:lnTo>
                      <a:pt x="178" y="71"/>
                    </a:lnTo>
                    <a:lnTo>
                      <a:pt x="174" y="70"/>
                    </a:lnTo>
                    <a:lnTo>
                      <a:pt x="168" y="69"/>
                    </a:lnTo>
                    <a:lnTo>
                      <a:pt x="163" y="67"/>
                    </a:lnTo>
                    <a:lnTo>
                      <a:pt x="158" y="66"/>
                    </a:lnTo>
                    <a:lnTo>
                      <a:pt x="153" y="64"/>
                    </a:lnTo>
                    <a:lnTo>
                      <a:pt x="149" y="63"/>
                    </a:lnTo>
                    <a:lnTo>
                      <a:pt x="142" y="60"/>
                    </a:lnTo>
                    <a:lnTo>
                      <a:pt x="137" y="58"/>
                    </a:lnTo>
                    <a:lnTo>
                      <a:pt x="132" y="57"/>
                    </a:lnTo>
                    <a:lnTo>
                      <a:pt x="128" y="56"/>
                    </a:lnTo>
                    <a:lnTo>
                      <a:pt x="122" y="53"/>
                    </a:lnTo>
                    <a:lnTo>
                      <a:pt x="118" y="53"/>
                    </a:lnTo>
                    <a:lnTo>
                      <a:pt x="114" y="51"/>
                    </a:lnTo>
                    <a:lnTo>
                      <a:pt x="109" y="51"/>
                    </a:lnTo>
                    <a:lnTo>
                      <a:pt x="107" y="48"/>
                    </a:lnTo>
                    <a:lnTo>
                      <a:pt x="102" y="48"/>
                    </a:lnTo>
                    <a:lnTo>
                      <a:pt x="100" y="47"/>
                    </a:lnTo>
                    <a:lnTo>
                      <a:pt x="98" y="47"/>
                    </a:lnTo>
                    <a:lnTo>
                      <a:pt x="94" y="46"/>
                    </a:lnTo>
                    <a:lnTo>
                      <a:pt x="95" y="44"/>
                    </a:lnTo>
                    <a:lnTo>
                      <a:pt x="101" y="43"/>
                    </a:lnTo>
                    <a:lnTo>
                      <a:pt x="105" y="40"/>
                    </a:lnTo>
                    <a:lnTo>
                      <a:pt x="109" y="38"/>
                    </a:lnTo>
                    <a:lnTo>
                      <a:pt x="114" y="36"/>
                    </a:lnTo>
                    <a:lnTo>
                      <a:pt x="119" y="34"/>
                    </a:lnTo>
                    <a:lnTo>
                      <a:pt x="123" y="31"/>
                    </a:lnTo>
                    <a:lnTo>
                      <a:pt x="128" y="28"/>
                    </a:lnTo>
                    <a:lnTo>
                      <a:pt x="132" y="26"/>
                    </a:lnTo>
                    <a:lnTo>
                      <a:pt x="136" y="24"/>
                    </a:lnTo>
                    <a:lnTo>
                      <a:pt x="142" y="18"/>
                    </a:lnTo>
                    <a:lnTo>
                      <a:pt x="143" y="17"/>
                    </a:lnTo>
                    <a:lnTo>
                      <a:pt x="140" y="10"/>
                    </a:lnTo>
                    <a:lnTo>
                      <a:pt x="136" y="7"/>
                    </a:lnTo>
                    <a:lnTo>
                      <a:pt x="135" y="4"/>
                    </a:lnTo>
                    <a:lnTo>
                      <a:pt x="132" y="3"/>
                    </a:lnTo>
                    <a:lnTo>
                      <a:pt x="129" y="1"/>
                    </a:lnTo>
                    <a:lnTo>
                      <a:pt x="126" y="1"/>
                    </a:lnTo>
                    <a:lnTo>
                      <a:pt x="122" y="0"/>
                    </a:lnTo>
                    <a:lnTo>
                      <a:pt x="119" y="0"/>
                    </a:lnTo>
                    <a:lnTo>
                      <a:pt x="115" y="0"/>
                    </a:lnTo>
                    <a:lnTo>
                      <a:pt x="109" y="0"/>
                    </a:lnTo>
                    <a:lnTo>
                      <a:pt x="102" y="0"/>
                    </a:lnTo>
                    <a:lnTo>
                      <a:pt x="97" y="0"/>
                    </a:lnTo>
                    <a:lnTo>
                      <a:pt x="93" y="0"/>
                    </a:lnTo>
                    <a:lnTo>
                      <a:pt x="90" y="0"/>
                    </a:lnTo>
                    <a:lnTo>
                      <a:pt x="86" y="0"/>
                    </a:lnTo>
                    <a:lnTo>
                      <a:pt x="83" y="1"/>
                    </a:lnTo>
                    <a:lnTo>
                      <a:pt x="79" y="1"/>
                    </a:lnTo>
                    <a:lnTo>
                      <a:pt x="74" y="1"/>
                    </a:lnTo>
                    <a:lnTo>
                      <a:pt x="72" y="1"/>
                    </a:lnTo>
                    <a:lnTo>
                      <a:pt x="69" y="1"/>
                    </a:lnTo>
                    <a:lnTo>
                      <a:pt x="62" y="1"/>
                    </a:lnTo>
                    <a:lnTo>
                      <a:pt x="55" y="3"/>
                    </a:lnTo>
                    <a:lnTo>
                      <a:pt x="49" y="3"/>
                    </a:lnTo>
                    <a:lnTo>
                      <a:pt x="45" y="4"/>
                    </a:lnTo>
                    <a:lnTo>
                      <a:pt x="41" y="4"/>
                    </a:lnTo>
                    <a:lnTo>
                      <a:pt x="38" y="7"/>
                    </a:lnTo>
                    <a:lnTo>
                      <a:pt x="32" y="8"/>
                    </a:lnTo>
                    <a:lnTo>
                      <a:pt x="27" y="11"/>
                    </a:lnTo>
                    <a:lnTo>
                      <a:pt x="21" y="16"/>
                    </a:lnTo>
                    <a:lnTo>
                      <a:pt x="15" y="20"/>
                    </a:lnTo>
                    <a:lnTo>
                      <a:pt x="10" y="24"/>
                    </a:lnTo>
                    <a:lnTo>
                      <a:pt x="4" y="27"/>
                    </a:lnTo>
                    <a:lnTo>
                      <a:pt x="1" y="30"/>
                    </a:lnTo>
                    <a:lnTo>
                      <a:pt x="0" y="31"/>
                    </a:lnTo>
                    <a:lnTo>
                      <a:pt x="0" y="34"/>
                    </a:lnTo>
                    <a:lnTo>
                      <a:pt x="3" y="37"/>
                    </a:lnTo>
                    <a:lnTo>
                      <a:pt x="4" y="37"/>
                    </a:lnTo>
                    <a:lnTo>
                      <a:pt x="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 name="Freeform 44"/>
              <p:cNvSpPr>
                <a:spLocks/>
              </p:cNvSpPr>
              <p:nvPr/>
            </p:nvSpPr>
            <p:spPr bwMode="auto">
              <a:xfrm>
                <a:off x="794" y="1858"/>
                <a:ext cx="52" cy="205"/>
              </a:xfrm>
              <a:custGeom>
                <a:avLst/>
                <a:gdLst>
                  <a:gd name="T0" fmla="*/ 0 w 105"/>
                  <a:gd name="T1" fmla="*/ 1 h 410"/>
                  <a:gd name="T2" fmla="*/ 0 w 105"/>
                  <a:gd name="T3" fmla="*/ 2 h 410"/>
                  <a:gd name="T4" fmla="*/ 0 w 105"/>
                  <a:gd name="T5" fmla="*/ 2 h 410"/>
                  <a:gd name="T6" fmla="*/ 0 w 105"/>
                  <a:gd name="T7" fmla="*/ 3 h 410"/>
                  <a:gd name="T8" fmla="*/ 1 w 105"/>
                  <a:gd name="T9" fmla="*/ 4 h 410"/>
                  <a:gd name="T10" fmla="*/ 1 w 105"/>
                  <a:gd name="T11" fmla="*/ 5 h 410"/>
                  <a:gd name="T12" fmla="*/ 2 w 105"/>
                  <a:gd name="T13" fmla="*/ 6 h 410"/>
                  <a:gd name="T14" fmla="*/ 2 w 105"/>
                  <a:gd name="T15" fmla="*/ 7 h 410"/>
                  <a:gd name="T16" fmla="*/ 2 w 105"/>
                  <a:gd name="T17" fmla="*/ 7 h 410"/>
                  <a:gd name="T18" fmla="*/ 3 w 105"/>
                  <a:gd name="T19" fmla="*/ 8 h 410"/>
                  <a:gd name="T20" fmla="*/ 3 w 105"/>
                  <a:gd name="T21" fmla="*/ 9 h 410"/>
                  <a:gd name="T22" fmla="*/ 3 w 105"/>
                  <a:gd name="T23" fmla="*/ 10 h 410"/>
                  <a:gd name="T24" fmla="*/ 4 w 105"/>
                  <a:gd name="T25" fmla="*/ 11 h 410"/>
                  <a:gd name="T26" fmla="*/ 4 w 105"/>
                  <a:gd name="T27" fmla="*/ 11 h 410"/>
                  <a:gd name="T28" fmla="*/ 4 w 105"/>
                  <a:gd name="T29" fmla="*/ 12 h 410"/>
                  <a:gd name="T30" fmla="*/ 4 w 105"/>
                  <a:gd name="T31" fmla="*/ 13 h 410"/>
                  <a:gd name="T32" fmla="*/ 4 w 105"/>
                  <a:gd name="T33" fmla="*/ 14 h 410"/>
                  <a:gd name="T34" fmla="*/ 5 w 105"/>
                  <a:gd name="T35" fmla="*/ 15 h 410"/>
                  <a:gd name="T36" fmla="*/ 5 w 105"/>
                  <a:gd name="T37" fmla="*/ 17 h 410"/>
                  <a:gd name="T38" fmla="*/ 4 w 105"/>
                  <a:gd name="T39" fmla="*/ 18 h 410"/>
                  <a:gd name="T40" fmla="*/ 4 w 105"/>
                  <a:gd name="T41" fmla="*/ 19 h 410"/>
                  <a:gd name="T42" fmla="*/ 4 w 105"/>
                  <a:gd name="T43" fmla="*/ 20 h 410"/>
                  <a:gd name="T44" fmla="*/ 4 w 105"/>
                  <a:gd name="T45" fmla="*/ 21 h 410"/>
                  <a:gd name="T46" fmla="*/ 3 w 105"/>
                  <a:gd name="T47" fmla="*/ 22 h 410"/>
                  <a:gd name="T48" fmla="*/ 2 w 105"/>
                  <a:gd name="T49" fmla="*/ 23 h 410"/>
                  <a:gd name="T50" fmla="*/ 2 w 105"/>
                  <a:gd name="T51" fmla="*/ 23 h 410"/>
                  <a:gd name="T52" fmla="*/ 1 w 105"/>
                  <a:gd name="T53" fmla="*/ 24 h 410"/>
                  <a:gd name="T54" fmla="*/ 1 w 105"/>
                  <a:gd name="T55" fmla="*/ 25 h 410"/>
                  <a:gd name="T56" fmla="*/ 0 w 105"/>
                  <a:gd name="T57" fmla="*/ 26 h 410"/>
                  <a:gd name="T58" fmla="*/ 2 w 105"/>
                  <a:gd name="T59" fmla="*/ 26 h 410"/>
                  <a:gd name="T60" fmla="*/ 3 w 105"/>
                  <a:gd name="T61" fmla="*/ 25 h 410"/>
                  <a:gd name="T62" fmla="*/ 4 w 105"/>
                  <a:gd name="T63" fmla="*/ 24 h 410"/>
                  <a:gd name="T64" fmla="*/ 4 w 105"/>
                  <a:gd name="T65" fmla="*/ 24 h 410"/>
                  <a:gd name="T66" fmla="*/ 5 w 105"/>
                  <a:gd name="T67" fmla="*/ 23 h 410"/>
                  <a:gd name="T68" fmla="*/ 5 w 105"/>
                  <a:gd name="T69" fmla="*/ 22 h 410"/>
                  <a:gd name="T70" fmla="*/ 5 w 105"/>
                  <a:gd name="T71" fmla="*/ 21 h 410"/>
                  <a:gd name="T72" fmla="*/ 6 w 105"/>
                  <a:gd name="T73" fmla="*/ 20 h 410"/>
                  <a:gd name="T74" fmla="*/ 6 w 105"/>
                  <a:gd name="T75" fmla="*/ 19 h 410"/>
                  <a:gd name="T76" fmla="*/ 6 w 105"/>
                  <a:gd name="T77" fmla="*/ 18 h 410"/>
                  <a:gd name="T78" fmla="*/ 6 w 105"/>
                  <a:gd name="T79" fmla="*/ 17 h 410"/>
                  <a:gd name="T80" fmla="*/ 6 w 105"/>
                  <a:gd name="T81" fmla="*/ 16 h 410"/>
                  <a:gd name="T82" fmla="*/ 6 w 105"/>
                  <a:gd name="T83" fmla="*/ 15 h 410"/>
                  <a:gd name="T84" fmla="*/ 6 w 105"/>
                  <a:gd name="T85" fmla="*/ 15 h 410"/>
                  <a:gd name="T86" fmla="*/ 6 w 105"/>
                  <a:gd name="T87" fmla="*/ 13 h 410"/>
                  <a:gd name="T88" fmla="*/ 6 w 105"/>
                  <a:gd name="T89" fmla="*/ 12 h 410"/>
                  <a:gd name="T90" fmla="*/ 5 w 105"/>
                  <a:gd name="T91" fmla="*/ 12 h 410"/>
                  <a:gd name="T92" fmla="*/ 5 w 105"/>
                  <a:gd name="T93" fmla="*/ 11 h 410"/>
                  <a:gd name="T94" fmla="*/ 5 w 105"/>
                  <a:gd name="T95" fmla="*/ 10 h 410"/>
                  <a:gd name="T96" fmla="*/ 4 w 105"/>
                  <a:gd name="T97" fmla="*/ 9 h 410"/>
                  <a:gd name="T98" fmla="*/ 4 w 105"/>
                  <a:gd name="T99" fmla="*/ 8 h 410"/>
                  <a:gd name="T100" fmla="*/ 3 w 105"/>
                  <a:gd name="T101" fmla="*/ 7 h 410"/>
                  <a:gd name="T102" fmla="*/ 3 w 105"/>
                  <a:gd name="T103" fmla="*/ 7 h 410"/>
                  <a:gd name="T104" fmla="*/ 3 w 105"/>
                  <a:gd name="T105" fmla="*/ 6 h 410"/>
                  <a:gd name="T106" fmla="*/ 2 w 105"/>
                  <a:gd name="T107" fmla="*/ 5 h 410"/>
                  <a:gd name="T108" fmla="*/ 2 w 105"/>
                  <a:gd name="T109" fmla="*/ 4 h 410"/>
                  <a:gd name="T110" fmla="*/ 2 w 105"/>
                  <a:gd name="T111" fmla="*/ 3 h 410"/>
                  <a:gd name="T112" fmla="*/ 1 w 105"/>
                  <a:gd name="T113" fmla="*/ 2 h 410"/>
                  <a:gd name="T114" fmla="*/ 1 w 105"/>
                  <a:gd name="T115" fmla="*/ 1 h 410"/>
                  <a:gd name="T116" fmla="*/ 1 w 105"/>
                  <a:gd name="T117" fmla="*/ 1 h 410"/>
                  <a:gd name="T118" fmla="*/ 1 w 105"/>
                  <a:gd name="T119" fmla="*/ 0 h 4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
                  <a:gd name="T181" fmla="*/ 0 h 410"/>
                  <a:gd name="T182" fmla="*/ 105 w 105"/>
                  <a:gd name="T183" fmla="*/ 410 h 4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 h="410">
                    <a:moveTo>
                      <a:pt x="0" y="3"/>
                    </a:moveTo>
                    <a:lnTo>
                      <a:pt x="0" y="5"/>
                    </a:lnTo>
                    <a:lnTo>
                      <a:pt x="0" y="8"/>
                    </a:lnTo>
                    <a:lnTo>
                      <a:pt x="1" y="10"/>
                    </a:lnTo>
                    <a:lnTo>
                      <a:pt x="4" y="18"/>
                    </a:lnTo>
                    <a:lnTo>
                      <a:pt x="4" y="20"/>
                    </a:lnTo>
                    <a:lnTo>
                      <a:pt x="5" y="25"/>
                    </a:lnTo>
                    <a:lnTo>
                      <a:pt x="7" y="28"/>
                    </a:lnTo>
                    <a:lnTo>
                      <a:pt x="8" y="32"/>
                    </a:lnTo>
                    <a:lnTo>
                      <a:pt x="11" y="36"/>
                    </a:lnTo>
                    <a:lnTo>
                      <a:pt x="12" y="40"/>
                    </a:lnTo>
                    <a:lnTo>
                      <a:pt x="14" y="45"/>
                    </a:lnTo>
                    <a:lnTo>
                      <a:pt x="17" y="50"/>
                    </a:lnTo>
                    <a:lnTo>
                      <a:pt x="18" y="55"/>
                    </a:lnTo>
                    <a:lnTo>
                      <a:pt x="19" y="61"/>
                    </a:lnTo>
                    <a:lnTo>
                      <a:pt x="22" y="65"/>
                    </a:lnTo>
                    <a:lnTo>
                      <a:pt x="24" y="71"/>
                    </a:lnTo>
                    <a:lnTo>
                      <a:pt x="25" y="75"/>
                    </a:lnTo>
                    <a:lnTo>
                      <a:pt x="28" y="79"/>
                    </a:lnTo>
                    <a:lnTo>
                      <a:pt x="29" y="85"/>
                    </a:lnTo>
                    <a:lnTo>
                      <a:pt x="32" y="91"/>
                    </a:lnTo>
                    <a:lnTo>
                      <a:pt x="33" y="95"/>
                    </a:lnTo>
                    <a:lnTo>
                      <a:pt x="36" y="99"/>
                    </a:lnTo>
                    <a:lnTo>
                      <a:pt x="38" y="104"/>
                    </a:lnTo>
                    <a:lnTo>
                      <a:pt x="40" y="108"/>
                    </a:lnTo>
                    <a:lnTo>
                      <a:pt x="42" y="112"/>
                    </a:lnTo>
                    <a:lnTo>
                      <a:pt x="45" y="115"/>
                    </a:lnTo>
                    <a:lnTo>
                      <a:pt x="46" y="119"/>
                    </a:lnTo>
                    <a:lnTo>
                      <a:pt x="49" y="124"/>
                    </a:lnTo>
                    <a:lnTo>
                      <a:pt x="50" y="126"/>
                    </a:lnTo>
                    <a:lnTo>
                      <a:pt x="52" y="129"/>
                    </a:lnTo>
                    <a:lnTo>
                      <a:pt x="53" y="134"/>
                    </a:lnTo>
                    <a:lnTo>
                      <a:pt x="54" y="136"/>
                    </a:lnTo>
                    <a:lnTo>
                      <a:pt x="56" y="141"/>
                    </a:lnTo>
                    <a:lnTo>
                      <a:pt x="59" y="144"/>
                    </a:lnTo>
                    <a:lnTo>
                      <a:pt x="60" y="148"/>
                    </a:lnTo>
                    <a:lnTo>
                      <a:pt x="61" y="154"/>
                    </a:lnTo>
                    <a:lnTo>
                      <a:pt x="63" y="157"/>
                    </a:lnTo>
                    <a:lnTo>
                      <a:pt x="64" y="161"/>
                    </a:lnTo>
                    <a:lnTo>
                      <a:pt x="66" y="165"/>
                    </a:lnTo>
                    <a:lnTo>
                      <a:pt x="67" y="171"/>
                    </a:lnTo>
                    <a:lnTo>
                      <a:pt x="68" y="175"/>
                    </a:lnTo>
                    <a:lnTo>
                      <a:pt x="70" y="181"/>
                    </a:lnTo>
                    <a:lnTo>
                      <a:pt x="71" y="185"/>
                    </a:lnTo>
                    <a:lnTo>
                      <a:pt x="73" y="191"/>
                    </a:lnTo>
                    <a:lnTo>
                      <a:pt x="74" y="195"/>
                    </a:lnTo>
                    <a:lnTo>
                      <a:pt x="75" y="201"/>
                    </a:lnTo>
                    <a:lnTo>
                      <a:pt x="75" y="205"/>
                    </a:lnTo>
                    <a:lnTo>
                      <a:pt x="77" y="211"/>
                    </a:lnTo>
                    <a:lnTo>
                      <a:pt x="77" y="217"/>
                    </a:lnTo>
                    <a:lnTo>
                      <a:pt x="78" y="222"/>
                    </a:lnTo>
                    <a:lnTo>
                      <a:pt x="78" y="228"/>
                    </a:lnTo>
                    <a:lnTo>
                      <a:pt x="80" y="234"/>
                    </a:lnTo>
                    <a:lnTo>
                      <a:pt x="80" y="238"/>
                    </a:lnTo>
                    <a:lnTo>
                      <a:pt x="80" y="244"/>
                    </a:lnTo>
                    <a:lnTo>
                      <a:pt x="80" y="251"/>
                    </a:lnTo>
                    <a:lnTo>
                      <a:pt x="80" y="257"/>
                    </a:lnTo>
                    <a:lnTo>
                      <a:pt x="80" y="263"/>
                    </a:lnTo>
                    <a:lnTo>
                      <a:pt x="80" y="268"/>
                    </a:lnTo>
                    <a:lnTo>
                      <a:pt x="78" y="274"/>
                    </a:lnTo>
                    <a:lnTo>
                      <a:pt x="78" y="280"/>
                    </a:lnTo>
                    <a:lnTo>
                      <a:pt x="78" y="284"/>
                    </a:lnTo>
                    <a:lnTo>
                      <a:pt x="77" y="290"/>
                    </a:lnTo>
                    <a:lnTo>
                      <a:pt x="75" y="296"/>
                    </a:lnTo>
                    <a:lnTo>
                      <a:pt x="74" y="301"/>
                    </a:lnTo>
                    <a:lnTo>
                      <a:pt x="71" y="307"/>
                    </a:lnTo>
                    <a:lnTo>
                      <a:pt x="70" y="313"/>
                    </a:lnTo>
                    <a:lnTo>
                      <a:pt x="67" y="318"/>
                    </a:lnTo>
                    <a:lnTo>
                      <a:pt x="64" y="324"/>
                    </a:lnTo>
                    <a:lnTo>
                      <a:pt x="61" y="328"/>
                    </a:lnTo>
                    <a:lnTo>
                      <a:pt x="59" y="334"/>
                    </a:lnTo>
                    <a:lnTo>
                      <a:pt x="57" y="338"/>
                    </a:lnTo>
                    <a:lnTo>
                      <a:pt x="54" y="344"/>
                    </a:lnTo>
                    <a:lnTo>
                      <a:pt x="52" y="349"/>
                    </a:lnTo>
                    <a:lnTo>
                      <a:pt x="47" y="354"/>
                    </a:lnTo>
                    <a:lnTo>
                      <a:pt x="45" y="359"/>
                    </a:lnTo>
                    <a:lnTo>
                      <a:pt x="42" y="364"/>
                    </a:lnTo>
                    <a:lnTo>
                      <a:pt x="38" y="367"/>
                    </a:lnTo>
                    <a:lnTo>
                      <a:pt x="36" y="373"/>
                    </a:lnTo>
                    <a:lnTo>
                      <a:pt x="32" y="376"/>
                    </a:lnTo>
                    <a:lnTo>
                      <a:pt x="31" y="381"/>
                    </a:lnTo>
                    <a:lnTo>
                      <a:pt x="25" y="387"/>
                    </a:lnTo>
                    <a:lnTo>
                      <a:pt x="21" y="394"/>
                    </a:lnTo>
                    <a:lnTo>
                      <a:pt x="17" y="399"/>
                    </a:lnTo>
                    <a:lnTo>
                      <a:pt x="14" y="402"/>
                    </a:lnTo>
                    <a:lnTo>
                      <a:pt x="11" y="404"/>
                    </a:lnTo>
                    <a:lnTo>
                      <a:pt x="11" y="406"/>
                    </a:lnTo>
                    <a:lnTo>
                      <a:pt x="40" y="410"/>
                    </a:lnTo>
                    <a:lnTo>
                      <a:pt x="40" y="409"/>
                    </a:lnTo>
                    <a:lnTo>
                      <a:pt x="42" y="407"/>
                    </a:lnTo>
                    <a:lnTo>
                      <a:pt x="45" y="404"/>
                    </a:lnTo>
                    <a:lnTo>
                      <a:pt x="49" y="402"/>
                    </a:lnTo>
                    <a:lnTo>
                      <a:pt x="53" y="396"/>
                    </a:lnTo>
                    <a:lnTo>
                      <a:pt x="59" y="390"/>
                    </a:lnTo>
                    <a:lnTo>
                      <a:pt x="60" y="386"/>
                    </a:lnTo>
                    <a:lnTo>
                      <a:pt x="64" y="381"/>
                    </a:lnTo>
                    <a:lnTo>
                      <a:pt x="66" y="379"/>
                    </a:lnTo>
                    <a:lnTo>
                      <a:pt x="70" y="374"/>
                    </a:lnTo>
                    <a:lnTo>
                      <a:pt x="71" y="370"/>
                    </a:lnTo>
                    <a:lnTo>
                      <a:pt x="75" y="366"/>
                    </a:lnTo>
                    <a:lnTo>
                      <a:pt x="78" y="361"/>
                    </a:lnTo>
                    <a:lnTo>
                      <a:pt x="81" y="356"/>
                    </a:lnTo>
                    <a:lnTo>
                      <a:pt x="84" y="350"/>
                    </a:lnTo>
                    <a:lnTo>
                      <a:pt x="85" y="346"/>
                    </a:lnTo>
                    <a:lnTo>
                      <a:pt x="88" y="340"/>
                    </a:lnTo>
                    <a:lnTo>
                      <a:pt x="91" y="334"/>
                    </a:lnTo>
                    <a:lnTo>
                      <a:pt x="94" y="327"/>
                    </a:lnTo>
                    <a:lnTo>
                      <a:pt x="95" y="321"/>
                    </a:lnTo>
                    <a:lnTo>
                      <a:pt x="98" y="316"/>
                    </a:lnTo>
                    <a:lnTo>
                      <a:pt x="99" y="308"/>
                    </a:lnTo>
                    <a:lnTo>
                      <a:pt x="99" y="306"/>
                    </a:lnTo>
                    <a:lnTo>
                      <a:pt x="101" y="301"/>
                    </a:lnTo>
                    <a:lnTo>
                      <a:pt x="101" y="298"/>
                    </a:lnTo>
                    <a:lnTo>
                      <a:pt x="102" y="294"/>
                    </a:lnTo>
                    <a:lnTo>
                      <a:pt x="103" y="287"/>
                    </a:lnTo>
                    <a:lnTo>
                      <a:pt x="105" y="281"/>
                    </a:lnTo>
                    <a:lnTo>
                      <a:pt x="105" y="277"/>
                    </a:lnTo>
                    <a:lnTo>
                      <a:pt x="105" y="273"/>
                    </a:lnTo>
                    <a:lnTo>
                      <a:pt x="105" y="270"/>
                    </a:lnTo>
                    <a:lnTo>
                      <a:pt x="105" y="265"/>
                    </a:lnTo>
                    <a:lnTo>
                      <a:pt x="105" y="261"/>
                    </a:lnTo>
                    <a:lnTo>
                      <a:pt x="105" y="258"/>
                    </a:lnTo>
                    <a:lnTo>
                      <a:pt x="105" y="254"/>
                    </a:lnTo>
                    <a:lnTo>
                      <a:pt x="105" y="251"/>
                    </a:lnTo>
                    <a:lnTo>
                      <a:pt x="105" y="247"/>
                    </a:lnTo>
                    <a:lnTo>
                      <a:pt x="105" y="244"/>
                    </a:lnTo>
                    <a:lnTo>
                      <a:pt x="105" y="240"/>
                    </a:lnTo>
                    <a:lnTo>
                      <a:pt x="105" y="237"/>
                    </a:lnTo>
                    <a:lnTo>
                      <a:pt x="103" y="230"/>
                    </a:lnTo>
                    <a:lnTo>
                      <a:pt x="103" y="224"/>
                    </a:lnTo>
                    <a:lnTo>
                      <a:pt x="102" y="217"/>
                    </a:lnTo>
                    <a:lnTo>
                      <a:pt x="101" y="210"/>
                    </a:lnTo>
                    <a:lnTo>
                      <a:pt x="99" y="204"/>
                    </a:lnTo>
                    <a:lnTo>
                      <a:pt x="98" y="198"/>
                    </a:lnTo>
                    <a:lnTo>
                      <a:pt x="96" y="192"/>
                    </a:lnTo>
                    <a:lnTo>
                      <a:pt x="95" y="187"/>
                    </a:lnTo>
                    <a:lnTo>
                      <a:pt x="92" y="181"/>
                    </a:lnTo>
                    <a:lnTo>
                      <a:pt x="91" y="177"/>
                    </a:lnTo>
                    <a:lnTo>
                      <a:pt x="89" y="171"/>
                    </a:lnTo>
                    <a:lnTo>
                      <a:pt x="88" y="165"/>
                    </a:lnTo>
                    <a:lnTo>
                      <a:pt x="85" y="161"/>
                    </a:lnTo>
                    <a:lnTo>
                      <a:pt x="84" y="157"/>
                    </a:lnTo>
                    <a:lnTo>
                      <a:pt x="82" y="152"/>
                    </a:lnTo>
                    <a:lnTo>
                      <a:pt x="80" y="148"/>
                    </a:lnTo>
                    <a:lnTo>
                      <a:pt x="78" y="144"/>
                    </a:lnTo>
                    <a:lnTo>
                      <a:pt x="77" y="141"/>
                    </a:lnTo>
                    <a:lnTo>
                      <a:pt x="74" y="136"/>
                    </a:lnTo>
                    <a:lnTo>
                      <a:pt x="73" y="132"/>
                    </a:lnTo>
                    <a:lnTo>
                      <a:pt x="71" y="129"/>
                    </a:lnTo>
                    <a:lnTo>
                      <a:pt x="70" y="126"/>
                    </a:lnTo>
                    <a:lnTo>
                      <a:pt x="67" y="121"/>
                    </a:lnTo>
                    <a:lnTo>
                      <a:pt x="64" y="118"/>
                    </a:lnTo>
                    <a:lnTo>
                      <a:pt x="61" y="114"/>
                    </a:lnTo>
                    <a:lnTo>
                      <a:pt x="59" y="108"/>
                    </a:lnTo>
                    <a:lnTo>
                      <a:pt x="57" y="104"/>
                    </a:lnTo>
                    <a:lnTo>
                      <a:pt x="56" y="99"/>
                    </a:lnTo>
                    <a:lnTo>
                      <a:pt x="53" y="95"/>
                    </a:lnTo>
                    <a:lnTo>
                      <a:pt x="52" y="92"/>
                    </a:lnTo>
                    <a:lnTo>
                      <a:pt x="50" y="86"/>
                    </a:lnTo>
                    <a:lnTo>
                      <a:pt x="47" y="82"/>
                    </a:lnTo>
                    <a:lnTo>
                      <a:pt x="46" y="76"/>
                    </a:lnTo>
                    <a:lnTo>
                      <a:pt x="45" y="72"/>
                    </a:lnTo>
                    <a:lnTo>
                      <a:pt x="42" y="66"/>
                    </a:lnTo>
                    <a:lnTo>
                      <a:pt x="40" y="62"/>
                    </a:lnTo>
                    <a:lnTo>
                      <a:pt x="38" y="56"/>
                    </a:lnTo>
                    <a:lnTo>
                      <a:pt x="36" y="52"/>
                    </a:lnTo>
                    <a:lnTo>
                      <a:pt x="33" y="46"/>
                    </a:lnTo>
                    <a:lnTo>
                      <a:pt x="32" y="42"/>
                    </a:lnTo>
                    <a:lnTo>
                      <a:pt x="31" y="36"/>
                    </a:lnTo>
                    <a:lnTo>
                      <a:pt x="28" y="32"/>
                    </a:lnTo>
                    <a:lnTo>
                      <a:pt x="26" y="28"/>
                    </a:lnTo>
                    <a:lnTo>
                      <a:pt x="25" y="23"/>
                    </a:lnTo>
                    <a:lnTo>
                      <a:pt x="24" y="19"/>
                    </a:lnTo>
                    <a:lnTo>
                      <a:pt x="22" y="16"/>
                    </a:lnTo>
                    <a:lnTo>
                      <a:pt x="21" y="12"/>
                    </a:lnTo>
                    <a:lnTo>
                      <a:pt x="19" y="9"/>
                    </a:lnTo>
                    <a:lnTo>
                      <a:pt x="18" y="6"/>
                    </a:lnTo>
                    <a:lnTo>
                      <a:pt x="18" y="3"/>
                    </a:lnTo>
                    <a:lnTo>
                      <a:pt x="17"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45"/>
              <p:cNvSpPr>
                <a:spLocks/>
              </p:cNvSpPr>
              <p:nvPr/>
            </p:nvSpPr>
            <p:spPr bwMode="auto">
              <a:xfrm>
                <a:off x="810" y="1881"/>
                <a:ext cx="34" cy="68"/>
              </a:xfrm>
              <a:custGeom>
                <a:avLst/>
                <a:gdLst>
                  <a:gd name="T0" fmla="*/ 1 w 67"/>
                  <a:gd name="T1" fmla="*/ 1 h 138"/>
                  <a:gd name="T2" fmla="*/ 1 w 67"/>
                  <a:gd name="T3" fmla="*/ 1 h 138"/>
                  <a:gd name="T4" fmla="*/ 2 w 67"/>
                  <a:gd name="T5" fmla="*/ 1 h 138"/>
                  <a:gd name="T6" fmla="*/ 3 w 67"/>
                  <a:gd name="T7" fmla="*/ 1 h 138"/>
                  <a:gd name="T8" fmla="*/ 3 w 67"/>
                  <a:gd name="T9" fmla="*/ 1 h 138"/>
                  <a:gd name="T10" fmla="*/ 3 w 67"/>
                  <a:gd name="T11" fmla="*/ 2 h 138"/>
                  <a:gd name="T12" fmla="*/ 4 w 67"/>
                  <a:gd name="T13" fmla="*/ 3 h 138"/>
                  <a:gd name="T14" fmla="*/ 4 w 67"/>
                  <a:gd name="T15" fmla="*/ 3 h 138"/>
                  <a:gd name="T16" fmla="*/ 4 w 67"/>
                  <a:gd name="T17" fmla="*/ 4 h 138"/>
                  <a:gd name="T18" fmla="*/ 4 w 67"/>
                  <a:gd name="T19" fmla="*/ 4 h 138"/>
                  <a:gd name="T20" fmla="*/ 3 w 67"/>
                  <a:gd name="T21" fmla="*/ 5 h 138"/>
                  <a:gd name="T22" fmla="*/ 3 w 67"/>
                  <a:gd name="T23" fmla="*/ 6 h 138"/>
                  <a:gd name="T24" fmla="*/ 3 w 67"/>
                  <a:gd name="T25" fmla="*/ 6 h 138"/>
                  <a:gd name="T26" fmla="*/ 4 w 67"/>
                  <a:gd name="T27" fmla="*/ 8 h 138"/>
                  <a:gd name="T28" fmla="*/ 4 w 67"/>
                  <a:gd name="T29" fmla="*/ 8 h 138"/>
                  <a:gd name="T30" fmla="*/ 4 w 67"/>
                  <a:gd name="T31" fmla="*/ 7 h 138"/>
                  <a:gd name="T32" fmla="*/ 4 w 67"/>
                  <a:gd name="T33" fmla="*/ 7 h 138"/>
                  <a:gd name="T34" fmla="*/ 4 w 67"/>
                  <a:gd name="T35" fmla="*/ 6 h 138"/>
                  <a:gd name="T36" fmla="*/ 5 w 67"/>
                  <a:gd name="T37" fmla="*/ 5 h 138"/>
                  <a:gd name="T38" fmla="*/ 5 w 67"/>
                  <a:gd name="T39" fmla="*/ 5 h 138"/>
                  <a:gd name="T40" fmla="*/ 5 w 67"/>
                  <a:gd name="T41" fmla="*/ 4 h 138"/>
                  <a:gd name="T42" fmla="*/ 5 w 67"/>
                  <a:gd name="T43" fmla="*/ 4 h 138"/>
                  <a:gd name="T44" fmla="*/ 5 w 67"/>
                  <a:gd name="T45" fmla="*/ 3 h 138"/>
                  <a:gd name="T46" fmla="*/ 5 w 67"/>
                  <a:gd name="T47" fmla="*/ 2 h 138"/>
                  <a:gd name="T48" fmla="*/ 4 w 67"/>
                  <a:gd name="T49" fmla="*/ 2 h 138"/>
                  <a:gd name="T50" fmla="*/ 4 w 67"/>
                  <a:gd name="T51" fmla="*/ 1 h 138"/>
                  <a:gd name="T52" fmla="*/ 4 w 67"/>
                  <a:gd name="T53" fmla="*/ 1 h 138"/>
                  <a:gd name="T54" fmla="*/ 3 w 67"/>
                  <a:gd name="T55" fmla="*/ 0 h 138"/>
                  <a:gd name="T56" fmla="*/ 3 w 67"/>
                  <a:gd name="T57" fmla="*/ 0 h 138"/>
                  <a:gd name="T58" fmla="*/ 2 w 67"/>
                  <a:gd name="T59" fmla="*/ 0 h 138"/>
                  <a:gd name="T60" fmla="*/ 2 w 67"/>
                  <a:gd name="T61" fmla="*/ 0 h 138"/>
                  <a:gd name="T62" fmla="*/ 1 w 67"/>
                  <a:gd name="T63" fmla="*/ 0 h 138"/>
                  <a:gd name="T64" fmla="*/ 1 w 67"/>
                  <a:gd name="T65" fmla="*/ 0 h 138"/>
                  <a:gd name="T66" fmla="*/ 0 w 67"/>
                  <a:gd name="T67" fmla="*/ 0 h 138"/>
                  <a:gd name="T68" fmla="*/ 1 w 67"/>
                  <a:gd name="T69" fmla="*/ 1 h 1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
                  <a:gd name="T106" fmla="*/ 0 h 138"/>
                  <a:gd name="T107" fmla="*/ 67 w 67"/>
                  <a:gd name="T108" fmla="*/ 138 h 1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 h="138">
                    <a:moveTo>
                      <a:pt x="8" y="20"/>
                    </a:moveTo>
                    <a:lnTo>
                      <a:pt x="8" y="19"/>
                    </a:lnTo>
                    <a:lnTo>
                      <a:pt x="11" y="19"/>
                    </a:lnTo>
                    <a:lnTo>
                      <a:pt x="14" y="17"/>
                    </a:lnTo>
                    <a:lnTo>
                      <a:pt x="18" y="17"/>
                    </a:lnTo>
                    <a:lnTo>
                      <a:pt x="22" y="16"/>
                    </a:lnTo>
                    <a:lnTo>
                      <a:pt x="28" y="19"/>
                    </a:lnTo>
                    <a:lnTo>
                      <a:pt x="35" y="20"/>
                    </a:lnTo>
                    <a:lnTo>
                      <a:pt x="41" y="26"/>
                    </a:lnTo>
                    <a:lnTo>
                      <a:pt x="43" y="30"/>
                    </a:lnTo>
                    <a:lnTo>
                      <a:pt x="46" y="35"/>
                    </a:lnTo>
                    <a:lnTo>
                      <a:pt x="46" y="39"/>
                    </a:lnTo>
                    <a:lnTo>
                      <a:pt x="49" y="46"/>
                    </a:lnTo>
                    <a:lnTo>
                      <a:pt x="49" y="53"/>
                    </a:lnTo>
                    <a:lnTo>
                      <a:pt x="49" y="60"/>
                    </a:lnTo>
                    <a:lnTo>
                      <a:pt x="49" y="63"/>
                    </a:lnTo>
                    <a:lnTo>
                      <a:pt x="49" y="68"/>
                    </a:lnTo>
                    <a:lnTo>
                      <a:pt x="49" y="70"/>
                    </a:lnTo>
                    <a:lnTo>
                      <a:pt x="50" y="75"/>
                    </a:lnTo>
                    <a:lnTo>
                      <a:pt x="49" y="80"/>
                    </a:lnTo>
                    <a:lnTo>
                      <a:pt x="49" y="89"/>
                    </a:lnTo>
                    <a:lnTo>
                      <a:pt x="48" y="95"/>
                    </a:lnTo>
                    <a:lnTo>
                      <a:pt x="48" y="100"/>
                    </a:lnTo>
                    <a:lnTo>
                      <a:pt x="48" y="103"/>
                    </a:lnTo>
                    <a:lnTo>
                      <a:pt x="46" y="108"/>
                    </a:lnTo>
                    <a:lnTo>
                      <a:pt x="46" y="109"/>
                    </a:lnTo>
                    <a:lnTo>
                      <a:pt x="46" y="111"/>
                    </a:lnTo>
                    <a:lnTo>
                      <a:pt x="60" y="138"/>
                    </a:lnTo>
                    <a:lnTo>
                      <a:pt x="60" y="136"/>
                    </a:lnTo>
                    <a:lnTo>
                      <a:pt x="60" y="133"/>
                    </a:lnTo>
                    <a:lnTo>
                      <a:pt x="60" y="128"/>
                    </a:lnTo>
                    <a:lnTo>
                      <a:pt x="62" y="122"/>
                    </a:lnTo>
                    <a:lnTo>
                      <a:pt x="62" y="118"/>
                    </a:lnTo>
                    <a:lnTo>
                      <a:pt x="63" y="113"/>
                    </a:lnTo>
                    <a:lnTo>
                      <a:pt x="63" y="109"/>
                    </a:lnTo>
                    <a:lnTo>
                      <a:pt x="64" y="105"/>
                    </a:lnTo>
                    <a:lnTo>
                      <a:pt x="64" y="100"/>
                    </a:lnTo>
                    <a:lnTo>
                      <a:pt x="66" y="95"/>
                    </a:lnTo>
                    <a:lnTo>
                      <a:pt x="66" y="90"/>
                    </a:lnTo>
                    <a:lnTo>
                      <a:pt x="66" y="86"/>
                    </a:lnTo>
                    <a:lnTo>
                      <a:pt x="66" y="80"/>
                    </a:lnTo>
                    <a:lnTo>
                      <a:pt x="66" y="75"/>
                    </a:lnTo>
                    <a:lnTo>
                      <a:pt x="66" y="69"/>
                    </a:lnTo>
                    <a:lnTo>
                      <a:pt x="67" y="65"/>
                    </a:lnTo>
                    <a:lnTo>
                      <a:pt x="66" y="59"/>
                    </a:lnTo>
                    <a:lnTo>
                      <a:pt x="66" y="53"/>
                    </a:lnTo>
                    <a:lnTo>
                      <a:pt x="66" y="49"/>
                    </a:lnTo>
                    <a:lnTo>
                      <a:pt x="66" y="45"/>
                    </a:lnTo>
                    <a:lnTo>
                      <a:pt x="66" y="39"/>
                    </a:lnTo>
                    <a:lnTo>
                      <a:pt x="64" y="35"/>
                    </a:lnTo>
                    <a:lnTo>
                      <a:pt x="63" y="32"/>
                    </a:lnTo>
                    <a:lnTo>
                      <a:pt x="63" y="27"/>
                    </a:lnTo>
                    <a:lnTo>
                      <a:pt x="59" y="20"/>
                    </a:lnTo>
                    <a:lnTo>
                      <a:pt x="56" y="16"/>
                    </a:lnTo>
                    <a:lnTo>
                      <a:pt x="52" y="12"/>
                    </a:lnTo>
                    <a:lnTo>
                      <a:pt x="46" y="7"/>
                    </a:lnTo>
                    <a:lnTo>
                      <a:pt x="42" y="4"/>
                    </a:lnTo>
                    <a:lnTo>
                      <a:pt x="38" y="3"/>
                    </a:lnTo>
                    <a:lnTo>
                      <a:pt x="32" y="0"/>
                    </a:lnTo>
                    <a:lnTo>
                      <a:pt x="28" y="0"/>
                    </a:lnTo>
                    <a:lnTo>
                      <a:pt x="22" y="0"/>
                    </a:lnTo>
                    <a:lnTo>
                      <a:pt x="20" y="0"/>
                    </a:lnTo>
                    <a:lnTo>
                      <a:pt x="14" y="0"/>
                    </a:lnTo>
                    <a:lnTo>
                      <a:pt x="11" y="0"/>
                    </a:lnTo>
                    <a:lnTo>
                      <a:pt x="7" y="0"/>
                    </a:lnTo>
                    <a:lnTo>
                      <a:pt x="6" y="2"/>
                    </a:lnTo>
                    <a:lnTo>
                      <a:pt x="1" y="2"/>
                    </a:lnTo>
                    <a:lnTo>
                      <a:pt x="0" y="3"/>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46"/>
              <p:cNvSpPr>
                <a:spLocks/>
              </p:cNvSpPr>
              <p:nvPr/>
            </p:nvSpPr>
            <p:spPr bwMode="auto">
              <a:xfrm>
                <a:off x="505" y="2103"/>
                <a:ext cx="569" cy="480"/>
              </a:xfrm>
              <a:custGeom>
                <a:avLst/>
                <a:gdLst>
                  <a:gd name="T0" fmla="*/ 4 w 1137"/>
                  <a:gd name="T1" fmla="*/ 28 h 958"/>
                  <a:gd name="T2" fmla="*/ 5 w 1137"/>
                  <a:gd name="T3" fmla="*/ 21 h 958"/>
                  <a:gd name="T4" fmla="*/ 6 w 1137"/>
                  <a:gd name="T5" fmla="*/ 20 h 958"/>
                  <a:gd name="T6" fmla="*/ 6 w 1137"/>
                  <a:gd name="T7" fmla="*/ 25 h 958"/>
                  <a:gd name="T8" fmla="*/ 4 w 1137"/>
                  <a:gd name="T9" fmla="*/ 32 h 958"/>
                  <a:gd name="T10" fmla="*/ 10 w 1137"/>
                  <a:gd name="T11" fmla="*/ 32 h 958"/>
                  <a:gd name="T12" fmla="*/ 20 w 1137"/>
                  <a:gd name="T13" fmla="*/ 33 h 958"/>
                  <a:gd name="T14" fmla="*/ 29 w 1137"/>
                  <a:gd name="T15" fmla="*/ 35 h 958"/>
                  <a:gd name="T16" fmla="*/ 34 w 1137"/>
                  <a:gd name="T17" fmla="*/ 36 h 958"/>
                  <a:gd name="T18" fmla="*/ 39 w 1137"/>
                  <a:gd name="T19" fmla="*/ 34 h 958"/>
                  <a:gd name="T20" fmla="*/ 44 w 1137"/>
                  <a:gd name="T21" fmla="*/ 33 h 958"/>
                  <a:gd name="T22" fmla="*/ 47 w 1137"/>
                  <a:gd name="T23" fmla="*/ 30 h 958"/>
                  <a:gd name="T24" fmla="*/ 47 w 1137"/>
                  <a:gd name="T25" fmla="*/ 25 h 958"/>
                  <a:gd name="T26" fmla="*/ 46 w 1137"/>
                  <a:gd name="T27" fmla="*/ 18 h 958"/>
                  <a:gd name="T28" fmla="*/ 46 w 1137"/>
                  <a:gd name="T29" fmla="*/ 14 h 958"/>
                  <a:gd name="T30" fmla="*/ 47 w 1137"/>
                  <a:gd name="T31" fmla="*/ 19 h 958"/>
                  <a:gd name="T32" fmla="*/ 48 w 1137"/>
                  <a:gd name="T33" fmla="*/ 26 h 958"/>
                  <a:gd name="T34" fmla="*/ 49 w 1137"/>
                  <a:gd name="T35" fmla="*/ 31 h 958"/>
                  <a:gd name="T36" fmla="*/ 54 w 1137"/>
                  <a:gd name="T37" fmla="*/ 30 h 958"/>
                  <a:gd name="T38" fmla="*/ 53 w 1137"/>
                  <a:gd name="T39" fmla="*/ 23 h 958"/>
                  <a:gd name="T40" fmla="*/ 53 w 1137"/>
                  <a:gd name="T41" fmla="*/ 18 h 958"/>
                  <a:gd name="T42" fmla="*/ 52 w 1137"/>
                  <a:gd name="T43" fmla="*/ 13 h 958"/>
                  <a:gd name="T44" fmla="*/ 48 w 1137"/>
                  <a:gd name="T45" fmla="*/ 9 h 958"/>
                  <a:gd name="T46" fmla="*/ 44 w 1137"/>
                  <a:gd name="T47" fmla="*/ 7 h 958"/>
                  <a:gd name="T48" fmla="*/ 44 w 1137"/>
                  <a:gd name="T49" fmla="*/ 2 h 958"/>
                  <a:gd name="T50" fmla="*/ 44 w 1137"/>
                  <a:gd name="T51" fmla="*/ 3 h 958"/>
                  <a:gd name="T52" fmla="*/ 45 w 1137"/>
                  <a:gd name="T53" fmla="*/ 7 h 958"/>
                  <a:gd name="T54" fmla="*/ 51 w 1137"/>
                  <a:gd name="T55" fmla="*/ 9 h 958"/>
                  <a:gd name="T56" fmla="*/ 55 w 1137"/>
                  <a:gd name="T57" fmla="*/ 10 h 958"/>
                  <a:gd name="T58" fmla="*/ 56 w 1137"/>
                  <a:gd name="T59" fmla="*/ 11 h 958"/>
                  <a:gd name="T60" fmla="*/ 53 w 1137"/>
                  <a:gd name="T61" fmla="*/ 13 h 958"/>
                  <a:gd name="T62" fmla="*/ 54 w 1137"/>
                  <a:gd name="T63" fmla="*/ 19 h 958"/>
                  <a:gd name="T64" fmla="*/ 55 w 1137"/>
                  <a:gd name="T65" fmla="*/ 26 h 958"/>
                  <a:gd name="T66" fmla="*/ 56 w 1137"/>
                  <a:gd name="T67" fmla="*/ 30 h 958"/>
                  <a:gd name="T68" fmla="*/ 61 w 1137"/>
                  <a:gd name="T69" fmla="*/ 34 h 958"/>
                  <a:gd name="T70" fmla="*/ 67 w 1137"/>
                  <a:gd name="T71" fmla="*/ 33 h 958"/>
                  <a:gd name="T72" fmla="*/ 70 w 1137"/>
                  <a:gd name="T73" fmla="*/ 29 h 958"/>
                  <a:gd name="T74" fmla="*/ 69 w 1137"/>
                  <a:gd name="T75" fmla="*/ 22 h 958"/>
                  <a:gd name="T76" fmla="*/ 64 w 1137"/>
                  <a:gd name="T77" fmla="*/ 15 h 958"/>
                  <a:gd name="T78" fmla="*/ 61 w 1137"/>
                  <a:gd name="T79" fmla="*/ 10 h 958"/>
                  <a:gd name="T80" fmla="*/ 65 w 1137"/>
                  <a:gd name="T81" fmla="*/ 13 h 958"/>
                  <a:gd name="T82" fmla="*/ 67 w 1137"/>
                  <a:gd name="T83" fmla="*/ 18 h 958"/>
                  <a:gd name="T84" fmla="*/ 70 w 1137"/>
                  <a:gd name="T85" fmla="*/ 23 h 958"/>
                  <a:gd name="T86" fmla="*/ 71 w 1137"/>
                  <a:gd name="T87" fmla="*/ 28 h 958"/>
                  <a:gd name="T88" fmla="*/ 70 w 1137"/>
                  <a:gd name="T89" fmla="*/ 33 h 958"/>
                  <a:gd name="T90" fmla="*/ 64 w 1137"/>
                  <a:gd name="T91" fmla="*/ 35 h 958"/>
                  <a:gd name="T92" fmla="*/ 59 w 1137"/>
                  <a:gd name="T93" fmla="*/ 34 h 958"/>
                  <a:gd name="T94" fmla="*/ 54 w 1137"/>
                  <a:gd name="T95" fmla="*/ 33 h 958"/>
                  <a:gd name="T96" fmla="*/ 48 w 1137"/>
                  <a:gd name="T97" fmla="*/ 33 h 958"/>
                  <a:gd name="T98" fmla="*/ 43 w 1137"/>
                  <a:gd name="T99" fmla="*/ 34 h 958"/>
                  <a:gd name="T100" fmla="*/ 38 w 1137"/>
                  <a:gd name="T101" fmla="*/ 36 h 958"/>
                  <a:gd name="T102" fmla="*/ 33 w 1137"/>
                  <a:gd name="T103" fmla="*/ 38 h 958"/>
                  <a:gd name="T104" fmla="*/ 35 w 1137"/>
                  <a:gd name="T105" fmla="*/ 43 h 958"/>
                  <a:gd name="T106" fmla="*/ 39 w 1137"/>
                  <a:gd name="T107" fmla="*/ 52 h 958"/>
                  <a:gd name="T108" fmla="*/ 41 w 1137"/>
                  <a:gd name="T109" fmla="*/ 59 h 958"/>
                  <a:gd name="T110" fmla="*/ 40 w 1137"/>
                  <a:gd name="T111" fmla="*/ 57 h 958"/>
                  <a:gd name="T112" fmla="*/ 37 w 1137"/>
                  <a:gd name="T113" fmla="*/ 49 h 958"/>
                  <a:gd name="T114" fmla="*/ 33 w 1137"/>
                  <a:gd name="T115" fmla="*/ 41 h 958"/>
                  <a:gd name="T116" fmla="*/ 30 w 1137"/>
                  <a:gd name="T117" fmla="*/ 37 h 958"/>
                  <a:gd name="T118" fmla="*/ 24 w 1137"/>
                  <a:gd name="T119" fmla="*/ 35 h 958"/>
                  <a:gd name="T120" fmla="*/ 14 w 1137"/>
                  <a:gd name="T121" fmla="*/ 33 h 958"/>
                  <a:gd name="T122" fmla="*/ 1 w 1137"/>
                  <a:gd name="T123" fmla="*/ 32 h 9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37"/>
                  <a:gd name="T187" fmla="*/ 0 h 958"/>
                  <a:gd name="T188" fmla="*/ 1137 w 1137"/>
                  <a:gd name="T189" fmla="*/ 958 h 9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37" h="958">
                    <a:moveTo>
                      <a:pt x="5" y="498"/>
                    </a:moveTo>
                    <a:lnTo>
                      <a:pt x="8" y="500"/>
                    </a:lnTo>
                    <a:lnTo>
                      <a:pt x="12" y="500"/>
                    </a:lnTo>
                    <a:lnTo>
                      <a:pt x="17" y="500"/>
                    </a:lnTo>
                    <a:lnTo>
                      <a:pt x="18" y="497"/>
                    </a:lnTo>
                    <a:lnTo>
                      <a:pt x="21" y="496"/>
                    </a:lnTo>
                    <a:lnTo>
                      <a:pt x="25" y="491"/>
                    </a:lnTo>
                    <a:lnTo>
                      <a:pt x="29" y="487"/>
                    </a:lnTo>
                    <a:lnTo>
                      <a:pt x="32" y="481"/>
                    </a:lnTo>
                    <a:lnTo>
                      <a:pt x="36" y="476"/>
                    </a:lnTo>
                    <a:lnTo>
                      <a:pt x="38" y="471"/>
                    </a:lnTo>
                    <a:lnTo>
                      <a:pt x="40" y="467"/>
                    </a:lnTo>
                    <a:lnTo>
                      <a:pt x="43" y="461"/>
                    </a:lnTo>
                    <a:lnTo>
                      <a:pt x="46" y="457"/>
                    </a:lnTo>
                    <a:lnTo>
                      <a:pt x="47" y="451"/>
                    </a:lnTo>
                    <a:lnTo>
                      <a:pt x="50" y="445"/>
                    </a:lnTo>
                    <a:lnTo>
                      <a:pt x="52" y="438"/>
                    </a:lnTo>
                    <a:lnTo>
                      <a:pt x="53" y="433"/>
                    </a:lnTo>
                    <a:lnTo>
                      <a:pt x="54" y="425"/>
                    </a:lnTo>
                    <a:lnTo>
                      <a:pt x="57" y="418"/>
                    </a:lnTo>
                    <a:lnTo>
                      <a:pt x="57" y="411"/>
                    </a:lnTo>
                    <a:lnTo>
                      <a:pt x="60" y="405"/>
                    </a:lnTo>
                    <a:lnTo>
                      <a:pt x="60" y="401"/>
                    </a:lnTo>
                    <a:lnTo>
                      <a:pt x="60" y="397"/>
                    </a:lnTo>
                    <a:lnTo>
                      <a:pt x="61" y="394"/>
                    </a:lnTo>
                    <a:lnTo>
                      <a:pt x="61" y="391"/>
                    </a:lnTo>
                    <a:lnTo>
                      <a:pt x="61" y="387"/>
                    </a:lnTo>
                    <a:lnTo>
                      <a:pt x="63" y="382"/>
                    </a:lnTo>
                    <a:lnTo>
                      <a:pt x="63" y="380"/>
                    </a:lnTo>
                    <a:lnTo>
                      <a:pt x="64" y="377"/>
                    </a:lnTo>
                    <a:lnTo>
                      <a:pt x="64" y="369"/>
                    </a:lnTo>
                    <a:lnTo>
                      <a:pt x="64" y="362"/>
                    </a:lnTo>
                    <a:lnTo>
                      <a:pt x="66" y="355"/>
                    </a:lnTo>
                    <a:lnTo>
                      <a:pt x="67" y="349"/>
                    </a:lnTo>
                    <a:lnTo>
                      <a:pt x="67" y="342"/>
                    </a:lnTo>
                    <a:lnTo>
                      <a:pt x="67" y="335"/>
                    </a:lnTo>
                    <a:lnTo>
                      <a:pt x="67" y="329"/>
                    </a:lnTo>
                    <a:lnTo>
                      <a:pt x="68" y="325"/>
                    </a:lnTo>
                    <a:lnTo>
                      <a:pt x="68" y="319"/>
                    </a:lnTo>
                    <a:lnTo>
                      <a:pt x="68" y="314"/>
                    </a:lnTo>
                    <a:lnTo>
                      <a:pt x="70" y="308"/>
                    </a:lnTo>
                    <a:lnTo>
                      <a:pt x="70" y="305"/>
                    </a:lnTo>
                    <a:lnTo>
                      <a:pt x="70" y="301"/>
                    </a:lnTo>
                    <a:lnTo>
                      <a:pt x="71" y="296"/>
                    </a:lnTo>
                    <a:lnTo>
                      <a:pt x="71" y="294"/>
                    </a:lnTo>
                    <a:lnTo>
                      <a:pt x="71" y="292"/>
                    </a:lnTo>
                    <a:lnTo>
                      <a:pt x="74" y="288"/>
                    </a:lnTo>
                    <a:lnTo>
                      <a:pt x="75" y="288"/>
                    </a:lnTo>
                    <a:lnTo>
                      <a:pt x="81" y="286"/>
                    </a:lnTo>
                    <a:lnTo>
                      <a:pt x="84" y="288"/>
                    </a:lnTo>
                    <a:lnTo>
                      <a:pt x="85" y="291"/>
                    </a:lnTo>
                    <a:lnTo>
                      <a:pt x="87" y="296"/>
                    </a:lnTo>
                    <a:lnTo>
                      <a:pt x="87" y="299"/>
                    </a:lnTo>
                    <a:lnTo>
                      <a:pt x="88" y="305"/>
                    </a:lnTo>
                    <a:lnTo>
                      <a:pt x="88" y="308"/>
                    </a:lnTo>
                    <a:lnTo>
                      <a:pt x="88" y="311"/>
                    </a:lnTo>
                    <a:lnTo>
                      <a:pt x="89" y="315"/>
                    </a:lnTo>
                    <a:lnTo>
                      <a:pt x="89" y="318"/>
                    </a:lnTo>
                    <a:lnTo>
                      <a:pt x="89" y="322"/>
                    </a:lnTo>
                    <a:lnTo>
                      <a:pt x="89" y="325"/>
                    </a:lnTo>
                    <a:lnTo>
                      <a:pt x="89" y="329"/>
                    </a:lnTo>
                    <a:lnTo>
                      <a:pt x="91" y="335"/>
                    </a:lnTo>
                    <a:lnTo>
                      <a:pt x="91" y="339"/>
                    </a:lnTo>
                    <a:lnTo>
                      <a:pt x="91" y="345"/>
                    </a:lnTo>
                    <a:lnTo>
                      <a:pt x="91" y="351"/>
                    </a:lnTo>
                    <a:lnTo>
                      <a:pt x="91" y="358"/>
                    </a:lnTo>
                    <a:lnTo>
                      <a:pt x="89" y="364"/>
                    </a:lnTo>
                    <a:lnTo>
                      <a:pt x="89" y="369"/>
                    </a:lnTo>
                    <a:lnTo>
                      <a:pt x="88" y="375"/>
                    </a:lnTo>
                    <a:lnTo>
                      <a:pt x="88" y="382"/>
                    </a:lnTo>
                    <a:lnTo>
                      <a:pt x="88" y="388"/>
                    </a:lnTo>
                    <a:lnTo>
                      <a:pt x="87" y="395"/>
                    </a:lnTo>
                    <a:lnTo>
                      <a:pt x="87" y="401"/>
                    </a:lnTo>
                    <a:lnTo>
                      <a:pt x="87" y="408"/>
                    </a:lnTo>
                    <a:lnTo>
                      <a:pt x="85" y="414"/>
                    </a:lnTo>
                    <a:lnTo>
                      <a:pt x="84" y="421"/>
                    </a:lnTo>
                    <a:lnTo>
                      <a:pt x="82" y="427"/>
                    </a:lnTo>
                    <a:lnTo>
                      <a:pt x="81" y="434"/>
                    </a:lnTo>
                    <a:lnTo>
                      <a:pt x="80" y="440"/>
                    </a:lnTo>
                    <a:lnTo>
                      <a:pt x="78" y="445"/>
                    </a:lnTo>
                    <a:lnTo>
                      <a:pt x="77" y="453"/>
                    </a:lnTo>
                    <a:lnTo>
                      <a:pt x="75" y="458"/>
                    </a:lnTo>
                    <a:lnTo>
                      <a:pt x="74" y="464"/>
                    </a:lnTo>
                    <a:lnTo>
                      <a:pt x="71" y="468"/>
                    </a:lnTo>
                    <a:lnTo>
                      <a:pt x="70" y="474"/>
                    </a:lnTo>
                    <a:lnTo>
                      <a:pt x="68" y="478"/>
                    </a:lnTo>
                    <a:lnTo>
                      <a:pt x="66" y="483"/>
                    </a:lnTo>
                    <a:lnTo>
                      <a:pt x="64" y="487"/>
                    </a:lnTo>
                    <a:lnTo>
                      <a:pt x="61" y="491"/>
                    </a:lnTo>
                    <a:lnTo>
                      <a:pt x="59" y="496"/>
                    </a:lnTo>
                    <a:lnTo>
                      <a:pt x="60" y="496"/>
                    </a:lnTo>
                    <a:lnTo>
                      <a:pt x="63" y="496"/>
                    </a:lnTo>
                    <a:lnTo>
                      <a:pt x="64" y="496"/>
                    </a:lnTo>
                    <a:lnTo>
                      <a:pt x="68" y="496"/>
                    </a:lnTo>
                    <a:lnTo>
                      <a:pt x="71" y="496"/>
                    </a:lnTo>
                    <a:lnTo>
                      <a:pt x="75" y="496"/>
                    </a:lnTo>
                    <a:lnTo>
                      <a:pt x="78" y="496"/>
                    </a:lnTo>
                    <a:lnTo>
                      <a:pt x="84" y="496"/>
                    </a:lnTo>
                    <a:lnTo>
                      <a:pt x="88" y="496"/>
                    </a:lnTo>
                    <a:lnTo>
                      <a:pt x="94" y="496"/>
                    </a:lnTo>
                    <a:lnTo>
                      <a:pt x="99" y="496"/>
                    </a:lnTo>
                    <a:lnTo>
                      <a:pt x="105" y="497"/>
                    </a:lnTo>
                    <a:lnTo>
                      <a:pt x="112" y="497"/>
                    </a:lnTo>
                    <a:lnTo>
                      <a:pt x="119" y="498"/>
                    </a:lnTo>
                    <a:lnTo>
                      <a:pt x="124" y="498"/>
                    </a:lnTo>
                    <a:lnTo>
                      <a:pt x="133" y="500"/>
                    </a:lnTo>
                    <a:lnTo>
                      <a:pt x="140" y="500"/>
                    </a:lnTo>
                    <a:lnTo>
                      <a:pt x="148" y="501"/>
                    </a:lnTo>
                    <a:lnTo>
                      <a:pt x="155" y="501"/>
                    </a:lnTo>
                    <a:lnTo>
                      <a:pt x="164" y="501"/>
                    </a:lnTo>
                    <a:lnTo>
                      <a:pt x="172" y="503"/>
                    </a:lnTo>
                    <a:lnTo>
                      <a:pt x="182" y="504"/>
                    </a:lnTo>
                    <a:lnTo>
                      <a:pt x="190" y="504"/>
                    </a:lnTo>
                    <a:lnTo>
                      <a:pt x="199" y="506"/>
                    </a:lnTo>
                    <a:lnTo>
                      <a:pt x="208" y="506"/>
                    </a:lnTo>
                    <a:lnTo>
                      <a:pt x="217" y="507"/>
                    </a:lnTo>
                    <a:lnTo>
                      <a:pt x="227" y="508"/>
                    </a:lnTo>
                    <a:lnTo>
                      <a:pt x="236" y="510"/>
                    </a:lnTo>
                    <a:lnTo>
                      <a:pt x="245" y="510"/>
                    </a:lnTo>
                    <a:lnTo>
                      <a:pt x="256" y="513"/>
                    </a:lnTo>
                    <a:lnTo>
                      <a:pt x="264" y="513"/>
                    </a:lnTo>
                    <a:lnTo>
                      <a:pt x="274" y="514"/>
                    </a:lnTo>
                    <a:lnTo>
                      <a:pt x="284" y="516"/>
                    </a:lnTo>
                    <a:lnTo>
                      <a:pt x="294" y="517"/>
                    </a:lnTo>
                    <a:lnTo>
                      <a:pt x="304" y="518"/>
                    </a:lnTo>
                    <a:lnTo>
                      <a:pt x="312" y="520"/>
                    </a:lnTo>
                    <a:lnTo>
                      <a:pt x="322" y="521"/>
                    </a:lnTo>
                    <a:lnTo>
                      <a:pt x="332" y="523"/>
                    </a:lnTo>
                    <a:lnTo>
                      <a:pt x="340" y="524"/>
                    </a:lnTo>
                    <a:lnTo>
                      <a:pt x="350" y="527"/>
                    </a:lnTo>
                    <a:lnTo>
                      <a:pt x="358" y="529"/>
                    </a:lnTo>
                    <a:lnTo>
                      <a:pt x="368" y="530"/>
                    </a:lnTo>
                    <a:lnTo>
                      <a:pt x="376" y="531"/>
                    </a:lnTo>
                    <a:lnTo>
                      <a:pt x="385" y="534"/>
                    </a:lnTo>
                    <a:lnTo>
                      <a:pt x="393" y="536"/>
                    </a:lnTo>
                    <a:lnTo>
                      <a:pt x="402" y="539"/>
                    </a:lnTo>
                    <a:lnTo>
                      <a:pt x="409" y="540"/>
                    </a:lnTo>
                    <a:lnTo>
                      <a:pt x="417" y="543"/>
                    </a:lnTo>
                    <a:lnTo>
                      <a:pt x="424" y="544"/>
                    </a:lnTo>
                    <a:lnTo>
                      <a:pt x="433" y="547"/>
                    </a:lnTo>
                    <a:lnTo>
                      <a:pt x="438" y="549"/>
                    </a:lnTo>
                    <a:lnTo>
                      <a:pt x="445" y="551"/>
                    </a:lnTo>
                    <a:lnTo>
                      <a:pt x="452" y="554"/>
                    </a:lnTo>
                    <a:lnTo>
                      <a:pt x="459" y="557"/>
                    </a:lnTo>
                    <a:lnTo>
                      <a:pt x="463" y="559"/>
                    </a:lnTo>
                    <a:lnTo>
                      <a:pt x="469" y="563"/>
                    </a:lnTo>
                    <a:lnTo>
                      <a:pt x="475" y="564"/>
                    </a:lnTo>
                    <a:lnTo>
                      <a:pt x="479" y="569"/>
                    </a:lnTo>
                    <a:lnTo>
                      <a:pt x="483" y="570"/>
                    </a:lnTo>
                    <a:lnTo>
                      <a:pt x="487" y="574"/>
                    </a:lnTo>
                    <a:lnTo>
                      <a:pt x="490" y="577"/>
                    </a:lnTo>
                    <a:lnTo>
                      <a:pt x="494" y="580"/>
                    </a:lnTo>
                    <a:lnTo>
                      <a:pt x="496" y="579"/>
                    </a:lnTo>
                    <a:lnTo>
                      <a:pt x="497" y="577"/>
                    </a:lnTo>
                    <a:lnTo>
                      <a:pt x="501" y="577"/>
                    </a:lnTo>
                    <a:lnTo>
                      <a:pt x="504" y="576"/>
                    </a:lnTo>
                    <a:lnTo>
                      <a:pt x="510" y="573"/>
                    </a:lnTo>
                    <a:lnTo>
                      <a:pt x="515" y="572"/>
                    </a:lnTo>
                    <a:lnTo>
                      <a:pt x="522" y="570"/>
                    </a:lnTo>
                    <a:lnTo>
                      <a:pt x="525" y="567"/>
                    </a:lnTo>
                    <a:lnTo>
                      <a:pt x="529" y="567"/>
                    </a:lnTo>
                    <a:lnTo>
                      <a:pt x="532" y="564"/>
                    </a:lnTo>
                    <a:lnTo>
                      <a:pt x="536" y="564"/>
                    </a:lnTo>
                    <a:lnTo>
                      <a:pt x="540" y="563"/>
                    </a:lnTo>
                    <a:lnTo>
                      <a:pt x="543" y="561"/>
                    </a:lnTo>
                    <a:lnTo>
                      <a:pt x="549" y="560"/>
                    </a:lnTo>
                    <a:lnTo>
                      <a:pt x="553" y="559"/>
                    </a:lnTo>
                    <a:lnTo>
                      <a:pt x="557" y="557"/>
                    </a:lnTo>
                    <a:lnTo>
                      <a:pt x="563" y="556"/>
                    </a:lnTo>
                    <a:lnTo>
                      <a:pt x="567" y="554"/>
                    </a:lnTo>
                    <a:lnTo>
                      <a:pt x="571" y="553"/>
                    </a:lnTo>
                    <a:lnTo>
                      <a:pt x="577" y="550"/>
                    </a:lnTo>
                    <a:lnTo>
                      <a:pt x="581" y="550"/>
                    </a:lnTo>
                    <a:lnTo>
                      <a:pt x="587" y="549"/>
                    </a:lnTo>
                    <a:lnTo>
                      <a:pt x="592" y="547"/>
                    </a:lnTo>
                    <a:lnTo>
                      <a:pt x="596" y="544"/>
                    </a:lnTo>
                    <a:lnTo>
                      <a:pt x="602" y="543"/>
                    </a:lnTo>
                    <a:lnTo>
                      <a:pt x="606" y="541"/>
                    </a:lnTo>
                    <a:lnTo>
                      <a:pt x="612" y="540"/>
                    </a:lnTo>
                    <a:lnTo>
                      <a:pt x="617" y="537"/>
                    </a:lnTo>
                    <a:lnTo>
                      <a:pt x="622" y="536"/>
                    </a:lnTo>
                    <a:lnTo>
                      <a:pt x="627" y="534"/>
                    </a:lnTo>
                    <a:lnTo>
                      <a:pt x="633" y="533"/>
                    </a:lnTo>
                    <a:lnTo>
                      <a:pt x="638" y="531"/>
                    </a:lnTo>
                    <a:lnTo>
                      <a:pt x="643" y="530"/>
                    </a:lnTo>
                    <a:lnTo>
                      <a:pt x="648" y="529"/>
                    </a:lnTo>
                    <a:lnTo>
                      <a:pt x="654" y="527"/>
                    </a:lnTo>
                    <a:lnTo>
                      <a:pt x="659" y="526"/>
                    </a:lnTo>
                    <a:lnTo>
                      <a:pt x="664" y="524"/>
                    </a:lnTo>
                    <a:lnTo>
                      <a:pt x="669" y="523"/>
                    </a:lnTo>
                    <a:lnTo>
                      <a:pt x="675" y="523"/>
                    </a:lnTo>
                    <a:lnTo>
                      <a:pt x="679" y="520"/>
                    </a:lnTo>
                    <a:lnTo>
                      <a:pt x="685" y="518"/>
                    </a:lnTo>
                    <a:lnTo>
                      <a:pt x="689" y="517"/>
                    </a:lnTo>
                    <a:lnTo>
                      <a:pt x="694" y="517"/>
                    </a:lnTo>
                    <a:lnTo>
                      <a:pt x="699" y="516"/>
                    </a:lnTo>
                    <a:lnTo>
                      <a:pt x="704" y="516"/>
                    </a:lnTo>
                    <a:lnTo>
                      <a:pt x="708" y="514"/>
                    </a:lnTo>
                    <a:lnTo>
                      <a:pt x="714" y="513"/>
                    </a:lnTo>
                    <a:lnTo>
                      <a:pt x="717" y="511"/>
                    </a:lnTo>
                    <a:lnTo>
                      <a:pt x="722" y="511"/>
                    </a:lnTo>
                    <a:lnTo>
                      <a:pt x="727" y="510"/>
                    </a:lnTo>
                    <a:lnTo>
                      <a:pt x="731" y="510"/>
                    </a:lnTo>
                    <a:lnTo>
                      <a:pt x="735" y="510"/>
                    </a:lnTo>
                    <a:lnTo>
                      <a:pt x="738" y="508"/>
                    </a:lnTo>
                    <a:lnTo>
                      <a:pt x="742" y="508"/>
                    </a:lnTo>
                    <a:lnTo>
                      <a:pt x="746" y="508"/>
                    </a:lnTo>
                    <a:lnTo>
                      <a:pt x="746" y="507"/>
                    </a:lnTo>
                    <a:lnTo>
                      <a:pt x="748" y="501"/>
                    </a:lnTo>
                    <a:lnTo>
                      <a:pt x="748" y="497"/>
                    </a:lnTo>
                    <a:lnTo>
                      <a:pt x="748" y="493"/>
                    </a:lnTo>
                    <a:lnTo>
                      <a:pt x="749" y="487"/>
                    </a:lnTo>
                    <a:lnTo>
                      <a:pt x="749" y="483"/>
                    </a:lnTo>
                    <a:lnTo>
                      <a:pt x="749" y="476"/>
                    </a:lnTo>
                    <a:lnTo>
                      <a:pt x="749" y="470"/>
                    </a:lnTo>
                    <a:lnTo>
                      <a:pt x="749" y="463"/>
                    </a:lnTo>
                    <a:lnTo>
                      <a:pt x="749" y="457"/>
                    </a:lnTo>
                    <a:lnTo>
                      <a:pt x="749" y="453"/>
                    </a:lnTo>
                    <a:lnTo>
                      <a:pt x="749" y="448"/>
                    </a:lnTo>
                    <a:lnTo>
                      <a:pt x="749" y="445"/>
                    </a:lnTo>
                    <a:lnTo>
                      <a:pt x="749" y="441"/>
                    </a:lnTo>
                    <a:lnTo>
                      <a:pt x="749" y="438"/>
                    </a:lnTo>
                    <a:lnTo>
                      <a:pt x="749" y="434"/>
                    </a:lnTo>
                    <a:lnTo>
                      <a:pt x="749" y="431"/>
                    </a:lnTo>
                    <a:lnTo>
                      <a:pt x="749" y="427"/>
                    </a:lnTo>
                    <a:lnTo>
                      <a:pt x="749" y="422"/>
                    </a:lnTo>
                    <a:lnTo>
                      <a:pt x="748" y="418"/>
                    </a:lnTo>
                    <a:lnTo>
                      <a:pt x="748" y="414"/>
                    </a:lnTo>
                    <a:lnTo>
                      <a:pt x="746" y="410"/>
                    </a:lnTo>
                    <a:lnTo>
                      <a:pt x="745" y="404"/>
                    </a:lnTo>
                    <a:lnTo>
                      <a:pt x="745" y="398"/>
                    </a:lnTo>
                    <a:lnTo>
                      <a:pt x="743" y="392"/>
                    </a:lnTo>
                    <a:lnTo>
                      <a:pt x="743" y="387"/>
                    </a:lnTo>
                    <a:lnTo>
                      <a:pt x="742" y="381"/>
                    </a:lnTo>
                    <a:lnTo>
                      <a:pt x="741" y="375"/>
                    </a:lnTo>
                    <a:lnTo>
                      <a:pt x="739" y="368"/>
                    </a:lnTo>
                    <a:lnTo>
                      <a:pt x="738" y="362"/>
                    </a:lnTo>
                    <a:lnTo>
                      <a:pt x="736" y="355"/>
                    </a:lnTo>
                    <a:lnTo>
                      <a:pt x="735" y="349"/>
                    </a:lnTo>
                    <a:lnTo>
                      <a:pt x="735" y="342"/>
                    </a:lnTo>
                    <a:lnTo>
                      <a:pt x="734" y="337"/>
                    </a:lnTo>
                    <a:lnTo>
                      <a:pt x="732" y="329"/>
                    </a:lnTo>
                    <a:lnTo>
                      <a:pt x="731" y="324"/>
                    </a:lnTo>
                    <a:lnTo>
                      <a:pt x="729" y="316"/>
                    </a:lnTo>
                    <a:lnTo>
                      <a:pt x="728" y="311"/>
                    </a:lnTo>
                    <a:lnTo>
                      <a:pt x="728" y="304"/>
                    </a:lnTo>
                    <a:lnTo>
                      <a:pt x="727" y="298"/>
                    </a:lnTo>
                    <a:lnTo>
                      <a:pt x="725" y="292"/>
                    </a:lnTo>
                    <a:lnTo>
                      <a:pt x="725" y="288"/>
                    </a:lnTo>
                    <a:lnTo>
                      <a:pt x="724" y="281"/>
                    </a:lnTo>
                    <a:lnTo>
                      <a:pt x="722" y="276"/>
                    </a:lnTo>
                    <a:lnTo>
                      <a:pt x="722" y="272"/>
                    </a:lnTo>
                    <a:lnTo>
                      <a:pt x="722" y="268"/>
                    </a:lnTo>
                    <a:lnTo>
                      <a:pt x="721" y="265"/>
                    </a:lnTo>
                    <a:lnTo>
                      <a:pt x="721" y="261"/>
                    </a:lnTo>
                    <a:lnTo>
                      <a:pt x="721" y="258"/>
                    </a:lnTo>
                    <a:lnTo>
                      <a:pt x="721" y="256"/>
                    </a:lnTo>
                    <a:lnTo>
                      <a:pt x="720" y="251"/>
                    </a:lnTo>
                    <a:lnTo>
                      <a:pt x="720" y="246"/>
                    </a:lnTo>
                    <a:lnTo>
                      <a:pt x="720" y="242"/>
                    </a:lnTo>
                    <a:lnTo>
                      <a:pt x="720" y="238"/>
                    </a:lnTo>
                    <a:lnTo>
                      <a:pt x="718" y="233"/>
                    </a:lnTo>
                    <a:lnTo>
                      <a:pt x="718" y="229"/>
                    </a:lnTo>
                    <a:lnTo>
                      <a:pt x="720" y="226"/>
                    </a:lnTo>
                    <a:lnTo>
                      <a:pt x="720" y="223"/>
                    </a:lnTo>
                    <a:lnTo>
                      <a:pt x="720" y="218"/>
                    </a:lnTo>
                    <a:lnTo>
                      <a:pt x="722" y="213"/>
                    </a:lnTo>
                    <a:lnTo>
                      <a:pt x="724" y="213"/>
                    </a:lnTo>
                    <a:lnTo>
                      <a:pt x="727" y="216"/>
                    </a:lnTo>
                    <a:lnTo>
                      <a:pt x="729" y="219"/>
                    </a:lnTo>
                    <a:lnTo>
                      <a:pt x="732" y="226"/>
                    </a:lnTo>
                    <a:lnTo>
                      <a:pt x="734" y="229"/>
                    </a:lnTo>
                    <a:lnTo>
                      <a:pt x="735" y="233"/>
                    </a:lnTo>
                    <a:lnTo>
                      <a:pt x="735" y="236"/>
                    </a:lnTo>
                    <a:lnTo>
                      <a:pt x="736" y="241"/>
                    </a:lnTo>
                    <a:lnTo>
                      <a:pt x="738" y="245"/>
                    </a:lnTo>
                    <a:lnTo>
                      <a:pt x="739" y="251"/>
                    </a:lnTo>
                    <a:lnTo>
                      <a:pt x="741" y="256"/>
                    </a:lnTo>
                    <a:lnTo>
                      <a:pt x="742" y="262"/>
                    </a:lnTo>
                    <a:lnTo>
                      <a:pt x="743" y="268"/>
                    </a:lnTo>
                    <a:lnTo>
                      <a:pt x="745" y="275"/>
                    </a:lnTo>
                    <a:lnTo>
                      <a:pt x="745" y="278"/>
                    </a:lnTo>
                    <a:lnTo>
                      <a:pt x="746" y="281"/>
                    </a:lnTo>
                    <a:lnTo>
                      <a:pt x="748" y="285"/>
                    </a:lnTo>
                    <a:lnTo>
                      <a:pt x="749" y="288"/>
                    </a:lnTo>
                    <a:lnTo>
                      <a:pt x="749" y="292"/>
                    </a:lnTo>
                    <a:lnTo>
                      <a:pt x="750" y="295"/>
                    </a:lnTo>
                    <a:lnTo>
                      <a:pt x="750" y="299"/>
                    </a:lnTo>
                    <a:lnTo>
                      <a:pt x="752" y="305"/>
                    </a:lnTo>
                    <a:lnTo>
                      <a:pt x="753" y="309"/>
                    </a:lnTo>
                    <a:lnTo>
                      <a:pt x="755" y="315"/>
                    </a:lnTo>
                    <a:lnTo>
                      <a:pt x="755" y="321"/>
                    </a:lnTo>
                    <a:lnTo>
                      <a:pt x="756" y="328"/>
                    </a:lnTo>
                    <a:lnTo>
                      <a:pt x="756" y="334"/>
                    </a:lnTo>
                    <a:lnTo>
                      <a:pt x="757" y="339"/>
                    </a:lnTo>
                    <a:lnTo>
                      <a:pt x="759" y="345"/>
                    </a:lnTo>
                    <a:lnTo>
                      <a:pt x="760" y="351"/>
                    </a:lnTo>
                    <a:lnTo>
                      <a:pt x="760" y="358"/>
                    </a:lnTo>
                    <a:lnTo>
                      <a:pt x="762" y="364"/>
                    </a:lnTo>
                    <a:lnTo>
                      <a:pt x="762" y="371"/>
                    </a:lnTo>
                    <a:lnTo>
                      <a:pt x="763" y="378"/>
                    </a:lnTo>
                    <a:lnTo>
                      <a:pt x="763" y="384"/>
                    </a:lnTo>
                    <a:lnTo>
                      <a:pt x="764" y="391"/>
                    </a:lnTo>
                    <a:lnTo>
                      <a:pt x="764" y="397"/>
                    </a:lnTo>
                    <a:lnTo>
                      <a:pt x="766" y="402"/>
                    </a:lnTo>
                    <a:lnTo>
                      <a:pt x="767" y="408"/>
                    </a:lnTo>
                    <a:lnTo>
                      <a:pt x="767" y="414"/>
                    </a:lnTo>
                    <a:lnTo>
                      <a:pt x="767" y="420"/>
                    </a:lnTo>
                    <a:lnTo>
                      <a:pt x="769" y="425"/>
                    </a:lnTo>
                    <a:lnTo>
                      <a:pt x="769" y="430"/>
                    </a:lnTo>
                    <a:lnTo>
                      <a:pt x="770" y="435"/>
                    </a:lnTo>
                    <a:lnTo>
                      <a:pt x="770" y="440"/>
                    </a:lnTo>
                    <a:lnTo>
                      <a:pt x="771" y="444"/>
                    </a:lnTo>
                    <a:lnTo>
                      <a:pt x="771" y="447"/>
                    </a:lnTo>
                    <a:lnTo>
                      <a:pt x="773" y="451"/>
                    </a:lnTo>
                    <a:lnTo>
                      <a:pt x="773" y="454"/>
                    </a:lnTo>
                    <a:lnTo>
                      <a:pt x="774" y="457"/>
                    </a:lnTo>
                    <a:lnTo>
                      <a:pt x="774" y="461"/>
                    </a:lnTo>
                    <a:lnTo>
                      <a:pt x="774" y="465"/>
                    </a:lnTo>
                    <a:lnTo>
                      <a:pt x="774" y="470"/>
                    </a:lnTo>
                    <a:lnTo>
                      <a:pt x="774" y="474"/>
                    </a:lnTo>
                    <a:lnTo>
                      <a:pt x="774" y="478"/>
                    </a:lnTo>
                    <a:lnTo>
                      <a:pt x="774" y="483"/>
                    </a:lnTo>
                    <a:lnTo>
                      <a:pt x="774" y="487"/>
                    </a:lnTo>
                    <a:lnTo>
                      <a:pt x="774" y="491"/>
                    </a:lnTo>
                    <a:lnTo>
                      <a:pt x="774" y="497"/>
                    </a:lnTo>
                    <a:lnTo>
                      <a:pt x="774" y="503"/>
                    </a:lnTo>
                    <a:lnTo>
                      <a:pt x="774" y="506"/>
                    </a:lnTo>
                    <a:lnTo>
                      <a:pt x="774" y="508"/>
                    </a:lnTo>
                    <a:lnTo>
                      <a:pt x="895" y="513"/>
                    </a:lnTo>
                    <a:lnTo>
                      <a:pt x="892" y="511"/>
                    </a:lnTo>
                    <a:lnTo>
                      <a:pt x="888" y="506"/>
                    </a:lnTo>
                    <a:lnTo>
                      <a:pt x="883" y="501"/>
                    </a:lnTo>
                    <a:lnTo>
                      <a:pt x="879" y="498"/>
                    </a:lnTo>
                    <a:lnTo>
                      <a:pt x="875" y="493"/>
                    </a:lnTo>
                    <a:lnTo>
                      <a:pt x="872" y="487"/>
                    </a:lnTo>
                    <a:lnTo>
                      <a:pt x="869" y="483"/>
                    </a:lnTo>
                    <a:lnTo>
                      <a:pt x="868" y="480"/>
                    </a:lnTo>
                    <a:lnTo>
                      <a:pt x="865" y="476"/>
                    </a:lnTo>
                    <a:lnTo>
                      <a:pt x="862" y="473"/>
                    </a:lnTo>
                    <a:lnTo>
                      <a:pt x="861" y="467"/>
                    </a:lnTo>
                    <a:lnTo>
                      <a:pt x="860" y="464"/>
                    </a:lnTo>
                    <a:lnTo>
                      <a:pt x="857" y="460"/>
                    </a:lnTo>
                    <a:lnTo>
                      <a:pt x="855" y="454"/>
                    </a:lnTo>
                    <a:lnTo>
                      <a:pt x="854" y="450"/>
                    </a:lnTo>
                    <a:lnTo>
                      <a:pt x="851" y="444"/>
                    </a:lnTo>
                    <a:lnTo>
                      <a:pt x="850" y="440"/>
                    </a:lnTo>
                    <a:lnTo>
                      <a:pt x="850" y="434"/>
                    </a:lnTo>
                    <a:lnTo>
                      <a:pt x="847" y="428"/>
                    </a:lnTo>
                    <a:lnTo>
                      <a:pt x="847" y="422"/>
                    </a:lnTo>
                    <a:lnTo>
                      <a:pt x="847" y="417"/>
                    </a:lnTo>
                    <a:lnTo>
                      <a:pt x="847" y="411"/>
                    </a:lnTo>
                    <a:lnTo>
                      <a:pt x="846" y="404"/>
                    </a:lnTo>
                    <a:lnTo>
                      <a:pt x="844" y="398"/>
                    </a:lnTo>
                    <a:lnTo>
                      <a:pt x="844" y="391"/>
                    </a:lnTo>
                    <a:lnTo>
                      <a:pt x="844" y="385"/>
                    </a:lnTo>
                    <a:lnTo>
                      <a:pt x="843" y="380"/>
                    </a:lnTo>
                    <a:lnTo>
                      <a:pt x="843" y="374"/>
                    </a:lnTo>
                    <a:lnTo>
                      <a:pt x="843" y="368"/>
                    </a:lnTo>
                    <a:lnTo>
                      <a:pt x="843" y="364"/>
                    </a:lnTo>
                    <a:lnTo>
                      <a:pt x="841" y="358"/>
                    </a:lnTo>
                    <a:lnTo>
                      <a:pt x="841" y="351"/>
                    </a:lnTo>
                    <a:lnTo>
                      <a:pt x="841" y="347"/>
                    </a:lnTo>
                    <a:lnTo>
                      <a:pt x="841" y="342"/>
                    </a:lnTo>
                    <a:lnTo>
                      <a:pt x="841" y="337"/>
                    </a:lnTo>
                    <a:lnTo>
                      <a:pt x="841" y="332"/>
                    </a:lnTo>
                    <a:lnTo>
                      <a:pt x="841" y="328"/>
                    </a:lnTo>
                    <a:lnTo>
                      <a:pt x="841" y="324"/>
                    </a:lnTo>
                    <a:lnTo>
                      <a:pt x="840" y="319"/>
                    </a:lnTo>
                    <a:lnTo>
                      <a:pt x="840" y="315"/>
                    </a:lnTo>
                    <a:lnTo>
                      <a:pt x="840" y="311"/>
                    </a:lnTo>
                    <a:lnTo>
                      <a:pt x="840" y="306"/>
                    </a:lnTo>
                    <a:lnTo>
                      <a:pt x="839" y="302"/>
                    </a:lnTo>
                    <a:lnTo>
                      <a:pt x="839" y="299"/>
                    </a:lnTo>
                    <a:lnTo>
                      <a:pt x="839" y="295"/>
                    </a:lnTo>
                    <a:lnTo>
                      <a:pt x="839" y="292"/>
                    </a:lnTo>
                    <a:lnTo>
                      <a:pt x="837" y="286"/>
                    </a:lnTo>
                    <a:lnTo>
                      <a:pt x="836" y="281"/>
                    </a:lnTo>
                    <a:lnTo>
                      <a:pt x="836" y="275"/>
                    </a:lnTo>
                    <a:lnTo>
                      <a:pt x="834" y="272"/>
                    </a:lnTo>
                    <a:lnTo>
                      <a:pt x="833" y="266"/>
                    </a:lnTo>
                    <a:lnTo>
                      <a:pt x="832" y="261"/>
                    </a:lnTo>
                    <a:lnTo>
                      <a:pt x="829" y="255"/>
                    </a:lnTo>
                    <a:lnTo>
                      <a:pt x="827" y="248"/>
                    </a:lnTo>
                    <a:lnTo>
                      <a:pt x="827" y="245"/>
                    </a:lnTo>
                    <a:lnTo>
                      <a:pt x="826" y="241"/>
                    </a:lnTo>
                    <a:lnTo>
                      <a:pt x="825" y="236"/>
                    </a:lnTo>
                    <a:lnTo>
                      <a:pt x="825" y="233"/>
                    </a:lnTo>
                    <a:lnTo>
                      <a:pt x="823" y="229"/>
                    </a:lnTo>
                    <a:lnTo>
                      <a:pt x="823" y="226"/>
                    </a:lnTo>
                    <a:lnTo>
                      <a:pt x="822" y="222"/>
                    </a:lnTo>
                    <a:lnTo>
                      <a:pt x="822" y="219"/>
                    </a:lnTo>
                    <a:lnTo>
                      <a:pt x="820" y="215"/>
                    </a:lnTo>
                    <a:lnTo>
                      <a:pt x="820" y="212"/>
                    </a:lnTo>
                    <a:lnTo>
                      <a:pt x="819" y="208"/>
                    </a:lnTo>
                    <a:lnTo>
                      <a:pt x="819" y="205"/>
                    </a:lnTo>
                    <a:lnTo>
                      <a:pt x="818" y="198"/>
                    </a:lnTo>
                    <a:lnTo>
                      <a:pt x="816" y="192"/>
                    </a:lnTo>
                    <a:lnTo>
                      <a:pt x="815" y="188"/>
                    </a:lnTo>
                    <a:lnTo>
                      <a:pt x="815" y="185"/>
                    </a:lnTo>
                    <a:lnTo>
                      <a:pt x="815" y="182"/>
                    </a:lnTo>
                    <a:lnTo>
                      <a:pt x="812" y="179"/>
                    </a:lnTo>
                    <a:lnTo>
                      <a:pt x="808" y="175"/>
                    </a:lnTo>
                    <a:lnTo>
                      <a:pt x="804" y="172"/>
                    </a:lnTo>
                    <a:lnTo>
                      <a:pt x="799" y="167"/>
                    </a:lnTo>
                    <a:lnTo>
                      <a:pt x="795" y="163"/>
                    </a:lnTo>
                    <a:lnTo>
                      <a:pt x="791" y="159"/>
                    </a:lnTo>
                    <a:lnTo>
                      <a:pt x="787" y="153"/>
                    </a:lnTo>
                    <a:lnTo>
                      <a:pt x="783" y="150"/>
                    </a:lnTo>
                    <a:lnTo>
                      <a:pt x="778" y="145"/>
                    </a:lnTo>
                    <a:lnTo>
                      <a:pt x="774" y="142"/>
                    </a:lnTo>
                    <a:lnTo>
                      <a:pt x="770" y="137"/>
                    </a:lnTo>
                    <a:lnTo>
                      <a:pt x="767" y="134"/>
                    </a:lnTo>
                    <a:lnTo>
                      <a:pt x="764" y="132"/>
                    </a:lnTo>
                    <a:lnTo>
                      <a:pt x="763" y="130"/>
                    </a:lnTo>
                    <a:lnTo>
                      <a:pt x="760" y="129"/>
                    </a:lnTo>
                    <a:lnTo>
                      <a:pt x="756" y="127"/>
                    </a:lnTo>
                    <a:lnTo>
                      <a:pt x="752" y="126"/>
                    </a:lnTo>
                    <a:lnTo>
                      <a:pt x="748" y="126"/>
                    </a:lnTo>
                    <a:lnTo>
                      <a:pt x="742" y="124"/>
                    </a:lnTo>
                    <a:lnTo>
                      <a:pt x="736" y="124"/>
                    </a:lnTo>
                    <a:lnTo>
                      <a:pt x="731" y="124"/>
                    </a:lnTo>
                    <a:lnTo>
                      <a:pt x="725" y="124"/>
                    </a:lnTo>
                    <a:lnTo>
                      <a:pt x="718" y="123"/>
                    </a:lnTo>
                    <a:lnTo>
                      <a:pt x="713" y="123"/>
                    </a:lnTo>
                    <a:lnTo>
                      <a:pt x="707" y="122"/>
                    </a:lnTo>
                    <a:lnTo>
                      <a:pt x="703" y="122"/>
                    </a:lnTo>
                    <a:lnTo>
                      <a:pt x="699" y="119"/>
                    </a:lnTo>
                    <a:lnTo>
                      <a:pt x="696" y="116"/>
                    </a:lnTo>
                    <a:lnTo>
                      <a:pt x="693" y="113"/>
                    </a:lnTo>
                    <a:lnTo>
                      <a:pt x="692" y="110"/>
                    </a:lnTo>
                    <a:lnTo>
                      <a:pt x="689" y="104"/>
                    </a:lnTo>
                    <a:lnTo>
                      <a:pt x="689" y="99"/>
                    </a:lnTo>
                    <a:lnTo>
                      <a:pt x="689" y="94"/>
                    </a:lnTo>
                    <a:lnTo>
                      <a:pt x="689" y="90"/>
                    </a:lnTo>
                    <a:lnTo>
                      <a:pt x="689" y="87"/>
                    </a:lnTo>
                    <a:lnTo>
                      <a:pt x="689" y="83"/>
                    </a:lnTo>
                    <a:lnTo>
                      <a:pt x="689" y="79"/>
                    </a:lnTo>
                    <a:lnTo>
                      <a:pt x="689" y="74"/>
                    </a:lnTo>
                    <a:lnTo>
                      <a:pt x="689" y="69"/>
                    </a:lnTo>
                    <a:lnTo>
                      <a:pt x="689" y="64"/>
                    </a:lnTo>
                    <a:lnTo>
                      <a:pt x="689" y="60"/>
                    </a:lnTo>
                    <a:lnTo>
                      <a:pt x="689" y="56"/>
                    </a:lnTo>
                    <a:lnTo>
                      <a:pt x="689" y="50"/>
                    </a:lnTo>
                    <a:lnTo>
                      <a:pt x="690" y="47"/>
                    </a:lnTo>
                    <a:lnTo>
                      <a:pt x="690" y="41"/>
                    </a:lnTo>
                    <a:lnTo>
                      <a:pt x="690" y="37"/>
                    </a:lnTo>
                    <a:lnTo>
                      <a:pt x="690" y="33"/>
                    </a:lnTo>
                    <a:lnTo>
                      <a:pt x="690" y="28"/>
                    </a:lnTo>
                    <a:lnTo>
                      <a:pt x="690" y="24"/>
                    </a:lnTo>
                    <a:lnTo>
                      <a:pt x="692" y="20"/>
                    </a:lnTo>
                    <a:lnTo>
                      <a:pt x="692" y="17"/>
                    </a:lnTo>
                    <a:lnTo>
                      <a:pt x="692" y="14"/>
                    </a:lnTo>
                    <a:lnTo>
                      <a:pt x="693" y="7"/>
                    </a:lnTo>
                    <a:lnTo>
                      <a:pt x="693" y="4"/>
                    </a:lnTo>
                    <a:lnTo>
                      <a:pt x="693" y="1"/>
                    </a:lnTo>
                    <a:lnTo>
                      <a:pt x="694" y="0"/>
                    </a:lnTo>
                    <a:lnTo>
                      <a:pt x="708" y="0"/>
                    </a:lnTo>
                    <a:lnTo>
                      <a:pt x="708" y="1"/>
                    </a:lnTo>
                    <a:lnTo>
                      <a:pt x="708" y="4"/>
                    </a:lnTo>
                    <a:lnTo>
                      <a:pt x="707" y="8"/>
                    </a:lnTo>
                    <a:lnTo>
                      <a:pt x="707" y="16"/>
                    </a:lnTo>
                    <a:lnTo>
                      <a:pt x="707" y="18"/>
                    </a:lnTo>
                    <a:lnTo>
                      <a:pt x="706" y="23"/>
                    </a:lnTo>
                    <a:lnTo>
                      <a:pt x="706" y="27"/>
                    </a:lnTo>
                    <a:lnTo>
                      <a:pt x="706" y="31"/>
                    </a:lnTo>
                    <a:lnTo>
                      <a:pt x="704" y="34"/>
                    </a:lnTo>
                    <a:lnTo>
                      <a:pt x="704" y="40"/>
                    </a:lnTo>
                    <a:lnTo>
                      <a:pt x="704" y="44"/>
                    </a:lnTo>
                    <a:lnTo>
                      <a:pt x="704" y="49"/>
                    </a:lnTo>
                    <a:lnTo>
                      <a:pt x="703" y="53"/>
                    </a:lnTo>
                    <a:lnTo>
                      <a:pt x="703" y="59"/>
                    </a:lnTo>
                    <a:lnTo>
                      <a:pt x="701" y="61"/>
                    </a:lnTo>
                    <a:lnTo>
                      <a:pt x="701" y="67"/>
                    </a:lnTo>
                    <a:lnTo>
                      <a:pt x="701" y="71"/>
                    </a:lnTo>
                    <a:lnTo>
                      <a:pt x="701" y="76"/>
                    </a:lnTo>
                    <a:lnTo>
                      <a:pt x="701" y="79"/>
                    </a:lnTo>
                    <a:lnTo>
                      <a:pt x="701" y="83"/>
                    </a:lnTo>
                    <a:lnTo>
                      <a:pt x="701" y="90"/>
                    </a:lnTo>
                    <a:lnTo>
                      <a:pt x="703" y="96"/>
                    </a:lnTo>
                    <a:lnTo>
                      <a:pt x="703" y="99"/>
                    </a:lnTo>
                    <a:lnTo>
                      <a:pt x="706" y="102"/>
                    </a:lnTo>
                    <a:lnTo>
                      <a:pt x="708" y="103"/>
                    </a:lnTo>
                    <a:lnTo>
                      <a:pt x="715" y="104"/>
                    </a:lnTo>
                    <a:lnTo>
                      <a:pt x="718" y="104"/>
                    </a:lnTo>
                    <a:lnTo>
                      <a:pt x="722" y="104"/>
                    </a:lnTo>
                    <a:lnTo>
                      <a:pt x="725" y="104"/>
                    </a:lnTo>
                    <a:lnTo>
                      <a:pt x="729" y="106"/>
                    </a:lnTo>
                    <a:lnTo>
                      <a:pt x="734" y="106"/>
                    </a:lnTo>
                    <a:lnTo>
                      <a:pt x="738" y="106"/>
                    </a:lnTo>
                    <a:lnTo>
                      <a:pt x="742" y="106"/>
                    </a:lnTo>
                    <a:lnTo>
                      <a:pt x="746" y="107"/>
                    </a:lnTo>
                    <a:lnTo>
                      <a:pt x="750" y="107"/>
                    </a:lnTo>
                    <a:lnTo>
                      <a:pt x="755" y="109"/>
                    </a:lnTo>
                    <a:lnTo>
                      <a:pt x="759" y="109"/>
                    </a:lnTo>
                    <a:lnTo>
                      <a:pt x="763" y="110"/>
                    </a:lnTo>
                    <a:lnTo>
                      <a:pt x="769" y="112"/>
                    </a:lnTo>
                    <a:lnTo>
                      <a:pt x="774" y="116"/>
                    </a:lnTo>
                    <a:lnTo>
                      <a:pt x="780" y="119"/>
                    </a:lnTo>
                    <a:lnTo>
                      <a:pt x="785" y="124"/>
                    </a:lnTo>
                    <a:lnTo>
                      <a:pt x="791" y="130"/>
                    </a:lnTo>
                    <a:lnTo>
                      <a:pt x="795" y="136"/>
                    </a:lnTo>
                    <a:lnTo>
                      <a:pt x="801" y="143"/>
                    </a:lnTo>
                    <a:lnTo>
                      <a:pt x="806" y="150"/>
                    </a:lnTo>
                    <a:lnTo>
                      <a:pt x="811" y="156"/>
                    </a:lnTo>
                    <a:lnTo>
                      <a:pt x="816" y="160"/>
                    </a:lnTo>
                    <a:lnTo>
                      <a:pt x="820" y="160"/>
                    </a:lnTo>
                    <a:lnTo>
                      <a:pt x="823" y="162"/>
                    </a:lnTo>
                    <a:lnTo>
                      <a:pt x="827" y="163"/>
                    </a:lnTo>
                    <a:lnTo>
                      <a:pt x="832" y="163"/>
                    </a:lnTo>
                    <a:lnTo>
                      <a:pt x="834" y="163"/>
                    </a:lnTo>
                    <a:lnTo>
                      <a:pt x="839" y="163"/>
                    </a:lnTo>
                    <a:lnTo>
                      <a:pt x="843" y="163"/>
                    </a:lnTo>
                    <a:lnTo>
                      <a:pt x="847" y="163"/>
                    </a:lnTo>
                    <a:lnTo>
                      <a:pt x="851" y="162"/>
                    </a:lnTo>
                    <a:lnTo>
                      <a:pt x="857" y="162"/>
                    </a:lnTo>
                    <a:lnTo>
                      <a:pt x="861" y="160"/>
                    </a:lnTo>
                    <a:lnTo>
                      <a:pt x="867" y="159"/>
                    </a:lnTo>
                    <a:lnTo>
                      <a:pt x="871" y="157"/>
                    </a:lnTo>
                    <a:lnTo>
                      <a:pt x="875" y="156"/>
                    </a:lnTo>
                    <a:lnTo>
                      <a:pt x="879" y="153"/>
                    </a:lnTo>
                    <a:lnTo>
                      <a:pt x="883" y="152"/>
                    </a:lnTo>
                    <a:lnTo>
                      <a:pt x="888" y="149"/>
                    </a:lnTo>
                    <a:lnTo>
                      <a:pt x="890" y="147"/>
                    </a:lnTo>
                    <a:lnTo>
                      <a:pt x="895" y="145"/>
                    </a:lnTo>
                    <a:lnTo>
                      <a:pt x="897" y="143"/>
                    </a:lnTo>
                    <a:lnTo>
                      <a:pt x="903" y="140"/>
                    </a:lnTo>
                    <a:lnTo>
                      <a:pt x="907" y="139"/>
                    </a:lnTo>
                    <a:lnTo>
                      <a:pt x="911" y="139"/>
                    </a:lnTo>
                    <a:lnTo>
                      <a:pt x="914" y="143"/>
                    </a:lnTo>
                    <a:lnTo>
                      <a:pt x="914" y="146"/>
                    </a:lnTo>
                    <a:lnTo>
                      <a:pt x="914" y="150"/>
                    </a:lnTo>
                    <a:lnTo>
                      <a:pt x="913" y="155"/>
                    </a:lnTo>
                    <a:lnTo>
                      <a:pt x="911" y="159"/>
                    </a:lnTo>
                    <a:lnTo>
                      <a:pt x="909" y="162"/>
                    </a:lnTo>
                    <a:lnTo>
                      <a:pt x="904" y="165"/>
                    </a:lnTo>
                    <a:lnTo>
                      <a:pt x="900" y="167"/>
                    </a:lnTo>
                    <a:lnTo>
                      <a:pt x="895" y="172"/>
                    </a:lnTo>
                    <a:lnTo>
                      <a:pt x="889" y="173"/>
                    </a:lnTo>
                    <a:lnTo>
                      <a:pt x="886" y="175"/>
                    </a:lnTo>
                    <a:lnTo>
                      <a:pt x="881" y="176"/>
                    </a:lnTo>
                    <a:lnTo>
                      <a:pt x="878" y="179"/>
                    </a:lnTo>
                    <a:lnTo>
                      <a:pt x="872" y="179"/>
                    </a:lnTo>
                    <a:lnTo>
                      <a:pt x="868" y="180"/>
                    </a:lnTo>
                    <a:lnTo>
                      <a:pt x="864" y="182"/>
                    </a:lnTo>
                    <a:lnTo>
                      <a:pt x="860" y="183"/>
                    </a:lnTo>
                    <a:lnTo>
                      <a:pt x="855" y="185"/>
                    </a:lnTo>
                    <a:lnTo>
                      <a:pt x="851" y="185"/>
                    </a:lnTo>
                    <a:lnTo>
                      <a:pt x="848" y="186"/>
                    </a:lnTo>
                    <a:lnTo>
                      <a:pt x="846" y="186"/>
                    </a:lnTo>
                    <a:lnTo>
                      <a:pt x="841" y="186"/>
                    </a:lnTo>
                    <a:lnTo>
                      <a:pt x="841" y="188"/>
                    </a:lnTo>
                    <a:lnTo>
                      <a:pt x="841" y="189"/>
                    </a:lnTo>
                    <a:lnTo>
                      <a:pt x="841" y="192"/>
                    </a:lnTo>
                    <a:lnTo>
                      <a:pt x="841" y="196"/>
                    </a:lnTo>
                    <a:lnTo>
                      <a:pt x="841" y="200"/>
                    </a:lnTo>
                    <a:lnTo>
                      <a:pt x="841" y="206"/>
                    </a:lnTo>
                    <a:lnTo>
                      <a:pt x="841" y="212"/>
                    </a:lnTo>
                    <a:lnTo>
                      <a:pt x="843" y="218"/>
                    </a:lnTo>
                    <a:lnTo>
                      <a:pt x="843" y="223"/>
                    </a:lnTo>
                    <a:lnTo>
                      <a:pt x="844" y="230"/>
                    </a:lnTo>
                    <a:lnTo>
                      <a:pt x="846" y="236"/>
                    </a:lnTo>
                    <a:lnTo>
                      <a:pt x="847" y="242"/>
                    </a:lnTo>
                    <a:lnTo>
                      <a:pt x="847" y="248"/>
                    </a:lnTo>
                    <a:lnTo>
                      <a:pt x="848" y="253"/>
                    </a:lnTo>
                    <a:lnTo>
                      <a:pt x="850" y="258"/>
                    </a:lnTo>
                    <a:lnTo>
                      <a:pt x="851" y="262"/>
                    </a:lnTo>
                    <a:lnTo>
                      <a:pt x="851" y="263"/>
                    </a:lnTo>
                    <a:lnTo>
                      <a:pt x="853" y="266"/>
                    </a:lnTo>
                    <a:lnTo>
                      <a:pt x="853" y="268"/>
                    </a:lnTo>
                    <a:lnTo>
                      <a:pt x="854" y="272"/>
                    </a:lnTo>
                    <a:lnTo>
                      <a:pt x="854" y="275"/>
                    </a:lnTo>
                    <a:lnTo>
                      <a:pt x="854" y="281"/>
                    </a:lnTo>
                    <a:lnTo>
                      <a:pt x="854" y="285"/>
                    </a:lnTo>
                    <a:lnTo>
                      <a:pt x="855" y="291"/>
                    </a:lnTo>
                    <a:lnTo>
                      <a:pt x="855" y="295"/>
                    </a:lnTo>
                    <a:lnTo>
                      <a:pt x="857" y="301"/>
                    </a:lnTo>
                    <a:lnTo>
                      <a:pt x="857" y="306"/>
                    </a:lnTo>
                    <a:lnTo>
                      <a:pt x="858" y="314"/>
                    </a:lnTo>
                    <a:lnTo>
                      <a:pt x="858" y="319"/>
                    </a:lnTo>
                    <a:lnTo>
                      <a:pt x="858" y="326"/>
                    </a:lnTo>
                    <a:lnTo>
                      <a:pt x="860" y="332"/>
                    </a:lnTo>
                    <a:lnTo>
                      <a:pt x="861" y="339"/>
                    </a:lnTo>
                    <a:lnTo>
                      <a:pt x="861" y="347"/>
                    </a:lnTo>
                    <a:lnTo>
                      <a:pt x="861" y="354"/>
                    </a:lnTo>
                    <a:lnTo>
                      <a:pt x="861" y="359"/>
                    </a:lnTo>
                    <a:lnTo>
                      <a:pt x="862" y="367"/>
                    </a:lnTo>
                    <a:lnTo>
                      <a:pt x="862" y="374"/>
                    </a:lnTo>
                    <a:lnTo>
                      <a:pt x="864" y="380"/>
                    </a:lnTo>
                    <a:lnTo>
                      <a:pt x="864" y="387"/>
                    </a:lnTo>
                    <a:lnTo>
                      <a:pt x="865" y="392"/>
                    </a:lnTo>
                    <a:lnTo>
                      <a:pt x="867" y="398"/>
                    </a:lnTo>
                    <a:lnTo>
                      <a:pt x="868" y="405"/>
                    </a:lnTo>
                    <a:lnTo>
                      <a:pt x="868" y="410"/>
                    </a:lnTo>
                    <a:lnTo>
                      <a:pt x="869" y="415"/>
                    </a:lnTo>
                    <a:lnTo>
                      <a:pt x="869" y="420"/>
                    </a:lnTo>
                    <a:lnTo>
                      <a:pt x="871" y="425"/>
                    </a:lnTo>
                    <a:lnTo>
                      <a:pt x="872" y="430"/>
                    </a:lnTo>
                    <a:lnTo>
                      <a:pt x="874" y="433"/>
                    </a:lnTo>
                    <a:lnTo>
                      <a:pt x="874" y="435"/>
                    </a:lnTo>
                    <a:lnTo>
                      <a:pt x="875" y="440"/>
                    </a:lnTo>
                    <a:lnTo>
                      <a:pt x="876" y="443"/>
                    </a:lnTo>
                    <a:lnTo>
                      <a:pt x="878" y="447"/>
                    </a:lnTo>
                    <a:lnTo>
                      <a:pt x="879" y="451"/>
                    </a:lnTo>
                    <a:lnTo>
                      <a:pt x="881" y="454"/>
                    </a:lnTo>
                    <a:lnTo>
                      <a:pt x="883" y="458"/>
                    </a:lnTo>
                    <a:lnTo>
                      <a:pt x="885" y="463"/>
                    </a:lnTo>
                    <a:lnTo>
                      <a:pt x="886" y="467"/>
                    </a:lnTo>
                    <a:lnTo>
                      <a:pt x="888" y="470"/>
                    </a:lnTo>
                    <a:lnTo>
                      <a:pt x="890" y="474"/>
                    </a:lnTo>
                    <a:lnTo>
                      <a:pt x="893" y="478"/>
                    </a:lnTo>
                    <a:lnTo>
                      <a:pt x="895" y="481"/>
                    </a:lnTo>
                    <a:lnTo>
                      <a:pt x="897" y="486"/>
                    </a:lnTo>
                    <a:lnTo>
                      <a:pt x="900" y="490"/>
                    </a:lnTo>
                    <a:lnTo>
                      <a:pt x="903" y="494"/>
                    </a:lnTo>
                    <a:lnTo>
                      <a:pt x="907" y="500"/>
                    </a:lnTo>
                    <a:lnTo>
                      <a:pt x="914" y="507"/>
                    </a:lnTo>
                    <a:lnTo>
                      <a:pt x="917" y="510"/>
                    </a:lnTo>
                    <a:lnTo>
                      <a:pt x="921" y="514"/>
                    </a:lnTo>
                    <a:lnTo>
                      <a:pt x="924" y="517"/>
                    </a:lnTo>
                    <a:lnTo>
                      <a:pt x="928" y="520"/>
                    </a:lnTo>
                    <a:lnTo>
                      <a:pt x="932" y="523"/>
                    </a:lnTo>
                    <a:lnTo>
                      <a:pt x="935" y="524"/>
                    </a:lnTo>
                    <a:lnTo>
                      <a:pt x="939" y="527"/>
                    </a:lnTo>
                    <a:lnTo>
                      <a:pt x="944" y="529"/>
                    </a:lnTo>
                    <a:lnTo>
                      <a:pt x="948" y="530"/>
                    </a:lnTo>
                    <a:lnTo>
                      <a:pt x="953" y="533"/>
                    </a:lnTo>
                    <a:lnTo>
                      <a:pt x="958" y="534"/>
                    </a:lnTo>
                    <a:lnTo>
                      <a:pt x="963" y="536"/>
                    </a:lnTo>
                    <a:lnTo>
                      <a:pt x="967" y="536"/>
                    </a:lnTo>
                    <a:lnTo>
                      <a:pt x="973" y="536"/>
                    </a:lnTo>
                    <a:lnTo>
                      <a:pt x="977" y="536"/>
                    </a:lnTo>
                    <a:lnTo>
                      <a:pt x="983" y="537"/>
                    </a:lnTo>
                    <a:lnTo>
                      <a:pt x="988" y="536"/>
                    </a:lnTo>
                    <a:lnTo>
                      <a:pt x="994" y="536"/>
                    </a:lnTo>
                    <a:lnTo>
                      <a:pt x="1000" y="536"/>
                    </a:lnTo>
                    <a:lnTo>
                      <a:pt x="1005" y="536"/>
                    </a:lnTo>
                    <a:lnTo>
                      <a:pt x="1011" y="536"/>
                    </a:lnTo>
                    <a:lnTo>
                      <a:pt x="1016" y="534"/>
                    </a:lnTo>
                    <a:lnTo>
                      <a:pt x="1022" y="533"/>
                    </a:lnTo>
                    <a:lnTo>
                      <a:pt x="1028" y="533"/>
                    </a:lnTo>
                    <a:lnTo>
                      <a:pt x="1033" y="531"/>
                    </a:lnTo>
                    <a:lnTo>
                      <a:pt x="1039" y="530"/>
                    </a:lnTo>
                    <a:lnTo>
                      <a:pt x="1044" y="529"/>
                    </a:lnTo>
                    <a:lnTo>
                      <a:pt x="1050" y="527"/>
                    </a:lnTo>
                    <a:lnTo>
                      <a:pt x="1054" y="524"/>
                    </a:lnTo>
                    <a:lnTo>
                      <a:pt x="1060" y="523"/>
                    </a:lnTo>
                    <a:lnTo>
                      <a:pt x="1064" y="520"/>
                    </a:lnTo>
                    <a:lnTo>
                      <a:pt x="1068" y="517"/>
                    </a:lnTo>
                    <a:lnTo>
                      <a:pt x="1074" y="514"/>
                    </a:lnTo>
                    <a:lnTo>
                      <a:pt x="1078" y="511"/>
                    </a:lnTo>
                    <a:lnTo>
                      <a:pt x="1081" y="508"/>
                    </a:lnTo>
                    <a:lnTo>
                      <a:pt x="1087" y="507"/>
                    </a:lnTo>
                    <a:lnTo>
                      <a:pt x="1089" y="503"/>
                    </a:lnTo>
                    <a:lnTo>
                      <a:pt x="1094" y="500"/>
                    </a:lnTo>
                    <a:lnTo>
                      <a:pt x="1096" y="496"/>
                    </a:lnTo>
                    <a:lnTo>
                      <a:pt x="1099" y="493"/>
                    </a:lnTo>
                    <a:lnTo>
                      <a:pt x="1102" y="487"/>
                    </a:lnTo>
                    <a:lnTo>
                      <a:pt x="1105" y="484"/>
                    </a:lnTo>
                    <a:lnTo>
                      <a:pt x="1106" y="480"/>
                    </a:lnTo>
                    <a:lnTo>
                      <a:pt x="1108" y="476"/>
                    </a:lnTo>
                    <a:lnTo>
                      <a:pt x="1109" y="470"/>
                    </a:lnTo>
                    <a:lnTo>
                      <a:pt x="1109" y="465"/>
                    </a:lnTo>
                    <a:lnTo>
                      <a:pt x="1110" y="460"/>
                    </a:lnTo>
                    <a:lnTo>
                      <a:pt x="1112" y="455"/>
                    </a:lnTo>
                    <a:lnTo>
                      <a:pt x="1112" y="450"/>
                    </a:lnTo>
                    <a:lnTo>
                      <a:pt x="1113" y="445"/>
                    </a:lnTo>
                    <a:lnTo>
                      <a:pt x="1113" y="440"/>
                    </a:lnTo>
                    <a:lnTo>
                      <a:pt x="1113" y="435"/>
                    </a:lnTo>
                    <a:lnTo>
                      <a:pt x="1113" y="430"/>
                    </a:lnTo>
                    <a:lnTo>
                      <a:pt x="1112" y="424"/>
                    </a:lnTo>
                    <a:lnTo>
                      <a:pt x="1112" y="418"/>
                    </a:lnTo>
                    <a:lnTo>
                      <a:pt x="1110" y="412"/>
                    </a:lnTo>
                    <a:lnTo>
                      <a:pt x="1109" y="407"/>
                    </a:lnTo>
                    <a:lnTo>
                      <a:pt x="1109" y="401"/>
                    </a:lnTo>
                    <a:lnTo>
                      <a:pt x="1108" y="395"/>
                    </a:lnTo>
                    <a:lnTo>
                      <a:pt x="1106" y="390"/>
                    </a:lnTo>
                    <a:lnTo>
                      <a:pt x="1105" y="382"/>
                    </a:lnTo>
                    <a:lnTo>
                      <a:pt x="1103" y="377"/>
                    </a:lnTo>
                    <a:lnTo>
                      <a:pt x="1101" y="369"/>
                    </a:lnTo>
                    <a:lnTo>
                      <a:pt x="1099" y="364"/>
                    </a:lnTo>
                    <a:lnTo>
                      <a:pt x="1096" y="358"/>
                    </a:lnTo>
                    <a:lnTo>
                      <a:pt x="1094" y="351"/>
                    </a:lnTo>
                    <a:lnTo>
                      <a:pt x="1091" y="344"/>
                    </a:lnTo>
                    <a:lnTo>
                      <a:pt x="1088" y="338"/>
                    </a:lnTo>
                    <a:lnTo>
                      <a:pt x="1085" y="331"/>
                    </a:lnTo>
                    <a:lnTo>
                      <a:pt x="1081" y="325"/>
                    </a:lnTo>
                    <a:lnTo>
                      <a:pt x="1078" y="318"/>
                    </a:lnTo>
                    <a:lnTo>
                      <a:pt x="1074" y="312"/>
                    </a:lnTo>
                    <a:lnTo>
                      <a:pt x="1070" y="306"/>
                    </a:lnTo>
                    <a:lnTo>
                      <a:pt x="1065" y="299"/>
                    </a:lnTo>
                    <a:lnTo>
                      <a:pt x="1060" y="294"/>
                    </a:lnTo>
                    <a:lnTo>
                      <a:pt x="1056" y="288"/>
                    </a:lnTo>
                    <a:lnTo>
                      <a:pt x="1050" y="281"/>
                    </a:lnTo>
                    <a:lnTo>
                      <a:pt x="1046" y="273"/>
                    </a:lnTo>
                    <a:lnTo>
                      <a:pt x="1040" y="268"/>
                    </a:lnTo>
                    <a:lnTo>
                      <a:pt x="1036" y="261"/>
                    </a:lnTo>
                    <a:lnTo>
                      <a:pt x="1032" y="253"/>
                    </a:lnTo>
                    <a:lnTo>
                      <a:pt x="1026" y="248"/>
                    </a:lnTo>
                    <a:lnTo>
                      <a:pt x="1022" y="241"/>
                    </a:lnTo>
                    <a:lnTo>
                      <a:pt x="1019" y="235"/>
                    </a:lnTo>
                    <a:lnTo>
                      <a:pt x="1014" y="229"/>
                    </a:lnTo>
                    <a:lnTo>
                      <a:pt x="1009" y="223"/>
                    </a:lnTo>
                    <a:lnTo>
                      <a:pt x="1007" y="218"/>
                    </a:lnTo>
                    <a:lnTo>
                      <a:pt x="1002" y="212"/>
                    </a:lnTo>
                    <a:lnTo>
                      <a:pt x="1000" y="206"/>
                    </a:lnTo>
                    <a:lnTo>
                      <a:pt x="995" y="200"/>
                    </a:lnTo>
                    <a:lnTo>
                      <a:pt x="993" y="195"/>
                    </a:lnTo>
                    <a:lnTo>
                      <a:pt x="990" y="190"/>
                    </a:lnTo>
                    <a:lnTo>
                      <a:pt x="986" y="186"/>
                    </a:lnTo>
                    <a:lnTo>
                      <a:pt x="983" y="180"/>
                    </a:lnTo>
                    <a:lnTo>
                      <a:pt x="980" y="176"/>
                    </a:lnTo>
                    <a:lnTo>
                      <a:pt x="979" y="172"/>
                    </a:lnTo>
                    <a:lnTo>
                      <a:pt x="976" y="169"/>
                    </a:lnTo>
                    <a:lnTo>
                      <a:pt x="973" y="165"/>
                    </a:lnTo>
                    <a:lnTo>
                      <a:pt x="972" y="162"/>
                    </a:lnTo>
                    <a:lnTo>
                      <a:pt x="970" y="159"/>
                    </a:lnTo>
                    <a:lnTo>
                      <a:pt x="966" y="153"/>
                    </a:lnTo>
                    <a:lnTo>
                      <a:pt x="965" y="150"/>
                    </a:lnTo>
                    <a:lnTo>
                      <a:pt x="963" y="147"/>
                    </a:lnTo>
                    <a:lnTo>
                      <a:pt x="988" y="132"/>
                    </a:lnTo>
                    <a:lnTo>
                      <a:pt x="990" y="133"/>
                    </a:lnTo>
                    <a:lnTo>
                      <a:pt x="990" y="134"/>
                    </a:lnTo>
                    <a:lnTo>
                      <a:pt x="993" y="139"/>
                    </a:lnTo>
                    <a:lnTo>
                      <a:pt x="994" y="143"/>
                    </a:lnTo>
                    <a:lnTo>
                      <a:pt x="997" y="149"/>
                    </a:lnTo>
                    <a:lnTo>
                      <a:pt x="998" y="152"/>
                    </a:lnTo>
                    <a:lnTo>
                      <a:pt x="1000" y="156"/>
                    </a:lnTo>
                    <a:lnTo>
                      <a:pt x="1002" y="159"/>
                    </a:lnTo>
                    <a:lnTo>
                      <a:pt x="1005" y="163"/>
                    </a:lnTo>
                    <a:lnTo>
                      <a:pt x="1007" y="167"/>
                    </a:lnTo>
                    <a:lnTo>
                      <a:pt x="1009" y="173"/>
                    </a:lnTo>
                    <a:lnTo>
                      <a:pt x="1012" y="177"/>
                    </a:lnTo>
                    <a:lnTo>
                      <a:pt x="1016" y="183"/>
                    </a:lnTo>
                    <a:lnTo>
                      <a:pt x="1019" y="189"/>
                    </a:lnTo>
                    <a:lnTo>
                      <a:pt x="1022" y="195"/>
                    </a:lnTo>
                    <a:lnTo>
                      <a:pt x="1025" y="199"/>
                    </a:lnTo>
                    <a:lnTo>
                      <a:pt x="1026" y="202"/>
                    </a:lnTo>
                    <a:lnTo>
                      <a:pt x="1028" y="206"/>
                    </a:lnTo>
                    <a:lnTo>
                      <a:pt x="1030" y="209"/>
                    </a:lnTo>
                    <a:lnTo>
                      <a:pt x="1033" y="213"/>
                    </a:lnTo>
                    <a:lnTo>
                      <a:pt x="1035" y="216"/>
                    </a:lnTo>
                    <a:lnTo>
                      <a:pt x="1036" y="219"/>
                    </a:lnTo>
                    <a:lnTo>
                      <a:pt x="1039" y="223"/>
                    </a:lnTo>
                    <a:lnTo>
                      <a:pt x="1040" y="228"/>
                    </a:lnTo>
                    <a:lnTo>
                      <a:pt x="1043" y="232"/>
                    </a:lnTo>
                    <a:lnTo>
                      <a:pt x="1046" y="236"/>
                    </a:lnTo>
                    <a:lnTo>
                      <a:pt x="1049" y="241"/>
                    </a:lnTo>
                    <a:lnTo>
                      <a:pt x="1051" y="245"/>
                    </a:lnTo>
                    <a:lnTo>
                      <a:pt x="1054" y="249"/>
                    </a:lnTo>
                    <a:lnTo>
                      <a:pt x="1057" y="253"/>
                    </a:lnTo>
                    <a:lnTo>
                      <a:pt x="1060" y="259"/>
                    </a:lnTo>
                    <a:lnTo>
                      <a:pt x="1063" y="263"/>
                    </a:lnTo>
                    <a:lnTo>
                      <a:pt x="1065" y="268"/>
                    </a:lnTo>
                    <a:lnTo>
                      <a:pt x="1068" y="273"/>
                    </a:lnTo>
                    <a:lnTo>
                      <a:pt x="1073" y="279"/>
                    </a:lnTo>
                    <a:lnTo>
                      <a:pt x="1075" y="284"/>
                    </a:lnTo>
                    <a:lnTo>
                      <a:pt x="1078" y="288"/>
                    </a:lnTo>
                    <a:lnTo>
                      <a:pt x="1081" y="294"/>
                    </a:lnTo>
                    <a:lnTo>
                      <a:pt x="1084" y="298"/>
                    </a:lnTo>
                    <a:lnTo>
                      <a:pt x="1087" y="302"/>
                    </a:lnTo>
                    <a:lnTo>
                      <a:pt x="1089" y="308"/>
                    </a:lnTo>
                    <a:lnTo>
                      <a:pt x="1092" y="311"/>
                    </a:lnTo>
                    <a:lnTo>
                      <a:pt x="1095" y="316"/>
                    </a:lnTo>
                    <a:lnTo>
                      <a:pt x="1096" y="321"/>
                    </a:lnTo>
                    <a:lnTo>
                      <a:pt x="1099" y="324"/>
                    </a:lnTo>
                    <a:lnTo>
                      <a:pt x="1101" y="328"/>
                    </a:lnTo>
                    <a:lnTo>
                      <a:pt x="1103" y="332"/>
                    </a:lnTo>
                    <a:lnTo>
                      <a:pt x="1105" y="337"/>
                    </a:lnTo>
                    <a:lnTo>
                      <a:pt x="1106" y="341"/>
                    </a:lnTo>
                    <a:lnTo>
                      <a:pt x="1109" y="344"/>
                    </a:lnTo>
                    <a:lnTo>
                      <a:pt x="1112" y="348"/>
                    </a:lnTo>
                    <a:lnTo>
                      <a:pt x="1113" y="355"/>
                    </a:lnTo>
                    <a:lnTo>
                      <a:pt x="1117" y="362"/>
                    </a:lnTo>
                    <a:lnTo>
                      <a:pt x="1120" y="368"/>
                    </a:lnTo>
                    <a:lnTo>
                      <a:pt x="1123" y="375"/>
                    </a:lnTo>
                    <a:lnTo>
                      <a:pt x="1124" y="381"/>
                    </a:lnTo>
                    <a:lnTo>
                      <a:pt x="1127" y="387"/>
                    </a:lnTo>
                    <a:lnTo>
                      <a:pt x="1129" y="392"/>
                    </a:lnTo>
                    <a:lnTo>
                      <a:pt x="1130" y="398"/>
                    </a:lnTo>
                    <a:lnTo>
                      <a:pt x="1131" y="404"/>
                    </a:lnTo>
                    <a:lnTo>
                      <a:pt x="1133" y="408"/>
                    </a:lnTo>
                    <a:lnTo>
                      <a:pt x="1133" y="412"/>
                    </a:lnTo>
                    <a:lnTo>
                      <a:pt x="1134" y="418"/>
                    </a:lnTo>
                    <a:lnTo>
                      <a:pt x="1134" y="422"/>
                    </a:lnTo>
                    <a:lnTo>
                      <a:pt x="1134" y="427"/>
                    </a:lnTo>
                    <a:lnTo>
                      <a:pt x="1136" y="431"/>
                    </a:lnTo>
                    <a:lnTo>
                      <a:pt x="1136" y="435"/>
                    </a:lnTo>
                    <a:lnTo>
                      <a:pt x="1136" y="438"/>
                    </a:lnTo>
                    <a:lnTo>
                      <a:pt x="1136" y="443"/>
                    </a:lnTo>
                    <a:lnTo>
                      <a:pt x="1136" y="445"/>
                    </a:lnTo>
                    <a:lnTo>
                      <a:pt x="1136" y="450"/>
                    </a:lnTo>
                    <a:lnTo>
                      <a:pt x="1136" y="453"/>
                    </a:lnTo>
                    <a:lnTo>
                      <a:pt x="1136" y="457"/>
                    </a:lnTo>
                    <a:lnTo>
                      <a:pt x="1136" y="460"/>
                    </a:lnTo>
                    <a:lnTo>
                      <a:pt x="1137" y="464"/>
                    </a:lnTo>
                    <a:lnTo>
                      <a:pt x="1136" y="470"/>
                    </a:lnTo>
                    <a:lnTo>
                      <a:pt x="1134" y="477"/>
                    </a:lnTo>
                    <a:lnTo>
                      <a:pt x="1133" y="481"/>
                    </a:lnTo>
                    <a:lnTo>
                      <a:pt x="1131" y="486"/>
                    </a:lnTo>
                    <a:lnTo>
                      <a:pt x="1129" y="488"/>
                    </a:lnTo>
                    <a:lnTo>
                      <a:pt x="1127" y="493"/>
                    </a:lnTo>
                    <a:lnTo>
                      <a:pt x="1126" y="496"/>
                    </a:lnTo>
                    <a:lnTo>
                      <a:pt x="1123" y="500"/>
                    </a:lnTo>
                    <a:lnTo>
                      <a:pt x="1120" y="503"/>
                    </a:lnTo>
                    <a:lnTo>
                      <a:pt x="1117" y="507"/>
                    </a:lnTo>
                    <a:lnTo>
                      <a:pt x="1113" y="510"/>
                    </a:lnTo>
                    <a:lnTo>
                      <a:pt x="1110" y="514"/>
                    </a:lnTo>
                    <a:lnTo>
                      <a:pt x="1106" y="517"/>
                    </a:lnTo>
                    <a:lnTo>
                      <a:pt x="1103" y="521"/>
                    </a:lnTo>
                    <a:lnTo>
                      <a:pt x="1099" y="524"/>
                    </a:lnTo>
                    <a:lnTo>
                      <a:pt x="1095" y="527"/>
                    </a:lnTo>
                    <a:lnTo>
                      <a:pt x="1091" y="530"/>
                    </a:lnTo>
                    <a:lnTo>
                      <a:pt x="1087" y="534"/>
                    </a:lnTo>
                    <a:lnTo>
                      <a:pt x="1081" y="536"/>
                    </a:lnTo>
                    <a:lnTo>
                      <a:pt x="1077" y="539"/>
                    </a:lnTo>
                    <a:lnTo>
                      <a:pt x="1073" y="541"/>
                    </a:lnTo>
                    <a:lnTo>
                      <a:pt x="1068" y="544"/>
                    </a:lnTo>
                    <a:lnTo>
                      <a:pt x="1063" y="546"/>
                    </a:lnTo>
                    <a:lnTo>
                      <a:pt x="1057" y="549"/>
                    </a:lnTo>
                    <a:lnTo>
                      <a:pt x="1053" y="550"/>
                    </a:lnTo>
                    <a:lnTo>
                      <a:pt x="1047" y="551"/>
                    </a:lnTo>
                    <a:lnTo>
                      <a:pt x="1042" y="551"/>
                    </a:lnTo>
                    <a:lnTo>
                      <a:pt x="1036" y="553"/>
                    </a:lnTo>
                    <a:lnTo>
                      <a:pt x="1030" y="554"/>
                    </a:lnTo>
                    <a:lnTo>
                      <a:pt x="1026" y="556"/>
                    </a:lnTo>
                    <a:lnTo>
                      <a:pt x="1019" y="554"/>
                    </a:lnTo>
                    <a:lnTo>
                      <a:pt x="1014" y="554"/>
                    </a:lnTo>
                    <a:lnTo>
                      <a:pt x="1008" y="554"/>
                    </a:lnTo>
                    <a:lnTo>
                      <a:pt x="1002" y="554"/>
                    </a:lnTo>
                    <a:lnTo>
                      <a:pt x="997" y="554"/>
                    </a:lnTo>
                    <a:lnTo>
                      <a:pt x="991" y="553"/>
                    </a:lnTo>
                    <a:lnTo>
                      <a:pt x="987" y="553"/>
                    </a:lnTo>
                    <a:lnTo>
                      <a:pt x="981" y="553"/>
                    </a:lnTo>
                    <a:lnTo>
                      <a:pt x="976" y="551"/>
                    </a:lnTo>
                    <a:lnTo>
                      <a:pt x="970" y="550"/>
                    </a:lnTo>
                    <a:lnTo>
                      <a:pt x="966" y="550"/>
                    </a:lnTo>
                    <a:lnTo>
                      <a:pt x="960" y="549"/>
                    </a:lnTo>
                    <a:lnTo>
                      <a:pt x="956" y="547"/>
                    </a:lnTo>
                    <a:lnTo>
                      <a:pt x="952" y="546"/>
                    </a:lnTo>
                    <a:lnTo>
                      <a:pt x="948" y="544"/>
                    </a:lnTo>
                    <a:lnTo>
                      <a:pt x="944" y="544"/>
                    </a:lnTo>
                    <a:lnTo>
                      <a:pt x="939" y="543"/>
                    </a:lnTo>
                    <a:lnTo>
                      <a:pt x="935" y="541"/>
                    </a:lnTo>
                    <a:lnTo>
                      <a:pt x="931" y="540"/>
                    </a:lnTo>
                    <a:lnTo>
                      <a:pt x="928" y="539"/>
                    </a:lnTo>
                    <a:lnTo>
                      <a:pt x="921" y="536"/>
                    </a:lnTo>
                    <a:lnTo>
                      <a:pt x="916" y="534"/>
                    </a:lnTo>
                    <a:lnTo>
                      <a:pt x="911" y="531"/>
                    </a:lnTo>
                    <a:lnTo>
                      <a:pt x="909" y="530"/>
                    </a:lnTo>
                    <a:lnTo>
                      <a:pt x="907" y="530"/>
                    </a:lnTo>
                    <a:lnTo>
                      <a:pt x="904" y="529"/>
                    </a:lnTo>
                    <a:lnTo>
                      <a:pt x="900" y="529"/>
                    </a:lnTo>
                    <a:lnTo>
                      <a:pt x="897" y="529"/>
                    </a:lnTo>
                    <a:lnTo>
                      <a:pt x="895" y="529"/>
                    </a:lnTo>
                    <a:lnTo>
                      <a:pt x="892" y="529"/>
                    </a:lnTo>
                    <a:lnTo>
                      <a:pt x="888" y="529"/>
                    </a:lnTo>
                    <a:lnTo>
                      <a:pt x="882" y="529"/>
                    </a:lnTo>
                    <a:lnTo>
                      <a:pt x="878" y="529"/>
                    </a:lnTo>
                    <a:lnTo>
                      <a:pt x="872" y="529"/>
                    </a:lnTo>
                    <a:lnTo>
                      <a:pt x="868" y="529"/>
                    </a:lnTo>
                    <a:lnTo>
                      <a:pt x="861" y="527"/>
                    </a:lnTo>
                    <a:lnTo>
                      <a:pt x="855" y="527"/>
                    </a:lnTo>
                    <a:lnTo>
                      <a:pt x="848" y="527"/>
                    </a:lnTo>
                    <a:lnTo>
                      <a:pt x="843" y="527"/>
                    </a:lnTo>
                    <a:lnTo>
                      <a:pt x="839" y="527"/>
                    </a:lnTo>
                    <a:lnTo>
                      <a:pt x="836" y="527"/>
                    </a:lnTo>
                    <a:lnTo>
                      <a:pt x="832" y="527"/>
                    </a:lnTo>
                    <a:lnTo>
                      <a:pt x="829" y="527"/>
                    </a:lnTo>
                    <a:lnTo>
                      <a:pt x="822" y="526"/>
                    </a:lnTo>
                    <a:lnTo>
                      <a:pt x="815" y="526"/>
                    </a:lnTo>
                    <a:lnTo>
                      <a:pt x="812" y="526"/>
                    </a:lnTo>
                    <a:lnTo>
                      <a:pt x="808" y="526"/>
                    </a:lnTo>
                    <a:lnTo>
                      <a:pt x="805" y="526"/>
                    </a:lnTo>
                    <a:lnTo>
                      <a:pt x="801" y="526"/>
                    </a:lnTo>
                    <a:lnTo>
                      <a:pt x="794" y="526"/>
                    </a:lnTo>
                    <a:lnTo>
                      <a:pt x="788" y="526"/>
                    </a:lnTo>
                    <a:lnTo>
                      <a:pt x="781" y="526"/>
                    </a:lnTo>
                    <a:lnTo>
                      <a:pt x="774" y="526"/>
                    </a:lnTo>
                    <a:lnTo>
                      <a:pt x="767" y="526"/>
                    </a:lnTo>
                    <a:lnTo>
                      <a:pt x="762" y="526"/>
                    </a:lnTo>
                    <a:lnTo>
                      <a:pt x="756" y="526"/>
                    </a:lnTo>
                    <a:lnTo>
                      <a:pt x="750" y="526"/>
                    </a:lnTo>
                    <a:lnTo>
                      <a:pt x="745" y="526"/>
                    </a:lnTo>
                    <a:lnTo>
                      <a:pt x="741" y="526"/>
                    </a:lnTo>
                    <a:lnTo>
                      <a:pt x="735" y="526"/>
                    </a:lnTo>
                    <a:lnTo>
                      <a:pt x="729" y="526"/>
                    </a:lnTo>
                    <a:lnTo>
                      <a:pt x="722" y="527"/>
                    </a:lnTo>
                    <a:lnTo>
                      <a:pt x="715" y="529"/>
                    </a:lnTo>
                    <a:lnTo>
                      <a:pt x="711" y="529"/>
                    </a:lnTo>
                    <a:lnTo>
                      <a:pt x="708" y="530"/>
                    </a:lnTo>
                    <a:lnTo>
                      <a:pt x="704" y="530"/>
                    </a:lnTo>
                    <a:lnTo>
                      <a:pt x="700" y="531"/>
                    </a:lnTo>
                    <a:lnTo>
                      <a:pt x="696" y="533"/>
                    </a:lnTo>
                    <a:lnTo>
                      <a:pt x="692" y="534"/>
                    </a:lnTo>
                    <a:lnTo>
                      <a:pt x="687" y="536"/>
                    </a:lnTo>
                    <a:lnTo>
                      <a:pt x="683" y="537"/>
                    </a:lnTo>
                    <a:lnTo>
                      <a:pt x="679" y="537"/>
                    </a:lnTo>
                    <a:lnTo>
                      <a:pt x="675" y="539"/>
                    </a:lnTo>
                    <a:lnTo>
                      <a:pt x="669" y="540"/>
                    </a:lnTo>
                    <a:lnTo>
                      <a:pt x="666" y="541"/>
                    </a:lnTo>
                    <a:lnTo>
                      <a:pt x="661" y="543"/>
                    </a:lnTo>
                    <a:lnTo>
                      <a:pt x="657" y="544"/>
                    </a:lnTo>
                    <a:lnTo>
                      <a:pt x="652" y="546"/>
                    </a:lnTo>
                    <a:lnTo>
                      <a:pt x="648" y="547"/>
                    </a:lnTo>
                    <a:lnTo>
                      <a:pt x="643" y="549"/>
                    </a:lnTo>
                    <a:lnTo>
                      <a:pt x="638" y="550"/>
                    </a:lnTo>
                    <a:lnTo>
                      <a:pt x="634" y="551"/>
                    </a:lnTo>
                    <a:lnTo>
                      <a:pt x="629" y="553"/>
                    </a:lnTo>
                    <a:lnTo>
                      <a:pt x="624" y="554"/>
                    </a:lnTo>
                    <a:lnTo>
                      <a:pt x="620" y="556"/>
                    </a:lnTo>
                    <a:lnTo>
                      <a:pt x="615" y="557"/>
                    </a:lnTo>
                    <a:lnTo>
                      <a:pt x="612" y="560"/>
                    </a:lnTo>
                    <a:lnTo>
                      <a:pt x="606" y="561"/>
                    </a:lnTo>
                    <a:lnTo>
                      <a:pt x="602" y="563"/>
                    </a:lnTo>
                    <a:lnTo>
                      <a:pt x="598" y="563"/>
                    </a:lnTo>
                    <a:lnTo>
                      <a:pt x="594" y="566"/>
                    </a:lnTo>
                    <a:lnTo>
                      <a:pt x="588" y="567"/>
                    </a:lnTo>
                    <a:lnTo>
                      <a:pt x="585" y="569"/>
                    </a:lnTo>
                    <a:lnTo>
                      <a:pt x="581" y="570"/>
                    </a:lnTo>
                    <a:lnTo>
                      <a:pt x="577" y="572"/>
                    </a:lnTo>
                    <a:lnTo>
                      <a:pt x="573" y="573"/>
                    </a:lnTo>
                    <a:lnTo>
                      <a:pt x="570" y="574"/>
                    </a:lnTo>
                    <a:lnTo>
                      <a:pt x="566" y="576"/>
                    </a:lnTo>
                    <a:lnTo>
                      <a:pt x="563" y="577"/>
                    </a:lnTo>
                    <a:lnTo>
                      <a:pt x="559" y="577"/>
                    </a:lnTo>
                    <a:lnTo>
                      <a:pt x="554" y="580"/>
                    </a:lnTo>
                    <a:lnTo>
                      <a:pt x="552" y="580"/>
                    </a:lnTo>
                    <a:lnTo>
                      <a:pt x="549" y="583"/>
                    </a:lnTo>
                    <a:lnTo>
                      <a:pt x="543" y="584"/>
                    </a:lnTo>
                    <a:lnTo>
                      <a:pt x="538" y="586"/>
                    </a:lnTo>
                    <a:lnTo>
                      <a:pt x="533" y="589"/>
                    </a:lnTo>
                    <a:lnTo>
                      <a:pt x="529" y="590"/>
                    </a:lnTo>
                    <a:lnTo>
                      <a:pt x="524" y="592"/>
                    </a:lnTo>
                    <a:lnTo>
                      <a:pt x="522" y="593"/>
                    </a:lnTo>
                    <a:lnTo>
                      <a:pt x="522" y="594"/>
                    </a:lnTo>
                    <a:lnTo>
                      <a:pt x="524" y="597"/>
                    </a:lnTo>
                    <a:lnTo>
                      <a:pt x="524" y="599"/>
                    </a:lnTo>
                    <a:lnTo>
                      <a:pt x="525" y="602"/>
                    </a:lnTo>
                    <a:lnTo>
                      <a:pt x="526" y="604"/>
                    </a:lnTo>
                    <a:lnTo>
                      <a:pt x="529" y="609"/>
                    </a:lnTo>
                    <a:lnTo>
                      <a:pt x="529" y="612"/>
                    </a:lnTo>
                    <a:lnTo>
                      <a:pt x="531" y="617"/>
                    </a:lnTo>
                    <a:lnTo>
                      <a:pt x="533" y="620"/>
                    </a:lnTo>
                    <a:lnTo>
                      <a:pt x="536" y="626"/>
                    </a:lnTo>
                    <a:lnTo>
                      <a:pt x="538" y="632"/>
                    </a:lnTo>
                    <a:lnTo>
                      <a:pt x="539" y="637"/>
                    </a:lnTo>
                    <a:lnTo>
                      <a:pt x="542" y="643"/>
                    </a:lnTo>
                    <a:lnTo>
                      <a:pt x="545" y="650"/>
                    </a:lnTo>
                    <a:lnTo>
                      <a:pt x="546" y="656"/>
                    </a:lnTo>
                    <a:lnTo>
                      <a:pt x="549" y="663"/>
                    </a:lnTo>
                    <a:lnTo>
                      <a:pt x="552" y="670"/>
                    </a:lnTo>
                    <a:lnTo>
                      <a:pt x="554" y="678"/>
                    </a:lnTo>
                    <a:lnTo>
                      <a:pt x="557" y="685"/>
                    </a:lnTo>
                    <a:lnTo>
                      <a:pt x="560" y="693"/>
                    </a:lnTo>
                    <a:lnTo>
                      <a:pt x="563" y="700"/>
                    </a:lnTo>
                    <a:lnTo>
                      <a:pt x="567" y="709"/>
                    </a:lnTo>
                    <a:lnTo>
                      <a:pt x="570" y="716"/>
                    </a:lnTo>
                    <a:lnTo>
                      <a:pt x="573" y="725"/>
                    </a:lnTo>
                    <a:lnTo>
                      <a:pt x="577" y="733"/>
                    </a:lnTo>
                    <a:lnTo>
                      <a:pt x="580" y="742"/>
                    </a:lnTo>
                    <a:lnTo>
                      <a:pt x="582" y="749"/>
                    </a:lnTo>
                    <a:lnTo>
                      <a:pt x="587" y="759"/>
                    </a:lnTo>
                    <a:lnTo>
                      <a:pt x="589" y="768"/>
                    </a:lnTo>
                    <a:lnTo>
                      <a:pt x="594" y="776"/>
                    </a:lnTo>
                    <a:lnTo>
                      <a:pt x="595" y="784"/>
                    </a:lnTo>
                    <a:lnTo>
                      <a:pt x="599" y="794"/>
                    </a:lnTo>
                    <a:lnTo>
                      <a:pt x="602" y="801"/>
                    </a:lnTo>
                    <a:lnTo>
                      <a:pt x="605" y="811"/>
                    </a:lnTo>
                    <a:lnTo>
                      <a:pt x="609" y="818"/>
                    </a:lnTo>
                    <a:lnTo>
                      <a:pt x="612" y="827"/>
                    </a:lnTo>
                    <a:lnTo>
                      <a:pt x="615" y="835"/>
                    </a:lnTo>
                    <a:lnTo>
                      <a:pt x="617" y="844"/>
                    </a:lnTo>
                    <a:lnTo>
                      <a:pt x="620" y="851"/>
                    </a:lnTo>
                    <a:lnTo>
                      <a:pt x="623" y="858"/>
                    </a:lnTo>
                    <a:lnTo>
                      <a:pt x="626" y="867"/>
                    </a:lnTo>
                    <a:lnTo>
                      <a:pt x="629" y="874"/>
                    </a:lnTo>
                    <a:lnTo>
                      <a:pt x="631" y="881"/>
                    </a:lnTo>
                    <a:lnTo>
                      <a:pt x="634" y="888"/>
                    </a:lnTo>
                    <a:lnTo>
                      <a:pt x="637" y="895"/>
                    </a:lnTo>
                    <a:lnTo>
                      <a:pt x="640" y="902"/>
                    </a:lnTo>
                    <a:lnTo>
                      <a:pt x="641" y="908"/>
                    </a:lnTo>
                    <a:lnTo>
                      <a:pt x="644" y="914"/>
                    </a:lnTo>
                    <a:lnTo>
                      <a:pt x="645" y="920"/>
                    </a:lnTo>
                    <a:lnTo>
                      <a:pt x="648" y="925"/>
                    </a:lnTo>
                    <a:lnTo>
                      <a:pt x="648" y="930"/>
                    </a:lnTo>
                    <a:lnTo>
                      <a:pt x="651" y="934"/>
                    </a:lnTo>
                    <a:lnTo>
                      <a:pt x="652" y="938"/>
                    </a:lnTo>
                    <a:lnTo>
                      <a:pt x="654" y="943"/>
                    </a:lnTo>
                    <a:lnTo>
                      <a:pt x="655" y="945"/>
                    </a:lnTo>
                    <a:lnTo>
                      <a:pt x="655" y="948"/>
                    </a:lnTo>
                    <a:lnTo>
                      <a:pt x="655" y="951"/>
                    </a:lnTo>
                    <a:lnTo>
                      <a:pt x="657" y="954"/>
                    </a:lnTo>
                    <a:lnTo>
                      <a:pt x="658" y="957"/>
                    </a:lnTo>
                    <a:lnTo>
                      <a:pt x="658" y="958"/>
                    </a:lnTo>
                    <a:lnTo>
                      <a:pt x="655" y="956"/>
                    </a:lnTo>
                    <a:lnTo>
                      <a:pt x="654" y="953"/>
                    </a:lnTo>
                    <a:lnTo>
                      <a:pt x="652" y="950"/>
                    </a:lnTo>
                    <a:lnTo>
                      <a:pt x="651" y="947"/>
                    </a:lnTo>
                    <a:lnTo>
                      <a:pt x="648" y="944"/>
                    </a:lnTo>
                    <a:lnTo>
                      <a:pt x="648" y="941"/>
                    </a:lnTo>
                    <a:lnTo>
                      <a:pt x="645" y="935"/>
                    </a:lnTo>
                    <a:lnTo>
                      <a:pt x="643" y="933"/>
                    </a:lnTo>
                    <a:lnTo>
                      <a:pt x="641" y="927"/>
                    </a:lnTo>
                    <a:lnTo>
                      <a:pt x="640" y="923"/>
                    </a:lnTo>
                    <a:lnTo>
                      <a:pt x="637" y="917"/>
                    </a:lnTo>
                    <a:lnTo>
                      <a:pt x="634" y="911"/>
                    </a:lnTo>
                    <a:lnTo>
                      <a:pt x="631" y="905"/>
                    </a:lnTo>
                    <a:lnTo>
                      <a:pt x="630" y="900"/>
                    </a:lnTo>
                    <a:lnTo>
                      <a:pt x="627" y="894"/>
                    </a:lnTo>
                    <a:lnTo>
                      <a:pt x="624" y="887"/>
                    </a:lnTo>
                    <a:lnTo>
                      <a:pt x="622" y="880"/>
                    </a:lnTo>
                    <a:lnTo>
                      <a:pt x="619" y="874"/>
                    </a:lnTo>
                    <a:lnTo>
                      <a:pt x="615" y="867"/>
                    </a:lnTo>
                    <a:lnTo>
                      <a:pt x="612" y="860"/>
                    </a:lnTo>
                    <a:lnTo>
                      <a:pt x="609" y="852"/>
                    </a:lnTo>
                    <a:lnTo>
                      <a:pt x="606" y="845"/>
                    </a:lnTo>
                    <a:lnTo>
                      <a:pt x="602" y="837"/>
                    </a:lnTo>
                    <a:lnTo>
                      <a:pt x="599" y="828"/>
                    </a:lnTo>
                    <a:lnTo>
                      <a:pt x="596" y="821"/>
                    </a:lnTo>
                    <a:lnTo>
                      <a:pt x="594" y="812"/>
                    </a:lnTo>
                    <a:lnTo>
                      <a:pt x="589" y="804"/>
                    </a:lnTo>
                    <a:lnTo>
                      <a:pt x="587" y="796"/>
                    </a:lnTo>
                    <a:lnTo>
                      <a:pt x="584" y="789"/>
                    </a:lnTo>
                    <a:lnTo>
                      <a:pt x="581" y="781"/>
                    </a:lnTo>
                    <a:lnTo>
                      <a:pt x="577" y="772"/>
                    </a:lnTo>
                    <a:lnTo>
                      <a:pt x="574" y="764"/>
                    </a:lnTo>
                    <a:lnTo>
                      <a:pt x="571" y="756"/>
                    </a:lnTo>
                    <a:lnTo>
                      <a:pt x="568" y="748"/>
                    </a:lnTo>
                    <a:lnTo>
                      <a:pt x="564" y="741"/>
                    </a:lnTo>
                    <a:lnTo>
                      <a:pt x="561" y="732"/>
                    </a:lnTo>
                    <a:lnTo>
                      <a:pt x="557" y="725"/>
                    </a:lnTo>
                    <a:lnTo>
                      <a:pt x="556" y="716"/>
                    </a:lnTo>
                    <a:lnTo>
                      <a:pt x="552" y="709"/>
                    </a:lnTo>
                    <a:lnTo>
                      <a:pt x="549" y="700"/>
                    </a:lnTo>
                    <a:lnTo>
                      <a:pt x="546" y="695"/>
                    </a:lnTo>
                    <a:lnTo>
                      <a:pt x="543" y="688"/>
                    </a:lnTo>
                    <a:lnTo>
                      <a:pt x="540" y="680"/>
                    </a:lnTo>
                    <a:lnTo>
                      <a:pt x="538" y="673"/>
                    </a:lnTo>
                    <a:lnTo>
                      <a:pt x="535" y="668"/>
                    </a:lnTo>
                    <a:lnTo>
                      <a:pt x="532" y="660"/>
                    </a:lnTo>
                    <a:lnTo>
                      <a:pt x="529" y="655"/>
                    </a:lnTo>
                    <a:lnTo>
                      <a:pt x="526" y="649"/>
                    </a:lnTo>
                    <a:lnTo>
                      <a:pt x="524" y="643"/>
                    </a:lnTo>
                    <a:lnTo>
                      <a:pt x="522" y="637"/>
                    </a:lnTo>
                    <a:lnTo>
                      <a:pt x="519" y="632"/>
                    </a:lnTo>
                    <a:lnTo>
                      <a:pt x="518" y="627"/>
                    </a:lnTo>
                    <a:lnTo>
                      <a:pt x="517" y="625"/>
                    </a:lnTo>
                    <a:lnTo>
                      <a:pt x="514" y="620"/>
                    </a:lnTo>
                    <a:lnTo>
                      <a:pt x="512" y="616"/>
                    </a:lnTo>
                    <a:lnTo>
                      <a:pt x="510" y="613"/>
                    </a:lnTo>
                    <a:lnTo>
                      <a:pt x="508" y="610"/>
                    </a:lnTo>
                    <a:lnTo>
                      <a:pt x="508" y="607"/>
                    </a:lnTo>
                    <a:lnTo>
                      <a:pt x="505" y="604"/>
                    </a:lnTo>
                    <a:lnTo>
                      <a:pt x="504" y="603"/>
                    </a:lnTo>
                    <a:lnTo>
                      <a:pt x="501" y="602"/>
                    </a:lnTo>
                    <a:lnTo>
                      <a:pt x="498" y="600"/>
                    </a:lnTo>
                    <a:lnTo>
                      <a:pt x="494" y="597"/>
                    </a:lnTo>
                    <a:lnTo>
                      <a:pt x="490" y="596"/>
                    </a:lnTo>
                    <a:lnTo>
                      <a:pt x="484" y="592"/>
                    </a:lnTo>
                    <a:lnTo>
                      <a:pt x="479" y="590"/>
                    </a:lnTo>
                    <a:lnTo>
                      <a:pt x="475" y="587"/>
                    </a:lnTo>
                    <a:lnTo>
                      <a:pt x="470" y="586"/>
                    </a:lnTo>
                    <a:lnTo>
                      <a:pt x="468" y="584"/>
                    </a:lnTo>
                    <a:lnTo>
                      <a:pt x="463" y="584"/>
                    </a:lnTo>
                    <a:lnTo>
                      <a:pt x="458" y="582"/>
                    </a:lnTo>
                    <a:lnTo>
                      <a:pt x="454" y="580"/>
                    </a:lnTo>
                    <a:lnTo>
                      <a:pt x="449" y="577"/>
                    </a:lnTo>
                    <a:lnTo>
                      <a:pt x="444" y="576"/>
                    </a:lnTo>
                    <a:lnTo>
                      <a:pt x="438" y="574"/>
                    </a:lnTo>
                    <a:lnTo>
                      <a:pt x="433" y="572"/>
                    </a:lnTo>
                    <a:lnTo>
                      <a:pt x="427" y="570"/>
                    </a:lnTo>
                    <a:lnTo>
                      <a:pt x="421" y="569"/>
                    </a:lnTo>
                    <a:lnTo>
                      <a:pt x="416" y="566"/>
                    </a:lnTo>
                    <a:lnTo>
                      <a:pt x="409" y="564"/>
                    </a:lnTo>
                    <a:lnTo>
                      <a:pt x="402" y="563"/>
                    </a:lnTo>
                    <a:lnTo>
                      <a:pt x="396" y="560"/>
                    </a:lnTo>
                    <a:lnTo>
                      <a:pt x="388" y="559"/>
                    </a:lnTo>
                    <a:lnTo>
                      <a:pt x="381" y="557"/>
                    </a:lnTo>
                    <a:lnTo>
                      <a:pt x="374" y="554"/>
                    </a:lnTo>
                    <a:lnTo>
                      <a:pt x="367" y="553"/>
                    </a:lnTo>
                    <a:lnTo>
                      <a:pt x="358" y="550"/>
                    </a:lnTo>
                    <a:lnTo>
                      <a:pt x="350" y="549"/>
                    </a:lnTo>
                    <a:lnTo>
                      <a:pt x="341" y="547"/>
                    </a:lnTo>
                    <a:lnTo>
                      <a:pt x="333" y="544"/>
                    </a:lnTo>
                    <a:lnTo>
                      <a:pt x="323" y="543"/>
                    </a:lnTo>
                    <a:lnTo>
                      <a:pt x="315" y="541"/>
                    </a:lnTo>
                    <a:lnTo>
                      <a:pt x="305" y="539"/>
                    </a:lnTo>
                    <a:lnTo>
                      <a:pt x="297" y="537"/>
                    </a:lnTo>
                    <a:lnTo>
                      <a:pt x="285" y="536"/>
                    </a:lnTo>
                    <a:lnTo>
                      <a:pt x="276" y="534"/>
                    </a:lnTo>
                    <a:lnTo>
                      <a:pt x="266" y="533"/>
                    </a:lnTo>
                    <a:lnTo>
                      <a:pt x="256" y="531"/>
                    </a:lnTo>
                    <a:lnTo>
                      <a:pt x="245" y="530"/>
                    </a:lnTo>
                    <a:lnTo>
                      <a:pt x="234" y="529"/>
                    </a:lnTo>
                    <a:lnTo>
                      <a:pt x="222" y="529"/>
                    </a:lnTo>
                    <a:lnTo>
                      <a:pt x="211" y="527"/>
                    </a:lnTo>
                    <a:lnTo>
                      <a:pt x="200" y="526"/>
                    </a:lnTo>
                    <a:lnTo>
                      <a:pt x="189" y="524"/>
                    </a:lnTo>
                    <a:lnTo>
                      <a:pt x="176" y="523"/>
                    </a:lnTo>
                    <a:lnTo>
                      <a:pt x="165" y="523"/>
                    </a:lnTo>
                    <a:lnTo>
                      <a:pt x="151" y="523"/>
                    </a:lnTo>
                    <a:lnTo>
                      <a:pt x="138" y="523"/>
                    </a:lnTo>
                    <a:lnTo>
                      <a:pt x="126" y="523"/>
                    </a:lnTo>
                    <a:lnTo>
                      <a:pt x="113" y="523"/>
                    </a:lnTo>
                    <a:lnTo>
                      <a:pt x="99" y="521"/>
                    </a:lnTo>
                    <a:lnTo>
                      <a:pt x="85" y="521"/>
                    </a:lnTo>
                    <a:lnTo>
                      <a:pt x="71" y="521"/>
                    </a:lnTo>
                    <a:lnTo>
                      <a:pt x="59" y="523"/>
                    </a:lnTo>
                    <a:lnTo>
                      <a:pt x="45" y="523"/>
                    </a:lnTo>
                    <a:lnTo>
                      <a:pt x="29" y="523"/>
                    </a:lnTo>
                    <a:lnTo>
                      <a:pt x="15" y="524"/>
                    </a:lnTo>
                    <a:lnTo>
                      <a:pt x="0" y="526"/>
                    </a:lnTo>
                    <a:lnTo>
                      <a:pt x="5" y="4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 name="Freeform 47"/>
              <p:cNvSpPr>
                <a:spLocks/>
              </p:cNvSpPr>
              <p:nvPr/>
            </p:nvSpPr>
            <p:spPr bwMode="auto">
              <a:xfrm>
                <a:off x="888" y="2287"/>
                <a:ext cx="68" cy="79"/>
              </a:xfrm>
              <a:custGeom>
                <a:avLst/>
                <a:gdLst>
                  <a:gd name="T0" fmla="*/ 6 w 134"/>
                  <a:gd name="T1" fmla="*/ 0 h 157"/>
                  <a:gd name="T2" fmla="*/ 0 w 134"/>
                  <a:gd name="T3" fmla="*/ 5 h 157"/>
                  <a:gd name="T4" fmla="*/ 9 w 134"/>
                  <a:gd name="T5" fmla="*/ 10 h 157"/>
                  <a:gd name="T6" fmla="*/ 9 w 134"/>
                  <a:gd name="T7" fmla="*/ 9 h 157"/>
                  <a:gd name="T8" fmla="*/ 3 w 134"/>
                  <a:gd name="T9" fmla="*/ 5 h 157"/>
                  <a:gd name="T10" fmla="*/ 6 w 134"/>
                  <a:gd name="T11" fmla="*/ 3 h 157"/>
                  <a:gd name="T12" fmla="*/ 6 w 134"/>
                  <a:gd name="T13" fmla="*/ 0 h 157"/>
                  <a:gd name="T14" fmla="*/ 6 w 134"/>
                  <a:gd name="T15" fmla="*/ 0 h 157"/>
                  <a:gd name="T16" fmla="*/ 0 60000 65536"/>
                  <a:gd name="T17" fmla="*/ 0 60000 65536"/>
                  <a:gd name="T18" fmla="*/ 0 60000 65536"/>
                  <a:gd name="T19" fmla="*/ 0 60000 65536"/>
                  <a:gd name="T20" fmla="*/ 0 60000 65536"/>
                  <a:gd name="T21" fmla="*/ 0 60000 65536"/>
                  <a:gd name="T22" fmla="*/ 0 60000 65536"/>
                  <a:gd name="T23" fmla="*/ 0 60000 65536"/>
                  <a:gd name="T24" fmla="*/ 0 w 134"/>
                  <a:gd name="T25" fmla="*/ 0 h 157"/>
                  <a:gd name="T26" fmla="*/ 134 w 134"/>
                  <a:gd name="T27" fmla="*/ 157 h 1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 h="157">
                    <a:moveTo>
                      <a:pt x="81" y="0"/>
                    </a:moveTo>
                    <a:lnTo>
                      <a:pt x="0" y="78"/>
                    </a:lnTo>
                    <a:lnTo>
                      <a:pt x="134" y="157"/>
                    </a:lnTo>
                    <a:lnTo>
                      <a:pt x="131" y="137"/>
                    </a:lnTo>
                    <a:lnTo>
                      <a:pt x="43" y="73"/>
                    </a:lnTo>
                    <a:lnTo>
                      <a:pt x="87" y="41"/>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 name="Freeform 48"/>
              <p:cNvSpPr>
                <a:spLocks/>
              </p:cNvSpPr>
              <p:nvPr/>
            </p:nvSpPr>
            <p:spPr bwMode="auto">
              <a:xfrm>
                <a:off x="885" y="2107"/>
                <a:ext cx="66" cy="54"/>
              </a:xfrm>
              <a:custGeom>
                <a:avLst/>
                <a:gdLst>
                  <a:gd name="T0" fmla="*/ 1 w 131"/>
                  <a:gd name="T1" fmla="*/ 0 h 109"/>
                  <a:gd name="T2" fmla="*/ 1 w 131"/>
                  <a:gd name="T3" fmla="*/ 0 h 109"/>
                  <a:gd name="T4" fmla="*/ 1 w 131"/>
                  <a:gd name="T5" fmla="*/ 1 h 109"/>
                  <a:gd name="T6" fmla="*/ 1 w 131"/>
                  <a:gd name="T7" fmla="*/ 1 h 109"/>
                  <a:gd name="T8" fmla="*/ 1 w 131"/>
                  <a:gd name="T9" fmla="*/ 2 h 109"/>
                  <a:gd name="T10" fmla="*/ 1 w 131"/>
                  <a:gd name="T11" fmla="*/ 3 h 109"/>
                  <a:gd name="T12" fmla="*/ 1 w 131"/>
                  <a:gd name="T13" fmla="*/ 3 h 109"/>
                  <a:gd name="T14" fmla="*/ 1 w 131"/>
                  <a:gd name="T15" fmla="*/ 4 h 109"/>
                  <a:gd name="T16" fmla="*/ 2 w 131"/>
                  <a:gd name="T17" fmla="*/ 3 h 109"/>
                  <a:gd name="T18" fmla="*/ 3 w 131"/>
                  <a:gd name="T19" fmla="*/ 3 h 109"/>
                  <a:gd name="T20" fmla="*/ 3 w 131"/>
                  <a:gd name="T21" fmla="*/ 3 h 109"/>
                  <a:gd name="T22" fmla="*/ 4 w 131"/>
                  <a:gd name="T23" fmla="*/ 3 h 109"/>
                  <a:gd name="T24" fmla="*/ 4 w 131"/>
                  <a:gd name="T25" fmla="*/ 3 h 109"/>
                  <a:gd name="T26" fmla="*/ 5 w 131"/>
                  <a:gd name="T27" fmla="*/ 3 h 109"/>
                  <a:gd name="T28" fmla="*/ 5 w 131"/>
                  <a:gd name="T29" fmla="*/ 3 h 109"/>
                  <a:gd name="T30" fmla="*/ 6 w 131"/>
                  <a:gd name="T31" fmla="*/ 4 h 109"/>
                  <a:gd name="T32" fmla="*/ 6 w 131"/>
                  <a:gd name="T33" fmla="*/ 4 h 109"/>
                  <a:gd name="T34" fmla="*/ 7 w 131"/>
                  <a:gd name="T35" fmla="*/ 5 h 109"/>
                  <a:gd name="T36" fmla="*/ 8 w 131"/>
                  <a:gd name="T37" fmla="*/ 6 h 109"/>
                  <a:gd name="T38" fmla="*/ 8 w 131"/>
                  <a:gd name="T39" fmla="*/ 6 h 109"/>
                  <a:gd name="T40" fmla="*/ 9 w 131"/>
                  <a:gd name="T41" fmla="*/ 6 h 109"/>
                  <a:gd name="T42" fmla="*/ 9 w 131"/>
                  <a:gd name="T43" fmla="*/ 6 h 109"/>
                  <a:gd name="T44" fmla="*/ 8 w 131"/>
                  <a:gd name="T45" fmla="*/ 5 h 109"/>
                  <a:gd name="T46" fmla="*/ 8 w 131"/>
                  <a:gd name="T47" fmla="*/ 5 h 109"/>
                  <a:gd name="T48" fmla="*/ 8 w 131"/>
                  <a:gd name="T49" fmla="*/ 4 h 109"/>
                  <a:gd name="T50" fmla="*/ 7 w 131"/>
                  <a:gd name="T51" fmla="*/ 4 h 109"/>
                  <a:gd name="T52" fmla="*/ 7 w 131"/>
                  <a:gd name="T53" fmla="*/ 3 h 109"/>
                  <a:gd name="T54" fmla="*/ 6 w 131"/>
                  <a:gd name="T55" fmla="*/ 3 h 109"/>
                  <a:gd name="T56" fmla="*/ 6 w 131"/>
                  <a:gd name="T57" fmla="*/ 2 h 109"/>
                  <a:gd name="T58" fmla="*/ 5 w 131"/>
                  <a:gd name="T59" fmla="*/ 2 h 109"/>
                  <a:gd name="T60" fmla="*/ 5 w 131"/>
                  <a:gd name="T61" fmla="*/ 2 h 109"/>
                  <a:gd name="T62" fmla="*/ 4 w 131"/>
                  <a:gd name="T63" fmla="*/ 2 h 109"/>
                  <a:gd name="T64" fmla="*/ 3 w 131"/>
                  <a:gd name="T65" fmla="*/ 2 h 109"/>
                  <a:gd name="T66" fmla="*/ 3 w 131"/>
                  <a:gd name="T67" fmla="*/ 2 h 109"/>
                  <a:gd name="T68" fmla="*/ 2 w 131"/>
                  <a:gd name="T69" fmla="*/ 2 h 109"/>
                  <a:gd name="T70" fmla="*/ 2 w 131"/>
                  <a:gd name="T71" fmla="*/ 2 h 109"/>
                  <a:gd name="T72" fmla="*/ 2 w 131"/>
                  <a:gd name="T73" fmla="*/ 2 h 109"/>
                  <a:gd name="T74" fmla="*/ 2 w 131"/>
                  <a:gd name="T75" fmla="*/ 2 h 109"/>
                  <a:gd name="T76" fmla="*/ 3 w 131"/>
                  <a:gd name="T77" fmla="*/ 1 h 109"/>
                  <a:gd name="T78" fmla="*/ 3 w 131"/>
                  <a:gd name="T79" fmla="*/ 0 h 109"/>
                  <a:gd name="T80" fmla="*/ 0 w 131"/>
                  <a:gd name="T81" fmla="*/ 0 h 1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
                  <a:gd name="T124" fmla="*/ 0 h 109"/>
                  <a:gd name="T125" fmla="*/ 131 w 131"/>
                  <a:gd name="T126" fmla="*/ 109 h 1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 h="109">
                    <a:moveTo>
                      <a:pt x="0" y="0"/>
                    </a:moveTo>
                    <a:lnTo>
                      <a:pt x="1" y="1"/>
                    </a:lnTo>
                    <a:lnTo>
                      <a:pt x="5" y="6"/>
                    </a:lnTo>
                    <a:lnTo>
                      <a:pt x="8" y="9"/>
                    </a:lnTo>
                    <a:lnTo>
                      <a:pt x="11" y="13"/>
                    </a:lnTo>
                    <a:lnTo>
                      <a:pt x="14" y="19"/>
                    </a:lnTo>
                    <a:lnTo>
                      <a:pt x="15" y="24"/>
                    </a:lnTo>
                    <a:lnTo>
                      <a:pt x="15" y="31"/>
                    </a:lnTo>
                    <a:lnTo>
                      <a:pt x="15" y="39"/>
                    </a:lnTo>
                    <a:lnTo>
                      <a:pt x="12" y="44"/>
                    </a:lnTo>
                    <a:lnTo>
                      <a:pt x="11" y="50"/>
                    </a:lnTo>
                    <a:lnTo>
                      <a:pt x="8" y="54"/>
                    </a:lnTo>
                    <a:lnTo>
                      <a:pt x="7" y="59"/>
                    </a:lnTo>
                    <a:lnTo>
                      <a:pt x="8" y="62"/>
                    </a:lnTo>
                    <a:lnTo>
                      <a:pt x="10" y="64"/>
                    </a:lnTo>
                    <a:lnTo>
                      <a:pt x="15" y="64"/>
                    </a:lnTo>
                    <a:lnTo>
                      <a:pt x="21" y="63"/>
                    </a:lnTo>
                    <a:lnTo>
                      <a:pt x="25" y="62"/>
                    </a:lnTo>
                    <a:lnTo>
                      <a:pt x="28" y="62"/>
                    </a:lnTo>
                    <a:lnTo>
                      <a:pt x="33" y="62"/>
                    </a:lnTo>
                    <a:lnTo>
                      <a:pt x="38" y="60"/>
                    </a:lnTo>
                    <a:lnTo>
                      <a:pt x="42" y="59"/>
                    </a:lnTo>
                    <a:lnTo>
                      <a:pt x="46" y="59"/>
                    </a:lnTo>
                    <a:lnTo>
                      <a:pt x="50" y="57"/>
                    </a:lnTo>
                    <a:lnTo>
                      <a:pt x="56" y="57"/>
                    </a:lnTo>
                    <a:lnTo>
                      <a:pt x="60" y="57"/>
                    </a:lnTo>
                    <a:lnTo>
                      <a:pt x="64" y="59"/>
                    </a:lnTo>
                    <a:lnTo>
                      <a:pt x="68" y="59"/>
                    </a:lnTo>
                    <a:lnTo>
                      <a:pt x="73" y="62"/>
                    </a:lnTo>
                    <a:lnTo>
                      <a:pt x="75" y="62"/>
                    </a:lnTo>
                    <a:lnTo>
                      <a:pt x="80" y="64"/>
                    </a:lnTo>
                    <a:lnTo>
                      <a:pt x="84" y="69"/>
                    </a:lnTo>
                    <a:lnTo>
                      <a:pt x="89" y="73"/>
                    </a:lnTo>
                    <a:lnTo>
                      <a:pt x="95" y="76"/>
                    </a:lnTo>
                    <a:lnTo>
                      <a:pt x="99" y="82"/>
                    </a:lnTo>
                    <a:lnTo>
                      <a:pt x="105" y="87"/>
                    </a:lnTo>
                    <a:lnTo>
                      <a:pt x="109" y="92"/>
                    </a:lnTo>
                    <a:lnTo>
                      <a:pt x="113" y="96"/>
                    </a:lnTo>
                    <a:lnTo>
                      <a:pt x="117" y="100"/>
                    </a:lnTo>
                    <a:lnTo>
                      <a:pt x="122" y="103"/>
                    </a:lnTo>
                    <a:lnTo>
                      <a:pt x="124" y="107"/>
                    </a:lnTo>
                    <a:lnTo>
                      <a:pt x="129" y="109"/>
                    </a:lnTo>
                    <a:lnTo>
                      <a:pt x="131" y="106"/>
                    </a:lnTo>
                    <a:lnTo>
                      <a:pt x="130" y="102"/>
                    </a:lnTo>
                    <a:lnTo>
                      <a:pt x="129" y="99"/>
                    </a:lnTo>
                    <a:lnTo>
                      <a:pt x="127" y="95"/>
                    </a:lnTo>
                    <a:lnTo>
                      <a:pt x="126" y="90"/>
                    </a:lnTo>
                    <a:lnTo>
                      <a:pt x="123" y="86"/>
                    </a:lnTo>
                    <a:lnTo>
                      <a:pt x="120" y="82"/>
                    </a:lnTo>
                    <a:lnTo>
                      <a:pt x="117" y="77"/>
                    </a:lnTo>
                    <a:lnTo>
                      <a:pt x="115" y="73"/>
                    </a:lnTo>
                    <a:lnTo>
                      <a:pt x="110" y="69"/>
                    </a:lnTo>
                    <a:lnTo>
                      <a:pt x="108" y="64"/>
                    </a:lnTo>
                    <a:lnTo>
                      <a:pt x="105" y="60"/>
                    </a:lnTo>
                    <a:lnTo>
                      <a:pt x="102" y="57"/>
                    </a:lnTo>
                    <a:lnTo>
                      <a:pt x="95" y="52"/>
                    </a:lnTo>
                    <a:lnTo>
                      <a:pt x="88" y="47"/>
                    </a:lnTo>
                    <a:lnTo>
                      <a:pt x="85" y="46"/>
                    </a:lnTo>
                    <a:lnTo>
                      <a:pt x="82" y="44"/>
                    </a:lnTo>
                    <a:lnTo>
                      <a:pt x="77" y="43"/>
                    </a:lnTo>
                    <a:lnTo>
                      <a:pt x="73" y="43"/>
                    </a:lnTo>
                    <a:lnTo>
                      <a:pt x="67" y="43"/>
                    </a:lnTo>
                    <a:lnTo>
                      <a:pt x="61" y="43"/>
                    </a:lnTo>
                    <a:lnTo>
                      <a:pt x="57" y="43"/>
                    </a:lnTo>
                    <a:lnTo>
                      <a:pt x="52" y="44"/>
                    </a:lnTo>
                    <a:lnTo>
                      <a:pt x="46" y="44"/>
                    </a:lnTo>
                    <a:lnTo>
                      <a:pt x="42" y="44"/>
                    </a:lnTo>
                    <a:lnTo>
                      <a:pt x="38" y="46"/>
                    </a:lnTo>
                    <a:lnTo>
                      <a:pt x="35" y="46"/>
                    </a:lnTo>
                    <a:lnTo>
                      <a:pt x="31" y="46"/>
                    </a:lnTo>
                    <a:lnTo>
                      <a:pt x="28" y="47"/>
                    </a:lnTo>
                    <a:lnTo>
                      <a:pt x="26" y="47"/>
                    </a:lnTo>
                    <a:lnTo>
                      <a:pt x="26" y="46"/>
                    </a:lnTo>
                    <a:lnTo>
                      <a:pt x="28" y="43"/>
                    </a:lnTo>
                    <a:lnTo>
                      <a:pt x="29" y="37"/>
                    </a:lnTo>
                    <a:lnTo>
                      <a:pt x="32" y="33"/>
                    </a:lnTo>
                    <a:lnTo>
                      <a:pt x="35" y="26"/>
                    </a:lnTo>
                    <a:lnTo>
                      <a:pt x="36" y="20"/>
                    </a:lnTo>
                    <a:lnTo>
                      <a:pt x="36" y="13"/>
                    </a:lnTo>
                    <a:lnTo>
                      <a:pt x="36"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 name="Freeform 49"/>
              <p:cNvSpPr>
                <a:spLocks/>
              </p:cNvSpPr>
              <p:nvPr/>
            </p:nvSpPr>
            <p:spPr bwMode="auto">
              <a:xfrm>
                <a:off x="438" y="2366"/>
                <a:ext cx="732" cy="253"/>
              </a:xfrm>
              <a:custGeom>
                <a:avLst/>
                <a:gdLst>
                  <a:gd name="T0" fmla="*/ 7 w 1464"/>
                  <a:gd name="T1" fmla="*/ 28 h 507"/>
                  <a:gd name="T2" fmla="*/ 10 w 1464"/>
                  <a:gd name="T3" fmla="*/ 27 h 507"/>
                  <a:gd name="T4" fmla="*/ 14 w 1464"/>
                  <a:gd name="T5" fmla="*/ 27 h 507"/>
                  <a:gd name="T6" fmla="*/ 18 w 1464"/>
                  <a:gd name="T7" fmla="*/ 26 h 507"/>
                  <a:gd name="T8" fmla="*/ 23 w 1464"/>
                  <a:gd name="T9" fmla="*/ 26 h 507"/>
                  <a:gd name="T10" fmla="*/ 28 w 1464"/>
                  <a:gd name="T11" fmla="*/ 26 h 507"/>
                  <a:gd name="T12" fmla="*/ 33 w 1464"/>
                  <a:gd name="T13" fmla="*/ 27 h 507"/>
                  <a:gd name="T14" fmla="*/ 37 w 1464"/>
                  <a:gd name="T15" fmla="*/ 27 h 507"/>
                  <a:gd name="T16" fmla="*/ 40 w 1464"/>
                  <a:gd name="T17" fmla="*/ 28 h 507"/>
                  <a:gd name="T18" fmla="*/ 43 w 1464"/>
                  <a:gd name="T19" fmla="*/ 29 h 507"/>
                  <a:gd name="T20" fmla="*/ 45 w 1464"/>
                  <a:gd name="T21" fmla="*/ 30 h 507"/>
                  <a:gd name="T22" fmla="*/ 47 w 1464"/>
                  <a:gd name="T23" fmla="*/ 31 h 507"/>
                  <a:gd name="T24" fmla="*/ 51 w 1464"/>
                  <a:gd name="T25" fmla="*/ 31 h 507"/>
                  <a:gd name="T26" fmla="*/ 53 w 1464"/>
                  <a:gd name="T27" fmla="*/ 28 h 507"/>
                  <a:gd name="T28" fmla="*/ 55 w 1464"/>
                  <a:gd name="T29" fmla="*/ 27 h 507"/>
                  <a:gd name="T30" fmla="*/ 57 w 1464"/>
                  <a:gd name="T31" fmla="*/ 25 h 507"/>
                  <a:gd name="T32" fmla="*/ 60 w 1464"/>
                  <a:gd name="T33" fmla="*/ 23 h 507"/>
                  <a:gd name="T34" fmla="*/ 64 w 1464"/>
                  <a:gd name="T35" fmla="*/ 22 h 507"/>
                  <a:gd name="T36" fmla="*/ 69 w 1464"/>
                  <a:gd name="T37" fmla="*/ 20 h 507"/>
                  <a:gd name="T38" fmla="*/ 74 w 1464"/>
                  <a:gd name="T39" fmla="*/ 20 h 507"/>
                  <a:gd name="T40" fmla="*/ 79 w 1464"/>
                  <a:gd name="T41" fmla="*/ 19 h 507"/>
                  <a:gd name="T42" fmla="*/ 83 w 1464"/>
                  <a:gd name="T43" fmla="*/ 19 h 507"/>
                  <a:gd name="T44" fmla="*/ 87 w 1464"/>
                  <a:gd name="T45" fmla="*/ 19 h 507"/>
                  <a:gd name="T46" fmla="*/ 90 w 1464"/>
                  <a:gd name="T47" fmla="*/ 19 h 507"/>
                  <a:gd name="T48" fmla="*/ 92 w 1464"/>
                  <a:gd name="T49" fmla="*/ 20 h 507"/>
                  <a:gd name="T50" fmla="*/ 91 w 1464"/>
                  <a:gd name="T51" fmla="*/ 17 h 507"/>
                  <a:gd name="T52" fmla="*/ 89 w 1464"/>
                  <a:gd name="T53" fmla="*/ 14 h 507"/>
                  <a:gd name="T54" fmla="*/ 87 w 1464"/>
                  <a:gd name="T55" fmla="*/ 10 h 507"/>
                  <a:gd name="T56" fmla="*/ 85 w 1464"/>
                  <a:gd name="T57" fmla="*/ 6 h 507"/>
                  <a:gd name="T58" fmla="*/ 83 w 1464"/>
                  <a:gd name="T59" fmla="*/ 2 h 507"/>
                  <a:gd name="T60" fmla="*/ 75 w 1464"/>
                  <a:gd name="T61" fmla="*/ 0 h 507"/>
                  <a:gd name="T62" fmla="*/ 82 w 1464"/>
                  <a:gd name="T63" fmla="*/ 3 h 507"/>
                  <a:gd name="T64" fmla="*/ 84 w 1464"/>
                  <a:gd name="T65" fmla="*/ 5 h 507"/>
                  <a:gd name="T66" fmla="*/ 86 w 1464"/>
                  <a:gd name="T67" fmla="*/ 9 h 507"/>
                  <a:gd name="T68" fmla="*/ 88 w 1464"/>
                  <a:gd name="T69" fmla="*/ 13 h 507"/>
                  <a:gd name="T70" fmla="*/ 89 w 1464"/>
                  <a:gd name="T71" fmla="*/ 16 h 507"/>
                  <a:gd name="T72" fmla="*/ 90 w 1464"/>
                  <a:gd name="T73" fmla="*/ 19 h 507"/>
                  <a:gd name="T74" fmla="*/ 88 w 1464"/>
                  <a:gd name="T75" fmla="*/ 18 h 507"/>
                  <a:gd name="T76" fmla="*/ 84 w 1464"/>
                  <a:gd name="T77" fmla="*/ 18 h 507"/>
                  <a:gd name="T78" fmla="*/ 80 w 1464"/>
                  <a:gd name="T79" fmla="*/ 18 h 507"/>
                  <a:gd name="T80" fmla="*/ 76 w 1464"/>
                  <a:gd name="T81" fmla="*/ 18 h 507"/>
                  <a:gd name="T82" fmla="*/ 72 w 1464"/>
                  <a:gd name="T83" fmla="*/ 19 h 507"/>
                  <a:gd name="T84" fmla="*/ 68 w 1464"/>
                  <a:gd name="T85" fmla="*/ 19 h 507"/>
                  <a:gd name="T86" fmla="*/ 64 w 1464"/>
                  <a:gd name="T87" fmla="*/ 21 h 507"/>
                  <a:gd name="T88" fmla="*/ 60 w 1464"/>
                  <a:gd name="T89" fmla="*/ 22 h 507"/>
                  <a:gd name="T90" fmla="*/ 57 w 1464"/>
                  <a:gd name="T91" fmla="*/ 24 h 507"/>
                  <a:gd name="T92" fmla="*/ 54 w 1464"/>
                  <a:gd name="T93" fmla="*/ 26 h 507"/>
                  <a:gd name="T94" fmla="*/ 52 w 1464"/>
                  <a:gd name="T95" fmla="*/ 27 h 507"/>
                  <a:gd name="T96" fmla="*/ 48 w 1464"/>
                  <a:gd name="T97" fmla="*/ 28 h 507"/>
                  <a:gd name="T98" fmla="*/ 50 w 1464"/>
                  <a:gd name="T99" fmla="*/ 27 h 507"/>
                  <a:gd name="T100" fmla="*/ 47 w 1464"/>
                  <a:gd name="T101" fmla="*/ 27 h 507"/>
                  <a:gd name="T102" fmla="*/ 46 w 1464"/>
                  <a:gd name="T103" fmla="*/ 28 h 507"/>
                  <a:gd name="T104" fmla="*/ 43 w 1464"/>
                  <a:gd name="T105" fmla="*/ 27 h 507"/>
                  <a:gd name="T106" fmla="*/ 40 w 1464"/>
                  <a:gd name="T107" fmla="*/ 26 h 507"/>
                  <a:gd name="T108" fmla="*/ 36 w 1464"/>
                  <a:gd name="T109" fmla="*/ 26 h 507"/>
                  <a:gd name="T110" fmla="*/ 31 w 1464"/>
                  <a:gd name="T111" fmla="*/ 25 h 507"/>
                  <a:gd name="T112" fmla="*/ 27 w 1464"/>
                  <a:gd name="T113" fmla="*/ 25 h 507"/>
                  <a:gd name="T114" fmla="*/ 23 w 1464"/>
                  <a:gd name="T115" fmla="*/ 25 h 507"/>
                  <a:gd name="T116" fmla="*/ 19 w 1464"/>
                  <a:gd name="T117" fmla="*/ 25 h 507"/>
                  <a:gd name="T118" fmla="*/ 14 w 1464"/>
                  <a:gd name="T119" fmla="*/ 26 h 507"/>
                  <a:gd name="T120" fmla="*/ 11 w 1464"/>
                  <a:gd name="T121" fmla="*/ 26 h 507"/>
                  <a:gd name="T122" fmla="*/ 8 w 1464"/>
                  <a:gd name="T123" fmla="*/ 27 h 507"/>
                  <a:gd name="T124" fmla="*/ 0 w 1464"/>
                  <a:gd name="T125" fmla="*/ 6 h 5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4"/>
                  <a:gd name="T190" fmla="*/ 0 h 507"/>
                  <a:gd name="T191" fmla="*/ 1464 w 1464"/>
                  <a:gd name="T192" fmla="*/ 507 h 5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4" h="507">
                    <a:moveTo>
                      <a:pt x="0" y="108"/>
                    </a:moveTo>
                    <a:lnTo>
                      <a:pt x="84" y="467"/>
                    </a:lnTo>
                    <a:lnTo>
                      <a:pt x="86" y="466"/>
                    </a:lnTo>
                    <a:lnTo>
                      <a:pt x="91" y="464"/>
                    </a:lnTo>
                    <a:lnTo>
                      <a:pt x="94" y="463"/>
                    </a:lnTo>
                    <a:lnTo>
                      <a:pt x="98" y="462"/>
                    </a:lnTo>
                    <a:lnTo>
                      <a:pt x="104" y="459"/>
                    </a:lnTo>
                    <a:lnTo>
                      <a:pt x="110" y="459"/>
                    </a:lnTo>
                    <a:lnTo>
                      <a:pt x="112" y="457"/>
                    </a:lnTo>
                    <a:lnTo>
                      <a:pt x="115" y="456"/>
                    </a:lnTo>
                    <a:lnTo>
                      <a:pt x="119" y="454"/>
                    </a:lnTo>
                    <a:lnTo>
                      <a:pt x="124" y="453"/>
                    </a:lnTo>
                    <a:lnTo>
                      <a:pt x="128" y="452"/>
                    </a:lnTo>
                    <a:lnTo>
                      <a:pt x="131" y="452"/>
                    </a:lnTo>
                    <a:lnTo>
                      <a:pt x="135" y="450"/>
                    </a:lnTo>
                    <a:lnTo>
                      <a:pt x="139" y="449"/>
                    </a:lnTo>
                    <a:lnTo>
                      <a:pt x="143" y="447"/>
                    </a:lnTo>
                    <a:lnTo>
                      <a:pt x="149" y="446"/>
                    </a:lnTo>
                    <a:lnTo>
                      <a:pt x="153" y="444"/>
                    </a:lnTo>
                    <a:lnTo>
                      <a:pt x="159" y="444"/>
                    </a:lnTo>
                    <a:lnTo>
                      <a:pt x="163" y="443"/>
                    </a:lnTo>
                    <a:lnTo>
                      <a:pt x="168" y="442"/>
                    </a:lnTo>
                    <a:lnTo>
                      <a:pt x="174" y="440"/>
                    </a:lnTo>
                    <a:lnTo>
                      <a:pt x="180" y="439"/>
                    </a:lnTo>
                    <a:lnTo>
                      <a:pt x="185" y="437"/>
                    </a:lnTo>
                    <a:lnTo>
                      <a:pt x="191" y="436"/>
                    </a:lnTo>
                    <a:lnTo>
                      <a:pt x="196" y="434"/>
                    </a:lnTo>
                    <a:lnTo>
                      <a:pt x="203" y="433"/>
                    </a:lnTo>
                    <a:lnTo>
                      <a:pt x="209" y="432"/>
                    </a:lnTo>
                    <a:lnTo>
                      <a:pt x="215" y="432"/>
                    </a:lnTo>
                    <a:lnTo>
                      <a:pt x="222" y="430"/>
                    </a:lnTo>
                    <a:lnTo>
                      <a:pt x="229" y="430"/>
                    </a:lnTo>
                    <a:lnTo>
                      <a:pt x="234" y="427"/>
                    </a:lnTo>
                    <a:lnTo>
                      <a:pt x="241" y="427"/>
                    </a:lnTo>
                    <a:lnTo>
                      <a:pt x="247" y="426"/>
                    </a:lnTo>
                    <a:lnTo>
                      <a:pt x="255" y="424"/>
                    </a:lnTo>
                    <a:lnTo>
                      <a:pt x="261" y="424"/>
                    </a:lnTo>
                    <a:lnTo>
                      <a:pt x="268" y="424"/>
                    </a:lnTo>
                    <a:lnTo>
                      <a:pt x="276" y="423"/>
                    </a:lnTo>
                    <a:lnTo>
                      <a:pt x="283" y="423"/>
                    </a:lnTo>
                    <a:lnTo>
                      <a:pt x="290" y="421"/>
                    </a:lnTo>
                    <a:lnTo>
                      <a:pt x="299" y="420"/>
                    </a:lnTo>
                    <a:lnTo>
                      <a:pt x="306" y="420"/>
                    </a:lnTo>
                    <a:lnTo>
                      <a:pt x="313" y="420"/>
                    </a:lnTo>
                    <a:lnTo>
                      <a:pt x="321" y="419"/>
                    </a:lnTo>
                    <a:lnTo>
                      <a:pt x="328" y="419"/>
                    </a:lnTo>
                    <a:lnTo>
                      <a:pt x="336" y="419"/>
                    </a:lnTo>
                    <a:lnTo>
                      <a:pt x="345" y="419"/>
                    </a:lnTo>
                    <a:lnTo>
                      <a:pt x="352" y="419"/>
                    </a:lnTo>
                    <a:lnTo>
                      <a:pt x="359" y="419"/>
                    </a:lnTo>
                    <a:lnTo>
                      <a:pt x="367" y="419"/>
                    </a:lnTo>
                    <a:lnTo>
                      <a:pt x="376" y="419"/>
                    </a:lnTo>
                    <a:lnTo>
                      <a:pt x="384" y="419"/>
                    </a:lnTo>
                    <a:lnTo>
                      <a:pt x="392" y="420"/>
                    </a:lnTo>
                    <a:lnTo>
                      <a:pt x="401" y="420"/>
                    </a:lnTo>
                    <a:lnTo>
                      <a:pt x="409" y="421"/>
                    </a:lnTo>
                    <a:lnTo>
                      <a:pt x="418" y="421"/>
                    </a:lnTo>
                    <a:lnTo>
                      <a:pt x="425" y="423"/>
                    </a:lnTo>
                    <a:lnTo>
                      <a:pt x="433" y="423"/>
                    </a:lnTo>
                    <a:lnTo>
                      <a:pt x="441" y="424"/>
                    </a:lnTo>
                    <a:lnTo>
                      <a:pt x="448" y="424"/>
                    </a:lnTo>
                    <a:lnTo>
                      <a:pt x="457" y="424"/>
                    </a:lnTo>
                    <a:lnTo>
                      <a:pt x="465" y="426"/>
                    </a:lnTo>
                    <a:lnTo>
                      <a:pt x="472" y="427"/>
                    </a:lnTo>
                    <a:lnTo>
                      <a:pt x="479" y="427"/>
                    </a:lnTo>
                    <a:lnTo>
                      <a:pt x="488" y="429"/>
                    </a:lnTo>
                    <a:lnTo>
                      <a:pt x="495" y="430"/>
                    </a:lnTo>
                    <a:lnTo>
                      <a:pt x="503" y="432"/>
                    </a:lnTo>
                    <a:lnTo>
                      <a:pt x="510" y="432"/>
                    </a:lnTo>
                    <a:lnTo>
                      <a:pt x="517" y="433"/>
                    </a:lnTo>
                    <a:lnTo>
                      <a:pt x="524" y="433"/>
                    </a:lnTo>
                    <a:lnTo>
                      <a:pt x="531" y="434"/>
                    </a:lnTo>
                    <a:lnTo>
                      <a:pt x="538" y="436"/>
                    </a:lnTo>
                    <a:lnTo>
                      <a:pt x="544" y="437"/>
                    </a:lnTo>
                    <a:lnTo>
                      <a:pt x="551" y="437"/>
                    </a:lnTo>
                    <a:lnTo>
                      <a:pt x="558" y="439"/>
                    </a:lnTo>
                    <a:lnTo>
                      <a:pt x="563" y="439"/>
                    </a:lnTo>
                    <a:lnTo>
                      <a:pt x="570" y="442"/>
                    </a:lnTo>
                    <a:lnTo>
                      <a:pt x="576" y="442"/>
                    </a:lnTo>
                    <a:lnTo>
                      <a:pt x="583" y="444"/>
                    </a:lnTo>
                    <a:lnTo>
                      <a:pt x="589" y="444"/>
                    </a:lnTo>
                    <a:lnTo>
                      <a:pt x="594" y="446"/>
                    </a:lnTo>
                    <a:lnTo>
                      <a:pt x="600" y="447"/>
                    </a:lnTo>
                    <a:lnTo>
                      <a:pt x="605" y="449"/>
                    </a:lnTo>
                    <a:lnTo>
                      <a:pt x="611" y="449"/>
                    </a:lnTo>
                    <a:lnTo>
                      <a:pt x="617" y="452"/>
                    </a:lnTo>
                    <a:lnTo>
                      <a:pt x="622" y="452"/>
                    </a:lnTo>
                    <a:lnTo>
                      <a:pt x="628" y="453"/>
                    </a:lnTo>
                    <a:lnTo>
                      <a:pt x="632" y="454"/>
                    </a:lnTo>
                    <a:lnTo>
                      <a:pt x="638" y="456"/>
                    </a:lnTo>
                    <a:lnTo>
                      <a:pt x="642" y="456"/>
                    </a:lnTo>
                    <a:lnTo>
                      <a:pt x="647" y="457"/>
                    </a:lnTo>
                    <a:lnTo>
                      <a:pt x="652" y="459"/>
                    </a:lnTo>
                    <a:lnTo>
                      <a:pt x="656" y="459"/>
                    </a:lnTo>
                    <a:lnTo>
                      <a:pt x="660" y="460"/>
                    </a:lnTo>
                    <a:lnTo>
                      <a:pt x="664" y="462"/>
                    </a:lnTo>
                    <a:lnTo>
                      <a:pt x="668" y="463"/>
                    </a:lnTo>
                    <a:lnTo>
                      <a:pt x="671" y="464"/>
                    </a:lnTo>
                    <a:lnTo>
                      <a:pt x="675" y="464"/>
                    </a:lnTo>
                    <a:lnTo>
                      <a:pt x="680" y="466"/>
                    </a:lnTo>
                    <a:lnTo>
                      <a:pt x="685" y="467"/>
                    </a:lnTo>
                    <a:lnTo>
                      <a:pt x="692" y="470"/>
                    </a:lnTo>
                    <a:lnTo>
                      <a:pt x="698" y="472"/>
                    </a:lnTo>
                    <a:lnTo>
                      <a:pt x="702" y="472"/>
                    </a:lnTo>
                    <a:lnTo>
                      <a:pt x="706" y="473"/>
                    </a:lnTo>
                    <a:lnTo>
                      <a:pt x="710" y="476"/>
                    </a:lnTo>
                    <a:lnTo>
                      <a:pt x="713" y="476"/>
                    </a:lnTo>
                    <a:lnTo>
                      <a:pt x="716" y="477"/>
                    </a:lnTo>
                    <a:lnTo>
                      <a:pt x="717" y="479"/>
                    </a:lnTo>
                    <a:lnTo>
                      <a:pt x="719" y="480"/>
                    </a:lnTo>
                    <a:lnTo>
                      <a:pt x="722" y="480"/>
                    </a:lnTo>
                    <a:lnTo>
                      <a:pt x="723" y="485"/>
                    </a:lnTo>
                    <a:lnTo>
                      <a:pt x="726" y="489"/>
                    </a:lnTo>
                    <a:lnTo>
                      <a:pt x="729" y="495"/>
                    </a:lnTo>
                    <a:lnTo>
                      <a:pt x="731" y="499"/>
                    </a:lnTo>
                    <a:lnTo>
                      <a:pt x="736" y="503"/>
                    </a:lnTo>
                    <a:lnTo>
                      <a:pt x="738" y="506"/>
                    </a:lnTo>
                    <a:lnTo>
                      <a:pt x="745" y="507"/>
                    </a:lnTo>
                    <a:lnTo>
                      <a:pt x="748" y="507"/>
                    </a:lnTo>
                    <a:lnTo>
                      <a:pt x="752" y="507"/>
                    </a:lnTo>
                    <a:lnTo>
                      <a:pt x="757" y="507"/>
                    </a:lnTo>
                    <a:lnTo>
                      <a:pt x="764" y="507"/>
                    </a:lnTo>
                    <a:lnTo>
                      <a:pt x="769" y="507"/>
                    </a:lnTo>
                    <a:lnTo>
                      <a:pt x="775" y="507"/>
                    </a:lnTo>
                    <a:lnTo>
                      <a:pt x="780" y="506"/>
                    </a:lnTo>
                    <a:lnTo>
                      <a:pt x="787" y="506"/>
                    </a:lnTo>
                    <a:lnTo>
                      <a:pt x="793" y="505"/>
                    </a:lnTo>
                    <a:lnTo>
                      <a:pt x="799" y="505"/>
                    </a:lnTo>
                    <a:lnTo>
                      <a:pt x="804" y="503"/>
                    </a:lnTo>
                    <a:lnTo>
                      <a:pt x="810" y="502"/>
                    </a:lnTo>
                    <a:lnTo>
                      <a:pt x="814" y="500"/>
                    </a:lnTo>
                    <a:lnTo>
                      <a:pt x="817" y="500"/>
                    </a:lnTo>
                    <a:lnTo>
                      <a:pt x="820" y="497"/>
                    </a:lnTo>
                    <a:lnTo>
                      <a:pt x="822" y="496"/>
                    </a:lnTo>
                    <a:lnTo>
                      <a:pt x="824" y="490"/>
                    </a:lnTo>
                    <a:lnTo>
                      <a:pt x="828" y="485"/>
                    </a:lnTo>
                    <a:lnTo>
                      <a:pt x="831" y="477"/>
                    </a:lnTo>
                    <a:lnTo>
                      <a:pt x="835" y="472"/>
                    </a:lnTo>
                    <a:lnTo>
                      <a:pt x="836" y="464"/>
                    </a:lnTo>
                    <a:lnTo>
                      <a:pt x="841" y="460"/>
                    </a:lnTo>
                    <a:lnTo>
                      <a:pt x="842" y="456"/>
                    </a:lnTo>
                    <a:lnTo>
                      <a:pt x="843" y="456"/>
                    </a:lnTo>
                    <a:lnTo>
                      <a:pt x="843" y="454"/>
                    </a:lnTo>
                    <a:lnTo>
                      <a:pt x="846" y="452"/>
                    </a:lnTo>
                    <a:lnTo>
                      <a:pt x="849" y="449"/>
                    </a:lnTo>
                    <a:lnTo>
                      <a:pt x="852" y="446"/>
                    </a:lnTo>
                    <a:lnTo>
                      <a:pt x="856" y="443"/>
                    </a:lnTo>
                    <a:lnTo>
                      <a:pt x="860" y="440"/>
                    </a:lnTo>
                    <a:lnTo>
                      <a:pt x="864" y="436"/>
                    </a:lnTo>
                    <a:lnTo>
                      <a:pt x="870" y="432"/>
                    </a:lnTo>
                    <a:lnTo>
                      <a:pt x="876" y="427"/>
                    </a:lnTo>
                    <a:lnTo>
                      <a:pt x="883" y="423"/>
                    </a:lnTo>
                    <a:lnTo>
                      <a:pt x="885" y="420"/>
                    </a:lnTo>
                    <a:lnTo>
                      <a:pt x="890" y="417"/>
                    </a:lnTo>
                    <a:lnTo>
                      <a:pt x="892" y="416"/>
                    </a:lnTo>
                    <a:lnTo>
                      <a:pt x="897" y="413"/>
                    </a:lnTo>
                    <a:lnTo>
                      <a:pt x="901" y="410"/>
                    </a:lnTo>
                    <a:lnTo>
                      <a:pt x="904" y="409"/>
                    </a:lnTo>
                    <a:lnTo>
                      <a:pt x="909" y="406"/>
                    </a:lnTo>
                    <a:lnTo>
                      <a:pt x="913" y="404"/>
                    </a:lnTo>
                    <a:lnTo>
                      <a:pt x="916" y="401"/>
                    </a:lnTo>
                    <a:lnTo>
                      <a:pt x="922" y="399"/>
                    </a:lnTo>
                    <a:lnTo>
                      <a:pt x="926" y="396"/>
                    </a:lnTo>
                    <a:lnTo>
                      <a:pt x="930" y="393"/>
                    </a:lnTo>
                    <a:lnTo>
                      <a:pt x="936" y="390"/>
                    </a:lnTo>
                    <a:lnTo>
                      <a:pt x="940" y="389"/>
                    </a:lnTo>
                    <a:lnTo>
                      <a:pt x="946" y="384"/>
                    </a:lnTo>
                    <a:lnTo>
                      <a:pt x="951" y="383"/>
                    </a:lnTo>
                    <a:lnTo>
                      <a:pt x="955" y="380"/>
                    </a:lnTo>
                    <a:lnTo>
                      <a:pt x="961" y="377"/>
                    </a:lnTo>
                    <a:lnTo>
                      <a:pt x="967" y="374"/>
                    </a:lnTo>
                    <a:lnTo>
                      <a:pt x="972" y="373"/>
                    </a:lnTo>
                    <a:lnTo>
                      <a:pt x="978" y="370"/>
                    </a:lnTo>
                    <a:lnTo>
                      <a:pt x="983" y="367"/>
                    </a:lnTo>
                    <a:lnTo>
                      <a:pt x="990" y="364"/>
                    </a:lnTo>
                    <a:lnTo>
                      <a:pt x="996" y="363"/>
                    </a:lnTo>
                    <a:lnTo>
                      <a:pt x="1003" y="360"/>
                    </a:lnTo>
                    <a:lnTo>
                      <a:pt x="1009" y="357"/>
                    </a:lnTo>
                    <a:lnTo>
                      <a:pt x="1014" y="356"/>
                    </a:lnTo>
                    <a:lnTo>
                      <a:pt x="1021" y="353"/>
                    </a:lnTo>
                    <a:lnTo>
                      <a:pt x="1028" y="351"/>
                    </a:lnTo>
                    <a:lnTo>
                      <a:pt x="1035" y="348"/>
                    </a:lnTo>
                    <a:lnTo>
                      <a:pt x="1041" y="347"/>
                    </a:lnTo>
                    <a:lnTo>
                      <a:pt x="1049" y="346"/>
                    </a:lnTo>
                    <a:lnTo>
                      <a:pt x="1056" y="343"/>
                    </a:lnTo>
                    <a:lnTo>
                      <a:pt x="1063" y="341"/>
                    </a:lnTo>
                    <a:lnTo>
                      <a:pt x="1070" y="338"/>
                    </a:lnTo>
                    <a:lnTo>
                      <a:pt x="1077" y="337"/>
                    </a:lnTo>
                    <a:lnTo>
                      <a:pt x="1086" y="336"/>
                    </a:lnTo>
                    <a:lnTo>
                      <a:pt x="1093" y="334"/>
                    </a:lnTo>
                    <a:lnTo>
                      <a:pt x="1101" y="333"/>
                    </a:lnTo>
                    <a:lnTo>
                      <a:pt x="1108" y="331"/>
                    </a:lnTo>
                    <a:lnTo>
                      <a:pt x="1116" y="330"/>
                    </a:lnTo>
                    <a:lnTo>
                      <a:pt x="1123" y="328"/>
                    </a:lnTo>
                    <a:lnTo>
                      <a:pt x="1132" y="327"/>
                    </a:lnTo>
                    <a:lnTo>
                      <a:pt x="1140" y="325"/>
                    </a:lnTo>
                    <a:lnTo>
                      <a:pt x="1147" y="324"/>
                    </a:lnTo>
                    <a:lnTo>
                      <a:pt x="1156" y="324"/>
                    </a:lnTo>
                    <a:lnTo>
                      <a:pt x="1163" y="323"/>
                    </a:lnTo>
                    <a:lnTo>
                      <a:pt x="1171" y="321"/>
                    </a:lnTo>
                    <a:lnTo>
                      <a:pt x="1179" y="321"/>
                    </a:lnTo>
                    <a:lnTo>
                      <a:pt x="1188" y="320"/>
                    </a:lnTo>
                    <a:lnTo>
                      <a:pt x="1195" y="318"/>
                    </a:lnTo>
                    <a:lnTo>
                      <a:pt x="1203" y="318"/>
                    </a:lnTo>
                    <a:lnTo>
                      <a:pt x="1210" y="318"/>
                    </a:lnTo>
                    <a:lnTo>
                      <a:pt x="1219" y="317"/>
                    </a:lnTo>
                    <a:lnTo>
                      <a:pt x="1227" y="317"/>
                    </a:lnTo>
                    <a:lnTo>
                      <a:pt x="1236" y="317"/>
                    </a:lnTo>
                    <a:lnTo>
                      <a:pt x="1241" y="315"/>
                    </a:lnTo>
                    <a:lnTo>
                      <a:pt x="1250" y="315"/>
                    </a:lnTo>
                    <a:lnTo>
                      <a:pt x="1257" y="315"/>
                    </a:lnTo>
                    <a:lnTo>
                      <a:pt x="1265" y="315"/>
                    </a:lnTo>
                    <a:lnTo>
                      <a:pt x="1272" y="314"/>
                    </a:lnTo>
                    <a:lnTo>
                      <a:pt x="1279" y="314"/>
                    </a:lnTo>
                    <a:lnTo>
                      <a:pt x="1287" y="314"/>
                    </a:lnTo>
                    <a:lnTo>
                      <a:pt x="1294" y="314"/>
                    </a:lnTo>
                    <a:lnTo>
                      <a:pt x="1300" y="314"/>
                    </a:lnTo>
                    <a:lnTo>
                      <a:pt x="1308" y="314"/>
                    </a:lnTo>
                    <a:lnTo>
                      <a:pt x="1314" y="314"/>
                    </a:lnTo>
                    <a:lnTo>
                      <a:pt x="1322" y="314"/>
                    </a:lnTo>
                    <a:lnTo>
                      <a:pt x="1328" y="314"/>
                    </a:lnTo>
                    <a:lnTo>
                      <a:pt x="1335" y="314"/>
                    </a:lnTo>
                    <a:lnTo>
                      <a:pt x="1342" y="314"/>
                    </a:lnTo>
                    <a:lnTo>
                      <a:pt x="1349" y="315"/>
                    </a:lnTo>
                    <a:lnTo>
                      <a:pt x="1355" y="315"/>
                    </a:lnTo>
                    <a:lnTo>
                      <a:pt x="1360" y="315"/>
                    </a:lnTo>
                    <a:lnTo>
                      <a:pt x="1366" y="315"/>
                    </a:lnTo>
                    <a:lnTo>
                      <a:pt x="1373" y="315"/>
                    </a:lnTo>
                    <a:lnTo>
                      <a:pt x="1378" y="315"/>
                    </a:lnTo>
                    <a:lnTo>
                      <a:pt x="1384" y="315"/>
                    </a:lnTo>
                    <a:lnTo>
                      <a:pt x="1388" y="315"/>
                    </a:lnTo>
                    <a:lnTo>
                      <a:pt x="1394" y="315"/>
                    </a:lnTo>
                    <a:lnTo>
                      <a:pt x="1399" y="315"/>
                    </a:lnTo>
                    <a:lnTo>
                      <a:pt x="1404" y="315"/>
                    </a:lnTo>
                    <a:lnTo>
                      <a:pt x="1409" y="317"/>
                    </a:lnTo>
                    <a:lnTo>
                      <a:pt x="1413" y="317"/>
                    </a:lnTo>
                    <a:lnTo>
                      <a:pt x="1419" y="317"/>
                    </a:lnTo>
                    <a:lnTo>
                      <a:pt x="1423" y="317"/>
                    </a:lnTo>
                    <a:lnTo>
                      <a:pt x="1427" y="318"/>
                    </a:lnTo>
                    <a:lnTo>
                      <a:pt x="1432" y="318"/>
                    </a:lnTo>
                    <a:lnTo>
                      <a:pt x="1434" y="318"/>
                    </a:lnTo>
                    <a:lnTo>
                      <a:pt x="1439" y="318"/>
                    </a:lnTo>
                    <a:lnTo>
                      <a:pt x="1441" y="318"/>
                    </a:lnTo>
                    <a:lnTo>
                      <a:pt x="1444" y="320"/>
                    </a:lnTo>
                    <a:lnTo>
                      <a:pt x="1450" y="320"/>
                    </a:lnTo>
                    <a:lnTo>
                      <a:pt x="1454" y="321"/>
                    </a:lnTo>
                    <a:lnTo>
                      <a:pt x="1458" y="321"/>
                    </a:lnTo>
                    <a:lnTo>
                      <a:pt x="1461" y="321"/>
                    </a:lnTo>
                    <a:lnTo>
                      <a:pt x="1462" y="321"/>
                    </a:lnTo>
                    <a:lnTo>
                      <a:pt x="1464" y="321"/>
                    </a:lnTo>
                    <a:lnTo>
                      <a:pt x="1462" y="321"/>
                    </a:lnTo>
                    <a:lnTo>
                      <a:pt x="1462" y="318"/>
                    </a:lnTo>
                    <a:lnTo>
                      <a:pt x="1461" y="315"/>
                    </a:lnTo>
                    <a:lnTo>
                      <a:pt x="1460" y="311"/>
                    </a:lnTo>
                    <a:lnTo>
                      <a:pt x="1455" y="305"/>
                    </a:lnTo>
                    <a:lnTo>
                      <a:pt x="1453" y="300"/>
                    </a:lnTo>
                    <a:lnTo>
                      <a:pt x="1451" y="295"/>
                    </a:lnTo>
                    <a:lnTo>
                      <a:pt x="1450" y="291"/>
                    </a:lnTo>
                    <a:lnTo>
                      <a:pt x="1448" y="287"/>
                    </a:lnTo>
                    <a:lnTo>
                      <a:pt x="1447" y="284"/>
                    </a:lnTo>
                    <a:lnTo>
                      <a:pt x="1444" y="278"/>
                    </a:lnTo>
                    <a:lnTo>
                      <a:pt x="1443" y="274"/>
                    </a:lnTo>
                    <a:lnTo>
                      <a:pt x="1440" y="268"/>
                    </a:lnTo>
                    <a:lnTo>
                      <a:pt x="1439" y="264"/>
                    </a:lnTo>
                    <a:lnTo>
                      <a:pt x="1436" y="260"/>
                    </a:lnTo>
                    <a:lnTo>
                      <a:pt x="1433" y="254"/>
                    </a:lnTo>
                    <a:lnTo>
                      <a:pt x="1430" y="248"/>
                    </a:lnTo>
                    <a:lnTo>
                      <a:pt x="1429" y="244"/>
                    </a:lnTo>
                    <a:lnTo>
                      <a:pt x="1426" y="238"/>
                    </a:lnTo>
                    <a:lnTo>
                      <a:pt x="1423" y="232"/>
                    </a:lnTo>
                    <a:lnTo>
                      <a:pt x="1420" y="225"/>
                    </a:lnTo>
                    <a:lnTo>
                      <a:pt x="1418" y="219"/>
                    </a:lnTo>
                    <a:lnTo>
                      <a:pt x="1413" y="214"/>
                    </a:lnTo>
                    <a:lnTo>
                      <a:pt x="1412" y="208"/>
                    </a:lnTo>
                    <a:lnTo>
                      <a:pt x="1408" y="201"/>
                    </a:lnTo>
                    <a:lnTo>
                      <a:pt x="1406" y="195"/>
                    </a:lnTo>
                    <a:lnTo>
                      <a:pt x="1402" y="188"/>
                    </a:lnTo>
                    <a:lnTo>
                      <a:pt x="1399" y="182"/>
                    </a:lnTo>
                    <a:lnTo>
                      <a:pt x="1395" y="175"/>
                    </a:lnTo>
                    <a:lnTo>
                      <a:pt x="1392" y="169"/>
                    </a:lnTo>
                    <a:lnTo>
                      <a:pt x="1388" y="162"/>
                    </a:lnTo>
                    <a:lnTo>
                      <a:pt x="1385" y="155"/>
                    </a:lnTo>
                    <a:lnTo>
                      <a:pt x="1381" y="149"/>
                    </a:lnTo>
                    <a:lnTo>
                      <a:pt x="1378" y="142"/>
                    </a:lnTo>
                    <a:lnTo>
                      <a:pt x="1374" y="135"/>
                    </a:lnTo>
                    <a:lnTo>
                      <a:pt x="1370" y="128"/>
                    </a:lnTo>
                    <a:lnTo>
                      <a:pt x="1367" y="122"/>
                    </a:lnTo>
                    <a:lnTo>
                      <a:pt x="1363" y="115"/>
                    </a:lnTo>
                    <a:lnTo>
                      <a:pt x="1359" y="109"/>
                    </a:lnTo>
                    <a:lnTo>
                      <a:pt x="1355" y="102"/>
                    </a:lnTo>
                    <a:lnTo>
                      <a:pt x="1352" y="96"/>
                    </a:lnTo>
                    <a:lnTo>
                      <a:pt x="1348" y="90"/>
                    </a:lnTo>
                    <a:lnTo>
                      <a:pt x="1343" y="83"/>
                    </a:lnTo>
                    <a:lnTo>
                      <a:pt x="1339" y="78"/>
                    </a:lnTo>
                    <a:lnTo>
                      <a:pt x="1335" y="72"/>
                    </a:lnTo>
                    <a:lnTo>
                      <a:pt x="1331" y="66"/>
                    </a:lnTo>
                    <a:lnTo>
                      <a:pt x="1327" y="60"/>
                    </a:lnTo>
                    <a:lnTo>
                      <a:pt x="1322" y="53"/>
                    </a:lnTo>
                    <a:lnTo>
                      <a:pt x="1318" y="48"/>
                    </a:lnTo>
                    <a:lnTo>
                      <a:pt x="1314" y="43"/>
                    </a:lnTo>
                    <a:lnTo>
                      <a:pt x="1310" y="37"/>
                    </a:lnTo>
                    <a:lnTo>
                      <a:pt x="1306" y="32"/>
                    </a:lnTo>
                    <a:lnTo>
                      <a:pt x="1301" y="26"/>
                    </a:lnTo>
                    <a:lnTo>
                      <a:pt x="1299" y="23"/>
                    </a:lnTo>
                    <a:lnTo>
                      <a:pt x="1294" y="17"/>
                    </a:lnTo>
                    <a:lnTo>
                      <a:pt x="1289" y="13"/>
                    </a:lnTo>
                    <a:lnTo>
                      <a:pt x="1286" y="10"/>
                    </a:lnTo>
                    <a:lnTo>
                      <a:pt x="1282" y="6"/>
                    </a:lnTo>
                    <a:lnTo>
                      <a:pt x="1224" y="0"/>
                    </a:lnTo>
                    <a:lnTo>
                      <a:pt x="1200" y="15"/>
                    </a:lnTo>
                    <a:lnTo>
                      <a:pt x="1282" y="20"/>
                    </a:lnTo>
                    <a:lnTo>
                      <a:pt x="1283" y="22"/>
                    </a:lnTo>
                    <a:lnTo>
                      <a:pt x="1285" y="25"/>
                    </a:lnTo>
                    <a:lnTo>
                      <a:pt x="1287" y="27"/>
                    </a:lnTo>
                    <a:lnTo>
                      <a:pt x="1289" y="32"/>
                    </a:lnTo>
                    <a:lnTo>
                      <a:pt x="1293" y="37"/>
                    </a:lnTo>
                    <a:lnTo>
                      <a:pt x="1294" y="39"/>
                    </a:lnTo>
                    <a:lnTo>
                      <a:pt x="1297" y="43"/>
                    </a:lnTo>
                    <a:lnTo>
                      <a:pt x="1300" y="46"/>
                    </a:lnTo>
                    <a:lnTo>
                      <a:pt x="1301" y="50"/>
                    </a:lnTo>
                    <a:lnTo>
                      <a:pt x="1304" y="53"/>
                    </a:lnTo>
                    <a:lnTo>
                      <a:pt x="1307" y="58"/>
                    </a:lnTo>
                    <a:lnTo>
                      <a:pt x="1308" y="62"/>
                    </a:lnTo>
                    <a:lnTo>
                      <a:pt x="1311" y="66"/>
                    </a:lnTo>
                    <a:lnTo>
                      <a:pt x="1314" y="70"/>
                    </a:lnTo>
                    <a:lnTo>
                      <a:pt x="1317" y="75"/>
                    </a:lnTo>
                    <a:lnTo>
                      <a:pt x="1320" y="79"/>
                    </a:lnTo>
                    <a:lnTo>
                      <a:pt x="1324" y="85"/>
                    </a:lnTo>
                    <a:lnTo>
                      <a:pt x="1327" y="89"/>
                    </a:lnTo>
                    <a:lnTo>
                      <a:pt x="1329" y="93"/>
                    </a:lnTo>
                    <a:lnTo>
                      <a:pt x="1332" y="99"/>
                    </a:lnTo>
                    <a:lnTo>
                      <a:pt x="1336" y="105"/>
                    </a:lnTo>
                    <a:lnTo>
                      <a:pt x="1339" y="109"/>
                    </a:lnTo>
                    <a:lnTo>
                      <a:pt x="1342" y="115"/>
                    </a:lnTo>
                    <a:lnTo>
                      <a:pt x="1346" y="121"/>
                    </a:lnTo>
                    <a:lnTo>
                      <a:pt x="1349" y="126"/>
                    </a:lnTo>
                    <a:lnTo>
                      <a:pt x="1353" y="132"/>
                    </a:lnTo>
                    <a:lnTo>
                      <a:pt x="1356" y="138"/>
                    </a:lnTo>
                    <a:lnTo>
                      <a:pt x="1359" y="144"/>
                    </a:lnTo>
                    <a:lnTo>
                      <a:pt x="1363" y="149"/>
                    </a:lnTo>
                    <a:lnTo>
                      <a:pt x="1366" y="155"/>
                    </a:lnTo>
                    <a:lnTo>
                      <a:pt x="1369" y="161"/>
                    </a:lnTo>
                    <a:lnTo>
                      <a:pt x="1373" y="166"/>
                    </a:lnTo>
                    <a:lnTo>
                      <a:pt x="1376" y="172"/>
                    </a:lnTo>
                    <a:lnTo>
                      <a:pt x="1378" y="178"/>
                    </a:lnTo>
                    <a:lnTo>
                      <a:pt x="1383" y="184"/>
                    </a:lnTo>
                    <a:lnTo>
                      <a:pt x="1385" y="191"/>
                    </a:lnTo>
                    <a:lnTo>
                      <a:pt x="1388" y="197"/>
                    </a:lnTo>
                    <a:lnTo>
                      <a:pt x="1391" y="202"/>
                    </a:lnTo>
                    <a:lnTo>
                      <a:pt x="1395" y="208"/>
                    </a:lnTo>
                    <a:lnTo>
                      <a:pt x="1398" y="214"/>
                    </a:lnTo>
                    <a:lnTo>
                      <a:pt x="1401" y="219"/>
                    </a:lnTo>
                    <a:lnTo>
                      <a:pt x="1404" y="225"/>
                    </a:lnTo>
                    <a:lnTo>
                      <a:pt x="1406" y="231"/>
                    </a:lnTo>
                    <a:lnTo>
                      <a:pt x="1409" y="237"/>
                    </a:lnTo>
                    <a:lnTo>
                      <a:pt x="1412" y="242"/>
                    </a:lnTo>
                    <a:lnTo>
                      <a:pt x="1413" y="248"/>
                    </a:lnTo>
                    <a:lnTo>
                      <a:pt x="1416" y="254"/>
                    </a:lnTo>
                    <a:lnTo>
                      <a:pt x="1419" y="260"/>
                    </a:lnTo>
                    <a:lnTo>
                      <a:pt x="1422" y="265"/>
                    </a:lnTo>
                    <a:lnTo>
                      <a:pt x="1423" y="271"/>
                    </a:lnTo>
                    <a:lnTo>
                      <a:pt x="1426" y="275"/>
                    </a:lnTo>
                    <a:lnTo>
                      <a:pt x="1427" y="281"/>
                    </a:lnTo>
                    <a:lnTo>
                      <a:pt x="1430" y="287"/>
                    </a:lnTo>
                    <a:lnTo>
                      <a:pt x="1432" y="291"/>
                    </a:lnTo>
                    <a:lnTo>
                      <a:pt x="1433" y="297"/>
                    </a:lnTo>
                    <a:lnTo>
                      <a:pt x="1434" y="301"/>
                    </a:lnTo>
                    <a:lnTo>
                      <a:pt x="1436" y="307"/>
                    </a:lnTo>
                    <a:lnTo>
                      <a:pt x="1434" y="305"/>
                    </a:lnTo>
                    <a:lnTo>
                      <a:pt x="1430" y="305"/>
                    </a:lnTo>
                    <a:lnTo>
                      <a:pt x="1427" y="305"/>
                    </a:lnTo>
                    <a:lnTo>
                      <a:pt x="1422" y="304"/>
                    </a:lnTo>
                    <a:lnTo>
                      <a:pt x="1416" y="304"/>
                    </a:lnTo>
                    <a:lnTo>
                      <a:pt x="1412" y="303"/>
                    </a:lnTo>
                    <a:lnTo>
                      <a:pt x="1409" y="303"/>
                    </a:lnTo>
                    <a:lnTo>
                      <a:pt x="1405" y="303"/>
                    </a:lnTo>
                    <a:lnTo>
                      <a:pt x="1402" y="303"/>
                    </a:lnTo>
                    <a:lnTo>
                      <a:pt x="1398" y="303"/>
                    </a:lnTo>
                    <a:lnTo>
                      <a:pt x="1394" y="301"/>
                    </a:lnTo>
                    <a:lnTo>
                      <a:pt x="1388" y="301"/>
                    </a:lnTo>
                    <a:lnTo>
                      <a:pt x="1384" y="301"/>
                    </a:lnTo>
                    <a:lnTo>
                      <a:pt x="1380" y="300"/>
                    </a:lnTo>
                    <a:lnTo>
                      <a:pt x="1374" y="300"/>
                    </a:lnTo>
                    <a:lnTo>
                      <a:pt x="1369" y="300"/>
                    </a:lnTo>
                    <a:lnTo>
                      <a:pt x="1364" y="300"/>
                    </a:lnTo>
                    <a:lnTo>
                      <a:pt x="1359" y="300"/>
                    </a:lnTo>
                    <a:lnTo>
                      <a:pt x="1353" y="300"/>
                    </a:lnTo>
                    <a:lnTo>
                      <a:pt x="1348" y="298"/>
                    </a:lnTo>
                    <a:lnTo>
                      <a:pt x="1342" y="298"/>
                    </a:lnTo>
                    <a:lnTo>
                      <a:pt x="1336" y="298"/>
                    </a:lnTo>
                    <a:lnTo>
                      <a:pt x="1331" y="298"/>
                    </a:lnTo>
                    <a:lnTo>
                      <a:pt x="1324" y="298"/>
                    </a:lnTo>
                    <a:lnTo>
                      <a:pt x="1318" y="298"/>
                    </a:lnTo>
                    <a:lnTo>
                      <a:pt x="1311" y="297"/>
                    </a:lnTo>
                    <a:lnTo>
                      <a:pt x="1306" y="297"/>
                    </a:lnTo>
                    <a:lnTo>
                      <a:pt x="1299" y="297"/>
                    </a:lnTo>
                    <a:lnTo>
                      <a:pt x="1292" y="297"/>
                    </a:lnTo>
                    <a:lnTo>
                      <a:pt x="1285" y="297"/>
                    </a:lnTo>
                    <a:lnTo>
                      <a:pt x="1279" y="297"/>
                    </a:lnTo>
                    <a:lnTo>
                      <a:pt x="1272" y="297"/>
                    </a:lnTo>
                    <a:lnTo>
                      <a:pt x="1265" y="297"/>
                    </a:lnTo>
                    <a:lnTo>
                      <a:pt x="1258" y="297"/>
                    </a:lnTo>
                    <a:lnTo>
                      <a:pt x="1251" y="297"/>
                    </a:lnTo>
                    <a:lnTo>
                      <a:pt x="1244" y="297"/>
                    </a:lnTo>
                    <a:lnTo>
                      <a:pt x="1237" y="297"/>
                    </a:lnTo>
                    <a:lnTo>
                      <a:pt x="1230" y="297"/>
                    </a:lnTo>
                    <a:lnTo>
                      <a:pt x="1223" y="297"/>
                    </a:lnTo>
                    <a:lnTo>
                      <a:pt x="1216" y="298"/>
                    </a:lnTo>
                    <a:lnTo>
                      <a:pt x="1209" y="298"/>
                    </a:lnTo>
                    <a:lnTo>
                      <a:pt x="1202" y="298"/>
                    </a:lnTo>
                    <a:lnTo>
                      <a:pt x="1195" y="298"/>
                    </a:lnTo>
                    <a:lnTo>
                      <a:pt x="1188" y="300"/>
                    </a:lnTo>
                    <a:lnTo>
                      <a:pt x="1181" y="300"/>
                    </a:lnTo>
                    <a:lnTo>
                      <a:pt x="1174" y="300"/>
                    </a:lnTo>
                    <a:lnTo>
                      <a:pt x="1167" y="301"/>
                    </a:lnTo>
                    <a:lnTo>
                      <a:pt x="1160" y="301"/>
                    </a:lnTo>
                    <a:lnTo>
                      <a:pt x="1154" y="303"/>
                    </a:lnTo>
                    <a:lnTo>
                      <a:pt x="1146" y="303"/>
                    </a:lnTo>
                    <a:lnTo>
                      <a:pt x="1140" y="304"/>
                    </a:lnTo>
                    <a:lnTo>
                      <a:pt x="1133" y="305"/>
                    </a:lnTo>
                    <a:lnTo>
                      <a:pt x="1126" y="307"/>
                    </a:lnTo>
                    <a:lnTo>
                      <a:pt x="1121" y="307"/>
                    </a:lnTo>
                    <a:lnTo>
                      <a:pt x="1114" y="308"/>
                    </a:lnTo>
                    <a:lnTo>
                      <a:pt x="1108" y="310"/>
                    </a:lnTo>
                    <a:lnTo>
                      <a:pt x="1101" y="313"/>
                    </a:lnTo>
                    <a:lnTo>
                      <a:pt x="1095" y="314"/>
                    </a:lnTo>
                    <a:lnTo>
                      <a:pt x="1090" y="315"/>
                    </a:lnTo>
                    <a:lnTo>
                      <a:pt x="1083" y="315"/>
                    </a:lnTo>
                    <a:lnTo>
                      <a:pt x="1076" y="318"/>
                    </a:lnTo>
                    <a:lnTo>
                      <a:pt x="1070" y="320"/>
                    </a:lnTo>
                    <a:lnTo>
                      <a:pt x="1063" y="321"/>
                    </a:lnTo>
                    <a:lnTo>
                      <a:pt x="1058" y="324"/>
                    </a:lnTo>
                    <a:lnTo>
                      <a:pt x="1052" y="327"/>
                    </a:lnTo>
                    <a:lnTo>
                      <a:pt x="1045" y="328"/>
                    </a:lnTo>
                    <a:lnTo>
                      <a:pt x="1038" y="330"/>
                    </a:lnTo>
                    <a:lnTo>
                      <a:pt x="1032" y="333"/>
                    </a:lnTo>
                    <a:lnTo>
                      <a:pt x="1027" y="336"/>
                    </a:lnTo>
                    <a:lnTo>
                      <a:pt x="1020" y="337"/>
                    </a:lnTo>
                    <a:lnTo>
                      <a:pt x="1014" y="340"/>
                    </a:lnTo>
                    <a:lnTo>
                      <a:pt x="1009" y="343"/>
                    </a:lnTo>
                    <a:lnTo>
                      <a:pt x="1003" y="346"/>
                    </a:lnTo>
                    <a:lnTo>
                      <a:pt x="996" y="348"/>
                    </a:lnTo>
                    <a:lnTo>
                      <a:pt x="989" y="350"/>
                    </a:lnTo>
                    <a:lnTo>
                      <a:pt x="983" y="353"/>
                    </a:lnTo>
                    <a:lnTo>
                      <a:pt x="978" y="356"/>
                    </a:lnTo>
                    <a:lnTo>
                      <a:pt x="972" y="358"/>
                    </a:lnTo>
                    <a:lnTo>
                      <a:pt x="967" y="361"/>
                    </a:lnTo>
                    <a:lnTo>
                      <a:pt x="961" y="364"/>
                    </a:lnTo>
                    <a:lnTo>
                      <a:pt x="955" y="367"/>
                    </a:lnTo>
                    <a:lnTo>
                      <a:pt x="948" y="370"/>
                    </a:lnTo>
                    <a:lnTo>
                      <a:pt x="943" y="373"/>
                    </a:lnTo>
                    <a:lnTo>
                      <a:pt x="937" y="376"/>
                    </a:lnTo>
                    <a:lnTo>
                      <a:pt x="933" y="378"/>
                    </a:lnTo>
                    <a:lnTo>
                      <a:pt x="927" y="381"/>
                    </a:lnTo>
                    <a:lnTo>
                      <a:pt x="922" y="384"/>
                    </a:lnTo>
                    <a:lnTo>
                      <a:pt x="916" y="387"/>
                    </a:lnTo>
                    <a:lnTo>
                      <a:pt x="912" y="390"/>
                    </a:lnTo>
                    <a:lnTo>
                      <a:pt x="906" y="393"/>
                    </a:lnTo>
                    <a:lnTo>
                      <a:pt x="902" y="396"/>
                    </a:lnTo>
                    <a:lnTo>
                      <a:pt x="897" y="397"/>
                    </a:lnTo>
                    <a:lnTo>
                      <a:pt x="892" y="400"/>
                    </a:lnTo>
                    <a:lnTo>
                      <a:pt x="888" y="403"/>
                    </a:lnTo>
                    <a:lnTo>
                      <a:pt x="884" y="406"/>
                    </a:lnTo>
                    <a:lnTo>
                      <a:pt x="880" y="409"/>
                    </a:lnTo>
                    <a:lnTo>
                      <a:pt x="876" y="410"/>
                    </a:lnTo>
                    <a:lnTo>
                      <a:pt x="871" y="413"/>
                    </a:lnTo>
                    <a:lnTo>
                      <a:pt x="867" y="416"/>
                    </a:lnTo>
                    <a:lnTo>
                      <a:pt x="863" y="417"/>
                    </a:lnTo>
                    <a:lnTo>
                      <a:pt x="860" y="420"/>
                    </a:lnTo>
                    <a:lnTo>
                      <a:pt x="856" y="421"/>
                    </a:lnTo>
                    <a:lnTo>
                      <a:pt x="853" y="424"/>
                    </a:lnTo>
                    <a:lnTo>
                      <a:pt x="850" y="426"/>
                    </a:lnTo>
                    <a:lnTo>
                      <a:pt x="848" y="429"/>
                    </a:lnTo>
                    <a:lnTo>
                      <a:pt x="841" y="432"/>
                    </a:lnTo>
                    <a:lnTo>
                      <a:pt x="836" y="436"/>
                    </a:lnTo>
                    <a:lnTo>
                      <a:pt x="832" y="437"/>
                    </a:lnTo>
                    <a:lnTo>
                      <a:pt x="829" y="442"/>
                    </a:lnTo>
                    <a:lnTo>
                      <a:pt x="824" y="444"/>
                    </a:lnTo>
                    <a:lnTo>
                      <a:pt x="822" y="446"/>
                    </a:lnTo>
                    <a:lnTo>
                      <a:pt x="811" y="490"/>
                    </a:lnTo>
                    <a:lnTo>
                      <a:pt x="750" y="496"/>
                    </a:lnTo>
                    <a:lnTo>
                      <a:pt x="736" y="469"/>
                    </a:lnTo>
                    <a:lnTo>
                      <a:pt x="737" y="467"/>
                    </a:lnTo>
                    <a:lnTo>
                      <a:pt x="740" y="467"/>
                    </a:lnTo>
                    <a:lnTo>
                      <a:pt x="744" y="464"/>
                    </a:lnTo>
                    <a:lnTo>
                      <a:pt x="750" y="463"/>
                    </a:lnTo>
                    <a:lnTo>
                      <a:pt x="755" y="460"/>
                    </a:lnTo>
                    <a:lnTo>
                      <a:pt x="762" y="459"/>
                    </a:lnTo>
                    <a:lnTo>
                      <a:pt x="766" y="457"/>
                    </a:lnTo>
                    <a:lnTo>
                      <a:pt x="772" y="457"/>
                    </a:lnTo>
                    <a:lnTo>
                      <a:pt x="775" y="456"/>
                    </a:lnTo>
                    <a:lnTo>
                      <a:pt x="778" y="457"/>
                    </a:lnTo>
                    <a:lnTo>
                      <a:pt x="782" y="459"/>
                    </a:lnTo>
                    <a:lnTo>
                      <a:pt x="786" y="460"/>
                    </a:lnTo>
                    <a:lnTo>
                      <a:pt x="792" y="462"/>
                    </a:lnTo>
                    <a:lnTo>
                      <a:pt x="793" y="459"/>
                    </a:lnTo>
                    <a:lnTo>
                      <a:pt x="792" y="452"/>
                    </a:lnTo>
                    <a:lnTo>
                      <a:pt x="790" y="446"/>
                    </a:lnTo>
                    <a:lnTo>
                      <a:pt x="789" y="442"/>
                    </a:lnTo>
                    <a:lnTo>
                      <a:pt x="783" y="440"/>
                    </a:lnTo>
                    <a:lnTo>
                      <a:pt x="782" y="439"/>
                    </a:lnTo>
                    <a:lnTo>
                      <a:pt x="779" y="439"/>
                    </a:lnTo>
                    <a:lnTo>
                      <a:pt x="775" y="439"/>
                    </a:lnTo>
                    <a:lnTo>
                      <a:pt x="772" y="440"/>
                    </a:lnTo>
                    <a:lnTo>
                      <a:pt x="768" y="440"/>
                    </a:lnTo>
                    <a:lnTo>
                      <a:pt x="764" y="440"/>
                    </a:lnTo>
                    <a:lnTo>
                      <a:pt x="758" y="442"/>
                    </a:lnTo>
                    <a:lnTo>
                      <a:pt x="755" y="443"/>
                    </a:lnTo>
                    <a:lnTo>
                      <a:pt x="750" y="443"/>
                    </a:lnTo>
                    <a:lnTo>
                      <a:pt x="745" y="444"/>
                    </a:lnTo>
                    <a:lnTo>
                      <a:pt x="741" y="446"/>
                    </a:lnTo>
                    <a:lnTo>
                      <a:pt x="738" y="449"/>
                    </a:lnTo>
                    <a:lnTo>
                      <a:pt x="734" y="450"/>
                    </a:lnTo>
                    <a:lnTo>
                      <a:pt x="731" y="452"/>
                    </a:lnTo>
                    <a:lnTo>
                      <a:pt x="729" y="454"/>
                    </a:lnTo>
                    <a:lnTo>
                      <a:pt x="727" y="457"/>
                    </a:lnTo>
                    <a:lnTo>
                      <a:pt x="726" y="456"/>
                    </a:lnTo>
                    <a:lnTo>
                      <a:pt x="724" y="456"/>
                    </a:lnTo>
                    <a:lnTo>
                      <a:pt x="723" y="454"/>
                    </a:lnTo>
                    <a:lnTo>
                      <a:pt x="719" y="454"/>
                    </a:lnTo>
                    <a:lnTo>
                      <a:pt x="715" y="452"/>
                    </a:lnTo>
                    <a:lnTo>
                      <a:pt x="710" y="452"/>
                    </a:lnTo>
                    <a:lnTo>
                      <a:pt x="703" y="449"/>
                    </a:lnTo>
                    <a:lnTo>
                      <a:pt x="698" y="447"/>
                    </a:lnTo>
                    <a:lnTo>
                      <a:pt x="692" y="446"/>
                    </a:lnTo>
                    <a:lnTo>
                      <a:pt x="689" y="444"/>
                    </a:lnTo>
                    <a:lnTo>
                      <a:pt x="685" y="444"/>
                    </a:lnTo>
                    <a:lnTo>
                      <a:pt x="681" y="443"/>
                    </a:lnTo>
                    <a:lnTo>
                      <a:pt x="677" y="442"/>
                    </a:lnTo>
                    <a:lnTo>
                      <a:pt x="671" y="442"/>
                    </a:lnTo>
                    <a:lnTo>
                      <a:pt x="667" y="440"/>
                    </a:lnTo>
                    <a:lnTo>
                      <a:pt x="663" y="439"/>
                    </a:lnTo>
                    <a:lnTo>
                      <a:pt x="657" y="437"/>
                    </a:lnTo>
                    <a:lnTo>
                      <a:pt x="653" y="437"/>
                    </a:lnTo>
                    <a:lnTo>
                      <a:pt x="647" y="434"/>
                    </a:lnTo>
                    <a:lnTo>
                      <a:pt x="643" y="434"/>
                    </a:lnTo>
                    <a:lnTo>
                      <a:pt x="638" y="433"/>
                    </a:lnTo>
                    <a:lnTo>
                      <a:pt x="631" y="432"/>
                    </a:lnTo>
                    <a:lnTo>
                      <a:pt x="625" y="430"/>
                    </a:lnTo>
                    <a:lnTo>
                      <a:pt x="621" y="430"/>
                    </a:lnTo>
                    <a:lnTo>
                      <a:pt x="614" y="427"/>
                    </a:lnTo>
                    <a:lnTo>
                      <a:pt x="608" y="426"/>
                    </a:lnTo>
                    <a:lnTo>
                      <a:pt x="601" y="424"/>
                    </a:lnTo>
                    <a:lnTo>
                      <a:pt x="596" y="424"/>
                    </a:lnTo>
                    <a:lnTo>
                      <a:pt x="590" y="423"/>
                    </a:lnTo>
                    <a:lnTo>
                      <a:pt x="583" y="421"/>
                    </a:lnTo>
                    <a:lnTo>
                      <a:pt x="577" y="420"/>
                    </a:lnTo>
                    <a:lnTo>
                      <a:pt x="570" y="419"/>
                    </a:lnTo>
                    <a:lnTo>
                      <a:pt x="563" y="417"/>
                    </a:lnTo>
                    <a:lnTo>
                      <a:pt x="556" y="417"/>
                    </a:lnTo>
                    <a:lnTo>
                      <a:pt x="549" y="416"/>
                    </a:lnTo>
                    <a:lnTo>
                      <a:pt x="544" y="414"/>
                    </a:lnTo>
                    <a:lnTo>
                      <a:pt x="537" y="413"/>
                    </a:lnTo>
                    <a:lnTo>
                      <a:pt x="530" y="413"/>
                    </a:lnTo>
                    <a:lnTo>
                      <a:pt x="523" y="411"/>
                    </a:lnTo>
                    <a:lnTo>
                      <a:pt x="517" y="410"/>
                    </a:lnTo>
                    <a:lnTo>
                      <a:pt x="509" y="410"/>
                    </a:lnTo>
                    <a:lnTo>
                      <a:pt x="502" y="409"/>
                    </a:lnTo>
                    <a:lnTo>
                      <a:pt x="495" y="407"/>
                    </a:lnTo>
                    <a:lnTo>
                      <a:pt x="489" y="407"/>
                    </a:lnTo>
                    <a:lnTo>
                      <a:pt x="481" y="406"/>
                    </a:lnTo>
                    <a:lnTo>
                      <a:pt x="474" y="404"/>
                    </a:lnTo>
                    <a:lnTo>
                      <a:pt x="467" y="404"/>
                    </a:lnTo>
                    <a:lnTo>
                      <a:pt x="461" y="404"/>
                    </a:lnTo>
                    <a:lnTo>
                      <a:pt x="453" y="404"/>
                    </a:lnTo>
                    <a:lnTo>
                      <a:pt x="446" y="403"/>
                    </a:lnTo>
                    <a:lnTo>
                      <a:pt x="439" y="403"/>
                    </a:lnTo>
                    <a:lnTo>
                      <a:pt x="432" y="403"/>
                    </a:lnTo>
                    <a:lnTo>
                      <a:pt x="425" y="403"/>
                    </a:lnTo>
                    <a:lnTo>
                      <a:pt x="419" y="403"/>
                    </a:lnTo>
                    <a:lnTo>
                      <a:pt x="412" y="403"/>
                    </a:lnTo>
                    <a:lnTo>
                      <a:pt x="405" y="403"/>
                    </a:lnTo>
                    <a:lnTo>
                      <a:pt x="398" y="403"/>
                    </a:lnTo>
                    <a:lnTo>
                      <a:pt x="392" y="403"/>
                    </a:lnTo>
                    <a:lnTo>
                      <a:pt x="384" y="403"/>
                    </a:lnTo>
                    <a:lnTo>
                      <a:pt x="378" y="403"/>
                    </a:lnTo>
                    <a:lnTo>
                      <a:pt x="371" y="403"/>
                    </a:lnTo>
                    <a:lnTo>
                      <a:pt x="364" y="403"/>
                    </a:lnTo>
                    <a:lnTo>
                      <a:pt x="357" y="403"/>
                    </a:lnTo>
                    <a:lnTo>
                      <a:pt x="350" y="404"/>
                    </a:lnTo>
                    <a:lnTo>
                      <a:pt x="343" y="404"/>
                    </a:lnTo>
                    <a:lnTo>
                      <a:pt x="336" y="404"/>
                    </a:lnTo>
                    <a:lnTo>
                      <a:pt x="329" y="404"/>
                    </a:lnTo>
                    <a:lnTo>
                      <a:pt x="322" y="406"/>
                    </a:lnTo>
                    <a:lnTo>
                      <a:pt x="315" y="406"/>
                    </a:lnTo>
                    <a:lnTo>
                      <a:pt x="310" y="407"/>
                    </a:lnTo>
                    <a:lnTo>
                      <a:pt x="303" y="407"/>
                    </a:lnTo>
                    <a:lnTo>
                      <a:pt x="296" y="409"/>
                    </a:lnTo>
                    <a:lnTo>
                      <a:pt x="289" y="409"/>
                    </a:lnTo>
                    <a:lnTo>
                      <a:pt x="283" y="410"/>
                    </a:lnTo>
                    <a:lnTo>
                      <a:pt x="276" y="410"/>
                    </a:lnTo>
                    <a:lnTo>
                      <a:pt x="269" y="411"/>
                    </a:lnTo>
                    <a:lnTo>
                      <a:pt x="262" y="413"/>
                    </a:lnTo>
                    <a:lnTo>
                      <a:pt x="257" y="414"/>
                    </a:lnTo>
                    <a:lnTo>
                      <a:pt x="250" y="414"/>
                    </a:lnTo>
                    <a:lnTo>
                      <a:pt x="244" y="416"/>
                    </a:lnTo>
                    <a:lnTo>
                      <a:pt x="238" y="417"/>
                    </a:lnTo>
                    <a:lnTo>
                      <a:pt x="231" y="417"/>
                    </a:lnTo>
                    <a:lnTo>
                      <a:pt x="226" y="419"/>
                    </a:lnTo>
                    <a:lnTo>
                      <a:pt x="219" y="420"/>
                    </a:lnTo>
                    <a:lnTo>
                      <a:pt x="213" y="420"/>
                    </a:lnTo>
                    <a:lnTo>
                      <a:pt x="208" y="421"/>
                    </a:lnTo>
                    <a:lnTo>
                      <a:pt x="202" y="423"/>
                    </a:lnTo>
                    <a:lnTo>
                      <a:pt x="198" y="424"/>
                    </a:lnTo>
                    <a:lnTo>
                      <a:pt x="192" y="424"/>
                    </a:lnTo>
                    <a:lnTo>
                      <a:pt x="187" y="426"/>
                    </a:lnTo>
                    <a:lnTo>
                      <a:pt x="180" y="427"/>
                    </a:lnTo>
                    <a:lnTo>
                      <a:pt x="175" y="429"/>
                    </a:lnTo>
                    <a:lnTo>
                      <a:pt x="170" y="429"/>
                    </a:lnTo>
                    <a:lnTo>
                      <a:pt x="166" y="430"/>
                    </a:lnTo>
                    <a:lnTo>
                      <a:pt x="160" y="432"/>
                    </a:lnTo>
                    <a:lnTo>
                      <a:pt x="156" y="432"/>
                    </a:lnTo>
                    <a:lnTo>
                      <a:pt x="152" y="433"/>
                    </a:lnTo>
                    <a:lnTo>
                      <a:pt x="147" y="433"/>
                    </a:lnTo>
                    <a:lnTo>
                      <a:pt x="143" y="434"/>
                    </a:lnTo>
                    <a:lnTo>
                      <a:pt x="139" y="436"/>
                    </a:lnTo>
                    <a:lnTo>
                      <a:pt x="135" y="436"/>
                    </a:lnTo>
                    <a:lnTo>
                      <a:pt x="131" y="437"/>
                    </a:lnTo>
                    <a:lnTo>
                      <a:pt x="128" y="437"/>
                    </a:lnTo>
                    <a:lnTo>
                      <a:pt x="125" y="439"/>
                    </a:lnTo>
                    <a:lnTo>
                      <a:pt x="118" y="440"/>
                    </a:lnTo>
                    <a:lnTo>
                      <a:pt x="112" y="442"/>
                    </a:lnTo>
                    <a:lnTo>
                      <a:pt x="107" y="443"/>
                    </a:lnTo>
                    <a:lnTo>
                      <a:pt x="104" y="444"/>
                    </a:lnTo>
                    <a:lnTo>
                      <a:pt x="98" y="446"/>
                    </a:lnTo>
                    <a:lnTo>
                      <a:pt x="97" y="447"/>
                    </a:lnTo>
                    <a:lnTo>
                      <a:pt x="14" y="96"/>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50"/>
              <p:cNvSpPr>
                <a:spLocks/>
              </p:cNvSpPr>
              <p:nvPr/>
            </p:nvSpPr>
            <p:spPr bwMode="auto">
              <a:xfrm>
                <a:off x="490" y="2584"/>
                <a:ext cx="323" cy="72"/>
              </a:xfrm>
              <a:custGeom>
                <a:avLst/>
                <a:gdLst>
                  <a:gd name="T0" fmla="*/ 2 w 646"/>
                  <a:gd name="T1" fmla="*/ 2 h 145"/>
                  <a:gd name="T2" fmla="*/ 4 w 646"/>
                  <a:gd name="T3" fmla="*/ 2 h 145"/>
                  <a:gd name="T4" fmla="*/ 6 w 646"/>
                  <a:gd name="T5" fmla="*/ 1 h 145"/>
                  <a:gd name="T6" fmla="*/ 8 w 646"/>
                  <a:gd name="T7" fmla="*/ 1 h 145"/>
                  <a:gd name="T8" fmla="*/ 11 w 646"/>
                  <a:gd name="T9" fmla="*/ 0 h 145"/>
                  <a:gd name="T10" fmla="*/ 13 w 646"/>
                  <a:gd name="T11" fmla="*/ 0 h 145"/>
                  <a:gd name="T12" fmla="*/ 16 w 646"/>
                  <a:gd name="T13" fmla="*/ 0 h 145"/>
                  <a:gd name="T14" fmla="*/ 19 w 646"/>
                  <a:gd name="T15" fmla="*/ 0 h 145"/>
                  <a:gd name="T16" fmla="*/ 22 w 646"/>
                  <a:gd name="T17" fmla="*/ 0 h 145"/>
                  <a:gd name="T18" fmla="*/ 24 w 646"/>
                  <a:gd name="T19" fmla="*/ 0 h 145"/>
                  <a:gd name="T20" fmla="*/ 27 w 646"/>
                  <a:gd name="T21" fmla="*/ 0 h 145"/>
                  <a:gd name="T22" fmla="*/ 30 w 646"/>
                  <a:gd name="T23" fmla="*/ 1 h 145"/>
                  <a:gd name="T24" fmla="*/ 32 w 646"/>
                  <a:gd name="T25" fmla="*/ 1 h 145"/>
                  <a:gd name="T26" fmla="*/ 34 w 646"/>
                  <a:gd name="T27" fmla="*/ 1 h 145"/>
                  <a:gd name="T28" fmla="*/ 36 w 646"/>
                  <a:gd name="T29" fmla="*/ 2 h 145"/>
                  <a:gd name="T30" fmla="*/ 41 w 646"/>
                  <a:gd name="T31" fmla="*/ 4 h 145"/>
                  <a:gd name="T32" fmla="*/ 39 w 646"/>
                  <a:gd name="T33" fmla="*/ 5 h 145"/>
                  <a:gd name="T34" fmla="*/ 37 w 646"/>
                  <a:gd name="T35" fmla="*/ 5 h 145"/>
                  <a:gd name="T36" fmla="*/ 35 w 646"/>
                  <a:gd name="T37" fmla="*/ 5 h 145"/>
                  <a:gd name="T38" fmla="*/ 34 w 646"/>
                  <a:gd name="T39" fmla="*/ 5 h 145"/>
                  <a:gd name="T40" fmla="*/ 32 w 646"/>
                  <a:gd name="T41" fmla="*/ 5 h 145"/>
                  <a:gd name="T42" fmla="*/ 30 w 646"/>
                  <a:gd name="T43" fmla="*/ 5 h 145"/>
                  <a:gd name="T44" fmla="*/ 28 w 646"/>
                  <a:gd name="T45" fmla="*/ 5 h 145"/>
                  <a:gd name="T46" fmla="*/ 25 w 646"/>
                  <a:gd name="T47" fmla="*/ 5 h 145"/>
                  <a:gd name="T48" fmla="*/ 22 w 646"/>
                  <a:gd name="T49" fmla="*/ 6 h 145"/>
                  <a:gd name="T50" fmla="*/ 18 w 646"/>
                  <a:gd name="T51" fmla="*/ 6 h 145"/>
                  <a:gd name="T52" fmla="*/ 15 w 646"/>
                  <a:gd name="T53" fmla="*/ 7 h 145"/>
                  <a:gd name="T54" fmla="*/ 11 w 646"/>
                  <a:gd name="T55" fmla="*/ 7 h 145"/>
                  <a:gd name="T56" fmla="*/ 8 w 646"/>
                  <a:gd name="T57" fmla="*/ 8 h 145"/>
                  <a:gd name="T58" fmla="*/ 6 w 646"/>
                  <a:gd name="T59" fmla="*/ 7 h 145"/>
                  <a:gd name="T60" fmla="*/ 7 w 646"/>
                  <a:gd name="T61" fmla="*/ 7 h 145"/>
                  <a:gd name="T62" fmla="*/ 10 w 646"/>
                  <a:gd name="T63" fmla="*/ 7 h 145"/>
                  <a:gd name="T64" fmla="*/ 13 w 646"/>
                  <a:gd name="T65" fmla="*/ 6 h 145"/>
                  <a:gd name="T66" fmla="*/ 17 w 646"/>
                  <a:gd name="T67" fmla="*/ 5 h 145"/>
                  <a:gd name="T68" fmla="*/ 21 w 646"/>
                  <a:gd name="T69" fmla="*/ 5 h 145"/>
                  <a:gd name="T70" fmla="*/ 25 w 646"/>
                  <a:gd name="T71" fmla="*/ 4 h 145"/>
                  <a:gd name="T72" fmla="*/ 29 w 646"/>
                  <a:gd name="T73" fmla="*/ 4 h 145"/>
                  <a:gd name="T74" fmla="*/ 33 w 646"/>
                  <a:gd name="T75" fmla="*/ 4 h 145"/>
                  <a:gd name="T76" fmla="*/ 34 w 646"/>
                  <a:gd name="T77" fmla="*/ 4 h 145"/>
                  <a:gd name="T78" fmla="*/ 33 w 646"/>
                  <a:gd name="T79" fmla="*/ 3 h 145"/>
                  <a:gd name="T80" fmla="*/ 30 w 646"/>
                  <a:gd name="T81" fmla="*/ 3 h 145"/>
                  <a:gd name="T82" fmla="*/ 27 w 646"/>
                  <a:gd name="T83" fmla="*/ 3 h 145"/>
                  <a:gd name="T84" fmla="*/ 23 w 646"/>
                  <a:gd name="T85" fmla="*/ 3 h 145"/>
                  <a:gd name="T86" fmla="*/ 19 w 646"/>
                  <a:gd name="T87" fmla="*/ 3 h 145"/>
                  <a:gd name="T88" fmla="*/ 13 w 646"/>
                  <a:gd name="T89" fmla="*/ 4 h 145"/>
                  <a:gd name="T90" fmla="*/ 6 w 646"/>
                  <a:gd name="T91" fmla="*/ 6 h 145"/>
                  <a:gd name="T92" fmla="*/ 3 w 646"/>
                  <a:gd name="T93" fmla="*/ 5 h 145"/>
                  <a:gd name="T94" fmla="*/ 5 w 646"/>
                  <a:gd name="T95" fmla="*/ 4 h 145"/>
                  <a:gd name="T96" fmla="*/ 8 w 646"/>
                  <a:gd name="T97" fmla="*/ 4 h 145"/>
                  <a:gd name="T98" fmla="*/ 12 w 646"/>
                  <a:gd name="T99" fmla="*/ 3 h 145"/>
                  <a:gd name="T100" fmla="*/ 16 w 646"/>
                  <a:gd name="T101" fmla="*/ 3 h 145"/>
                  <a:gd name="T102" fmla="*/ 20 w 646"/>
                  <a:gd name="T103" fmla="*/ 2 h 145"/>
                  <a:gd name="T104" fmla="*/ 24 w 646"/>
                  <a:gd name="T105" fmla="*/ 2 h 145"/>
                  <a:gd name="T106" fmla="*/ 29 w 646"/>
                  <a:gd name="T107" fmla="*/ 2 h 145"/>
                  <a:gd name="T108" fmla="*/ 33 w 646"/>
                  <a:gd name="T109" fmla="*/ 2 h 145"/>
                  <a:gd name="T110" fmla="*/ 31 w 646"/>
                  <a:gd name="T111" fmla="*/ 2 h 145"/>
                  <a:gd name="T112" fmla="*/ 29 w 646"/>
                  <a:gd name="T113" fmla="*/ 1 h 145"/>
                  <a:gd name="T114" fmla="*/ 27 w 646"/>
                  <a:gd name="T115" fmla="*/ 1 h 145"/>
                  <a:gd name="T116" fmla="*/ 23 w 646"/>
                  <a:gd name="T117" fmla="*/ 1 h 145"/>
                  <a:gd name="T118" fmla="*/ 19 w 646"/>
                  <a:gd name="T119" fmla="*/ 0 h 145"/>
                  <a:gd name="T120" fmla="*/ 14 w 646"/>
                  <a:gd name="T121" fmla="*/ 1 h 145"/>
                  <a:gd name="T122" fmla="*/ 9 w 646"/>
                  <a:gd name="T123" fmla="*/ 1 h 145"/>
                  <a:gd name="T124" fmla="*/ 3 w 646"/>
                  <a:gd name="T125" fmla="*/ 3 h 1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6"/>
                  <a:gd name="T190" fmla="*/ 0 h 145"/>
                  <a:gd name="T191" fmla="*/ 646 w 646"/>
                  <a:gd name="T192" fmla="*/ 145 h 1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6" h="145">
                    <a:moveTo>
                      <a:pt x="0" y="46"/>
                    </a:moveTo>
                    <a:lnTo>
                      <a:pt x="1" y="46"/>
                    </a:lnTo>
                    <a:lnTo>
                      <a:pt x="7" y="45"/>
                    </a:lnTo>
                    <a:lnTo>
                      <a:pt x="10" y="43"/>
                    </a:lnTo>
                    <a:lnTo>
                      <a:pt x="14" y="43"/>
                    </a:lnTo>
                    <a:lnTo>
                      <a:pt x="18" y="42"/>
                    </a:lnTo>
                    <a:lnTo>
                      <a:pt x="24" y="40"/>
                    </a:lnTo>
                    <a:lnTo>
                      <a:pt x="29" y="39"/>
                    </a:lnTo>
                    <a:lnTo>
                      <a:pt x="36" y="37"/>
                    </a:lnTo>
                    <a:lnTo>
                      <a:pt x="39" y="36"/>
                    </a:lnTo>
                    <a:lnTo>
                      <a:pt x="43" y="35"/>
                    </a:lnTo>
                    <a:lnTo>
                      <a:pt x="48" y="35"/>
                    </a:lnTo>
                    <a:lnTo>
                      <a:pt x="52" y="35"/>
                    </a:lnTo>
                    <a:lnTo>
                      <a:pt x="56" y="33"/>
                    </a:lnTo>
                    <a:lnTo>
                      <a:pt x="59" y="32"/>
                    </a:lnTo>
                    <a:lnTo>
                      <a:pt x="63" y="30"/>
                    </a:lnTo>
                    <a:lnTo>
                      <a:pt x="69" y="30"/>
                    </a:lnTo>
                    <a:lnTo>
                      <a:pt x="73" y="29"/>
                    </a:lnTo>
                    <a:lnTo>
                      <a:pt x="78" y="27"/>
                    </a:lnTo>
                    <a:lnTo>
                      <a:pt x="83" y="27"/>
                    </a:lnTo>
                    <a:lnTo>
                      <a:pt x="88" y="27"/>
                    </a:lnTo>
                    <a:lnTo>
                      <a:pt x="92" y="26"/>
                    </a:lnTo>
                    <a:lnTo>
                      <a:pt x="98" y="25"/>
                    </a:lnTo>
                    <a:lnTo>
                      <a:pt x="102" y="23"/>
                    </a:lnTo>
                    <a:lnTo>
                      <a:pt x="108" y="22"/>
                    </a:lnTo>
                    <a:lnTo>
                      <a:pt x="113" y="22"/>
                    </a:lnTo>
                    <a:lnTo>
                      <a:pt x="119" y="20"/>
                    </a:lnTo>
                    <a:lnTo>
                      <a:pt x="125" y="19"/>
                    </a:lnTo>
                    <a:lnTo>
                      <a:pt x="130" y="19"/>
                    </a:lnTo>
                    <a:lnTo>
                      <a:pt x="136" y="17"/>
                    </a:lnTo>
                    <a:lnTo>
                      <a:pt x="141" y="16"/>
                    </a:lnTo>
                    <a:lnTo>
                      <a:pt x="147" y="15"/>
                    </a:lnTo>
                    <a:lnTo>
                      <a:pt x="153" y="15"/>
                    </a:lnTo>
                    <a:lnTo>
                      <a:pt x="158" y="13"/>
                    </a:lnTo>
                    <a:lnTo>
                      <a:pt x="165" y="13"/>
                    </a:lnTo>
                    <a:lnTo>
                      <a:pt x="171" y="12"/>
                    </a:lnTo>
                    <a:lnTo>
                      <a:pt x="178" y="12"/>
                    </a:lnTo>
                    <a:lnTo>
                      <a:pt x="183" y="10"/>
                    </a:lnTo>
                    <a:lnTo>
                      <a:pt x="189" y="9"/>
                    </a:lnTo>
                    <a:lnTo>
                      <a:pt x="196" y="7"/>
                    </a:lnTo>
                    <a:lnTo>
                      <a:pt x="202" y="7"/>
                    </a:lnTo>
                    <a:lnTo>
                      <a:pt x="209" y="7"/>
                    </a:lnTo>
                    <a:lnTo>
                      <a:pt x="214" y="6"/>
                    </a:lnTo>
                    <a:lnTo>
                      <a:pt x="221" y="6"/>
                    </a:lnTo>
                    <a:lnTo>
                      <a:pt x="228" y="6"/>
                    </a:lnTo>
                    <a:lnTo>
                      <a:pt x="234" y="5"/>
                    </a:lnTo>
                    <a:lnTo>
                      <a:pt x="241" y="3"/>
                    </a:lnTo>
                    <a:lnTo>
                      <a:pt x="246" y="3"/>
                    </a:lnTo>
                    <a:lnTo>
                      <a:pt x="253" y="3"/>
                    </a:lnTo>
                    <a:lnTo>
                      <a:pt x="259" y="2"/>
                    </a:lnTo>
                    <a:lnTo>
                      <a:pt x="266" y="2"/>
                    </a:lnTo>
                    <a:lnTo>
                      <a:pt x="273" y="2"/>
                    </a:lnTo>
                    <a:lnTo>
                      <a:pt x="280" y="2"/>
                    </a:lnTo>
                    <a:lnTo>
                      <a:pt x="286" y="0"/>
                    </a:lnTo>
                    <a:lnTo>
                      <a:pt x="293" y="0"/>
                    </a:lnTo>
                    <a:lnTo>
                      <a:pt x="298" y="0"/>
                    </a:lnTo>
                    <a:lnTo>
                      <a:pt x="305" y="0"/>
                    </a:lnTo>
                    <a:lnTo>
                      <a:pt x="311" y="0"/>
                    </a:lnTo>
                    <a:lnTo>
                      <a:pt x="318" y="0"/>
                    </a:lnTo>
                    <a:lnTo>
                      <a:pt x="323" y="0"/>
                    </a:lnTo>
                    <a:lnTo>
                      <a:pt x="330" y="0"/>
                    </a:lnTo>
                    <a:lnTo>
                      <a:pt x="337" y="0"/>
                    </a:lnTo>
                    <a:lnTo>
                      <a:pt x="343" y="0"/>
                    </a:lnTo>
                    <a:lnTo>
                      <a:pt x="350" y="0"/>
                    </a:lnTo>
                    <a:lnTo>
                      <a:pt x="357" y="0"/>
                    </a:lnTo>
                    <a:lnTo>
                      <a:pt x="363" y="0"/>
                    </a:lnTo>
                    <a:lnTo>
                      <a:pt x="370" y="2"/>
                    </a:lnTo>
                    <a:lnTo>
                      <a:pt x="375" y="2"/>
                    </a:lnTo>
                    <a:lnTo>
                      <a:pt x="382" y="3"/>
                    </a:lnTo>
                    <a:lnTo>
                      <a:pt x="388" y="3"/>
                    </a:lnTo>
                    <a:lnTo>
                      <a:pt x="395" y="5"/>
                    </a:lnTo>
                    <a:lnTo>
                      <a:pt x="402" y="5"/>
                    </a:lnTo>
                    <a:lnTo>
                      <a:pt x="407" y="6"/>
                    </a:lnTo>
                    <a:lnTo>
                      <a:pt x="413" y="6"/>
                    </a:lnTo>
                    <a:lnTo>
                      <a:pt x="420" y="7"/>
                    </a:lnTo>
                    <a:lnTo>
                      <a:pt x="426" y="7"/>
                    </a:lnTo>
                    <a:lnTo>
                      <a:pt x="433" y="9"/>
                    </a:lnTo>
                    <a:lnTo>
                      <a:pt x="438" y="10"/>
                    </a:lnTo>
                    <a:lnTo>
                      <a:pt x="444" y="12"/>
                    </a:lnTo>
                    <a:lnTo>
                      <a:pt x="449" y="12"/>
                    </a:lnTo>
                    <a:lnTo>
                      <a:pt x="455" y="13"/>
                    </a:lnTo>
                    <a:lnTo>
                      <a:pt x="461" y="15"/>
                    </a:lnTo>
                    <a:lnTo>
                      <a:pt x="466" y="15"/>
                    </a:lnTo>
                    <a:lnTo>
                      <a:pt x="472" y="16"/>
                    </a:lnTo>
                    <a:lnTo>
                      <a:pt x="478" y="17"/>
                    </a:lnTo>
                    <a:lnTo>
                      <a:pt x="482" y="19"/>
                    </a:lnTo>
                    <a:lnTo>
                      <a:pt x="487" y="20"/>
                    </a:lnTo>
                    <a:lnTo>
                      <a:pt x="493" y="20"/>
                    </a:lnTo>
                    <a:lnTo>
                      <a:pt x="497" y="22"/>
                    </a:lnTo>
                    <a:lnTo>
                      <a:pt x="501" y="22"/>
                    </a:lnTo>
                    <a:lnTo>
                      <a:pt x="507" y="23"/>
                    </a:lnTo>
                    <a:lnTo>
                      <a:pt x="511" y="25"/>
                    </a:lnTo>
                    <a:lnTo>
                      <a:pt x="515" y="26"/>
                    </a:lnTo>
                    <a:lnTo>
                      <a:pt x="520" y="27"/>
                    </a:lnTo>
                    <a:lnTo>
                      <a:pt x="524" y="27"/>
                    </a:lnTo>
                    <a:lnTo>
                      <a:pt x="528" y="29"/>
                    </a:lnTo>
                    <a:lnTo>
                      <a:pt x="532" y="30"/>
                    </a:lnTo>
                    <a:lnTo>
                      <a:pt x="535" y="30"/>
                    </a:lnTo>
                    <a:lnTo>
                      <a:pt x="539" y="32"/>
                    </a:lnTo>
                    <a:lnTo>
                      <a:pt x="543" y="33"/>
                    </a:lnTo>
                    <a:lnTo>
                      <a:pt x="548" y="35"/>
                    </a:lnTo>
                    <a:lnTo>
                      <a:pt x="552" y="35"/>
                    </a:lnTo>
                    <a:lnTo>
                      <a:pt x="557" y="37"/>
                    </a:lnTo>
                    <a:lnTo>
                      <a:pt x="562" y="39"/>
                    </a:lnTo>
                    <a:lnTo>
                      <a:pt x="567" y="40"/>
                    </a:lnTo>
                    <a:lnTo>
                      <a:pt x="570" y="40"/>
                    </a:lnTo>
                    <a:lnTo>
                      <a:pt x="573" y="42"/>
                    </a:lnTo>
                    <a:lnTo>
                      <a:pt x="574" y="42"/>
                    </a:lnTo>
                    <a:lnTo>
                      <a:pt x="574" y="43"/>
                    </a:lnTo>
                    <a:lnTo>
                      <a:pt x="634" y="59"/>
                    </a:lnTo>
                    <a:lnTo>
                      <a:pt x="646" y="76"/>
                    </a:lnTo>
                    <a:lnTo>
                      <a:pt x="644" y="78"/>
                    </a:lnTo>
                    <a:lnTo>
                      <a:pt x="640" y="82"/>
                    </a:lnTo>
                    <a:lnTo>
                      <a:pt x="637" y="83"/>
                    </a:lnTo>
                    <a:lnTo>
                      <a:pt x="633" y="85"/>
                    </a:lnTo>
                    <a:lnTo>
                      <a:pt x="629" y="86"/>
                    </a:lnTo>
                    <a:lnTo>
                      <a:pt x="623" y="88"/>
                    </a:lnTo>
                    <a:lnTo>
                      <a:pt x="619" y="88"/>
                    </a:lnTo>
                    <a:lnTo>
                      <a:pt x="615" y="88"/>
                    </a:lnTo>
                    <a:lnTo>
                      <a:pt x="609" y="88"/>
                    </a:lnTo>
                    <a:lnTo>
                      <a:pt x="604" y="88"/>
                    </a:lnTo>
                    <a:lnTo>
                      <a:pt x="601" y="88"/>
                    </a:lnTo>
                    <a:lnTo>
                      <a:pt x="597" y="88"/>
                    </a:lnTo>
                    <a:lnTo>
                      <a:pt x="592" y="88"/>
                    </a:lnTo>
                    <a:lnTo>
                      <a:pt x="590" y="88"/>
                    </a:lnTo>
                    <a:lnTo>
                      <a:pt x="585" y="88"/>
                    </a:lnTo>
                    <a:lnTo>
                      <a:pt x="581" y="88"/>
                    </a:lnTo>
                    <a:lnTo>
                      <a:pt x="578" y="88"/>
                    </a:lnTo>
                    <a:lnTo>
                      <a:pt x="574" y="88"/>
                    </a:lnTo>
                    <a:lnTo>
                      <a:pt x="570" y="88"/>
                    </a:lnTo>
                    <a:lnTo>
                      <a:pt x="566" y="88"/>
                    </a:lnTo>
                    <a:lnTo>
                      <a:pt x="562" y="88"/>
                    </a:lnTo>
                    <a:lnTo>
                      <a:pt x="559" y="88"/>
                    </a:lnTo>
                    <a:lnTo>
                      <a:pt x="553" y="88"/>
                    </a:lnTo>
                    <a:lnTo>
                      <a:pt x="549" y="88"/>
                    </a:lnTo>
                    <a:lnTo>
                      <a:pt x="546" y="88"/>
                    </a:lnTo>
                    <a:lnTo>
                      <a:pt x="542" y="88"/>
                    </a:lnTo>
                    <a:lnTo>
                      <a:pt x="538" y="88"/>
                    </a:lnTo>
                    <a:lnTo>
                      <a:pt x="534" y="88"/>
                    </a:lnTo>
                    <a:lnTo>
                      <a:pt x="529" y="88"/>
                    </a:lnTo>
                    <a:lnTo>
                      <a:pt x="527" y="88"/>
                    </a:lnTo>
                    <a:lnTo>
                      <a:pt x="522" y="88"/>
                    </a:lnTo>
                    <a:lnTo>
                      <a:pt x="518" y="88"/>
                    </a:lnTo>
                    <a:lnTo>
                      <a:pt x="515" y="88"/>
                    </a:lnTo>
                    <a:lnTo>
                      <a:pt x="513" y="88"/>
                    </a:lnTo>
                    <a:lnTo>
                      <a:pt x="508" y="86"/>
                    </a:lnTo>
                    <a:lnTo>
                      <a:pt x="503" y="86"/>
                    </a:lnTo>
                    <a:lnTo>
                      <a:pt x="500" y="86"/>
                    </a:lnTo>
                    <a:lnTo>
                      <a:pt x="497" y="86"/>
                    </a:lnTo>
                    <a:lnTo>
                      <a:pt x="493" y="86"/>
                    </a:lnTo>
                    <a:lnTo>
                      <a:pt x="490" y="88"/>
                    </a:lnTo>
                    <a:lnTo>
                      <a:pt x="486" y="88"/>
                    </a:lnTo>
                    <a:lnTo>
                      <a:pt x="480" y="88"/>
                    </a:lnTo>
                    <a:lnTo>
                      <a:pt x="476" y="88"/>
                    </a:lnTo>
                    <a:lnTo>
                      <a:pt x="472" y="89"/>
                    </a:lnTo>
                    <a:lnTo>
                      <a:pt x="466" y="89"/>
                    </a:lnTo>
                    <a:lnTo>
                      <a:pt x="462" y="89"/>
                    </a:lnTo>
                    <a:lnTo>
                      <a:pt x="456" y="91"/>
                    </a:lnTo>
                    <a:lnTo>
                      <a:pt x="451" y="91"/>
                    </a:lnTo>
                    <a:lnTo>
                      <a:pt x="445" y="91"/>
                    </a:lnTo>
                    <a:lnTo>
                      <a:pt x="440" y="91"/>
                    </a:lnTo>
                    <a:lnTo>
                      <a:pt x="433" y="91"/>
                    </a:lnTo>
                    <a:lnTo>
                      <a:pt x="427" y="92"/>
                    </a:lnTo>
                    <a:lnTo>
                      <a:pt x="420" y="92"/>
                    </a:lnTo>
                    <a:lnTo>
                      <a:pt x="413" y="92"/>
                    </a:lnTo>
                    <a:lnTo>
                      <a:pt x="406" y="93"/>
                    </a:lnTo>
                    <a:lnTo>
                      <a:pt x="400" y="95"/>
                    </a:lnTo>
                    <a:lnTo>
                      <a:pt x="392" y="95"/>
                    </a:lnTo>
                    <a:lnTo>
                      <a:pt x="385" y="96"/>
                    </a:lnTo>
                    <a:lnTo>
                      <a:pt x="378" y="96"/>
                    </a:lnTo>
                    <a:lnTo>
                      <a:pt x="371" y="98"/>
                    </a:lnTo>
                    <a:lnTo>
                      <a:pt x="363" y="98"/>
                    </a:lnTo>
                    <a:lnTo>
                      <a:pt x="356" y="99"/>
                    </a:lnTo>
                    <a:lnTo>
                      <a:pt x="347" y="101"/>
                    </a:lnTo>
                    <a:lnTo>
                      <a:pt x="342" y="102"/>
                    </a:lnTo>
                    <a:lnTo>
                      <a:pt x="333" y="102"/>
                    </a:lnTo>
                    <a:lnTo>
                      <a:pt x="325" y="103"/>
                    </a:lnTo>
                    <a:lnTo>
                      <a:pt x="316" y="103"/>
                    </a:lnTo>
                    <a:lnTo>
                      <a:pt x="308" y="105"/>
                    </a:lnTo>
                    <a:lnTo>
                      <a:pt x="301" y="105"/>
                    </a:lnTo>
                    <a:lnTo>
                      <a:pt x="293" y="106"/>
                    </a:lnTo>
                    <a:lnTo>
                      <a:pt x="284" y="108"/>
                    </a:lnTo>
                    <a:lnTo>
                      <a:pt x="277" y="109"/>
                    </a:lnTo>
                    <a:lnTo>
                      <a:pt x="269" y="111"/>
                    </a:lnTo>
                    <a:lnTo>
                      <a:pt x="260" y="111"/>
                    </a:lnTo>
                    <a:lnTo>
                      <a:pt x="253" y="112"/>
                    </a:lnTo>
                    <a:lnTo>
                      <a:pt x="245" y="113"/>
                    </a:lnTo>
                    <a:lnTo>
                      <a:pt x="237" y="115"/>
                    </a:lnTo>
                    <a:lnTo>
                      <a:pt x="230" y="116"/>
                    </a:lnTo>
                    <a:lnTo>
                      <a:pt x="221" y="118"/>
                    </a:lnTo>
                    <a:lnTo>
                      <a:pt x="214" y="119"/>
                    </a:lnTo>
                    <a:lnTo>
                      <a:pt x="206" y="121"/>
                    </a:lnTo>
                    <a:lnTo>
                      <a:pt x="197" y="122"/>
                    </a:lnTo>
                    <a:lnTo>
                      <a:pt x="190" y="123"/>
                    </a:lnTo>
                    <a:lnTo>
                      <a:pt x="182" y="125"/>
                    </a:lnTo>
                    <a:lnTo>
                      <a:pt x="175" y="126"/>
                    </a:lnTo>
                    <a:lnTo>
                      <a:pt x="168" y="128"/>
                    </a:lnTo>
                    <a:lnTo>
                      <a:pt x="161" y="129"/>
                    </a:lnTo>
                    <a:lnTo>
                      <a:pt x="154" y="132"/>
                    </a:lnTo>
                    <a:lnTo>
                      <a:pt x="146" y="132"/>
                    </a:lnTo>
                    <a:lnTo>
                      <a:pt x="140" y="133"/>
                    </a:lnTo>
                    <a:lnTo>
                      <a:pt x="133" y="135"/>
                    </a:lnTo>
                    <a:lnTo>
                      <a:pt x="126" y="138"/>
                    </a:lnTo>
                    <a:lnTo>
                      <a:pt x="119" y="139"/>
                    </a:lnTo>
                    <a:lnTo>
                      <a:pt x="113" y="141"/>
                    </a:lnTo>
                    <a:lnTo>
                      <a:pt x="108" y="144"/>
                    </a:lnTo>
                    <a:lnTo>
                      <a:pt x="102" y="145"/>
                    </a:lnTo>
                    <a:lnTo>
                      <a:pt x="85" y="128"/>
                    </a:lnTo>
                    <a:lnTo>
                      <a:pt x="88" y="126"/>
                    </a:lnTo>
                    <a:lnTo>
                      <a:pt x="90" y="126"/>
                    </a:lnTo>
                    <a:lnTo>
                      <a:pt x="92" y="125"/>
                    </a:lnTo>
                    <a:lnTo>
                      <a:pt x="95" y="125"/>
                    </a:lnTo>
                    <a:lnTo>
                      <a:pt x="99" y="125"/>
                    </a:lnTo>
                    <a:lnTo>
                      <a:pt x="102" y="123"/>
                    </a:lnTo>
                    <a:lnTo>
                      <a:pt x="106" y="122"/>
                    </a:lnTo>
                    <a:lnTo>
                      <a:pt x="109" y="121"/>
                    </a:lnTo>
                    <a:lnTo>
                      <a:pt x="115" y="121"/>
                    </a:lnTo>
                    <a:lnTo>
                      <a:pt x="120" y="119"/>
                    </a:lnTo>
                    <a:lnTo>
                      <a:pt x="126" y="118"/>
                    </a:lnTo>
                    <a:lnTo>
                      <a:pt x="132" y="118"/>
                    </a:lnTo>
                    <a:lnTo>
                      <a:pt x="137" y="116"/>
                    </a:lnTo>
                    <a:lnTo>
                      <a:pt x="143" y="115"/>
                    </a:lnTo>
                    <a:lnTo>
                      <a:pt x="150" y="113"/>
                    </a:lnTo>
                    <a:lnTo>
                      <a:pt x="155" y="112"/>
                    </a:lnTo>
                    <a:lnTo>
                      <a:pt x="164" y="111"/>
                    </a:lnTo>
                    <a:lnTo>
                      <a:pt x="171" y="109"/>
                    </a:lnTo>
                    <a:lnTo>
                      <a:pt x="178" y="108"/>
                    </a:lnTo>
                    <a:lnTo>
                      <a:pt x="186" y="106"/>
                    </a:lnTo>
                    <a:lnTo>
                      <a:pt x="195" y="105"/>
                    </a:lnTo>
                    <a:lnTo>
                      <a:pt x="202" y="103"/>
                    </a:lnTo>
                    <a:lnTo>
                      <a:pt x="210" y="102"/>
                    </a:lnTo>
                    <a:lnTo>
                      <a:pt x="218" y="101"/>
                    </a:lnTo>
                    <a:lnTo>
                      <a:pt x="228" y="99"/>
                    </a:lnTo>
                    <a:lnTo>
                      <a:pt x="237" y="98"/>
                    </a:lnTo>
                    <a:lnTo>
                      <a:pt x="245" y="96"/>
                    </a:lnTo>
                    <a:lnTo>
                      <a:pt x="255" y="95"/>
                    </a:lnTo>
                    <a:lnTo>
                      <a:pt x="265" y="93"/>
                    </a:lnTo>
                    <a:lnTo>
                      <a:pt x="273" y="91"/>
                    </a:lnTo>
                    <a:lnTo>
                      <a:pt x="281" y="89"/>
                    </a:lnTo>
                    <a:lnTo>
                      <a:pt x="291" y="88"/>
                    </a:lnTo>
                    <a:lnTo>
                      <a:pt x="301" y="86"/>
                    </a:lnTo>
                    <a:lnTo>
                      <a:pt x="311" y="85"/>
                    </a:lnTo>
                    <a:lnTo>
                      <a:pt x="321" y="83"/>
                    </a:lnTo>
                    <a:lnTo>
                      <a:pt x="329" y="82"/>
                    </a:lnTo>
                    <a:lnTo>
                      <a:pt x="340" y="82"/>
                    </a:lnTo>
                    <a:lnTo>
                      <a:pt x="349" y="79"/>
                    </a:lnTo>
                    <a:lnTo>
                      <a:pt x="358" y="79"/>
                    </a:lnTo>
                    <a:lnTo>
                      <a:pt x="368" y="78"/>
                    </a:lnTo>
                    <a:lnTo>
                      <a:pt x="378" y="78"/>
                    </a:lnTo>
                    <a:lnTo>
                      <a:pt x="388" y="76"/>
                    </a:lnTo>
                    <a:lnTo>
                      <a:pt x="398" y="75"/>
                    </a:lnTo>
                    <a:lnTo>
                      <a:pt x="407" y="73"/>
                    </a:lnTo>
                    <a:lnTo>
                      <a:pt x="416" y="73"/>
                    </a:lnTo>
                    <a:lnTo>
                      <a:pt x="426" y="72"/>
                    </a:lnTo>
                    <a:lnTo>
                      <a:pt x="434" y="72"/>
                    </a:lnTo>
                    <a:lnTo>
                      <a:pt x="442" y="70"/>
                    </a:lnTo>
                    <a:lnTo>
                      <a:pt x="452" y="70"/>
                    </a:lnTo>
                    <a:lnTo>
                      <a:pt x="461" y="70"/>
                    </a:lnTo>
                    <a:lnTo>
                      <a:pt x="471" y="70"/>
                    </a:lnTo>
                    <a:lnTo>
                      <a:pt x="479" y="70"/>
                    </a:lnTo>
                    <a:lnTo>
                      <a:pt x="487" y="70"/>
                    </a:lnTo>
                    <a:lnTo>
                      <a:pt x="496" y="70"/>
                    </a:lnTo>
                    <a:lnTo>
                      <a:pt x="504" y="70"/>
                    </a:lnTo>
                    <a:lnTo>
                      <a:pt x="511" y="70"/>
                    </a:lnTo>
                    <a:lnTo>
                      <a:pt x="520" y="72"/>
                    </a:lnTo>
                    <a:lnTo>
                      <a:pt x="527" y="72"/>
                    </a:lnTo>
                    <a:lnTo>
                      <a:pt x="534" y="73"/>
                    </a:lnTo>
                    <a:lnTo>
                      <a:pt x="541" y="75"/>
                    </a:lnTo>
                    <a:lnTo>
                      <a:pt x="548" y="76"/>
                    </a:lnTo>
                    <a:lnTo>
                      <a:pt x="546" y="75"/>
                    </a:lnTo>
                    <a:lnTo>
                      <a:pt x="542" y="73"/>
                    </a:lnTo>
                    <a:lnTo>
                      <a:pt x="539" y="70"/>
                    </a:lnTo>
                    <a:lnTo>
                      <a:pt x="535" y="70"/>
                    </a:lnTo>
                    <a:lnTo>
                      <a:pt x="531" y="69"/>
                    </a:lnTo>
                    <a:lnTo>
                      <a:pt x="527" y="68"/>
                    </a:lnTo>
                    <a:lnTo>
                      <a:pt x="522" y="66"/>
                    </a:lnTo>
                    <a:lnTo>
                      <a:pt x="520" y="65"/>
                    </a:lnTo>
                    <a:lnTo>
                      <a:pt x="515" y="63"/>
                    </a:lnTo>
                    <a:lnTo>
                      <a:pt x="513" y="63"/>
                    </a:lnTo>
                    <a:lnTo>
                      <a:pt x="508" y="62"/>
                    </a:lnTo>
                    <a:lnTo>
                      <a:pt x="504" y="62"/>
                    </a:lnTo>
                    <a:lnTo>
                      <a:pt x="500" y="60"/>
                    </a:lnTo>
                    <a:lnTo>
                      <a:pt x="496" y="59"/>
                    </a:lnTo>
                    <a:lnTo>
                      <a:pt x="490" y="58"/>
                    </a:lnTo>
                    <a:lnTo>
                      <a:pt x="485" y="58"/>
                    </a:lnTo>
                    <a:lnTo>
                      <a:pt x="479" y="56"/>
                    </a:lnTo>
                    <a:lnTo>
                      <a:pt x="473" y="56"/>
                    </a:lnTo>
                    <a:lnTo>
                      <a:pt x="468" y="55"/>
                    </a:lnTo>
                    <a:lnTo>
                      <a:pt x="461" y="55"/>
                    </a:lnTo>
                    <a:lnTo>
                      <a:pt x="455" y="55"/>
                    </a:lnTo>
                    <a:lnTo>
                      <a:pt x="448" y="55"/>
                    </a:lnTo>
                    <a:lnTo>
                      <a:pt x="441" y="53"/>
                    </a:lnTo>
                    <a:lnTo>
                      <a:pt x="434" y="53"/>
                    </a:lnTo>
                    <a:lnTo>
                      <a:pt x="426" y="52"/>
                    </a:lnTo>
                    <a:lnTo>
                      <a:pt x="417" y="52"/>
                    </a:lnTo>
                    <a:lnTo>
                      <a:pt x="409" y="52"/>
                    </a:lnTo>
                    <a:lnTo>
                      <a:pt x="400" y="52"/>
                    </a:lnTo>
                    <a:lnTo>
                      <a:pt x="392" y="52"/>
                    </a:lnTo>
                    <a:lnTo>
                      <a:pt x="382" y="53"/>
                    </a:lnTo>
                    <a:lnTo>
                      <a:pt x="372" y="53"/>
                    </a:lnTo>
                    <a:lnTo>
                      <a:pt x="363" y="53"/>
                    </a:lnTo>
                    <a:lnTo>
                      <a:pt x="353" y="53"/>
                    </a:lnTo>
                    <a:lnTo>
                      <a:pt x="342" y="55"/>
                    </a:lnTo>
                    <a:lnTo>
                      <a:pt x="330" y="55"/>
                    </a:lnTo>
                    <a:lnTo>
                      <a:pt x="319" y="56"/>
                    </a:lnTo>
                    <a:lnTo>
                      <a:pt x="308" y="58"/>
                    </a:lnTo>
                    <a:lnTo>
                      <a:pt x="297" y="59"/>
                    </a:lnTo>
                    <a:lnTo>
                      <a:pt x="283" y="60"/>
                    </a:lnTo>
                    <a:lnTo>
                      <a:pt x="270" y="62"/>
                    </a:lnTo>
                    <a:lnTo>
                      <a:pt x="258" y="63"/>
                    </a:lnTo>
                    <a:lnTo>
                      <a:pt x="244" y="66"/>
                    </a:lnTo>
                    <a:lnTo>
                      <a:pt x="230" y="68"/>
                    </a:lnTo>
                    <a:lnTo>
                      <a:pt x="216" y="70"/>
                    </a:lnTo>
                    <a:lnTo>
                      <a:pt x="202" y="72"/>
                    </a:lnTo>
                    <a:lnTo>
                      <a:pt x="186" y="76"/>
                    </a:lnTo>
                    <a:lnTo>
                      <a:pt x="171" y="78"/>
                    </a:lnTo>
                    <a:lnTo>
                      <a:pt x="155" y="82"/>
                    </a:lnTo>
                    <a:lnTo>
                      <a:pt x="139" y="85"/>
                    </a:lnTo>
                    <a:lnTo>
                      <a:pt x="122" y="89"/>
                    </a:lnTo>
                    <a:lnTo>
                      <a:pt x="105" y="92"/>
                    </a:lnTo>
                    <a:lnTo>
                      <a:pt x="88" y="96"/>
                    </a:lnTo>
                    <a:lnTo>
                      <a:pt x="70" y="101"/>
                    </a:lnTo>
                    <a:lnTo>
                      <a:pt x="52" y="105"/>
                    </a:lnTo>
                    <a:lnTo>
                      <a:pt x="38" y="89"/>
                    </a:lnTo>
                    <a:lnTo>
                      <a:pt x="39" y="88"/>
                    </a:lnTo>
                    <a:lnTo>
                      <a:pt x="42" y="88"/>
                    </a:lnTo>
                    <a:lnTo>
                      <a:pt x="45" y="86"/>
                    </a:lnTo>
                    <a:lnTo>
                      <a:pt x="50" y="85"/>
                    </a:lnTo>
                    <a:lnTo>
                      <a:pt x="55" y="83"/>
                    </a:lnTo>
                    <a:lnTo>
                      <a:pt x="57" y="83"/>
                    </a:lnTo>
                    <a:lnTo>
                      <a:pt x="62" y="82"/>
                    </a:lnTo>
                    <a:lnTo>
                      <a:pt x="66" y="80"/>
                    </a:lnTo>
                    <a:lnTo>
                      <a:pt x="70" y="79"/>
                    </a:lnTo>
                    <a:lnTo>
                      <a:pt x="76" y="79"/>
                    </a:lnTo>
                    <a:lnTo>
                      <a:pt x="81" y="78"/>
                    </a:lnTo>
                    <a:lnTo>
                      <a:pt x="88" y="78"/>
                    </a:lnTo>
                    <a:lnTo>
                      <a:pt x="94" y="75"/>
                    </a:lnTo>
                    <a:lnTo>
                      <a:pt x="99" y="73"/>
                    </a:lnTo>
                    <a:lnTo>
                      <a:pt x="105" y="72"/>
                    </a:lnTo>
                    <a:lnTo>
                      <a:pt x="112" y="70"/>
                    </a:lnTo>
                    <a:lnTo>
                      <a:pt x="119" y="70"/>
                    </a:lnTo>
                    <a:lnTo>
                      <a:pt x="126" y="69"/>
                    </a:lnTo>
                    <a:lnTo>
                      <a:pt x="134" y="68"/>
                    </a:lnTo>
                    <a:lnTo>
                      <a:pt x="143" y="66"/>
                    </a:lnTo>
                    <a:lnTo>
                      <a:pt x="150" y="63"/>
                    </a:lnTo>
                    <a:lnTo>
                      <a:pt x="157" y="63"/>
                    </a:lnTo>
                    <a:lnTo>
                      <a:pt x="165" y="62"/>
                    </a:lnTo>
                    <a:lnTo>
                      <a:pt x="175" y="60"/>
                    </a:lnTo>
                    <a:lnTo>
                      <a:pt x="182" y="58"/>
                    </a:lnTo>
                    <a:lnTo>
                      <a:pt x="192" y="56"/>
                    </a:lnTo>
                    <a:lnTo>
                      <a:pt x="202" y="55"/>
                    </a:lnTo>
                    <a:lnTo>
                      <a:pt x="210" y="55"/>
                    </a:lnTo>
                    <a:lnTo>
                      <a:pt x="220" y="53"/>
                    </a:lnTo>
                    <a:lnTo>
                      <a:pt x="228" y="52"/>
                    </a:lnTo>
                    <a:lnTo>
                      <a:pt x="238" y="50"/>
                    </a:lnTo>
                    <a:lnTo>
                      <a:pt x="248" y="49"/>
                    </a:lnTo>
                    <a:lnTo>
                      <a:pt x="256" y="48"/>
                    </a:lnTo>
                    <a:lnTo>
                      <a:pt x="267" y="46"/>
                    </a:lnTo>
                    <a:lnTo>
                      <a:pt x="276" y="45"/>
                    </a:lnTo>
                    <a:lnTo>
                      <a:pt x="287" y="45"/>
                    </a:lnTo>
                    <a:lnTo>
                      <a:pt x="295" y="43"/>
                    </a:lnTo>
                    <a:lnTo>
                      <a:pt x="307" y="43"/>
                    </a:lnTo>
                    <a:lnTo>
                      <a:pt x="316" y="42"/>
                    </a:lnTo>
                    <a:lnTo>
                      <a:pt x="326" y="40"/>
                    </a:lnTo>
                    <a:lnTo>
                      <a:pt x="336" y="40"/>
                    </a:lnTo>
                    <a:lnTo>
                      <a:pt x="347" y="39"/>
                    </a:lnTo>
                    <a:lnTo>
                      <a:pt x="356" y="39"/>
                    </a:lnTo>
                    <a:lnTo>
                      <a:pt x="367" y="39"/>
                    </a:lnTo>
                    <a:lnTo>
                      <a:pt x="377" y="37"/>
                    </a:lnTo>
                    <a:lnTo>
                      <a:pt x="386" y="37"/>
                    </a:lnTo>
                    <a:lnTo>
                      <a:pt x="396" y="37"/>
                    </a:lnTo>
                    <a:lnTo>
                      <a:pt x="406" y="37"/>
                    </a:lnTo>
                    <a:lnTo>
                      <a:pt x="416" y="37"/>
                    </a:lnTo>
                    <a:lnTo>
                      <a:pt x="426" y="37"/>
                    </a:lnTo>
                    <a:lnTo>
                      <a:pt x="435" y="37"/>
                    </a:lnTo>
                    <a:lnTo>
                      <a:pt x="445" y="39"/>
                    </a:lnTo>
                    <a:lnTo>
                      <a:pt x="454" y="39"/>
                    </a:lnTo>
                    <a:lnTo>
                      <a:pt x="464" y="39"/>
                    </a:lnTo>
                    <a:lnTo>
                      <a:pt x="473" y="39"/>
                    </a:lnTo>
                    <a:lnTo>
                      <a:pt x="483" y="40"/>
                    </a:lnTo>
                    <a:lnTo>
                      <a:pt x="492" y="42"/>
                    </a:lnTo>
                    <a:lnTo>
                      <a:pt x="500" y="43"/>
                    </a:lnTo>
                    <a:lnTo>
                      <a:pt x="510" y="45"/>
                    </a:lnTo>
                    <a:lnTo>
                      <a:pt x="518" y="46"/>
                    </a:lnTo>
                    <a:lnTo>
                      <a:pt x="517" y="46"/>
                    </a:lnTo>
                    <a:lnTo>
                      <a:pt x="515" y="45"/>
                    </a:lnTo>
                    <a:lnTo>
                      <a:pt x="513" y="43"/>
                    </a:lnTo>
                    <a:lnTo>
                      <a:pt x="510" y="43"/>
                    </a:lnTo>
                    <a:lnTo>
                      <a:pt x="504" y="40"/>
                    </a:lnTo>
                    <a:lnTo>
                      <a:pt x="499" y="39"/>
                    </a:lnTo>
                    <a:lnTo>
                      <a:pt x="494" y="37"/>
                    </a:lnTo>
                    <a:lnTo>
                      <a:pt x="492" y="36"/>
                    </a:lnTo>
                    <a:lnTo>
                      <a:pt x="487" y="36"/>
                    </a:lnTo>
                    <a:lnTo>
                      <a:pt x="485" y="35"/>
                    </a:lnTo>
                    <a:lnTo>
                      <a:pt x="479" y="33"/>
                    </a:lnTo>
                    <a:lnTo>
                      <a:pt x="475" y="33"/>
                    </a:lnTo>
                    <a:lnTo>
                      <a:pt x="469" y="30"/>
                    </a:lnTo>
                    <a:lnTo>
                      <a:pt x="465" y="30"/>
                    </a:lnTo>
                    <a:lnTo>
                      <a:pt x="459" y="29"/>
                    </a:lnTo>
                    <a:lnTo>
                      <a:pt x="454" y="27"/>
                    </a:lnTo>
                    <a:lnTo>
                      <a:pt x="448" y="27"/>
                    </a:lnTo>
                    <a:lnTo>
                      <a:pt x="442" y="26"/>
                    </a:lnTo>
                    <a:lnTo>
                      <a:pt x="435" y="25"/>
                    </a:lnTo>
                    <a:lnTo>
                      <a:pt x="428" y="25"/>
                    </a:lnTo>
                    <a:lnTo>
                      <a:pt x="421" y="23"/>
                    </a:lnTo>
                    <a:lnTo>
                      <a:pt x="416" y="22"/>
                    </a:lnTo>
                    <a:lnTo>
                      <a:pt x="407" y="22"/>
                    </a:lnTo>
                    <a:lnTo>
                      <a:pt x="402" y="20"/>
                    </a:lnTo>
                    <a:lnTo>
                      <a:pt x="393" y="19"/>
                    </a:lnTo>
                    <a:lnTo>
                      <a:pt x="386" y="19"/>
                    </a:lnTo>
                    <a:lnTo>
                      <a:pt x="377" y="17"/>
                    </a:lnTo>
                    <a:lnTo>
                      <a:pt x="368" y="17"/>
                    </a:lnTo>
                    <a:lnTo>
                      <a:pt x="360" y="16"/>
                    </a:lnTo>
                    <a:lnTo>
                      <a:pt x="351" y="16"/>
                    </a:lnTo>
                    <a:lnTo>
                      <a:pt x="342" y="16"/>
                    </a:lnTo>
                    <a:lnTo>
                      <a:pt x="333" y="15"/>
                    </a:lnTo>
                    <a:lnTo>
                      <a:pt x="323" y="15"/>
                    </a:lnTo>
                    <a:lnTo>
                      <a:pt x="314" y="15"/>
                    </a:lnTo>
                    <a:lnTo>
                      <a:pt x="302" y="15"/>
                    </a:lnTo>
                    <a:lnTo>
                      <a:pt x="293" y="15"/>
                    </a:lnTo>
                    <a:lnTo>
                      <a:pt x="283" y="15"/>
                    </a:lnTo>
                    <a:lnTo>
                      <a:pt x="273" y="16"/>
                    </a:lnTo>
                    <a:lnTo>
                      <a:pt x="262" y="16"/>
                    </a:lnTo>
                    <a:lnTo>
                      <a:pt x="249" y="17"/>
                    </a:lnTo>
                    <a:lnTo>
                      <a:pt x="238" y="17"/>
                    </a:lnTo>
                    <a:lnTo>
                      <a:pt x="228" y="19"/>
                    </a:lnTo>
                    <a:lnTo>
                      <a:pt x="216" y="20"/>
                    </a:lnTo>
                    <a:lnTo>
                      <a:pt x="203" y="22"/>
                    </a:lnTo>
                    <a:lnTo>
                      <a:pt x="190" y="22"/>
                    </a:lnTo>
                    <a:lnTo>
                      <a:pt x="179" y="25"/>
                    </a:lnTo>
                    <a:lnTo>
                      <a:pt x="167" y="26"/>
                    </a:lnTo>
                    <a:lnTo>
                      <a:pt x="154" y="27"/>
                    </a:lnTo>
                    <a:lnTo>
                      <a:pt x="140" y="30"/>
                    </a:lnTo>
                    <a:lnTo>
                      <a:pt x="127" y="33"/>
                    </a:lnTo>
                    <a:lnTo>
                      <a:pt x="113" y="35"/>
                    </a:lnTo>
                    <a:lnTo>
                      <a:pt x="101" y="37"/>
                    </a:lnTo>
                    <a:lnTo>
                      <a:pt x="87" y="40"/>
                    </a:lnTo>
                    <a:lnTo>
                      <a:pt x="73" y="45"/>
                    </a:lnTo>
                    <a:lnTo>
                      <a:pt x="57" y="49"/>
                    </a:lnTo>
                    <a:lnTo>
                      <a:pt x="43" y="52"/>
                    </a:lnTo>
                    <a:lnTo>
                      <a:pt x="29" y="56"/>
                    </a:lnTo>
                    <a:lnTo>
                      <a:pt x="15" y="60"/>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51"/>
              <p:cNvSpPr>
                <a:spLocks/>
              </p:cNvSpPr>
              <p:nvPr/>
            </p:nvSpPr>
            <p:spPr bwMode="auto">
              <a:xfrm>
                <a:off x="858" y="2533"/>
                <a:ext cx="304" cy="84"/>
              </a:xfrm>
              <a:custGeom>
                <a:avLst/>
                <a:gdLst>
                  <a:gd name="T0" fmla="*/ 4 w 607"/>
                  <a:gd name="T1" fmla="*/ 6 h 167"/>
                  <a:gd name="T2" fmla="*/ 7 w 607"/>
                  <a:gd name="T3" fmla="*/ 5 h 167"/>
                  <a:gd name="T4" fmla="*/ 11 w 607"/>
                  <a:gd name="T5" fmla="*/ 3 h 167"/>
                  <a:gd name="T6" fmla="*/ 16 w 607"/>
                  <a:gd name="T7" fmla="*/ 2 h 167"/>
                  <a:gd name="T8" fmla="*/ 22 w 607"/>
                  <a:gd name="T9" fmla="*/ 1 h 167"/>
                  <a:gd name="T10" fmla="*/ 27 w 607"/>
                  <a:gd name="T11" fmla="*/ 0 h 167"/>
                  <a:gd name="T12" fmla="*/ 31 w 607"/>
                  <a:gd name="T13" fmla="*/ 0 h 167"/>
                  <a:gd name="T14" fmla="*/ 34 w 607"/>
                  <a:gd name="T15" fmla="*/ 1 h 167"/>
                  <a:gd name="T16" fmla="*/ 37 w 607"/>
                  <a:gd name="T17" fmla="*/ 1 h 167"/>
                  <a:gd name="T18" fmla="*/ 37 w 607"/>
                  <a:gd name="T19" fmla="*/ 2 h 167"/>
                  <a:gd name="T20" fmla="*/ 34 w 607"/>
                  <a:gd name="T21" fmla="*/ 2 h 167"/>
                  <a:gd name="T22" fmla="*/ 31 w 607"/>
                  <a:gd name="T23" fmla="*/ 2 h 167"/>
                  <a:gd name="T24" fmla="*/ 27 w 607"/>
                  <a:gd name="T25" fmla="*/ 2 h 167"/>
                  <a:gd name="T26" fmla="*/ 23 w 607"/>
                  <a:gd name="T27" fmla="*/ 2 h 167"/>
                  <a:gd name="T28" fmla="*/ 18 w 607"/>
                  <a:gd name="T29" fmla="*/ 3 h 167"/>
                  <a:gd name="T30" fmla="*/ 13 w 607"/>
                  <a:gd name="T31" fmla="*/ 4 h 167"/>
                  <a:gd name="T32" fmla="*/ 9 w 607"/>
                  <a:gd name="T33" fmla="*/ 5 h 167"/>
                  <a:gd name="T34" fmla="*/ 6 w 607"/>
                  <a:gd name="T35" fmla="*/ 6 h 167"/>
                  <a:gd name="T36" fmla="*/ 5 w 607"/>
                  <a:gd name="T37" fmla="*/ 7 h 167"/>
                  <a:gd name="T38" fmla="*/ 8 w 607"/>
                  <a:gd name="T39" fmla="*/ 6 h 167"/>
                  <a:gd name="T40" fmla="*/ 12 w 607"/>
                  <a:gd name="T41" fmla="*/ 5 h 167"/>
                  <a:gd name="T42" fmla="*/ 16 w 607"/>
                  <a:gd name="T43" fmla="*/ 5 h 167"/>
                  <a:gd name="T44" fmla="*/ 21 w 607"/>
                  <a:gd name="T45" fmla="*/ 4 h 167"/>
                  <a:gd name="T46" fmla="*/ 25 w 607"/>
                  <a:gd name="T47" fmla="*/ 4 h 167"/>
                  <a:gd name="T48" fmla="*/ 28 w 607"/>
                  <a:gd name="T49" fmla="*/ 4 h 167"/>
                  <a:gd name="T50" fmla="*/ 31 w 607"/>
                  <a:gd name="T51" fmla="*/ 4 h 167"/>
                  <a:gd name="T52" fmla="*/ 35 w 607"/>
                  <a:gd name="T53" fmla="*/ 4 h 167"/>
                  <a:gd name="T54" fmla="*/ 36 w 607"/>
                  <a:gd name="T55" fmla="*/ 6 h 167"/>
                  <a:gd name="T56" fmla="*/ 33 w 607"/>
                  <a:gd name="T57" fmla="*/ 5 h 167"/>
                  <a:gd name="T58" fmla="*/ 30 w 607"/>
                  <a:gd name="T59" fmla="*/ 5 h 167"/>
                  <a:gd name="T60" fmla="*/ 27 w 607"/>
                  <a:gd name="T61" fmla="*/ 5 h 167"/>
                  <a:gd name="T62" fmla="*/ 24 w 607"/>
                  <a:gd name="T63" fmla="*/ 5 h 167"/>
                  <a:gd name="T64" fmla="*/ 21 w 607"/>
                  <a:gd name="T65" fmla="*/ 5 h 167"/>
                  <a:gd name="T66" fmla="*/ 16 w 607"/>
                  <a:gd name="T67" fmla="*/ 6 h 167"/>
                  <a:gd name="T68" fmla="*/ 12 w 607"/>
                  <a:gd name="T69" fmla="*/ 7 h 167"/>
                  <a:gd name="T70" fmla="*/ 8 w 607"/>
                  <a:gd name="T71" fmla="*/ 8 h 167"/>
                  <a:gd name="T72" fmla="*/ 4 w 607"/>
                  <a:gd name="T73" fmla="*/ 9 h 167"/>
                  <a:gd name="T74" fmla="*/ 3 w 607"/>
                  <a:gd name="T75" fmla="*/ 9 h 167"/>
                  <a:gd name="T76" fmla="*/ 6 w 607"/>
                  <a:gd name="T77" fmla="*/ 9 h 167"/>
                  <a:gd name="T78" fmla="*/ 10 w 607"/>
                  <a:gd name="T79" fmla="*/ 8 h 167"/>
                  <a:gd name="T80" fmla="*/ 15 w 607"/>
                  <a:gd name="T81" fmla="*/ 7 h 167"/>
                  <a:gd name="T82" fmla="*/ 19 w 607"/>
                  <a:gd name="T83" fmla="*/ 7 h 167"/>
                  <a:gd name="T84" fmla="*/ 23 w 607"/>
                  <a:gd name="T85" fmla="*/ 7 h 167"/>
                  <a:gd name="T86" fmla="*/ 26 w 607"/>
                  <a:gd name="T87" fmla="*/ 6 h 167"/>
                  <a:gd name="T88" fmla="*/ 29 w 607"/>
                  <a:gd name="T89" fmla="*/ 6 h 167"/>
                  <a:gd name="T90" fmla="*/ 32 w 607"/>
                  <a:gd name="T91" fmla="*/ 6 h 167"/>
                  <a:gd name="T92" fmla="*/ 35 w 607"/>
                  <a:gd name="T93" fmla="*/ 6 h 167"/>
                  <a:gd name="T94" fmla="*/ 36 w 607"/>
                  <a:gd name="T95" fmla="*/ 8 h 167"/>
                  <a:gd name="T96" fmla="*/ 33 w 607"/>
                  <a:gd name="T97" fmla="*/ 7 h 167"/>
                  <a:gd name="T98" fmla="*/ 30 w 607"/>
                  <a:gd name="T99" fmla="*/ 7 h 167"/>
                  <a:gd name="T100" fmla="*/ 27 w 607"/>
                  <a:gd name="T101" fmla="*/ 7 h 167"/>
                  <a:gd name="T102" fmla="*/ 24 w 607"/>
                  <a:gd name="T103" fmla="*/ 8 h 167"/>
                  <a:gd name="T104" fmla="*/ 21 w 607"/>
                  <a:gd name="T105" fmla="*/ 8 h 167"/>
                  <a:gd name="T106" fmla="*/ 17 w 607"/>
                  <a:gd name="T107" fmla="*/ 8 h 167"/>
                  <a:gd name="T108" fmla="*/ 12 w 607"/>
                  <a:gd name="T109" fmla="*/ 9 h 167"/>
                  <a:gd name="T110" fmla="*/ 7 w 607"/>
                  <a:gd name="T111" fmla="*/ 10 h 167"/>
                  <a:gd name="T112" fmla="*/ 3 w 607"/>
                  <a:gd name="T113" fmla="*/ 10 h 167"/>
                  <a:gd name="T114" fmla="*/ 1 w 607"/>
                  <a:gd name="T115" fmla="*/ 11 h 167"/>
                  <a:gd name="T116" fmla="*/ 1 w 607"/>
                  <a:gd name="T117" fmla="*/ 10 h 167"/>
                  <a:gd name="T118" fmla="*/ 2 w 607"/>
                  <a:gd name="T119" fmla="*/ 8 h 1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7"/>
                  <a:gd name="T181" fmla="*/ 0 h 167"/>
                  <a:gd name="T182" fmla="*/ 607 w 607"/>
                  <a:gd name="T183" fmla="*/ 167 h 1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7" h="167">
                    <a:moveTo>
                      <a:pt x="12" y="110"/>
                    </a:moveTo>
                    <a:lnTo>
                      <a:pt x="14" y="108"/>
                    </a:lnTo>
                    <a:lnTo>
                      <a:pt x="19" y="106"/>
                    </a:lnTo>
                    <a:lnTo>
                      <a:pt x="22" y="104"/>
                    </a:lnTo>
                    <a:lnTo>
                      <a:pt x="26" y="101"/>
                    </a:lnTo>
                    <a:lnTo>
                      <a:pt x="32" y="100"/>
                    </a:lnTo>
                    <a:lnTo>
                      <a:pt x="39" y="97"/>
                    </a:lnTo>
                    <a:lnTo>
                      <a:pt x="42" y="96"/>
                    </a:lnTo>
                    <a:lnTo>
                      <a:pt x="44" y="94"/>
                    </a:lnTo>
                    <a:lnTo>
                      <a:pt x="49" y="93"/>
                    </a:lnTo>
                    <a:lnTo>
                      <a:pt x="51" y="91"/>
                    </a:lnTo>
                    <a:lnTo>
                      <a:pt x="56" y="88"/>
                    </a:lnTo>
                    <a:lnTo>
                      <a:pt x="60" y="87"/>
                    </a:lnTo>
                    <a:lnTo>
                      <a:pt x="64" y="85"/>
                    </a:lnTo>
                    <a:lnTo>
                      <a:pt x="68" y="84"/>
                    </a:lnTo>
                    <a:lnTo>
                      <a:pt x="72" y="81"/>
                    </a:lnTo>
                    <a:lnTo>
                      <a:pt x="78" y="80"/>
                    </a:lnTo>
                    <a:lnTo>
                      <a:pt x="82" y="78"/>
                    </a:lnTo>
                    <a:lnTo>
                      <a:pt x="88" y="75"/>
                    </a:lnTo>
                    <a:lnTo>
                      <a:pt x="92" y="74"/>
                    </a:lnTo>
                    <a:lnTo>
                      <a:pt x="98" y="73"/>
                    </a:lnTo>
                    <a:lnTo>
                      <a:pt x="103" y="70"/>
                    </a:lnTo>
                    <a:lnTo>
                      <a:pt x="109" y="68"/>
                    </a:lnTo>
                    <a:lnTo>
                      <a:pt x="114" y="67"/>
                    </a:lnTo>
                    <a:lnTo>
                      <a:pt x="120" y="64"/>
                    </a:lnTo>
                    <a:lnTo>
                      <a:pt x="126" y="61"/>
                    </a:lnTo>
                    <a:lnTo>
                      <a:pt x="133" y="60"/>
                    </a:lnTo>
                    <a:lnTo>
                      <a:pt x="138" y="58"/>
                    </a:lnTo>
                    <a:lnTo>
                      <a:pt x="144" y="55"/>
                    </a:lnTo>
                    <a:lnTo>
                      <a:pt x="151" y="54"/>
                    </a:lnTo>
                    <a:lnTo>
                      <a:pt x="158" y="53"/>
                    </a:lnTo>
                    <a:lnTo>
                      <a:pt x="163" y="50"/>
                    </a:lnTo>
                    <a:lnTo>
                      <a:pt x="170" y="47"/>
                    </a:lnTo>
                    <a:lnTo>
                      <a:pt x="176" y="45"/>
                    </a:lnTo>
                    <a:lnTo>
                      <a:pt x="184" y="44"/>
                    </a:lnTo>
                    <a:lnTo>
                      <a:pt x="191" y="41"/>
                    </a:lnTo>
                    <a:lnTo>
                      <a:pt x="198" y="40"/>
                    </a:lnTo>
                    <a:lnTo>
                      <a:pt x="205" y="38"/>
                    </a:lnTo>
                    <a:lnTo>
                      <a:pt x="214" y="35"/>
                    </a:lnTo>
                    <a:lnTo>
                      <a:pt x="221" y="34"/>
                    </a:lnTo>
                    <a:lnTo>
                      <a:pt x="226" y="32"/>
                    </a:lnTo>
                    <a:lnTo>
                      <a:pt x="235" y="30"/>
                    </a:lnTo>
                    <a:lnTo>
                      <a:pt x="242" y="28"/>
                    </a:lnTo>
                    <a:lnTo>
                      <a:pt x="250" y="27"/>
                    </a:lnTo>
                    <a:lnTo>
                      <a:pt x="257" y="24"/>
                    </a:lnTo>
                    <a:lnTo>
                      <a:pt x="266" y="22"/>
                    </a:lnTo>
                    <a:lnTo>
                      <a:pt x="274" y="21"/>
                    </a:lnTo>
                    <a:lnTo>
                      <a:pt x="281" y="20"/>
                    </a:lnTo>
                    <a:lnTo>
                      <a:pt x="288" y="17"/>
                    </a:lnTo>
                    <a:lnTo>
                      <a:pt x="296" y="15"/>
                    </a:lnTo>
                    <a:lnTo>
                      <a:pt x="305" y="14"/>
                    </a:lnTo>
                    <a:lnTo>
                      <a:pt x="313" y="12"/>
                    </a:lnTo>
                    <a:lnTo>
                      <a:pt x="322" y="12"/>
                    </a:lnTo>
                    <a:lnTo>
                      <a:pt x="330" y="11"/>
                    </a:lnTo>
                    <a:lnTo>
                      <a:pt x="338" y="10"/>
                    </a:lnTo>
                    <a:lnTo>
                      <a:pt x="347" y="8"/>
                    </a:lnTo>
                    <a:lnTo>
                      <a:pt x="354" y="7"/>
                    </a:lnTo>
                    <a:lnTo>
                      <a:pt x="362" y="7"/>
                    </a:lnTo>
                    <a:lnTo>
                      <a:pt x="371" y="5"/>
                    </a:lnTo>
                    <a:lnTo>
                      <a:pt x="378" y="4"/>
                    </a:lnTo>
                    <a:lnTo>
                      <a:pt x="385" y="4"/>
                    </a:lnTo>
                    <a:lnTo>
                      <a:pt x="393" y="2"/>
                    </a:lnTo>
                    <a:lnTo>
                      <a:pt x="400" y="2"/>
                    </a:lnTo>
                    <a:lnTo>
                      <a:pt x="407" y="1"/>
                    </a:lnTo>
                    <a:lnTo>
                      <a:pt x="414" y="1"/>
                    </a:lnTo>
                    <a:lnTo>
                      <a:pt x="421" y="0"/>
                    </a:lnTo>
                    <a:lnTo>
                      <a:pt x="428" y="0"/>
                    </a:lnTo>
                    <a:lnTo>
                      <a:pt x="434" y="0"/>
                    </a:lnTo>
                    <a:lnTo>
                      <a:pt x="441" y="0"/>
                    </a:lnTo>
                    <a:lnTo>
                      <a:pt x="446" y="0"/>
                    </a:lnTo>
                    <a:lnTo>
                      <a:pt x="453" y="0"/>
                    </a:lnTo>
                    <a:lnTo>
                      <a:pt x="459" y="0"/>
                    </a:lnTo>
                    <a:lnTo>
                      <a:pt x="466" y="0"/>
                    </a:lnTo>
                    <a:lnTo>
                      <a:pt x="472" y="0"/>
                    </a:lnTo>
                    <a:lnTo>
                      <a:pt x="479" y="0"/>
                    </a:lnTo>
                    <a:lnTo>
                      <a:pt x="483" y="0"/>
                    </a:lnTo>
                    <a:lnTo>
                      <a:pt x="488" y="0"/>
                    </a:lnTo>
                    <a:lnTo>
                      <a:pt x="494" y="0"/>
                    </a:lnTo>
                    <a:lnTo>
                      <a:pt x="500" y="0"/>
                    </a:lnTo>
                    <a:lnTo>
                      <a:pt x="505" y="0"/>
                    </a:lnTo>
                    <a:lnTo>
                      <a:pt x="511" y="0"/>
                    </a:lnTo>
                    <a:lnTo>
                      <a:pt x="515" y="0"/>
                    </a:lnTo>
                    <a:lnTo>
                      <a:pt x="521" y="1"/>
                    </a:lnTo>
                    <a:lnTo>
                      <a:pt x="525" y="1"/>
                    </a:lnTo>
                    <a:lnTo>
                      <a:pt x="529" y="1"/>
                    </a:lnTo>
                    <a:lnTo>
                      <a:pt x="533" y="2"/>
                    </a:lnTo>
                    <a:lnTo>
                      <a:pt x="539" y="2"/>
                    </a:lnTo>
                    <a:lnTo>
                      <a:pt x="543" y="2"/>
                    </a:lnTo>
                    <a:lnTo>
                      <a:pt x="546" y="2"/>
                    </a:lnTo>
                    <a:lnTo>
                      <a:pt x="550" y="4"/>
                    </a:lnTo>
                    <a:lnTo>
                      <a:pt x="554" y="4"/>
                    </a:lnTo>
                    <a:lnTo>
                      <a:pt x="558" y="4"/>
                    </a:lnTo>
                    <a:lnTo>
                      <a:pt x="561" y="5"/>
                    </a:lnTo>
                    <a:lnTo>
                      <a:pt x="565" y="5"/>
                    </a:lnTo>
                    <a:lnTo>
                      <a:pt x="568" y="7"/>
                    </a:lnTo>
                    <a:lnTo>
                      <a:pt x="574" y="7"/>
                    </a:lnTo>
                    <a:lnTo>
                      <a:pt x="579" y="7"/>
                    </a:lnTo>
                    <a:lnTo>
                      <a:pt x="585" y="8"/>
                    </a:lnTo>
                    <a:lnTo>
                      <a:pt x="591" y="10"/>
                    </a:lnTo>
                    <a:lnTo>
                      <a:pt x="593" y="10"/>
                    </a:lnTo>
                    <a:lnTo>
                      <a:pt x="598" y="11"/>
                    </a:lnTo>
                    <a:lnTo>
                      <a:pt x="600" y="11"/>
                    </a:lnTo>
                    <a:lnTo>
                      <a:pt x="603" y="12"/>
                    </a:lnTo>
                    <a:lnTo>
                      <a:pt x="606" y="12"/>
                    </a:lnTo>
                    <a:lnTo>
                      <a:pt x="607" y="14"/>
                    </a:lnTo>
                    <a:lnTo>
                      <a:pt x="603" y="25"/>
                    </a:lnTo>
                    <a:lnTo>
                      <a:pt x="602" y="25"/>
                    </a:lnTo>
                    <a:lnTo>
                      <a:pt x="599" y="24"/>
                    </a:lnTo>
                    <a:lnTo>
                      <a:pt x="595" y="24"/>
                    </a:lnTo>
                    <a:lnTo>
                      <a:pt x="592" y="24"/>
                    </a:lnTo>
                    <a:lnTo>
                      <a:pt x="588" y="22"/>
                    </a:lnTo>
                    <a:lnTo>
                      <a:pt x="585" y="22"/>
                    </a:lnTo>
                    <a:lnTo>
                      <a:pt x="579" y="21"/>
                    </a:lnTo>
                    <a:lnTo>
                      <a:pt x="574" y="21"/>
                    </a:lnTo>
                    <a:lnTo>
                      <a:pt x="567" y="20"/>
                    </a:lnTo>
                    <a:lnTo>
                      <a:pt x="561" y="20"/>
                    </a:lnTo>
                    <a:lnTo>
                      <a:pt x="558" y="20"/>
                    </a:lnTo>
                    <a:lnTo>
                      <a:pt x="554" y="20"/>
                    </a:lnTo>
                    <a:lnTo>
                      <a:pt x="551" y="20"/>
                    </a:lnTo>
                    <a:lnTo>
                      <a:pt x="547" y="20"/>
                    </a:lnTo>
                    <a:lnTo>
                      <a:pt x="543" y="20"/>
                    </a:lnTo>
                    <a:lnTo>
                      <a:pt x="540" y="20"/>
                    </a:lnTo>
                    <a:lnTo>
                      <a:pt x="536" y="20"/>
                    </a:lnTo>
                    <a:lnTo>
                      <a:pt x="532" y="20"/>
                    </a:lnTo>
                    <a:lnTo>
                      <a:pt x="526" y="18"/>
                    </a:lnTo>
                    <a:lnTo>
                      <a:pt x="522" y="18"/>
                    </a:lnTo>
                    <a:lnTo>
                      <a:pt x="518" y="18"/>
                    </a:lnTo>
                    <a:lnTo>
                      <a:pt x="514" y="18"/>
                    </a:lnTo>
                    <a:lnTo>
                      <a:pt x="508" y="18"/>
                    </a:lnTo>
                    <a:lnTo>
                      <a:pt x="504" y="18"/>
                    </a:lnTo>
                    <a:lnTo>
                      <a:pt x="498" y="18"/>
                    </a:lnTo>
                    <a:lnTo>
                      <a:pt x="494" y="18"/>
                    </a:lnTo>
                    <a:lnTo>
                      <a:pt x="488" y="18"/>
                    </a:lnTo>
                    <a:lnTo>
                      <a:pt x="483" y="18"/>
                    </a:lnTo>
                    <a:lnTo>
                      <a:pt x="477" y="18"/>
                    </a:lnTo>
                    <a:lnTo>
                      <a:pt x="472" y="18"/>
                    </a:lnTo>
                    <a:lnTo>
                      <a:pt x="466" y="18"/>
                    </a:lnTo>
                    <a:lnTo>
                      <a:pt x="460" y="18"/>
                    </a:lnTo>
                    <a:lnTo>
                      <a:pt x="455" y="18"/>
                    </a:lnTo>
                    <a:lnTo>
                      <a:pt x="449" y="20"/>
                    </a:lnTo>
                    <a:lnTo>
                      <a:pt x="442" y="20"/>
                    </a:lnTo>
                    <a:lnTo>
                      <a:pt x="437" y="20"/>
                    </a:lnTo>
                    <a:lnTo>
                      <a:pt x="430" y="20"/>
                    </a:lnTo>
                    <a:lnTo>
                      <a:pt x="424" y="20"/>
                    </a:lnTo>
                    <a:lnTo>
                      <a:pt x="417" y="20"/>
                    </a:lnTo>
                    <a:lnTo>
                      <a:pt x="411" y="20"/>
                    </a:lnTo>
                    <a:lnTo>
                      <a:pt x="404" y="21"/>
                    </a:lnTo>
                    <a:lnTo>
                      <a:pt x="399" y="22"/>
                    </a:lnTo>
                    <a:lnTo>
                      <a:pt x="390" y="22"/>
                    </a:lnTo>
                    <a:lnTo>
                      <a:pt x="385" y="24"/>
                    </a:lnTo>
                    <a:lnTo>
                      <a:pt x="376" y="24"/>
                    </a:lnTo>
                    <a:lnTo>
                      <a:pt x="371" y="25"/>
                    </a:lnTo>
                    <a:lnTo>
                      <a:pt x="362" y="25"/>
                    </a:lnTo>
                    <a:lnTo>
                      <a:pt x="355" y="27"/>
                    </a:lnTo>
                    <a:lnTo>
                      <a:pt x="348" y="27"/>
                    </a:lnTo>
                    <a:lnTo>
                      <a:pt x="341" y="30"/>
                    </a:lnTo>
                    <a:lnTo>
                      <a:pt x="334" y="30"/>
                    </a:lnTo>
                    <a:lnTo>
                      <a:pt x="327" y="31"/>
                    </a:lnTo>
                    <a:lnTo>
                      <a:pt x="319" y="32"/>
                    </a:lnTo>
                    <a:lnTo>
                      <a:pt x="312" y="34"/>
                    </a:lnTo>
                    <a:lnTo>
                      <a:pt x="303" y="34"/>
                    </a:lnTo>
                    <a:lnTo>
                      <a:pt x="296" y="35"/>
                    </a:lnTo>
                    <a:lnTo>
                      <a:pt x="289" y="37"/>
                    </a:lnTo>
                    <a:lnTo>
                      <a:pt x="282" y="40"/>
                    </a:lnTo>
                    <a:lnTo>
                      <a:pt x="275" y="40"/>
                    </a:lnTo>
                    <a:lnTo>
                      <a:pt x="268" y="41"/>
                    </a:lnTo>
                    <a:lnTo>
                      <a:pt x="261" y="42"/>
                    </a:lnTo>
                    <a:lnTo>
                      <a:pt x="254" y="45"/>
                    </a:lnTo>
                    <a:lnTo>
                      <a:pt x="247" y="47"/>
                    </a:lnTo>
                    <a:lnTo>
                      <a:pt x="242" y="48"/>
                    </a:lnTo>
                    <a:lnTo>
                      <a:pt x="235" y="50"/>
                    </a:lnTo>
                    <a:lnTo>
                      <a:pt x="228" y="53"/>
                    </a:lnTo>
                    <a:lnTo>
                      <a:pt x="221" y="54"/>
                    </a:lnTo>
                    <a:lnTo>
                      <a:pt x="215" y="55"/>
                    </a:lnTo>
                    <a:lnTo>
                      <a:pt x="208" y="57"/>
                    </a:lnTo>
                    <a:lnTo>
                      <a:pt x="201" y="58"/>
                    </a:lnTo>
                    <a:lnTo>
                      <a:pt x="194" y="60"/>
                    </a:lnTo>
                    <a:lnTo>
                      <a:pt x="189" y="61"/>
                    </a:lnTo>
                    <a:lnTo>
                      <a:pt x="183" y="64"/>
                    </a:lnTo>
                    <a:lnTo>
                      <a:pt x="177" y="65"/>
                    </a:lnTo>
                    <a:lnTo>
                      <a:pt x="170" y="67"/>
                    </a:lnTo>
                    <a:lnTo>
                      <a:pt x="165" y="68"/>
                    </a:lnTo>
                    <a:lnTo>
                      <a:pt x="159" y="71"/>
                    </a:lnTo>
                    <a:lnTo>
                      <a:pt x="155" y="73"/>
                    </a:lnTo>
                    <a:lnTo>
                      <a:pt x="148" y="74"/>
                    </a:lnTo>
                    <a:lnTo>
                      <a:pt x="142" y="77"/>
                    </a:lnTo>
                    <a:lnTo>
                      <a:pt x="138" y="78"/>
                    </a:lnTo>
                    <a:lnTo>
                      <a:pt x="134" y="81"/>
                    </a:lnTo>
                    <a:lnTo>
                      <a:pt x="128" y="81"/>
                    </a:lnTo>
                    <a:lnTo>
                      <a:pt x="123" y="83"/>
                    </a:lnTo>
                    <a:lnTo>
                      <a:pt x="117" y="85"/>
                    </a:lnTo>
                    <a:lnTo>
                      <a:pt x="114" y="87"/>
                    </a:lnTo>
                    <a:lnTo>
                      <a:pt x="109" y="88"/>
                    </a:lnTo>
                    <a:lnTo>
                      <a:pt x="105" y="90"/>
                    </a:lnTo>
                    <a:lnTo>
                      <a:pt x="100" y="91"/>
                    </a:lnTo>
                    <a:lnTo>
                      <a:pt x="96" y="94"/>
                    </a:lnTo>
                    <a:lnTo>
                      <a:pt x="92" y="96"/>
                    </a:lnTo>
                    <a:lnTo>
                      <a:pt x="88" y="96"/>
                    </a:lnTo>
                    <a:lnTo>
                      <a:pt x="84" y="97"/>
                    </a:lnTo>
                    <a:lnTo>
                      <a:pt x="81" y="98"/>
                    </a:lnTo>
                    <a:lnTo>
                      <a:pt x="75" y="101"/>
                    </a:lnTo>
                    <a:lnTo>
                      <a:pt x="68" y="104"/>
                    </a:lnTo>
                    <a:lnTo>
                      <a:pt x="63" y="106"/>
                    </a:lnTo>
                    <a:lnTo>
                      <a:pt x="58" y="108"/>
                    </a:lnTo>
                    <a:lnTo>
                      <a:pt x="54" y="110"/>
                    </a:lnTo>
                    <a:lnTo>
                      <a:pt x="54" y="111"/>
                    </a:lnTo>
                    <a:lnTo>
                      <a:pt x="58" y="110"/>
                    </a:lnTo>
                    <a:lnTo>
                      <a:pt x="64" y="108"/>
                    </a:lnTo>
                    <a:lnTo>
                      <a:pt x="68" y="107"/>
                    </a:lnTo>
                    <a:lnTo>
                      <a:pt x="71" y="107"/>
                    </a:lnTo>
                    <a:lnTo>
                      <a:pt x="75" y="106"/>
                    </a:lnTo>
                    <a:lnTo>
                      <a:pt x="79" y="106"/>
                    </a:lnTo>
                    <a:lnTo>
                      <a:pt x="82" y="103"/>
                    </a:lnTo>
                    <a:lnTo>
                      <a:pt x="86" y="103"/>
                    </a:lnTo>
                    <a:lnTo>
                      <a:pt x="91" y="101"/>
                    </a:lnTo>
                    <a:lnTo>
                      <a:pt x="95" y="100"/>
                    </a:lnTo>
                    <a:lnTo>
                      <a:pt x="100" y="98"/>
                    </a:lnTo>
                    <a:lnTo>
                      <a:pt x="105" y="97"/>
                    </a:lnTo>
                    <a:lnTo>
                      <a:pt x="110" y="96"/>
                    </a:lnTo>
                    <a:lnTo>
                      <a:pt x="116" y="96"/>
                    </a:lnTo>
                    <a:lnTo>
                      <a:pt x="121" y="93"/>
                    </a:lnTo>
                    <a:lnTo>
                      <a:pt x="126" y="91"/>
                    </a:lnTo>
                    <a:lnTo>
                      <a:pt x="131" y="90"/>
                    </a:lnTo>
                    <a:lnTo>
                      <a:pt x="138" y="88"/>
                    </a:lnTo>
                    <a:lnTo>
                      <a:pt x="144" y="88"/>
                    </a:lnTo>
                    <a:lnTo>
                      <a:pt x="149" y="87"/>
                    </a:lnTo>
                    <a:lnTo>
                      <a:pt x="155" y="85"/>
                    </a:lnTo>
                    <a:lnTo>
                      <a:pt x="162" y="84"/>
                    </a:lnTo>
                    <a:lnTo>
                      <a:pt x="168" y="81"/>
                    </a:lnTo>
                    <a:lnTo>
                      <a:pt x="173" y="81"/>
                    </a:lnTo>
                    <a:lnTo>
                      <a:pt x="180" y="80"/>
                    </a:lnTo>
                    <a:lnTo>
                      <a:pt x="186" y="78"/>
                    </a:lnTo>
                    <a:lnTo>
                      <a:pt x="193" y="75"/>
                    </a:lnTo>
                    <a:lnTo>
                      <a:pt x="200" y="74"/>
                    </a:lnTo>
                    <a:lnTo>
                      <a:pt x="205" y="74"/>
                    </a:lnTo>
                    <a:lnTo>
                      <a:pt x="212" y="73"/>
                    </a:lnTo>
                    <a:lnTo>
                      <a:pt x="219" y="70"/>
                    </a:lnTo>
                    <a:lnTo>
                      <a:pt x="226" y="70"/>
                    </a:lnTo>
                    <a:lnTo>
                      <a:pt x="232" y="68"/>
                    </a:lnTo>
                    <a:lnTo>
                      <a:pt x="239" y="67"/>
                    </a:lnTo>
                    <a:lnTo>
                      <a:pt x="246" y="65"/>
                    </a:lnTo>
                    <a:lnTo>
                      <a:pt x="253" y="65"/>
                    </a:lnTo>
                    <a:lnTo>
                      <a:pt x="260" y="64"/>
                    </a:lnTo>
                    <a:lnTo>
                      <a:pt x="267" y="63"/>
                    </a:lnTo>
                    <a:lnTo>
                      <a:pt x="273" y="61"/>
                    </a:lnTo>
                    <a:lnTo>
                      <a:pt x="280" y="61"/>
                    </a:lnTo>
                    <a:lnTo>
                      <a:pt x="285" y="60"/>
                    </a:lnTo>
                    <a:lnTo>
                      <a:pt x="292" y="60"/>
                    </a:lnTo>
                    <a:lnTo>
                      <a:pt x="298" y="58"/>
                    </a:lnTo>
                    <a:lnTo>
                      <a:pt x="305" y="57"/>
                    </a:lnTo>
                    <a:lnTo>
                      <a:pt x="310" y="57"/>
                    </a:lnTo>
                    <a:lnTo>
                      <a:pt x="317" y="57"/>
                    </a:lnTo>
                    <a:lnTo>
                      <a:pt x="323" y="55"/>
                    </a:lnTo>
                    <a:lnTo>
                      <a:pt x="330" y="54"/>
                    </a:lnTo>
                    <a:lnTo>
                      <a:pt x="336" y="54"/>
                    </a:lnTo>
                    <a:lnTo>
                      <a:pt x="343" y="54"/>
                    </a:lnTo>
                    <a:lnTo>
                      <a:pt x="348" y="54"/>
                    </a:lnTo>
                    <a:lnTo>
                      <a:pt x="354" y="54"/>
                    </a:lnTo>
                    <a:lnTo>
                      <a:pt x="359" y="54"/>
                    </a:lnTo>
                    <a:lnTo>
                      <a:pt x="365" y="54"/>
                    </a:lnTo>
                    <a:lnTo>
                      <a:pt x="371" y="54"/>
                    </a:lnTo>
                    <a:lnTo>
                      <a:pt x="375" y="54"/>
                    </a:lnTo>
                    <a:lnTo>
                      <a:pt x="381" y="54"/>
                    </a:lnTo>
                    <a:lnTo>
                      <a:pt x="386" y="54"/>
                    </a:lnTo>
                    <a:lnTo>
                      <a:pt x="392" y="54"/>
                    </a:lnTo>
                    <a:lnTo>
                      <a:pt x="396" y="55"/>
                    </a:lnTo>
                    <a:lnTo>
                      <a:pt x="402" y="55"/>
                    </a:lnTo>
                    <a:lnTo>
                      <a:pt x="407" y="55"/>
                    </a:lnTo>
                    <a:lnTo>
                      <a:pt x="411" y="55"/>
                    </a:lnTo>
                    <a:lnTo>
                      <a:pt x="417" y="55"/>
                    </a:lnTo>
                    <a:lnTo>
                      <a:pt x="421" y="55"/>
                    </a:lnTo>
                    <a:lnTo>
                      <a:pt x="427" y="57"/>
                    </a:lnTo>
                    <a:lnTo>
                      <a:pt x="431" y="57"/>
                    </a:lnTo>
                    <a:lnTo>
                      <a:pt x="437" y="57"/>
                    </a:lnTo>
                    <a:lnTo>
                      <a:pt x="441" y="57"/>
                    </a:lnTo>
                    <a:lnTo>
                      <a:pt x="446" y="58"/>
                    </a:lnTo>
                    <a:lnTo>
                      <a:pt x="452" y="58"/>
                    </a:lnTo>
                    <a:lnTo>
                      <a:pt x="456" y="58"/>
                    </a:lnTo>
                    <a:lnTo>
                      <a:pt x="460" y="58"/>
                    </a:lnTo>
                    <a:lnTo>
                      <a:pt x="466" y="58"/>
                    </a:lnTo>
                    <a:lnTo>
                      <a:pt x="469" y="58"/>
                    </a:lnTo>
                    <a:lnTo>
                      <a:pt x="474" y="60"/>
                    </a:lnTo>
                    <a:lnTo>
                      <a:pt x="479" y="60"/>
                    </a:lnTo>
                    <a:lnTo>
                      <a:pt x="483" y="60"/>
                    </a:lnTo>
                    <a:lnTo>
                      <a:pt x="487" y="60"/>
                    </a:lnTo>
                    <a:lnTo>
                      <a:pt x="491" y="60"/>
                    </a:lnTo>
                    <a:lnTo>
                      <a:pt x="495" y="61"/>
                    </a:lnTo>
                    <a:lnTo>
                      <a:pt x="500" y="61"/>
                    </a:lnTo>
                    <a:lnTo>
                      <a:pt x="504" y="61"/>
                    </a:lnTo>
                    <a:lnTo>
                      <a:pt x="507" y="61"/>
                    </a:lnTo>
                    <a:lnTo>
                      <a:pt x="511" y="61"/>
                    </a:lnTo>
                    <a:lnTo>
                      <a:pt x="515" y="63"/>
                    </a:lnTo>
                    <a:lnTo>
                      <a:pt x="522" y="63"/>
                    </a:lnTo>
                    <a:lnTo>
                      <a:pt x="529" y="63"/>
                    </a:lnTo>
                    <a:lnTo>
                      <a:pt x="535" y="64"/>
                    </a:lnTo>
                    <a:lnTo>
                      <a:pt x="542" y="64"/>
                    </a:lnTo>
                    <a:lnTo>
                      <a:pt x="547" y="64"/>
                    </a:lnTo>
                    <a:lnTo>
                      <a:pt x="553" y="65"/>
                    </a:lnTo>
                    <a:lnTo>
                      <a:pt x="557" y="65"/>
                    </a:lnTo>
                    <a:lnTo>
                      <a:pt x="563" y="67"/>
                    </a:lnTo>
                    <a:lnTo>
                      <a:pt x="565" y="67"/>
                    </a:lnTo>
                    <a:lnTo>
                      <a:pt x="570" y="67"/>
                    </a:lnTo>
                    <a:lnTo>
                      <a:pt x="572" y="67"/>
                    </a:lnTo>
                    <a:lnTo>
                      <a:pt x="575" y="68"/>
                    </a:lnTo>
                    <a:lnTo>
                      <a:pt x="578" y="68"/>
                    </a:lnTo>
                    <a:lnTo>
                      <a:pt x="579" y="68"/>
                    </a:lnTo>
                    <a:lnTo>
                      <a:pt x="577" y="83"/>
                    </a:lnTo>
                    <a:lnTo>
                      <a:pt x="574" y="83"/>
                    </a:lnTo>
                    <a:lnTo>
                      <a:pt x="571" y="81"/>
                    </a:lnTo>
                    <a:lnTo>
                      <a:pt x="567" y="81"/>
                    </a:lnTo>
                    <a:lnTo>
                      <a:pt x="564" y="81"/>
                    </a:lnTo>
                    <a:lnTo>
                      <a:pt x="560" y="81"/>
                    </a:lnTo>
                    <a:lnTo>
                      <a:pt x="556" y="81"/>
                    </a:lnTo>
                    <a:lnTo>
                      <a:pt x="550" y="80"/>
                    </a:lnTo>
                    <a:lnTo>
                      <a:pt x="544" y="80"/>
                    </a:lnTo>
                    <a:lnTo>
                      <a:pt x="537" y="78"/>
                    </a:lnTo>
                    <a:lnTo>
                      <a:pt x="532" y="78"/>
                    </a:lnTo>
                    <a:lnTo>
                      <a:pt x="528" y="78"/>
                    </a:lnTo>
                    <a:lnTo>
                      <a:pt x="525" y="78"/>
                    </a:lnTo>
                    <a:lnTo>
                      <a:pt x="521" y="77"/>
                    </a:lnTo>
                    <a:lnTo>
                      <a:pt x="518" y="77"/>
                    </a:lnTo>
                    <a:lnTo>
                      <a:pt x="514" y="77"/>
                    </a:lnTo>
                    <a:lnTo>
                      <a:pt x="509" y="77"/>
                    </a:lnTo>
                    <a:lnTo>
                      <a:pt x="507" y="77"/>
                    </a:lnTo>
                    <a:lnTo>
                      <a:pt x="502" y="77"/>
                    </a:lnTo>
                    <a:lnTo>
                      <a:pt x="498" y="75"/>
                    </a:lnTo>
                    <a:lnTo>
                      <a:pt x="494" y="75"/>
                    </a:lnTo>
                    <a:lnTo>
                      <a:pt x="490" y="75"/>
                    </a:lnTo>
                    <a:lnTo>
                      <a:pt x="486" y="75"/>
                    </a:lnTo>
                    <a:lnTo>
                      <a:pt x="480" y="74"/>
                    </a:lnTo>
                    <a:lnTo>
                      <a:pt x="477" y="74"/>
                    </a:lnTo>
                    <a:lnTo>
                      <a:pt x="472" y="74"/>
                    </a:lnTo>
                    <a:lnTo>
                      <a:pt x="467" y="74"/>
                    </a:lnTo>
                    <a:lnTo>
                      <a:pt x="463" y="74"/>
                    </a:lnTo>
                    <a:lnTo>
                      <a:pt x="459" y="74"/>
                    </a:lnTo>
                    <a:lnTo>
                      <a:pt x="453" y="74"/>
                    </a:lnTo>
                    <a:lnTo>
                      <a:pt x="449" y="74"/>
                    </a:lnTo>
                    <a:lnTo>
                      <a:pt x="445" y="74"/>
                    </a:lnTo>
                    <a:lnTo>
                      <a:pt x="439" y="74"/>
                    </a:lnTo>
                    <a:lnTo>
                      <a:pt x="435" y="74"/>
                    </a:lnTo>
                    <a:lnTo>
                      <a:pt x="431" y="74"/>
                    </a:lnTo>
                    <a:lnTo>
                      <a:pt x="427" y="73"/>
                    </a:lnTo>
                    <a:lnTo>
                      <a:pt x="421" y="73"/>
                    </a:lnTo>
                    <a:lnTo>
                      <a:pt x="416" y="73"/>
                    </a:lnTo>
                    <a:lnTo>
                      <a:pt x="411" y="73"/>
                    </a:lnTo>
                    <a:lnTo>
                      <a:pt x="407" y="73"/>
                    </a:lnTo>
                    <a:lnTo>
                      <a:pt x="402" y="73"/>
                    </a:lnTo>
                    <a:lnTo>
                      <a:pt x="397" y="73"/>
                    </a:lnTo>
                    <a:lnTo>
                      <a:pt x="393" y="73"/>
                    </a:lnTo>
                    <a:lnTo>
                      <a:pt x="388" y="73"/>
                    </a:lnTo>
                    <a:lnTo>
                      <a:pt x="383" y="73"/>
                    </a:lnTo>
                    <a:lnTo>
                      <a:pt x="378" y="73"/>
                    </a:lnTo>
                    <a:lnTo>
                      <a:pt x="374" y="74"/>
                    </a:lnTo>
                    <a:lnTo>
                      <a:pt x="368" y="74"/>
                    </a:lnTo>
                    <a:lnTo>
                      <a:pt x="364" y="74"/>
                    </a:lnTo>
                    <a:lnTo>
                      <a:pt x="359" y="74"/>
                    </a:lnTo>
                    <a:lnTo>
                      <a:pt x="355" y="74"/>
                    </a:lnTo>
                    <a:lnTo>
                      <a:pt x="350" y="74"/>
                    </a:lnTo>
                    <a:lnTo>
                      <a:pt x="345" y="74"/>
                    </a:lnTo>
                    <a:lnTo>
                      <a:pt x="340" y="74"/>
                    </a:lnTo>
                    <a:lnTo>
                      <a:pt x="334" y="75"/>
                    </a:lnTo>
                    <a:lnTo>
                      <a:pt x="329" y="75"/>
                    </a:lnTo>
                    <a:lnTo>
                      <a:pt x="323" y="75"/>
                    </a:lnTo>
                    <a:lnTo>
                      <a:pt x="317" y="77"/>
                    </a:lnTo>
                    <a:lnTo>
                      <a:pt x="313" y="78"/>
                    </a:lnTo>
                    <a:lnTo>
                      <a:pt x="306" y="78"/>
                    </a:lnTo>
                    <a:lnTo>
                      <a:pt x="301" y="80"/>
                    </a:lnTo>
                    <a:lnTo>
                      <a:pt x="294" y="80"/>
                    </a:lnTo>
                    <a:lnTo>
                      <a:pt x="288" y="81"/>
                    </a:lnTo>
                    <a:lnTo>
                      <a:pt x="281" y="81"/>
                    </a:lnTo>
                    <a:lnTo>
                      <a:pt x="275" y="83"/>
                    </a:lnTo>
                    <a:lnTo>
                      <a:pt x="268" y="84"/>
                    </a:lnTo>
                    <a:lnTo>
                      <a:pt x="263" y="85"/>
                    </a:lnTo>
                    <a:lnTo>
                      <a:pt x="256" y="87"/>
                    </a:lnTo>
                    <a:lnTo>
                      <a:pt x="250" y="88"/>
                    </a:lnTo>
                    <a:lnTo>
                      <a:pt x="243" y="88"/>
                    </a:lnTo>
                    <a:lnTo>
                      <a:pt x="236" y="90"/>
                    </a:lnTo>
                    <a:lnTo>
                      <a:pt x="229" y="91"/>
                    </a:lnTo>
                    <a:lnTo>
                      <a:pt x="224" y="93"/>
                    </a:lnTo>
                    <a:lnTo>
                      <a:pt x="217" y="94"/>
                    </a:lnTo>
                    <a:lnTo>
                      <a:pt x="210" y="96"/>
                    </a:lnTo>
                    <a:lnTo>
                      <a:pt x="203" y="97"/>
                    </a:lnTo>
                    <a:lnTo>
                      <a:pt x="197" y="98"/>
                    </a:lnTo>
                    <a:lnTo>
                      <a:pt x="190" y="101"/>
                    </a:lnTo>
                    <a:lnTo>
                      <a:pt x="183" y="103"/>
                    </a:lnTo>
                    <a:lnTo>
                      <a:pt x="176" y="104"/>
                    </a:lnTo>
                    <a:lnTo>
                      <a:pt x="170" y="106"/>
                    </a:lnTo>
                    <a:lnTo>
                      <a:pt x="163" y="107"/>
                    </a:lnTo>
                    <a:lnTo>
                      <a:pt x="158" y="108"/>
                    </a:lnTo>
                    <a:lnTo>
                      <a:pt x="151" y="110"/>
                    </a:lnTo>
                    <a:lnTo>
                      <a:pt x="145" y="111"/>
                    </a:lnTo>
                    <a:lnTo>
                      <a:pt x="138" y="113"/>
                    </a:lnTo>
                    <a:lnTo>
                      <a:pt x="133" y="116"/>
                    </a:lnTo>
                    <a:lnTo>
                      <a:pt x="127" y="116"/>
                    </a:lnTo>
                    <a:lnTo>
                      <a:pt x="121" y="117"/>
                    </a:lnTo>
                    <a:lnTo>
                      <a:pt x="116" y="118"/>
                    </a:lnTo>
                    <a:lnTo>
                      <a:pt x="110" y="121"/>
                    </a:lnTo>
                    <a:lnTo>
                      <a:pt x="105" y="121"/>
                    </a:lnTo>
                    <a:lnTo>
                      <a:pt x="99" y="123"/>
                    </a:lnTo>
                    <a:lnTo>
                      <a:pt x="93" y="124"/>
                    </a:lnTo>
                    <a:lnTo>
                      <a:pt x="89" y="126"/>
                    </a:lnTo>
                    <a:lnTo>
                      <a:pt x="84" y="127"/>
                    </a:lnTo>
                    <a:lnTo>
                      <a:pt x="79" y="128"/>
                    </a:lnTo>
                    <a:lnTo>
                      <a:pt x="75" y="128"/>
                    </a:lnTo>
                    <a:lnTo>
                      <a:pt x="71" y="131"/>
                    </a:lnTo>
                    <a:lnTo>
                      <a:pt x="67" y="131"/>
                    </a:lnTo>
                    <a:lnTo>
                      <a:pt x="63" y="133"/>
                    </a:lnTo>
                    <a:lnTo>
                      <a:pt x="60" y="133"/>
                    </a:lnTo>
                    <a:lnTo>
                      <a:pt x="56" y="134"/>
                    </a:lnTo>
                    <a:lnTo>
                      <a:pt x="50" y="136"/>
                    </a:lnTo>
                    <a:lnTo>
                      <a:pt x="44" y="138"/>
                    </a:lnTo>
                    <a:lnTo>
                      <a:pt x="40" y="138"/>
                    </a:lnTo>
                    <a:lnTo>
                      <a:pt x="37" y="140"/>
                    </a:lnTo>
                    <a:lnTo>
                      <a:pt x="36" y="141"/>
                    </a:lnTo>
                    <a:lnTo>
                      <a:pt x="39" y="141"/>
                    </a:lnTo>
                    <a:lnTo>
                      <a:pt x="42" y="140"/>
                    </a:lnTo>
                    <a:lnTo>
                      <a:pt x="46" y="140"/>
                    </a:lnTo>
                    <a:lnTo>
                      <a:pt x="49" y="138"/>
                    </a:lnTo>
                    <a:lnTo>
                      <a:pt x="51" y="138"/>
                    </a:lnTo>
                    <a:lnTo>
                      <a:pt x="54" y="137"/>
                    </a:lnTo>
                    <a:lnTo>
                      <a:pt x="58" y="137"/>
                    </a:lnTo>
                    <a:lnTo>
                      <a:pt x="61" y="136"/>
                    </a:lnTo>
                    <a:lnTo>
                      <a:pt x="65" y="136"/>
                    </a:lnTo>
                    <a:lnTo>
                      <a:pt x="70" y="136"/>
                    </a:lnTo>
                    <a:lnTo>
                      <a:pt x="75" y="136"/>
                    </a:lnTo>
                    <a:lnTo>
                      <a:pt x="79" y="134"/>
                    </a:lnTo>
                    <a:lnTo>
                      <a:pt x="84" y="133"/>
                    </a:lnTo>
                    <a:lnTo>
                      <a:pt x="89" y="131"/>
                    </a:lnTo>
                    <a:lnTo>
                      <a:pt x="95" y="131"/>
                    </a:lnTo>
                    <a:lnTo>
                      <a:pt x="100" y="130"/>
                    </a:lnTo>
                    <a:lnTo>
                      <a:pt x="106" y="128"/>
                    </a:lnTo>
                    <a:lnTo>
                      <a:pt x="112" y="128"/>
                    </a:lnTo>
                    <a:lnTo>
                      <a:pt x="117" y="128"/>
                    </a:lnTo>
                    <a:lnTo>
                      <a:pt x="123" y="127"/>
                    </a:lnTo>
                    <a:lnTo>
                      <a:pt x="128" y="126"/>
                    </a:lnTo>
                    <a:lnTo>
                      <a:pt x="135" y="124"/>
                    </a:lnTo>
                    <a:lnTo>
                      <a:pt x="142" y="124"/>
                    </a:lnTo>
                    <a:lnTo>
                      <a:pt x="148" y="123"/>
                    </a:lnTo>
                    <a:lnTo>
                      <a:pt x="155" y="123"/>
                    </a:lnTo>
                    <a:lnTo>
                      <a:pt x="162" y="121"/>
                    </a:lnTo>
                    <a:lnTo>
                      <a:pt x="169" y="121"/>
                    </a:lnTo>
                    <a:lnTo>
                      <a:pt x="175" y="120"/>
                    </a:lnTo>
                    <a:lnTo>
                      <a:pt x="182" y="118"/>
                    </a:lnTo>
                    <a:lnTo>
                      <a:pt x="189" y="117"/>
                    </a:lnTo>
                    <a:lnTo>
                      <a:pt x="196" y="116"/>
                    </a:lnTo>
                    <a:lnTo>
                      <a:pt x="203" y="116"/>
                    </a:lnTo>
                    <a:lnTo>
                      <a:pt x="210" y="114"/>
                    </a:lnTo>
                    <a:lnTo>
                      <a:pt x="217" y="113"/>
                    </a:lnTo>
                    <a:lnTo>
                      <a:pt x="224" y="113"/>
                    </a:lnTo>
                    <a:lnTo>
                      <a:pt x="231" y="111"/>
                    </a:lnTo>
                    <a:lnTo>
                      <a:pt x="238" y="110"/>
                    </a:lnTo>
                    <a:lnTo>
                      <a:pt x="245" y="108"/>
                    </a:lnTo>
                    <a:lnTo>
                      <a:pt x="252" y="108"/>
                    </a:lnTo>
                    <a:lnTo>
                      <a:pt x="257" y="107"/>
                    </a:lnTo>
                    <a:lnTo>
                      <a:pt x="264" y="107"/>
                    </a:lnTo>
                    <a:lnTo>
                      <a:pt x="271" y="106"/>
                    </a:lnTo>
                    <a:lnTo>
                      <a:pt x="278" y="106"/>
                    </a:lnTo>
                    <a:lnTo>
                      <a:pt x="285" y="104"/>
                    </a:lnTo>
                    <a:lnTo>
                      <a:pt x="291" y="104"/>
                    </a:lnTo>
                    <a:lnTo>
                      <a:pt x="298" y="103"/>
                    </a:lnTo>
                    <a:lnTo>
                      <a:pt x="303" y="101"/>
                    </a:lnTo>
                    <a:lnTo>
                      <a:pt x="309" y="101"/>
                    </a:lnTo>
                    <a:lnTo>
                      <a:pt x="315" y="101"/>
                    </a:lnTo>
                    <a:lnTo>
                      <a:pt x="320" y="100"/>
                    </a:lnTo>
                    <a:lnTo>
                      <a:pt x="327" y="100"/>
                    </a:lnTo>
                    <a:lnTo>
                      <a:pt x="333" y="98"/>
                    </a:lnTo>
                    <a:lnTo>
                      <a:pt x="338" y="98"/>
                    </a:lnTo>
                    <a:lnTo>
                      <a:pt x="343" y="97"/>
                    </a:lnTo>
                    <a:lnTo>
                      <a:pt x="348" y="97"/>
                    </a:lnTo>
                    <a:lnTo>
                      <a:pt x="352" y="97"/>
                    </a:lnTo>
                    <a:lnTo>
                      <a:pt x="358" y="97"/>
                    </a:lnTo>
                    <a:lnTo>
                      <a:pt x="362" y="97"/>
                    </a:lnTo>
                    <a:lnTo>
                      <a:pt x="367" y="97"/>
                    </a:lnTo>
                    <a:lnTo>
                      <a:pt x="371" y="96"/>
                    </a:lnTo>
                    <a:lnTo>
                      <a:pt x="374" y="96"/>
                    </a:lnTo>
                    <a:lnTo>
                      <a:pt x="378" y="96"/>
                    </a:lnTo>
                    <a:lnTo>
                      <a:pt x="382" y="96"/>
                    </a:lnTo>
                    <a:lnTo>
                      <a:pt x="386" y="96"/>
                    </a:lnTo>
                    <a:lnTo>
                      <a:pt x="390" y="96"/>
                    </a:lnTo>
                    <a:lnTo>
                      <a:pt x="395" y="96"/>
                    </a:lnTo>
                    <a:lnTo>
                      <a:pt x="400" y="96"/>
                    </a:lnTo>
                    <a:lnTo>
                      <a:pt x="403" y="94"/>
                    </a:lnTo>
                    <a:lnTo>
                      <a:pt x="407" y="94"/>
                    </a:lnTo>
                    <a:lnTo>
                      <a:pt x="413" y="94"/>
                    </a:lnTo>
                    <a:lnTo>
                      <a:pt x="417" y="94"/>
                    </a:lnTo>
                    <a:lnTo>
                      <a:pt x="421" y="94"/>
                    </a:lnTo>
                    <a:lnTo>
                      <a:pt x="425" y="94"/>
                    </a:lnTo>
                    <a:lnTo>
                      <a:pt x="430" y="94"/>
                    </a:lnTo>
                    <a:lnTo>
                      <a:pt x="434" y="94"/>
                    </a:lnTo>
                    <a:lnTo>
                      <a:pt x="438" y="94"/>
                    </a:lnTo>
                    <a:lnTo>
                      <a:pt x="442" y="94"/>
                    </a:lnTo>
                    <a:lnTo>
                      <a:pt x="446" y="94"/>
                    </a:lnTo>
                    <a:lnTo>
                      <a:pt x="451" y="94"/>
                    </a:lnTo>
                    <a:lnTo>
                      <a:pt x="455" y="94"/>
                    </a:lnTo>
                    <a:lnTo>
                      <a:pt x="459" y="94"/>
                    </a:lnTo>
                    <a:lnTo>
                      <a:pt x="463" y="94"/>
                    </a:lnTo>
                    <a:lnTo>
                      <a:pt x="467" y="94"/>
                    </a:lnTo>
                    <a:lnTo>
                      <a:pt x="472" y="94"/>
                    </a:lnTo>
                    <a:lnTo>
                      <a:pt x="476" y="94"/>
                    </a:lnTo>
                    <a:lnTo>
                      <a:pt x="480" y="94"/>
                    </a:lnTo>
                    <a:lnTo>
                      <a:pt x="484" y="94"/>
                    </a:lnTo>
                    <a:lnTo>
                      <a:pt x="488" y="94"/>
                    </a:lnTo>
                    <a:lnTo>
                      <a:pt x="493" y="94"/>
                    </a:lnTo>
                    <a:lnTo>
                      <a:pt x="495" y="94"/>
                    </a:lnTo>
                    <a:lnTo>
                      <a:pt x="500" y="96"/>
                    </a:lnTo>
                    <a:lnTo>
                      <a:pt x="504" y="96"/>
                    </a:lnTo>
                    <a:lnTo>
                      <a:pt x="507" y="96"/>
                    </a:lnTo>
                    <a:lnTo>
                      <a:pt x="511" y="96"/>
                    </a:lnTo>
                    <a:lnTo>
                      <a:pt x="514" y="96"/>
                    </a:lnTo>
                    <a:lnTo>
                      <a:pt x="521" y="96"/>
                    </a:lnTo>
                    <a:lnTo>
                      <a:pt x="528" y="96"/>
                    </a:lnTo>
                    <a:lnTo>
                      <a:pt x="533" y="96"/>
                    </a:lnTo>
                    <a:lnTo>
                      <a:pt x="539" y="96"/>
                    </a:lnTo>
                    <a:lnTo>
                      <a:pt x="544" y="96"/>
                    </a:lnTo>
                    <a:lnTo>
                      <a:pt x="550" y="96"/>
                    </a:lnTo>
                    <a:lnTo>
                      <a:pt x="553" y="96"/>
                    </a:lnTo>
                    <a:lnTo>
                      <a:pt x="557" y="96"/>
                    </a:lnTo>
                    <a:lnTo>
                      <a:pt x="560" y="96"/>
                    </a:lnTo>
                    <a:lnTo>
                      <a:pt x="564" y="96"/>
                    </a:lnTo>
                    <a:lnTo>
                      <a:pt x="567" y="96"/>
                    </a:lnTo>
                    <a:lnTo>
                      <a:pt x="570" y="97"/>
                    </a:lnTo>
                    <a:lnTo>
                      <a:pt x="570" y="100"/>
                    </a:lnTo>
                    <a:lnTo>
                      <a:pt x="572" y="106"/>
                    </a:lnTo>
                    <a:lnTo>
                      <a:pt x="572" y="108"/>
                    </a:lnTo>
                    <a:lnTo>
                      <a:pt x="572" y="111"/>
                    </a:lnTo>
                    <a:lnTo>
                      <a:pt x="571" y="113"/>
                    </a:lnTo>
                    <a:lnTo>
                      <a:pt x="568" y="114"/>
                    </a:lnTo>
                    <a:lnTo>
                      <a:pt x="564" y="113"/>
                    </a:lnTo>
                    <a:lnTo>
                      <a:pt x="558" y="113"/>
                    </a:lnTo>
                    <a:lnTo>
                      <a:pt x="554" y="111"/>
                    </a:lnTo>
                    <a:lnTo>
                      <a:pt x="551" y="111"/>
                    </a:lnTo>
                    <a:lnTo>
                      <a:pt x="546" y="111"/>
                    </a:lnTo>
                    <a:lnTo>
                      <a:pt x="542" y="111"/>
                    </a:lnTo>
                    <a:lnTo>
                      <a:pt x="535" y="111"/>
                    </a:lnTo>
                    <a:lnTo>
                      <a:pt x="529" y="111"/>
                    </a:lnTo>
                    <a:lnTo>
                      <a:pt x="523" y="111"/>
                    </a:lnTo>
                    <a:lnTo>
                      <a:pt x="516" y="111"/>
                    </a:lnTo>
                    <a:lnTo>
                      <a:pt x="514" y="111"/>
                    </a:lnTo>
                    <a:lnTo>
                      <a:pt x="509" y="111"/>
                    </a:lnTo>
                    <a:lnTo>
                      <a:pt x="507" y="111"/>
                    </a:lnTo>
                    <a:lnTo>
                      <a:pt x="502" y="111"/>
                    </a:lnTo>
                    <a:lnTo>
                      <a:pt x="500" y="111"/>
                    </a:lnTo>
                    <a:lnTo>
                      <a:pt x="495" y="111"/>
                    </a:lnTo>
                    <a:lnTo>
                      <a:pt x="491" y="111"/>
                    </a:lnTo>
                    <a:lnTo>
                      <a:pt x="488" y="111"/>
                    </a:lnTo>
                    <a:lnTo>
                      <a:pt x="484" y="111"/>
                    </a:lnTo>
                    <a:lnTo>
                      <a:pt x="480" y="111"/>
                    </a:lnTo>
                    <a:lnTo>
                      <a:pt x="476" y="111"/>
                    </a:lnTo>
                    <a:lnTo>
                      <a:pt x="472" y="111"/>
                    </a:lnTo>
                    <a:lnTo>
                      <a:pt x="467" y="111"/>
                    </a:lnTo>
                    <a:lnTo>
                      <a:pt x="463" y="111"/>
                    </a:lnTo>
                    <a:lnTo>
                      <a:pt x="459" y="111"/>
                    </a:lnTo>
                    <a:lnTo>
                      <a:pt x="455" y="111"/>
                    </a:lnTo>
                    <a:lnTo>
                      <a:pt x="451" y="111"/>
                    </a:lnTo>
                    <a:lnTo>
                      <a:pt x="446" y="111"/>
                    </a:lnTo>
                    <a:lnTo>
                      <a:pt x="442" y="111"/>
                    </a:lnTo>
                    <a:lnTo>
                      <a:pt x="438" y="111"/>
                    </a:lnTo>
                    <a:lnTo>
                      <a:pt x="434" y="111"/>
                    </a:lnTo>
                    <a:lnTo>
                      <a:pt x="430" y="111"/>
                    </a:lnTo>
                    <a:lnTo>
                      <a:pt x="425" y="111"/>
                    </a:lnTo>
                    <a:lnTo>
                      <a:pt x="421" y="111"/>
                    </a:lnTo>
                    <a:lnTo>
                      <a:pt x="417" y="111"/>
                    </a:lnTo>
                    <a:lnTo>
                      <a:pt x="413" y="111"/>
                    </a:lnTo>
                    <a:lnTo>
                      <a:pt x="407" y="111"/>
                    </a:lnTo>
                    <a:lnTo>
                      <a:pt x="404" y="111"/>
                    </a:lnTo>
                    <a:lnTo>
                      <a:pt x="400" y="111"/>
                    </a:lnTo>
                    <a:lnTo>
                      <a:pt x="395" y="113"/>
                    </a:lnTo>
                    <a:lnTo>
                      <a:pt x="390" y="113"/>
                    </a:lnTo>
                    <a:lnTo>
                      <a:pt x="388" y="113"/>
                    </a:lnTo>
                    <a:lnTo>
                      <a:pt x="382" y="113"/>
                    </a:lnTo>
                    <a:lnTo>
                      <a:pt x="379" y="113"/>
                    </a:lnTo>
                    <a:lnTo>
                      <a:pt x="374" y="113"/>
                    </a:lnTo>
                    <a:lnTo>
                      <a:pt x="371" y="114"/>
                    </a:lnTo>
                    <a:lnTo>
                      <a:pt x="367" y="114"/>
                    </a:lnTo>
                    <a:lnTo>
                      <a:pt x="362" y="114"/>
                    </a:lnTo>
                    <a:lnTo>
                      <a:pt x="359" y="114"/>
                    </a:lnTo>
                    <a:lnTo>
                      <a:pt x="355" y="116"/>
                    </a:lnTo>
                    <a:lnTo>
                      <a:pt x="351" y="116"/>
                    </a:lnTo>
                    <a:lnTo>
                      <a:pt x="347" y="116"/>
                    </a:lnTo>
                    <a:lnTo>
                      <a:pt x="341" y="116"/>
                    </a:lnTo>
                    <a:lnTo>
                      <a:pt x="337" y="116"/>
                    </a:lnTo>
                    <a:lnTo>
                      <a:pt x="331" y="116"/>
                    </a:lnTo>
                    <a:lnTo>
                      <a:pt x="327" y="117"/>
                    </a:lnTo>
                    <a:lnTo>
                      <a:pt x="320" y="117"/>
                    </a:lnTo>
                    <a:lnTo>
                      <a:pt x="316" y="118"/>
                    </a:lnTo>
                    <a:lnTo>
                      <a:pt x="309" y="118"/>
                    </a:lnTo>
                    <a:lnTo>
                      <a:pt x="303" y="120"/>
                    </a:lnTo>
                    <a:lnTo>
                      <a:pt x="298" y="120"/>
                    </a:lnTo>
                    <a:lnTo>
                      <a:pt x="291" y="121"/>
                    </a:lnTo>
                    <a:lnTo>
                      <a:pt x="284" y="121"/>
                    </a:lnTo>
                    <a:lnTo>
                      <a:pt x="278" y="123"/>
                    </a:lnTo>
                    <a:lnTo>
                      <a:pt x="271" y="123"/>
                    </a:lnTo>
                    <a:lnTo>
                      <a:pt x="266" y="124"/>
                    </a:lnTo>
                    <a:lnTo>
                      <a:pt x="257" y="126"/>
                    </a:lnTo>
                    <a:lnTo>
                      <a:pt x="250" y="127"/>
                    </a:lnTo>
                    <a:lnTo>
                      <a:pt x="243" y="127"/>
                    </a:lnTo>
                    <a:lnTo>
                      <a:pt x="236" y="128"/>
                    </a:lnTo>
                    <a:lnTo>
                      <a:pt x="228" y="128"/>
                    </a:lnTo>
                    <a:lnTo>
                      <a:pt x="222" y="130"/>
                    </a:lnTo>
                    <a:lnTo>
                      <a:pt x="214" y="131"/>
                    </a:lnTo>
                    <a:lnTo>
                      <a:pt x="207" y="133"/>
                    </a:lnTo>
                    <a:lnTo>
                      <a:pt x="200" y="134"/>
                    </a:lnTo>
                    <a:lnTo>
                      <a:pt x="191" y="136"/>
                    </a:lnTo>
                    <a:lnTo>
                      <a:pt x="184" y="136"/>
                    </a:lnTo>
                    <a:lnTo>
                      <a:pt x="176" y="137"/>
                    </a:lnTo>
                    <a:lnTo>
                      <a:pt x="169" y="138"/>
                    </a:lnTo>
                    <a:lnTo>
                      <a:pt x="162" y="140"/>
                    </a:lnTo>
                    <a:lnTo>
                      <a:pt x="155" y="141"/>
                    </a:lnTo>
                    <a:lnTo>
                      <a:pt x="148" y="143"/>
                    </a:lnTo>
                    <a:lnTo>
                      <a:pt x="140" y="144"/>
                    </a:lnTo>
                    <a:lnTo>
                      <a:pt x="133" y="144"/>
                    </a:lnTo>
                    <a:lnTo>
                      <a:pt x="126" y="146"/>
                    </a:lnTo>
                    <a:lnTo>
                      <a:pt x="119" y="147"/>
                    </a:lnTo>
                    <a:lnTo>
                      <a:pt x="110" y="147"/>
                    </a:lnTo>
                    <a:lnTo>
                      <a:pt x="105" y="149"/>
                    </a:lnTo>
                    <a:lnTo>
                      <a:pt x="98" y="150"/>
                    </a:lnTo>
                    <a:lnTo>
                      <a:pt x="91" y="151"/>
                    </a:lnTo>
                    <a:lnTo>
                      <a:pt x="84" y="151"/>
                    </a:lnTo>
                    <a:lnTo>
                      <a:pt x="78" y="153"/>
                    </a:lnTo>
                    <a:lnTo>
                      <a:pt x="72" y="154"/>
                    </a:lnTo>
                    <a:lnTo>
                      <a:pt x="67" y="156"/>
                    </a:lnTo>
                    <a:lnTo>
                      <a:pt x="61" y="156"/>
                    </a:lnTo>
                    <a:lnTo>
                      <a:pt x="54" y="157"/>
                    </a:lnTo>
                    <a:lnTo>
                      <a:pt x="49" y="157"/>
                    </a:lnTo>
                    <a:lnTo>
                      <a:pt x="44" y="159"/>
                    </a:lnTo>
                    <a:lnTo>
                      <a:pt x="39" y="159"/>
                    </a:lnTo>
                    <a:lnTo>
                      <a:pt x="35" y="160"/>
                    </a:lnTo>
                    <a:lnTo>
                      <a:pt x="30" y="160"/>
                    </a:lnTo>
                    <a:lnTo>
                      <a:pt x="26" y="161"/>
                    </a:lnTo>
                    <a:lnTo>
                      <a:pt x="22" y="161"/>
                    </a:lnTo>
                    <a:lnTo>
                      <a:pt x="19" y="163"/>
                    </a:lnTo>
                    <a:lnTo>
                      <a:pt x="16" y="163"/>
                    </a:lnTo>
                    <a:lnTo>
                      <a:pt x="14" y="164"/>
                    </a:lnTo>
                    <a:lnTo>
                      <a:pt x="8" y="164"/>
                    </a:lnTo>
                    <a:lnTo>
                      <a:pt x="4" y="166"/>
                    </a:lnTo>
                    <a:lnTo>
                      <a:pt x="2" y="166"/>
                    </a:lnTo>
                    <a:lnTo>
                      <a:pt x="2" y="167"/>
                    </a:lnTo>
                    <a:lnTo>
                      <a:pt x="1" y="164"/>
                    </a:lnTo>
                    <a:lnTo>
                      <a:pt x="0" y="160"/>
                    </a:lnTo>
                    <a:lnTo>
                      <a:pt x="0" y="157"/>
                    </a:lnTo>
                    <a:lnTo>
                      <a:pt x="2" y="154"/>
                    </a:lnTo>
                    <a:lnTo>
                      <a:pt x="4" y="153"/>
                    </a:lnTo>
                    <a:lnTo>
                      <a:pt x="7" y="151"/>
                    </a:lnTo>
                    <a:lnTo>
                      <a:pt x="9" y="151"/>
                    </a:lnTo>
                    <a:lnTo>
                      <a:pt x="15" y="150"/>
                    </a:lnTo>
                    <a:lnTo>
                      <a:pt x="14" y="150"/>
                    </a:lnTo>
                    <a:lnTo>
                      <a:pt x="11" y="149"/>
                    </a:lnTo>
                    <a:lnTo>
                      <a:pt x="9" y="146"/>
                    </a:lnTo>
                    <a:lnTo>
                      <a:pt x="8" y="144"/>
                    </a:lnTo>
                    <a:lnTo>
                      <a:pt x="8" y="140"/>
                    </a:lnTo>
                    <a:lnTo>
                      <a:pt x="11" y="136"/>
                    </a:lnTo>
                    <a:lnTo>
                      <a:pt x="14" y="134"/>
                    </a:lnTo>
                    <a:lnTo>
                      <a:pt x="18" y="131"/>
                    </a:lnTo>
                    <a:lnTo>
                      <a:pt x="21" y="130"/>
                    </a:lnTo>
                    <a:lnTo>
                      <a:pt x="23" y="130"/>
                    </a:lnTo>
                    <a:lnTo>
                      <a:pt x="26" y="128"/>
                    </a:lnTo>
                    <a:lnTo>
                      <a:pt x="30" y="128"/>
                    </a:lnTo>
                    <a:lnTo>
                      <a:pt x="29" y="128"/>
                    </a:lnTo>
                    <a:lnTo>
                      <a:pt x="28" y="128"/>
                    </a:lnTo>
                    <a:lnTo>
                      <a:pt x="23" y="128"/>
                    </a:lnTo>
                    <a:lnTo>
                      <a:pt x="21" y="128"/>
                    </a:lnTo>
                    <a:lnTo>
                      <a:pt x="16" y="127"/>
                    </a:lnTo>
                    <a:lnTo>
                      <a:pt x="14" y="126"/>
                    </a:lnTo>
                    <a:lnTo>
                      <a:pt x="9" y="124"/>
                    </a:lnTo>
                    <a:lnTo>
                      <a:pt x="8" y="123"/>
                    </a:lnTo>
                    <a:lnTo>
                      <a:pt x="12"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52"/>
              <p:cNvSpPr>
                <a:spLocks/>
              </p:cNvSpPr>
              <p:nvPr/>
            </p:nvSpPr>
            <p:spPr bwMode="auto">
              <a:xfrm>
                <a:off x="505" y="2480"/>
                <a:ext cx="12" cy="12"/>
              </a:xfrm>
              <a:custGeom>
                <a:avLst/>
                <a:gdLst>
                  <a:gd name="T0" fmla="*/ 2 w 24"/>
                  <a:gd name="T1" fmla="*/ 2 h 23"/>
                  <a:gd name="T2" fmla="*/ 2 w 24"/>
                  <a:gd name="T3" fmla="*/ 1 h 23"/>
                  <a:gd name="T4" fmla="*/ 2 w 24"/>
                  <a:gd name="T5" fmla="*/ 1 h 23"/>
                  <a:gd name="T6" fmla="*/ 2 w 24"/>
                  <a:gd name="T7" fmla="*/ 1 h 23"/>
                  <a:gd name="T8" fmla="*/ 1 w 24"/>
                  <a:gd name="T9" fmla="*/ 1 h 23"/>
                  <a:gd name="T10" fmla="*/ 1 w 24"/>
                  <a:gd name="T11" fmla="*/ 1 h 23"/>
                  <a:gd name="T12" fmla="*/ 1 w 24"/>
                  <a:gd name="T13" fmla="*/ 0 h 23"/>
                  <a:gd name="T14" fmla="*/ 1 w 24"/>
                  <a:gd name="T15" fmla="*/ 1 h 23"/>
                  <a:gd name="T16" fmla="*/ 1 w 24"/>
                  <a:gd name="T17" fmla="*/ 1 h 23"/>
                  <a:gd name="T18" fmla="*/ 0 w 24"/>
                  <a:gd name="T19" fmla="*/ 1 h 23"/>
                  <a:gd name="T20" fmla="*/ 0 w 24"/>
                  <a:gd name="T21" fmla="*/ 1 h 23"/>
                  <a:gd name="T22" fmla="*/ 1 w 24"/>
                  <a:gd name="T23" fmla="*/ 1 h 23"/>
                  <a:gd name="T24" fmla="*/ 1 w 24"/>
                  <a:gd name="T25" fmla="*/ 2 h 23"/>
                  <a:gd name="T26" fmla="*/ 1 w 24"/>
                  <a:gd name="T27" fmla="*/ 2 h 23"/>
                  <a:gd name="T28" fmla="*/ 1 w 24"/>
                  <a:gd name="T29" fmla="*/ 2 h 23"/>
                  <a:gd name="T30" fmla="*/ 2 w 24"/>
                  <a:gd name="T31" fmla="*/ 2 h 23"/>
                  <a:gd name="T32" fmla="*/ 2 w 24"/>
                  <a:gd name="T33" fmla="*/ 2 h 23"/>
                  <a:gd name="T34" fmla="*/ 2 w 24"/>
                  <a:gd name="T35" fmla="*/ 2 h 23"/>
                  <a:gd name="T36" fmla="*/ 2 w 24"/>
                  <a:gd name="T37" fmla="*/ 2 h 23"/>
                  <a:gd name="T38" fmla="*/ 2 w 24"/>
                  <a:gd name="T39" fmla="*/ 2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23"/>
                  <a:gd name="T62" fmla="*/ 24 w 24"/>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23">
                    <a:moveTo>
                      <a:pt x="24" y="19"/>
                    </a:moveTo>
                    <a:lnTo>
                      <a:pt x="23" y="16"/>
                    </a:lnTo>
                    <a:lnTo>
                      <a:pt x="21" y="13"/>
                    </a:lnTo>
                    <a:lnTo>
                      <a:pt x="19" y="11"/>
                    </a:lnTo>
                    <a:lnTo>
                      <a:pt x="16" y="8"/>
                    </a:lnTo>
                    <a:lnTo>
                      <a:pt x="12" y="2"/>
                    </a:lnTo>
                    <a:lnTo>
                      <a:pt x="7" y="0"/>
                    </a:lnTo>
                    <a:lnTo>
                      <a:pt x="5" y="2"/>
                    </a:lnTo>
                    <a:lnTo>
                      <a:pt x="2" y="5"/>
                    </a:lnTo>
                    <a:lnTo>
                      <a:pt x="0" y="8"/>
                    </a:lnTo>
                    <a:lnTo>
                      <a:pt x="0" y="12"/>
                    </a:lnTo>
                    <a:lnTo>
                      <a:pt x="5" y="15"/>
                    </a:lnTo>
                    <a:lnTo>
                      <a:pt x="7" y="19"/>
                    </a:lnTo>
                    <a:lnTo>
                      <a:pt x="12" y="22"/>
                    </a:lnTo>
                    <a:lnTo>
                      <a:pt x="16" y="23"/>
                    </a:lnTo>
                    <a:lnTo>
                      <a:pt x="20" y="22"/>
                    </a:lnTo>
                    <a:lnTo>
                      <a:pt x="21" y="21"/>
                    </a:lnTo>
                    <a:lnTo>
                      <a:pt x="2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53"/>
              <p:cNvSpPr>
                <a:spLocks/>
              </p:cNvSpPr>
              <p:nvPr/>
            </p:nvSpPr>
            <p:spPr bwMode="auto">
              <a:xfrm>
                <a:off x="515" y="2483"/>
                <a:ext cx="51" cy="45"/>
              </a:xfrm>
              <a:custGeom>
                <a:avLst/>
                <a:gdLst>
                  <a:gd name="T0" fmla="*/ 0 w 101"/>
                  <a:gd name="T1" fmla="*/ 4 h 90"/>
                  <a:gd name="T2" fmla="*/ 0 w 101"/>
                  <a:gd name="T3" fmla="*/ 3 h 90"/>
                  <a:gd name="T4" fmla="*/ 1 w 101"/>
                  <a:gd name="T5" fmla="*/ 2 h 90"/>
                  <a:gd name="T6" fmla="*/ 1 w 101"/>
                  <a:gd name="T7" fmla="*/ 2 h 90"/>
                  <a:gd name="T8" fmla="*/ 2 w 101"/>
                  <a:gd name="T9" fmla="*/ 1 h 90"/>
                  <a:gd name="T10" fmla="*/ 3 w 101"/>
                  <a:gd name="T11" fmla="*/ 0 h 90"/>
                  <a:gd name="T12" fmla="*/ 4 w 101"/>
                  <a:gd name="T13" fmla="*/ 1 h 90"/>
                  <a:gd name="T14" fmla="*/ 5 w 101"/>
                  <a:gd name="T15" fmla="*/ 1 h 90"/>
                  <a:gd name="T16" fmla="*/ 6 w 101"/>
                  <a:gd name="T17" fmla="*/ 2 h 90"/>
                  <a:gd name="T18" fmla="*/ 6 w 101"/>
                  <a:gd name="T19" fmla="*/ 2 h 90"/>
                  <a:gd name="T20" fmla="*/ 7 w 101"/>
                  <a:gd name="T21" fmla="*/ 2 h 90"/>
                  <a:gd name="T22" fmla="*/ 7 w 101"/>
                  <a:gd name="T23" fmla="*/ 3 h 90"/>
                  <a:gd name="T24" fmla="*/ 6 w 101"/>
                  <a:gd name="T25" fmla="*/ 4 h 90"/>
                  <a:gd name="T26" fmla="*/ 6 w 101"/>
                  <a:gd name="T27" fmla="*/ 4 h 90"/>
                  <a:gd name="T28" fmla="*/ 5 w 101"/>
                  <a:gd name="T29" fmla="*/ 3 h 90"/>
                  <a:gd name="T30" fmla="*/ 5 w 101"/>
                  <a:gd name="T31" fmla="*/ 3 h 90"/>
                  <a:gd name="T32" fmla="*/ 5 w 101"/>
                  <a:gd name="T33" fmla="*/ 2 h 90"/>
                  <a:gd name="T34" fmla="*/ 4 w 101"/>
                  <a:gd name="T35" fmla="*/ 1 h 90"/>
                  <a:gd name="T36" fmla="*/ 3 w 101"/>
                  <a:gd name="T37" fmla="*/ 1 h 90"/>
                  <a:gd name="T38" fmla="*/ 3 w 101"/>
                  <a:gd name="T39" fmla="*/ 1 h 90"/>
                  <a:gd name="T40" fmla="*/ 2 w 101"/>
                  <a:gd name="T41" fmla="*/ 2 h 90"/>
                  <a:gd name="T42" fmla="*/ 2 w 101"/>
                  <a:gd name="T43" fmla="*/ 3 h 90"/>
                  <a:gd name="T44" fmla="*/ 3 w 101"/>
                  <a:gd name="T45" fmla="*/ 3 h 90"/>
                  <a:gd name="T46" fmla="*/ 4 w 101"/>
                  <a:gd name="T47" fmla="*/ 3 h 90"/>
                  <a:gd name="T48" fmla="*/ 3 w 101"/>
                  <a:gd name="T49" fmla="*/ 3 h 90"/>
                  <a:gd name="T50" fmla="*/ 3 w 101"/>
                  <a:gd name="T51" fmla="*/ 4 h 90"/>
                  <a:gd name="T52" fmla="*/ 3 w 101"/>
                  <a:gd name="T53" fmla="*/ 5 h 90"/>
                  <a:gd name="T54" fmla="*/ 3 w 101"/>
                  <a:gd name="T55" fmla="*/ 5 h 90"/>
                  <a:gd name="T56" fmla="*/ 4 w 101"/>
                  <a:gd name="T57" fmla="*/ 5 h 90"/>
                  <a:gd name="T58" fmla="*/ 5 w 101"/>
                  <a:gd name="T59" fmla="*/ 6 h 90"/>
                  <a:gd name="T60" fmla="*/ 4 w 101"/>
                  <a:gd name="T61" fmla="*/ 6 h 90"/>
                  <a:gd name="T62" fmla="*/ 3 w 101"/>
                  <a:gd name="T63" fmla="*/ 6 h 90"/>
                  <a:gd name="T64" fmla="*/ 3 w 101"/>
                  <a:gd name="T65" fmla="*/ 6 h 90"/>
                  <a:gd name="T66" fmla="*/ 2 w 101"/>
                  <a:gd name="T67" fmla="*/ 6 h 90"/>
                  <a:gd name="T68" fmla="*/ 2 w 101"/>
                  <a:gd name="T69" fmla="*/ 6 h 90"/>
                  <a:gd name="T70" fmla="*/ 2 w 101"/>
                  <a:gd name="T71" fmla="*/ 5 h 90"/>
                  <a:gd name="T72" fmla="*/ 2 w 101"/>
                  <a:gd name="T73" fmla="*/ 5 h 90"/>
                  <a:gd name="T74" fmla="*/ 2 w 101"/>
                  <a:gd name="T75" fmla="*/ 4 h 90"/>
                  <a:gd name="T76" fmla="*/ 2 w 101"/>
                  <a:gd name="T77" fmla="*/ 3 h 90"/>
                  <a:gd name="T78" fmla="*/ 1 w 101"/>
                  <a:gd name="T79" fmla="*/ 3 h 90"/>
                  <a:gd name="T80" fmla="*/ 1 w 101"/>
                  <a:gd name="T81" fmla="*/ 4 h 90"/>
                  <a:gd name="T82" fmla="*/ 1 w 101"/>
                  <a:gd name="T83" fmla="*/ 5 h 90"/>
                  <a:gd name="T84" fmla="*/ 1 w 101"/>
                  <a:gd name="T85" fmla="*/ 5 h 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
                  <a:gd name="T130" fmla="*/ 0 h 90"/>
                  <a:gd name="T131" fmla="*/ 101 w 101"/>
                  <a:gd name="T132" fmla="*/ 90 h 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 h="90">
                    <a:moveTo>
                      <a:pt x="2" y="65"/>
                    </a:moveTo>
                    <a:lnTo>
                      <a:pt x="2" y="62"/>
                    </a:lnTo>
                    <a:lnTo>
                      <a:pt x="0" y="58"/>
                    </a:lnTo>
                    <a:lnTo>
                      <a:pt x="0" y="52"/>
                    </a:lnTo>
                    <a:lnTo>
                      <a:pt x="0" y="45"/>
                    </a:lnTo>
                    <a:lnTo>
                      <a:pt x="0" y="40"/>
                    </a:lnTo>
                    <a:lnTo>
                      <a:pt x="2" y="37"/>
                    </a:lnTo>
                    <a:lnTo>
                      <a:pt x="2" y="33"/>
                    </a:lnTo>
                    <a:lnTo>
                      <a:pt x="5" y="30"/>
                    </a:lnTo>
                    <a:lnTo>
                      <a:pt x="6" y="26"/>
                    </a:lnTo>
                    <a:lnTo>
                      <a:pt x="7" y="22"/>
                    </a:lnTo>
                    <a:lnTo>
                      <a:pt x="9" y="19"/>
                    </a:lnTo>
                    <a:lnTo>
                      <a:pt x="13" y="16"/>
                    </a:lnTo>
                    <a:lnTo>
                      <a:pt x="19" y="10"/>
                    </a:lnTo>
                    <a:lnTo>
                      <a:pt x="26" y="6"/>
                    </a:lnTo>
                    <a:lnTo>
                      <a:pt x="33" y="3"/>
                    </a:lnTo>
                    <a:lnTo>
                      <a:pt x="38" y="2"/>
                    </a:lnTo>
                    <a:lnTo>
                      <a:pt x="45" y="0"/>
                    </a:lnTo>
                    <a:lnTo>
                      <a:pt x="52" y="0"/>
                    </a:lnTo>
                    <a:lnTo>
                      <a:pt x="56" y="0"/>
                    </a:lnTo>
                    <a:lnTo>
                      <a:pt x="62" y="2"/>
                    </a:lnTo>
                    <a:lnTo>
                      <a:pt x="66" y="2"/>
                    </a:lnTo>
                    <a:lnTo>
                      <a:pt x="72" y="3"/>
                    </a:lnTo>
                    <a:lnTo>
                      <a:pt x="75" y="3"/>
                    </a:lnTo>
                    <a:lnTo>
                      <a:pt x="79" y="6"/>
                    </a:lnTo>
                    <a:lnTo>
                      <a:pt x="84" y="12"/>
                    </a:lnTo>
                    <a:lnTo>
                      <a:pt x="86" y="17"/>
                    </a:lnTo>
                    <a:lnTo>
                      <a:pt x="87" y="20"/>
                    </a:lnTo>
                    <a:lnTo>
                      <a:pt x="90" y="23"/>
                    </a:lnTo>
                    <a:lnTo>
                      <a:pt x="93" y="25"/>
                    </a:lnTo>
                    <a:lnTo>
                      <a:pt x="96" y="25"/>
                    </a:lnTo>
                    <a:lnTo>
                      <a:pt x="101" y="27"/>
                    </a:lnTo>
                    <a:lnTo>
                      <a:pt x="100" y="30"/>
                    </a:lnTo>
                    <a:lnTo>
                      <a:pt x="98" y="36"/>
                    </a:lnTo>
                    <a:lnTo>
                      <a:pt x="98" y="42"/>
                    </a:lnTo>
                    <a:lnTo>
                      <a:pt x="100" y="47"/>
                    </a:lnTo>
                    <a:lnTo>
                      <a:pt x="98" y="53"/>
                    </a:lnTo>
                    <a:lnTo>
                      <a:pt x="98" y="58"/>
                    </a:lnTo>
                    <a:lnTo>
                      <a:pt x="96" y="62"/>
                    </a:lnTo>
                    <a:lnTo>
                      <a:pt x="94" y="63"/>
                    </a:lnTo>
                    <a:lnTo>
                      <a:pt x="90" y="62"/>
                    </a:lnTo>
                    <a:lnTo>
                      <a:pt x="86" y="60"/>
                    </a:lnTo>
                    <a:lnTo>
                      <a:pt x="83" y="58"/>
                    </a:lnTo>
                    <a:lnTo>
                      <a:pt x="79" y="55"/>
                    </a:lnTo>
                    <a:lnTo>
                      <a:pt x="76" y="52"/>
                    </a:lnTo>
                    <a:lnTo>
                      <a:pt x="75" y="47"/>
                    </a:lnTo>
                    <a:lnTo>
                      <a:pt x="73" y="45"/>
                    </a:lnTo>
                    <a:lnTo>
                      <a:pt x="73" y="40"/>
                    </a:lnTo>
                    <a:lnTo>
                      <a:pt x="72" y="33"/>
                    </a:lnTo>
                    <a:lnTo>
                      <a:pt x="73" y="27"/>
                    </a:lnTo>
                    <a:lnTo>
                      <a:pt x="72" y="20"/>
                    </a:lnTo>
                    <a:lnTo>
                      <a:pt x="68" y="16"/>
                    </a:lnTo>
                    <a:lnTo>
                      <a:pt x="63" y="13"/>
                    </a:lnTo>
                    <a:lnTo>
                      <a:pt x="59" y="13"/>
                    </a:lnTo>
                    <a:lnTo>
                      <a:pt x="55" y="12"/>
                    </a:lnTo>
                    <a:lnTo>
                      <a:pt x="51" y="12"/>
                    </a:lnTo>
                    <a:lnTo>
                      <a:pt x="45" y="12"/>
                    </a:lnTo>
                    <a:lnTo>
                      <a:pt x="41" y="13"/>
                    </a:lnTo>
                    <a:lnTo>
                      <a:pt x="37" y="15"/>
                    </a:lnTo>
                    <a:lnTo>
                      <a:pt x="34" y="16"/>
                    </a:lnTo>
                    <a:lnTo>
                      <a:pt x="28" y="20"/>
                    </a:lnTo>
                    <a:lnTo>
                      <a:pt x="27" y="26"/>
                    </a:lnTo>
                    <a:lnTo>
                      <a:pt x="26" y="32"/>
                    </a:lnTo>
                    <a:lnTo>
                      <a:pt x="27" y="35"/>
                    </a:lnTo>
                    <a:lnTo>
                      <a:pt x="28" y="35"/>
                    </a:lnTo>
                    <a:lnTo>
                      <a:pt x="31" y="35"/>
                    </a:lnTo>
                    <a:lnTo>
                      <a:pt x="37" y="35"/>
                    </a:lnTo>
                    <a:lnTo>
                      <a:pt x="42" y="35"/>
                    </a:lnTo>
                    <a:lnTo>
                      <a:pt x="47" y="36"/>
                    </a:lnTo>
                    <a:lnTo>
                      <a:pt x="52" y="40"/>
                    </a:lnTo>
                    <a:lnTo>
                      <a:pt x="55" y="45"/>
                    </a:lnTo>
                    <a:lnTo>
                      <a:pt x="55" y="46"/>
                    </a:lnTo>
                    <a:lnTo>
                      <a:pt x="51" y="46"/>
                    </a:lnTo>
                    <a:lnTo>
                      <a:pt x="45" y="47"/>
                    </a:lnTo>
                    <a:lnTo>
                      <a:pt x="41" y="49"/>
                    </a:lnTo>
                    <a:lnTo>
                      <a:pt x="40" y="49"/>
                    </a:lnTo>
                    <a:lnTo>
                      <a:pt x="40" y="50"/>
                    </a:lnTo>
                    <a:lnTo>
                      <a:pt x="40" y="55"/>
                    </a:lnTo>
                    <a:lnTo>
                      <a:pt x="41" y="59"/>
                    </a:lnTo>
                    <a:lnTo>
                      <a:pt x="44" y="65"/>
                    </a:lnTo>
                    <a:lnTo>
                      <a:pt x="44" y="68"/>
                    </a:lnTo>
                    <a:lnTo>
                      <a:pt x="45" y="72"/>
                    </a:lnTo>
                    <a:lnTo>
                      <a:pt x="45" y="73"/>
                    </a:lnTo>
                    <a:lnTo>
                      <a:pt x="48" y="75"/>
                    </a:lnTo>
                    <a:lnTo>
                      <a:pt x="52" y="75"/>
                    </a:lnTo>
                    <a:lnTo>
                      <a:pt x="58" y="75"/>
                    </a:lnTo>
                    <a:lnTo>
                      <a:pt x="61" y="75"/>
                    </a:lnTo>
                    <a:lnTo>
                      <a:pt x="62" y="76"/>
                    </a:lnTo>
                    <a:lnTo>
                      <a:pt x="63" y="78"/>
                    </a:lnTo>
                    <a:lnTo>
                      <a:pt x="65" y="83"/>
                    </a:lnTo>
                    <a:lnTo>
                      <a:pt x="65" y="89"/>
                    </a:lnTo>
                    <a:lnTo>
                      <a:pt x="62" y="90"/>
                    </a:lnTo>
                    <a:lnTo>
                      <a:pt x="58" y="89"/>
                    </a:lnTo>
                    <a:lnTo>
                      <a:pt x="52" y="88"/>
                    </a:lnTo>
                    <a:lnTo>
                      <a:pt x="48" y="88"/>
                    </a:lnTo>
                    <a:lnTo>
                      <a:pt x="45" y="88"/>
                    </a:lnTo>
                    <a:lnTo>
                      <a:pt x="41" y="88"/>
                    </a:lnTo>
                    <a:lnTo>
                      <a:pt x="38" y="89"/>
                    </a:lnTo>
                    <a:lnTo>
                      <a:pt x="34" y="88"/>
                    </a:lnTo>
                    <a:lnTo>
                      <a:pt x="30" y="88"/>
                    </a:lnTo>
                    <a:lnTo>
                      <a:pt x="27" y="88"/>
                    </a:lnTo>
                    <a:lnTo>
                      <a:pt x="24" y="88"/>
                    </a:lnTo>
                    <a:lnTo>
                      <a:pt x="20" y="86"/>
                    </a:lnTo>
                    <a:lnTo>
                      <a:pt x="19" y="86"/>
                    </a:lnTo>
                    <a:lnTo>
                      <a:pt x="19" y="82"/>
                    </a:lnTo>
                    <a:lnTo>
                      <a:pt x="19" y="79"/>
                    </a:lnTo>
                    <a:lnTo>
                      <a:pt x="19" y="76"/>
                    </a:lnTo>
                    <a:lnTo>
                      <a:pt x="20" y="76"/>
                    </a:lnTo>
                    <a:lnTo>
                      <a:pt x="30" y="76"/>
                    </a:lnTo>
                    <a:lnTo>
                      <a:pt x="30" y="65"/>
                    </a:lnTo>
                    <a:lnTo>
                      <a:pt x="28" y="65"/>
                    </a:lnTo>
                    <a:lnTo>
                      <a:pt x="26" y="65"/>
                    </a:lnTo>
                    <a:lnTo>
                      <a:pt x="23" y="65"/>
                    </a:lnTo>
                    <a:lnTo>
                      <a:pt x="23" y="63"/>
                    </a:lnTo>
                    <a:lnTo>
                      <a:pt x="23" y="58"/>
                    </a:lnTo>
                    <a:lnTo>
                      <a:pt x="24" y="52"/>
                    </a:lnTo>
                    <a:lnTo>
                      <a:pt x="23" y="47"/>
                    </a:lnTo>
                    <a:lnTo>
                      <a:pt x="20" y="45"/>
                    </a:lnTo>
                    <a:lnTo>
                      <a:pt x="16" y="45"/>
                    </a:lnTo>
                    <a:lnTo>
                      <a:pt x="13" y="46"/>
                    </a:lnTo>
                    <a:lnTo>
                      <a:pt x="12" y="49"/>
                    </a:lnTo>
                    <a:lnTo>
                      <a:pt x="12" y="52"/>
                    </a:lnTo>
                    <a:lnTo>
                      <a:pt x="12" y="55"/>
                    </a:lnTo>
                    <a:lnTo>
                      <a:pt x="13" y="59"/>
                    </a:lnTo>
                    <a:lnTo>
                      <a:pt x="14" y="63"/>
                    </a:lnTo>
                    <a:lnTo>
                      <a:pt x="13" y="66"/>
                    </a:lnTo>
                    <a:lnTo>
                      <a:pt x="9" y="66"/>
                    </a:lnTo>
                    <a:lnTo>
                      <a:pt x="6" y="66"/>
                    </a:lnTo>
                    <a:lnTo>
                      <a:pt x="3" y="65"/>
                    </a:lnTo>
                    <a:lnTo>
                      <a:pt x="2"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54"/>
              <p:cNvSpPr>
                <a:spLocks/>
              </p:cNvSpPr>
              <p:nvPr/>
            </p:nvSpPr>
            <p:spPr bwMode="auto">
              <a:xfrm>
                <a:off x="580" y="2408"/>
                <a:ext cx="36" cy="35"/>
              </a:xfrm>
              <a:custGeom>
                <a:avLst/>
                <a:gdLst>
                  <a:gd name="T0" fmla="*/ 0 w 73"/>
                  <a:gd name="T1" fmla="*/ 1 h 70"/>
                  <a:gd name="T2" fmla="*/ 0 w 73"/>
                  <a:gd name="T3" fmla="*/ 1 h 70"/>
                  <a:gd name="T4" fmla="*/ 0 w 73"/>
                  <a:gd name="T5" fmla="*/ 1 h 70"/>
                  <a:gd name="T6" fmla="*/ 1 w 73"/>
                  <a:gd name="T7" fmla="*/ 1 h 70"/>
                  <a:gd name="T8" fmla="*/ 1 w 73"/>
                  <a:gd name="T9" fmla="*/ 2 h 70"/>
                  <a:gd name="T10" fmla="*/ 1 w 73"/>
                  <a:gd name="T11" fmla="*/ 2 h 70"/>
                  <a:gd name="T12" fmla="*/ 1 w 73"/>
                  <a:gd name="T13" fmla="*/ 2 h 70"/>
                  <a:gd name="T14" fmla="*/ 1 w 73"/>
                  <a:gd name="T15" fmla="*/ 3 h 70"/>
                  <a:gd name="T16" fmla="*/ 0 w 73"/>
                  <a:gd name="T17" fmla="*/ 3 h 70"/>
                  <a:gd name="T18" fmla="*/ 0 w 73"/>
                  <a:gd name="T19" fmla="*/ 3 h 70"/>
                  <a:gd name="T20" fmla="*/ 0 w 73"/>
                  <a:gd name="T21" fmla="*/ 3 h 70"/>
                  <a:gd name="T22" fmla="*/ 0 w 73"/>
                  <a:gd name="T23" fmla="*/ 4 h 70"/>
                  <a:gd name="T24" fmla="*/ 0 w 73"/>
                  <a:gd name="T25" fmla="*/ 4 h 70"/>
                  <a:gd name="T26" fmla="*/ 1 w 73"/>
                  <a:gd name="T27" fmla="*/ 4 h 70"/>
                  <a:gd name="T28" fmla="*/ 1 w 73"/>
                  <a:gd name="T29" fmla="*/ 4 h 70"/>
                  <a:gd name="T30" fmla="*/ 2 w 73"/>
                  <a:gd name="T31" fmla="*/ 4 h 70"/>
                  <a:gd name="T32" fmla="*/ 3 w 73"/>
                  <a:gd name="T33" fmla="*/ 5 h 70"/>
                  <a:gd name="T34" fmla="*/ 3 w 73"/>
                  <a:gd name="T35" fmla="*/ 5 h 70"/>
                  <a:gd name="T36" fmla="*/ 3 w 73"/>
                  <a:gd name="T37" fmla="*/ 4 h 70"/>
                  <a:gd name="T38" fmla="*/ 3 w 73"/>
                  <a:gd name="T39" fmla="*/ 4 h 70"/>
                  <a:gd name="T40" fmla="*/ 2 w 73"/>
                  <a:gd name="T41" fmla="*/ 4 h 70"/>
                  <a:gd name="T42" fmla="*/ 2 w 73"/>
                  <a:gd name="T43" fmla="*/ 3 h 70"/>
                  <a:gd name="T44" fmla="*/ 1 w 73"/>
                  <a:gd name="T45" fmla="*/ 3 h 70"/>
                  <a:gd name="T46" fmla="*/ 1 w 73"/>
                  <a:gd name="T47" fmla="*/ 3 h 70"/>
                  <a:gd name="T48" fmla="*/ 0 w 73"/>
                  <a:gd name="T49" fmla="*/ 3 h 70"/>
                  <a:gd name="T50" fmla="*/ 1 w 73"/>
                  <a:gd name="T51" fmla="*/ 3 h 70"/>
                  <a:gd name="T52" fmla="*/ 1 w 73"/>
                  <a:gd name="T53" fmla="*/ 3 h 70"/>
                  <a:gd name="T54" fmla="*/ 2 w 73"/>
                  <a:gd name="T55" fmla="*/ 3 h 70"/>
                  <a:gd name="T56" fmla="*/ 2 w 73"/>
                  <a:gd name="T57" fmla="*/ 3 h 70"/>
                  <a:gd name="T58" fmla="*/ 2 w 73"/>
                  <a:gd name="T59" fmla="*/ 2 h 70"/>
                  <a:gd name="T60" fmla="*/ 2 w 73"/>
                  <a:gd name="T61" fmla="*/ 2 h 70"/>
                  <a:gd name="T62" fmla="*/ 2 w 73"/>
                  <a:gd name="T63" fmla="*/ 1 h 70"/>
                  <a:gd name="T64" fmla="*/ 2 w 73"/>
                  <a:gd name="T65" fmla="*/ 1 h 70"/>
                  <a:gd name="T66" fmla="*/ 3 w 73"/>
                  <a:gd name="T67" fmla="*/ 1 h 70"/>
                  <a:gd name="T68" fmla="*/ 3 w 73"/>
                  <a:gd name="T69" fmla="*/ 1 h 70"/>
                  <a:gd name="T70" fmla="*/ 4 w 73"/>
                  <a:gd name="T71" fmla="*/ 1 h 70"/>
                  <a:gd name="T72" fmla="*/ 4 w 73"/>
                  <a:gd name="T73" fmla="*/ 1 h 70"/>
                  <a:gd name="T74" fmla="*/ 4 w 73"/>
                  <a:gd name="T75" fmla="*/ 1 h 70"/>
                  <a:gd name="T76" fmla="*/ 3 w 73"/>
                  <a:gd name="T77" fmla="*/ 0 h 70"/>
                  <a:gd name="T78" fmla="*/ 3 w 73"/>
                  <a:gd name="T79" fmla="*/ 0 h 70"/>
                  <a:gd name="T80" fmla="*/ 3 w 73"/>
                  <a:gd name="T81" fmla="*/ 0 h 70"/>
                  <a:gd name="T82" fmla="*/ 2 w 73"/>
                  <a:gd name="T83" fmla="*/ 1 h 70"/>
                  <a:gd name="T84" fmla="*/ 2 w 73"/>
                  <a:gd name="T85" fmla="*/ 1 h 70"/>
                  <a:gd name="T86" fmla="*/ 1 w 73"/>
                  <a:gd name="T87" fmla="*/ 1 h 70"/>
                  <a:gd name="T88" fmla="*/ 1 w 73"/>
                  <a:gd name="T89" fmla="*/ 1 h 70"/>
                  <a:gd name="T90" fmla="*/ 0 w 73"/>
                  <a:gd name="T91" fmla="*/ 1 h 70"/>
                  <a:gd name="T92" fmla="*/ 0 w 73"/>
                  <a:gd name="T93" fmla="*/ 1 h 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3"/>
                  <a:gd name="T142" fmla="*/ 0 h 70"/>
                  <a:gd name="T143" fmla="*/ 73 w 73"/>
                  <a:gd name="T144" fmla="*/ 70 h 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3" h="70">
                    <a:moveTo>
                      <a:pt x="6" y="5"/>
                    </a:moveTo>
                    <a:lnTo>
                      <a:pt x="6" y="5"/>
                    </a:lnTo>
                    <a:lnTo>
                      <a:pt x="6" y="8"/>
                    </a:lnTo>
                    <a:lnTo>
                      <a:pt x="7" y="13"/>
                    </a:lnTo>
                    <a:lnTo>
                      <a:pt x="10" y="16"/>
                    </a:lnTo>
                    <a:lnTo>
                      <a:pt x="13" y="16"/>
                    </a:lnTo>
                    <a:lnTo>
                      <a:pt x="18" y="16"/>
                    </a:lnTo>
                    <a:lnTo>
                      <a:pt x="24" y="16"/>
                    </a:lnTo>
                    <a:lnTo>
                      <a:pt x="27" y="20"/>
                    </a:lnTo>
                    <a:lnTo>
                      <a:pt x="28" y="23"/>
                    </a:lnTo>
                    <a:lnTo>
                      <a:pt x="30" y="28"/>
                    </a:lnTo>
                    <a:lnTo>
                      <a:pt x="30" y="31"/>
                    </a:lnTo>
                    <a:lnTo>
                      <a:pt x="27" y="36"/>
                    </a:lnTo>
                    <a:lnTo>
                      <a:pt x="23" y="36"/>
                    </a:lnTo>
                    <a:lnTo>
                      <a:pt x="20" y="37"/>
                    </a:lnTo>
                    <a:lnTo>
                      <a:pt x="16" y="38"/>
                    </a:lnTo>
                    <a:lnTo>
                      <a:pt x="11" y="41"/>
                    </a:lnTo>
                    <a:lnTo>
                      <a:pt x="7" y="43"/>
                    </a:lnTo>
                    <a:lnTo>
                      <a:pt x="4" y="46"/>
                    </a:lnTo>
                    <a:lnTo>
                      <a:pt x="2" y="46"/>
                    </a:lnTo>
                    <a:lnTo>
                      <a:pt x="2" y="47"/>
                    </a:lnTo>
                    <a:lnTo>
                      <a:pt x="2" y="50"/>
                    </a:lnTo>
                    <a:lnTo>
                      <a:pt x="0" y="54"/>
                    </a:lnTo>
                    <a:lnTo>
                      <a:pt x="2" y="59"/>
                    </a:lnTo>
                    <a:lnTo>
                      <a:pt x="4" y="61"/>
                    </a:lnTo>
                    <a:lnTo>
                      <a:pt x="7" y="61"/>
                    </a:lnTo>
                    <a:lnTo>
                      <a:pt x="13" y="61"/>
                    </a:lnTo>
                    <a:lnTo>
                      <a:pt x="17" y="61"/>
                    </a:lnTo>
                    <a:lnTo>
                      <a:pt x="24" y="61"/>
                    </a:lnTo>
                    <a:lnTo>
                      <a:pt x="30" y="61"/>
                    </a:lnTo>
                    <a:lnTo>
                      <a:pt x="35" y="61"/>
                    </a:lnTo>
                    <a:lnTo>
                      <a:pt x="38" y="61"/>
                    </a:lnTo>
                    <a:lnTo>
                      <a:pt x="41" y="61"/>
                    </a:lnTo>
                    <a:lnTo>
                      <a:pt x="58" y="70"/>
                    </a:lnTo>
                    <a:lnTo>
                      <a:pt x="59" y="69"/>
                    </a:lnTo>
                    <a:lnTo>
                      <a:pt x="60" y="66"/>
                    </a:lnTo>
                    <a:lnTo>
                      <a:pt x="62" y="63"/>
                    </a:lnTo>
                    <a:lnTo>
                      <a:pt x="59" y="60"/>
                    </a:lnTo>
                    <a:lnTo>
                      <a:pt x="53" y="57"/>
                    </a:lnTo>
                    <a:lnTo>
                      <a:pt x="51" y="54"/>
                    </a:lnTo>
                    <a:lnTo>
                      <a:pt x="45" y="53"/>
                    </a:lnTo>
                    <a:lnTo>
                      <a:pt x="42" y="53"/>
                    </a:lnTo>
                    <a:lnTo>
                      <a:pt x="38" y="53"/>
                    </a:lnTo>
                    <a:lnTo>
                      <a:pt x="35" y="51"/>
                    </a:lnTo>
                    <a:lnTo>
                      <a:pt x="30" y="51"/>
                    </a:lnTo>
                    <a:lnTo>
                      <a:pt x="25" y="51"/>
                    </a:lnTo>
                    <a:lnTo>
                      <a:pt x="21" y="50"/>
                    </a:lnTo>
                    <a:lnTo>
                      <a:pt x="17" y="50"/>
                    </a:lnTo>
                    <a:lnTo>
                      <a:pt x="16" y="50"/>
                    </a:lnTo>
                    <a:lnTo>
                      <a:pt x="14" y="50"/>
                    </a:lnTo>
                    <a:lnTo>
                      <a:pt x="16" y="50"/>
                    </a:lnTo>
                    <a:lnTo>
                      <a:pt x="18" y="50"/>
                    </a:lnTo>
                    <a:lnTo>
                      <a:pt x="23" y="48"/>
                    </a:lnTo>
                    <a:lnTo>
                      <a:pt x="28" y="48"/>
                    </a:lnTo>
                    <a:lnTo>
                      <a:pt x="32" y="46"/>
                    </a:lnTo>
                    <a:lnTo>
                      <a:pt x="37" y="44"/>
                    </a:lnTo>
                    <a:lnTo>
                      <a:pt x="41" y="41"/>
                    </a:lnTo>
                    <a:lnTo>
                      <a:pt x="44" y="38"/>
                    </a:lnTo>
                    <a:lnTo>
                      <a:pt x="44" y="34"/>
                    </a:lnTo>
                    <a:lnTo>
                      <a:pt x="44" y="30"/>
                    </a:lnTo>
                    <a:lnTo>
                      <a:pt x="44" y="27"/>
                    </a:lnTo>
                    <a:lnTo>
                      <a:pt x="44" y="23"/>
                    </a:lnTo>
                    <a:lnTo>
                      <a:pt x="44" y="18"/>
                    </a:lnTo>
                    <a:lnTo>
                      <a:pt x="44" y="16"/>
                    </a:lnTo>
                    <a:lnTo>
                      <a:pt x="44" y="14"/>
                    </a:lnTo>
                    <a:lnTo>
                      <a:pt x="48" y="17"/>
                    </a:lnTo>
                    <a:lnTo>
                      <a:pt x="52" y="18"/>
                    </a:lnTo>
                    <a:lnTo>
                      <a:pt x="56" y="20"/>
                    </a:lnTo>
                    <a:lnTo>
                      <a:pt x="62" y="17"/>
                    </a:lnTo>
                    <a:lnTo>
                      <a:pt x="67" y="17"/>
                    </a:lnTo>
                    <a:lnTo>
                      <a:pt x="72" y="16"/>
                    </a:lnTo>
                    <a:lnTo>
                      <a:pt x="73" y="14"/>
                    </a:lnTo>
                    <a:lnTo>
                      <a:pt x="70" y="8"/>
                    </a:lnTo>
                    <a:lnTo>
                      <a:pt x="69" y="4"/>
                    </a:lnTo>
                    <a:lnTo>
                      <a:pt x="67" y="3"/>
                    </a:lnTo>
                    <a:lnTo>
                      <a:pt x="65" y="1"/>
                    </a:lnTo>
                    <a:lnTo>
                      <a:pt x="62" y="0"/>
                    </a:lnTo>
                    <a:lnTo>
                      <a:pt x="59" y="0"/>
                    </a:lnTo>
                    <a:lnTo>
                      <a:pt x="56" y="0"/>
                    </a:lnTo>
                    <a:lnTo>
                      <a:pt x="53" y="0"/>
                    </a:lnTo>
                    <a:lnTo>
                      <a:pt x="51" y="0"/>
                    </a:lnTo>
                    <a:lnTo>
                      <a:pt x="46" y="1"/>
                    </a:lnTo>
                    <a:lnTo>
                      <a:pt x="41" y="1"/>
                    </a:lnTo>
                    <a:lnTo>
                      <a:pt x="37" y="1"/>
                    </a:lnTo>
                    <a:lnTo>
                      <a:pt x="32" y="3"/>
                    </a:lnTo>
                    <a:lnTo>
                      <a:pt x="28" y="3"/>
                    </a:lnTo>
                    <a:lnTo>
                      <a:pt x="23" y="3"/>
                    </a:lnTo>
                    <a:lnTo>
                      <a:pt x="20" y="3"/>
                    </a:lnTo>
                    <a:lnTo>
                      <a:pt x="16" y="3"/>
                    </a:lnTo>
                    <a:lnTo>
                      <a:pt x="13" y="4"/>
                    </a:lnTo>
                    <a:lnTo>
                      <a:pt x="7" y="4"/>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55"/>
              <p:cNvSpPr>
                <a:spLocks/>
              </p:cNvSpPr>
              <p:nvPr/>
            </p:nvSpPr>
            <p:spPr bwMode="auto">
              <a:xfrm>
                <a:off x="599" y="2477"/>
                <a:ext cx="56" cy="52"/>
              </a:xfrm>
              <a:custGeom>
                <a:avLst/>
                <a:gdLst>
                  <a:gd name="T0" fmla="*/ 3 w 113"/>
                  <a:gd name="T1" fmla="*/ 1 h 103"/>
                  <a:gd name="T2" fmla="*/ 2 w 113"/>
                  <a:gd name="T3" fmla="*/ 1 h 103"/>
                  <a:gd name="T4" fmla="*/ 1 w 113"/>
                  <a:gd name="T5" fmla="*/ 2 h 103"/>
                  <a:gd name="T6" fmla="*/ 1 w 113"/>
                  <a:gd name="T7" fmla="*/ 2 h 103"/>
                  <a:gd name="T8" fmla="*/ 0 w 113"/>
                  <a:gd name="T9" fmla="*/ 2 h 103"/>
                  <a:gd name="T10" fmla="*/ 0 w 113"/>
                  <a:gd name="T11" fmla="*/ 3 h 103"/>
                  <a:gd name="T12" fmla="*/ 1 w 113"/>
                  <a:gd name="T13" fmla="*/ 3 h 103"/>
                  <a:gd name="T14" fmla="*/ 1 w 113"/>
                  <a:gd name="T15" fmla="*/ 4 h 103"/>
                  <a:gd name="T16" fmla="*/ 0 w 113"/>
                  <a:gd name="T17" fmla="*/ 5 h 103"/>
                  <a:gd name="T18" fmla="*/ 0 w 113"/>
                  <a:gd name="T19" fmla="*/ 5 h 103"/>
                  <a:gd name="T20" fmla="*/ 0 w 113"/>
                  <a:gd name="T21" fmla="*/ 5 h 103"/>
                  <a:gd name="T22" fmla="*/ 1 w 113"/>
                  <a:gd name="T23" fmla="*/ 6 h 103"/>
                  <a:gd name="T24" fmla="*/ 2 w 113"/>
                  <a:gd name="T25" fmla="*/ 5 h 103"/>
                  <a:gd name="T26" fmla="*/ 2 w 113"/>
                  <a:gd name="T27" fmla="*/ 4 h 103"/>
                  <a:gd name="T28" fmla="*/ 3 w 113"/>
                  <a:gd name="T29" fmla="*/ 4 h 103"/>
                  <a:gd name="T30" fmla="*/ 3 w 113"/>
                  <a:gd name="T31" fmla="*/ 5 h 103"/>
                  <a:gd name="T32" fmla="*/ 3 w 113"/>
                  <a:gd name="T33" fmla="*/ 5 h 103"/>
                  <a:gd name="T34" fmla="*/ 3 w 113"/>
                  <a:gd name="T35" fmla="*/ 6 h 103"/>
                  <a:gd name="T36" fmla="*/ 3 w 113"/>
                  <a:gd name="T37" fmla="*/ 7 h 103"/>
                  <a:gd name="T38" fmla="*/ 3 w 113"/>
                  <a:gd name="T39" fmla="*/ 7 h 103"/>
                  <a:gd name="T40" fmla="*/ 4 w 113"/>
                  <a:gd name="T41" fmla="*/ 7 h 103"/>
                  <a:gd name="T42" fmla="*/ 5 w 113"/>
                  <a:gd name="T43" fmla="*/ 7 h 103"/>
                  <a:gd name="T44" fmla="*/ 6 w 113"/>
                  <a:gd name="T45" fmla="*/ 7 h 103"/>
                  <a:gd name="T46" fmla="*/ 6 w 113"/>
                  <a:gd name="T47" fmla="*/ 6 h 103"/>
                  <a:gd name="T48" fmla="*/ 7 w 113"/>
                  <a:gd name="T49" fmla="*/ 6 h 103"/>
                  <a:gd name="T50" fmla="*/ 6 w 113"/>
                  <a:gd name="T51" fmla="*/ 6 h 103"/>
                  <a:gd name="T52" fmla="*/ 5 w 113"/>
                  <a:gd name="T53" fmla="*/ 6 h 103"/>
                  <a:gd name="T54" fmla="*/ 5 w 113"/>
                  <a:gd name="T55" fmla="*/ 6 h 103"/>
                  <a:gd name="T56" fmla="*/ 4 w 113"/>
                  <a:gd name="T57" fmla="*/ 6 h 103"/>
                  <a:gd name="T58" fmla="*/ 4 w 113"/>
                  <a:gd name="T59" fmla="*/ 5 h 103"/>
                  <a:gd name="T60" fmla="*/ 5 w 113"/>
                  <a:gd name="T61" fmla="*/ 5 h 103"/>
                  <a:gd name="T62" fmla="*/ 5 w 113"/>
                  <a:gd name="T63" fmla="*/ 4 h 103"/>
                  <a:gd name="T64" fmla="*/ 4 w 113"/>
                  <a:gd name="T65" fmla="*/ 3 h 103"/>
                  <a:gd name="T66" fmla="*/ 3 w 113"/>
                  <a:gd name="T67" fmla="*/ 3 h 103"/>
                  <a:gd name="T68" fmla="*/ 2 w 113"/>
                  <a:gd name="T69" fmla="*/ 3 h 103"/>
                  <a:gd name="T70" fmla="*/ 1 w 113"/>
                  <a:gd name="T71" fmla="*/ 3 h 103"/>
                  <a:gd name="T72" fmla="*/ 2 w 113"/>
                  <a:gd name="T73" fmla="*/ 2 h 103"/>
                  <a:gd name="T74" fmla="*/ 2 w 113"/>
                  <a:gd name="T75" fmla="*/ 2 h 103"/>
                  <a:gd name="T76" fmla="*/ 3 w 113"/>
                  <a:gd name="T77" fmla="*/ 2 h 103"/>
                  <a:gd name="T78" fmla="*/ 3 w 113"/>
                  <a:gd name="T79" fmla="*/ 3 h 103"/>
                  <a:gd name="T80" fmla="*/ 4 w 113"/>
                  <a:gd name="T81" fmla="*/ 3 h 103"/>
                  <a:gd name="T82" fmla="*/ 4 w 113"/>
                  <a:gd name="T83" fmla="*/ 3 h 103"/>
                  <a:gd name="T84" fmla="*/ 5 w 113"/>
                  <a:gd name="T85" fmla="*/ 2 h 103"/>
                  <a:gd name="T86" fmla="*/ 4 w 113"/>
                  <a:gd name="T87" fmla="*/ 1 h 103"/>
                  <a:gd name="T88" fmla="*/ 4 w 113"/>
                  <a:gd name="T89" fmla="*/ 1 h 103"/>
                  <a:gd name="T90" fmla="*/ 3 w 113"/>
                  <a:gd name="T91" fmla="*/ 0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03"/>
                  <a:gd name="T140" fmla="*/ 113 w 113"/>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03">
                    <a:moveTo>
                      <a:pt x="57" y="0"/>
                    </a:moveTo>
                    <a:lnTo>
                      <a:pt x="53" y="0"/>
                    </a:lnTo>
                    <a:lnTo>
                      <a:pt x="50" y="1"/>
                    </a:lnTo>
                    <a:lnTo>
                      <a:pt x="46" y="4"/>
                    </a:lnTo>
                    <a:lnTo>
                      <a:pt x="43" y="7"/>
                    </a:lnTo>
                    <a:lnTo>
                      <a:pt x="38" y="10"/>
                    </a:lnTo>
                    <a:lnTo>
                      <a:pt x="35" y="13"/>
                    </a:lnTo>
                    <a:lnTo>
                      <a:pt x="31" y="14"/>
                    </a:lnTo>
                    <a:lnTo>
                      <a:pt x="29" y="17"/>
                    </a:lnTo>
                    <a:lnTo>
                      <a:pt x="25" y="17"/>
                    </a:lnTo>
                    <a:lnTo>
                      <a:pt x="22" y="18"/>
                    </a:lnTo>
                    <a:lnTo>
                      <a:pt x="17" y="20"/>
                    </a:lnTo>
                    <a:lnTo>
                      <a:pt x="13" y="21"/>
                    </a:lnTo>
                    <a:lnTo>
                      <a:pt x="8" y="23"/>
                    </a:lnTo>
                    <a:lnTo>
                      <a:pt x="6" y="26"/>
                    </a:lnTo>
                    <a:lnTo>
                      <a:pt x="4" y="28"/>
                    </a:lnTo>
                    <a:lnTo>
                      <a:pt x="6" y="34"/>
                    </a:lnTo>
                    <a:lnTo>
                      <a:pt x="7" y="37"/>
                    </a:lnTo>
                    <a:lnTo>
                      <a:pt x="11" y="41"/>
                    </a:lnTo>
                    <a:lnTo>
                      <a:pt x="15" y="44"/>
                    </a:lnTo>
                    <a:lnTo>
                      <a:pt x="20" y="47"/>
                    </a:lnTo>
                    <a:lnTo>
                      <a:pt x="24" y="48"/>
                    </a:lnTo>
                    <a:lnTo>
                      <a:pt x="28" y="50"/>
                    </a:lnTo>
                    <a:lnTo>
                      <a:pt x="31" y="51"/>
                    </a:lnTo>
                    <a:lnTo>
                      <a:pt x="32" y="51"/>
                    </a:lnTo>
                    <a:lnTo>
                      <a:pt x="28" y="63"/>
                    </a:lnTo>
                    <a:lnTo>
                      <a:pt x="0" y="69"/>
                    </a:lnTo>
                    <a:lnTo>
                      <a:pt x="0" y="70"/>
                    </a:lnTo>
                    <a:lnTo>
                      <a:pt x="0" y="73"/>
                    </a:lnTo>
                    <a:lnTo>
                      <a:pt x="1" y="77"/>
                    </a:lnTo>
                    <a:lnTo>
                      <a:pt x="6" y="80"/>
                    </a:lnTo>
                    <a:lnTo>
                      <a:pt x="7" y="80"/>
                    </a:lnTo>
                    <a:lnTo>
                      <a:pt x="13" y="80"/>
                    </a:lnTo>
                    <a:lnTo>
                      <a:pt x="17" y="80"/>
                    </a:lnTo>
                    <a:lnTo>
                      <a:pt x="24" y="81"/>
                    </a:lnTo>
                    <a:lnTo>
                      <a:pt x="29" y="81"/>
                    </a:lnTo>
                    <a:lnTo>
                      <a:pt x="36" y="81"/>
                    </a:lnTo>
                    <a:lnTo>
                      <a:pt x="41" y="80"/>
                    </a:lnTo>
                    <a:lnTo>
                      <a:pt x="43" y="79"/>
                    </a:lnTo>
                    <a:lnTo>
                      <a:pt x="45" y="71"/>
                    </a:lnTo>
                    <a:lnTo>
                      <a:pt x="45" y="66"/>
                    </a:lnTo>
                    <a:lnTo>
                      <a:pt x="45" y="60"/>
                    </a:lnTo>
                    <a:lnTo>
                      <a:pt x="46" y="58"/>
                    </a:lnTo>
                    <a:lnTo>
                      <a:pt x="48" y="58"/>
                    </a:lnTo>
                    <a:lnTo>
                      <a:pt x="55" y="61"/>
                    </a:lnTo>
                    <a:lnTo>
                      <a:pt x="57" y="63"/>
                    </a:lnTo>
                    <a:lnTo>
                      <a:pt x="60" y="63"/>
                    </a:lnTo>
                    <a:lnTo>
                      <a:pt x="63" y="66"/>
                    </a:lnTo>
                    <a:lnTo>
                      <a:pt x="64" y="67"/>
                    </a:lnTo>
                    <a:lnTo>
                      <a:pt x="64" y="70"/>
                    </a:lnTo>
                    <a:lnTo>
                      <a:pt x="63" y="76"/>
                    </a:lnTo>
                    <a:lnTo>
                      <a:pt x="59" y="80"/>
                    </a:lnTo>
                    <a:lnTo>
                      <a:pt x="56" y="84"/>
                    </a:lnTo>
                    <a:lnTo>
                      <a:pt x="52" y="87"/>
                    </a:lnTo>
                    <a:lnTo>
                      <a:pt x="50" y="93"/>
                    </a:lnTo>
                    <a:lnTo>
                      <a:pt x="49" y="97"/>
                    </a:lnTo>
                    <a:lnTo>
                      <a:pt x="49" y="99"/>
                    </a:lnTo>
                    <a:lnTo>
                      <a:pt x="52" y="99"/>
                    </a:lnTo>
                    <a:lnTo>
                      <a:pt x="56" y="99"/>
                    </a:lnTo>
                    <a:lnTo>
                      <a:pt x="62" y="100"/>
                    </a:lnTo>
                    <a:lnTo>
                      <a:pt x="67" y="100"/>
                    </a:lnTo>
                    <a:lnTo>
                      <a:pt x="73" y="101"/>
                    </a:lnTo>
                    <a:lnTo>
                      <a:pt x="77" y="101"/>
                    </a:lnTo>
                    <a:lnTo>
                      <a:pt x="81" y="103"/>
                    </a:lnTo>
                    <a:lnTo>
                      <a:pt x="87" y="101"/>
                    </a:lnTo>
                    <a:lnTo>
                      <a:pt x="92" y="101"/>
                    </a:lnTo>
                    <a:lnTo>
                      <a:pt x="97" y="99"/>
                    </a:lnTo>
                    <a:lnTo>
                      <a:pt x="101" y="97"/>
                    </a:lnTo>
                    <a:lnTo>
                      <a:pt x="102" y="94"/>
                    </a:lnTo>
                    <a:lnTo>
                      <a:pt x="105" y="93"/>
                    </a:lnTo>
                    <a:lnTo>
                      <a:pt x="108" y="91"/>
                    </a:lnTo>
                    <a:lnTo>
                      <a:pt x="111" y="90"/>
                    </a:lnTo>
                    <a:lnTo>
                      <a:pt x="112" y="89"/>
                    </a:lnTo>
                    <a:lnTo>
                      <a:pt x="113" y="86"/>
                    </a:lnTo>
                    <a:lnTo>
                      <a:pt x="112" y="84"/>
                    </a:lnTo>
                    <a:lnTo>
                      <a:pt x="111" y="84"/>
                    </a:lnTo>
                    <a:lnTo>
                      <a:pt x="106" y="83"/>
                    </a:lnTo>
                    <a:lnTo>
                      <a:pt x="102" y="83"/>
                    </a:lnTo>
                    <a:lnTo>
                      <a:pt x="98" y="84"/>
                    </a:lnTo>
                    <a:lnTo>
                      <a:pt x="95" y="86"/>
                    </a:lnTo>
                    <a:lnTo>
                      <a:pt x="91" y="89"/>
                    </a:lnTo>
                    <a:lnTo>
                      <a:pt x="87" y="91"/>
                    </a:lnTo>
                    <a:lnTo>
                      <a:pt x="83" y="90"/>
                    </a:lnTo>
                    <a:lnTo>
                      <a:pt x="77" y="90"/>
                    </a:lnTo>
                    <a:lnTo>
                      <a:pt x="73" y="87"/>
                    </a:lnTo>
                    <a:lnTo>
                      <a:pt x="71" y="86"/>
                    </a:lnTo>
                    <a:lnTo>
                      <a:pt x="73" y="83"/>
                    </a:lnTo>
                    <a:lnTo>
                      <a:pt x="76" y="81"/>
                    </a:lnTo>
                    <a:lnTo>
                      <a:pt x="78" y="79"/>
                    </a:lnTo>
                    <a:lnTo>
                      <a:pt x="83" y="77"/>
                    </a:lnTo>
                    <a:lnTo>
                      <a:pt x="87" y="71"/>
                    </a:lnTo>
                    <a:lnTo>
                      <a:pt x="87" y="66"/>
                    </a:lnTo>
                    <a:lnTo>
                      <a:pt x="85" y="61"/>
                    </a:lnTo>
                    <a:lnTo>
                      <a:pt x="84" y="57"/>
                    </a:lnTo>
                    <a:lnTo>
                      <a:pt x="81" y="54"/>
                    </a:lnTo>
                    <a:lnTo>
                      <a:pt x="78" y="51"/>
                    </a:lnTo>
                    <a:lnTo>
                      <a:pt x="76" y="48"/>
                    </a:lnTo>
                    <a:lnTo>
                      <a:pt x="71" y="47"/>
                    </a:lnTo>
                    <a:lnTo>
                      <a:pt x="67" y="44"/>
                    </a:lnTo>
                    <a:lnTo>
                      <a:pt x="64" y="44"/>
                    </a:lnTo>
                    <a:lnTo>
                      <a:pt x="57" y="43"/>
                    </a:lnTo>
                    <a:lnTo>
                      <a:pt x="53" y="43"/>
                    </a:lnTo>
                    <a:lnTo>
                      <a:pt x="48" y="41"/>
                    </a:lnTo>
                    <a:lnTo>
                      <a:pt x="42" y="41"/>
                    </a:lnTo>
                    <a:lnTo>
                      <a:pt x="38" y="38"/>
                    </a:lnTo>
                    <a:lnTo>
                      <a:pt x="34" y="37"/>
                    </a:lnTo>
                    <a:lnTo>
                      <a:pt x="31" y="36"/>
                    </a:lnTo>
                    <a:lnTo>
                      <a:pt x="31" y="34"/>
                    </a:lnTo>
                    <a:lnTo>
                      <a:pt x="31" y="30"/>
                    </a:lnTo>
                    <a:lnTo>
                      <a:pt x="34" y="28"/>
                    </a:lnTo>
                    <a:lnTo>
                      <a:pt x="38" y="26"/>
                    </a:lnTo>
                    <a:lnTo>
                      <a:pt x="41" y="23"/>
                    </a:lnTo>
                    <a:lnTo>
                      <a:pt x="45" y="21"/>
                    </a:lnTo>
                    <a:lnTo>
                      <a:pt x="49" y="21"/>
                    </a:lnTo>
                    <a:lnTo>
                      <a:pt x="50" y="21"/>
                    </a:lnTo>
                    <a:lnTo>
                      <a:pt x="53" y="21"/>
                    </a:lnTo>
                    <a:lnTo>
                      <a:pt x="55" y="26"/>
                    </a:lnTo>
                    <a:lnTo>
                      <a:pt x="57" y="30"/>
                    </a:lnTo>
                    <a:lnTo>
                      <a:pt x="59" y="34"/>
                    </a:lnTo>
                    <a:lnTo>
                      <a:pt x="63" y="36"/>
                    </a:lnTo>
                    <a:lnTo>
                      <a:pt x="64" y="36"/>
                    </a:lnTo>
                    <a:lnTo>
                      <a:pt x="67" y="36"/>
                    </a:lnTo>
                    <a:lnTo>
                      <a:pt x="71" y="36"/>
                    </a:lnTo>
                    <a:lnTo>
                      <a:pt x="74" y="36"/>
                    </a:lnTo>
                    <a:lnTo>
                      <a:pt x="78" y="36"/>
                    </a:lnTo>
                    <a:lnTo>
                      <a:pt x="81" y="33"/>
                    </a:lnTo>
                    <a:lnTo>
                      <a:pt x="81" y="27"/>
                    </a:lnTo>
                    <a:lnTo>
                      <a:pt x="81" y="21"/>
                    </a:lnTo>
                    <a:lnTo>
                      <a:pt x="78" y="14"/>
                    </a:lnTo>
                    <a:lnTo>
                      <a:pt x="77" y="8"/>
                    </a:lnTo>
                    <a:lnTo>
                      <a:pt x="73" y="5"/>
                    </a:lnTo>
                    <a:lnTo>
                      <a:pt x="70" y="4"/>
                    </a:lnTo>
                    <a:lnTo>
                      <a:pt x="66" y="1"/>
                    </a:lnTo>
                    <a:lnTo>
                      <a:pt x="64" y="1"/>
                    </a:lnTo>
                    <a:lnTo>
                      <a:pt x="59" y="0"/>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56"/>
              <p:cNvSpPr>
                <a:spLocks/>
              </p:cNvSpPr>
              <p:nvPr/>
            </p:nvSpPr>
            <p:spPr bwMode="auto">
              <a:xfrm>
                <a:off x="659" y="2420"/>
                <a:ext cx="12" cy="14"/>
              </a:xfrm>
              <a:custGeom>
                <a:avLst/>
                <a:gdLst>
                  <a:gd name="T0" fmla="*/ 1 w 24"/>
                  <a:gd name="T1" fmla="*/ 0 h 29"/>
                  <a:gd name="T2" fmla="*/ 1 w 24"/>
                  <a:gd name="T3" fmla="*/ 0 h 29"/>
                  <a:gd name="T4" fmla="*/ 0 w 24"/>
                  <a:gd name="T5" fmla="*/ 0 h 29"/>
                  <a:gd name="T6" fmla="*/ 0 w 24"/>
                  <a:gd name="T7" fmla="*/ 0 h 29"/>
                  <a:gd name="T8" fmla="*/ 1 w 24"/>
                  <a:gd name="T9" fmla="*/ 1 h 29"/>
                  <a:gd name="T10" fmla="*/ 1 w 24"/>
                  <a:gd name="T11" fmla="*/ 1 h 29"/>
                  <a:gd name="T12" fmla="*/ 1 w 24"/>
                  <a:gd name="T13" fmla="*/ 1 h 29"/>
                  <a:gd name="T14" fmla="*/ 1 w 24"/>
                  <a:gd name="T15" fmla="*/ 1 h 29"/>
                  <a:gd name="T16" fmla="*/ 2 w 24"/>
                  <a:gd name="T17" fmla="*/ 1 h 29"/>
                  <a:gd name="T18" fmla="*/ 2 w 24"/>
                  <a:gd name="T19" fmla="*/ 1 h 29"/>
                  <a:gd name="T20" fmla="*/ 1 w 24"/>
                  <a:gd name="T21" fmla="*/ 0 h 29"/>
                  <a:gd name="T22" fmla="*/ 1 w 24"/>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9"/>
                  <a:gd name="T38" fmla="*/ 24 w 24"/>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9">
                    <a:moveTo>
                      <a:pt x="5" y="0"/>
                    </a:moveTo>
                    <a:lnTo>
                      <a:pt x="2" y="3"/>
                    </a:lnTo>
                    <a:lnTo>
                      <a:pt x="0" y="9"/>
                    </a:lnTo>
                    <a:lnTo>
                      <a:pt x="0" y="13"/>
                    </a:lnTo>
                    <a:lnTo>
                      <a:pt x="5" y="19"/>
                    </a:lnTo>
                    <a:lnTo>
                      <a:pt x="9" y="23"/>
                    </a:lnTo>
                    <a:lnTo>
                      <a:pt x="13" y="26"/>
                    </a:lnTo>
                    <a:lnTo>
                      <a:pt x="16" y="27"/>
                    </a:lnTo>
                    <a:lnTo>
                      <a:pt x="17" y="29"/>
                    </a:lnTo>
                    <a:lnTo>
                      <a:pt x="24" y="2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57"/>
              <p:cNvSpPr>
                <a:spLocks/>
              </p:cNvSpPr>
              <p:nvPr/>
            </p:nvSpPr>
            <p:spPr bwMode="auto">
              <a:xfrm>
                <a:off x="670" y="2411"/>
                <a:ext cx="36" cy="41"/>
              </a:xfrm>
              <a:custGeom>
                <a:avLst/>
                <a:gdLst>
                  <a:gd name="T0" fmla="*/ 0 w 71"/>
                  <a:gd name="T1" fmla="*/ 2 h 82"/>
                  <a:gd name="T2" fmla="*/ 1 w 71"/>
                  <a:gd name="T3" fmla="*/ 2 h 82"/>
                  <a:gd name="T4" fmla="*/ 1 w 71"/>
                  <a:gd name="T5" fmla="*/ 2 h 82"/>
                  <a:gd name="T6" fmla="*/ 2 w 71"/>
                  <a:gd name="T7" fmla="*/ 2 h 82"/>
                  <a:gd name="T8" fmla="*/ 2 w 71"/>
                  <a:gd name="T9" fmla="*/ 3 h 82"/>
                  <a:gd name="T10" fmla="*/ 3 w 71"/>
                  <a:gd name="T11" fmla="*/ 3 h 82"/>
                  <a:gd name="T12" fmla="*/ 3 w 71"/>
                  <a:gd name="T13" fmla="*/ 4 h 82"/>
                  <a:gd name="T14" fmla="*/ 3 w 71"/>
                  <a:gd name="T15" fmla="*/ 4 h 82"/>
                  <a:gd name="T16" fmla="*/ 2 w 71"/>
                  <a:gd name="T17" fmla="*/ 4 h 82"/>
                  <a:gd name="T18" fmla="*/ 2 w 71"/>
                  <a:gd name="T19" fmla="*/ 4 h 82"/>
                  <a:gd name="T20" fmla="*/ 1 w 71"/>
                  <a:gd name="T21" fmla="*/ 4 h 82"/>
                  <a:gd name="T22" fmla="*/ 1 w 71"/>
                  <a:gd name="T23" fmla="*/ 4 h 82"/>
                  <a:gd name="T24" fmla="*/ 1 w 71"/>
                  <a:gd name="T25" fmla="*/ 5 h 82"/>
                  <a:gd name="T26" fmla="*/ 1 w 71"/>
                  <a:gd name="T27" fmla="*/ 5 h 82"/>
                  <a:gd name="T28" fmla="*/ 1 w 71"/>
                  <a:gd name="T29" fmla="*/ 5 h 82"/>
                  <a:gd name="T30" fmla="*/ 2 w 71"/>
                  <a:gd name="T31" fmla="*/ 5 h 82"/>
                  <a:gd name="T32" fmla="*/ 2 w 71"/>
                  <a:gd name="T33" fmla="*/ 5 h 82"/>
                  <a:gd name="T34" fmla="*/ 3 w 71"/>
                  <a:gd name="T35" fmla="*/ 5 h 82"/>
                  <a:gd name="T36" fmla="*/ 3 w 71"/>
                  <a:gd name="T37" fmla="*/ 5 h 82"/>
                  <a:gd name="T38" fmla="*/ 4 w 71"/>
                  <a:gd name="T39" fmla="*/ 5 h 82"/>
                  <a:gd name="T40" fmla="*/ 4 w 71"/>
                  <a:gd name="T41" fmla="*/ 5 h 82"/>
                  <a:gd name="T42" fmla="*/ 5 w 71"/>
                  <a:gd name="T43" fmla="*/ 5 h 82"/>
                  <a:gd name="T44" fmla="*/ 5 w 71"/>
                  <a:gd name="T45" fmla="*/ 5 h 82"/>
                  <a:gd name="T46" fmla="*/ 4 w 71"/>
                  <a:gd name="T47" fmla="*/ 5 h 82"/>
                  <a:gd name="T48" fmla="*/ 4 w 71"/>
                  <a:gd name="T49" fmla="*/ 5 h 82"/>
                  <a:gd name="T50" fmla="*/ 4 w 71"/>
                  <a:gd name="T51" fmla="*/ 5 h 82"/>
                  <a:gd name="T52" fmla="*/ 4 w 71"/>
                  <a:gd name="T53" fmla="*/ 5 h 82"/>
                  <a:gd name="T54" fmla="*/ 5 w 71"/>
                  <a:gd name="T55" fmla="*/ 4 h 82"/>
                  <a:gd name="T56" fmla="*/ 5 w 71"/>
                  <a:gd name="T57" fmla="*/ 3 h 82"/>
                  <a:gd name="T58" fmla="*/ 5 w 71"/>
                  <a:gd name="T59" fmla="*/ 3 h 82"/>
                  <a:gd name="T60" fmla="*/ 4 w 71"/>
                  <a:gd name="T61" fmla="*/ 3 h 82"/>
                  <a:gd name="T62" fmla="*/ 4 w 71"/>
                  <a:gd name="T63" fmla="*/ 3 h 82"/>
                  <a:gd name="T64" fmla="*/ 3 w 71"/>
                  <a:gd name="T65" fmla="*/ 3 h 82"/>
                  <a:gd name="T66" fmla="*/ 3 w 71"/>
                  <a:gd name="T67" fmla="*/ 3 h 82"/>
                  <a:gd name="T68" fmla="*/ 3 w 71"/>
                  <a:gd name="T69" fmla="*/ 2 h 82"/>
                  <a:gd name="T70" fmla="*/ 3 w 71"/>
                  <a:gd name="T71" fmla="*/ 2 h 82"/>
                  <a:gd name="T72" fmla="*/ 3 w 71"/>
                  <a:gd name="T73" fmla="*/ 2 h 82"/>
                  <a:gd name="T74" fmla="*/ 4 w 71"/>
                  <a:gd name="T75" fmla="*/ 2 h 82"/>
                  <a:gd name="T76" fmla="*/ 4 w 71"/>
                  <a:gd name="T77" fmla="*/ 2 h 82"/>
                  <a:gd name="T78" fmla="*/ 4 w 71"/>
                  <a:gd name="T79" fmla="*/ 1 h 82"/>
                  <a:gd name="T80" fmla="*/ 3 w 71"/>
                  <a:gd name="T81" fmla="*/ 1 h 82"/>
                  <a:gd name="T82" fmla="*/ 3 w 71"/>
                  <a:gd name="T83" fmla="*/ 0 h 82"/>
                  <a:gd name="T84" fmla="*/ 2 w 71"/>
                  <a:gd name="T85" fmla="*/ 0 h 82"/>
                  <a:gd name="T86" fmla="*/ 1 w 71"/>
                  <a:gd name="T87" fmla="*/ 1 h 82"/>
                  <a:gd name="T88" fmla="*/ 1 w 71"/>
                  <a:gd name="T89" fmla="*/ 1 h 82"/>
                  <a:gd name="T90" fmla="*/ 0 w 71"/>
                  <a:gd name="T91" fmla="*/ 2 h 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82"/>
                  <a:gd name="T140" fmla="*/ 71 w 71"/>
                  <a:gd name="T141" fmla="*/ 82 h 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82">
                    <a:moveTo>
                      <a:pt x="0" y="22"/>
                    </a:moveTo>
                    <a:lnTo>
                      <a:pt x="0" y="22"/>
                    </a:lnTo>
                    <a:lnTo>
                      <a:pt x="1" y="25"/>
                    </a:lnTo>
                    <a:lnTo>
                      <a:pt x="3" y="26"/>
                    </a:lnTo>
                    <a:lnTo>
                      <a:pt x="8" y="28"/>
                    </a:lnTo>
                    <a:lnTo>
                      <a:pt x="11" y="28"/>
                    </a:lnTo>
                    <a:lnTo>
                      <a:pt x="15" y="28"/>
                    </a:lnTo>
                    <a:lnTo>
                      <a:pt x="17" y="28"/>
                    </a:lnTo>
                    <a:lnTo>
                      <a:pt x="18" y="28"/>
                    </a:lnTo>
                    <a:lnTo>
                      <a:pt x="18" y="36"/>
                    </a:lnTo>
                    <a:lnTo>
                      <a:pt x="47" y="45"/>
                    </a:lnTo>
                    <a:lnTo>
                      <a:pt x="47" y="46"/>
                    </a:lnTo>
                    <a:lnTo>
                      <a:pt x="47" y="49"/>
                    </a:lnTo>
                    <a:lnTo>
                      <a:pt x="46" y="54"/>
                    </a:lnTo>
                    <a:lnTo>
                      <a:pt x="43" y="56"/>
                    </a:lnTo>
                    <a:lnTo>
                      <a:pt x="39" y="58"/>
                    </a:lnTo>
                    <a:lnTo>
                      <a:pt x="35" y="58"/>
                    </a:lnTo>
                    <a:lnTo>
                      <a:pt x="31" y="59"/>
                    </a:lnTo>
                    <a:lnTo>
                      <a:pt x="26" y="59"/>
                    </a:lnTo>
                    <a:lnTo>
                      <a:pt x="21" y="61"/>
                    </a:lnTo>
                    <a:lnTo>
                      <a:pt x="17" y="61"/>
                    </a:lnTo>
                    <a:lnTo>
                      <a:pt x="15" y="61"/>
                    </a:lnTo>
                    <a:lnTo>
                      <a:pt x="14" y="62"/>
                    </a:lnTo>
                    <a:lnTo>
                      <a:pt x="14" y="65"/>
                    </a:lnTo>
                    <a:lnTo>
                      <a:pt x="14" y="68"/>
                    </a:lnTo>
                    <a:lnTo>
                      <a:pt x="14" y="72"/>
                    </a:lnTo>
                    <a:lnTo>
                      <a:pt x="14" y="75"/>
                    </a:lnTo>
                    <a:lnTo>
                      <a:pt x="14" y="79"/>
                    </a:lnTo>
                    <a:lnTo>
                      <a:pt x="15" y="81"/>
                    </a:lnTo>
                    <a:lnTo>
                      <a:pt x="18" y="82"/>
                    </a:lnTo>
                    <a:lnTo>
                      <a:pt x="22" y="82"/>
                    </a:lnTo>
                    <a:lnTo>
                      <a:pt x="28" y="82"/>
                    </a:lnTo>
                    <a:lnTo>
                      <a:pt x="31" y="82"/>
                    </a:lnTo>
                    <a:lnTo>
                      <a:pt x="35" y="82"/>
                    </a:lnTo>
                    <a:lnTo>
                      <a:pt x="39" y="82"/>
                    </a:lnTo>
                    <a:lnTo>
                      <a:pt x="42" y="82"/>
                    </a:lnTo>
                    <a:lnTo>
                      <a:pt x="46" y="81"/>
                    </a:lnTo>
                    <a:lnTo>
                      <a:pt x="49" y="81"/>
                    </a:lnTo>
                    <a:lnTo>
                      <a:pt x="52" y="81"/>
                    </a:lnTo>
                    <a:lnTo>
                      <a:pt x="56" y="81"/>
                    </a:lnTo>
                    <a:lnTo>
                      <a:pt x="60" y="81"/>
                    </a:lnTo>
                    <a:lnTo>
                      <a:pt x="63" y="81"/>
                    </a:lnTo>
                    <a:lnTo>
                      <a:pt x="67" y="76"/>
                    </a:lnTo>
                    <a:lnTo>
                      <a:pt x="70" y="74"/>
                    </a:lnTo>
                    <a:lnTo>
                      <a:pt x="71" y="71"/>
                    </a:lnTo>
                    <a:lnTo>
                      <a:pt x="68" y="71"/>
                    </a:lnTo>
                    <a:lnTo>
                      <a:pt x="63" y="69"/>
                    </a:lnTo>
                    <a:lnTo>
                      <a:pt x="60" y="69"/>
                    </a:lnTo>
                    <a:lnTo>
                      <a:pt x="57" y="68"/>
                    </a:lnTo>
                    <a:lnTo>
                      <a:pt x="56" y="68"/>
                    </a:lnTo>
                    <a:lnTo>
                      <a:pt x="53" y="68"/>
                    </a:lnTo>
                    <a:lnTo>
                      <a:pt x="54" y="66"/>
                    </a:lnTo>
                    <a:lnTo>
                      <a:pt x="60" y="65"/>
                    </a:lnTo>
                    <a:lnTo>
                      <a:pt x="67" y="61"/>
                    </a:lnTo>
                    <a:lnTo>
                      <a:pt x="68" y="56"/>
                    </a:lnTo>
                    <a:lnTo>
                      <a:pt x="68" y="51"/>
                    </a:lnTo>
                    <a:lnTo>
                      <a:pt x="67" y="45"/>
                    </a:lnTo>
                    <a:lnTo>
                      <a:pt x="66" y="43"/>
                    </a:lnTo>
                    <a:lnTo>
                      <a:pt x="64" y="42"/>
                    </a:lnTo>
                    <a:lnTo>
                      <a:pt x="61" y="41"/>
                    </a:lnTo>
                    <a:lnTo>
                      <a:pt x="59" y="39"/>
                    </a:lnTo>
                    <a:lnTo>
                      <a:pt x="53" y="38"/>
                    </a:lnTo>
                    <a:lnTo>
                      <a:pt x="49" y="38"/>
                    </a:lnTo>
                    <a:lnTo>
                      <a:pt x="46" y="38"/>
                    </a:lnTo>
                    <a:lnTo>
                      <a:pt x="43" y="38"/>
                    </a:lnTo>
                    <a:lnTo>
                      <a:pt x="39" y="35"/>
                    </a:lnTo>
                    <a:lnTo>
                      <a:pt x="38" y="32"/>
                    </a:lnTo>
                    <a:lnTo>
                      <a:pt x="38" y="28"/>
                    </a:lnTo>
                    <a:lnTo>
                      <a:pt x="38" y="25"/>
                    </a:lnTo>
                    <a:lnTo>
                      <a:pt x="39" y="21"/>
                    </a:lnTo>
                    <a:lnTo>
                      <a:pt x="42" y="19"/>
                    </a:lnTo>
                    <a:lnTo>
                      <a:pt x="46" y="21"/>
                    </a:lnTo>
                    <a:lnTo>
                      <a:pt x="52" y="22"/>
                    </a:lnTo>
                    <a:lnTo>
                      <a:pt x="56" y="22"/>
                    </a:lnTo>
                    <a:lnTo>
                      <a:pt x="56" y="19"/>
                    </a:lnTo>
                    <a:lnTo>
                      <a:pt x="54" y="18"/>
                    </a:lnTo>
                    <a:lnTo>
                      <a:pt x="54" y="13"/>
                    </a:lnTo>
                    <a:lnTo>
                      <a:pt x="53" y="11"/>
                    </a:lnTo>
                    <a:lnTo>
                      <a:pt x="50" y="8"/>
                    </a:lnTo>
                    <a:lnTo>
                      <a:pt x="46" y="2"/>
                    </a:lnTo>
                    <a:lnTo>
                      <a:pt x="40" y="0"/>
                    </a:lnTo>
                    <a:lnTo>
                      <a:pt x="35" y="0"/>
                    </a:lnTo>
                    <a:lnTo>
                      <a:pt x="28" y="0"/>
                    </a:lnTo>
                    <a:lnTo>
                      <a:pt x="22" y="0"/>
                    </a:lnTo>
                    <a:lnTo>
                      <a:pt x="18" y="3"/>
                    </a:lnTo>
                    <a:lnTo>
                      <a:pt x="15" y="5"/>
                    </a:lnTo>
                    <a:lnTo>
                      <a:pt x="12" y="9"/>
                    </a:lnTo>
                    <a:lnTo>
                      <a:pt x="11" y="12"/>
                    </a:lnTo>
                    <a:lnTo>
                      <a:pt x="11" y="13"/>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 name="Freeform 58"/>
              <p:cNvSpPr>
                <a:spLocks/>
              </p:cNvSpPr>
              <p:nvPr/>
            </p:nvSpPr>
            <p:spPr bwMode="auto">
              <a:xfrm>
                <a:off x="699" y="2477"/>
                <a:ext cx="53" cy="62"/>
              </a:xfrm>
              <a:custGeom>
                <a:avLst/>
                <a:gdLst>
                  <a:gd name="T0" fmla="*/ 1 w 105"/>
                  <a:gd name="T1" fmla="*/ 1 h 125"/>
                  <a:gd name="T2" fmla="*/ 1 w 105"/>
                  <a:gd name="T3" fmla="*/ 1 h 125"/>
                  <a:gd name="T4" fmla="*/ 1 w 105"/>
                  <a:gd name="T5" fmla="*/ 1 h 125"/>
                  <a:gd name="T6" fmla="*/ 2 w 105"/>
                  <a:gd name="T7" fmla="*/ 1 h 125"/>
                  <a:gd name="T8" fmla="*/ 3 w 105"/>
                  <a:gd name="T9" fmla="*/ 1 h 125"/>
                  <a:gd name="T10" fmla="*/ 3 w 105"/>
                  <a:gd name="T11" fmla="*/ 1 h 125"/>
                  <a:gd name="T12" fmla="*/ 4 w 105"/>
                  <a:gd name="T13" fmla="*/ 1 h 125"/>
                  <a:gd name="T14" fmla="*/ 4 w 105"/>
                  <a:gd name="T15" fmla="*/ 1 h 125"/>
                  <a:gd name="T16" fmla="*/ 5 w 105"/>
                  <a:gd name="T17" fmla="*/ 2 h 125"/>
                  <a:gd name="T18" fmla="*/ 4 w 105"/>
                  <a:gd name="T19" fmla="*/ 2 h 125"/>
                  <a:gd name="T20" fmla="*/ 3 w 105"/>
                  <a:gd name="T21" fmla="*/ 3 h 125"/>
                  <a:gd name="T22" fmla="*/ 3 w 105"/>
                  <a:gd name="T23" fmla="*/ 3 h 125"/>
                  <a:gd name="T24" fmla="*/ 2 w 105"/>
                  <a:gd name="T25" fmla="*/ 3 h 125"/>
                  <a:gd name="T26" fmla="*/ 1 w 105"/>
                  <a:gd name="T27" fmla="*/ 3 h 125"/>
                  <a:gd name="T28" fmla="*/ 1 w 105"/>
                  <a:gd name="T29" fmla="*/ 3 h 125"/>
                  <a:gd name="T30" fmla="*/ 1 w 105"/>
                  <a:gd name="T31" fmla="*/ 3 h 125"/>
                  <a:gd name="T32" fmla="*/ 2 w 105"/>
                  <a:gd name="T33" fmla="*/ 4 h 125"/>
                  <a:gd name="T34" fmla="*/ 3 w 105"/>
                  <a:gd name="T35" fmla="*/ 4 h 125"/>
                  <a:gd name="T36" fmla="*/ 3 w 105"/>
                  <a:gd name="T37" fmla="*/ 4 h 125"/>
                  <a:gd name="T38" fmla="*/ 3 w 105"/>
                  <a:gd name="T39" fmla="*/ 5 h 125"/>
                  <a:gd name="T40" fmla="*/ 4 w 105"/>
                  <a:gd name="T41" fmla="*/ 5 h 125"/>
                  <a:gd name="T42" fmla="*/ 3 w 105"/>
                  <a:gd name="T43" fmla="*/ 6 h 125"/>
                  <a:gd name="T44" fmla="*/ 3 w 105"/>
                  <a:gd name="T45" fmla="*/ 7 h 125"/>
                  <a:gd name="T46" fmla="*/ 3 w 105"/>
                  <a:gd name="T47" fmla="*/ 7 h 125"/>
                  <a:gd name="T48" fmla="*/ 4 w 105"/>
                  <a:gd name="T49" fmla="*/ 7 h 125"/>
                  <a:gd name="T50" fmla="*/ 5 w 105"/>
                  <a:gd name="T51" fmla="*/ 7 h 125"/>
                  <a:gd name="T52" fmla="*/ 6 w 105"/>
                  <a:gd name="T53" fmla="*/ 7 h 125"/>
                  <a:gd name="T54" fmla="*/ 7 w 105"/>
                  <a:gd name="T55" fmla="*/ 7 h 125"/>
                  <a:gd name="T56" fmla="*/ 7 w 105"/>
                  <a:gd name="T57" fmla="*/ 7 h 125"/>
                  <a:gd name="T58" fmla="*/ 6 w 105"/>
                  <a:gd name="T59" fmla="*/ 7 h 125"/>
                  <a:gd name="T60" fmla="*/ 5 w 105"/>
                  <a:gd name="T61" fmla="*/ 6 h 125"/>
                  <a:gd name="T62" fmla="*/ 5 w 105"/>
                  <a:gd name="T63" fmla="*/ 6 h 125"/>
                  <a:gd name="T64" fmla="*/ 5 w 105"/>
                  <a:gd name="T65" fmla="*/ 6 h 125"/>
                  <a:gd name="T66" fmla="*/ 5 w 105"/>
                  <a:gd name="T67" fmla="*/ 5 h 125"/>
                  <a:gd name="T68" fmla="*/ 5 w 105"/>
                  <a:gd name="T69" fmla="*/ 4 h 125"/>
                  <a:gd name="T70" fmla="*/ 4 w 105"/>
                  <a:gd name="T71" fmla="*/ 3 h 125"/>
                  <a:gd name="T72" fmla="*/ 4 w 105"/>
                  <a:gd name="T73" fmla="*/ 3 h 125"/>
                  <a:gd name="T74" fmla="*/ 5 w 105"/>
                  <a:gd name="T75" fmla="*/ 2 h 125"/>
                  <a:gd name="T76" fmla="*/ 5 w 105"/>
                  <a:gd name="T77" fmla="*/ 1 h 125"/>
                  <a:gd name="T78" fmla="*/ 5 w 105"/>
                  <a:gd name="T79" fmla="*/ 1 h 125"/>
                  <a:gd name="T80" fmla="*/ 5 w 105"/>
                  <a:gd name="T81" fmla="*/ 0 h 125"/>
                  <a:gd name="T82" fmla="*/ 4 w 105"/>
                  <a:gd name="T83" fmla="*/ 0 h 125"/>
                  <a:gd name="T84" fmla="*/ 3 w 105"/>
                  <a:gd name="T85" fmla="*/ 1 h 125"/>
                  <a:gd name="T86" fmla="*/ 2 w 105"/>
                  <a:gd name="T87" fmla="*/ 1 h 125"/>
                  <a:gd name="T88" fmla="*/ 2 w 105"/>
                  <a:gd name="T89" fmla="*/ 0 h 125"/>
                  <a:gd name="T90" fmla="*/ 2 w 105"/>
                  <a:gd name="T91" fmla="*/ 0 h 125"/>
                  <a:gd name="T92" fmla="*/ 2 w 105"/>
                  <a:gd name="T93" fmla="*/ 0 h 125"/>
                  <a:gd name="T94" fmla="*/ 1 w 105"/>
                  <a:gd name="T95" fmla="*/ 0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
                  <a:gd name="T145" fmla="*/ 0 h 125"/>
                  <a:gd name="T146" fmla="*/ 105 w 105"/>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 h="125">
                    <a:moveTo>
                      <a:pt x="9" y="6"/>
                    </a:moveTo>
                    <a:lnTo>
                      <a:pt x="5" y="10"/>
                    </a:lnTo>
                    <a:lnTo>
                      <a:pt x="1" y="16"/>
                    </a:lnTo>
                    <a:lnTo>
                      <a:pt x="0" y="19"/>
                    </a:lnTo>
                    <a:lnTo>
                      <a:pt x="0" y="22"/>
                    </a:lnTo>
                    <a:lnTo>
                      <a:pt x="1" y="23"/>
                    </a:lnTo>
                    <a:lnTo>
                      <a:pt x="5" y="26"/>
                    </a:lnTo>
                    <a:lnTo>
                      <a:pt x="9" y="26"/>
                    </a:lnTo>
                    <a:lnTo>
                      <a:pt x="15" y="28"/>
                    </a:lnTo>
                    <a:lnTo>
                      <a:pt x="19" y="28"/>
                    </a:lnTo>
                    <a:lnTo>
                      <a:pt x="25" y="29"/>
                    </a:lnTo>
                    <a:lnTo>
                      <a:pt x="28" y="29"/>
                    </a:lnTo>
                    <a:lnTo>
                      <a:pt x="32" y="29"/>
                    </a:lnTo>
                    <a:lnTo>
                      <a:pt x="33" y="29"/>
                    </a:lnTo>
                    <a:lnTo>
                      <a:pt x="35" y="30"/>
                    </a:lnTo>
                    <a:lnTo>
                      <a:pt x="36" y="29"/>
                    </a:lnTo>
                    <a:lnTo>
                      <a:pt x="40" y="26"/>
                    </a:lnTo>
                    <a:lnTo>
                      <a:pt x="43" y="23"/>
                    </a:lnTo>
                    <a:lnTo>
                      <a:pt x="47" y="23"/>
                    </a:lnTo>
                    <a:lnTo>
                      <a:pt x="52" y="25"/>
                    </a:lnTo>
                    <a:lnTo>
                      <a:pt x="54" y="26"/>
                    </a:lnTo>
                    <a:lnTo>
                      <a:pt x="59" y="28"/>
                    </a:lnTo>
                    <a:lnTo>
                      <a:pt x="61" y="29"/>
                    </a:lnTo>
                    <a:lnTo>
                      <a:pt x="64" y="30"/>
                    </a:lnTo>
                    <a:lnTo>
                      <a:pt x="67" y="32"/>
                    </a:lnTo>
                    <a:lnTo>
                      <a:pt x="67" y="36"/>
                    </a:lnTo>
                    <a:lnTo>
                      <a:pt x="61" y="40"/>
                    </a:lnTo>
                    <a:lnTo>
                      <a:pt x="56" y="45"/>
                    </a:lnTo>
                    <a:lnTo>
                      <a:pt x="53" y="46"/>
                    </a:lnTo>
                    <a:lnTo>
                      <a:pt x="49" y="49"/>
                    </a:lnTo>
                    <a:lnTo>
                      <a:pt x="46" y="50"/>
                    </a:lnTo>
                    <a:lnTo>
                      <a:pt x="45" y="50"/>
                    </a:lnTo>
                    <a:lnTo>
                      <a:pt x="40" y="50"/>
                    </a:lnTo>
                    <a:lnTo>
                      <a:pt x="37" y="49"/>
                    </a:lnTo>
                    <a:lnTo>
                      <a:pt x="33" y="49"/>
                    </a:lnTo>
                    <a:lnTo>
                      <a:pt x="29" y="49"/>
                    </a:lnTo>
                    <a:lnTo>
                      <a:pt x="25" y="49"/>
                    </a:lnTo>
                    <a:lnTo>
                      <a:pt x="21" y="50"/>
                    </a:lnTo>
                    <a:lnTo>
                      <a:pt x="18" y="50"/>
                    </a:lnTo>
                    <a:lnTo>
                      <a:pt x="16" y="52"/>
                    </a:lnTo>
                    <a:lnTo>
                      <a:pt x="14" y="56"/>
                    </a:lnTo>
                    <a:lnTo>
                      <a:pt x="11" y="59"/>
                    </a:lnTo>
                    <a:lnTo>
                      <a:pt x="9" y="60"/>
                    </a:lnTo>
                    <a:lnTo>
                      <a:pt x="9" y="62"/>
                    </a:lnTo>
                    <a:lnTo>
                      <a:pt x="11" y="63"/>
                    </a:lnTo>
                    <a:lnTo>
                      <a:pt x="14" y="63"/>
                    </a:lnTo>
                    <a:lnTo>
                      <a:pt x="16" y="63"/>
                    </a:lnTo>
                    <a:lnTo>
                      <a:pt x="21" y="63"/>
                    </a:lnTo>
                    <a:lnTo>
                      <a:pt x="26" y="63"/>
                    </a:lnTo>
                    <a:lnTo>
                      <a:pt x="32" y="65"/>
                    </a:lnTo>
                    <a:lnTo>
                      <a:pt x="36" y="65"/>
                    </a:lnTo>
                    <a:lnTo>
                      <a:pt x="40" y="65"/>
                    </a:lnTo>
                    <a:lnTo>
                      <a:pt x="43" y="65"/>
                    </a:lnTo>
                    <a:lnTo>
                      <a:pt x="45" y="66"/>
                    </a:lnTo>
                    <a:lnTo>
                      <a:pt x="42" y="68"/>
                    </a:lnTo>
                    <a:lnTo>
                      <a:pt x="37" y="71"/>
                    </a:lnTo>
                    <a:lnTo>
                      <a:pt x="35" y="75"/>
                    </a:lnTo>
                    <a:lnTo>
                      <a:pt x="37" y="79"/>
                    </a:lnTo>
                    <a:lnTo>
                      <a:pt x="42" y="81"/>
                    </a:lnTo>
                    <a:lnTo>
                      <a:pt x="49" y="85"/>
                    </a:lnTo>
                    <a:lnTo>
                      <a:pt x="53" y="88"/>
                    </a:lnTo>
                    <a:lnTo>
                      <a:pt x="54" y="92"/>
                    </a:lnTo>
                    <a:lnTo>
                      <a:pt x="53" y="95"/>
                    </a:lnTo>
                    <a:lnTo>
                      <a:pt x="49" y="99"/>
                    </a:lnTo>
                    <a:lnTo>
                      <a:pt x="43" y="101"/>
                    </a:lnTo>
                    <a:lnTo>
                      <a:pt x="40" y="105"/>
                    </a:lnTo>
                    <a:lnTo>
                      <a:pt x="37" y="108"/>
                    </a:lnTo>
                    <a:lnTo>
                      <a:pt x="37" y="115"/>
                    </a:lnTo>
                    <a:lnTo>
                      <a:pt x="37" y="121"/>
                    </a:lnTo>
                    <a:lnTo>
                      <a:pt x="42" y="124"/>
                    </a:lnTo>
                    <a:lnTo>
                      <a:pt x="43" y="124"/>
                    </a:lnTo>
                    <a:lnTo>
                      <a:pt x="46" y="124"/>
                    </a:lnTo>
                    <a:lnTo>
                      <a:pt x="49" y="124"/>
                    </a:lnTo>
                    <a:lnTo>
                      <a:pt x="53" y="124"/>
                    </a:lnTo>
                    <a:lnTo>
                      <a:pt x="57" y="124"/>
                    </a:lnTo>
                    <a:lnTo>
                      <a:pt x="63" y="124"/>
                    </a:lnTo>
                    <a:lnTo>
                      <a:pt x="68" y="124"/>
                    </a:lnTo>
                    <a:lnTo>
                      <a:pt x="75" y="125"/>
                    </a:lnTo>
                    <a:lnTo>
                      <a:pt x="80" y="125"/>
                    </a:lnTo>
                    <a:lnTo>
                      <a:pt x="85" y="125"/>
                    </a:lnTo>
                    <a:lnTo>
                      <a:pt x="89" y="125"/>
                    </a:lnTo>
                    <a:lnTo>
                      <a:pt x="95" y="125"/>
                    </a:lnTo>
                    <a:lnTo>
                      <a:pt x="98" y="124"/>
                    </a:lnTo>
                    <a:lnTo>
                      <a:pt x="102" y="124"/>
                    </a:lnTo>
                    <a:lnTo>
                      <a:pt x="103" y="124"/>
                    </a:lnTo>
                    <a:lnTo>
                      <a:pt x="105" y="124"/>
                    </a:lnTo>
                    <a:lnTo>
                      <a:pt x="102" y="121"/>
                    </a:lnTo>
                    <a:lnTo>
                      <a:pt x="98" y="119"/>
                    </a:lnTo>
                    <a:lnTo>
                      <a:pt x="92" y="116"/>
                    </a:lnTo>
                    <a:lnTo>
                      <a:pt x="87" y="115"/>
                    </a:lnTo>
                    <a:lnTo>
                      <a:pt x="80" y="114"/>
                    </a:lnTo>
                    <a:lnTo>
                      <a:pt x="75" y="111"/>
                    </a:lnTo>
                    <a:lnTo>
                      <a:pt x="70" y="109"/>
                    </a:lnTo>
                    <a:lnTo>
                      <a:pt x="68" y="109"/>
                    </a:lnTo>
                    <a:lnTo>
                      <a:pt x="68" y="108"/>
                    </a:lnTo>
                    <a:lnTo>
                      <a:pt x="74" y="103"/>
                    </a:lnTo>
                    <a:lnTo>
                      <a:pt x="77" y="101"/>
                    </a:lnTo>
                    <a:lnTo>
                      <a:pt x="80" y="98"/>
                    </a:lnTo>
                    <a:lnTo>
                      <a:pt x="81" y="95"/>
                    </a:lnTo>
                    <a:lnTo>
                      <a:pt x="81" y="93"/>
                    </a:lnTo>
                    <a:lnTo>
                      <a:pt x="78" y="88"/>
                    </a:lnTo>
                    <a:lnTo>
                      <a:pt x="75" y="83"/>
                    </a:lnTo>
                    <a:lnTo>
                      <a:pt x="70" y="78"/>
                    </a:lnTo>
                    <a:lnTo>
                      <a:pt x="66" y="73"/>
                    </a:lnTo>
                    <a:lnTo>
                      <a:pt x="61" y="68"/>
                    </a:lnTo>
                    <a:lnTo>
                      <a:pt x="57" y="63"/>
                    </a:lnTo>
                    <a:lnTo>
                      <a:pt x="54" y="59"/>
                    </a:lnTo>
                    <a:lnTo>
                      <a:pt x="54" y="58"/>
                    </a:lnTo>
                    <a:lnTo>
                      <a:pt x="56" y="55"/>
                    </a:lnTo>
                    <a:lnTo>
                      <a:pt x="60" y="53"/>
                    </a:lnTo>
                    <a:lnTo>
                      <a:pt x="64" y="50"/>
                    </a:lnTo>
                    <a:lnTo>
                      <a:pt x="68" y="46"/>
                    </a:lnTo>
                    <a:lnTo>
                      <a:pt x="73" y="43"/>
                    </a:lnTo>
                    <a:lnTo>
                      <a:pt x="75" y="39"/>
                    </a:lnTo>
                    <a:lnTo>
                      <a:pt x="78" y="35"/>
                    </a:lnTo>
                    <a:lnTo>
                      <a:pt x="78" y="30"/>
                    </a:lnTo>
                    <a:lnTo>
                      <a:pt x="77" y="28"/>
                    </a:lnTo>
                    <a:lnTo>
                      <a:pt x="77" y="23"/>
                    </a:lnTo>
                    <a:lnTo>
                      <a:pt x="75" y="20"/>
                    </a:lnTo>
                    <a:lnTo>
                      <a:pt x="75" y="19"/>
                    </a:lnTo>
                    <a:lnTo>
                      <a:pt x="73" y="16"/>
                    </a:lnTo>
                    <a:lnTo>
                      <a:pt x="70" y="15"/>
                    </a:lnTo>
                    <a:lnTo>
                      <a:pt x="67" y="15"/>
                    </a:lnTo>
                    <a:lnTo>
                      <a:pt x="63" y="15"/>
                    </a:lnTo>
                    <a:lnTo>
                      <a:pt x="57" y="13"/>
                    </a:lnTo>
                    <a:lnTo>
                      <a:pt x="52" y="15"/>
                    </a:lnTo>
                    <a:lnTo>
                      <a:pt x="46" y="16"/>
                    </a:lnTo>
                    <a:lnTo>
                      <a:pt x="42" y="18"/>
                    </a:lnTo>
                    <a:lnTo>
                      <a:pt x="36" y="19"/>
                    </a:lnTo>
                    <a:lnTo>
                      <a:pt x="33" y="20"/>
                    </a:lnTo>
                    <a:lnTo>
                      <a:pt x="30" y="22"/>
                    </a:lnTo>
                    <a:lnTo>
                      <a:pt x="30" y="23"/>
                    </a:lnTo>
                    <a:lnTo>
                      <a:pt x="19" y="15"/>
                    </a:lnTo>
                    <a:lnTo>
                      <a:pt x="21" y="12"/>
                    </a:lnTo>
                    <a:lnTo>
                      <a:pt x="26" y="9"/>
                    </a:lnTo>
                    <a:lnTo>
                      <a:pt x="30" y="5"/>
                    </a:lnTo>
                    <a:lnTo>
                      <a:pt x="30" y="2"/>
                    </a:lnTo>
                    <a:lnTo>
                      <a:pt x="28" y="0"/>
                    </a:lnTo>
                    <a:lnTo>
                      <a:pt x="25" y="0"/>
                    </a:lnTo>
                    <a:lnTo>
                      <a:pt x="21" y="0"/>
                    </a:lnTo>
                    <a:lnTo>
                      <a:pt x="18" y="2"/>
                    </a:lnTo>
                    <a:lnTo>
                      <a:pt x="12" y="3"/>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 name="Freeform 59"/>
              <p:cNvSpPr>
                <a:spLocks/>
              </p:cNvSpPr>
              <p:nvPr/>
            </p:nvSpPr>
            <p:spPr bwMode="auto">
              <a:xfrm>
                <a:off x="704" y="2517"/>
                <a:ext cx="9" cy="16"/>
              </a:xfrm>
              <a:custGeom>
                <a:avLst/>
                <a:gdLst>
                  <a:gd name="T0" fmla="*/ 0 w 19"/>
                  <a:gd name="T1" fmla="*/ 0 h 33"/>
                  <a:gd name="T2" fmla="*/ 0 w 19"/>
                  <a:gd name="T3" fmla="*/ 0 h 33"/>
                  <a:gd name="T4" fmla="*/ 0 w 19"/>
                  <a:gd name="T5" fmla="*/ 0 h 33"/>
                  <a:gd name="T6" fmla="*/ 0 w 19"/>
                  <a:gd name="T7" fmla="*/ 0 h 33"/>
                  <a:gd name="T8" fmla="*/ 0 w 19"/>
                  <a:gd name="T9" fmla="*/ 0 h 33"/>
                  <a:gd name="T10" fmla="*/ 0 w 19"/>
                  <a:gd name="T11" fmla="*/ 0 h 33"/>
                  <a:gd name="T12" fmla="*/ 0 w 19"/>
                  <a:gd name="T13" fmla="*/ 0 h 33"/>
                  <a:gd name="T14" fmla="*/ 0 w 19"/>
                  <a:gd name="T15" fmla="*/ 1 h 33"/>
                  <a:gd name="T16" fmla="*/ 0 w 19"/>
                  <a:gd name="T17" fmla="*/ 1 h 33"/>
                  <a:gd name="T18" fmla="*/ 0 w 19"/>
                  <a:gd name="T19" fmla="*/ 1 h 33"/>
                  <a:gd name="T20" fmla="*/ 0 w 19"/>
                  <a:gd name="T21" fmla="*/ 2 h 33"/>
                  <a:gd name="T22" fmla="*/ 0 w 19"/>
                  <a:gd name="T23" fmla="*/ 2 h 33"/>
                  <a:gd name="T24" fmla="*/ 0 w 19"/>
                  <a:gd name="T25" fmla="*/ 2 h 33"/>
                  <a:gd name="T26" fmla="*/ 1 w 19"/>
                  <a:gd name="T27" fmla="*/ 1 h 33"/>
                  <a:gd name="T28" fmla="*/ 1 w 19"/>
                  <a:gd name="T29" fmla="*/ 1 h 33"/>
                  <a:gd name="T30" fmla="*/ 1 w 19"/>
                  <a:gd name="T31" fmla="*/ 1 h 33"/>
                  <a:gd name="T32" fmla="*/ 0 w 19"/>
                  <a:gd name="T33" fmla="*/ 1 h 33"/>
                  <a:gd name="T34" fmla="*/ 0 w 19"/>
                  <a:gd name="T35" fmla="*/ 1 h 33"/>
                  <a:gd name="T36" fmla="*/ 0 w 19"/>
                  <a:gd name="T37" fmla="*/ 1 h 33"/>
                  <a:gd name="T38" fmla="*/ 0 w 19"/>
                  <a:gd name="T39" fmla="*/ 0 h 33"/>
                  <a:gd name="T40" fmla="*/ 0 w 19"/>
                  <a:gd name="T41" fmla="*/ 0 h 33"/>
                  <a:gd name="T42" fmla="*/ 0 w 19"/>
                  <a:gd name="T43" fmla="*/ 0 h 33"/>
                  <a:gd name="T44" fmla="*/ 0 w 19"/>
                  <a:gd name="T45" fmla="*/ 0 h 33"/>
                  <a:gd name="T46" fmla="*/ 0 w 19"/>
                  <a:gd name="T47" fmla="*/ 0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33"/>
                  <a:gd name="T74" fmla="*/ 19 w 19"/>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33">
                    <a:moveTo>
                      <a:pt x="13" y="0"/>
                    </a:moveTo>
                    <a:lnTo>
                      <a:pt x="9" y="0"/>
                    </a:lnTo>
                    <a:lnTo>
                      <a:pt x="6" y="1"/>
                    </a:lnTo>
                    <a:lnTo>
                      <a:pt x="5" y="4"/>
                    </a:lnTo>
                    <a:lnTo>
                      <a:pt x="2" y="10"/>
                    </a:lnTo>
                    <a:lnTo>
                      <a:pt x="0" y="11"/>
                    </a:lnTo>
                    <a:lnTo>
                      <a:pt x="0" y="15"/>
                    </a:lnTo>
                    <a:lnTo>
                      <a:pt x="0" y="18"/>
                    </a:lnTo>
                    <a:lnTo>
                      <a:pt x="0" y="21"/>
                    </a:lnTo>
                    <a:lnTo>
                      <a:pt x="0" y="27"/>
                    </a:lnTo>
                    <a:lnTo>
                      <a:pt x="3" y="33"/>
                    </a:lnTo>
                    <a:lnTo>
                      <a:pt x="7" y="33"/>
                    </a:lnTo>
                    <a:lnTo>
                      <a:pt x="13" y="33"/>
                    </a:lnTo>
                    <a:lnTo>
                      <a:pt x="17" y="31"/>
                    </a:lnTo>
                    <a:lnTo>
                      <a:pt x="19" y="28"/>
                    </a:lnTo>
                    <a:lnTo>
                      <a:pt x="16" y="25"/>
                    </a:lnTo>
                    <a:lnTo>
                      <a:pt x="13" y="22"/>
                    </a:lnTo>
                    <a:lnTo>
                      <a:pt x="12" y="20"/>
                    </a:lnTo>
                    <a:lnTo>
                      <a:pt x="12" y="18"/>
                    </a:lnTo>
                    <a:lnTo>
                      <a:pt x="12" y="12"/>
                    </a:lnTo>
                    <a:lnTo>
                      <a:pt x="12" y="5"/>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60"/>
              <p:cNvSpPr>
                <a:spLocks/>
              </p:cNvSpPr>
              <p:nvPr/>
            </p:nvSpPr>
            <p:spPr bwMode="auto">
              <a:xfrm>
                <a:off x="844" y="2407"/>
                <a:ext cx="37" cy="23"/>
              </a:xfrm>
              <a:custGeom>
                <a:avLst/>
                <a:gdLst>
                  <a:gd name="T0" fmla="*/ 0 w 74"/>
                  <a:gd name="T1" fmla="*/ 1 h 46"/>
                  <a:gd name="T2" fmla="*/ 2 w 74"/>
                  <a:gd name="T3" fmla="*/ 2 h 46"/>
                  <a:gd name="T4" fmla="*/ 2 w 74"/>
                  <a:gd name="T5" fmla="*/ 2 h 46"/>
                  <a:gd name="T6" fmla="*/ 2 w 74"/>
                  <a:gd name="T7" fmla="*/ 2 h 46"/>
                  <a:gd name="T8" fmla="*/ 2 w 74"/>
                  <a:gd name="T9" fmla="*/ 2 h 46"/>
                  <a:gd name="T10" fmla="*/ 2 w 74"/>
                  <a:gd name="T11" fmla="*/ 3 h 46"/>
                  <a:gd name="T12" fmla="*/ 2 w 74"/>
                  <a:gd name="T13" fmla="*/ 3 h 46"/>
                  <a:gd name="T14" fmla="*/ 2 w 74"/>
                  <a:gd name="T15" fmla="*/ 3 h 46"/>
                  <a:gd name="T16" fmla="*/ 2 w 74"/>
                  <a:gd name="T17" fmla="*/ 3 h 46"/>
                  <a:gd name="T18" fmla="*/ 2 w 74"/>
                  <a:gd name="T19" fmla="*/ 3 h 46"/>
                  <a:gd name="T20" fmla="*/ 2 w 74"/>
                  <a:gd name="T21" fmla="*/ 3 h 46"/>
                  <a:gd name="T22" fmla="*/ 3 w 74"/>
                  <a:gd name="T23" fmla="*/ 3 h 46"/>
                  <a:gd name="T24" fmla="*/ 3 w 74"/>
                  <a:gd name="T25" fmla="*/ 3 h 46"/>
                  <a:gd name="T26" fmla="*/ 3 w 74"/>
                  <a:gd name="T27" fmla="*/ 3 h 46"/>
                  <a:gd name="T28" fmla="*/ 3 w 74"/>
                  <a:gd name="T29" fmla="*/ 3 h 46"/>
                  <a:gd name="T30" fmla="*/ 4 w 74"/>
                  <a:gd name="T31" fmla="*/ 3 h 46"/>
                  <a:gd name="T32" fmla="*/ 4 w 74"/>
                  <a:gd name="T33" fmla="*/ 3 h 46"/>
                  <a:gd name="T34" fmla="*/ 4 w 74"/>
                  <a:gd name="T35" fmla="*/ 3 h 46"/>
                  <a:gd name="T36" fmla="*/ 5 w 74"/>
                  <a:gd name="T37" fmla="*/ 3 h 46"/>
                  <a:gd name="T38" fmla="*/ 5 w 74"/>
                  <a:gd name="T39" fmla="*/ 3 h 46"/>
                  <a:gd name="T40" fmla="*/ 5 w 74"/>
                  <a:gd name="T41" fmla="*/ 2 h 46"/>
                  <a:gd name="T42" fmla="*/ 5 w 74"/>
                  <a:gd name="T43" fmla="*/ 2 h 46"/>
                  <a:gd name="T44" fmla="*/ 5 w 74"/>
                  <a:gd name="T45" fmla="*/ 2 h 46"/>
                  <a:gd name="T46" fmla="*/ 5 w 74"/>
                  <a:gd name="T47" fmla="*/ 2 h 46"/>
                  <a:gd name="T48" fmla="*/ 5 w 74"/>
                  <a:gd name="T49" fmla="*/ 2 h 46"/>
                  <a:gd name="T50" fmla="*/ 5 w 74"/>
                  <a:gd name="T51" fmla="*/ 2 h 46"/>
                  <a:gd name="T52" fmla="*/ 5 w 74"/>
                  <a:gd name="T53" fmla="*/ 2 h 46"/>
                  <a:gd name="T54" fmla="*/ 4 w 74"/>
                  <a:gd name="T55" fmla="*/ 2 h 46"/>
                  <a:gd name="T56" fmla="*/ 4 w 74"/>
                  <a:gd name="T57" fmla="*/ 2 h 46"/>
                  <a:gd name="T58" fmla="*/ 4 w 74"/>
                  <a:gd name="T59" fmla="*/ 2 h 46"/>
                  <a:gd name="T60" fmla="*/ 3 w 74"/>
                  <a:gd name="T61" fmla="*/ 2 h 46"/>
                  <a:gd name="T62" fmla="*/ 3 w 74"/>
                  <a:gd name="T63" fmla="*/ 2 h 46"/>
                  <a:gd name="T64" fmla="*/ 3 w 74"/>
                  <a:gd name="T65" fmla="*/ 2 h 46"/>
                  <a:gd name="T66" fmla="*/ 3 w 74"/>
                  <a:gd name="T67" fmla="*/ 2 h 46"/>
                  <a:gd name="T68" fmla="*/ 2 w 74"/>
                  <a:gd name="T69" fmla="*/ 2 h 46"/>
                  <a:gd name="T70" fmla="*/ 2 w 74"/>
                  <a:gd name="T71" fmla="*/ 2 h 46"/>
                  <a:gd name="T72" fmla="*/ 2 w 74"/>
                  <a:gd name="T73" fmla="*/ 2 h 46"/>
                  <a:gd name="T74" fmla="*/ 2 w 74"/>
                  <a:gd name="T75" fmla="*/ 2 h 46"/>
                  <a:gd name="T76" fmla="*/ 2 w 74"/>
                  <a:gd name="T77" fmla="*/ 2 h 46"/>
                  <a:gd name="T78" fmla="*/ 2 w 74"/>
                  <a:gd name="T79" fmla="*/ 2 h 46"/>
                  <a:gd name="T80" fmla="*/ 2 w 74"/>
                  <a:gd name="T81" fmla="*/ 1 h 46"/>
                  <a:gd name="T82" fmla="*/ 2 w 74"/>
                  <a:gd name="T83" fmla="*/ 1 h 46"/>
                  <a:gd name="T84" fmla="*/ 2 w 74"/>
                  <a:gd name="T85" fmla="*/ 1 h 46"/>
                  <a:gd name="T86" fmla="*/ 2 w 74"/>
                  <a:gd name="T87" fmla="*/ 1 h 46"/>
                  <a:gd name="T88" fmla="*/ 2 w 74"/>
                  <a:gd name="T89" fmla="*/ 1 h 46"/>
                  <a:gd name="T90" fmla="*/ 2 w 74"/>
                  <a:gd name="T91" fmla="*/ 0 h 46"/>
                  <a:gd name="T92" fmla="*/ 1 w 74"/>
                  <a:gd name="T93" fmla="*/ 1 h 46"/>
                  <a:gd name="T94" fmla="*/ 1 w 74"/>
                  <a:gd name="T95" fmla="*/ 1 h 46"/>
                  <a:gd name="T96" fmla="*/ 1 w 74"/>
                  <a:gd name="T97" fmla="*/ 1 h 46"/>
                  <a:gd name="T98" fmla="*/ 1 w 74"/>
                  <a:gd name="T99" fmla="*/ 1 h 46"/>
                  <a:gd name="T100" fmla="*/ 1 w 74"/>
                  <a:gd name="T101" fmla="*/ 1 h 46"/>
                  <a:gd name="T102" fmla="*/ 0 w 74"/>
                  <a:gd name="T103" fmla="*/ 1 h 46"/>
                  <a:gd name="T104" fmla="*/ 0 w 74"/>
                  <a:gd name="T105" fmla="*/ 1 h 46"/>
                  <a:gd name="T106" fmla="*/ 0 w 74"/>
                  <a:gd name="T107" fmla="*/ 1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46"/>
                  <a:gd name="T164" fmla="*/ 74 w 74"/>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46">
                    <a:moveTo>
                      <a:pt x="0" y="16"/>
                    </a:moveTo>
                    <a:lnTo>
                      <a:pt x="21" y="25"/>
                    </a:lnTo>
                    <a:lnTo>
                      <a:pt x="21" y="26"/>
                    </a:lnTo>
                    <a:lnTo>
                      <a:pt x="21" y="29"/>
                    </a:lnTo>
                    <a:lnTo>
                      <a:pt x="21" y="32"/>
                    </a:lnTo>
                    <a:lnTo>
                      <a:pt x="23" y="36"/>
                    </a:lnTo>
                    <a:lnTo>
                      <a:pt x="23" y="39"/>
                    </a:lnTo>
                    <a:lnTo>
                      <a:pt x="25" y="43"/>
                    </a:lnTo>
                    <a:lnTo>
                      <a:pt x="25" y="45"/>
                    </a:lnTo>
                    <a:lnTo>
                      <a:pt x="30" y="46"/>
                    </a:lnTo>
                    <a:lnTo>
                      <a:pt x="32" y="45"/>
                    </a:lnTo>
                    <a:lnTo>
                      <a:pt x="38" y="45"/>
                    </a:lnTo>
                    <a:lnTo>
                      <a:pt x="41" y="43"/>
                    </a:lnTo>
                    <a:lnTo>
                      <a:pt x="45" y="42"/>
                    </a:lnTo>
                    <a:lnTo>
                      <a:pt x="49" y="40"/>
                    </a:lnTo>
                    <a:lnTo>
                      <a:pt x="53" y="39"/>
                    </a:lnTo>
                    <a:lnTo>
                      <a:pt x="58" y="38"/>
                    </a:lnTo>
                    <a:lnTo>
                      <a:pt x="60" y="38"/>
                    </a:lnTo>
                    <a:lnTo>
                      <a:pt x="65" y="35"/>
                    </a:lnTo>
                    <a:lnTo>
                      <a:pt x="67" y="35"/>
                    </a:lnTo>
                    <a:lnTo>
                      <a:pt x="73" y="32"/>
                    </a:lnTo>
                    <a:lnTo>
                      <a:pt x="74" y="32"/>
                    </a:lnTo>
                    <a:lnTo>
                      <a:pt x="73" y="26"/>
                    </a:lnTo>
                    <a:lnTo>
                      <a:pt x="74" y="23"/>
                    </a:lnTo>
                    <a:lnTo>
                      <a:pt x="73" y="19"/>
                    </a:lnTo>
                    <a:lnTo>
                      <a:pt x="70" y="18"/>
                    </a:lnTo>
                    <a:lnTo>
                      <a:pt x="66" y="19"/>
                    </a:lnTo>
                    <a:lnTo>
                      <a:pt x="60" y="20"/>
                    </a:lnTo>
                    <a:lnTo>
                      <a:pt x="56" y="22"/>
                    </a:lnTo>
                    <a:lnTo>
                      <a:pt x="53" y="23"/>
                    </a:lnTo>
                    <a:lnTo>
                      <a:pt x="49" y="23"/>
                    </a:lnTo>
                    <a:lnTo>
                      <a:pt x="46" y="25"/>
                    </a:lnTo>
                    <a:lnTo>
                      <a:pt x="39" y="28"/>
                    </a:lnTo>
                    <a:lnTo>
                      <a:pt x="34" y="29"/>
                    </a:lnTo>
                    <a:lnTo>
                      <a:pt x="31" y="30"/>
                    </a:lnTo>
                    <a:lnTo>
                      <a:pt x="30" y="32"/>
                    </a:lnTo>
                    <a:lnTo>
                      <a:pt x="28" y="25"/>
                    </a:lnTo>
                    <a:lnTo>
                      <a:pt x="28" y="23"/>
                    </a:lnTo>
                    <a:lnTo>
                      <a:pt x="28" y="20"/>
                    </a:lnTo>
                    <a:lnTo>
                      <a:pt x="28" y="18"/>
                    </a:lnTo>
                    <a:lnTo>
                      <a:pt x="30" y="13"/>
                    </a:lnTo>
                    <a:lnTo>
                      <a:pt x="28" y="9"/>
                    </a:lnTo>
                    <a:lnTo>
                      <a:pt x="28" y="6"/>
                    </a:lnTo>
                    <a:lnTo>
                      <a:pt x="27" y="3"/>
                    </a:lnTo>
                    <a:lnTo>
                      <a:pt x="25" y="2"/>
                    </a:lnTo>
                    <a:lnTo>
                      <a:pt x="21" y="0"/>
                    </a:lnTo>
                    <a:lnTo>
                      <a:pt x="18" y="3"/>
                    </a:lnTo>
                    <a:lnTo>
                      <a:pt x="13" y="5"/>
                    </a:lnTo>
                    <a:lnTo>
                      <a:pt x="10" y="7"/>
                    </a:lnTo>
                    <a:lnTo>
                      <a:pt x="6" y="10"/>
                    </a:lnTo>
                    <a:lnTo>
                      <a:pt x="3" y="13"/>
                    </a:lnTo>
                    <a:lnTo>
                      <a:pt x="0" y="15"/>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61"/>
              <p:cNvSpPr>
                <a:spLocks/>
              </p:cNvSpPr>
              <p:nvPr/>
            </p:nvSpPr>
            <p:spPr bwMode="auto">
              <a:xfrm>
                <a:off x="865" y="2431"/>
                <a:ext cx="37" cy="35"/>
              </a:xfrm>
              <a:custGeom>
                <a:avLst/>
                <a:gdLst>
                  <a:gd name="T0" fmla="*/ 3 w 76"/>
                  <a:gd name="T1" fmla="*/ 1 h 70"/>
                  <a:gd name="T2" fmla="*/ 3 w 76"/>
                  <a:gd name="T3" fmla="*/ 0 h 70"/>
                  <a:gd name="T4" fmla="*/ 2 w 76"/>
                  <a:gd name="T5" fmla="*/ 0 h 70"/>
                  <a:gd name="T6" fmla="*/ 2 w 76"/>
                  <a:gd name="T7" fmla="*/ 0 h 70"/>
                  <a:gd name="T8" fmla="*/ 1 w 76"/>
                  <a:gd name="T9" fmla="*/ 0 h 70"/>
                  <a:gd name="T10" fmla="*/ 1 w 76"/>
                  <a:gd name="T11" fmla="*/ 0 h 70"/>
                  <a:gd name="T12" fmla="*/ 0 w 76"/>
                  <a:gd name="T13" fmla="*/ 1 h 70"/>
                  <a:gd name="T14" fmla="*/ 0 w 76"/>
                  <a:gd name="T15" fmla="*/ 1 h 70"/>
                  <a:gd name="T16" fmla="*/ 0 w 76"/>
                  <a:gd name="T17" fmla="*/ 1 h 70"/>
                  <a:gd name="T18" fmla="*/ 0 w 76"/>
                  <a:gd name="T19" fmla="*/ 1 h 70"/>
                  <a:gd name="T20" fmla="*/ 0 w 76"/>
                  <a:gd name="T21" fmla="*/ 1 h 70"/>
                  <a:gd name="T22" fmla="*/ 0 w 76"/>
                  <a:gd name="T23" fmla="*/ 2 h 70"/>
                  <a:gd name="T24" fmla="*/ 0 w 76"/>
                  <a:gd name="T25" fmla="*/ 2 h 70"/>
                  <a:gd name="T26" fmla="*/ 1 w 76"/>
                  <a:gd name="T27" fmla="*/ 2 h 70"/>
                  <a:gd name="T28" fmla="*/ 1 w 76"/>
                  <a:gd name="T29" fmla="*/ 2 h 70"/>
                  <a:gd name="T30" fmla="*/ 2 w 76"/>
                  <a:gd name="T31" fmla="*/ 2 h 70"/>
                  <a:gd name="T32" fmla="*/ 2 w 76"/>
                  <a:gd name="T33" fmla="*/ 3 h 70"/>
                  <a:gd name="T34" fmla="*/ 2 w 76"/>
                  <a:gd name="T35" fmla="*/ 4 h 70"/>
                  <a:gd name="T36" fmla="*/ 2 w 76"/>
                  <a:gd name="T37" fmla="*/ 4 h 70"/>
                  <a:gd name="T38" fmla="*/ 1 w 76"/>
                  <a:gd name="T39" fmla="*/ 5 h 70"/>
                  <a:gd name="T40" fmla="*/ 1 w 76"/>
                  <a:gd name="T41" fmla="*/ 5 h 70"/>
                  <a:gd name="T42" fmla="*/ 2 w 76"/>
                  <a:gd name="T43" fmla="*/ 5 h 70"/>
                  <a:gd name="T44" fmla="*/ 2 w 76"/>
                  <a:gd name="T45" fmla="*/ 5 h 70"/>
                  <a:gd name="T46" fmla="*/ 3 w 76"/>
                  <a:gd name="T47" fmla="*/ 5 h 70"/>
                  <a:gd name="T48" fmla="*/ 3 w 76"/>
                  <a:gd name="T49" fmla="*/ 5 h 70"/>
                  <a:gd name="T50" fmla="*/ 4 w 76"/>
                  <a:gd name="T51" fmla="*/ 4 h 70"/>
                  <a:gd name="T52" fmla="*/ 4 w 76"/>
                  <a:gd name="T53" fmla="*/ 4 h 70"/>
                  <a:gd name="T54" fmla="*/ 4 w 76"/>
                  <a:gd name="T55" fmla="*/ 4 h 70"/>
                  <a:gd name="T56" fmla="*/ 4 w 76"/>
                  <a:gd name="T57" fmla="*/ 3 h 70"/>
                  <a:gd name="T58" fmla="*/ 3 w 76"/>
                  <a:gd name="T59" fmla="*/ 3 h 70"/>
                  <a:gd name="T60" fmla="*/ 3 w 76"/>
                  <a:gd name="T61" fmla="*/ 3 h 70"/>
                  <a:gd name="T62" fmla="*/ 3 w 76"/>
                  <a:gd name="T63" fmla="*/ 2 h 70"/>
                  <a:gd name="T64" fmla="*/ 3 w 76"/>
                  <a:gd name="T65" fmla="*/ 2 h 70"/>
                  <a:gd name="T66" fmla="*/ 3 w 76"/>
                  <a:gd name="T67" fmla="*/ 2 h 70"/>
                  <a:gd name="T68" fmla="*/ 2 w 76"/>
                  <a:gd name="T69" fmla="*/ 2 h 70"/>
                  <a:gd name="T70" fmla="*/ 2 w 76"/>
                  <a:gd name="T71" fmla="*/ 2 h 70"/>
                  <a:gd name="T72" fmla="*/ 1 w 76"/>
                  <a:gd name="T73" fmla="*/ 2 h 70"/>
                  <a:gd name="T74" fmla="*/ 1 w 76"/>
                  <a:gd name="T75" fmla="*/ 1 h 70"/>
                  <a:gd name="T76" fmla="*/ 1 w 76"/>
                  <a:gd name="T77" fmla="*/ 1 h 70"/>
                  <a:gd name="T78" fmla="*/ 2 w 76"/>
                  <a:gd name="T79" fmla="*/ 1 h 70"/>
                  <a:gd name="T80" fmla="*/ 2 w 76"/>
                  <a:gd name="T81" fmla="*/ 1 h 70"/>
                  <a:gd name="T82" fmla="*/ 3 w 76"/>
                  <a:gd name="T83" fmla="*/ 1 h 70"/>
                  <a:gd name="T84" fmla="*/ 3 w 76"/>
                  <a:gd name="T85" fmla="*/ 1 h 70"/>
                  <a:gd name="T86" fmla="*/ 4 w 76"/>
                  <a:gd name="T87" fmla="*/ 1 h 70"/>
                  <a:gd name="T88" fmla="*/ 3 w 76"/>
                  <a:gd name="T89" fmla="*/ 1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
                  <a:gd name="T136" fmla="*/ 0 h 70"/>
                  <a:gd name="T137" fmla="*/ 76 w 76"/>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 h="70">
                    <a:moveTo>
                      <a:pt x="63" y="1"/>
                    </a:moveTo>
                    <a:lnTo>
                      <a:pt x="60" y="1"/>
                    </a:lnTo>
                    <a:lnTo>
                      <a:pt x="58" y="0"/>
                    </a:lnTo>
                    <a:lnTo>
                      <a:pt x="55" y="0"/>
                    </a:lnTo>
                    <a:lnTo>
                      <a:pt x="51" y="0"/>
                    </a:lnTo>
                    <a:lnTo>
                      <a:pt x="46" y="0"/>
                    </a:lnTo>
                    <a:lnTo>
                      <a:pt x="42" y="0"/>
                    </a:lnTo>
                    <a:lnTo>
                      <a:pt x="37" y="0"/>
                    </a:lnTo>
                    <a:lnTo>
                      <a:pt x="32" y="0"/>
                    </a:lnTo>
                    <a:lnTo>
                      <a:pt x="28" y="0"/>
                    </a:lnTo>
                    <a:lnTo>
                      <a:pt x="24" y="0"/>
                    </a:lnTo>
                    <a:lnTo>
                      <a:pt x="20" y="0"/>
                    </a:lnTo>
                    <a:lnTo>
                      <a:pt x="16" y="1"/>
                    </a:lnTo>
                    <a:lnTo>
                      <a:pt x="11" y="1"/>
                    </a:lnTo>
                    <a:lnTo>
                      <a:pt x="10" y="2"/>
                    </a:lnTo>
                    <a:lnTo>
                      <a:pt x="7" y="2"/>
                    </a:lnTo>
                    <a:lnTo>
                      <a:pt x="6" y="4"/>
                    </a:lnTo>
                    <a:lnTo>
                      <a:pt x="4" y="5"/>
                    </a:lnTo>
                    <a:lnTo>
                      <a:pt x="3" y="8"/>
                    </a:lnTo>
                    <a:lnTo>
                      <a:pt x="0" y="13"/>
                    </a:lnTo>
                    <a:lnTo>
                      <a:pt x="0" y="15"/>
                    </a:lnTo>
                    <a:lnTo>
                      <a:pt x="0" y="18"/>
                    </a:lnTo>
                    <a:lnTo>
                      <a:pt x="0" y="23"/>
                    </a:lnTo>
                    <a:lnTo>
                      <a:pt x="3" y="25"/>
                    </a:lnTo>
                    <a:lnTo>
                      <a:pt x="4" y="28"/>
                    </a:lnTo>
                    <a:lnTo>
                      <a:pt x="9" y="28"/>
                    </a:lnTo>
                    <a:lnTo>
                      <a:pt x="13" y="30"/>
                    </a:lnTo>
                    <a:lnTo>
                      <a:pt x="18" y="31"/>
                    </a:lnTo>
                    <a:lnTo>
                      <a:pt x="25" y="33"/>
                    </a:lnTo>
                    <a:lnTo>
                      <a:pt x="31" y="33"/>
                    </a:lnTo>
                    <a:lnTo>
                      <a:pt x="35" y="33"/>
                    </a:lnTo>
                    <a:lnTo>
                      <a:pt x="38" y="33"/>
                    </a:lnTo>
                    <a:lnTo>
                      <a:pt x="41" y="34"/>
                    </a:lnTo>
                    <a:lnTo>
                      <a:pt x="42" y="50"/>
                    </a:lnTo>
                    <a:lnTo>
                      <a:pt x="41" y="50"/>
                    </a:lnTo>
                    <a:lnTo>
                      <a:pt x="38" y="53"/>
                    </a:lnTo>
                    <a:lnTo>
                      <a:pt x="35" y="55"/>
                    </a:lnTo>
                    <a:lnTo>
                      <a:pt x="32" y="60"/>
                    </a:lnTo>
                    <a:lnTo>
                      <a:pt x="30" y="63"/>
                    </a:lnTo>
                    <a:lnTo>
                      <a:pt x="28" y="67"/>
                    </a:lnTo>
                    <a:lnTo>
                      <a:pt x="28" y="68"/>
                    </a:lnTo>
                    <a:lnTo>
                      <a:pt x="30" y="70"/>
                    </a:lnTo>
                    <a:lnTo>
                      <a:pt x="32" y="70"/>
                    </a:lnTo>
                    <a:lnTo>
                      <a:pt x="35" y="70"/>
                    </a:lnTo>
                    <a:lnTo>
                      <a:pt x="39" y="68"/>
                    </a:lnTo>
                    <a:lnTo>
                      <a:pt x="44" y="68"/>
                    </a:lnTo>
                    <a:lnTo>
                      <a:pt x="46" y="67"/>
                    </a:lnTo>
                    <a:lnTo>
                      <a:pt x="49" y="67"/>
                    </a:lnTo>
                    <a:lnTo>
                      <a:pt x="52" y="67"/>
                    </a:lnTo>
                    <a:lnTo>
                      <a:pt x="53" y="67"/>
                    </a:lnTo>
                    <a:lnTo>
                      <a:pt x="72" y="67"/>
                    </a:lnTo>
                    <a:lnTo>
                      <a:pt x="73" y="64"/>
                    </a:lnTo>
                    <a:lnTo>
                      <a:pt x="76" y="60"/>
                    </a:lnTo>
                    <a:lnTo>
                      <a:pt x="76" y="57"/>
                    </a:lnTo>
                    <a:lnTo>
                      <a:pt x="76" y="54"/>
                    </a:lnTo>
                    <a:lnTo>
                      <a:pt x="73" y="53"/>
                    </a:lnTo>
                    <a:lnTo>
                      <a:pt x="70" y="51"/>
                    </a:lnTo>
                    <a:lnTo>
                      <a:pt x="66" y="48"/>
                    </a:lnTo>
                    <a:lnTo>
                      <a:pt x="63" y="47"/>
                    </a:lnTo>
                    <a:lnTo>
                      <a:pt x="60" y="45"/>
                    </a:lnTo>
                    <a:lnTo>
                      <a:pt x="59" y="45"/>
                    </a:lnTo>
                    <a:lnTo>
                      <a:pt x="56" y="41"/>
                    </a:lnTo>
                    <a:lnTo>
                      <a:pt x="56" y="40"/>
                    </a:lnTo>
                    <a:lnTo>
                      <a:pt x="56" y="34"/>
                    </a:lnTo>
                    <a:lnTo>
                      <a:pt x="58" y="31"/>
                    </a:lnTo>
                    <a:lnTo>
                      <a:pt x="56" y="25"/>
                    </a:lnTo>
                    <a:lnTo>
                      <a:pt x="55" y="24"/>
                    </a:lnTo>
                    <a:lnTo>
                      <a:pt x="51" y="23"/>
                    </a:lnTo>
                    <a:lnTo>
                      <a:pt x="46" y="23"/>
                    </a:lnTo>
                    <a:lnTo>
                      <a:pt x="42" y="23"/>
                    </a:lnTo>
                    <a:lnTo>
                      <a:pt x="38" y="24"/>
                    </a:lnTo>
                    <a:lnTo>
                      <a:pt x="32" y="24"/>
                    </a:lnTo>
                    <a:lnTo>
                      <a:pt x="28" y="24"/>
                    </a:lnTo>
                    <a:lnTo>
                      <a:pt x="24" y="23"/>
                    </a:lnTo>
                    <a:lnTo>
                      <a:pt x="23" y="21"/>
                    </a:lnTo>
                    <a:lnTo>
                      <a:pt x="23" y="15"/>
                    </a:lnTo>
                    <a:lnTo>
                      <a:pt x="28" y="13"/>
                    </a:lnTo>
                    <a:lnTo>
                      <a:pt x="31" y="11"/>
                    </a:lnTo>
                    <a:lnTo>
                      <a:pt x="35" y="11"/>
                    </a:lnTo>
                    <a:lnTo>
                      <a:pt x="38" y="11"/>
                    </a:lnTo>
                    <a:lnTo>
                      <a:pt x="41" y="11"/>
                    </a:lnTo>
                    <a:lnTo>
                      <a:pt x="42" y="11"/>
                    </a:lnTo>
                    <a:lnTo>
                      <a:pt x="46" y="11"/>
                    </a:lnTo>
                    <a:lnTo>
                      <a:pt x="51" y="11"/>
                    </a:lnTo>
                    <a:lnTo>
                      <a:pt x="56" y="11"/>
                    </a:lnTo>
                    <a:lnTo>
                      <a:pt x="62" y="11"/>
                    </a:lnTo>
                    <a:lnTo>
                      <a:pt x="66" y="11"/>
                    </a:lnTo>
                    <a:lnTo>
                      <a:pt x="69" y="11"/>
                    </a:lnTo>
                    <a:lnTo>
                      <a:pt x="70" y="11"/>
                    </a:lnTo>
                    <a:lnTo>
                      <a:pt x="6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62"/>
              <p:cNvSpPr>
                <a:spLocks/>
              </p:cNvSpPr>
              <p:nvPr/>
            </p:nvSpPr>
            <p:spPr bwMode="auto">
              <a:xfrm>
                <a:off x="867" y="2487"/>
                <a:ext cx="24" cy="27"/>
              </a:xfrm>
              <a:custGeom>
                <a:avLst/>
                <a:gdLst>
                  <a:gd name="T0" fmla="*/ 2 w 47"/>
                  <a:gd name="T1" fmla="*/ 1 h 53"/>
                  <a:gd name="T2" fmla="*/ 2 w 47"/>
                  <a:gd name="T3" fmla="*/ 0 h 53"/>
                  <a:gd name="T4" fmla="*/ 1 w 47"/>
                  <a:gd name="T5" fmla="*/ 1 h 53"/>
                  <a:gd name="T6" fmla="*/ 1 w 47"/>
                  <a:gd name="T7" fmla="*/ 1 h 53"/>
                  <a:gd name="T8" fmla="*/ 1 w 47"/>
                  <a:gd name="T9" fmla="*/ 1 h 53"/>
                  <a:gd name="T10" fmla="*/ 1 w 47"/>
                  <a:gd name="T11" fmla="*/ 1 h 53"/>
                  <a:gd name="T12" fmla="*/ 0 w 47"/>
                  <a:gd name="T13" fmla="*/ 1 h 53"/>
                  <a:gd name="T14" fmla="*/ 1 w 47"/>
                  <a:gd name="T15" fmla="*/ 1 h 53"/>
                  <a:gd name="T16" fmla="*/ 1 w 47"/>
                  <a:gd name="T17" fmla="*/ 1 h 53"/>
                  <a:gd name="T18" fmla="*/ 1 w 47"/>
                  <a:gd name="T19" fmla="*/ 1 h 53"/>
                  <a:gd name="T20" fmla="*/ 2 w 47"/>
                  <a:gd name="T21" fmla="*/ 1 h 53"/>
                  <a:gd name="T22" fmla="*/ 2 w 47"/>
                  <a:gd name="T23" fmla="*/ 1 h 53"/>
                  <a:gd name="T24" fmla="*/ 2 w 47"/>
                  <a:gd name="T25" fmla="*/ 1 h 53"/>
                  <a:gd name="T26" fmla="*/ 2 w 47"/>
                  <a:gd name="T27" fmla="*/ 1 h 53"/>
                  <a:gd name="T28" fmla="*/ 2 w 47"/>
                  <a:gd name="T29" fmla="*/ 1 h 53"/>
                  <a:gd name="T30" fmla="*/ 2 w 47"/>
                  <a:gd name="T31" fmla="*/ 2 h 53"/>
                  <a:gd name="T32" fmla="*/ 3 w 47"/>
                  <a:gd name="T33" fmla="*/ 2 h 53"/>
                  <a:gd name="T34" fmla="*/ 2 w 47"/>
                  <a:gd name="T35" fmla="*/ 2 h 53"/>
                  <a:gd name="T36" fmla="*/ 2 w 47"/>
                  <a:gd name="T37" fmla="*/ 3 h 53"/>
                  <a:gd name="T38" fmla="*/ 2 w 47"/>
                  <a:gd name="T39" fmla="*/ 3 h 53"/>
                  <a:gd name="T40" fmla="*/ 2 w 47"/>
                  <a:gd name="T41" fmla="*/ 3 h 53"/>
                  <a:gd name="T42" fmla="*/ 2 w 47"/>
                  <a:gd name="T43" fmla="*/ 3 h 53"/>
                  <a:gd name="T44" fmla="*/ 2 w 47"/>
                  <a:gd name="T45" fmla="*/ 3 h 53"/>
                  <a:gd name="T46" fmla="*/ 1 w 47"/>
                  <a:gd name="T47" fmla="*/ 3 h 53"/>
                  <a:gd name="T48" fmla="*/ 1 w 47"/>
                  <a:gd name="T49" fmla="*/ 4 h 53"/>
                  <a:gd name="T50" fmla="*/ 2 w 47"/>
                  <a:gd name="T51" fmla="*/ 4 h 53"/>
                  <a:gd name="T52" fmla="*/ 2 w 47"/>
                  <a:gd name="T53" fmla="*/ 4 h 53"/>
                  <a:gd name="T54" fmla="*/ 2 w 47"/>
                  <a:gd name="T55" fmla="*/ 4 h 53"/>
                  <a:gd name="T56" fmla="*/ 2 w 47"/>
                  <a:gd name="T57" fmla="*/ 4 h 53"/>
                  <a:gd name="T58" fmla="*/ 2 w 47"/>
                  <a:gd name="T59" fmla="*/ 4 h 53"/>
                  <a:gd name="T60" fmla="*/ 3 w 47"/>
                  <a:gd name="T61" fmla="*/ 4 h 53"/>
                  <a:gd name="T62" fmla="*/ 3 w 47"/>
                  <a:gd name="T63" fmla="*/ 4 h 53"/>
                  <a:gd name="T64" fmla="*/ 3 w 47"/>
                  <a:gd name="T65" fmla="*/ 4 h 53"/>
                  <a:gd name="T66" fmla="*/ 3 w 47"/>
                  <a:gd name="T67" fmla="*/ 3 h 53"/>
                  <a:gd name="T68" fmla="*/ 3 w 47"/>
                  <a:gd name="T69" fmla="*/ 3 h 53"/>
                  <a:gd name="T70" fmla="*/ 3 w 47"/>
                  <a:gd name="T71" fmla="*/ 3 h 53"/>
                  <a:gd name="T72" fmla="*/ 3 w 47"/>
                  <a:gd name="T73" fmla="*/ 3 h 53"/>
                  <a:gd name="T74" fmla="*/ 3 w 47"/>
                  <a:gd name="T75" fmla="*/ 2 h 53"/>
                  <a:gd name="T76" fmla="*/ 3 w 47"/>
                  <a:gd name="T77" fmla="*/ 2 h 53"/>
                  <a:gd name="T78" fmla="*/ 3 w 47"/>
                  <a:gd name="T79" fmla="*/ 2 h 53"/>
                  <a:gd name="T80" fmla="*/ 3 w 47"/>
                  <a:gd name="T81" fmla="*/ 2 h 53"/>
                  <a:gd name="T82" fmla="*/ 3 w 47"/>
                  <a:gd name="T83" fmla="*/ 1 h 53"/>
                  <a:gd name="T84" fmla="*/ 3 w 47"/>
                  <a:gd name="T85" fmla="*/ 1 h 53"/>
                  <a:gd name="T86" fmla="*/ 3 w 47"/>
                  <a:gd name="T87" fmla="*/ 1 h 53"/>
                  <a:gd name="T88" fmla="*/ 3 w 47"/>
                  <a:gd name="T89" fmla="*/ 0 h 53"/>
                  <a:gd name="T90" fmla="*/ 2 w 47"/>
                  <a:gd name="T91" fmla="*/ 1 h 53"/>
                  <a:gd name="T92" fmla="*/ 2 w 47"/>
                  <a:gd name="T93" fmla="*/ 1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
                  <a:gd name="T142" fmla="*/ 0 h 53"/>
                  <a:gd name="T143" fmla="*/ 47 w 47"/>
                  <a:gd name="T144" fmla="*/ 53 h 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 h="53">
                    <a:moveTo>
                      <a:pt x="22" y="1"/>
                    </a:moveTo>
                    <a:lnTo>
                      <a:pt x="18" y="0"/>
                    </a:lnTo>
                    <a:lnTo>
                      <a:pt x="15" y="1"/>
                    </a:lnTo>
                    <a:lnTo>
                      <a:pt x="11" y="1"/>
                    </a:lnTo>
                    <a:lnTo>
                      <a:pt x="7" y="4"/>
                    </a:lnTo>
                    <a:lnTo>
                      <a:pt x="1" y="8"/>
                    </a:lnTo>
                    <a:lnTo>
                      <a:pt x="0" y="14"/>
                    </a:lnTo>
                    <a:lnTo>
                      <a:pt x="3" y="16"/>
                    </a:lnTo>
                    <a:lnTo>
                      <a:pt x="7" y="16"/>
                    </a:lnTo>
                    <a:lnTo>
                      <a:pt x="12" y="14"/>
                    </a:lnTo>
                    <a:lnTo>
                      <a:pt x="17" y="13"/>
                    </a:lnTo>
                    <a:lnTo>
                      <a:pt x="19" y="10"/>
                    </a:lnTo>
                    <a:lnTo>
                      <a:pt x="24" y="10"/>
                    </a:lnTo>
                    <a:lnTo>
                      <a:pt x="26" y="11"/>
                    </a:lnTo>
                    <a:lnTo>
                      <a:pt x="31" y="16"/>
                    </a:lnTo>
                    <a:lnTo>
                      <a:pt x="32" y="20"/>
                    </a:lnTo>
                    <a:lnTo>
                      <a:pt x="33" y="24"/>
                    </a:lnTo>
                    <a:lnTo>
                      <a:pt x="32" y="30"/>
                    </a:lnTo>
                    <a:lnTo>
                      <a:pt x="31" y="34"/>
                    </a:lnTo>
                    <a:lnTo>
                      <a:pt x="26" y="36"/>
                    </a:lnTo>
                    <a:lnTo>
                      <a:pt x="24" y="36"/>
                    </a:lnTo>
                    <a:lnTo>
                      <a:pt x="19" y="38"/>
                    </a:lnTo>
                    <a:lnTo>
                      <a:pt x="18" y="40"/>
                    </a:lnTo>
                    <a:lnTo>
                      <a:pt x="12" y="44"/>
                    </a:lnTo>
                    <a:lnTo>
                      <a:pt x="14" y="49"/>
                    </a:lnTo>
                    <a:lnTo>
                      <a:pt x="17" y="49"/>
                    </a:lnTo>
                    <a:lnTo>
                      <a:pt x="19" y="50"/>
                    </a:lnTo>
                    <a:lnTo>
                      <a:pt x="24" y="51"/>
                    </a:lnTo>
                    <a:lnTo>
                      <a:pt x="28" y="53"/>
                    </a:lnTo>
                    <a:lnTo>
                      <a:pt x="32" y="53"/>
                    </a:lnTo>
                    <a:lnTo>
                      <a:pt x="36" y="53"/>
                    </a:lnTo>
                    <a:lnTo>
                      <a:pt x="38" y="53"/>
                    </a:lnTo>
                    <a:lnTo>
                      <a:pt x="40" y="51"/>
                    </a:lnTo>
                    <a:lnTo>
                      <a:pt x="40" y="47"/>
                    </a:lnTo>
                    <a:lnTo>
                      <a:pt x="42" y="43"/>
                    </a:lnTo>
                    <a:lnTo>
                      <a:pt x="43" y="38"/>
                    </a:lnTo>
                    <a:lnTo>
                      <a:pt x="45" y="34"/>
                    </a:lnTo>
                    <a:lnTo>
                      <a:pt x="45" y="28"/>
                    </a:lnTo>
                    <a:lnTo>
                      <a:pt x="46" y="24"/>
                    </a:lnTo>
                    <a:lnTo>
                      <a:pt x="47" y="20"/>
                    </a:lnTo>
                    <a:lnTo>
                      <a:pt x="47" y="17"/>
                    </a:lnTo>
                    <a:lnTo>
                      <a:pt x="43" y="11"/>
                    </a:lnTo>
                    <a:lnTo>
                      <a:pt x="39" y="6"/>
                    </a:lnTo>
                    <a:lnTo>
                      <a:pt x="36" y="1"/>
                    </a:lnTo>
                    <a:lnTo>
                      <a:pt x="35" y="0"/>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63"/>
              <p:cNvSpPr>
                <a:spLocks/>
              </p:cNvSpPr>
              <p:nvPr/>
            </p:nvSpPr>
            <p:spPr bwMode="auto">
              <a:xfrm>
                <a:off x="902" y="2478"/>
                <a:ext cx="56" cy="35"/>
              </a:xfrm>
              <a:custGeom>
                <a:avLst/>
                <a:gdLst>
                  <a:gd name="T0" fmla="*/ 1 w 110"/>
                  <a:gd name="T1" fmla="*/ 1 h 70"/>
                  <a:gd name="T2" fmla="*/ 1 w 110"/>
                  <a:gd name="T3" fmla="*/ 1 h 70"/>
                  <a:gd name="T4" fmla="*/ 2 w 110"/>
                  <a:gd name="T5" fmla="*/ 1 h 70"/>
                  <a:gd name="T6" fmla="*/ 2 w 110"/>
                  <a:gd name="T7" fmla="*/ 1 h 70"/>
                  <a:gd name="T8" fmla="*/ 2 w 110"/>
                  <a:gd name="T9" fmla="*/ 2 h 70"/>
                  <a:gd name="T10" fmla="*/ 2 w 110"/>
                  <a:gd name="T11" fmla="*/ 2 h 70"/>
                  <a:gd name="T12" fmla="*/ 1 w 110"/>
                  <a:gd name="T13" fmla="*/ 3 h 70"/>
                  <a:gd name="T14" fmla="*/ 1 w 110"/>
                  <a:gd name="T15" fmla="*/ 3 h 70"/>
                  <a:gd name="T16" fmla="*/ 1 w 110"/>
                  <a:gd name="T17" fmla="*/ 4 h 70"/>
                  <a:gd name="T18" fmla="*/ 1 w 110"/>
                  <a:gd name="T19" fmla="*/ 5 h 70"/>
                  <a:gd name="T20" fmla="*/ 1 w 110"/>
                  <a:gd name="T21" fmla="*/ 5 h 70"/>
                  <a:gd name="T22" fmla="*/ 2 w 110"/>
                  <a:gd name="T23" fmla="*/ 5 h 70"/>
                  <a:gd name="T24" fmla="*/ 2 w 110"/>
                  <a:gd name="T25" fmla="*/ 4 h 70"/>
                  <a:gd name="T26" fmla="*/ 2 w 110"/>
                  <a:gd name="T27" fmla="*/ 4 h 70"/>
                  <a:gd name="T28" fmla="*/ 2 w 110"/>
                  <a:gd name="T29" fmla="*/ 3 h 70"/>
                  <a:gd name="T30" fmla="*/ 2 w 110"/>
                  <a:gd name="T31" fmla="*/ 3 h 70"/>
                  <a:gd name="T32" fmla="*/ 2 w 110"/>
                  <a:gd name="T33" fmla="*/ 2 h 70"/>
                  <a:gd name="T34" fmla="*/ 3 w 110"/>
                  <a:gd name="T35" fmla="*/ 2 h 70"/>
                  <a:gd name="T36" fmla="*/ 3 w 110"/>
                  <a:gd name="T37" fmla="*/ 2 h 70"/>
                  <a:gd name="T38" fmla="*/ 2 w 110"/>
                  <a:gd name="T39" fmla="*/ 3 h 70"/>
                  <a:gd name="T40" fmla="*/ 2 w 110"/>
                  <a:gd name="T41" fmla="*/ 3 h 70"/>
                  <a:gd name="T42" fmla="*/ 3 w 110"/>
                  <a:gd name="T43" fmla="*/ 4 h 70"/>
                  <a:gd name="T44" fmla="*/ 3 w 110"/>
                  <a:gd name="T45" fmla="*/ 3 h 70"/>
                  <a:gd name="T46" fmla="*/ 4 w 110"/>
                  <a:gd name="T47" fmla="*/ 3 h 70"/>
                  <a:gd name="T48" fmla="*/ 4 w 110"/>
                  <a:gd name="T49" fmla="*/ 3 h 70"/>
                  <a:gd name="T50" fmla="*/ 7 w 110"/>
                  <a:gd name="T51" fmla="*/ 3 h 70"/>
                  <a:gd name="T52" fmla="*/ 8 w 110"/>
                  <a:gd name="T53" fmla="*/ 2 h 70"/>
                  <a:gd name="T54" fmla="*/ 8 w 110"/>
                  <a:gd name="T55" fmla="*/ 2 h 70"/>
                  <a:gd name="T56" fmla="*/ 7 w 110"/>
                  <a:gd name="T57" fmla="*/ 2 h 70"/>
                  <a:gd name="T58" fmla="*/ 6 w 110"/>
                  <a:gd name="T59" fmla="*/ 2 h 70"/>
                  <a:gd name="T60" fmla="*/ 5 w 110"/>
                  <a:gd name="T61" fmla="*/ 2 h 70"/>
                  <a:gd name="T62" fmla="*/ 5 w 110"/>
                  <a:gd name="T63" fmla="*/ 2 h 70"/>
                  <a:gd name="T64" fmla="*/ 4 w 110"/>
                  <a:gd name="T65" fmla="*/ 2 h 70"/>
                  <a:gd name="T66" fmla="*/ 4 w 110"/>
                  <a:gd name="T67" fmla="*/ 2 h 70"/>
                  <a:gd name="T68" fmla="*/ 4 w 110"/>
                  <a:gd name="T69" fmla="*/ 1 h 70"/>
                  <a:gd name="T70" fmla="*/ 4 w 110"/>
                  <a:gd name="T71" fmla="*/ 1 h 70"/>
                  <a:gd name="T72" fmla="*/ 4 w 110"/>
                  <a:gd name="T73" fmla="*/ 1 h 70"/>
                  <a:gd name="T74" fmla="*/ 3 w 110"/>
                  <a:gd name="T75" fmla="*/ 1 h 70"/>
                  <a:gd name="T76" fmla="*/ 2 w 110"/>
                  <a:gd name="T77" fmla="*/ 1 h 70"/>
                  <a:gd name="T78" fmla="*/ 2 w 110"/>
                  <a:gd name="T79" fmla="*/ 1 h 70"/>
                  <a:gd name="T80" fmla="*/ 2 w 110"/>
                  <a:gd name="T81" fmla="*/ 1 h 70"/>
                  <a:gd name="T82" fmla="*/ 2 w 110"/>
                  <a:gd name="T83" fmla="*/ 1 h 70"/>
                  <a:gd name="T84" fmla="*/ 1 w 110"/>
                  <a:gd name="T85" fmla="*/ 0 h 70"/>
                  <a:gd name="T86" fmla="*/ 1 w 110"/>
                  <a:gd name="T87" fmla="*/ 1 h 70"/>
                  <a:gd name="T88" fmla="*/ 0 w 110"/>
                  <a:gd name="T89" fmla="*/ 1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
                  <a:gd name="T136" fmla="*/ 0 h 70"/>
                  <a:gd name="T137" fmla="*/ 110 w 110"/>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 h="70">
                    <a:moveTo>
                      <a:pt x="0" y="9"/>
                    </a:moveTo>
                    <a:lnTo>
                      <a:pt x="1" y="10"/>
                    </a:lnTo>
                    <a:lnTo>
                      <a:pt x="5" y="13"/>
                    </a:lnTo>
                    <a:lnTo>
                      <a:pt x="10" y="16"/>
                    </a:lnTo>
                    <a:lnTo>
                      <a:pt x="15" y="17"/>
                    </a:lnTo>
                    <a:lnTo>
                      <a:pt x="19" y="16"/>
                    </a:lnTo>
                    <a:lnTo>
                      <a:pt x="24" y="17"/>
                    </a:lnTo>
                    <a:lnTo>
                      <a:pt x="26" y="17"/>
                    </a:lnTo>
                    <a:lnTo>
                      <a:pt x="26" y="20"/>
                    </a:lnTo>
                    <a:lnTo>
                      <a:pt x="24" y="25"/>
                    </a:lnTo>
                    <a:lnTo>
                      <a:pt x="19" y="30"/>
                    </a:lnTo>
                    <a:lnTo>
                      <a:pt x="18" y="33"/>
                    </a:lnTo>
                    <a:lnTo>
                      <a:pt x="15" y="37"/>
                    </a:lnTo>
                    <a:lnTo>
                      <a:pt x="14" y="42"/>
                    </a:lnTo>
                    <a:lnTo>
                      <a:pt x="11" y="46"/>
                    </a:lnTo>
                    <a:lnTo>
                      <a:pt x="8" y="50"/>
                    </a:lnTo>
                    <a:lnTo>
                      <a:pt x="7" y="55"/>
                    </a:lnTo>
                    <a:lnTo>
                      <a:pt x="5" y="57"/>
                    </a:lnTo>
                    <a:lnTo>
                      <a:pt x="4" y="62"/>
                    </a:lnTo>
                    <a:lnTo>
                      <a:pt x="3" y="68"/>
                    </a:lnTo>
                    <a:lnTo>
                      <a:pt x="4" y="70"/>
                    </a:lnTo>
                    <a:lnTo>
                      <a:pt x="10" y="70"/>
                    </a:lnTo>
                    <a:lnTo>
                      <a:pt x="14" y="70"/>
                    </a:lnTo>
                    <a:lnTo>
                      <a:pt x="18" y="70"/>
                    </a:lnTo>
                    <a:lnTo>
                      <a:pt x="21" y="68"/>
                    </a:lnTo>
                    <a:lnTo>
                      <a:pt x="21" y="63"/>
                    </a:lnTo>
                    <a:lnTo>
                      <a:pt x="24" y="57"/>
                    </a:lnTo>
                    <a:lnTo>
                      <a:pt x="24" y="55"/>
                    </a:lnTo>
                    <a:lnTo>
                      <a:pt x="25" y="50"/>
                    </a:lnTo>
                    <a:lnTo>
                      <a:pt x="26" y="46"/>
                    </a:lnTo>
                    <a:lnTo>
                      <a:pt x="28" y="43"/>
                    </a:lnTo>
                    <a:lnTo>
                      <a:pt x="28" y="39"/>
                    </a:lnTo>
                    <a:lnTo>
                      <a:pt x="29" y="35"/>
                    </a:lnTo>
                    <a:lnTo>
                      <a:pt x="31" y="32"/>
                    </a:lnTo>
                    <a:lnTo>
                      <a:pt x="32" y="29"/>
                    </a:lnTo>
                    <a:lnTo>
                      <a:pt x="33" y="25"/>
                    </a:lnTo>
                    <a:lnTo>
                      <a:pt x="33" y="23"/>
                    </a:lnTo>
                    <a:lnTo>
                      <a:pt x="46" y="26"/>
                    </a:lnTo>
                    <a:lnTo>
                      <a:pt x="33" y="42"/>
                    </a:lnTo>
                    <a:lnTo>
                      <a:pt x="32" y="45"/>
                    </a:lnTo>
                    <a:lnTo>
                      <a:pt x="32" y="49"/>
                    </a:lnTo>
                    <a:lnTo>
                      <a:pt x="32" y="50"/>
                    </a:lnTo>
                    <a:lnTo>
                      <a:pt x="33" y="52"/>
                    </a:lnTo>
                    <a:lnTo>
                      <a:pt x="36" y="53"/>
                    </a:lnTo>
                    <a:lnTo>
                      <a:pt x="40" y="53"/>
                    </a:lnTo>
                    <a:lnTo>
                      <a:pt x="42" y="52"/>
                    </a:lnTo>
                    <a:lnTo>
                      <a:pt x="46" y="50"/>
                    </a:lnTo>
                    <a:lnTo>
                      <a:pt x="49" y="49"/>
                    </a:lnTo>
                    <a:lnTo>
                      <a:pt x="52" y="47"/>
                    </a:lnTo>
                    <a:lnTo>
                      <a:pt x="56" y="43"/>
                    </a:lnTo>
                    <a:lnTo>
                      <a:pt x="59" y="42"/>
                    </a:lnTo>
                    <a:lnTo>
                      <a:pt x="108" y="39"/>
                    </a:lnTo>
                    <a:lnTo>
                      <a:pt x="109" y="36"/>
                    </a:lnTo>
                    <a:lnTo>
                      <a:pt x="110" y="33"/>
                    </a:lnTo>
                    <a:lnTo>
                      <a:pt x="110" y="27"/>
                    </a:lnTo>
                    <a:lnTo>
                      <a:pt x="110" y="26"/>
                    </a:lnTo>
                    <a:lnTo>
                      <a:pt x="106" y="26"/>
                    </a:lnTo>
                    <a:lnTo>
                      <a:pt x="102" y="26"/>
                    </a:lnTo>
                    <a:lnTo>
                      <a:pt x="96" y="26"/>
                    </a:lnTo>
                    <a:lnTo>
                      <a:pt x="89" y="27"/>
                    </a:lnTo>
                    <a:lnTo>
                      <a:pt x="82" y="27"/>
                    </a:lnTo>
                    <a:lnTo>
                      <a:pt x="78" y="27"/>
                    </a:lnTo>
                    <a:lnTo>
                      <a:pt x="73" y="27"/>
                    </a:lnTo>
                    <a:lnTo>
                      <a:pt x="70" y="27"/>
                    </a:lnTo>
                    <a:lnTo>
                      <a:pt x="64" y="27"/>
                    </a:lnTo>
                    <a:lnTo>
                      <a:pt x="60" y="27"/>
                    </a:lnTo>
                    <a:lnTo>
                      <a:pt x="56" y="26"/>
                    </a:lnTo>
                    <a:lnTo>
                      <a:pt x="54" y="26"/>
                    </a:lnTo>
                    <a:lnTo>
                      <a:pt x="56" y="23"/>
                    </a:lnTo>
                    <a:lnTo>
                      <a:pt x="56" y="20"/>
                    </a:lnTo>
                    <a:lnTo>
                      <a:pt x="56" y="17"/>
                    </a:lnTo>
                    <a:lnTo>
                      <a:pt x="54" y="16"/>
                    </a:lnTo>
                    <a:lnTo>
                      <a:pt x="53" y="13"/>
                    </a:lnTo>
                    <a:lnTo>
                      <a:pt x="49" y="13"/>
                    </a:lnTo>
                    <a:lnTo>
                      <a:pt x="45" y="10"/>
                    </a:lnTo>
                    <a:lnTo>
                      <a:pt x="39" y="10"/>
                    </a:lnTo>
                    <a:lnTo>
                      <a:pt x="33" y="10"/>
                    </a:lnTo>
                    <a:lnTo>
                      <a:pt x="29" y="10"/>
                    </a:lnTo>
                    <a:lnTo>
                      <a:pt x="25" y="10"/>
                    </a:lnTo>
                    <a:lnTo>
                      <a:pt x="21" y="10"/>
                    </a:lnTo>
                    <a:lnTo>
                      <a:pt x="19" y="10"/>
                    </a:lnTo>
                    <a:lnTo>
                      <a:pt x="18" y="12"/>
                    </a:lnTo>
                    <a:lnTo>
                      <a:pt x="18" y="9"/>
                    </a:lnTo>
                    <a:lnTo>
                      <a:pt x="18" y="7"/>
                    </a:lnTo>
                    <a:lnTo>
                      <a:pt x="15" y="3"/>
                    </a:lnTo>
                    <a:lnTo>
                      <a:pt x="12" y="0"/>
                    </a:lnTo>
                    <a:lnTo>
                      <a:pt x="7" y="0"/>
                    </a:lnTo>
                    <a:lnTo>
                      <a:pt x="4" y="3"/>
                    </a:lnTo>
                    <a:lnTo>
                      <a:pt x="0" y="7"/>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64"/>
              <p:cNvSpPr>
                <a:spLocks/>
              </p:cNvSpPr>
              <p:nvPr/>
            </p:nvSpPr>
            <p:spPr bwMode="auto">
              <a:xfrm>
                <a:off x="975" y="2427"/>
                <a:ext cx="65" cy="22"/>
              </a:xfrm>
              <a:custGeom>
                <a:avLst/>
                <a:gdLst>
                  <a:gd name="T0" fmla="*/ 5 w 129"/>
                  <a:gd name="T1" fmla="*/ 1 h 46"/>
                  <a:gd name="T2" fmla="*/ 5 w 129"/>
                  <a:gd name="T3" fmla="*/ 1 h 46"/>
                  <a:gd name="T4" fmla="*/ 4 w 129"/>
                  <a:gd name="T5" fmla="*/ 1 h 46"/>
                  <a:gd name="T6" fmla="*/ 4 w 129"/>
                  <a:gd name="T7" fmla="*/ 0 h 46"/>
                  <a:gd name="T8" fmla="*/ 3 w 129"/>
                  <a:gd name="T9" fmla="*/ 0 h 46"/>
                  <a:gd name="T10" fmla="*/ 3 w 129"/>
                  <a:gd name="T11" fmla="*/ 0 h 46"/>
                  <a:gd name="T12" fmla="*/ 3 w 129"/>
                  <a:gd name="T13" fmla="*/ 0 h 46"/>
                  <a:gd name="T14" fmla="*/ 3 w 129"/>
                  <a:gd name="T15" fmla="*/ 0 h 46"/>
                  <a:gd name="T16" fmla="*/ 3 w 129"/>
                  <a:gd name="T17" fmla="*/ 0 h 46"/>
                  <a:gd name="T18" fmla="*/ 2 w 129"/>
                  <a:gd name="T19" fmla="*/ 0 h 46"/>
                  <a:gd name="T20" fmla="*/ 2 w 129"/>
                  <a:gd name="T21" fmla="*/ 0 h 46"/>
                  <a:gd name="T22" fmla="*/ 1 w 129"/>
                  <a:gd name="T23" fmla="*/ 1 h 46"/>
                  <a:gd name="T24" fmla="*/ 0 w 129"/>
                  <a:gd name="T25" fmla="*/ 1 h 46"/>
                  <a:gd name="T26" fmla="*/ 1 w 129"/>
                  <a:gd name="T27" fmla="*/ 1 h 46"/>
                  <a:gd name="T28" fmla="*/ 1 w 129"/>
                  <a:gd name="T29" fmla="*/ 1 h 46"/>
                  <a:gd name="T30" fmla="*/ 2 w 129"/>
                  <a:gd name="T31" fmla="*/ 1 h 46"/>
                  <a:gd name="T32" fmla="*/ 2 w 129"/>
                  <a:gd name="T33" fmla="*/ 1 h 46"/>
                  <a:gd name="T34" fmla="*/ 3 w 129"/>
                  <a:gd name="T35" fmla="*/ 1 h 46"/>
                  <a:gd name="T36" fmla="*/ 3 w 129"/>
                  <a:gd name="T37" fmla="*/ 1 h 46"/>
                  <a:gd name="T38" fmla="*/ 4 w 129"/>
                  <a:gd name="T39" fmla="*/ 1 h 46"/>
                  <a:gd name="T40" fmla="*/ 4 w 129"/>
                  <a:gd name="T41" fmla="*/ 1 h 46"/>
                  <a:gd name="T42" fmla="*/ 4 w 129"/>
                  <a:gd name="T43" fmla="*/ 1 h 46"/>
                  <a:gd name="T44" fmla="*/ 4 w 129"/>
                  <a:gd name="T45" fmla="*/ 2 h 46"/>
                  <a:gd name="T46" fmla="*/ 5 w 129"/>
                  <a:gd name="T47" fmla="*/ 2 h 46"/>
                  <a:gd name="T48" fmla="*/ 5 w 129"/>
                  <a:gd name="T49" fmla="*/ 2 h 46"/>
                  <a:gd name="T50" fmla="*/ 6 w 129"/>
                  <a:gd name="T51" fmla="*/ 2 h 46"/>
                  <a:gd name="T52" fmla="*/ 6 w 129"/>
                  <a:gd name="T53" fmla="*/ 2 h 46"/>
                  <a:gd name="T54" fmla="*/ 6 w 129"/>
                  <a:gd name="T55" fmla="*/ 2 h 46"/>
                  <a:gd name="T56" fmla="*/ 7 w 129"/>
                  <a:gd name="T57" fmla="*/ 1 h 46"/>
                  <a:gd name="T58" fmla="*/ 7 w 129"/>
                  <a:gd name="T59" fmla="*/ 1 h 46"/>
                  <a:gd name="T60" fmla="*/ 7 w 129"/>
                  <a:gd name="T61" fmla="*/ 2 h 46"/>
                  <a:gd name="T62" fmla="*/ 8 w 129"/>
                  <a:gd name="T63" fmla="*/ 2 h 46"/>
                  <a:gd name="T64" fmla="*/ 8 w 129"/>
                  <a:gd name="T65" fmla="*/ 2 h 46"/>
                  <a:gd name="T66" fmla="*/ 8 w 129"/>
                  <a:gd name="T67" fmla="*/ 2 h 46"/>
                  <a:gd name="T68" fmla="*/ 9 w 129"/>
                  <a:gd name="T69" fmla="*/ 2 h 46"/>
                  <a:gd name="T70" fmla="*/ 8 w 129"/>
                  <a:gd name="T71" fmla="*/ 1 h 46"/>
                  <a:gd name="T72" fmla="*/ 7 w 129"/>
                  <a:gd name="T73" fmla="*/ 1 h 46"/>
                  <a:gd name="T74" fmla="*/ 7 w 129"/>
                  <a:gd name="T75" fmla="*/ 0 h 46"/>
                  <a:gd name="T76" fmla="*/ 7 w 129"/>
                  <a:gd name="T77" fmla="*/ 0 h 46"/>
                  <a:gd name="T78" fmla="*/ 6 w 129"/>
                  <a:gd name="T79" fmla="*/ 1 h 46"/>
                  <a:gd name="T80" fmla="*/ 6 w 129"/>
                  <a:gd name="T81" fmla="*/ 1 h 46"/>
                  <a:gd name="T82" fmla="*/ 5 w 129"/>
                  <a:gd name="T83" fmla="*/ 1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9"/>
                  <a:gd name="T127" fmla="*/ 0 h 46"/>
                  <a:gd name="T128" fmla="*/ 129 w 129"/>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9" h="46">
                    <a:moveTo>
                      <a:pt x="80" y="27"/>
                    </a:moveTo>
                    <a:lnTo>
                      <a:pt x="77" y="26"/>
                    </a:lnTo>
                    <a:lnTo>
                      <a:pt x="72" y="26"/>
                    </a:lnTo>
                    <a:lnTo>
                      <a:pt x="66" y="23"/>
                    </a:lnTo>
                    <a:lnTo>
                      <a:pt x="65" y="23"/>
                    </a:lnTo>
                    <a:lnTo>
                      <a:pt x="62" y="22"/>
                    </a:lnTo>
                    <a:lnTo>
                      <a:pt x="59" y="17"/>
                    </a:lnTo>
                    <a:lnTo>
                      <a:pt x="54" y="13"/>
                    </a:lnTo>
                    <a:lnTo>
                      <a:pt x="49" y="13"/>
                    </a:lnTo>
                    <a:lnTo>
                      <a:pt x="47" y="14"/>
                    </a:lnTo>
                    <a:lnTo>
                      <a:pt x="45" y="14"/>
                    </a:lnTo>
                    <a:lnTo>
                      <a:pt x="45" y="11"/>
                    </a:lnTo>
                    <a:lnTo>
                      <a:pt x="45" y="7"/>
                    </a:lnTo>
                    <a:lnTo>
                      <a:pt x="45" y="3"/>
                    </a:lnTo>
                    <a:lnTo>
                      <a:pt x="44" y="1"/>
                    </a:lnTo>
                    <a:lnTo>
                      <a:pt x="41" y="0"/>
                    </a:lnTo>
                    <a:lnTo>
                      <a:pt x="38" y="0"/>
                    </a:lnTo>
                    <a:lnTo>
                      <a:pt x="34" y="1"/>
                    </a:lnTo>
                    <a:lnTo>
                      <a:pt x="30" y="3"/>
                    </a:lnTo>
                    <a:lnTo>
                      <a:pt x="24" y="6"/>
                    </a:lnTo>
                    <a:lnTo>
                      <a:pt x="17" y="9"/>
                    </a:lnTo>
                    <a:lnTo>
                      <a:pt x="12" y="13"/>
                    </a:lnTo>
                    <a:lnTo>
                      <a:pt x="6" y="16"/>
                    </a:lnTo>
                    <a:lnTo>
                      <a:pt x="2" y="20"/>
                    </a:lnTo>
                    <a:lnTo>
                      <a:pt x="0" y="22"/>
                    </a:lnTo>
                    <a:lnTo>
                      <a:pt x="2" y="24"/>
                    </a:lnTo>
                    <a:lnTo>
                      <a:pt x="5" y="26"/>
                    </a:lnTo>
                    <a:lnTo>
                      <a:pt x="10" y="27"/>
                    </a:lnTo>
                    <a:lnTo>
                      <a:pt x="13" y="27"/>
                    </a:lnTo>
                    <a:lnTo>
                      <a:pt x="16" y="27"/>
                    </a:lnTo>
                    <a:lnTo>
                      <a:pt x="20" y="27"/>
                    </a:lnTo>
                    <a:lnTo>
                      <a:pt x="23" y="29"/>
                    </a:lnTo>
                    <a:lnTo>
                      <a:pt x="30" y="29"/>
                    </a:lnTo>
                    <a:lnTo>
                      <a:pt x="35" y="29"/>
                    </a:lnTo>
                    <a:lnTo>
                      <a:pt x="40" y="27"/>
                    </a:lnTo>
                    <a:lnTo>
                      <a:pt x="41" y="27"/>
                    </a:lnTo>
                    <a:lnTo>
                      <a:pt x="44" y="24"/>
                    </a:lnTo>
                    <a:lnTo>
                      <a:pt x="48" y="23"/>
                    </a:lnTo>
                    <a:lnTo>
                      <a:pt x="52" y="20"/>
                    </a:lnTo>
                    <a:lnTo>
                      <a:pt x="54" y="20"/>
                    </a:lnTo>
                    <a:lnTo>
                      <a:pt x="54" y="22"/>
                    </a:lnTo>
                    <a:lnTo>
                      <a:pt x="56" y="26"/>
                    </a:lnTo>
                    <a:lnTo>
                      <a:pt x="59" y="32"/>
                    </a:lnTo>
                    <a:lnTo>
                      <a:pt x="62" y="36"/>
                    </a:lnTo>
                    <a:lnTo>
                      <a:pt x="66" y="39"/>
                    </a:lnTo>
                    <a:lnTo>
                      <a:pt x="69" y="40"/>
                    </a:lnTo>
                    <a:lnTo>
                      <a:pt x="75" y="42"/>
                    </a:lnTo>
                    <a:lnTo>
                      <a:pt x="79" y="43"/>
                    </a:lnTo>
                    <a:lnTo>
                      <a:pt x="83" y="44"/>
                    </a:lnTo>
                    <a:lnTo>
                      <a:pt x="87" y="46"/>
                    </a:lnTo>
                    <a:lnTo>
                      <a:pt x="89" y="46"/>
                    </a:lnTo>
                    <a:lnTo>
                      <a:pt x="90" y="42"/>
                    </a:lnTo>
                    <a:lnTo>
                      <a:pt x="90" y="37"/>
                    </a:lnTo>
                    <a:lnTo>
                      <a:pt x="89" y="33"/>
                    </a:lnTo>
                    <a:lnTo>
                      <a:pt x="89" y="32"/>
                    </a:lnTo>
                    <a:lnTo>
                      <a:pt x="101" y="24"/>
                    </a:lnTo>
                    <a:lnTo>
                      <a:pt x="101" y="26"/>
                    </a:lnTo>
                    <a:lnTo>
                      <a:pt x="101" y="30"/>
                    </a:lnTo>
                    <a:lnTo>
                      <a:pt x="103" y="34"/>
                    </a:lnTo>
                    <a:lnTo>
                      <a:pt x="107" y="39"/>
                    </a:lnTo>
                    <a:lnTo>
                      <a:pt x="110" y="39"/>
                    </a:lnTo>
                    <a:lnTo>
                      <a:pt x="114" y="40"/>
                    </a:lnTo>
                    <a:lnTo>
                      <a:pt x="118" y="40"/>
                    </a:lnTo>
                    <a:lnTo>
                      <a:pt x="122" y="40"/>
                    </a:lnTo>
                    <a:lnTo>
                      <a:pt x="125" y="40"/>
                    </a:lnTo>
                    <a:lnTo>
                      <a:pt x="128" y="39"/>
                    </a:lnTo>
                    <a:lnTo>
                      <a:pt x="129" y="37"/>
                    </a:lnTo>
                    <a:lnTo>
                      <a:pt x="125" y="33"/>
                    </a:lnTo>
                    <a:lnTo>
                      <a:pt x="119" y="29"/>
                    </a:lnTo>
                    <a:lnTo>
                      <a:pt x="114" y="23"/>
                    </a:lnTo>
                    <a:lnTo>
                      <a:pt x="111" y="19"/>
                    </a:lnTo>
                    <a:lnTo>
                      <a:pt x="110" y="13"/>
                    </a:lnTo>
                    <a:lnTo>
                      <a:pt x="107" y="10"/>
                    </a:lnTo>
                    <a:lnTo>
                      <a:pt x="104" y="7"/>
                    </a:lnTo>
                    <a:lnTo>
                      <a:pt x="101" y="9"/>
                    </a:lnTo>
                    <a:lnTo>
                      <a:pt x="96" y="13"/>
                    </a:lnTo>
                    <a:lnTo>
                      <a:pt x="93" y="19"/>
                    </a:lnTo>
                    <a:lnTo>
                      <a:pt x="93" y="23"/>
                    </a:lnTo>
                    <a:lnTo>
                      <a:pt x="93" y="26"/>
                    </a:lnTo>
                    <a:lnTo>
                      <a:pt x="8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65"/>
              <p:cNvSpPr>
                <a:spLocks/>
              </p:cNvSpPr>
              <p:nvPr/>
            </p:nvSpPr>
            <p:spPr bwMode="auto">
              <a:xfrm>
                <a:off x="998" y="2458"/>
                <a:ext cx="97" cy="38"/>
              </a:xfrm>
              <a:custGeom>
                <a:avLst/>
                <a:gdLst>
                  <a:gd name="T0" fmla="*/ 1 w 195"/>
                  <a:gd name="T1" fmla="*/ 3 h 76"/>
                  <a:gd name="T2" fmla="*/ 0 w 195"/>
                  <a:gd name="T3" fmla="*/ 3 h 76"/>
                  <a:gd name="T4" fmla="*/ 0 w 195"/>
                  <a:gd name="T5" fmla="*/ 4 h 76"/>
                  <a:gd name="T6" fmla="*/ 0 w 195"/>
                  <a:gd name="T7" fmla="*/ 5 h 76"/>
                  <a:gd name="T8" fmla="*/ 1 w 195"/>
                  <a:gd name="T9" fmla="*/ 5 h 76"/>
                  <a:gd name="T10" fmla="*/ 2 w 195"/>
                  <a:gd name="T11" fmla="*/ 4 h 76"/>
                  <a:gd name="T12" fmla="*/ 2 w 195"/>
                  <a:gd name="T13" fmla="*/ 3 h 76"/>
                  <a:gd name="T14" fmla="*/ 3 w 195"/>
                  <a:gd name="T15" fmla="*/ 3 h 76"/>
                  <a:gd name="T16" fmla="*/ 3 w 195"/>
                  <a:gd name="T17" fmla="*/ 3 h 76"/>
                  <a:gd name="T18" fmla="*/ 3 w 195"/>
                  <a:gd name="T19" fmla="*/ 4 h 76"/>
                  <a:gd name="T20" fmla="*/ 4 w 195"/>
                  <a:gd name="T21" fmla="*/ 5 h 76"/>
                  <a:gd name="T22" fmla="*/ 4 w 195"/>
                  <a:gd name="T23" fmla="*/ 5 h 76"/>
                  <a:gd name="T24" fmla="*/ 4 w 195"/>
                  <a:gd name="T25" fmla="*/ 5 h 76"/>
                  <a:gd name="T26" fmla="*/ 4 w 195"/>
                  <a:gd name="T27" fmla="*/ 3 h 76"/>
                  <a:gd name="T28" fmla="*/ 4 w 195"/>
                  <a:gd name="T29" fmla="*/ 3 h 76"/>
                  <a:gd name="T30" fmla="*/ 4 w 195"/>
                  <a:gd name="T31" fmla="*/ 2 h 76"/>
                  <a:gd name="T32" fmla="*/ 5 w 195"/>
                  <a:gd name="T33" fmla="*/ 3 h 76"/>
                  <a:gd name="T34" fmla="*/ 6 w 195"/>
                  <a:gd name="T35" fmla="*/ 2 h 76"/>
                  <a:gd name="T36" fmla="*/ 7 w 195"/>
                  <a:gd name="T37" fmla="*/ 2 h 76"/>
                  <a:gd name="T38" fmla="*/ 7 w 195"/>
                  <a:gd name="T39" fmla="*/ 2 h 76"/>
                  <a:gd name="T40" fmla="*/ 7 w 195"/>
                  <a:gd name="T41" fmla="*/ 2 h 76"/>
                  <a:gd name="T42" fmla="*/ 8 w 195"/>
                  <a:gd name="T43" fmla="*/ 2 h 76"/>
                  <a:gd name="T44" fmla="*/ 8 w 195"/>
                  <a:gd name="T45" fmla="*/ 3 h 76"/>
                  <a:gd name="T46" fmla="*/ 8 w 195"/>
                  <a:gd name="T47" fmla="*/ 3 h 76"/>
                  <a:gd name="T48" fmla="*/ 8 w 195"/>
                  <a:gd name="T49" fmla="*/ 4 h 76"/>
                  <a:gd name="T50" fmla="*/ 7 w 195"/>
                  <a:gd name="T51" fmla="*/ 4 h 76"/>
                  <a:gd name="T52" fmla="*/ 7 w 195"/>
                  <a:gd name="T53" fmla="*/ 4 h 76"/>
                  <a:gd name="T54" fmla="*/ 8 w 195"/>
                  <a:gd name="T55" fmla="*/ 5 h 76"/>
                  <a:gd name="T56" fmla="*/ 8 w 195"/>
                  <a:gd name="T57" fmla="*/ 4 h 76"/>
                  <a:gd name="T58" fmla="*/ 9 w 195"/>
                  <a:gd name="T59" fmla="*/ 4 h 76"/>
                  <a:gd name="T60" fmla="*/ 10 w 195"/>
                  <a:gd name="T61" fmla="*/ 4 h 76"/>
                  <a:gd name="T62" fmla="*/ 11 w 195"/>
                  <a:gd name="T63" fmla="*/ 4 h 76"/>
                  <a:gd name="T64" fmla="*/ 12 w 195"/>
                  <a:gd name="T65" fmla="*/ 3 h 76"/>
                  <a:gd name="T66" fmla="*/ 11 w 195"/>
                  <a:gd name="T67" fmla="*/ 3 h 76"/>
                  <a:gd name="T68" fmla="*/ 11 w 195"/>
                  <a:gd name="T69" fmla="*/ 3 h 76"/>
                  <a:gd name="T70" fmla="*/ 10 w 195"/>
                  <a:gd name="T71" fmla="*/ 3 h 76"/>
                  <a:gd name="T72" fmla="*/ 9 w 195"/>
                  <a:gd name="T73" fmla="*/ 3 h 76"/>
                  <a:gd name="T74" fmla="*/ 9 w 195"/>
                  <a:gd name="T75" fmla="*/ 2 h 76"/>
                  <a:gd name="T76" fmla="*/ 9 w 195"/>
                  <a:gd name="T77" fmla="*/ 2 h 76"/>
                  <a:gd name="T78" fmla="*/ 8 w 195"/>
                  <a:gd name="T79" fmla="*/ 2 h 76"/>
                  <a:gd name="T80" fmla="*/ 8 w 195"/>
                  <a:gd name="T81" fmla="*/ 1 h 76"/>
                  <a:gd name="T82" fmla="*/ 8 w 195"/>
                  <a:gd name="T83" fmla="*/ 1 h 76"/>
                  <a:gd name="T84" fmla="*/ 7 w 195"/>
                  <a:gd name="T85" fmla="*/ 0 h 76"/>
                  <a:gd name="T86" fmla="*/ 6 w 195"/>
                  <a:gd name="T87" fmla="*/ 1 h 76"/>
                  <a:gd name="T88" fmla="*/ 6 w 195"/>
                  <a:gd name="T89" fmla="*/ 1 h 76"/>
                  <a:gd name="T90" fmla="*/ 5 w 195"/>
                  <a:gd name="T91" fmla="*/ 1 h 76"/>
                  <a:gd name="T92" fmla="*/ 5 w 195"/>
                  <a:gd name="T93" fmla="*/ 1 h 76"/>
                  <a:gd name="T94" fmla="*/ 4 w 195"/>
                  <a:gd name="T95" fmla="*/ 1 h 76"/>
                  <a:gd name="T96" fmla="*/ 3 w 195"/>
                  <a:gd name="T97" fmla="*/ 2 h 76"/>
                  <a:gd name="T98" fmla="*/ 3 w 195"/>
                  <a:gd name="T99" fmla="*/ 2 h 76"/>
                  <a:gd name="T100" fmla="*/ 2 w 195"/>
                  <a:gd name="T101" fmla="*/ 2 h 76"/>
                  <a:gd name="T102" fmla="*/ 1 w 195"/>
                  <a:gd name="T103" fmla="*/ 3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5"/>
                  <a:gd name="T157" fmla="*/ 0 h 76"/>
                  <a:gd name="T158" fmla="*/ 195 w 195"/>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5" h="76">
                    <a:moveTo>
                      <a:pt x="28" y="43"/>
                    </a:moveTo>
                    <a:lnTo>
                      <a:pt x="25" y="46"/>
                    </a:lnTo>
                    <a:lnTo>
                      <a:pt x="24" y="49"/>
                    </a:lnTo>
                    <a:lnTo>
                      <a:pt x="21" y="52"/>
                    </a:lnTo>
                    <a:lnTo>
                      <a:pt x="18" y="53"/>
                    </a:lnTo>
                    <a:lnTo>
                      <a:pt x="13" y="52"/>
                    </a:lnTo>
                    <a:lnTo>
                      <a:pt x="7" y="50"/>
                    </a:lnTo>
                    <a:lnTo>
                      <a:pt x="3" y="52"/>
                    </a:lnTo>
                    <a:lnTo>
                      <a:pt x="0" y="56"/>
                    </a:lnTo>
                    <a:lnTo>
                      <a:pt x="3" y="60"/>
                    </a:lnTo>
                    <a:lnTo>
                      <a:pt x="9" y="66"/>
                    </a:lnTo>
                    <a:lnTo>
                      <a:pt x="13" y="67"/>
                    </a:lnTo>
                    <a:lnTo>
                      <a:pt x="16" y="70"/>
                    </a:lnTo>
                    <a:lnTo>
                      <a:pt x="20" y="70"/>
                    </a:lnTo>
                    <a:lnTo>
                      <a:pt x="23" y="72"/>
                    </a:lnTo>
                    <a:lnTo>
                      <a:pt x="27" y="69"/>
                    </a:lnTo>
                    <a:lnTo>
                      <a:pt x="31" y="65"/>
                    </a:lnTo>
                    <a:lnTo>
                      <a:pt x="34" y="59"/>
                    </a:lnTo>
                    <a:lnTo>
                      <a:pt x="35" y="55"/>
                    </a:lnTo>
                    <a:lnTo>
                      <a:pt x="38" y="49"/>
                    </a:lnTo>
                    <a:lnTo>
                      <a:pt x="42" y="44"/>
                    </a:lnTo>
                    <a:lnTo>
                      <a:pt x="49" y="39"/>
                    </a:lnTo>
                    <a:lnTo>
                      <a:pt x="55" y="37"/>
                    </a:lnTo>
                    <a:lnTo>
                      <a:pt x="56" y="39"/>
                    </a:lnTo>
                    <a:lnTo>
                      <a:pt x="56" y="42"/>
                    </a:lnTo>
                    <a:lnTo>
                      <a:pt x="56" y="47"/>
                    </a:lnTo>
                    <a:lnTo>
                      <a:pt x="56" y="50"/>
                    </a:lnTo>
                    <a:lnTo>
                      <a:pt x="56" y="55"/>
                    </a:lnTo>
                    <a:lnTo>
                      <a:pt x="56" y="59"/>
                    </a:lnTo>
                    <a:lnTo>
                      <a:pt x="58" y="63"/>
                    </a:lnTo>
                    <a:lnTo>
                      <a:pt x="60" y="67"/>
                    </a:lnTo>
                    <a:lnTo>
                      <a:pt x="65" y="73"/>
                    </a:lnTo>
                    <a:lnTo>
                      <a:pt x="69" y="75"/>
                    </a:lnTo>
                    <a:lnTo>
                      <a:pt x="70" y="76"/>
                    </a:lnTo>
                    <a:lnTo>
                      <a:pt x="72" y="75"/>
                    </a:lnTo>
                    <a:lnTo>
                      <a:pt x="74" y="75"/>
                    </a:lnTo>
                    <a:lnTo>
                      <a:pt x="77" y="70"/>
                    </a:lnTo>
                    <a:lnTo>
                      <a:pt x="77" y="67"/>
                    </a:lnTo>
                    <a:lnTo>
                      <a:pt x="74" y="63"/>
                    </a:lnTo>
                    <a:lnTo>
                      <a:pt x="70" y="57"/>
                    </a:lnTo>
                    <a:lnTo>
                      <a:pt x="67" y="50"/>
                    </a:lnTo>
                    <a:lnTo>
                      <a:pt x="66" y="46"/>
                    </a:lnTo>
                    <a:lnTo>
                      <a:pt x="66" y="40"/>
                    </a:lnTo>
                    <a:lnTo>
                      <a:pt x="67" y="36"/>
                    </a:lnTo>
                    <a:lnTo>
                      <a:pt x="69" y="33"/>
                    </a:lnTo>
                    <a:lnTo>
                      <a:pt x="69" y="32"/>
                    </a:lnTo>
                    <a:lnTo>
                      <a:pt x="70" y="32"/>
                    </a:lnTo>
                    <a:lnTo>
                      <a:pt x="76" y="33"/>
                    </a:lnTo>
                    <a:lnTo>
                      <a:pt x="83" y="34"/>
                    </a:lnTo>
                    <a:lnTo>
                      <a:pt x="87" y="34"/>
                    </a:lnTo>
                    <a:lnTo>
                      <a:pt x="90" y="32"/>
                    </a:lnTo>
                    <a:lnTo>
                      <a:pt x="96" y="27"/>
                    </a:lnTo>
                    <a:lnTo>
                      <a:pt x="100" y="24"/>
                    </a:lnTo>
                    <a:lnTo>
                      <a:pt x="103" y="23"/>
                    </a:lnTo>
                    <a:lnTo>
                      <a:pt x="114" y="20"/>
                    </a:lnTo>
                    <a:lnTo>
                      <a:pt x="112" y="22"/>
                    </a:lnTo>
                    <a:lnTo>
                      <a:pt x="111" y="26"/>
                    </a:lnTo>
                    <a:lnTo>
                      <a:pt x="111" y="30"/>
                    </a:lnTo>
                    <a:lnTo>
                      <a:pt x="114" y="32"/>
                    </a:lnTo>
                    <a:lnTo>
                      <a:pt x="115" y="32"/>
                    </a:lnTo>
                    <a:lnTo>
                      <a:pt x="117" y="32"/>
                    </a:lnTo>
                    <a:lnTo>
                      <a:pt x="121" y="32"/>
                    </a:lnTo>
                    <a:lnTo>
                      <a:pt x="125" y="32"/>
                    </a:lnTo>
                    <a:lnTo>
                      <a:pt x="128" y="32"/>
                    </a:lnTo>
                    <a:lnTo>
                      <a:pt x="132" y="32"/>
                    </a:lnTo>
                    <a:lnTo>
                      <a:pt x="133" y="32"/>
                    </a:lnTo>
                    <a:lnTo>
                      <a:pt x="135" y="32"/>
                    </a:lnTo>
                    <a:lnTo>
                      <a:pt x="136" y="33"/>
                    </a:lnTo>
                    <a:lnTo>
                      <a:pt x="139" y="36"/>
                    </a:lnTo>
                    <a:lnTo>
                      <a:pt x="140" y="39"/>
                    </a:lnTo>
                    <a:lnTo>
                      <a:pt x="139" y="43"/>
                    </a:lnTo>
                    <a:lnTo>
                      <a:pt x="135" y="46"/>
                    </a:lnTo>
                    <a:lnTo>
                      <a:pt x="133" y="50"/>
                    </a:lnTo>
                    <a:lnTo>
                      <a:pt x="131" y="53"/>
                    </a:lnTo>
                    <a:lnTo>
                      <a:pt x="131" y="56"/>
                    </a:lnTo>
                    <a:lnTo>
                      <a:pt x="128" y="55"/>
                    </a:lnTo>
                    <a:lnTo>
                      <a:pt x="122" y="56"/>
                    </a:lnTo>
                    <a:lnTo>
                      <a:pt x="117" y="56"/>
                    </a:lnTo>
                    <a:lnTo>
                      <a:pt x="115" y="60"/>
                    </a:lnTo>
                    <a:lnTo>
                      <a:pt x="117" y="62"/>
                    </a:lnTo>
                    <a:lnTo>
                      <a:pt x="121" y="66"/>
                    </a:lnTo>
                    <a:lnTo>
                      <a:pt x="125" y="67"/>
                    </a:lnTo>
                    <a:lnTo>
                      <a:pt x="129" y="67"/>
                    </a:lnTo>
                    <a:lnTo>
                      <a:pt x="135" y="63"/>
                    </a:lnTo>
                    <a:lnTo>
                      <a:pt x="140" y="59"/>
                    </a:lnTo>
                    <a:lnTo>
                      <a:pt x="143" y="53"/>
                    </a:lnTo>
                    <a:lnTo>
                      <a:pt x="146" y="53"/>
                    </a:lnTo>
                    <a:lnTo>
                      <a:pt x="147" y="53"/>
                    </a:lnTo>
                    <a:lnTo>
                      <a:pt x="150" y="53"/>
                    </a:lnTo>
                    <a:lnTo>
                      <a:pt x="154" y="53"/>
                    </a:lnTo>
                    <a:lnTo>
                      <a:pt x="161" y="55"/>
                    </a:lnTo>
                    <a:lnTo>
                      <a:pt x="168" y="55"/>
                    </a:lnTo>
                    <a:lnTo>
                      <a:pt x="174" y="56"/>
                    </a:lnTo>
                    <a:lnTo>
                      <a:pt x="180" y="56"/>
                    </a:lnTo>
                    <a:lnTo>
                      <a:pt x="182" y="57"/>
                    </a:lnTo>
                    <a:lnTo>
                      <a:pt x="188" y="53"/>
                    </a:lnTo>
                    <a:lnTo>
                      <a:pt x="194" y="49"/>
                    </a:lnTo>
                    <a:lnTo>
                      <a:pt x="195" y="43"/>
                    </a:lnTo>
                    <a:lnTo>
                      <a:pt x="195" y="40"/>
                    </a:lnTo>
                    <a:lnTo>
                      <a:pt x="192" y="40"/>
                    </a:lnTo>
                    <a:lnTo>
                      <a:pt x="188" y="40"/>
                    </a:lnTo>
                    <a:lnTo>
                      <a:pt x="184" y="40"/>
                    </a:lnTo>
                    <a:lnTo>
                      <a:pt x="181" y="40"/>
                    </a:lnTo>
                    <a:lnTo>
                      <a:pt x="178" y="40"/>
                    </a:lnTo>
                    <a:lnTo>
                      <a:pt x="175" y="40"/>
                    </a:lnTo>
                    <a:lnTo>
                      <a:pt x="168" y="40"/>
                    </a:lnTo>
                    <a:lnTo>
                      <a:pt x="161" y="42"/>
                    </a:lnTo>
                    <a:lnTo>
                      <a:pt x="159" y="42"/>
                    </a:lnTo>
                    <a:lnTo>
                      <a:pt x="157" y="43"/>
                    </a:lnTo>
                    <a:lnTo>
                      <a:pt x="157" y="40"/>
                    </a:lnTo>
                    <a:lnTo>
                      <a:pt x="157" y="39"/>
                    </a:lnTo>
                    <a:lnTo>
                      <a:pt x="157" y="34"/>
                    </a:lnTo>
                    <a:lnTo>
                      <a:pt x="157" y="32"/>
                    </a:lnTo>
                    <a:lnTo>
                      <a:pt x="154" y="30"/>
                    </a:lnTo>
                    <a:lnTo>
                      <a:pt x="152" y="29"/>
                    </a:lnTo>
                    <a:lnTo>
                      <a:pt x="147" y="27"/>
                    </a:lnTo>
                    <a:lnTo>
                      <a:pt x="143" y="27"/>
                    </a:lnTo>
                    <a:lnTo>
                      <a:pt x="138" y="26"/>
                    </a:lnTo>
                    <a:lnTo>
                      <a:pt x="135" y="26"/>
                    </a:lnTo>
                    <a:lnTo>
                      <a:pt x="132" y="14"/>
                    </a:lnTo>
                    <a:lnTo>
                      <a:pt x="133" y="14"/>
                    </a:lnTo>
                    <a:lnTo>
                      <a:pt x="136" y="13"/>
                    </a:lnTo>
                    <a:lnTo>
                      <a:pt x="139" y="12"/>
                    </a:lnTo>
                    <a:lnTo>
                      <a:pt x="139" y="9"/>
                    </a:lnTo>
                    <a:lnTo>
                      <a:pt x="136" y="4"/>
                    </a:lnTo>
                    <a:lnTo>
                      <a:pt x="132" y="1"/>
                    </a:lnTo>
                    <a:lnTo>
                      <a:pt x="128" y="0"/>
                    </a:lnTo>
                    <a:lnTo>
                      <a:pt x="124" y="0"/>
                    </a:lnTo>
                    <a:lnTo>
                      <a:pt x="118" y="4"/>
                    </a:lnTo>
                    <a:lnTo>
                      <a:pt x="114" y="10"/>
                    </a:lnTo>
                    <a:lnTo>
                      <a:pt x="110" y="13"/>
                    </a:lnTo>
                    <a:lnTo>
                      <a:pt x="108" y="16"/>
                    </a:lnTo>
                    <a:lnTo>
                      <a:pt x="107" y="16"/>
                    </a:lnTo>
                    <a:lnTo>
                      <a:pt x="104" y="14"/>
                    </a:lnTo>
                    <a:lnTo>
                      <a:pt x="100" y="14"/>
                    </a:lnTo>
                    <a:lnTo>
                      <a:pt x="97" y="14"/>
                    </a:lnTo>
                    <a:lnTo>
                      <a:pt x="91" y="13"/>
                    </a:lnTo>
                    <a:lnTo>
                      <a:pt x="87" y="13"/>
                    </a:lnTo>
                    <a:lnTo>
                      <a:pt x="83" y="13"/>
                    </a:lnTo>
                    <a:lnTo>
                      <a:pt x="80" y="13"/>
                    </a:lnTo>
                    <a:lnTo>
                      <a:pt x="76" y="14"/>
                    </a:lnTo>
                    <a:lnTo>
                      <a:pt x="73" y="16"/>
                    </a:lnTo>
                    <a:lnTo>
                      <a:pt x="69" y="19"/>
                    </a:lnTo>
                    <a:lnTo>
                      <a:pt x="67" y="20"/>
                    </a:lnTo>
                    <a:lnTo>
                      <a:pt x="63" y="24"/>
                    </a:lnTo>
                    <a:lnTo>
                      <a:pt x="62" y="27"/>
                    </a:lnTo>
                    <a:lnTo>
                      <a:pt x="60" y="26"/>
                    </a:lnTo>
                    <a:lnTo>
                      <a:pt x="56" y="23"/>
                    </a:lnTo>
                    <a:lnTo>
                      <a:pt x="51" y="22"/>
                    </a:lnTo>
                    <a:lnTo>
                      <a:pt x="46" y="23"/>
                    </a:lnTo>
                    <a:lnTo>
                      <a:pt x="42" y="26"/>
                    </a:lnTo>
                    <a:lnTo>
                      <a:pt x="39" y="29"/>
                    </a:lnTo>
                    <a:lnTo>
                      <a:pt x="37" y="32"/>
                    </a:lnTo>
                    <a:lnTo>
                      <a:pt x="34" y="34"/>
                    </a:lnTo>
                    <a:lnTo>
                      <a:pt x="30" y="40"/>
                    </a:lnTo>
                    <a:lnTo>
                      <a:pt x="28"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66"/>
              <p:cNvSpPr>
                <a:spLocks/>
              </p:cNvSpPr>
              <p:nvPr/>
            </p:nvSpPr>
            <p:spPr bwMode="auto">
              <a:xfrm>
                <a:off x="889" y="2073"/>
                <a:ext cx="75" cy="42"/>
              </a:xfrm>
              <a:custGeom>
                <a:avLst/>
                <a:gdLst>
                  <a:gd name="T0" fmla="*/ 0 w 150"/>
                  <a:gd name="T1" fmla="*/ 0 h 85"/>
                  <a:gd name="T2" fmla="*/ 7 w 150"/>
                  <a:gd name="T3" fmla="*/ 2 h 85"/>
                  <a:gd name="T4" fmla="*/ 6 w 150"/>
                  <a:gd name="T5" fmla="*/ 4 h 85"/>
                  <a:gd name="T6" fmla="*/ 6 w 150"/>
                  <a:gd name="T7" fmla="*/ 5 h 85"/>
                  <a:gd name="T8" fmla="*/ 8 w 150"/>
                  <a:gd name="T9" fmla="*/ 2 h 85"/>
                  <a:gd name="T10" fmla="*/ 10 w 150"/>
                  <a:gd name="T11" fmla="*/ 2 h 85"/>
                  <a:gd name="T12" fmla="*/ 10 w 150"/>
                  <a:gd name="T13" fmla="*/ 2 h 85"/>
                  <a:gd name="T14" fmla="*/ 10 w 150"/>
                  <a:gd name="T15" fmla="*/ 2 h 85"/>
                  <a:gd name="T16" fmla="*/ 9 w 150"/>
                  <a:gd name="T17" fmla="*/ 2 h 85"/>
                  <a:gd name="T18" fmla="*/ 9 w 150"/>
                  <a:gd name="T19" fmla="*/ 2 h 85"/>
                  <a:gd name="T20" fmla="*/ 9 w 150"/>
                  <a:gd name="T21" fmla="*/ 1 h 85"/>
                  <a:gd name="T22" fmla="*/ 9 w 150"/>
                  <a:gd name="T23" fmla="*/ 1 h 85"/>
                  <a:gd name="T24" fmla="*/ 8 w 150"/>
                  <a:gd name="T25" fmla="*/ 1 h 85"/>
                  <a:gd name="T26" fmla="*/ 8 w 150"/>
                  <a:gd name="T27" fmla="*/ 1 h 85"/>
                  <a:gd name="T28" fmla="*/ 8 w 150"/>
                  <a:gd name="T29" fmla="*/ 1 h 85"/>
                  <a:gd name="T30" fmla="*/ 7 w 150"/>
                  <a:gd name="T31" fmla="*/ 1 h 85"/>
                  <a:gd name="T32" fmla="*/ 7 w 150"/>
                  <a:gd name="T33" fmla="*/ 1 h 85"/>
                  <a:gd name="T34" fmla="*/ 7 w 150"/>
                  <a:gd name="T35" fmla="*/ 1 h 85"/>
                  <a:gd name="T36" fmla="*/ 7 w 150"/>
                  <a:gd name="T37" fmla="*/ 1 h 85"/>
                  <a:gd name="T38" fmla="*/ 6 w 150"/>
                  <a:gd name="T39" fmla="*/ 1 h 85"/>
                  <a:gd name="T40" fmla="*/ 6 w 150"/>
                  <a:gd name="T41" fmla="*/ 0 h 85"/>
                  <a:gd name="T42" fmla="*/ 6 w 150"/>
                  <a:gd name="T43" fmla="*/ 0 h 85"/>
                  <a:gd name="T44" fmla="*/ 6 w 150"/>
                  <a:gd name="T45" fmla="*/ 0 h 85"/>
                  <a:gd name="T46" fmla="*/ 5 w 150"/>
                  <a:gd name="T47" fmla="*/ 0 h 85"/>
                  <a:gd name="T48" fmla="*/ 5 w 150"/>
                  <a:gd name="T49" fmla="*/ 0 h 85"/>
                  <a:gd name="T50" fmla="*/ 5 w 150"/>
                  <a:gd name="T51" fmla="*/ 0 h 85"/>
                  <a:gd name="T52" fmla="*/ 5 w 150"/>
                  <a:gd name="T53" fmla="*/ 0 h 85"/>
                  <a:gd name="T54" fmla="*/ 5 w 150"/>
                  <a:gd name="T55" fmla="*/ 0 h 85"/>
                  <a:gd name="T56" fmla="*/ 4 w 150"/>
                  <a:gd name="T57" fmla="*/ 0 h 85"/>
                  <a:gd name="T58" fmla="*/ 4 w 150"/>
                  <a:gd name="T59" fmla="*/ 0 h 85"/>
                  <a:gd name="T60" fmla="*/ 4 w 150"/>
                  <a:gd name="T61" fmla="*/ 0 h 85"/>
                  <a:gd name="T62" fmla="*/ 3 w 150"/>
                  <a:gd name="T63" fmla="*/ 0 h 85"/>
                  <a:gd name="T64" fmla="*/ 3 w 150"/>
                  <a:gd name="T65" fmla="*/ 0 h 85"/>
                  <a:gd name="T66" fmla="*/ 3 w 150"/>
                  <a:gd name="T67" fmla="*/ 0 h 85"/>
                  <a:gd name="T68" fmla="*/ 3 w 150"/>
                  <a:gd name="T69" fmla="*/ 0 h 85"/>
                  <a:gd name="T70" fmla="*/ 2 w 150"/>
                  <a:gd name="T71" fmla="*/ 0 h 85"/>
                  <a:gd name="T72" fmla="*/ 2 w 150"/>
                  <a:gd name="T73" fmla="*/ 0 h 85"/>
                  <a:gd name="T74" fmla="*/ 1 w 150"/>
                  <a:gd name="T75" fmla="*/ 0 h 85"/>
                  <a:gd name="T76" fmla="*/ 1 w 150"/>
                  <a:gd name="T77" fmla="*/ 0 h 85"/>
                  <a:gd name="T78" fmla="*/ 1 w 150"/>
                  <a:gd name="T79" fmla="*/ 0 h 85"/>
                  <a:gd name="T80" fmla="*/ 0 w 150"/>
                  <a:gd name="T81" fmla="*/ 0 h 85"/>
                  <a:gd name="T82" fmla="*/ 0 w 150"/>
                  <a:gd name="T83" fmla="*/ 0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0"/>
                  <a:gd name="T127" fmla="*/ 0 h 85"/>
                  <a:gd name="T128" fmla="*/ 150 w 150"/>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0" h="85">
                    <a:moveTo>
                      <a:pt x="0" y="13"/>
                    </a:moveTo>
                    <a:lnTo>
                      <a:pt x="102" y="35"/>
                    </a:lnTo>
                    <a:lnTo>
                      <a:pt x="90" y="79"/>
                    </a:lnTo>
                    <a:lnTo>
                      <a:pt x="100" y="85"/>
                    </a:lnTo>
                    <a:lnTo>
                      <a:pt x="118" y="36"/>
                    </a:lnTo>
                    <a:lnTo>
                      <a:pt x="150" y="43"/>
                    </a:lnTo>
                    <a:lnTo>
                      <a:pt x="149" y="42"/>
                    </a:lnTo>
                    <a:lnTo>
                      <a:pt x="147" y="39"/>
                    </a:lnTo>
                    <a:lnTo>
                      <a:pt x="144" y="35"/>
                    </a:lnTo>
                    <a:lnTo>
                      <a:pt x="142" y="32"/>
                    </a:lnTo>
                    <a:lnTo>
                      <a:pt x="136" y="26"/>
                    </a:lnTo>
                    <a:lnTo>
                      <a:pt x="130" y="23"/>
                    </a:lnTo>
                    <a:lnTo>
                      <a:pt x="128" y="20"/>
                    </a:lnTo>
                    <a:lnTo>
                      <a:pt x="123" y="20"/>
                    </a:lnTo>
                    <a:lnTo>
                      <a:pt x="119" y="19"/>
                    </a:lnTo>
                    <a:lnTo>
                      <a:pt x="116" y="19"/>
                    </a:lnTo>
                    <a:lnTo>
                      <a:pt x="111" y="17"/>
                    </a:lnTo>
                    <a:lnTo>
                      <a:pt x="105" y="17"/>
                    </a:lnTo>
                    <a:lnTo>
                      <a:pt x="101" y="16"/>
                    </a:lnTo>
                    <a:lnTo>
                      <a:pt x="98" y="16"/>
                    </a:lnTo>
                    <a:lnTo>
                      <a:pt x="94" y="15"/>
                    </a:lnTo>
                    <a:lnTo>
                      <a:pt x="91" y="15"/>
                    </a:lnTo>
                    <a:lnTo>
                      <a:pt x="87" y="13"/>
                    </a:lnTo>
                    <a:lnTo>
                      <a:pt x="83" y="13"/>
                    </a:lnTo>
                    <a:lnTo>
                      <a:pt x="79" y="13"/>
                    </a:lnTo>
                    <a:lnTo>
                      <a:pt x="74" y="12"/>
                    </a:lnTo>
                    <a:lnTo>
                      <a:pt x="70" y="10"/>
                    </a:lnTo>
                    <a:lnTo>
                      <a:pt x="66" y="10"/>
                    </a:lnTo>
                    <a:lnTo>
                      <a:pt x="62" y="9"/>
                    </a:lnTo>
                    <a:lnTo>
                      <a:pt x="58" y="9"/>
                    </a:lnTo>
                    <a:lnTo>
                      <a:pt x="53" y="7"/>
                    </a:lnTo>
                    <a:lnTo>
                      <a:pt x="49" y="7"/>
                    </a:lnTo>
                    <a:lnTo>
                      <a:pt x="46" y="6"/>
                    </a:lnTo>
                    <a:lnTo>
                      <a:pt x="42" y="6"/>
                    </a:lnTo>
                    <a:lnTo>
                      <a:pt x="35" y="4"/>
                    </a:lnTo>
                    <a:lnTo>
                      <a:pt x="30" y="3"/>
                    </a:lnTo>
                    <a:lnTo>
                      <a:pt x="24" y="2"/>
                    </a:lnTo>
                    <a:lnTo>
                      <a:pt x="20" y="0"/>
                    </a:lnTo>
                    <a:lnTo>
                      <a:pt x="18" y="0"/>
                    </a:lnTo>
                    <a:lnTo>
                      <a:pt x="17"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67"/>
              <p:cNvSpPr>
                <a:spLocks/>
              </p:cNvSpPr>
              <p:nvPr/>
            </p:nvSpPr>
            <p:spPr bwMode="auto">
              <a:xfrm>
                <a:off x="269" y="2449"/>
                <a:ext cx="215" cy="151"/>
              </a:xfrm>
              <a:custGeom>
                <a:avLst/>
                <a:gdLst>
                  <a:gd name="T0" fmla="*/ 0 w 428"/>
                  <a:gd name="T1" fmla="*/ 9 h 301"/>
                  <a:gd name="T2" fmla="*/ 18 w 428"/>
                  <a:gd name="T3" fmla="*/ 0 h 301"/>
                  <a:gd name="T4" fmla="*/ 27 w 428"/>
                  <a:gd name="T5" fmla="*/ 5 h 301"/>
                  <a:gd name="T6" fmla="*/ 14 w 428"/>
                  <a:gd name="T7" fmla="*/ 19 h 301"/>
                  <a:gd name="T8" fmla="*/ 0 w 428"/>
                  <a:gd name="T9" fmla="*/ 9 h 301"/>
                  <a:gd name="T10" fmla="*/ 0 w 428"/>
                  <a:gd name="T11" fmla="*/ 9 h 301"/>
                  <a:gd name="T12" fmla="*/ 0 60000 65536"/>
                  <a:gd name="T13" fmla="*/ 0 60000 65536"/>
                  <a:gd name="T14" fmla="*/ 0 60000 65536"/>
                  <a:gd name="T15" fmla="*/ 0 60000 65536"/>
                  <a:gd name="T16" fmla="*/ 0 60000 65536"/>
                  <a:gd name="T17" fmla="*/ 0 60000 65536"/>
                  <a:gd name="T18" fmla="*/ 0 w 428"/>
                  <a:gd name="T19" fmla="*/ 0 h 301"/>
                  <a:gd name="T20" fmla="*/ 428 w 428"/>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428" h="301">
                    <a:moveTo>
                      <a:pt x="0" y="137"/>
                    </a:moveTo>
                    <a:lnTo>
                      <a:pt x="280" y="0"/>
                    </a:lnTo>
                    <a:lnTo>
                      <a:pt x="428" y="73"/>
                    </a:lnTo>
                    <a:lnTo>
                      <a:pt x="210" y="301"/>
                    </a:lnTo>
                    <a:lnTo>
                      <a:pt x="0" y="137"/>
                    </a:lnTo>
                    <a:close/>
                  </a:path>
                </a:pathLst>
              </a:custGeom>
              <a:solidFill>
                <a:srgbClr val="B0C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2" name="Freeform 68"/>
              <p:cNvSpPr>
                <a:spLocks/>
              </p:cNvSpPr>
              <p:nvPr/>
            </p:nvSpPr>
            <p:spPr bwMode="auto">
              <a:xfrm>
                <a:off x="267" y="2521"/>
                <a:ext cx="112" cy="94"/>
              </a:xfrm>
              <a:custGeom>
                <a:avLst/>
                <a:gdLst>
                  <a:gd name="T0" fmla="*/ 0 w 226"/>
                  <a:gd name="T1" fmla="*/ 5 h 188"/>
                  <a:gd name="T2" fmla="*/ 0 w 226"/>
                  <a:gd name="T3" fmla="*/ 0 h 188"/>
                  <a:gd name="T4" fmla="*/ 14 w 226"/>
                  <a:gd name="T5" fmla="*/ 8 h 188"/>
                  <a:gd name="T6" fmla="*/ 13 w 226"/>
                  <a:gd name="T7" fmla="*/ 12 h 188"/>
                  <a:gd name="T8" fmla="*/ 0 w 226"/>
                  <a:gd name="T9" fmla="*/ 5 h 188"/>
                  <a:gd name="T10" fmla="*/ 0 w 226"/>
                  <a:gd name="T11" fmla="*/ 5 h 188"/>
                  <a:gd name="T12" fmla="*/ 0 60000 65536"/>
                  <a:gd name="T13" fmla="*/ 0 60000 65536"/>
                  <a:gd name="T14" fmla="*/ 0 60000 65536"/>
                  <a:gd name="T15" fmla="*/ 0 60000 65536"/>
                  <a:gd name="T16" fmla="*/ 0 60000 65536"/>
                  <a:gd name="T17" fmla="*/ 0 60000 65536"/>
                  <a:gd name="T18" fmla="*/ 0 w 226"/>
                  <a:gd name="T19" fmla="*/ 0 h 188"/>
                  <a:gd name="T20" fmla="*/ 226 w 226"/>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26" h="188">
                    <a:moveTo>
                      <a:pt x="0" y="78"/>
                    </a:moveTo>
                    <a:lnTo>
                      <a:pt x="0" y="0"/>
                    </a:lnTo>
                    <a:lnTo>
                      <a:pt x="226" y="125"/>
                    </a:lnTo>
                    <a:lnTo>
                      <a:pt x="224" y="188"/>
                    </a:lnTo>
                    <a:lnTo>
                      <a:pt x="0" y="78"/>
                    </a:lnTo>
                    <a:close/>
                  </a:path>
                </a:pathLst>
              </a:custGeom>
              <a:solidFill>
                <a:srgbClr val="A6BF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3" name="Freeform 69"/>
              <p:cNvSpPr>
                <a:spLocks/>
              </p:cNvSpPr>
              <p:nvPr/>
            </p:nvSpPr>
            <p:spPr bwMode="auto">
              <a:xfrm>
                <a:off x="381" y="2492"/>
                <a:ext cx="102" cy="124"/>
              </a:xfrm>
              <a:custGeom>
                <a:avLst/>
                <a:gdLst>
                  <a:gd name="T0" fmla="*/ 0 w 203"/>
                  <a:gd name="T1" fmla="*/ 12 h 248"/>
                  <a:gd name="T2" fmla="*/ 13 w 203"/>
                  <a:gd name="T3" fmla="*/ 0 h 248"/>
                  <a:gd name="T4" fmla="*/ 13 w 203"/>
                  <a:gd name="T5" fmla="*/ 4 h 248"/>
                  <a:gd name="T6" fmla="*/ 0 w 203"/>
                  <a:gd name="T7" fmla="*/ 16 h 248"/>
                  <a:gd name="T8" fmla="*/ 0 w 203"/>
                  <a:gd name="T9" fmla="*/ 12 h 248"/>
                  <a:gd name="T10" fmla="*/ 0 w 203"/>
                  <a:gd name="T11" fmla="*/ 12 h 248"/>
                  <a:gd name="T12" fmla="*/ 0 60000 65536"/>
                  <a:gd name="T13" fmla="*/ 0 60000 65536"/>
                  <a:gd name="T14" fmla="*/ 0 60000 65536"/>
                  <a:gd name="T15" fmla="*/ 0 60000 65536"/>
                  <a:gd name="T16" fmla="*/ 0 60000 65536"/>
                  <a:gd name="T17" fmla="*/ 0 60000 65536"/>
                  <a:gd name="T18" fmla="*/ 0 w 203"/>
                  <a:gd name="T19" fmla="*/ 0 h 248"/>
                  <a:gd name="T20" fmla="*/ 203 w 203"/>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203" h="248">
                    <a:moveTo>
                      <a:pt x="0" y="178"/>
                    </a:moveTo>
                    <a:lnTo>
                      <a:pt x="203" y="0"/>
                    </a:lnTo>
                    <a:lnTo>
                      <a:pt x="203" y="62"/>
                    </a:lnTo>
                    <a:lnTo>
                      <a:pt x="0" y="248"/>
                    </a:lnTo>
                    <a:lnTo>
                      <a:pt x="0" y="178"/>
                    </a:lnTo>
                    <a:close/>
                  </a:path>
                </a:pathLst>
              </a:custGeom>
              <a:solidFill>
                <a:srgbClr val="9CB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4" name="Freeform 70"/>
              <p:cNvSpPr>
                <a:spLocks/>
              </p:cNvSpPr>
              <p:nvPr/>
            </p:nvSpPr>
            <p:spPr bwMode="auto">
              <a:xfrm>
                <a:off x="293" y="2506"/>
                <a:ext cx="99" cy="62"/>
              </a:xfrm>
              <a:custGeom>
                <a:avLst/>
                <a:gdLst>
                  <a:gd name="T0" fmla="*/ 0 w 198"/>
                  <a:gd name="T1" fmla="*/ 2 h 123"/>
                  <a:gd name="T2" fmla="*/ 11 w 198"/>
                  <a:gd name="T3" fmla="*/ 8 h 123"/>
                  <a:gd name="T4" fmla="*/ 13 w 198"/>
                  <a:gd name="T5" fmla="*/ 6 h 123"/>
                  <a:gd name="T6" fmla="*/ 3 w 198"/>
                  <a:gd name="T7" fmla="*/ 0 h 123"/>
                  <a:gd name="T8" fmla="*/ 0 w 198"/>
                  <a:gd name="T9" fmla="*/ 2 h 123"/>
                  <a:gd name="T10" fmla="*/ 0 w 198"/>
                  <a:gd name="T11" fmla="*/ 2 h 123"/>
                  <a:gd name="T12" fmla="*/ 0 60000 65536"/>
                  <a:gd name="T13" fmla="*/ 0 60000 65536"/>
                  <a:gd name="T14" fmla="*/ 0 60000 65536"/>
                  <a:gd name="T15" fmla="*/ 0 60000 65536"/>
                  <a:gd name="T16" fmla="*/ 0 60000 65536"/>
                  <a:gd name="T17" fmla="*/ 0 60000 65536"/>
                  <a:gd name="T18" fmla="*/ 0 w 198"/>
                  <a:gd name="T19" fmla="*/ 0 h 123"/>
                  <a:gd name="T20" fmla="*/ 198 w 19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98" h="123">
                    <a:moveTo>
                      <a:pt x="0" y="22"/>
                    </a:moveTo>
                    <a:lnTo>
                      <a:pt x="163" y="123"/>
                    </a:lnTo>
                    <a:lnTo>
                      <a:pt x="198" y="87"/>
                    </a:lnTo>
                    <a:lnTo>
                      <a:pt x="52" y="0"/>
                    </a:lnTo>
                    <a:lnTo>
                      <a:pt x="0" y="22"/>
                    </a:lnTo>
                    <a:close/>
                  </a:path>
                </a:pathLst>
              </a:custGeom>
              <a:solidFill>
                <a:srgbClr val="DBD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5" name="Freeform 71"/>
              <p:cNvSpPr>
                <a:spLocks/>
              </p:cNvSpPr>
              <p:nvPr/>
            </p:nvSpPr>
            <p:spPr bwMode="auto">
              <a:xfrm>
                <a:off x="351" y="2462"/>
                <a:ext cx="109" cy="71"/>
              </a:xfrm>
              <a:custGeom>
                <a:avLst/>
                <a:gdLst>
                  <a:gd name="T0" fmla="*/ 0 w 219"/>
                  <a:gd name="T1" fmla="*/ 4 h 144"/>
                  <a:gd name="T2" fmla="*/ 6 w 219"/>
                  <a:gd name="T3" fmla="*/ 8 h 144"/>
                  <a:gd name="T4" fmla="*/ 13 w 219"/>
                  <a:gd name="T5" fmla="*/ 3 h 144"/>
                  <a:gd name="T6" fmla="*/ 7 w 219"/>
                  <a:gd name="T7" fmla="*/ 0 h 144"/>
                  <a:gd name="T8" fmla="*/ 0 w 219"/>
                  <a:gd name="T9" fmla="*/ 4 h 144"/>
                  <a:gd name="T10" fmla="*/ 0 w 219"/>
                  <a:gd name="T11" fmla="*/ 4 h 144"/>
                  <a:gd name="T12" fmla="*/ 0 60000 65536"/>
                  <a:gd name="T13" fmla="*/ 0 60000 65536"/>
                  <a:gd name="T14" fmla="*/ 0 60000 65536"/>
                  <a:gd name="T15" fmla="*/ 0 60000 65536"/>
                  <a:gd name="T16" fmla="*/ 0 60000 65536"/>
                  <a:gd name="T17" fmla="*/ 0 60000 65536"/>
                  <a:gd name="T18" fmla="*/ 0 w 219"/>
                  <a:gd name="T19" fmla="*/ 0 h 144"/>
                  <a:gd name="T20" fmla="*/ 219 w 219"/>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219" h="144">
                    <a:moveTo>
                      <a:pt x="0" y="65"/>
                    </a:moveTo>
                    <a:lnTo>
                      <a:pt x="110" y="144"/>
                    </a:lnTo>
                    <a:lnTo>
                      <a:pt x="219" y="53"/>
                    </a:lnTo>
                    <a:lnTo>
                      <a:pt x="112" y="0"/>
                    </a:lnTo>
                    <a:lnTo>
                      <a:pt x="0" y="65"/>
                    </a:lnTo>
                    <a:close/>
                  </a:path>
                </a:pathLst>
              </a:custGeom>
              <a:solidFill>
                <a:srgbClr val="CC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72"/>
              <p:cNvSpPr>
                <a:spLocks/>
              </p:cNvSpPr>
              <p:nvPr/>
            </p:nvSpPr>
            <p:spPr bwMode="auto">
              <a:xfrm>
                <a:off x="376" y="2482"/>
                <a:ext cx="113" cy="138"/>
              </a:xfrm>
              <a:custGeom>
                <a:avLst/>
                <a:gdLst>
                  <a:gd name="T0" fmla="*/ 0 w 225"/>
                  <a:gd name="T1" fmla="*/ 12 h 277"/>
                  <a:gd name="T2" fmla="*/ 1 w 225"/>
                  <a:gd name="T3" fmla="*/ 12 h 277"/>
                  <a:gd name="T4" fmla="*/ 1 w 225"/>
                  <a:gd name="T5" fmla="*/ 11 h 277"/>
                  <a:gd name="T6" fmla="*/ 2 w 225"/>
                  <a:gd name="T7" fmla="*/ 11 h 277"/>
                  <a:gd name="T8" fmla="*/ 2 w 225"/>
                  <a:gd name="T9" fmla="*/ 10 h 277"/>
                  <a:gd name="T10" fmla="*/ 3 w 225"/>
                  <a:gd name="T11" fmla="*/ 10 h 277"/>
                  <a:gd name="T12" fmla="*/ 3 w 225"/>
                  <a:gd name="T13" fmla="*/ 9 h 277"/>
                  <a:gd name="T14" fmla="*/ 4 w 225"/>
                  <a:gd name="T15" fmla="*/ 9 h 277"/>
                  <a:gd name="T16" fmla="*/ 4 w 225"/>
                  <a:gd name="T17" fmla="*/ 8 h 277"/>
                  <a:gd name="T18" fmla="*/ 5 w 225"/>
                  <a:gd name="T19" fmla="*/ 8 h 277"/>
                  <a:gd name="T20" fmla="*/ 5 w 225"/>
                  <a:gd name="T21" fmla="*/ 7 h 277"/>
                  <a:gd name="T22" fmla="*/ 6 w 225"/>
                  <a:gd name="T23" fmla="*/ 7 h 277"/>
                  <a:gd name="T24" fmla="*/ 7 w 225"/>
                  <a:gd name="T25" fmla="*/ 6 h 277"/>
                  <a:gd name="T26" fmla="*/ 7 w 225"/>
                  <a:gd name="T27" fmla="*/ 6 h 277"/>
                  <a:gd name="T28" fmla="*/ 8 w 225"/>
                  <a:gd name="T29" fmla="*/ 5 h 277"/>
                  <a:gd name="T30" fmla="*/ 9 w 225"/>
                  <a:gd name="T31" fmla="*/ 4 h 277"/>
                  <a:gd name="T32" fmla="*/ 9 w 225"/>
                  <a:gd name="T33" fmla="*/ 4 h 277"/>
                  <a:gd name="T34" fmla="*/ 10 w 225"/>
                  <a:gd name="T35" fmla="*/ 3 h 277"/>
                  <a:gd name="T36" fmla="*/ 10 w 225"/>
                  <a:gd name="T37" fmla="*/ 3 h 277"/>
                  <a:gd name="T38" fmla="*/ 11 w 225"/>
                  <a:gd name="T39" fmla="*/ 2 h 277"/>
                  <a:gd name="T40" fmla="*/ 12 w 225"/>
                  <a:gd name="T41" fmla="*/ 2 h 277"/>
                  <a:gd name="T42" fmla="*/ 12 w 225"/>
                  <a:gd name="T43" fmla="*/ 1 h 277"/>
                  <a:gd name="T44" fmla="*/ 13 w 225"/>
                  <a:gd name="T45" fmla="*/ 1 h 277"/>
                  <a:gd name="T46" fmla="*/ 13 w 225"/>
                  <a:gd name="T47" fmla="*/ 1 h 277"/>
                  <a:gd name="T48" fmla="*/ 14 w 225"/>
                  <a:gd name="T49" fmla="*/ 0 h 277"/>
                  <a:gd name="T50" fmla="*/ 14 w 225"/>
                  <a:gd name="T51" fmla="*/ 0 h 277"/>
                  <a:gd name="T52" fmla="*/ 14 w 225"/>
                  <a:gd name="T53" fmla="*/ 0 h 277"/>
                  <a:gd name="T54" fmla="*/ 15 w 225"/>
                  <a:gd name="T55" fmla="*/ 0 h 277"/>
                  <a:gd name="T56" fmla="*/ 15 w 225"/>
                  <a:gd name="T57" fmla="*/ 0 h 277"/>
                  <a:gd name="T58" fmla="*/ 15 w 225"/>
                  <a:gd name="T59" fmla="*/ 1 h 277"/>
                  <a:gd name="T60" fmla="*/ 15 w 225"/>
                  <a:gd name="T61" fmla="*/ 1 h 277"/>
                  <a:gd name="T62" fmla="*/ 15 w 225"/>
                  <a:gd name="T63" fmla="*/ 2 h 277"/>
                  <a:gd name="T64" fmla="*/ 15 w 225"/>
                  <a:gd name="T65" fmla="*/ 2 h 277"/>
                  <a:gd name="T66" fmla="*/ 14 w 225"/>
                  <a:gd name="T67" fmla="*/ 3 h 277"/>
                  <a:gd name="T68" fmla="*/ 14 w 225"/>
                  <a:gd name="T69" fmla="*/ 3 h 277"/>
                  <a:gd name="T70" fmla="*/ 14 w 225"/>
                  <a:gd name="T71" fmla="*/ 4 h 277"/>
                  <a:gd name="T72" fmla="*/ 14 w 225"/>
                  <a:gd name="T73" fmla="*/ 4 h 277"/>
                  <a:gd name="T74" fmla="*/ 14 w 225"/>
                  <a:gd name="T75" fmla="*/ 5 h 277"/>
                  <a:gd name="T76" fmla="*/ 14 w 225"/>
                  <a:gd name="T77" fmla="*/ 5 h 277"/>
                  <a:gd name="T78" fmla="*/ 14 w 225"/>
                  <a:gd name="T79" fmla="*/ 5 h 277"/>
                  <a:gd name="T80" fmla="*/ 14 w 225"/>
                  <a:gd name="T81" fmla="*/ 5 h 277"/>
                  <a:gd name="T82" fmla="*/ 14 w 225"/>
                  <a:gd name="T83" fmla="*/ 4 h 277"/>
                  <a:gd name="T84" fmla="*/ 14 w 225"/>
                  <a:gd name="T85" fmla="*/ 4 h 277"/>
                  <a:gd name="T86" fmla="*/ 14 w 225"/>
                  <a:gd name="T87" fmla="*/ 3 h 277"/>
                  <a:gd name="T88" fmla="*/ 14 w 225"/>
                  <a:gd name="T89" fmla="*/ 2 h 277"/>
                  <a:gd name="T90" fmla="*/ 14 w 225"/>
                  <a:gd name="T91" fmla="*/ 2 h 277"/>
                  <a:gd name="T92" fmla="*/ 14 w 225"/>
                  <a:gd name="T93" fmla="*/ 1 h 277"/>
                  <a:gd name="T94" fmla="*/ 1 w 225"/>
                  <a:gd name="T95" fmla="*/ 12 h 277"/>
                  <a:gd name="T96" fmla="*/ 1 w 225"/>
                  <a:gd name="T97" fmla="*/ 13 h 277"/>
                  <a:gd name="T98" fmla="*/ 1 w 225"/>
                  <a:gd name="T99" fmla="*/ 13 h 277"/>
                  <a:gd name="T100" fmla="*/ 1 w 225"/>
                  <a:gd name="T101" fmla="*/ 14 h 277"/>
                  <a:gd name="T102" fmla="*/ 1 w 225"/>
                  <a:gd name="T103" fmla="*/ 15 h 277"/>
                  <a:gd name="T104" fmla="*/ 1 w 225"/>
                  <a:gd name="T105" fmla="*/ 16 h 277"/>
                  <a:gd name="T106" fmla="*/ 1 w 225"/>
                  <a:gd name="T107" fmla="*/ 16 h 277"/>
                  <a:gd name="T108" fmla="*/ 1 w 225"/>
                  <a:gd name="T109" fmla="*/ 17 h 277"/>
                  <a:gd name="T110" fmla="*/ 1 w 225"/>
                  <a:gd name="T111" fmla="*/ 17 h 277"/>
                  <a:gd name="T112" fmla="*/ 1 w 225"/>
                  <a:gd name="T113" fmla="*/ 16 h 277"/>
                  <a:gd name="T114" fmla="*/ 0 w 225"/>
                  <a:gd name="T115" fmla="*/ 16 h 2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5"/>
                  <a:gd name="T175" fmla="*/ 0 h 277"/>
                  <a:gd name="T176" fmla="*/ 225 w 225"/>
                  <a:gd name="T177" fmla="*/ 277 h 2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5" h="277">
                    <a:moveTo>
                      <a:pt x="0" y="270"/>
                    </a:moveTo>
                    <a:lnTo>
                      <a:pt x="0" y="198"/>
                    </a:lnTo>
                    <a:lnTo>
                      <a:pt x="0" y="197"/>
                    </a:lnTo>
                    <a:lnTo>
                      <a:pt x="2" y="195"/>
                    </a:lnTo>
                    <a:lnTo>
                      <a:pt x="5" y="192"/>
                    </a:lnTo>
                    <a:lnTo>
                      <a:pt x="9" y="189"/>
                    </a:lnTo>
                    <a:lnTo>
                      <a:pt x="14" y="184"/>
                    </a:lnTo>
                    <a:lnTo>
                      <a:pt x="19" y="178"/>
                    </a:lnTo>
                    <a:lnTo>
                      <a:pt x="23" y="175"/>
                    </a:lnTo>
                    <a:lnTo>
                      <a:pt x="26" y="172"/>
                    </a:lnTo>
                    <a:lnTo>
                      <a:pt x="30" y="169"/>
                    </a:lnTo>
                    <a:lnTo>
                      <a:pt x="35" y="167"/>
                    </a:lnTo>
                    <a:lnTo>
                      <a:pt x="39" y="162"/>
                    </a:lnTo>
                    <a:lnTo>
                      <a:pt x="42" y="158"/>
                    </a:lnTo>
                    <a:lnTo>
                      <a:pt x="46" y="155"/>
                    </a:lnTo>
                    <a:lnTo>
                      <a:pt x="52" y="151"/>
                    </a:lnTo>
                    <a:lnTo>
                      <a:pt x="54" y="146"/>
                    </a:lnTo>
                    <a:lnTo>
                      <a:pt x="60" y="142"/>
                    </a:lnTo>
                    <a:lnTo>
                      <a:pt x="64" y="138"/>
                    </a:lnTo>
                    <a:lnTo>
                      <a:pt x="70" y="134"/>
                    </a:lnTo>
                    <a:lnTo>
                      <a:pt x="74" y="129"/>
                    </a:lnTo>
                    <a:lnTo>
                      <a:pt x="78" y="125"/>
                    </a:lnTo>
                    <a:lnTo>
                      <a:pt x="84" y="119"/>
                    </a:lnTo>
                    <a:lnTo>
                      <a:pt x="89" y="116"/>
                    </a:lnTo>
                    <a:lnTo>
                      <a:pt x="95" y="111"/>
                    </a:lnTo>
                    <a:lnTo>
                      <a:pt x="99" y="106"/>
                    </a:lnTo>
                    <a:lnTo>
                      <a:pt x="105" y="102"/>
                    </a:lnTo>
                    <a:lnTo>
                      <a:pt x="110" y="98"/>
                    </a:lnTo>
                    <a:lnTo>
                      <a:pt x="115" y="92"/>
                    </a:lnTo>
                    <a:lnTo>
                      <a:pt x="120" y="88"/>
                    </a:lnTo>
                    <a:lnTo>
                      <a:pt x="124" y="83"/>
                    </a:lnTo>
                    <a:lnTo>
                      <a:pt x="130" y="79"/>
                    </a:lnTo>
                    <a:lnTo>
                      <a:pt x="136" y="75"/>
                    </a:lnTo>
                    <a:lnTo>
                      <a:pt x="140" y="69"/>
                    </a:lnTo>
                    <a:lnTo>
                      <a:pt x="145" y="65"/>
                    </a:lnTo>
                    <a:lnTo>
                      <a:pt x="151" y="61"/>
                    </a:lnTo>
                    <a:lnTo>
                      <a:pt x="155" y="56"/>
                    </a:lnTo>
                    <a:lnTo>
                      <a:pt x="159" y="52"/>
                    </a:lnTo>
                    <a:lnTo>
                      <a:pt x="165" y="48"/>
                    </a:lnTo>
                    <a:lnTo>
                      <a:pt x="169" y="45"/>
                    </a:lnTo>
                    <a:lnTo>
                      <a:pt x="173" y="40"/>
                    </a:lnTo>
                    <a:lnTo>
                      <a:pt x="178" y="36"/>
                    </a:lnTo>
                    <a:lnTo>
                      <a:pt x="183" y="33"/>
                    </a:lnTo>
                    <a:lnTo>
                      <a:pt x="187" y="30"/>
                    </a:lnTo>
                    <a:lnTo>
                      <a:pt x="190" y="26"/>
                    </a:lnTo>
                    <a:lnTo>
                      <a:pt x="194" y="23"/>
                    </a:lnTo>
                    <a:lnTo>
                      <a:pt x="197" y="20"/>
                    </a:lnTo>
                    <a:lnTo>
                      <a:pt x="201" y="18"/>
                    </a:lnTo>
                    <a:lnTo>
                      <a:pt x="207" y="12"/>
                    </a:lnTo>
                    <a:lnTo>
                      <a:pt x="213" y="8"/>
                    </a:lnTo>
                    <a:lnTo>
                      <a:pt x="217" y="5"/>
                    </a:lnTo>
                    <a:lnTo>
                      <a:pt x="220" y="3"/>
                    </a:lnTo>
                    <a:lnTo>
                      <a:pt x="222" y="0"/>
                    </a:lnTo>
                    <a:lnTo>
                      <a:pt x="224" y="2"/>
                    </a:lnTo>
                    <a:lnTo>
                      <a:pt x="225" y="6"/>
                    </a:lnTo>
                    <a:lnTo>
                      <a:pt x="225" y="9"/>
                    </a:lnTo>
                    <a:lnTo>
                      <a:pt x="225" y="15"/>
                    </a:lnTo>
                    <a:lnTo>
                      <a:pt x="225" y="18"/>
                    </a:lnTo>
                    <a:lnTo>
                      <a:pt x="225" y="20"/>
                    </a:lnTo>
                    <a:lnTo>
                      <a:pt x="225" y="23"/>
                    </a:lnTo>
                    <a:lnTo>
                      <a:pt x="225" y="28"/>
                    </a:lnTo>
                    <a:lnTo>
                      <a:pt x="225" y="30"/>
                    </a:lnTo>
                    <a:lnTo>
                      <a:pt x="225" y="35"/>
                    </a:lnTo>
                    <a:lnTo>
                      <a:pt x="225" y="39"/>
                    </a:lnTo>
                    <a:lnTo>
                      <a:pt x="225" y="42"/>
                    </a:lnTo>
                    <a:lnTo>
                      <a:pt x="224" y="46"/>
                    </a:lnTo>
                    <a:lnTo>
                      <a:pt x="224" y="49"/>
                    </a:lnTo>
                    <a:lnTo>
                      <a:pt x="224" y="53"/>
                    </a:lnTo>
                    <a:lnTo>
                      <a:pt x="224" y="56"/>
                    </a:lnTo>
                    <a:lnTo>
                      <a:pt x="224" y="62"/>
                    </a:lnTo>
                    <a:lnTo>
                      <a:pt x="224" y="69"/>
                    </a:lnTo>
                    <a:lnTo>
                      <a:pt x="222" y="73"/>
                    </a:lnTo>
                    <a:lnTo>
                      <a:pt x="222" y="78"/>
                    </a:lnTo>
                    <a:lnTo>
                      <a:pt x="222" y="81"/>
                    </a:lnTo>
                    <a:lnTo>
                      <a:pt x="222" y="82"/>
                    </a:lnTo>
                    <a:lnTo>
                      <a:pt x="220" y="83"/>
                    </a:lnTo>
                    <a:lnTo>
                      <a:pt x="215" y="88"/>
                    </a:lnTo>
                    <a:lnTo>
                      <a:pt x="211" y="89"/>
                    </a:lnTo>
                    <a:lnTo>
                      <a:pt x="210" y="89"/>
                    </a:lnTo>
                    <a:lnTo>
                      <a:pt x="210" y="88"/>
                    </a:lnTo>
                    <a:lnTo>
                      <a:pt x="210" y="85"/>
                    </a:lnTo>
                    <a:lnTo>
                      <a:pt x="210" y="82"/>
                    </a:lnTo>
                    <a:lnTo>
                      <a:pt x="211" y="78"/>
                    </a:lnTo>
                    <a:lnTo>
                      <a:pt x="211" y="72"/>
                    </a:lnTo>
                    <a:lnTo>
                      <a:pt x="211" y="66"/>
                    </a:lnTo>
                    <a:lnTo>
                      <a:pt x="211" y="61"/>
                    </a:lnTo>
                    <a:lnTo>
                      <a:pt x="211" y="55"/>
                    </a:lnTo>
                    <a:lnTo>
                      <a:pt x="211" y="49"/>
                    </a:lnTo>
                    <a:lnTo>
                      <a:pt x="211" y="43"/>
                    </a:lnTo>
                    <a:lnTo>
                      <a:pt x="211" y="38"/>
                    </a:lnTo>
                    <a:lnTo>
                      <a:pt x="211" y="33"/>
                    </a:lnTo>
                    <a:lnTo>
                      <a:pt x="211" y="29"/>
                    </a:lnTo>
                    <a:lnTo>
                      <a:pt x="211" y="26"/>
                    </a:lnTo>
                    <a:lnTo>
                      <a:pt x="211" y="25"/>
                    </a:lnTo>
                    <a:lnTo>
                      <a:pt x="15" y="202"/>
                    </a:lnTo>
                    <a:lnTo>
                      <a:pt x="15" y="205"/>
                    </a:lnTo>
                    <a:lnTo>
                      <a:pt x="15" y="208"/>
                    </a:lnTo>
                    <a:lnTo>
                      <a:pt x="15" y="212"/>
                    </a:lnTo>
                    <a:lnTo>
                      <a:pt x="15" y="218"/>
                    </a:lnTo>
                    <a:lnTo>
                      <a:pt x="15" y="224"/>
                    </a:lnTo>
                    <a:lnTo>
                      <a:pt x="15" y="231"/>
                    </a:lnTo>
                    <a:lnTo>
                      <a:pt x="16" y="238"/>
                    </a:lnTo>
                    <a:lnTo>
                      <a:pt x="16" y="244"/>
                    </a:lnTo>
                    <a:lnTo>
                      <a:pt x="16" y="251"/>
                    </a:lnTo>
                    <a:lnTo>
                      <a:pt x="16" y="257"/>
                    </a:lnTo>
                    <a:lnTo>
                      <a:pt x="16" y="263"/>
                    </a:lnTo>
                    <a:lnTo>
                      <a:pt x="15" y="268"/>
                    </a:lnTo>
                    <a:lnTo>
                      <a:pt x="15" y="271"/>
                    </a:lnTo>
                    <a:lnTo>
                      <a:pt x="15" y="275"/>
                    </a:lnTo>
                    <a:lnTo>
                      <a:pt x="15" y="277"/>
                    </a:lnTo>
                    <a:lnTo>
                      <a:pt x="12" y="275"/>
                    </a:lnTo>
                    <a:lnTo>
                      <a:pt x="7" y="274"/>
                    </a:lnTo>
                    <a:lnTo>
                      <a:pt x="2" y="271"/>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73"/>
              <p:cNvSpPr>
                <a:spLocks/>
              </p:cNvSpPr>
              <p:nvPr/>
            </p:nvSpPr>
            <p:spPr bwMode="auto">
              <a:xfrm>
                <a:off x="264" y="2447"/>
                <a:ext cx="225" cy="173"/>
              </a:xfrm>
              <a:custGeom>
                <a:avLst/>
                <a:gdLst>
                  <a:gd name="T0" fmla="*/ 15 w 449"/>
                  <a:gd name="T1" fmla="*/ 21 h 347"/>
                  <a:gd name="T2" fmla="*/ 28 w 449"/>
                  <a:gd name="T3" fmla="*/ 8 h 347"/>
                  <a:gd name="T4" fmla="*/ 1 w 449"/>
                  <a:gd name="T5" fmla="*/ 13 h 347"/>
                  <a:gd name="T6" fmla="*/ 19 w 449"/>
                  <a:gd name="T7" fmla="*/ 0 h 347"/>
                  <a:gd name="T8" fmla="*/ 29 w 449"/>
                  <a:gd name="T9" fmla="*/ 4 h 347"/>
                  <a:gd name="T10" fmla="*/ 19 w 449"/>
                  <a:gd name="T11" fmla="*/ 0 h 347"/>
                  <a:gd name="T12" fmla="*/ 18 w 449"/>
                  <a:gd name="T13" fmla="*/ 0 h 347"/>
                  <a:gd name="T14" fmla="*/ 18 w 449"/>
                  <a:gd name="T15" fmla="*/ 0 h 347"/>
                  <a:gd name="T16" fmla="*/ 17 w 449"/>
                  <a:gd name="T17" fmla="*/ 0 h 347"/>
                  <a:gd name="T18" fmla="*/ 17 w 449"/>
                  <a:gd name="T19" fmla="*/ 0 h 347"/>
                  <a:gd name="T20" fmla="*/ 16 w 449"/>
                  <a:gd name="T21" fmla="*/ 0 h 347"/>
                  <a:gd name="T22" fmla="*/ 16 w 449"/>
                  <a:gd name="T23" fmla="*/ 1 h 347"/>
                  <a:gd name="T24" fmla="*/ 15 w 449"/>
                  <a:gd name="T25" fmla="*/ 1 h 347"/>
                  <a:gd name="T26" fmla="*/ 15 w 449"/>
                  <a:gd name="T27" fmla="*/ 1 h 347"/>
                  <a:gd name="T28" fmla="*/ 14 w 449"/>
                  <a:gd name="T29" fmla="*/ 1 h 347"/>
                  <a:gd name="T30" fmla="*/ 13 w 449"/>
                  <a:gd name="T31" fmla="*/ 2 h 347"/>
                  <a:gd name="T32" fmla="*/ 13 w 449"/>
                  <a:gd name="T33" fmla="*/ 2 h 347"/>
                  <a:gd name="T34" fmla="*/ 12 w 449"/>
                  <a:gd name="T35" fmla="*/ 3 h 347"/>
                  <a:gd name="T36" fmla="*/ 11 w 449"/>
                  <a:gd name="T37" fmla="*/ 3 h 347"/>
                  <a:gd name="T38" fmla="*/ 10 w 449"/>
                  <a:gd name="T39" fmla="*/ 3 h 347"/>
                  <a:gd name="T40" fmla="*/ 10 w 449"/>
                  <a:gd name="T41" fmla="*/ 4 h 347"/>
                  <a:gd name="T42" fmla="*/ 9 w 449"/>
                  <a:gd name="T43" fmla="*/ 4 h 347"/>
                  <a:gd name="T44" fmla="*/ 8 w 449"/>
                  <a:gd name="T45" fmla="*/ 5 h 347"/>
                  <a:gd name="T46" fmla="*/ 7 w 449"/>
                  <a:gd name="T47" fmla="*/ 5 h 347"/>
                  <a:gd name="T48" fmla="*/ 6 w 449"/>
                  <a:gd name="T49" fmla="*/ 5 h 347"/>
                  <a:gd name="T50" fmla="*/ 6 w 449"/>
                  <a:gd name="T51" fmla="*/ 6 h 347"/>
                  <a:gd name="T52" fmla="*/ 5 w 449"/>
                  <a:gd name="T53" fmla="*/ 6 h 347"/>
                  <a:gd name="T54" fmla="*/ 4 w 449"/>
                  <a:gd name="T55" fmla="*/ 6 h 347"/>
                  <a:gd name="T56" fmla="*/ 4 w 449"/>
                  <a:gd name="T57" fmla="*/ 7 h 347"/>
                  <a:gd name="T58" fmla="*/ 3 w 449"/>
                  <a:gd name="T59" fmla="*/ 7 h 347"/>
                  <a:gd name="T60" fmla="*/ 3 w 449"/>
                  <a:gd name="T61" fmla="*/ 7 h 347"/>
                  <a:gd name="T62" fmla="*/ 2 w 449"/>
                  <a:gd name="T63" fmla="*/ 8 h 347"/>
                  <a:gd name="T64" fmla="*/ 2 w 449"/>
                  <a:gd name="T65" fmla="*/ 8 h 347"/>
                  <a:gd name="T66" fmla="*/ 1 w 449"/>
                  <a:gd name="T67" fmla="*/ 8 h 347"/>
                  <a:gd name="T68" fmla="*/ 1 w 449"/>
                  <a:gd name="T69" fmla="*/ 8 h 347"/>
                  <a:gd name="T70" fmla="*/ 1 w 449"/>
                  <a:gd name="T71" fmla="*/ 8 h 347"/>
                  <a:gd name="T72" fmla="*/ 1 w 449"/>
                  <a:gd name="T73" fmla="*/ 8 h 347"/>
                  <a:gd name="T74" fmla="*/ 0 w 449"/>
                  <a:gd name="T75" fmla="*/ 9 h 347"/>
                  <a:gd name="T76" fmla="*/ 0 w 449"/>
                  <a:gd name="T77" fmla="*/ 9 h 347"/>
                  <a:gd name="T78" fmla="*/ 0 w 449"/>
                  <a:gd name="T79" fmla="*/ 10 h 347"/>
                  <a:gd name="T80" fmla="*/ 0 w 449"/>
                  <a:gd name="T81" fmla="*/ 11 h 347"/>
                  <a:gd name="T82" fmla="*/ 0 w 449"/>
                  <a:gd name="T83" fmla="*/ 11 h 347"/>
                  <a:gd name="T84" fmla="*/ 0 w 449"/>
                  <a:gd name="T85" fmla="*/ 12 h 347"/>
                  <a:gd name="T86" fmla="*/ 0 w 449"/>
                  <a:gd name="T87" fmla="*/ 13 h 347"/>
                  <a:gd name="T88" fmla="*/ 1 w 449"/>
                  <a:gd name="T89" fmla="*/ 13 h 347"/>
                  <a:gd name="T90" fmla="*/ 1 w 449"/>
                  <a:gd name="T91" fmla="*/ 14 h 347"/>
                  <a:gd name="T92" fmla="*/ 1 w 449"/>
                  <a:gd name="T93" fmla="*/ 14 h 3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9"/>
                  <a:gd name="T142" fmla="*/ 0 h 347"/>
                  <a:gd name="T143" fmla="*/ 449 w 449"/>
                  <a:gd name="T144" fmla="*/ 347 h 3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9" h="347">
                    <a:moveTo>
                      <a:pt x="9" y="234"/>
                    </a:moveTo>
                    <a:lnTo>
                      <a:pt x="236" y="347"/>
                    </a:lnTo>
                    <a:lnTo>
                      <a:pt x="444" y="153"/>
                    </a:lnTo>
                    <a:lnTo>
                      <a:pt x="435" y="143"/>
                    </a:lnTo>
                    <a:lnTo>
                      <a:pt x="236" y="333"/>
                    </a:lnTo>
                    <a:lnTo>
                      <a:pt x="15" y="221"/>
                    </a:lnTo>
                    <a:lnTo>
                      <a:pt x="12" y="151"/>
                    </a:lnTo>
                    <a:lnTo>
                      <a:pt x="290" y="13"/>
                    </a:lnTo>
                    <a:lnTo>
                      <a:pt x="432" y="83"/>
                    </a:lnTo>
                    <a:lnTo>
                      <a:pt x="449" y="72"/>
                    </a:lnTo>
                    <a:lnTo>
                      <a:pt x="298" y="2"/>
                    </a:lnTo>
                    <a:lnTo>
                      <a:pt x="297" y="2"/>
                    </a:lnTo>
                    <a:lnTo>
                      <a:pt x="292" y="0"/>
                    </a:lnTo>
                    <a:lnTo>
                      <a:pt x="288" y="0"/>
                    </a:lnTo>
                    <a:lnTo>
                      <a:pt x="283" y="2"/>
                    </a:lnTo>
                    <a:lnTo>
                      <a:pt x="280" y="2"/>
                    </a:lnTo>
                    <a:lnTo>
                      <a:pt x="277" y="3"/>
                    </a:lnTo>
                    <a:lnTo>
                      <a:pt x="271" y="4"/>
                    </a:lnTo>
                    <a:lnTo>
                      <a:pt x="267" y="7"/>
                    </a:lnTo>
                    <a:lnTo>
                      <a:pt x="263" y="9"/>
                    </a:lnTo>
                    <a:lnTo>
                      <a:pt x="260" y="10"/>
                    </a:lnTo>
                    <a:lnTo>
                      <a:pt x="256" y="12"/>
                    </a:lnTo>
                    <a:lnTo>
                      <a:pt x="252" y="14"/>
                    </a:lnTo>
                    <a:lnTo>
                      <a:pt x="247" y="16"/>
                    </a:lnTo>
                    <a:lnTo>
                      <a:pt x="243" y="19"/>
                    </a:lnTo>
                    <a:lnTo>
                      <a:pt x="239" y="22"/>
                    </a:lnTo>
                    <a:lnTo>
                      <a:pt x="235" y="23"/>
                    </a:lnTo>
                    <a:lnTo>
                      <a:pt x="229" y="26"/>
                    </a:lnTo>
                    <a:lnTo>
                      <a:pt x="224" y="29"/>
                    </a:lnTo>
                    <a:lnTo>
                      <a:pt x="218" y="30"/>
                    </a:lnTo>
                    <a:lnTo>
                      <a:pt x="212" y="33"/>
                    </a:lnTo>
                    <a:lnTo>
                      <a:pt x="207" y="36"/>
                    </a:lnTo>
                    <a:lnTo>
                      <a:pt x="201" y="39"/>
                    </a:lnTo>
                    <a:lnTo>
                      <a:pt x="196" y="42"/>
                    </a:lnTo>
                    <a:lnTo>
                      <a:pt x="190" y="46"/>
                    </a:lnTo>
                    <a:lnTo>
                      <a:pt x="183" y="49"/>
                    </a:lnTo>
                    <a:lnTo>
                      <a:pt x="177" y="52"/>
                    </a:lnTo>
                    <a:lnTo>
                      <a:pt x="170" y="55"/>
                    </a:lnTo>
                    <a:lnTo>
                      <a:pt x="165" y="57"/>
                    </a:lnTo>
                    <a:lnTo>
                      <a:pt x="158" y="60"/>
                    </a:lnTo>
                    <a:lnTo>
                      <a:pt x="152" y="63"/>
                    </a:lnTo>
                    <a:lnTo>
                      <a:pt x="145" y="67"/>
                    </a:lnTo>
                    <a:lnTo>
                      <a:pt x="140" y="70"/>
                    </a:lnTo>
                    <a:lnTo>
                      <a:pt x="133" y="73"/>
                    </a:lnTo>
                    <a:lnTo>
                      <a:pt x="127" y="76"/>
                    </a:lnTo>
                    <a:lnTo>
                      <a:pt x="120" y="80"/>
                    </a:lnTo>
                    <a:lnTo>
                      <a:pt x="114" y="83"/>
                    </a:lnTo>
                    <a:lnTo>
                      <a:pt x="107" y="86"/>
                    </a:lnTo>
                    <a:lnTo>
                      <a:pt x="102" y="89"/>
                    </a:lnTo>
                    <a:lnTo>
                      <a:pt x="96" y="92"/>
                    </a:lnTo>
                    <a:lnTo>
                      <a:pt x="91" y="96"/>
                    </a:lnTo>
                    <a:lnTo>
                      <a:pt x="84" y="98"/>
                    </a:lnTo>
                    <a:lnTo>
                      <a:pt x="78" y="100"/>
                    </a:lnTo>
                    <a:lnTo>
                      <a:pt x="72" y="103"/>
                    </a:lnTo>
                    <a:lnTo>
                      <a:pt x="67" y="106"/>
                    </a:lnTo>
                    <a:lnTo>
                      <a:pt x="61" y="109"/>
                    </a:lnTo>
                    <a:lnTo>
                      <a:pt x="57" y="112"/>
                    </a:lnTo>
                    <a:lnTo>
                      <a:pt x="51" y="115"/>
                    </a:lnTo>
                    <a:lnTo>
                      <a:pt x="47" y="118"/>
                    </a:lnTo>
                    <a:lnTo>
                      <a:pt x="42" y="119"/>
                    </a:lnTo>
                    <a:lnTo>
                      <a:pt x="37" y="122"/>
                    </a:lnTo>
                    <a:lnTo>
                      <a:pt x="33" y="123"/>
                    </a:lnTo>
                    <a:lnTo>
                      <a:pt x="29" y="126"/>
                    </a:lnTo>
                    <a:lnTo>
                      <a:pt x="25" y="128"/>
                    </a:lnTo>
                    <a:lnTo>
                      <a:pt x="22" y="129"/>
                    </a:lnTo>
                    <a:lnTo>
                      <a:pt x="18" y="131"/>
                    </a:lnTo>
                    <a:lnTo>
                      <a:pt x="16" y="133"/>
                    </a:lnTo>
                    <a:lnTo>
                      <a:pt x="11" y="135"/>
                    </a:lnTo>
                    <a:lnTo>
                      <a:pt x="8" y="138"/>
                    </a:lnTo>
                    <a:lnTo>
                      <a:pt x="5" y="138"/>
                    </a:lnTo>
                    <a:lnTo>
                      <a:pt x="5" y="139"/>
                    </a:lnTo>
                    <a:lnTo>
                      <a:pt x="4" y="139"/>
                    </a:lnTo>
                    <a:lnTo>
                      <a:pt x="2" y="142"/>
                    </a:lnTo>
                    <a:lnTo>
                      <a:pt x="1" y="148"/>
                    </a:lnTo>
                    <a:lnTo>
                      <a:pt x="0" y="149"/>
                    </a:lnTo>
                    <a:lnTo>
                      <a:pt x="0" y="153"/>
                    </a:lnTo>
                    <a:lnTo>
                      <a:pt x="0" y="158"/>
                    </a:lnTo>
                    <a:lnTo>
                      <a:pt x="0" y="163"/>
                    </a:lnTo>
                    <a:lnTo>
                      <a:pt x="0" y="169"/>
                    </a:lnTo>
                    <a:lnTo>
                      <a:pt x="0" y="175"/>
                    </a:lnTo>
                    <a:lnTo>
                      <a:pt x="0" y="179"/>
                    </a:lnTo>
                    <a:lnTo>
                      <a:pt x="0" y="182"/>
                    </a:lnTo>
                    <a:lnTo>
                      <a:pt x="0" y="186"/>
                    </a:lnTo>
                    <a:lnTo>
                      <a:pt x="0" y="189"/>
                    </a:lnTo>
                    <a:lnTo>
                      <a:pt x="0" y="196"/>
                    </a:lnTo>
                    <a:lnTo>
                      <a:pt x="0" y="202"/>
                    </a:lnTo>
                    <a:lnTo>
                      <a:pt x="0" y="208"/>
                    </a:lnTo>
                    <a:lnTo>
                      <a:pt x="1" y="214"/>
                    </a:lnTo>
                    <a:lnTo>
                      <a:pt x="1" y="218"/>
                    </a:lnTo>
                    <a:lnTo>
                      <a:pt x="1" y="221"/>
                    </a:lnTo>
                    <a:lnTo>
                      <a:pt x="1" y="224"/>
                    </a:lnTo>
                    <a:lnTo>
                      <a:pt x="1" y="225"/>
                    </a:lnTo>
                    <a:lnTo>
                      <a:pt x="9"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74"/>
              <p:cNvSpPr>
                <a:spLocks/>
              </p:cNvSpPr>
              <p:nvPr/>
            </p:nvSpPr>
            <p:spPr bwMode="auto">
              <a:xfrm>
                <a:off x="268" y="2517"/>
                <a:ext cx="113" cy="68"/>
              </a:xfrm>
              <a:custGeom>
                <a:avLst/>
                <a:gdLst>
                  <a:gd name="T0" fmla="*/ 0 w 227"/>
                  <a:gd name="T1" fmla="*/ 1 h 135"/>
                  <a:gd name="T2" fmla="*/ 13 w 227"/>
                  <a:gd name="T3" fmla="*/ 9 h 135"/>
                  <a:gd name="T4" fmla="*/ 13 w 227"/>
                  <a:gd name="T5" fmla="*/ 9 h 135"/>
                  <a:gd name="T6" fmla="*/ 13 w 227"/>
                  <a:gd name="T7" fmla="*/ 9 h 135"/>
                  <a:gd name="T8" fmla="*/ 14 w 227"/>
                  <a:gd name="T9" fmla="*/ 8 h 135"/>
                  <a:gd name="T10" fmla="*/ 14 w 227"/>
                  <a:gd name="T11" fmla="*/ 8 h 135"/>
                  <a:gd name="T12" fmla="*/ 0 w 227"/>
                  <a:gd name="T13" fmla="*/ 0 h 135"/>
                  <a:gd name="T14" fmla="*/ 0 w 227"/>
                  <a:gd name="T15" fmla="*/ 1 h 135"/>
                  <a:gd name="T16" fmla="*/ 0 w 227"/>
                  <a:gd name="T17" fmla="*/ 1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135"/>
                  <a:gd name="T29" fmla="*/ 227 w 227"/>
                  <a:gd name="T30" fmla="*/ 135 h 1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135">
                    <a:moveTo>
                      <a:pt x="0" y="13"/>
                    </a:moveTo>
                    <a:lnTo>
                      <a:pt x="218" y="135"/>
                    </a:lnTo>
                    <a:lnTo>
                      <a:pt x="220" y="133"/>
                    </a:lnTo>
                    <a:lnTo>
                      <a:pt x="223" y="130"/>
                    </a:lnTo>
                    <a:lnTo>
                      <a:pt x="225" y="128"/>
                    </a:lnTo>
                    <a:lnTo>
                      <a:pt x="227" y="128"/>
                    </a:lnTo>
                    <a:lnTo>
                      <a:pt x="1"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75"/>
              <p:cNvSpPr>
                <a:spLocks/>
              </p:cNvSpPr>
              <p:nvPr/>
            </p:nvSpPr>
            <p:spPr bwMode="auto">
              <a:xfrm>
                <a:off x="290" y="2517"/>
                <a:ext cx="105" cy="53"/>
              </a:xfrm>
              <a:custGeom>
                <a:avLst/>
                <a:gdLst>
                  <a:gd name="T0" fmla="*/ 0 w 208"/>
                  <a:gd name="T1" fmla="*/ 1 h 105"/>
                  <a:gd name="T2" fmla="*/ 11 w 208"/>
                  <a:gd name="T3" fmla="*/ 7 h 105"/>
                  <a:gd name="T4" fmla="*/ 14 w 208"/>
                  <a:gd name="T5" fmla="*/ 5 h 105"/>
                  <a:gd name="T6" fmla="*/ 13 w 208"/>
                  <a:gd name="T7" fmla="*/ 4 h 105"/>
                  <a:gd name="T8" fmla="*/ 11 w 208"/>
                  <a:gd name="T9" fmla="*/ 6 h 105"/>
                  <a:gd name="T10" fmla="*/ 1 w 208"/>
                  <a:gd name="T11" fmla="*/ 0 h 105"/>
                  <a:gd name="T12" fmla="*/ 0 w 208"/>
                  <a:gd name="T13" fmla="*/ 1 h 105"/>
                  <a:gd name="T14" fmla="*/ 0 w 208"/>
                  <a:gd name="T15" fmla="*/ 1 h 105"/>
                  <a:gd name="T16" fmla="*/ 0 60000 65536"/>
                  <a:gd name="T17" fmla="*/ 0 60000 65536"/>
                  <a:gd name="T18" fmla="*/ 0 60000 65536"/>
                  <a:gd name="T19" fmla="*/ 0 60000 65536"/>
                  <a:gd name="T20" fmla="*/ 0 60000 65536"/>
                  <a:gd name="T21" fmla="*/ 0 60000 65536"/>
                  <a:gd name="T22" fmla="*/ 0 60000 65536"/>
                  <a:gd name="T23" fmla="*/ 0 60000 65536"/>
                  <a:gd name="T24" fmla="*/ 0 w 208"/>
                  <a:gd name="T25" fmla="*/ 0 h 105"/>
                  <a:gd name="T26" fmla="*/ 208 w 208"/>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8" h="105">
                    <a:moveTo>
                      <a:pt x="0" y="7"/>
                    </a:moveTo>
                    <a:lnTo>
                      <a:pt x="169" y="105"/>
                    </a:lnTo>
                    <a:lnTo>
                      <a:pt x="208" y="70"/>
                    </a:lnTo>
                    <a:lnTo>
                      <a:pt x="200" y="62"/>
                    </a:lnTo>
                    <a:lnTo>
                      <a:pt x="168" y="93"/>
                    </a:lnTo>
                    <a:lnTo>
                      <a:pt x="8"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76"/>
              <p:cNvSpPr>
                <a:spLocks/>
              </p:cNvSpPr>
              <p:nvPr/>
            </p:nvSpPr>
            <p:spPr bwMode="auto">
              <a:xfrm>
                <a:off x="287" y="2503"/>
                <a:ext cx="109" cy="49"/>
              </a:xfrm>
              <a:custGeom>
                <a:avLst/>
                <a:gdLst>
                  <a:gd name="T0" fmla="*/ 1 w 218"/>
                  <a:gd name="T1" fmla="*/ 3 h 98"/>
                  <a:gd name="T2" fmla="*/ 0 w 218"/>
                  <a:gd name="T3" fmla="*/ 3 h 98"/>
                  <a:gd name="T4" fmla="*/ 5 w 218"/>
                  <a:gd name="T5" fmla="*/ 0 h 98"/>
                  <a:gd name="T6" fmla="*/ 14 w 218"/>
                  <a:gd name="T7" fmla="*/ 6 h 98"/>
                  <a:gd name="T8" fmla="*/ 14 w 218"/>
                  <a:gd name="T9" fmla="*/ 6 h 98"/>
                  <a:gd name="T10" fmla="*/ 5 w 218"/>
                  <a:gd name="T11" fmla="*/ 1 h 98"/>
                  <a:gd name="T12" fmla="*/ 1 w 218"/>
                  <a:gd name="T13" fmla="*/ 3 h 98"/>
                  <a:gd name="T14" fmla="*/ 1 w 218"/>
                  <a:gd name="T15" fmla="*/ 3 h 98"/>
                  <a:gd name="T16" fmla="*/ 0 60000 65536"/>
                  <a:gd name="T17" fmla="*/ 0 60000 65536"/>
                  <a:gd name="T18" fmla="*/ 0 60000 65536"/>
                  <a:gd name="T19" fmla="*/ 0 60000 65536"/>
                  <a:gd name="T20" fmla="*/ 0 60000 65536"/>
                  <a:gd name="T21" fmla="*/ 0 60000 65536"/>
                  <a:gd name="T22" fmla="*/ 0 60000 65536"/>
                  <a:gd name="T23" fmla="*/ 0 60000 65536"/>
                  <a:gd name="T24" fmla="*/ 0 w 218"/>
                  <a:gd name="T25" fmla="*/ 0 h 98"/>
                  <a:gd name="T26" fmla="*/ 218 w 218"/>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 h="98">
                    <a:moveTo>
                      <a:pt x="12" y="36"/>
                    </a:moveTo>
                    <a:lnTo>
                      <a:pt x="0" y="33"/>
                    </a:lnTo>
                    <a:lnTo>
                      <a:pt x="67" y="0"/>
                    </a:lnTo>
                    <a:lnTo>
                      <a:pt x="218" y="92"/>
                    </a:lnTo>
                    <a:lnTo>
                      <a:pt x="210" y="98"/>
                    </a:lnTo>
                    <a:lnTo>
                      <a:pt x="66" y="10"/>
                    </a:lnTo>
                    <a:lnTo>
                      <a:pt x="1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77"/>
              <p:cNvSpPr>
                <a:spLocks/>
              </p:cNvSpPr>
              <p:nvPr/>
            </p:nvSpPr>
            <p:spPr bwMode="auto">
              <a:xfrm>
                <a:off x="349" y="2460"/>
                <a:ext cx="116" cy="75"/>
              </a:xfrm>
              <a:custGeom>
                <a:avLst/>
                <a:gdLst>
                  <a:gd name="T0" fmla="*/ 0 w 233"/>
                  <a:gd name="T1" fmla="*/ 5 h 149"/>
                  <a:gd name="T2" fmla="*/ 7 w 233"/>
                  <a:gd name="T3" fmla="*/ 10 h 149"/>
                  <a:gd name="T4" fmla="*/ 14 w 233"/>
                  <a:gd name="T5" fmla="*/ 4 h 149"/>
                  <a:gd name="T6" fmla="*/ 7 w 233"/>
                  <a:gd name="T7" fmla="*/ 0 h 149"/>
                  <a:gd name="T8" fmla="*/ 6 w 233"/>
                  <a:gd name="T9" fmla="*/ 1 h 149"/>
                  <a:gd name="T10" fmla="*/ 13 w 233"/>
                  <a:gd name="T11" fmla="*/ 4 h 149"/>
                  <a:gd name="T12" fmla="*/ 7 w 233"/>
                  <a:gd name="T13" fmla="*/ 9 h 149"/>
                  <a:gd name="T14" fmla="*/ 0 w 233"/>
                  <a:gd name="T15" fmla="*/ 4 h 149"/>
                  <a:gd name="T16" fmla="*/ 0 w 233"/>
                  <a:gd name="T17" fmla="*/ 5 h 149"/>
                  <a:gd name="T18" fmla="*/ 0 w 233"/>
                  <a:gd name="T19" fmla="*/ 5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49"/>
                  <a:gd name="T32" fmla="*/ 233 w 233"/>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49">
                    <a:moveTo>
                      <a:pt x="0" y="71"/>
                    </a:moveTo>
                    <a:lnTo>
                      <a:pt x="114" y="149"/>
                    </a:lnTo>
                    <a:lnTo>
                      <a:pt x="233" y="56"/>
                    </a:lnTo>
                    <a:lnTo>
                      <a:pt x="119" y="0"/>
                    </a:lnTo>
                    <a:lnTo>
                      <a:pt x="107" y="3"/>
                    </a:lnTo>
                    <a:lnTo>
                      <a:pt x="216" y="59"/>
                    </a:lnTo>
                    <a:lnTo>
                      <a:pt x="114" y="139"/>
                    </a:lnTo>
                    <a:lnTo>
                      <a:pt x="8" y="63"/>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78"/>
              <p:cNvSpPr>
                <a:spLocks/>
              </p:cNvSpPr>
              <p:nvPr/>
            </p:nvSpPr>
            <p:spPr bwMode="auto">
              <a:xfrm>
                <a:off x="344" y="2461"/>
                <a:ext cx="67" cy="34"/>
              </a:xfrm>
              <a:custGeom>
                <a:avLst/>
                <a:gdLst>
                  <a:gd name="T0" fmla="*/ 2 w 133"/>
                  <a:gd name="T1" fmla="*/ 4 h 69"/>
                  <a:gd name="T2" fmla="*/ 9 w 133"/>
                  <a:gd name="T3" fmla="*/ 0 h 69"/>
                  <a:gd name="T4" fmla="*/ 9 w 133"/>
                  <a:gd name="T5" fmla="*/ 0 h 69"/>
                  <a:gd name="T6" fmla="*/ 9 w 133"/>
                  <a:gd name="T7" fmla="*/ 0 h 69"/>
                  <a:gd name="T8" fmla="*/ 8 w 133"/>
                  <a:gd name="T9" fmla="*/ 0 h 69"/>
                  <a:gd name="T10" fmla="*/ 8 w 133"/>
                  <a:gd name="T11" fmla="*/ 0 h 69"/>
                  <a:gd name="T12" fmla="*/ 8 w 133"/>
                  <a:gd name="T13" fmla="*/ 0 h 69"/>
                  <a:gd name="T14" fmla="*/ 8 w 133"/>
                  <a:gd name="T15" fmla="*/ 0 h 69"/>
                  <a:gd name="T16" fmla="*/ 7 w 133"/>
                  <a:gd name="T17" fmla="*/ 0 h 69"/>
                  <a:gd name="T18" fmla="*/ 7 w 133"/>
                  <a:gd name="T19" fmla="*/ 0 h 69"/>
                  <a:gd name="T20" fmla="*/ 7 w 133"/>
                  <a:gd name="T21" fmla="*/ 0 h 69"/>
                  <a:gd name="T22" fmla="*/ 7 w 133"/>
                  <a:gd name="T23" fmla="*/ 0 h 69"/>
                  <a:gd name="T24" fmla="*/ 6 w 133"/>
                  <a:gd name="T25" fmla="*/ 0 h 69"/>
                  <a:gd name="T26" fmla="*/ 6 w 133"/>
                  <a:gd name="T27" fmla="*/ 0 h 69"/>
                  <a:gd name="T28" fmla="*/ 6 w 133"/>
                  <a:gd name="T29" fmla="*/ 1 h 69"/>
                  <a:gd name="T30" fmla="*/ 5 w 133"/>
                  <a:gd name="T31" fmla="*/ 1 h 69"/>
                  <a:gd name="T32" fmla="*/ 5 w 133"/>
                  <a:gd name="T33" fmla="*/ 1 h 69"/>
                  <a:gd name="T34" fmla="*/ 5 w 133"/>
                  <a:gd name="T35" fmla="*/ 1 h 69"/>
                  <a:gd name="T36" fmla="*/ 4 w 133"/>
                  <a:gd name="T37" fmla="*/ 1 h 69"/>
                  <a:gd name="T38" fmla="*/ 4 w 133"/>
                  <a:gd name="T39" fmla="*/ 1 h 69"/>
                  <a:gd name="T40" fmla="*/ 4 w 133"/>
                  <a:gd name="T41" fmla="*/ 2 h 69"/>
                  <a:gd name="T42" fmla="*/ 3 w 133"/>
                  <a:gd name="T43" fmla="*/ 2 h 69"/>
                  <a:gd name="T44" fmla="*/ 3 w 133"/>
                  <a:gd name="T45" fmla="*/ 2 h 69"/>
                  <a:gd name="T46" fmla="*/ 3 w 133"/>
                  <a:gd name="T47" fmla="*/ 2 h 69"/>
                  <a:gd name="T48" fmla="*/ 2 w 133"/>
                  <a:gd name="T49" fmla="*/ 2 h 69"/>
                  <a:gd name="T50" fmla="*/ 2 w 133"/>
                  <a:gd name="T51" fmla="*/ 2 h 69"/>
                  <a:gd name="T52" fmla="*/ 2 w 133"/>
                  <a:gd name="T53" fmla="*/ 3 h 69"/>
                  <a:gd name="T54" fmla="*/ 1 w 133"/>
                  <a:gd name="T55" fmla="*/ 3 h 69"/>
                  <a:gd name="T56" fmla="*/ 1 w 133"/>
                  <a:gd name="T57" fmla="*/ 3 h 69"/>
                  <a:gd name="T58" fmla="*/ 1 w 133"/>
                  <a:gd name="T59" fmla="*/ 3 h 69"/>
                  <a:gd name="T60" fmla="*/ 1 w 133"/>
                  <a:gd name="T61" fmla="*/ 3 h 69"/>
                  <a:gd name="T62" fmla="*/ 1 w 133"/>
                  <a:gd name="T63" fmla="*/ 3 h 69"/>
                  <a:gd name="T64" fmla="*/ 0 w 133"/>
                  <a:gd name="T65" fmla="*/ 3 h 69"/>
                  <a:gd name="T66" fmla="*/ 0 w 133"/>
                  <a:gd name="T67" fmla="*/ 4 h 69"/>
                  <a:gd name="T68" fmla="*/ 1 w 133"/>
                  <a:gd name="T69" fmla="*/ 4 h 69"/>
                  <a:gd name="T70" fmla="*/ 1 w 133"/>
                  <a:gd name="T71" fmla="*/ 4 h 69"/>
                  <a:gd name="T72" fmla="*/ 1 w 133"/>
                  <a:gd name="T73" fmla="*/ 4 h 69"/>
                  <a:gd name="T74" fmla="*/ 1 w 133"/>
                  <a:gd name="T75" fmla="*/ 4 h 69"/>
                  <a:gd name="T76" fmla="*/ 2 w 133"/>
                  <a:gd name="T77" fmla="*/ 4 h 69"/>
                  <a:gd name="T78" fmla="*/ 2 w 133"/>
                  <a:gd name="T79" fmla="*/ 4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3"/>
                  <a:gd name="T121" fmla="*/ 0 h 69"/>
                  <a:gd name="T122" fmla="*/ 133 w 133"/>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3" h="69">
                    <a:moveTo>
                      <a:pt x="18" y="66"/>
                    </a:moveTo>
                    <a:lnTo>
                      <a:pt x="133" y="7"/>
                    </a:lnTo>
                    <a:lnTo>
                      <a:pt x="131" y="6"/>
                    </a:lnTo>
                    <a:lnTo>
                      <a:pt x="129" y="3"/>
                    </a:lnTo>
                    <a:lnTo>
                      <a:pt x="126" y="1"/>
                    </a:lnTo>
                    <a:lnTo>
                      <a:pt x="122" y="0"/>
                    </a:lnTo>
                    <a:lnTo>
                      <a:pt x="120" y="0"/>
                    </a:lnTo>
                    <a:lnTo>
                      <a:pt x="115" y="3"/>
                    </a:lnTo>
                    <a:lnTo>
                      <a:pt x="110" y="4"/>
                    </a:lnTo>
                    <a:lnTo>
                      <a:pt x="107" y="6"/>
                    </a:lnTo>
                    <a:lnTo>
                      <a:pt x="103" y="7"/>
                    </a:lnTo>
                    <a:lnTo>
                      <a:pt x="100" y="10"/>
                    </a:lnTo>
                    <a:lnTo>
                      <a:pt x="95" y="13"/>
                    </a:lnTo>
                    <a:lnTo>
                      <a:pt x="89" y="14"/>
                    </a:lnTo>
                    <a:lnTo>
                      <a:pt x="85" y="17"/>
                    </a:lnTo>
                    <a:lnTo>
                      <a:pt x="79" y="20"/>
                    </a:lnTo>
                    <a:lnTo>
                      <a:pt x="74" y="23"/>
                    </a:lnTo>
                    <a:lnTo>
                      <a:pt x="68" y="26"/>
                    </a:lnTo>
                    <a:lnTo>
                      <a:pt x="63" y="28"/>
                    </a:lnTo>
                    <a:lnTo>
                      <a:pt x="57" y="31"/>
                    </a:lnTo>
                    <a:lnTo>
                      <a:pt x="51" y="34"/>
                    </a:lnTo>
                    <a:lnTo>
                      <a:pt x="46" y="37"/>
                    </a:lnTo>
                    <a:lnTo>
                      <a:pt x="40" y="40"/>
                    </a:lnTo>
                    <a:lnTo>
                      <a:pt x="35" y="43"/>
                    </a:lnTo>
                    <a:lnTo>
                      <a:pt x="29" y="46"/>
                    </a:lnTo>
                    <a:lnTo>
                      <a:pt x="25" y="47"/>
                    </a:lnTo>
                    <a:lnTo>
                      <a:pt x="19" y="50"/>
                    </a:lnTo>
                    <a:lnTo>
                      <a:pt x="15" y="53"/>
                    </a:lnTo>
                    <a:lnTo>
                      <a:pt x="11" y="54"/>
                    </a:lnTo>
                    <a:lnTo>
                      <a:pt x="8" y="57"/>
                    </a:lnTo>
                    <a:lnTo>
                      <a:pt x="4" y="59"/>
                    </a:lnTo>
                    <a:lnTo>
                      <a:pt x="2" y="61"/>
                    </a:lnTo>
                    <a:lnTo>
                      <a:pt x="0" y="63"/>
                    </a:lnTo>
                    <a:lnTo>
                      <a:pt x="0" y="66"/>
                    </a:lnTo>
                    <a:lnTo>
                      <a:pt x="1" y="69"/>
                    </a:lnTo>
                    <a:lnTo>
                      <a:pt x="7" y="69"/>
                    </a:lnTo>
                    <a:lnTo>
                      <a:pt x="9" y="69"/>
                    </a:lnTo>
                    <a:lnTo>
                      <a:pt x="12" y="69"/>
                    </a:lnTo>
                    <a:lnTo>
                      <a:pt x="1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79"/>
              <p:cNvSpPr>
                <a:spLocks/>
              </p:cNvSpPr>
              <p:nvPr/>
            </p:nvSpPr>
            <p:spPr bwMode="auto">
              <a:xfrm>
                <a:off x="367" y="2481"/>
                <a:ext cx="60" cy="36"/>
              </a:xfrm>
              <a:custGeom>
                <a:avLst/>
                <a:gdLst>
                  <a:gd name="T0" fmla="*/ 0 w 119"/>
                  <a:gd name="T1" fmla="*/ 0 h 73"/>
                  <a:gd name="T2" fmla="*/ 7 w 119"/>
                  <a:gd name="T3" fmla="*/ 4 h 73"/>
                  <a:gd name="T4" fmla="*/ 8 w 119"/>
                  <a:gd name="T5" fmla="*/ 4 h 73"/>
                  <a:gd name="T6" fmla="*/ 1 w 119"/>
                  <a:gd name="T7" fmla="*/ 0 h 73"/>
                  <a:gd name="T8" fmla="*/ 0 w 119"/>
                  <a:gd name="T9" fmla="*/ 0 h 73"/>
                  <a:gd name="T10" fmla="*/ 0 w 119"/>
                  <a:gd name="T11" fmla="*/ 0 h 73"/>
                  <a:gd name="T12" fmla="*/ 0 60000 65536"/>
                  <a:gd name="T13" fmla="*/ 0 60000 65536"/>
                  <a:gd name="T14" fmla="*/ 0 60000 65536"/>
                  <a:gd name="T15" fmla="*/ 0 60000 65536"/>
                  <a:gd name="T16" fmla="*/ 0 60000 65536"/>
                  <a:gd name="T17" fmla="*/ 0 60000 65536"/>
                  <a:gd name="T18" fmla="*/ 0 w 119"/>
                  <a:gd name="T19" fmla="*/ 0 h 73"/>
                  <a:gd name="T20" fmla="*/ 119 w 119"/>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19" h="73">
                    <a:moveTo>
                      <a:pt x="0" y="4"/>
                    </a:moveTo>
                    <a:lnTo>
                      <a:pt x="112" y="73"/>
                    </a:lnTo>
                    <a:lnTo>
                      <a:pt x="119" y="67"/>
                    </a:lnTo>
                    <a:lnTo>
                      <a:pt x="11"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80"/>
              <p:cNvSpPr>
                <a:spLocks/>
              </p:cNvSpPr>
              <p:nvPr/>
            </p:nvSpPr>
            <p:spPr bwMode="auto">
              <a:xfrm>
                <a:off x="389" y="2469"/>
                <a:ext cx="55" cy="34"/>
              </a:xfrm>
              <a:custGeom>
                <a:avLst/>
                <a:gdLst>
                  <a:gd name="T0" fmla="*/ 0 w 111"/>
                  <a:gd name="T1" fmla="*/ 1 h 67"/>
                  <a:gd name="T2" fmla="*/ 6 w 111"/>
                  <a:gd name="T3" fmla="*/ 5 h 67"/>
                  <a:gd name="T4" fmla="*/ 6 w 111"/>
                  <a:gd name="T5" fmla="*/ 4 h 67"/>
                  <a:gd name="T6" fmla="*/ 0 w 111"/>
                  <a:gd name="T7" fmla="*/ 0 h 67"/>
                  <a:gd name="T8" fmla="*/ 0 w 111"/>
                  <a:gd name="T9" fmla="*/ 1 h 67"/>
                  <a:gd name="T10" fmla="*/ 0 w 111"/>
                  <a:gd name="T11" fmla="*/ 1 h 67"/>
                  <a:gd name="T12" fmla="*/ 0 60000 65536"/>
                  <a:gd name="T13" fmla="*/ 0 60000 65536"/>
                  <a:gd name="T14" fmla="*/ 0 60000 65536"/>
                  <a:gd name="T15" fmla="*/ 0 60000 65536"/>
                  <a:gd name="T16" fmla="*/ 0 60000 65536"/>
                  <a:gd name="T17" fmla="*/ 0 60000 65536"/>
                  <a:gd name="T18" fmla="*/ 0 w 111"/>
                  <a:gd name="T19" fmla="*/ 0 h 67"/>
                  <a:gd name="T20" fmla="*/ 111 w 111"/>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11" h="67">
                    <a:moveTo>
                      <a:pt x="0" y="6"/>
                    </a:moveTo>
                    <a:lnTo>
                      <a:pt x="105" y="67"/>
                    </a:lnTo>
                    <a:lnTo>
                      <a:pt x="111" y="62"/>
                    </a:lnTo>
                    <a:lnTo>
                      <a:pt x="11"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81"/>
              <p:cNvSpPr>
                <a:spLocks/>
              </p:cNvSpPr>
              <p:nvPr/>
            </p:nvSpPr>
            <p:spPr bwMode="auto">
              <a:xfrm>
                <a:off x="388" y="2481"/>
                <a:ext cx="57" cy="43"/>
              </a:xfrm>
              <a:custGeom>
                <a:avLst/>
                <a:gdLst>
                  <a:gd name="T0" fmla="*/ 7 w 115"/>
                  <a:gd name="T1" fmla="*/ 1 h 86"/>
                  <a:gd name="T2" fmla="*/ 0 w 115"/>
                  <a:gd name="T3" fmla="*/ 6 h 86"/>
                  <a:gd name="T4" fmla="*/ 0 w 115"/>
                  <a:gd name="T5" fmla="*/ 5 h 86"/>
                  <a:gd name="T6" fmla="*/ 6 w 115"/>
                  <a:gd name="T7" fmla="*/ 0 h 86"/>
                  <a:gd name="T8" fmla="*/ 7 w 115"/>
                  <a:gd name="T9" fmla="*/ 1 h 86"/>
                  <a:gd name="T10" fmla="*/ 7 w 115"/>
                  <a:gd name="T11" fmla="*/ 1 h 86"/>
                  <a:gd name="T12" fmla="*/ 0 60000 65536"/>
                  <a:gd name="T13" fmla="*/ 0 60000 65536"/>
                  <a:gd name="T14" fmla="*/ 0 60000 65536"/>
                  <a:gd name="T15" fmla="*/ 0 60000 65536"/>
                  <a:gd name="T16" fmla="*/ 0 60000 65536"/>
                  <a:gd name="T17" fmla="*/ 0 60000 65536"/>
                  <a:gd name="T18" fmla="*/ 0 w 115"/>
                  <a:gd name="T19" fmla="*/ 0 h 86"/>
                  <a:gd name="T20" fmla="*/ 115 w 115"/>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115" h="86">
                    <a:moveTo>
                      <a:pt x="115" y="3"/>
                    </a:moveTo>
                    <a:lnTo>
                      <a:pt x="10" y="86"/>
                    </a:lnTo>
                    <a:lnTo>
                      <a:pt x="0" y="77"/>
                    </a:lnTo>
                    <a:lnTo>
                      <a:pt x="108" y="0"/>
                    </a:lnTo>
                    <a:lnTo>
                      <a:pt x="11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82"/>
              <p:cNvSpPr>
                <a:spLocks/>
              </p:cNvSpPr>
              <p:nvPr/>
            </p:nvSpPr>
            <p:spPr bwMode="auto">
              <a:xfrm>
                <a:off x="364" y="2469"/>
                <a:ext cx="59" cy="37"/>
              </a:xfrm>
              <a:custGeom>
                <a:avLst/>
                <a:gdLst>
                  <a:gd name="T0" fmla="*/ 8 w 118"/>
                  <a:gd name="T1" fmla="*/ 1 h 74"/>
                  <a:gd name="T2" fmla="*/ 1 w 118"/>
                  <a:gd name="T3" fmla="*/ 5 h 74"/>
                  <a:gd name="T4" fmla="*/ 0 w 118"/>
                  <a:gd name="T5" fmla="*/ 5 h 74"/>
                  <a:gd name="T6" fmla="*/ 7 w 118"/>
                  <a:gd name="T7" fmla="*/ 0 h 74"/>
                  <a:gd name="T8" fmla="*/ 8 w 118"/>
                  <a:gd name="T9" fmla="*/ 1 h 74"/>
                  <a:gd name="T10" fmla="*/ 8 w 118"/>
                  <a:gd name="T11" fmla="*/ 1 h 74"/>
                  <a:gd name="T12" fmla="*/ 0 60000 65536"/>
                  <a:gd name="T13" fmla="*/ 0 60000 65536"/>
                  <a:gd name="T14" fmla="*/ 0 60000 65536"/>
                  <a:gd name="T15" fmla="*/ 0 60000 65536"/>
                  <a:gd name="T16" fmla="*/ 0 60000 65536"/>
                  <a:gd name="T17" fmla="*/ 0 60000 65536"/>
                  <a:gd name="T18" fmla="*/ 0 w 118"/>
                  <a:gd name="T19" fmla="*/ 0 h 74"/>
                  <a:gd name="T20" fmla="*/ 118 w 118"/>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118" h="74">
                    <a:moveTo>
                      <a:pt x="118" y="7"/>
                    </a:moveTo>
                    <a:lnTo>
                      <a:pt x="12" y="74"/>
                    </a:lnTo>
                    <a:lnTo>
                      <a:pt x="0" y="67"/>
                    </a:lnTo>
                    <a:lnTo>
                      <a:pt x="111" y="0"/>
                    </a:lnTo>
                    <a:lnTo>
                      <a:pt x="1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6146" name="Date Placeholder 8"/>
          <p:cNvSpPr>
            <a:spLocks noGrp="1"/>
          </p:cNvSpPr>
          <p:nvPr>
            <p:ph type="dt" sz="quarter" idx="10"/>
          </p:nvPr>
        </p:nvSpPr>
        <p:spPr>
          <a:xfrm>
            <a:off x="304800" y="6381750"/>
            <a:ext cx="2133600" cy="476250"/>
          </a:xfrm>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6BA26CEF-AB17-4C3B-A2FE-C7AB0F58B0B4}" type="datetime9">
              <a:rPr lang="en-US" smtClean="0">
                <a:latin typeface="+mj-lt"/>
              </a:rPr>
              <a:pPr eaLnBrk="1" hangingPunct="1">
                <a:defRPr/>
              </a:pPr>
              <a:t>2/20/2023 8:11:20 AM</a:t>
            </a:fld>
            <a:endParaRPr lang="en-US" smtClean="0">
              <a:latin typeface="+mj-lt"/>
            </a:endParaRPr>
          </a:p>
        </p:txBody>
      </p:sp>
      <p:pic>
        <p:nvPicPr>
          <p:cNvPr id="8220" name="Picture 28" descr="image_up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14775"/>
            <a:ext cx="32004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6" name="Picture 34" descr="Pictur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7175"/>
            <a:ext cx="32004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9" name="Rectangle 37"/>
          <p:cNvSpPr>
            <a:spLocks noChangeArrowheads="1"/>
          </p:cNvSpPr>
          <p:nvPr/>
        </p:nvSpPr>
        <p:spPr bwMode="auto">
          <a:xfrm>
            <a:off x="3276600" y="1676400"/>
            <a:ext cx="5867400" cy="523875"/>
          </a:xfrm>
          <a:prstGeom prst="rect">
            <a:avLst/>
          </a:prstGeom>
          <a:noFill/>
          <a:ln>
            <a:noFill/>
          </a:ln>
          <a:extLst/>
        </p:spPr>
        <p:txBody>
          <a:bodyPr>
            <a:spAutoFit/>
          </a:bodyPr>
          <a:lstStyle/>
          <a:p>
            <a:pPr eaLnBrk="1" hangingPunct="1">
              <a:spcBef>
                <a:spcPct val="20000"/>
              </a:spcBef>
              <a:defRPr/>
            </a:pPr>
            <a:r>
              <a:rPr lang="fr-FR" sz="2800" dirty="0">
                <a:latin typeface="+mj-lt"/>
                <a:cs typeface="Arial" charset="0"/>
                <a:sym typeface="Wingdings" pitchFamily="2" charset="2"/>
              </a:rPr>
              <a:t></a:t>
            </a:r>
            <a:endParaRPr lang="fr-FR" sz="2800" dirty="0">
              <a:latin typeface="+mj-lt"/>
              <a:cs typeface="Arial" charset="0"/>
            </a:endParaRPr>
          </a:p>
        </p:txBody>
      </p:sp>
      <p:sp>
        <p:nvSpPr>
          <p:cNvPr id="9222" name="Rectangle 1"/>
          <p:cNvSpPr>
            <a:spLocks noChangeArrowheads="1"/>
          </p:cNvSpPr>
          <p:nvPr/>
        </p:nvSpPr>
        <p:spPr bwMode="auto">
          <a:xfrm>
            <a:off x="3810000" y="1646238"/>
            <a:ext cx="53340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600">
                <a:latin typeface="Times New Roman" panose="02020603050405020304" pitchFamily="18" charset="0"/>
                <a:cs typeface="Times New Roman" panose="02020603050405020304" pitchFamily="18" charset="0"/>
              </a:rPr>
              <a:t>Bệnh là trạng thái sinh lý không bình thường của vật nuôi, thường có những biểu hiện như buồn bã, chậm chạp, giảm ăn hay bỏ ăn, sốt chảy nước mắt, nước mũi,tiêu chảy, ho, bại liệt. Bệnh nặng có thể gây chết vật nuôi</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220"/>
                                        </p:tgtEl>
                                        <p:attrNameLst>
                                          <p:attrName>style.visibility</p:attrName>
                                        </p:attrNameLst>
                                      </p:cBhvr>
                                      <p:to>
                                        <p:strVal val="visible"/>
                                      </p:to>
                                    </p:set>
                                    <p:animEffect transition="in" filter="box(in)">
                                      <p:cBhvr>
                                        <p:cTn id="7" dur="500"/>
                                        <p:tgtEl>
                                          <p:spTgt spid="8220"/>
                                        </p:tgtEl>
                                      </p:cBhvr>
                                    </p:animEffect>
                                  </p:childTnLst>
                                </p:cTn>
                              </p:par>
                              <p:par>
                                <p:cTn id="8" presetID="4" presetClass="entr" presetSubtype="16" fill="hold" nodeType="withEffect">
                                  <p:stCondLst>
                                    <p:cond delay="0"/>
                                  </p:stCondLst>
                                  <p:childTnLst>
                                    <p:set>
                                      <p:cBhvr>
                                        <p:cTn id="9" dur="1" fill="hold">
                                          <p:stCondLst>
                                            <p:cond delay="0"/>
                                          </p:stCondLst>
                                        </p:cTn>
                                        <p:tgtEl>
                                          <p:spTgt spid="8226"/>
                                        </p:tgtEl>
                                        <p:attrNameLst>
                                          <p:attrName>style.visibility</p:attrName>
                                        </p:attrNameLst>
                                      </p:cBhvr>
                                      <p:to>
                                        <p:strVal val="visible"/>
                                      </p:to>
                                    </p:set>
                                    <p:animEffect transition="in" filter="box(in)">
                                      <p:cBhvr>
                                        <p:cTn id="10" dur="500"/>
                                        <p:tgtEl>
                                          <p:spTgt spid="82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8229"/>
                                        </p:tgtEl>
                                        <p:attrNameLst>
                                          <p:attrName>style.visibility</p:attrName>
                                        </p:attrNameLst>
                                      </p:cBhvr>
                                      <p:to>
                                        <p:strVal val="visible"/>
                                      </p:to>
                                    </p:set>
                                    <p:animEffect transition="in" filter="diamond(in)">
                                      <p:cBhvr>
                                        <p:cTn id="15" dur="2000"/>
                                        <p:tgtEl>
                                          <p:spTgt spid="8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15D83987-DE14-472C-AE1C-C34EFC192598}" type="datetime9">
              <a:rPr lang="en-US" altLang="vi-VN" sz="1400" smtClean="0"/>
              <a:pPr>
                <a:spcBef>
                  <a:spcPct val="0"/>
                </a:spcBef>
                <a:buFontTx/>
                <a:buNone/>
              </a:pPr>
              <a:t>2/20/2023 8:11:20 AM</a:t>
            </a:fld>
            <a:endParaRPr lang="en-US" altLang="vi-VN" sz="1400" smtClean="0"/>
          </a:p>
        </p:txBody>
      </p:sp>
      <p:sp>
        <p:nvSpPr>
          <p:cNvPr id="11277" name="Rectangle 13"/>
          <p:cNvSpPr>
            <a:spLocks noChangeArrowheads="1"/>
          </p:cNvSpPr>
          <p:nvPr/>
        </p:nvSpPr>
        <p:spPr bwMode="auto">
          <a:xfrm>
            <a:off x="152400" y="454025"/>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fr-FR" altLang="vi-VN" sz="2800">
                <a:solidFill>
                  <a:srgbClr val="0000FF"/>
                </a:solidFill>
              </a:rPr>
              <a:t>? Nếu như chúng ta không phòng chữa kịp thời thì vật nuôi sẽ như thế nào ?</a:t>
            </a:r>
            <a:r>
              <a:rPr lang="en-US" altLang="vi-VN" sz="2800">
                <a:solidFill>
                  <a:srgbClr val="0000FF"/>
                </a:solidFill>
              </a:rPr>
              <a:t> </a:t>
            </a:r>
          </a:p>
          <a:p>
            <a:pPr>
              <a:buFontTx/>
              <a:buNone/>
            </a:pPr>
            <a:r>
              <a:rPr lang="en-US" altLang="vi-VN" sz="2800"/>
              <a:t> </a:t>
            </a:r>
            <a:r>
              <a:rPr lang="fr-FR" altLang="vi-VN" sz="2800">
                <a:sym typeface="Wingdings" panose="05000000000000000000" pitchFamily="2" charset="2"/>
              </a:rPr>
              <a:t></a:t>
            </a:r>
            <a:r>
              <a:rPr lang="en-US" altLang="vi-VN" sz="2800"/>
              <a:t> </a:t>
            </a:r>
            <a:r>
              <a:rPr lang="fr-FR" altLang="vi-VN" sz="2800"/>
              <a:t>Gầy yếu, sụt cân hoặc có thể chết nếu không chữa trị kịp thời .</a:t>
            </a:r>
          </a:p>
          <a:p>
            <a:pPr>
              <a:buFontTx/>
              <a:buNone/>
            </a:pPr>
            <a:r>
              <a:rPr lang="fr-FR" altLang="vi-VN" sz="2800"/>
              <a:t>  </a:t>
            </a:r>
            <a:endParaRPr lang="en-US" altLang="vi-VN" sz="2800">
              <a:sym typeface="Wingdings" panose="05000000000000000000" pitchFamily="2" charset="2"/>
            </a:endParaRPr>
          </a:p>
        </p:txBody>
      </p:sp>
      <p:pic>
        <p:nvPicPr>
          <p:cNvPr id="11279" name="Picture 15" descr="image_up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575" y="3562350"/>
            <a:ext cx="45434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7" descr="Heo chết do bệnh tai x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48063"/>
            <a:ext cx="4419600"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77">
                                            <p:txEl>
                                              <p:pRg st="0" end="0"/>
                                            </p:txEl>
                                          </p:spTgt>
                                        </p:tgtEl>
                                        <p:attrNameLst>
                                          <p:attrName>style.visibility</p:attrName>
                                        </p:attrNameLst>
                                      </p:cBhvr>
                                      <p:to>
                                        <p:strVal val="visible"/>
                                      </p:to>
                                    </p:set>
                                    <p:anim calcmode="discrete" valueType="clr">
                                      <p:cBhvr override="childStyle">
                                        <p:cTn id="7" dur="80"/>
                                        <p:tgtEl>
                                          <p:spTgt spid="1127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7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127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277">
                                            <p:txEl>
                                              <p:pRg st="1" end="1"/>
                                            </p:txEl>
                                          </p:spTgt>
                                        </p:tgtEl>
                                        <p:attrNameLst>
                                          <p:attrName>style.visibility</p:attrName>
                                        </p:attrNameLst>
                                      </p:cBhvr>
                                      <p:to>
                                        <p:strVal val="visible"/>
                                      </p:to>
                                    </p:set>
                                    <p:anim calcmode="discrete" valueType="clr">
                                      <p:cBhvr override="childStyle">
                                        <p:cTn id="14" dur="80"/>
                                        <p:tgtEl>
                                          <p:spTgt spid="1127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277">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1277">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277">
                                            <p:txEl>
                                              <p:pRg st="2" end="2"/>
                                            </p:txEl>
                                          </p:spTgt>
                                        </p:tgtEl>
                                        <p:attrNameLst>
                                          <p:attrName>style.visibility</p:attrName>
                                        </p:attrNameLst>
                                      </p:cBhvr>
                                      <p:to>
                                        <p:strVal val="visible"/>
                                      </p:to>
                                    </p:set>
                                    <p:anim calcmode="discrete" valueType="clr">
                                      <p:cBhvr override="childStyle">
                                        <p:cTn id="21" dur="80"/>
                                        <p:tgtEl>
                                          <p:spTgt spid="1127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277">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1277">
                                            <p:txEl>
                                              <p:pRg st="2" end="2"/>
                                            </p:txEl>
                                          </p:spTgt>
                                        </p:tgtEl>
                                        <p:attrNameLst>
                                          <p:attrName>fill.type</p:attrName>
                                        </p:attrNameLst>
                                      </p:cBhvr>
                                      <p:to>
                                        <p:strVal val="solid"/>
                                      </p:to>
                                    </p:set>
                                  </p:childTnLst>
                                </p:cTn>
                              </p:par>
                              <p:par>
                                <p:cTn id="24" presetID="2" presetClass="entr" presetSubtype="4" fill="hold" nodeType="withEffect">
                                  <p:stCondLst>
                                    <p:cond delay="0"/>
                                  </p:stCondLst>
                                  <p:childTnLst>
                                    <p:set>
                                      <p:cBhvr>
                                        <p:cTn id="25" dur="1" fill="hold">
                                          <p:stCondLst>
                                            <p:cond delay="0"/>
                                          </p:stCondLst>
                                        </p:cTn>
                                        <p:tgtEl>
                                          <p:spTgt spid="11281"/>
                                        </p:tgtEl>
                                        <p:attrNameLst>
                                          <p:attrName>style.visibility</p:attrName>
                                        </p:attrNameLst>
                                      </p:cBhvr>
                                      <p:to>
                                        <p:strVal val="visible"/>
                                      </p:to>
                                    </p:set>
                                    <p:anim calcmode="lin" valueType="num">
                                      <p:cBhvr additive="base">
                                        <p:cTn id="26" dur="500" fill="hold"/>
                                        <p:tgtEl>
                                          <p:spTgt spid="11281"/>
                                        </p:tgtEl>
                                        <p:attrNameLst>
                                          <p:attrName>ppt_x</p:attrName>
                                        </p:attrNameLst>
                                      </p:cBhvr>
                                      <p:tavLst>
                                        <p:tav tm="0">
                                          <p:val>
                                            <p:strVal val="#ppt_x"/>
                                          </p:val>
                                        </p:tav>
                                        <p:tav tm="100000">
                                          <p:val>
                                            <p:strVal val="#ppt_x"/>
                                          </p:val>
                                        </p:tav>
                                      </p:tavLst>
                                    </p:anim>
                                    <p:anim calcmode="lin" valueType="num">
                                      <p:cBhvr additive="base">
                                        <p:cTn id="27" dur="500" fill="hold"/>
                                        <p:tgtEl>
                                          <p:spTgt spid="1128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1279"/>
                                        </p:tgtEl>
                                        <p:attrNameLst>
                                          <p:attrName>style.visibility</p:attrName>
                                        </p:attrNameLst>
                                      </p:cBhvr>
                                      <p:to>
                                        <p:strVal val="visible"/>
                                      </p:to>
                                    </p:set>
                                    <p:anim calcmode="lin" valueType="num">
                                      <p:cBhvr additive="base">
                                        <p:cTn id="30" dur="500" fill="hold"/>
                                        <p:tgtEl>
                                          <p:spTgt spid="11279"/>
                                        </p:tgtEl>
                                        <p:attrNameLst>
                                          <p:attrName>ppt_x</p:attrName>
                                        </p:attrNameLst>
                                      </p:cBhvr>
                                      <p:tavLst>
                                        <p:tav tm="0">
                                          <p:val>
                                            <p:strVal val="#ppt_x"/>
                                          </p:val>
                                        </p:tav>
                                        <p:tav tm="100000">
                                          <p:val>
                                            <p:strVal val="#ppt_x"/>
                                          </p:val>
                                        </p:tav>
                                      </p:tavLst>
                                    </p:anim>
                                    <p:anim calcmode="lin" valueType="num">
                                      <p:cBhvr additive="base">
                                        <p:cTn id="31" dur="500" fill="hold"/>
                                        <p:tgtEl>
                                          <p:spTgt spid="112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1092200"/>
            <a:ext cx="8915400" cy="4953000"/>
          </a:xfrm>
        </p:spPr>
        <p:txBody>
          <a:bodyPr/>
          <a:lstStyle/>
          <a:p>
            <a:pPr eaLnBrk="1" hangingPunct="1">
              <a:buFontTx/>
              <a:buNone/>
            </a:pPr>
            <a:endParaRPr lang="en-US" altLang="vi-VN" sz="2400" u="sng" smtClean="0">
              <a:solidFill>
                <a:srgbClr val="FF0066"/>
              </a:solidFill>
            </a:endParaRPr>
          </a:p>
          <a:p>
            <a:pPr eaLnBrk="1" hangingPunct="1">
              <a:buFontTx/>
              <a:buNone/>
            </a:pPr>
            <a:endParaRPr lang="en-US" altLang="vi-VN" u="sng" smtClean="0">
              <a:solidFill>
                <a:srgbClr val="FF0066"/>
              </a:solidFill>
            </a:endParaRPr>
          </a:p>
          <a:p>
            <a:pPr eaLnBrk="1" hangingPunct="1">
              <a:buFontTx/>
              <a:buNone/>
            </a:pPr>
            <a:endParaRPr lang="en-US" altLang="vi-VN" u="sng" smtClean="0">
              <a:solidFill>
                <a:srgbClr val="FF0066"/>
              </a:solidFill>
            </a:endParaRPr>
          </a:p>
          <a:p>
            <a:pPr eaLnBrk="1" hangingPunct="1">
              <a:buFontTx/>
              <a:buNone/>
            </a:pPr>
            <a:endParaRPr lang="en-US" altLang="vi-VN" u="sng" smtClean="0">
              <a:solidFill>
                <a:srgbClr val="FF0066"/>
              </a:solidFill>
            </a:endParaRPr>
          </a:p>
          <a:p>
            <a:pPr eaLnBrk="1" hangingPunct="1">
              <a:buFontTx/>
              <a:buNone/>
            </a:pPr>
            <a:r>
              <a:rPr lang="fr-FR" altLang="vi-VN" smtClean="0"/>
              <a:t>   </a:t>
            </a:r>
          </a:p>
          <a:p>
            <a:pPr eaLnBrk="1" hangingPunct="1">
              <a:buFontTx/>
              <a:buNone/>
            </a:pPr>
            <a:endParaRPr lang="fr-FR" altLang="vi-VN" smtClean="0">
              <a:solidFill>
                <a:srgbClr val="00B0F0"/>
              </a:solidFill>
            </a:endParaRPr>
          </a:p>
          <a:p>
            <a:pPr eaLnBrk="1" hangingPunct="1">
              <a:buFontTx/>
              <a:buNone/>
            </a:pPr>
            <a:endParaRPr lang="fr-FR" altLang="vi-VN" smtClean="0">
              <a:solidFill>
                <a:srgbClr val="00B0F0"/>
              </a:solidFill>
            </a:endParaRPr>
          </a:p>
          <a:p>
            <a:pPr eaLnBrk="1" hangingPunct="1">
              <a:buFontTx/>
              <a:buNone/>
            </a:pPr>
            <a:endParaRPr lang="fr-FR" altLang="vi-VN" smtClean="0">
              <a:solidFill>
                <a:srgbClr val="00B0F0"/>
              </a:solidFill>
            </a:endParaRPr>
          </a:p>
          <a:p>
            <a:pPr eaLnBrk="1" hangingPunct="1">
              <a:buFontTx/>
              <a:buNone/>
            </a:pPr>
            <a:endParaRPr lang="fr-FR" altLang="vi-VN" smtClean="0">
              <a:solidFill>
                <a:srgbClr val="00B0F0"/>
              </a:solidFill>
            </a:endParaRPr>
          </a:p>
          <a:p>
            <a:pPr eaLnBrk="1" hangingPunct="1">
              <a:buFontTx/>
              <a:buNone/>
            </a:pPr>
            <a:endParaRPr lang="en-US" altLang="vi-VN" smtClean="0"/>
          </a:p>
        </p:txBody>
      </p:sp>
      <p:grpSp>
        <p:nvGrpSpPr>
          <p:cNvPr id="2" name="Group 83"/>
          <p:cNvGrpSpPr>
            <a:grpSpLocks/>
          </p:cNvGrpSpPr>
          <p:nvPr/>
        </p:nvGrpSpPr>
        <p:grpSpPr bwMode="auto">
          <a:xfrm>
            <a:off x="609600" y="228600"/>
            <a:ext cx="8153400" cy="2667000"/>
            <a:chOff x="240" y="1248"/>
            <a:chExt cx="5136" cy="1440"/>
          </a:xfrm>
        </p:grpSpPr>
        <p:sp>
          <p:nvSpPr>
            <p:cNvPr id="11269" name="Cloud Callout 3"/>
            <p:cNvSpPr>
              <a:spLocks noChangeArrowheads="1"/>
            </p:cNvSpPr>
            <p:nvPr/>
          </p:nvSpPr>
          <p:spPr bwMode="auto">
            <a:xfrm>
              <a:off x="2640" y="1248"/>
              <a:ext cx="2736" cy="1440"/>
            </a:xfrm>
            <a:prstGeom prst="cloudCallout">
              <a:avLst>
                <a:gd name="adj1" fmla="val -75074"/>
                <a:gd name="adj2" fmla="val 15764"/>
              </a:avLst>
            </a:prstGeom>
            <a:solidFill>
              <a:srgbClr val="F2F2F2"/>
            </a:solidFill>
            <a:ln w="25400" algn="ctr">
              <a:solidFill>
                <a:srgbClr val="89A4A7"/>
              </a:solidFill>
              <a:round/>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vi-VN" b="1">
                <a:solidFill>
                  <a:srgbClr val="C00000"/>
                </a:solidFill>
              </a:endParaRPr>
            </a:p>
            <a:p>
              <a:pPr algn="ctr" eaLnBrk="1" hangingPunct="1">
                <a:spcBef>
                  <a:spcPct val="0"/>
                </a:spcBef>
                <a:buFontTx/>
                <a:buNone/>
              </a:pPr>
              <a:r>
                <a:rPr lang="en-US" altLang="vi-VN" b="1">
                  <a:solidFill>
                    <a:srgbClr val="C00000"/>
                  </a:solidFill>
                </a:rPr>
                <a:t>Vậy phòng trị bệnh cho vật nuôi có tác dụng gì</a:t>
              </a:r>
            </a:p>
            <a:p>
              <a:pPr algn="ctr" eaLnBrk="1" hangingPunct="1">
                <a:spcBef>
                  <a:spcPct val="0"/>
                </a:spcBef>
                <a:buFontTx/>
                <a:buNone/>
              </a:pPr>
              <a:endParaRPr lang="en-US" altLang="vi-VN">
                <a:solidFill>
                  <a:srgbClr val="002060"/>
                </a:solidFill>
              </a:endParaRPr>
            </a:p>
          </p:txBody>
        </p:sp>
        <p:grpSp>
          <p:nvGrpSpPr>
            <p:cNvPr id="11270" name="Group 14"/>
            <p:cNvGrpSpPr>
              <a:grpSpLocks noChangeAspect="1"/>
            </p:cNvGrpSpPr>
            <p:nvPr/>
          </p:nvGrpSpPr>
          <p:grpSpPr bwMode="auto">
            <a:xfrm>
              <a:off x="240" y="1680"/>
              <a:ext cx="960" cy="1008"/>
              <a:chOff x="240" y="1680"/>
              <a:chExt cx="960" cy="1008"/>
            </a:xfrm>
          </p:grpSpPr>
          <p:sp>
            <p:nvSpPr>
              <p:cNvPr id="11271" name="AutoShape 13"/>
              <p:cNvSpPr>
                <a:spLocks noChangeAspect="1" noChangeArrowheads="1" noTextEdit="1"/>
              </p:cNvSpPr>
              <p:nvPr/>
            </p:nvSpPr>
            <p:spPr bwMode="auto">
              <a:xfrm>
                <a:off x="240" y="1680"/>
                <a:ext cx="960"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2" name="Freeform 15"/>
              <p:cNvSpPr>
                <a:spLocks/>
              </p:cNvSpPr>
              <p:nvPr/>
            </p:nvSpPr>
            <p:spPr bwMode="auto">
              <a:xfrm>
                <a:off x="242" y="1694"/>
                <a:ext cx="944" cy="980"/>
              </a:xfrm>
              <a:custGeom>
                <a:avLst/>
                <a:gdLst>
                  <a:gd name="T0" fmla="*/ 24 w 1888"/>
                  <a:gd name="T1" fmla="*/ 18 h 1958"/>
                  <a:gd name="T2" fmla="*/ 23 w 1888"/>
                  <a:gd name="T3" fmla="*/ 23 h 1958"/>
                  <a:gd name="T4" fmla="*/ 18 w 1888"/>
                  <a:gd name="T5" fmla="*/ 27 h 1958"/>
                  <a:gd name="T6" fmla="*/ 19 w 1888"/>
                  <a:gd name="T7" fmla="*/ 34 h 1958"/>
                  <a:gd name="T8" fmla="*/ 20 w 1888"/>
                  <a:gd name="T9" fmla="*/ 39 h 1958"/>
                  <a:gd name="T10" fmla="*/ 20 w 1888"/>
                  <a:gd name="T11" fmla="*/ 46 h 1958"/>
                  <a:gd name="T12" fmla="*/ 22 w 1888"/>
                  <a:gd name="T13" fmla="*/ 53 h 1958"/>
                  <a:gd name="T14" fmla="*/ 21 w 1888"/>
                  <a:gd name="T15" fmla="*/ 59 h 1958"/>
                  <a:gd name="T16" fmla="*/ 18 w 1888"/>
                  <a:gd name="T17" fmla="*/ 65 h 1958"/>
                  <a:gd name="T18" fmla="*/ 14 w 1888"/>
                  <a:gd name="T19" fmla="*/ 72 h 1958"/>
                  <a:gd name="T20" fmla="*/ 11 w 1888"/>
                  <a:gd name="T21" fmla="*/ 79 h 1958"/>
                  <a:gd name="T22" fmla="*/ 13 w 1888"/>
                  <a:gd name="T23" fmla="*/ 88 h 1958"/>
                  <a:gd name="T24" fmla="*/ 16 w 1888"/>
                  <a:gd name="T25" fmla="*/ 94 h 1958"/>
                  <a:gd name="T26" fmla="*/ 10 w 1888"/>
                  <a:gd name="T27" fmla="*/ 97 h 1958"/>
                  <a:gd name="T28" fmla="*/ 3 w 1888"/>
                  <a:gd name="T29" fmla="*/ 101 h 1958"/>
                  <a:gd name="T30" fmla="*/ 1 w 1888"/>
                  <a:gd name="T31" fmla="*/ 105 h 1958"/>
                  <a:gd name="T32" fmla="*/ 2 w 1888"/>
                  <a:gd name="T33" fmla="*/ 111 h 1958"/>
                  <a:gd name="T34" fmla="*/ 9 w 1888"/>
                  <a:gd name="T35" fmla="*/ 115 h 1958"/>
                  <a:gd name="T36" fmla="*/ 16 w 1888"/>
                  <a:gd name="T37" fmla="*/ 118 h 1958"/>
                  <a:gd name="T38" fmla="*/ 24 w 1888"/>
                  <a:gd name="T39" fmla="*/ 114 h 1958"/>
                  <a:gd name="T40" fmla="*/ 28 w 1888"/>
                  <a:gd name="T41" fmla="*/ 114 h 1958"/>
                  <a:gd name="T42" fmla="*/ 31 w 1888"/>
                  <a:gd name="T43" fmla="*/ 119 h 1958"/>
                  <a:gd name="T44" fmla="*/ 36 w 1888"/>
                  <a:gd name="T45" fmla="*/ 123 h 1958"/>
                  <a:gd name="T46" fmla="*/ 46 w 1888"/>
                  <a:gd name="T47" fmla="*/ 122 h 1958"/>
                  <a:gd name="T48" fmla="*/ 59 w 1888"/>
                  <a:gd name="T49" fmla="*/ 120 h 1958"/>
                  <a:gd name="T50" fmla="*/ 67 w 1888"/>
                  <a:gd name="T51" fmla="*/ 119 h 1958"/>
                  <a:gd name="T52" fmla="*/ 74 w 1888"/>
                  <a:gd name="T53" fmla="*/ 119 h 1958"/>
                  <a:gd name="T54" fmla="*/ 85 w 1888"/>
                  <a:gd name="T55" fmla="*/ 117 h 1958"/>
                  <a:gd name="T56" fmla="*/ 98 w 1888"/>
                  <a:gd name="T57" fmla="*/ 115 h 1958"/>
                  <a:gd name="T58" fmla="*/ 105 w 1888"/>
                  <a:gd name="T59" fmla="*/ 115 h 1958"/>
                  <a:gd name="T60" fmla="*/ 112 w 1888"/>
                  <a:gd name="T61" fmla="*/ 115 h 1958"/>
                  <a:gd name="T62" fmla="*/ 115 w 1888"/>
                  <a:gd name="T63" fmla="*/ 111 h 1958"/>
                  <a:gd name="T64" fmla="*/ 118 w 1888"/>
                  <a:gd name="T65" fmla="*/ 105 h 1958"/>
                  <a:gd name="T66" fmla="*/ 116 w 1888"/>
                  <a:gd name="T67" fmla="*/ 98 h 1958"/>
                  <a:gd name="T68" fmla="*/ 112 w 1888"/>
                  <a:gd name="T69" fmla="*/ 89 h 1958"/>
                  <a:gd name="T70" fmla="*/ 106 w 1888"/>
                  <a:gd name="T71" fmla="*/ 83 h 1958"/>
                  <a:gd name="T72" fmla="*/ 106 w 1888"/>
                  <a:gd name="T73" fmla="*/ 79 h 1958"/>
                  <a:gd name="T74" fmla="*/ 104 w 1888"/>
                  <a:gd name="T75" fmla="*/ 72 h 1958"/>
                  <a:gd name="T76" fmla="*/ 100 w 1888"/>
                  <a:gd name="T77" fmla="*/ 65 h 1958"/>
                  <a:gd name="T78" fmla="*/ 98 w 1888"/>
                  <a:gd name="T79" fmla="*/ 59 h 1958"/>
                  <a:gd name="T80" fmla="*/ 100 w 1888"/>
                  <a:gd name="T81" fmla="*/ 51 h 1958"/>
                  <a:gd name="T82" fmla="*/ 101 w 1888"/>
                  <a:gd name="T83" fmla="*/ 43 h 1958"/>
                  <a:gd name="T84" fmla="*/ 102 w 1888"/>
                  <a:gd name="T85" fmla="*/ 37 h 1958"/>
                  <a:gd name="T86" fmla="*/ 97 w 1888"/>
                  <a:gd name="T87" fmla="*/ 33 h 1958"/>
                  <a:gd name="T88" fmla="*/ 93 w 1888"/>
                  <a:gd name="T89" fmla="*/ 39 h 1958"/>
                  <a:gd name="T90" fmla="*/ 87 w 1888"/>
                  <a:gd name="T91" fmla="*/ 39 h 1958"/>
                  <a:gd name="T92" fmla="*/ 80 w 1888"/>
                  <a:gd name="T93" fmla="*/ 36 h 1958"/>
                  <a:gd name="T94" fmla="*/ 77 w 1888"/>
                  <a:gd name="T95" fmla="*/ 32 h 1958"/>
                  <a:gd name="T96" fmla="*/ 78 w 1888"/>
                  <a:gd name="T97" fmla="*/ 26 h 1958"/>
                  <a:gd name="T98" fmla="*/ 73 w 1888"/>
                  <a:gd name="T99" fmla="*/ 20 h 1958"/>
                  <a:gd name="T100" fmla="*/ 75 w 1888"/>
                  <a:gd name="T101" fmla="*/ 15 h 1958"/>
                  <a:gd name="T102" fmla="*/ 71 w 1888"/>
                  <a:gd name="T103" fmla="*/ 9 h 1958"/>
                  <a:gd name="T104" fmla="*/ 66 w 1888"/>
                  <a:gd name="T105" fmla="*/ 4 h 1958"/>
                  <a:gd name="T106" fmla="*/ 63 w 1888"/>
                  <a:gd name="T107" fmla="*/ 1 h 1958"/>
                  <a:gd name="T108" fmla="*/ 57 w 1888"/>
                  <a:gd name="T109" fmla="*/ 1 h 1958"/>
                  <a:gd name="T110" fmla="*/ 50 w 1888"/>
                  <a:gd name="T111" fmla="*/ 5 h 1958"/>
                  <a:gd name="T112" fmla="*/ 46 w 1888"/>
                  <a:gd name="T113" fmla="*/ 3 h 1958"/>
                  <a:gd name="T114" fmla="*/ 42 w 1888"/>
                  <a:gd name="T115" fmla="*/ 5 h 1958"/>
                  <a:gd name="T116" fmla="*/ 38 w 1888"/>
                  <a:gd name="T117" fmla="*/ 6 h 1958"/>
                  <a:gd name="T118" fmla="*/ 34 w 1888"/>
                  <a:gd name="T119" fmla="*/ 7 h 1958"/>
                  <a:gd name="T120" fmla="*/ 30 w 1888"/>
                  <a:gd name="T121" fmla="*/ 10 h 19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88"/>
                  <a:gd name="T184" fmla="*/ 0 h 1958"/>
                  <a:gd name="T185" fmla="*/ 1888 w 1888"/>
                  <a:gd name="T186" fmla="*/ 1958 h 19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88" h="1958">
                    <a:moveTo>
                      <a:pt x="433" y="220"/>
                    </a:moveTo>
                    <a:lnTo>
                      <a:pt x="432" y="220"/>
                    </a:lnTo>
                    <a:lnTo>
                      <a:pt x="429" y="220"/>
                    </a:lnTo>
                    <a:lnTo>
                      <a:pt x="425" y="219"/>
                    </a:lnTo>
                    <a:lnTo>
                      <a:pt x="419" y="219"/>
                    </a:lnTo>
                    <a:lnTo>
                      <a:pt x="413" y="219"/>
                    </a:lnTo>
                    <a:lnTo>
                      <a:pt x="408" y="222"/>
                    </a:lnTo>
                    <a:lnTo>
                      <a:pt x="402" y="223"/>
                    </a:lnTo>
                    <a:lnTo>
                      <a:pt x="399" y="227"/>
                    </a:lnTo>
                    <a:lnTo>
                      <a:pt x="397" y="229"/>
                    </a:lnTo>
                    <a:lnTo>
                      <a:pt x="394" y="233"/>
                    </a:lnTo>
                    <a:lnTo>
                      <a:pt x="391" y="236"/>
                    </a:lnTo>
                    <a:lnTo>
                      <a:pt x="390" y="240"/>
                    </a:lnTo>
                    <a:lnTo>
                      <a:pt x="387" y="243"/>
                    </a:lnTo>
                    <a:lnTo>
                      <a:pt x="384" y="248"/>
                    </a:lnTo>
                    <a:lnTo>
                      <a:pt x="383" y="252"/>
                    </a:lnTo>
                    <a:lnTo>
                      <a:pt x="380" y="256"/>
                    </a:lnTo>
                    <a:lnTo>
                      <a:pt x="378" y="260"/>
                    </a:lnTo>
                    <a:lnTo>
                      <a:pt x="377" y="265"/>
                    </a:lnTo>
                    <a:lnTo>
                      <a:pt x="374" y="268"/>
                    </a:lnTo>
                    <a:lnTo>
                      <a:pt x="374" y="272"/>
                    </a:lnTo>
                    <a:lnTo>
                      <a:pt x="374" y="278"/>
                    </a:lnTo>
                    <a:lnTo>
                      <a:pt x="377" y="282"/>
                    </a:lnTo>
                    <a:lnTo>
                      <a:pt x="378" y="285"/>
                    </a:lnTo>
                    <a:lnTo>
                      <a:pt x="383" y="288"/>
                    </a:lnTo>
                    <a:lnTo>
                      <a:pt x="385" y="289"/>
                    </a:lnTo>
                    <a:lnTo>
                      <a:pt x="388" y="291"/>
                    </a:lnTo>
                    <a:lnTo>
                      <a:pt x="394" y="293"/>
                    </a:lnTo>
                    <a:lnTo>
                      <a:pt x="397" y="295"/>
                    </a:lnTo>
                    <a:lnTo>
                      <a:pt x="392" y="296"/>
                    </a:lnTo>
                    <a:lnTo>
                      <a:pt x="387" y="302"/>
                    </a:lnTo>
                    <a:lnTo>
                      <a:pt x="384" y="306"/>
                    </a:lnTo>
                    <a:lnTo>
                      <a:pt x="381" y="309"/>
                    </a:lnTo>
                    <a:lnTo>
                      <a:pt x="378" y="313"/>
                    </a:lnTo>
                    <a:lnTo>
                      <a:pt x="378" y="318"/>
                    </a:lnTo>
                    <a:lnTo>
                      <a:pt x="377" y="321"/>
                    </a:lnTo>
                    <a:lnTo>
                      <a:pt x="377" y="325"/>
                    </a:lnTo>
                    <a:lnTo>
                      <a:pt x="377" y="329"/>
                    </a:lnTo>
                    <a:lnTo>
                      <a:pt x="377" y="335"/>
                    </a:lnTo>
                    <a:lnTo>
                      <a:pt x="377" y="338"/>
                    </a:lnTo>
                    <a:lnTo>
                      <a:pt x="378" y="341"/>
                    </a:lnTo>
                    <a:lnTo>
                      <a:pt x="378" y="344"/>
                    </a:lnTo>
                    <a:lnTo>
                      <a:pt x="377" y="344"/>
                    </a:lnTo>
                    <a:lnTo>
                      <a:pt x="374" y="346"/>
                    </a:lnTo>
                    <a:lnTo>
                      <a:pt x="370" y="349"/>
                    </a:lnTo>
                    <a:lnTo>
                      <a:pt x="364" y="354"/>
                    </a:lnTo>
                    <a:lnTo>
                      <a:pt x="360" y="355"/>
                    </a:lnTo>
                    <a:lnTo>
                      <a:pt x="356" y="356"/>
                    </a:lnTo>
                    <a:lnTo>
                      <a:pt x="352" y="359"/>
                    </a:lnTo>
                    <a:lnTo>
                      <a:pt x="349" y="364"/>
                    </a:lnTo>
                    <a:lnTo>
                      <a:pt x="345" y="365"/>
                    </a:lnTo>
                    <a:lnTo>
                      <a:pt x="341" y="369"/>
                    </a:lnTo>
                    <a:lnTo>
                      <a:pt x="336" y="371"/>
                    </a:lnTo>
                    <a:lnTo>
                      <a:pt x="334" y="375"/>
                    </a:lnTo>
                    <a:lnTo>
                      <a:pt x="328" y="378"/>
                    </a:lnTo>
                    <a:lnTo>
                      <a:pt x="324" y="381"/>
                    </a:lnTo>
                    <a:lnTo>
                      <a:pt x="320" y="384"/>
                    </a:lnTo>
                    <a:lnTo>
                      <a:pt x="315" y="388"/>
                    </a:lnTo>
                    <a:lnTo>
                      <a:pt x="311" y="391"/>
                    </a:lnTo>
                    <a:lnTo>
                      <a:pt x="307" y="394"/>
                    </a:lnTo>
                    <a:lnTo>
                      <a:pt x="303" y="397"/>
                    </a:lnTo>
                    <a:lnTo>
                      <a:pt x="300" y="399"/>
                    </a:lnTo>
                    <a:lnTo>
                      <a:pt x="296" y="401"/>
                    </a:lnTo>
                    <a:lnTo>
                      <a:pt x="293" y="404"/>
                    </a:lnTo>
                    <a:lnTo>
                      <a:pt x="289" y="405"/>
                    </a:lnTo>
                    <a:lnTo>
                      <a:pt x="287" y="408"/>
                    </a:lnTo>
                    <a:lnTo>
                      <a:pt x="283" y="412"/>
                    </a:lnTo>
                    <a:lnTo>
                      <a:pt x="280" y="415"/>
                    </a:lnTo>
                    <a:lnTo>
                      <a:pt x="277" y="419"/>
                    </a:lnTo>
                    <a:lnTo>
                      <a:pt x="275" y="424"/>
                    </a:lnTo>
                    <a:lnTo>
                      <a:pt x="273" y="427"/>
                    </a:lnTo>
                    <a:lnTo>
                      <a:pt x="270" y="432"/>
                    </a:lnTo>
                    <a:lnTo>
                      <a:pt x="269" y="437"/>
                    </a:lnTo>
                    <a:lnTo>
                      <a:pt x="269" y="444"/>
                    </a:lnTo>
                    <a:lnTo>
                      <a:pt x="269" y="447"/>
                    </a:lnTo>
                    <a:lnTo>
                      <a:pt x="269" y="451"/>
                    </a:lnTo>
                    <a:lnTo>
                      <a:pt x="269" y="455"/>
                    </a:lnTo>
                    <a:lnTo>
                      <a:pt x="270" y="461"/>
                    </a:lnTo>
                    <a:lnTo>
                      <a:pt x="270" y="465"/>
                    </a:lnTo>
                    <a:lnTo>
                      <a:pt x="273" y="471"/>
                    </a:lnTo>
                    <a:lnTo>
                      <a:pt x="273" y="474"/>
                    </a:lnTo>
                    <a:lnTo>
                      <a:pt x="275" y="478"/>
                    </a:lnTo>
                    <a:lnTo>
                      <a:pt x="276" y="483"/>
                    </a:lnTo>
                    <a:lnTo>
                      <a:pt x="279" y="487"/>
                    </a:lnTo>
                    <a:lnTo>
                      <a:pt x="280" y="490"/>
                    </a:lnTo>
                    <a:lnTo>
                      <a:pt x="280" y="494"/>
                    </a:lnTo>
                    <a:lnTo>
                      <a:pt x="283" y="498"/>
                    </a:lnTo>
                    <a:lnTo>
                      <a:pt x="284" y="503"/>
                    </a:lnTo>
                    <a:lnTo>
                      <a:pt x="287" y="507"/>
                    </a:lnTo>
                    <a:lnTo>
                      <a:pt x="289" y="510"/>
                    </a:lnTo>
                    <a:lnTo>
                      <a:pt x="290" y="515"/>
                    </a:lnTo>
                    <a:lnTo>
                      <a:pt x="293" y="520"/>
                    </a:lnTo>
                    <a:lnTo>
                      <a:pt x="294" y="523"/>
                    </a:lnTo>
                    <a:lnTo>
                      <a:pt x="296" y="527"/>
                    </a:lnTo>
                    <a:lnTo>
                      <a:pt x="298" y="530"/>
                    </a:lnTo>
                    <a:lnTo>
                      <a:pt x="300" y="534"/>
                    </a:lnTo>
                    <a:lnTo>
                      <a:pt x="301" y="537"/>
                    </a:lnTo>
                    <a:lnTo>
                      <a:pt x="303" y="540"/>
                    </a:lnTo>
                    <a:lnTo>
                      <a:pt x="305" y="543"/>
                    </a:lnTo>
                    <a:lnTo>
                      <a:pt x="307" y="547"/>
                    </a:lnTo>
                    <a:lnTo>
                      <a:pt x="310" y="551"/>
                    </a:lnTo>
                    <a:lnTo>
                      <a:pt x="312" y="556"/>
                    </a:lnTo>
                    <a:lnTo>
                      <a:pt x="314" y="557"/>
                    </a:lnTo>
                    <a:lnTo>
                      <a:pt x="314" y="558"/>
                    </a:lnTo>
                    <a:lnTo>
                      <a:pt x="314" y="560"/>
                    </a:lnTo>
                    <a:lnTo>
                      <a:pt x="314" y="564"/>
                    </a:lnTo>
                    <a:lnTo>
                      <a:pt x="312" y="567"/>
                    </a:lnTo>
                    <a:lnTo>
                      <a:pt x="312" y="571"/>
                    </a:lnTo>
                    <a:lnTo>
                      <a:pt x="312" y="576"/>
                    </a:lnTo>
                    <a:lnTo>
                      <a:pt x="312" y="581"/>
                    </a:lnTo>
                    <a:lnTo>
                      <a:pt x="311" y="587"/>
                    </a:lnTo>
                    <a:lnTo>
                      <a:pt x="311" y="593"/>
                    </a:lnTo>
                    <a:lnTo>
                      <a:pt x="311" y="599"/>
                    </a:lnTo>
                    <a:lnTo>
                      <a:pt x="311" y="606"/>
                    </a:lnTo>
                    <a:lnTo>
                      <a:pt x="310" y="610"/>
                    </a:lnTo>
                    <a:lnTo>
                      <a:pt x="310" y="613"/>
                    </a:lnTo>
                    <a:lnTo>
                      <a:pt x="310" y="617"/>
                    </a:lnTo>
                    <a:lnTo>
                      <a:pt x="310" y="620"/>
                    </a:lnTo>
                    <a:lnTo>
                      <a:pt x="310" y="624"/>
                    </a:lnTo>
                    <a:lnTo>
                      <a:pt x="310" y="629"/>
                    </a:lnTo>
                    <a:lnTo>
                      <a:pt x="310" y="633"/>
                    </a:lnTo>
                    <a:lnTo>
                      <a:pt x="310" y="636"/>
                    </a:lnTo>
                    <a:lnTo>
                      <a:pt x="310" y="639"/>
                    </a:lnTo>
                    <a:lnTo>
                      <a:pt x="310" y="643"/>
                    </a:lnTo>
                    <a:lnTo>
                      <a:pt x="308" y="647"/>
                    </a:lnTo>
                    <a:lnTo>
                      <a:pt x="308" y="652"/>
                    </a:lnTo>
                    <a:lnTo>
                      <a:pt x="308" y="654"/>
                    </a:lnTo>
                    <a:lnTo>
                      <a:pt x="308" y="659"/>
                    </a:lnTo>
                    <a:lnTo>
                      <a:pt x="308" y="663"/>
                    </a:lnTo>
                    <a:lnTo>
                      <a:pt x="308" y="666"/>
                    </a:lnTo>
                    <a:lnTo>
                      <a:pt x="307" y="670"/>
                    </a:lnTo>
                    <a:lnTo>
                      <a:pt x="307" y="673"/>
                    </a:lnTo>
                    <a:lnTo>
                      <a:pt x="307" y="677"/>
                    </a:lnTo>
                    <a:lnTo>
                      <a:pt x="307" y="682"/>
                    </a:lnTo>
                    <a:lnTo>
                      <a:pt x="307" y="686"/>
                    </a:lnTo>
                    <a:lnTo>
                      <a:pt x="307" y="689"/>
                    </a:lnTo>
                    <a:lnTo>
                      <a:pt x="307" y="693"/>
                    </a:lnTo>
                    <a:lnTo>
                      <a:pt x="307" y="697"/>
                    </a:lnTo>
                    <a:lnTo>
                      <a:pt x="307" y="703"/>
                    </a:lnTo>
                    <a:lnTo>
                      <a:pt x="307" y="710"/>
                    </a:lnTo>
                    <a:lnTo>
                      <a:pt x="307" y="716"/>
                    </a:lnTo>
                    <a:lnTo>
                      <a:pt x="307" y="723"/>
                    </a:lnTo>
                    <a:lnTo>
                      <a:pt x="307" y="728"/>
                    </a:lnTo>
                    <a:lnTo>
                      <a:pt x="307" y="735"/>
                    </a:lnTo>
                    <a:lnTo>
                      <a:pt x="307" y="739"/>
                    </a:lnTo>
                    <a:lnTo>
                      <a:pt x="308" y="743"/>
                    </a:lnTo>
                    <a:lnTo>
                      <a:pt x="308" y="746"/>
                    </a:lnTo>
                    <a:lnTo>
                      <a:pt x="308" y="750"/>
                    </a:lnTo>
                    <a:lnTo>
                      <a:pt x="310" y="755"/>
                    </a:lnTo>
                    <a:lnTo>
                      <a:pt x="311" y="759"/>
                    </a:lnTo>
                    <a:lnTo>
                      <a:pt x="311" y="762"/>
                    </a:lnTo>
                    <a:lnTo>
                      <a:pt x="312" y="768"/>
                    </a:lnTo>
                    <a:lnTo>
                      <a:pt x="314" y="772"/>
                    </a:lnTo>
                    <a:lnTo>
                      <a:pt x="315" y="776"/>
                    </a:lnTo>
                    <a:lnTo>
                      <a:pt x="317" y="781"/>
                    </a:lnTo>
                    <a:lnTo>
                      <a:pt x="318" y="785"/>
                    </a:lnTo>
                    <a:lnTo>
                      <a:pt x="320" y="789"/>
                    </a:lnTo>
                    <a:lnTo>
                      <a:pt x="321" y="795"/>
                    </a:lnTo>
                    <a:lnTo>
                      <a:pt x="324" y="798"/>
                    </a:lnTo>
                    <a:lnTo>
                      <a:pt x="325" y="803"/>
                    </a:lnTo>
                    <a:lnTo>
                      <a:pt x="327" y="808"/>
                    </a:lnTo>
                    <a:lnTo>
                      <a:pt x="329" y="812"/>
                    </a:lnTo>
                    <a:lnTo>
                      <a:pt x="331" y="816"/>
                    </a:lnTo>
                    <a:lnTo>
                      <a:pt x="332" y="819"/>
                    </a:lnTo>
                    <a:lnTo>
                      <a:pt x="334" y="824"/>
                    </a:lnTo>
                    <a:lnTo>
                      <a:pt x="335" y="828"/>
                    </a:lnTo>
                    <a:lnTo>
                      <a:pt x="338" y="834"/>
                    </a:lnTo>
                    <a:lnTo>
                      <a:pt x="341" y="841"/>
                    </a:lnTo>
                    <a:lnTo>
                      <a:pt x="343" y="845"/>
                    </a:lnTo>
                    <a:lnTo>
                      <a:pt x="345" y="849"/>
                    </a:lnTo>
                    <a:lnTo>
                      <a:pt x="346" y="851"/>
                    </a:lnTo>
                    <a:lnTo>
                      <a:pt x="346" y="852"/>
                    </a:lnTo>
                    <a:lnTo>
                      <a:pt x="345" y="856"/>
                    </a:lnTo>
                    <a:lnTo>
                      <a:pt x="343" y="858"/>
                    </a:lnTo>
                    <a:lnTo>
                      <a:pt x="343" y="861"/>
                    </a:lnTo>
                    <a:lnTo>
                      <a:pt x="342" y="865"/>
                    </a:lnTo>
                    <a:lnTo>
                      <a:pt x="342" y="868"/>
                    </a:lnTo>
                    <a:lnTo>
                      <a:pt x="341" y="872"/>
                    </a:lnTo>
                    <a:lnTo>
                      <a:pt x="339" y="877"/>
                    </a:lnTo>
                    <a:lnTo>
                      <a:pt x="338" y="881"/>
                    </a:lnTo>
                    <a:lnTo>
                      <a:pt x="336" y="887"/>
                    </a:lnTo>
                    <a:lnTo>
                      <a:pt x="335" y="891"/>
                    </a:lnTo>
                    <a:lnTo>
                      <a:pt x="334" y="895"/>
                    </a:lnTo>
                    <a:lnTo>
                      <a:pt x="332" y="901"/>
                    </a:lnTo>
                    <a:lnTo>
                      <a:pt x="331" y="907"/>
                    </a:lnTo>
                    <a:lnTo>
                      <a:pt x="329" y="912"/>
                    </a:lnTo>
                    <a:lnTo>
                      <a:pt x="327" y="918"/>
                    </a:lnTo>
                    <a:lnTo>
                      <a:pt x="325" y="922"/>
                    </a:lnTo>
                    <a:lnTo>
                      <a:pt x="324" y="928"/>
                    </a:lnTo>
                    <a:lnTo>
                      <a:pt x="322" y="934"/>
                    </a:lnTo>
                    <a:lnTo>
                      <a:pt x="320" y="940"/>
                    </a:lnTo>
                    <a:lnTo>
                      <a:pt x="320" y="944"/>
                    </a:lnTo>
                    <a:lnTo>
                      <a:pt x="318" y="950"/>
                    </a:lnTo>
                    <a:lnTo>
                      <a:pt x="315" y="954"/>
                    </a:lnTo>
                    <a:lnTo>
                      <a:pt x="314" y="958"/>
                    </a:lnTo>
                    <a:lnTo>
                      <a:pt x="314" y="963"/>
                    </a:lnTo>
                    <a:lnTo>
                      <a:pt x="312" y="967"/>
                    </a:lnTo>
                    <a:lnTo>
                      <a:pt x="310" y="974"/>
                    </a:lnTo>
                    <a:lnTo>
                      <a:pt x="308" y="978"/>
                    </a:lnTo>
                    <a:lnTo>
                      <a:pt x="307" y="980"/>
                    </a:lnTo>
                    <a:lnTo>
                      <a:pt x="305" y="983"/>
                    </a:lnTo>
                    <a:lnTo>
                      <a:pt x="303" y="987"/>
                    </a:lnTo>
                    <a:lnTo>
                      <a:pt x="301" y="991"/>
                    </a:lnTo>
                    <a:lnTo>
                      <a:pt x="298" y="995"/>
                    </a:lnTo>
                    <a:lnTo>
                      <a:pt x="294" y="1001"/>
                    </a:lnTo>
                    <a:lnTo>
                      <a:pt x="291" y="1007"/>
                    </a:lnTo>
                    <a:lnTo>
                      <a:pt x="289" y="1013"/>
                    </a:lnTo>
                    <a:lnTo>
                      <a:pt x="286" y="1016"/>
                    </a:lnTo>
                    <a:lnTo>
                      <a:pt x="284" y="1018"/>
                    </a:lnTo>
                    <a:lnTo>
                      <a:pt x="282" y="1023"/>
                    </a:lnTo>
                    <a:lnTo>
                      <a:pt x="280" y="1027"/>
                    </a:lnTo>
                    <a:lnTo>
                      <a:pt x="277" y="1030"/>
                    </a:lnTo>
                    <a:lnTo>
                      <a:pt x="276" y="1034"/>
                    </a:lnTo>
                    <a:lnTo>
                      <a:pt x="273" y="1037"/>
                    </a:lnTo>
                    <a:lnTo>
                      <a:pt x="272" y="1043"/>
                    </a:lnTo>
                    <a:lnTo>
                      <a:pt x="269" y="1046"/>
                    </a:lnTo>
                    <a:lnTo>
                      <a:pt x="266" y="1050"/>
                    </a:lnTo>
                    <a:lnTo>
                      <a:pt x="265" y="1054"/>
                    </a:lnTo>
                    <a:lnTo>
                      <a:pt x="262" y="1059"/>
                    </a:lnTo>
                    <a:lnTo>
                      <a:pt x="261" y="1063"/>
                    </a:lnTo>
                    <a:lnTo>
                      <a:pt x="258" y="1067"/>
                    </a:lnTo>
                    <a:lnTo>
                      <a:pt x="255" y="1071"/>
                    </a:lnTo>
                    <a:lnTo>
                      <a:pt x="254" y="1077"/>
                    </a:lnTo>
                    <a:lnTo>
                      <a:pt x="249" y="1080"/>
                    </a:lnTo>
                    <a:lnTo>
                      <a:pt x="247" y="1086"/>
                    </a:lnTo>
                    <a:lnTo>
                      <a:pt x="245" y="1090"/>
                    </a:lnTo>
                    <a:lnTo>
                      <a:pt x="242" y="1094"/>
                    </a:lnTo>
                    <a:lnTo>
                      <a:pt x="240" y="1099"/>
                    </a:lnTo>
                    <a:lnTo>
                      <a:pt x="237" y="1103"/>
                    </a:lnTo>
                    <a:lnTo>
                      <a:pt x="234" y="1107"/>
                    </a:lnTo>
                    <a:lnTo>
                      <a:pt x="233" y="1113"/>
                    </a:lnTo>
                    <a:lnTo>
                      <a:pt x="230" y="1117"/>
                    </a:lnTo>
                    <a:lnTo>
                      <a:pt x="227" y="1122"/>
                    </a:lnTo>
                    <a:lnTo>
                      <a:pt x="224" y="1126"/>
                    </a:lnTo>
                    <a:lnTo>
                      <a:pt x="223" y="1132"/>
                    </a:lnTo>
                    <a:lnTo>
                      <a:pt x="220" y="1136"/>
                    </a:lnTo>
                    <a:lnTo>
                      <a:pt x="217" y="1140"/>
                    </a:lnTo>
                    <a:lnTo>
                      <a:pt x="214" y="1144"/>
                    </a:lnTo>
                    <a:lnTo>
                      <a:pt x="213" y="1150"/>
                    </a:lnTo>
                    <a:lnTo>
                      <a:pt x="210" y="1153"/>
                    </a:lnTo>
                    <a:lnTo>
                      <a:pt x="207" y="1159"/>
                    </a:lnTo>
                    <a:lnTo>
                      <a:pt x="206" y="1162"/>
                    </a:lnTo>
                    <a:lnTo>
                      <a:pt x="203" y="1167"/>
                    </a:lnTo>
                    <a:lnTo>
                      <a:pt x="200" y="1170"/>
                    </a:lnTo>
                    <a:lnTo>
                      <a:pt x="199" y="1176"/>
                    </a:lnTo>
                    <a:lnTo>
                      <a:pt x="198" y="1180"/>
                    </a:lnTo>
                    <a:lnTo>
                      <a:pt x="195" y="1185"/>
                    </a:lnTo>
                    <a:lnTo>
                      <a:pt x="193" y="1189"/>
                    </a:lnTo>
                    <a:lnTo>
                      <a:pt x="192" y="1192"/>
                    </a:lnTo>
                    <a:lnTo>
                      <a:pt x="189" y="1196"/>
                    </a:lnTo>
                    <a:lnTo>
                      <a:pt x="188" y="1200"/>
                    </a:lnTo>
                    <a:lnTo>
                      <a:pt x="186" y="1203"/>
                    </a:lnTo>
                    <a:lnTo>
                      <a:pt x="185" y="1208"/>
                    </a:lnTo>
                    <a:lnTo>
                      <a:pt x="184" y="1210"/>
                    </a:lnTo>
                    <a:lnTo>
                      <a:pt x="182" y="1215"/>
                    </a:lnTo>
                    <a:lnTo>
                      <a:pt x="179" y="1220"/>
                    </a:lnTo>
                    <a:lnTo>
                      <a:pt x="177" y="1228"/>
                    </a:lnTo>
                    <a:lnTo>
                      <a:pt x="174" y="1235"/>
                    </a:lnTo>
                    <a:lnTo>
                      <a:pt x="174" y="1242"/>
                    </a:lnTo>
                    <a:lnTo>
                      <a:pt x="172" y="1248"/>
                    </a:lnTo>
                    <a:lnTo>
                      <a:pt x="171" y="1255"/>
                    </a:lnTo>
                    <a:lnTo>
                      <a:pt x="171" y="1262"/>
                    </a:lnTo>
                    <a:lnTo>
                      <a:pt x="171" y="1269"/>
                    </a:lnTo>
                    <a:lnTo>
                      <a:pt x="171" y="1275"/>
                    </a:lnTo>
                    <a:lnTo>
                      <a:pt x="171" y="1282"/>
                    </a:lnTo>
                    <a:lnTo>
                      <a:pt x="172" y="1289"/>
                    </a:lnTo>
                    <a:lnTo>
                      <a:pt x="172" y="1296"/>
                    </a:lnTo>
                    <a:lnTo>
                      <a:pt x="174" y="1302"/>
                    </a:lnTo>
                    <a:lnTo>
                      <a:pt x="174" y="1309"/>
                    </a:lnTo>
                    <a:lnTo>
                      <a:pt x="175" y="1316"/>
                    </a:lnTo>
                    <a:lnTo>
                      <a:pt x="178" y="1324"/>
                    </a:lnTo>
                    <a:lnTo>
                      <a:pt x="179" y="1329"/>
                    </a:lnTo>
                    <a:lnTo>
                      <a:pt x="179" y="1335"/>
                    </a:lnTo>
                    <a:lnTo>
                      <a:pt x="182" y="1341"/>
                    </a:lnTo>
                    <a:lnTo>
                      <a:pt x="184" y="1348"/>
                    </a:lnTo>
                    <a:lnTo>
                      <a:pt x="186" y="1354"/>
                    </a:lnTo>
                    <a:lnTo>
                      <a:pt x="188" y="1359"/>
                    </a:lnTo>
                    <a:lnTo>
                      <a:pt x="189" y="1365"/>
                    </a:lnTo>
                    <a:lnTo>
                      <a:pt x="192" y="1371"/>
                    </a:lnTo>
                    <a:lnTo>
                      <a:pt x="193" y="1375"/>
                    </a:lnTo>
                    <a:lnTo>
                      <a:pt x="196" y="1379"/>
                    </a:lnTo>
                    <a:lnTo>
                      <a:pt x="198" y="1384"/>
                    </a:lnTo>
                    <a:lnTo>
                      <a:pt x="200" y="1390"/>
                    </a:lnTo>
                    <a:lnTo>
                      <a:pt x="200" y="1392"/>
                    </a:lnTo>
                    <a:lnTo>
                      <a:pt x="203" y="1397"/>
                    </a:lnTo>
                    <a:lnTo>
                      <a:pt x="205" y="1401"/>
                    </a:lnTo>
                    <a:lnTo>
                      <a:pt x="206" y="1404"/>
                    </a:lnTo>
                    <a:lnTo>
                      <a:pt x="209" y="1410"/>
                    </a:lnTo>
                    <a:lnTo>
                      <a:pt x="213" y="1417"/>
                    </a:lnTo>
                    <a:lnTo>
                      <a:pt x="217" y="1422"/>
                    </a:lnTo>
                    <a:lnTo>
                      <a:pt x="223" y="1430"/>
                    </a:lnTo>
                    <a:lnTo>
                      <a:pt x="228" y="1435"/>
                    </a:lnTo>
                    <a:lnTo>
                      <a:pt x="234" y="1441"/>
                    </a:lnTo>
                    <a:lnTo>
                      <a:pt x="241" y="1447"/>
                    </a:lnTo>
                    <a:lnTo>
                      <a:pt x="247" y="1453"/>
                    </a:lnTo>
                    <a:lnTo>
                      <a:pt x="254" y="1457"/>
                    </a:lnTo>
                    <a:lnTo>
                      <a:pt x="259" y="1461"/>
                    </a:lnTo>
                    <a:lnTo>
                      <a:pt x="263" y="1464"/>
                    </a:lnTo>
                    <a:lnTo>
                      <a:pt x="269" y="1468"/>
                    </a:lnTo>
                    <a:lnTo>
                      <a:pt x="272" y="1471"/>
                    </a:lnTo>
                    <a:lnTo>
                      <a:pt x="275" y="1474"/>
                    </a:lnTo>
                    <a:lnTo>
                      <a:pt x="277" y="1475"/>
                    </a:lnTo>
                    <a:lnTo>
                      <a:pt x="279" y="1475"/>
                    </a:lnTo>
                    <a:lnTo>
                      <a:pt x="277" y="1475"/>
                    </a:lnTo>
                    <a:lnTo>
                      <a:pt x="276" y="1478"/>
                    </a:lnTo>
                    <a:lnTo>
                      <a:pt x="273" y="1481"/>
                    </a:lnTo>
                    <a:lnTo>
                      <a:pt x="270" y="1486"/>
                    </a:lnTo>
                    <a:lnTo>
                      <a:pt x="266" y="1488"/>
                    </a:lnTo>
                    <a:lnTo>
                      <a:pt x="262" y="1493"/>
                    </a:lnTo>
                    <a:lnTo>
                      <a:pt x="256" y="1497"/>
                    </a:lnTo>
                    <a:lnTo>
                      <a:pt x="251" y="1503"/>
                    </a:lnTo>
                    <a:lnTo>
                      <a:pt x="247" y="1503"/>
                    </a:lnTo>
                    <a:lnTo>
                      <a:pt x="244" y="1506"/>
                    </a:lnTo>
                    <a:lnTo>
                      <a:pt x="240" y="1507"/>
                    </a:lnTo>
                    <a:lnTo>
                      <a:pt x="234" y="1510"/>
                    </a:lnTo>
                    <a:lnTo>
                      <a:pt x="231" y="1511"/>
                    </a:lnTo>
                    <a:lnTo>
                      <a:pt x="228" y="1513"/>
                    </a:lnTo>
                    <a:lnTo>
                      <a:pt x="226" y="1514"/>
                    </a:lnTo>
                    <a:lnTo>
                      <a:pt x="221" y="1517"/>
                    </a:lnTo>
                    <a:lnTo>
                      <a:pt x="219" y="1518"/>
                    </a:lnTo>
                    <a:lnTo>
                      <a:pt x="214" y="1520"/>
                    </a:lnTo>
                    <a:lnTo>
                      <a:pt x="210" y="1523"/>
                    </a:lnTo>
                    <a:lnTo>
                      <a:pt x="207" y="1526"/>
                    </a:lnTo>
                    <a:lnTo>
                      <a:pt x="202" y="1527"/>
                    </a:lnTo>
                    <a:lnTo>
                      <a:pt x="199" y="1528"/>
                    </a:lnTo>
                    <a:lnTo>
                      <a:pt x="193" y="1531"/>
                    </a:lnTo>
                    <a:lnTo>
                      <a:pt x="189" y="1533"/>
                    </a:lnTo>
                    <a:lnTo>
                      <a:pt x="185" y="1536"/>
                    </a:lnTo>
                    <a:lnTo>
                      <a:pt x="179" y="1539"/>
                    </a:lnTo>
                    <a:lnTo>
                      <a:pt x="175" y="1540"/>
                    </a:lnTo>
                    <a:lnTo>
                      <a:pt x="171" y="1543"/>
                    </a:lnTo>
                    <a:lnTo>
                      <a:pt x="165" y="1546"/>
                    </a:lnTo>
                    <a:lnTo>
                      <a:pt x="161" y="1547"/>
                    </a:lnTo>
                    <a:lnTo>
                      <a:pt x="156" y="1550"/>
                    </a:lnTo>
                    <a:lnTo>
                      <a:pt x="151" y="1553"/>
                    </a:lnTo>
                    <a:lnTo>
                      <a:pt x="146" y="1556"/>
                    </a:lnTo>
                    <a:lnTo>
                      <a:pt x="142" y="1559"/>
                    </a:lnTo>
                    <a:lnTo>
                      <a:pt x="136" y="1560"/>
                    </a:lnTo>
                    <a:lnTo>
                      <a:pt x="132" y="1564"/>
                    </a:lnTo>
                    <a:lnTo>
                      <a:pt x="126" y="1566"/>
                    </a:lnTo>
                    <a:lnTo>
                      <a:pt x="121" y="1569"/>
                    </a:lnTo>
                    <a:lnTo>
                      <a:pt x="115" y="1571"/>
                    </a:lnTo>
                    <a:lnTo>
                      <a:pt x="111" y="1574"/>
                    </a:lnTo>
                    <a:lnTo>
                      <a:pt x="107" y="1576"/>
                    </a:lnTo>
                    <a:lnTo>
                      <a:pt x="101" y="1579"/>
                    </a:lnTo>
                    <a:lnTo>
                      <a:pt x="97" y="1580"/>
                    </a:lnTo>
                    <a:lnTo>
                      <a:pt x="93" y="1583"/>
                    </a:lnTo>
                    <a:lnTo>
                      <a:pt x="87" y="1586"/>
                    </a:lnTo>
                    <a:lnTo>
                      <a:pt x="83" y="1587"/>
                    </a:lnTo>
                    <a:lnTo>
                      <a:pt x="79" y="1590"/>
                    </a:lnTo>
                    <a:lnTo>
                      <a:pt x="74" y="1593"/>
                    </a:lnTo>
                    <a:lnTo>
                      <a:pt x="70" y="1594"/>
                    </a:lnTo>
                    <a:lnTo>
                      <a:pt x="66" y="1596"/>
                    </a:lnTo>
                    <a:lnTo>
                      <a:pt x="62" y="1599"/>
                    </a:lnTo>
                    <a:lnTo>
                      <a:pt x="59" y="1602"/>
                    </a:lnTo>
                    <a:lnTo>
                      <a:pt x="55" y="1602"/>
                    </a:lnTo>
                    <a:lnTo>
                      <a:pt x="52" y="1604"/>
                    </a:lnTo>
                    <a:lnTo>
                      <a:pt x="48" y="1606"/>
                    </a:lnTo>
                    <a:lnTo>
                      <a:pt x="46" y="1607"/>
                    </a:lnTo>
                    <a:lnTo>
                      <a:pt x="41" y="1610"/>
                    </a:lnTo>
                    <a:lnTo>
                      <a:pt x="35" y="1613"/>
                    </a:lnTo>
                    <a:lnTo>
                      <a:pt x="32" y="1614"/>
                    </a:lnTo>
                    <a:lnTo>
                      <a:pt x="30" y="1616"/>
                    </a:lnTo>
                    <a:lnTo>
                      <a:pt x="28" y="1617"/>
                    </a:lnTo>
                    <a:lnTo>
                      <a:pt x="27" y="1617"/>
                    </a:lnTo>
                    <a:lnTo>
                      <a:pt x="24" y="1617"/>
                    </a:lnTo>
                    <a:lnTo>
                      <a:pt x="21" y="1619"/>
                    </a:lnTo>
                    <a:lnTo>
                      <a:pt x="17" y="1622"/>
                    </a:lnTo>
                    <a:lnTo>
                      <a:pt x="14" y="1624"/>
                    </a:lnTo>
                    <a:lnTo>
                      <a:pt x="10" y="1630"/>
                    </a:lnTo>
                    <a:lnTo>
                      <a:pt x="7" y="1635"/>
                    </a:lnTo>
                    <a:lnTo>
                      <a:pt x="7" y="1639"/>
                    </a:lnTo>
                    <a:lnTo>
                      <a:pt x="6" y="1643"/>
                    </a:lnTo>
                    <a:lnTo>
                      <a:pt x="6" y="1650"/>
                    </a:lnTo>
                    <a:lnTo>
                      <a:pt x="4" y="1653"/>
                    </a:lnTo>
                    <a:lnTo>
                      <a:pt x="4" y="1656"/>
                    </a:lnTo>
                    <a:lnTo>
                      <a:pt x="3" y="1659"/>
                    </a:lnTo>
                    <a:lnTo>
                      <a:pt x="3" y="1663"/>
                    </a:lnTo>
                    <a:lnTo>
                      <a:pt x="2" y="1666"/>
                    </a:lnTo>
                    <a:lnTo>
                      <a:pt x="2" y="1670"/>
                    </a:lnTo>
                    <a:lnTo>
                      <a:pt x="2" y="1675"/>
                    </a:lnTo>
                    <a:lnTo>
                      <a:pt x="2" y="1679"/>
                    </a:lnTo>
                    <a:lnTo>
                      <a:pt x="0" y="1683"/>
                    </a:lnTo>
                    <a:lnTo>
                      <a:pt x="0" y="1686"/>
                    </a:lnTo>
                    <a:lnTo>
                      <a:pt x="0" y="1690"/>
                    </a:lnTo>
                    <a:lnTo>
                      <a:pt x="0" y="1695"/>
                    </a:lnTo>
                    <a:lnTo>
                      <a:pt x="0" y="1699"/>
                    </a:lnTo>
                    <a:lnTo>
                      <a:pt x="0" y="1705"/>
                    </a:lnTo>
                    <a:lnTo>
                      <a:pt x="0" y="1708"/>
                    </a:lnTo>
                    <a:lnTo>
                      <a:pt x="0" y="1713"/>
                    </a:lnTo>
                    <a:lnTo>
                      <a:pt x="0" y="1718"/>
                    </a:lnTo>
                    <a:lnTo>
                      <a:pt x="0" y="1720"/>
                    </a:lnTo>
                    <a:lnTo>
                      <a:pt x="0" y="1725"/>
                    </a:lnTo>
                    <a:lnTo>
                      <a:pt x="0" y="1729"/>
                    </a:lnTo>
                    <a:lnTo>
                      <a:pt x="0" y="1733"/>
                    </a:lnTo>
                    <a:lnTo>
                      <a:pt x="2" y="1738"/>
                    </a:lnTo>
                    <a:lnTo>
                      <a:pt x="2" y="1741"/>
                    </a:lnTo>
                    <a:lnTo>
                      <a:pt x="3" y="1746"/>
                    </a:lnTo>
                    <a:lnTo>
                      <a:pt x="4" y="1749"/>
                    </a:lnTo>
                    <a:lnTo>
                      <a:pt x="6" y="1752"/>
                    </a:lnTo>
                    <a:lnTo>
                      <a:pt x="6" y="1756"/>
                    </a:lnTo>
                    <a:lnTo>
                      <a:pt x="7" y="1759"/>
                    </a:lnTo>
                    <a:lnTo>
                      <a:pt x="11" y="1766"/>
                    </a:lnTo>
                    <a:lnTo>
                      <a:pt x="16" y="1772"/>
                    </a:lnTo>
                    <a:lnTo>
                      <a:pt x="18" y="1774"/>
                    </a:lnTo>
                    <a:lnTo>
                      <a:pt x="21" y="1778"/>
                    </a:lnTo>
                    <a:lnTo>
                      <a:pt x="27" y="1781"/>
                    </a:lnTo>
                    <a:lnTo>
                      <a:pt x="32" y="1785"/>
                    </a:lnTo>
                    <a:lnTo>
                      <a:pt x="35" y="1786"/>
                    </a:lnTo>
                    <a:lnTo>
                      <a:pt x="38" y="1788"/>
                    </a:lnTo>
                    <a:lnTo>
                      <a:pt x="42" y="1791"/>
                    </a:lnTo>
                    <a:lnTo>
                      <a:pt x="46" y="1792"/>
                    </a:lnTo>
                    <a:lnTo>
                      <a:pt x="49" y="1794"/>
                    </a:lnTo>
                    <a:lnTo>
                      <a:pt x="53" y="1796"/>
                    </a:lnTo>
                    <a:lnTo>
                      <a:pt x="58" y="1799"/>
                    </a:lnTo>
                    <a:lnTo>
                      <a:pt x="63" y="1802"/>
                    </a:lnTo>
                    <a:lnTo>
                      <a:pt x="67" y="1805"/>
                    </a:lnTo>
                    <a:lnTo>
                      <a:pt x="72" y="1806"/>
                    </a:lnTo>
                    <a:lnTo>
                      <a:pt x="76" y="1809"/>
                    </a:lnTo>
                    <a:lnTo>
                      <a:pt x="81" y="1812"/>
                    </a:lnTo>
                    <a:lnTo>
                      <a:pt x="87" y="1814"/>
                    </a:lnTo>
                    <a:lnTo>
                      <a:pt x="91" y="1816"/>
                    </a:lnTo>
                    <a:lnTo>
                      <a:pt x="97" y="1819"/>
                    </a:lnTo>
                    <a:lnTo>
                      <a:pt x="102" y="1822"/>
                    </a:lnTo>
                    <a:lnTo>
                      <a:pt x="108" y="1825"/>
                    </a:lnTo>
                    <a:lnTo>
                      <a:pt x="114" y="1828"/>
                    </a:lnTo>
                    <a:lnTo>
                      <a:pt x="119" y="1831"/>
                    </a:lnTo>
                    <a:lnTo>
                      <a:pt x="125" y="1834"/>
                    </a:lnTo>
                    <a:lnTo>
                      <a:pt x="130" y="1835"/>
                    </a:lnTo>
                    <a:lnTo>
                      <a:pt x="136" y="1839"/>
                    </a:lnTo>
                    <a:lnTo>
                      <a:pt x="142" y="1842"/>
                    </a:lnTo>
                    <a:lnTo>
                      <a:pt x="147" y="1845"/>
                    </a:lnTo>
                    <a:lnTo>
                      <a:pt x="153" y="1847"/>
                    </a:lnTo>
                    <a:lnTo>
                      <a:pt x="158" y="1849"/>
                    </a:lnTo>
                    <a:lnTo>
                      <a:pt x="164" y="1851"/>
                    </a:lnTo>
                    <a:lnTo>
                      <a:pt x="170" y="1854"/>
                    </a:lnTo>
                    <a:lnTo>
                      <a:pt x="175" y="1857"/>
                    </a:lnTo>
                    <a:lnTo>
                      <a:pt x="181" y="1858"/>
                    </a:lnTo>
                    <a:lnTo>
                      <a:pt x="186" y="1861"/>
                    </a:lnTo>
                    <a:lnTo>
                      <a:pt x="193" y="1864"/>
                    </a:lnTo>
                    <a:lnTo>
                      <a:pt x="198" y="1865"/>
                    </a:lnTo>
                    <a:lnTo>
                      <a:pt x="203" y="1868"/>
                    </a:lnTo>
                    <a:lnTo>
                      <a:pt x="207" y="1870"/>
                    </a:lnTo>
                    <a:lnTo>
                      <a:pt x="213" y="1871"/>
                    </a:lnTo>
                    <a:lnTo>
                      <a:pt x="219" y="1874"/>
                    </a:lnTo>
                    <a:lnTo>
                      <a:pt x="224" y="1875"/>
                    </a:lnTo>
                    <a:lnTo>
                      <a:pt x="228" y="1877"/>
                    </a:lnTo>
                    <a:lnTo>
                      <a:pt x="234" y="1880"/>
                    </a:lnTo>
                    <a:lnTo>
                      <a:pt x="240" y="1881"/>
                    </a:lnTo>
                    <a:lnTo>
                      <a:pt x="244" y="1882"/>
                    </a:lnTo>
                    <a:lnTo>
                      <a:pt x="248" y="1884"/>
                    </a:lnTo>
                    <a:lnTo>
                      <a:pt x="252" y="1885"/>
                    </a:lnTo>
                    <a:lnTo>
                      <a:pt x="256" y="1885"/>
                    </a:lnTo>
                    <a:lnTo>
                      <a:pt x="261" y="1887"/>
                    </a:lnTo>
                    <a:lnTo>
                      <a:pt x="263" y="1888"/>
                    </a:lnTo>
                    <a:lnTo>
                      <a:pt x="268" y="1890"/>
                    </a:lnTo>
                    <a:lnTo>
                      <a:pt x="273" y="1890"/>
                    </a:lnTo>
                    <a:lnTo>
                      <a:pt x="280" y="1890"/>
                    </a:lnTo>
                    <a:lnTo>
                      <a:pt x="284" y="1890"/>
                    </a:lnTo>
                    <a:lnTo>
                      <a:pt x="289" y="1890"/>
                    </a:lnTo>
                    <a:lnTo>
                      <a:pt x="291" y="1888"/>
                    </a:lnTo>
                    <a:lnTo>
                      <a:pt x="296" y="1887"/>
                    </a:lnTo>
                    <a:lnTo>
                      <a:pt x="300" y="1884"/>
                    </a:lnTo>
                    <a:lnTo>
                      <a:pt x="304" y="1881"/>
                    </a:lnTo>
                    <a:lnTo>
                      <a:pt x="308" y="1878"/>
                    </a:lnTo>
                    <a:lnTo>
                      <a:pt x="314" y="1875"/>
                    </a:lnTo>
                    <a:lnTo>
                      <a:pt x="320" y="1871"/>
                    </a:lnTo>
                    <a:lnTo>
                      <a:pt x="325" y="1867"/>
                    </a:lnTo>
                    <a:lnTo>
                      <a:pt x="331" y="1862"/>
                    </a:lnTo>
                    <a:lnTo>
                      <a:pt x="336" y="1857"/>
                    </a:lnTo>
                    <a:lnTo>
                      <a:pt x="342" y="1852"/>
                    </a:lnTo>
                    <a:lnTo>
                      <a:pt x="348" y="1848"/>
                    </a:lnTo>
                    <a:lnTo>
                      <a:pt x="353" y="1842"/>
                    </a:lnTo>
                    <a:lnTo>
                      <a:pt x="359" y="1837"/>
                    </a:lnTo>
                    <a:lnTo>
                      <a:pt x="366" y="1832"/>
                    </a:lnTo>
                    <a:lnTo>
                      <a:pt x="371" y="1828"/>
                    </a:lnTo>
                    <a:lnTo>
                      <a:pt x="377" y="1822"/>
                    </a:lnTo>
                    <a:lnTo>
                      <a:pt x="383" y="1816"/>
                    </a:lnTo>
                    <a:lnTo>
                      <a:pt x="387" y="1811"/>
                    </a:lnTo>
                    <a:lnTo>
                      <a:pt x="392" y="1806"/>
                    </a:lnTo>
                    <a:lnTo>
                      <a:pt x="398" y="1801"/>
                    </a:lnTo>
                    <a:lnTo>
                      <a:pt x="402" y="1796"/>
                    </a:lnTo>
                    <a:lnTo>
                      <a:pt x="406" y="1794"/>
                    </a:lnTo>
                    <a:lnTo>
                      <a:pt x="412" y="1789"/>
                    </a:lnTo>
                    <a:lnTo>
                      <a:pt x="415" y="1786"/>
                    </a:lnTo>
                    <a:lnTo>
                      <a:pt x="419" y="1782"/>
                    </a:lnTo>
                    <a:lnTo>
                      <a:pt x="420" y="1779"/>
                    </a:lnTo>
                    <a:lnTo>
                      <a:pt x="425" y="1778"/>
                    </a:lnTo>
                    <a:lnTo>
                      <a:pt x="427" y="1774"/>
                    </a:lnTo>
                    <a:lnTo>
                      <a:pt x="429" y="1774"/>
                    </a:lnTo>
                    <a:lnTo>
                      <a:pt x="429" y="1775"/>
                    </a:lnTo>
                    <a:lnTo>
                      <a:pt x="429" y="1778"/>
                    </a:lnTo>
                    <a:lnTo>
                      <a:pt x="430" y="1781"/>
                    </a:lnTo>
                    <a:lnTo>
                      <a:pt x="430" y="1785"/>
                    </a:lnTo>
                    <a:lnTo>
                      <a:pt x="432" y="1789"/>
                    </a:lnTo>
                    <a:lnTo>
                      <a:pt x="433" y="1794"/>
                    </a:lnTo>
                    <a:lnTo>
                      <a:pt x="434" y="1799"/>
                    </a:lnTo>
                    <a:lnTo>
                      <a:pt x="436" y="1804"/>
                    </a:lnTo>
                    <a:lnTo>
                      <a:pt x="437" y="1809"/>
                    </a:lnTo>
                    <a:lnTo>
                      <a:pt x="439" y="1814"/>
                    </a:lnTo>
                    <a:lnTo>
                      <a:pt x="440" y="1819"/>
                    </a:lnTo>
                    <a:lnTo>
                      <a:pt x="441" y="1824"/>
                    </a:lnTo>
                    <a:lnTo>
                      <a:pt x="443" y="1828"/>
                    </a:lnTo>
                    <a:lnTo>
                      <a:pt x="444" y="1832"/>
                    </a:lnTo>
                    <a:lnTo>
                      <a:pt x="446" y="1835"/>
                    </a:lnTo>
                    <a:lnTo>
                      <a:pt x="448" y="1839"/>
                    </a:lnTo>
                    <a:lnTo>
                      <a:pt x="454" y="1845"/>
                    </a:lnTo>
                    <a:lnTo>
                      <a:pt x="458" y="1847"/>
                    </a:lnTo>
                    <a:lnTo>
                      <a:pt x="461" y="1849"/>
                    </a:lnTo>
                    <a:lnTo>
                      <a:pt x="465" y="1851"/>
                    </a:lnTo>
                    <a:lnTo>
                      <a:pt x="469" y="1854"/>
                    </a:lnTo>
                    <a:lnTo>
                      <a:pt x="472" y="1855"/>
                    </a:lnTo>
                    <a:lnTo>
                      <a:pt x="476" y="1857"/>
                    </a:lnTo>
                    <a:lnTo>
                      <a:pt x="479" y="1858"/>
                    </a:lnTo>
                    <a:lnTo>
                      <a:pt x="483" y="1861"/>
                    </a:lnTo>
                    <a:lnTo>
                      <a:pt x="488" y="1862"/>
                    </a:lnTo>
                    <a:lnTo>
                      <a:pt x="489" y="1864"/>
                    </a:lnTo>
                    <a:lnTo>
                      <a:pt x="488" y="1868"/>
                    </a:lnTo>
                    <a:lnTo>
                      <a:pt x="486" y="1872"/>
                    </a:lnTo>
                    <a:lnTo>
                      <a:pt x="486" y="1878"/>
                    </a:lnTo>
                    <a:lnTo>
                      <a:pt x="486" y="1884"/>
                    </a:lnTo>
                    <a:lnTo>
                      <a:pt x="486" y="1890"/>
                    </a:lnTo>
                    <a:lnTo>
                      <a:pt x="489" y="1894"/>
                    </a:lnTo>
                    <a:lnTo>
                      <a:pt x="493" y="1898"/>
                    </a:lnTo>
                    <a:lnTo>
                      <a:pt x="499" y="1902"/>
                    </a:lnTo>
                    <a:lnTo>
                      <a:pt x="506" y="1905"/>
                    </a:lnTo>
                    <a:lnTo>
                      <a:pt x="509" y="1907"/>
                    </a:lnTo>
                    <a:lnTo>
                      <a:pt x="513" y="1908"/>
                    </a:lnTo>
                    <a:lnTo>
                      <a:pt x="517" y="1910"/>
                    </a:lnTo>
                    <a:lnTo>
                      <a:pt x="521" y="1911"/>
                    </a:lnTo>
                    <a:lnTo>
                      <a:pt x="524" y="1911"/>
                    </a:lnTo>
                    <a:lnTo>
                      <a:pt x="528" y="1911"/>
                    </a:lnTo>
                    <a:lnTo>
                      <a:pt x="531" y="1912"/>
                    </a:lnTo>
                    <a:lnTo>
                      <a:pt x="534" y="1914"/>
                    </a:lnTo>
                    <a:lnTo>
                      <a:pt x="538" y="1915"/>
                    </a:lnTo>
                    <a:lnTo>
                      <a:pt x="539" y="1915"/>
                    </a:lnTo>
                    <a:lnTo>
                      <a:pt x="539" y="1917"/>
                    </a:lnTo>
                    <a:lnTo>
                      <a:pt x="542" y="1921"/>
                    </a:lnTo>
                    <a:lnTo>
                      <a:pt x="544" y="1924"/>
                    </a:lnTo>
                    <a:lnTo>
                      <a:pt x="546" y="1927"/>
                    </a:lnTo>
                    <a:lnTo>
                      <a:pt x="548" y="1931"/>
                    </a:lnTo>
                    <a:lnTo>
                      <a:pt x="551" y="1935"/>
                    </a:lnTo>
                    <a:lnTo>
                      <a:pt x="552" y="1938"/>
                    </a:lnTo>
                    <a:lnTo>
                      <a:pt x="556" y="1943"/>
                    </a:lnTo>
                    <a:lnTo>
                      <a:pt x="559" y="1945"/>
                    </a:lnTo>
                    <a:lnTo>
                      <a:pt x="563" y="1950"/>
                    </a:lnTo>
                    <a:lnTo>
                      <a:pt x="567" y="1953"/>
                    </a:lnTo>
                    <a:lnTo>
                      <a:pt x="572" y="1955"/>
                    </a:lnTo>
                    <a:lnTo>
                      <a:pt x="577" y="1957"/>
                    </a:lnTo>
                    <a:lnTo>
                      <a:pt x="583" y="1958"/>
                    </a:lnTo>
                    <a:lnTo>
                      <a:pt x="586" y="1958"/>
                    </a:lnTo>
                    <a:lnTo>
                      <a:pt x="591" y="1958"/>
                    </a:lnTo>
                    <a:lnTo>
                      <a:pt x="594" y="1958"/>
                    </a:lnTo>
                    <a:lnTo>
                      <a:pt x="598" y="1957"/>
                    </a:lnTo>
                    <a:lnTo>
                      <a:pt x="602" y="1957"/>
                    </a:lnTo>
                    <a:lnTo>
                      <a:pt x="607" y="1957"/>
                    </a:lnTo>
                    <a:lnTo>
                      <a:pt x="611" y="1955"/>
                    </a:lnTo>
                    <a:lnTo>
                      <a:pt x="618" y="1954"/>
                    </a:lnTo>
                    <a:lnTo>
                      <a:pt x="623" y="1954"/>
                    </a:lnTo>
                    <a:lnTo>
                      <a:pt x="629" y="1953"/>
                    </a:lnTo>
                    <a:lnTo>
                      <a:pt x="636" y="1951"/>
                    </a:lnTo>
                    <a:lnTo>
                      <a:pt x="643" y="1951"/>
                    </a:lnTo>
                    <a:lnTo>
                      <a:pt x="650" y="1951"/>
                    </a:lnTo>
                    <a:lnTo>
                      <a:pt x="658" y="1950"/>
                    </a:lnTo>
                    <a:lnTo>
                      <a:pt x="665" y="1948"/>
                    </a:lnTo>
                    <a:lnTo>
                      <a:pt x="672" y="1947"/>
                    </a:lnTo>
                    <a:lnTo>
                      <a:pt x="681" y="1945"/>
                    </a:lnTo>
                    <a:lnTo>
                      <a:pt x="689" y="1945"/>
                    </a:lnTo>
                    <a:lnTo>
                      <a:pt x="698" y="1943"/>
                    </a:lnTo>
                    <a:lnTo>
                      <a:pt x="706" y="1943"/>
                    </a:lnTo>
                    <a:lnTo>
                      <a:pt x="716" y="1940"/>
                    </a:lnTo>
                    <a:lnTo>
                      <a:pt x="726" y="1940"/>
                    </a:lnTo>
                    <a:lnTo>
                      <a:pt x="734" y="1938"/>
                    </a:lnTo>
                    <a:lnTo>
                      <a:pt x="744" y="1937"/>
                    </a:lnTo>
                    <a:lnTo>
                      <a:pt x="754" y="1934"/>
                    </a:lnTo>
                    <a:lnTo>
                      <a:pt x="763" y="1933"/>
                    </a:lnTo>
                    <a:lnTo>
                      <a:pt x="772" y="1931"/>
                    </a:lnTo>
                    <a:lnTo>
                      <a:pt x="783" y="1930"/>
                    </a:lnTo>
                    <a:lnTo>
                      <a:pt x="791" y="1928"/>
                    </a:lnTo>
                    <a:lnTo>
                      <a:pt x="803" y="1927"/>
                    </a:lnTo>
                    <a:lnTo>
                      <a:pt x="811" y="1925"/>
                    </a:lnTo>
                    <a:lnTo>
                      <a:pt x="821" y="1924"/>
                    </a:lnTo>
                    <a:lnTo>
                      <a:pt x="831" y="1923"/>
                    </a:lnTo>
                    <a:lnTo>
                      <a:pt x="840" y="1921"/>
                    </a:lnTo>
                    <a:lnTo>
                      <a:pt x="850" y="1918"/>
                    </a:lnTo>
                    <a:lnTo>
                      <a:pt x="859" y="1917"/>
                    </a:lnTo>
                    <a:lnTo>
                      <a:pt x="868" y="1917"/>
                    </a:lnTo>
                    <a:lnTo>
                      <a:pt x="878" y="1915"/>
                    </a:lnTo>
                    <a:lnTo>
                      <a:pt x="887" y="1912"/>
                    </a:lnTo>
                    <a:lnTo>
                      <a:pt x="895" y="1911"/>
                    </a:lnTo>
                    <a:lnTo>
                      <a:pt x="903" y="1911"/>
                    </a:lnTo>
                    <a:lnTo>
                      <a:pt x="913" y="1910"/>
                    </a:lnTo>
                    <a:lnTo>
                      <a:pt x="922" y="1907"/>
                    </a:lnTo>
                    <a:lnTo>
                      <a:pt x="930" y="1907"/>
                    </a:lnTo>
                    <a:lnTo>
                      <a:pt x="938" y="1905"/>
                    </a:lnTo>
                    <a:lnTo>
                      <a:pt x="947" y="1904"/>
                    </a:lnTo>
                    <a:lnTo>
                      <a:pt x="954" y="1902"/>
                    </a:lnTo>
                    <a:lnTo>
                      <a:pt x="961" y="1902"/>
                    </a:lnTo>
                    <a:lnTo>
                      <a:pt x="968" y="1901"/>
                    </a:lnTo>
                    <a:lnTo>
                      <a:pt x="975" y="1900"/>
                    </a:lnTo>
                    <a:lnTo>
                      <a:pt x="981" y="1898"/>
                    </a:lnTo>
                    <a:lnTo>
                      <a:pt x="988" y="1898"/>
                    </a:lnTo>
                    <a:lnTo>
                      <a:pt x="993" y="1897"/>
                    </a:lnTo>
                    <a:lnTo>
                      <a:pt x="999" y="1897"/>
                    </a:lnTo>
                    <a:lnTo>
                      <a:pt x="1003" y="1897"/>
                    </a:lnTo>
                    <a:lnTo>
                      <a:pt x="1009" y="1895"/>
                    </a:lnTo>
                    <a:lnTo>
                      <a:pt x="1011" y="1895"/>
                    </a:lnTo>
                    <a:lnTo>
                      <a:pt x="1016" y="1895"/>
                    </a:lnTo>
                    <a:lnTo>
                      <a:pt x="1018" y="1895"/>
                    </a:lnTo>
                    <a:lnTo>
                      <a:pt x="1023" y="1895"/>
                    </a:lnTo>
                    <a:lnTo>
                      <a:pt x="1024" y="1895"/>
                    </a:lnTo>
                    <a:lnTo>
                      <a:pt x="1027" y="1895"/>
                    </a:lnTo>
                    <a:lnTo>
                      <a:pt x="1030" y="1895"/>
                    </a:lnTo>
                    <a:lnTo>
                      <a:pt x="1032" y="1895"/>
                    </a:lnTo>
                    <a:lnTo>
                      <a:pt x="1037" y="1895"/>
                    </a:lnTo>
                    <a:lnTo>
                      <a:pt x="1041" y="1895"/>
                    </a:lnTo>
                    <a:lnTo>
                      <a:pt x="1045" y="1895"/>
                    </a:lnTo>
                    <a:lnTo>
                      <a:pt x="1049" y="1897"/>
                    </a:lnTo>
                    <a:lnTo>
                      <a:pt x="1055" y="1897"/>
                    </a:lnTo>
                    <a:lnTo>
                      <a:pt x="1060" y="1897"/>
                    </a:lnTo>
                    <a:lnTo>
                      <a:pt x="1065" y="1897"/>
                    </a:lnTo>
                    <a:lnTo>
                      <a:pt x="1070" y="1897"/>
                    </a:lnTo>
                    <a:lnTo>
                      <a:pt x="1076" y="1897"/>
                    </a:lnTo>
                    <a:lnTo>
                      <a:pt x="1081" y="1897"/>
                    </a:lnTo>
                    <a:lnTo>
                      <a:pt x="1087" y="1897"/>
                    </a:lnTo>
                    <a:lnTo>
                      <a:pt x="1093" y="1897"/>
                    </a:lnTo>
                    <a:lnTo>
                      <a:pt x="1098" y="1897"/>
                    </a:lnTo>
                    <a:lnTo>
                      <a:pt x="1104" y="1898"/>
                    </a:lnTo>
                    <a:lnTo>
                      <a:pt x="1109" y="1897"/>
                    </a:lnTo>
                    <a:lnTo>
                      <a:pt x="1115" y="1897"/>
                    </a:lnTo>
                    <a:lnTo>
                      <a:pt x="1119" y="1897"/>
                    </a:lnTo>
                    <a:lnTo>
                      <a:pt x="1125" y="1897"/>
                    </a:lnTo>
                    <a:lnTo>
                      <a:pt x="1130" y="1897"/>
                    </a:lnTo>
                    <a:lnTo>
                      <a:pt x="1136" y="1897"/>
                    </a:lnTo>
                    <a:lnTo>
                      <a:pt x="1140" y="1897"/>
                    </a:lnTo>
                    <a:lnTo>
                      <a:pt x="1144" y="1897"/>
                    </a:lnTo>
                    <a:lnTo>
                      <a:pt x="1149" y="1897"/>
                    </a:lnTo>
                    <a:lnTo>
                      <a:pt x="1153" y="1897"/>
                    </a:lnTo>
                    <a:lnTo>
                      <a:pt x="1156" y="1897"/>
                    </a:lnTo>
                    <a:lnTo>
                      <a:pt x="1160" y="1897"/>
                    </a:lnTo>
                    <a:lnTo>
                      <a:pt x="1165" y="1897"/>
                    </a:lnTo>
                    <a:lnTo>
                      <a:pt x="1170" y="1895"/>
                    </a:lnTo>
                    <a:lnTo>
                      <a:pt x="1172" y="1894"/>
                    </a:lnTo>
                    <a:lnTo>
                      <a:pt x="1177" y="1894"/>
                    </a:lnTo>
                    <a:lnTo>
                      <a:pt x="1179" y="1892"/>
                    </a:lnTo>
                    <a:lnTo>
                      <a:pt x="1184" y="1891"/>
                    </a:lnTo>
                    <a:lnTo>
                      <a:pt x="1188" y="1891"/>
                    </a:lnTo>
                    <a:lnTo>
                      <a:pt x="1192" y="1890"/>
                    </a:lnTo>
                    <a:lnTo>
                      <a:pt x="1196" y="1890"/>
                    </a:lnTo>
                    <a:lnTo>
                      <a:pt x="1202" y="1888"/>
                    </a:lnTo>
                    <a:lnTo>
                      <a:pt x="1207" y="1887"/>
                    </a:lnTo>
                    <a:lnTo>
                      <a:pt x="1214" y="1885"/>
                    </a:lnTo>
                    <a:lnTo>
                      <a:pt x="1220" y="1884"/>
                    </a:lnTo>
                    <a:lnTo>
                      <a:pt x="1227" y="1884"/>
                    </a:lnTo>
                    <a:lnTo>
                      <a:pt x="1235" y="1882"/>
                    </a:lnTo>
                    <a:lnTo>
                      <a:pt x="1242" y="1881"/>
                    </a:lnTo>
                    <a:lnTo>
                      <a:pt x="1249" y="1880"/>
                    </a:lnTo>
                    <a:lnTo>
                      <a:pt x="1258" y="1878"/>
                    </a:lnTo>
                    <a:lnTo>
                      <a:pt x="1266" y="1877"/>
                    </a:lnTo>
                    <a:lnTo>
                      <a:pt x="1275" y="1875"/>
                    </a:lnTo>
                    <a:lnTo>
                      <a:pt x="1283" y="1872"/>
                    </a:lnTo>
                    <a:lnTo>
                      <a:pt x="1291" y="1871"/>
                    </a:lnTo>
                    <a:lnTo>
                      <a:pt x="1301" y="1870"/>
                    </a:lnTo>
                    <a:lnTo>
                      <a:pt x="1311" y="1868"/>
                    </a:lnTo>
                    <a:lnTo>
                      <a:pt x="1319" y="1867"/>
                    </a:lnTo>
                    <a:lnTo>
                      <a:pt x="1329" y="1865"/>
                    </a:lnTo>
                    <a:lnTo>
                      <a:pt x="1339" y="1862"/>
                    </a:lnTo>
                    <a:lnTo>
                      <a:pt x="1349" y="1862"/>
                    </a:lnTo>
                    <a:lnTo>
                      <a:pt x="1359" y="1859"/>
                    </a:lnTo>
                    <a:lnTo>
                      <a:pt x="1368" y="1858"/>
                    </a:lnTo>
                    <a:lnTo>
                      <a:pt x="1378" y="1857"/>
                    </a:lnTo>
                    <a:lnTo>
                      <a:pt x="1388" y="1857"/>
                    </a:lnTo>
                    <a:lnTo>
                      <a:pt x="1398" y="1854"/>
                    </a:lnTo>
                    <a:lnTo>
                      <a:pt x="1408" y="1852"/>
                    </a:lnTo>
                    <a:lnTo>
                      <a:pt x="1417" y="1849"/>
                    </a:lnTo>
                    <a:lnTo>
                      <a:pt x="1427" y="1849"/>
                    </a:lnTo>
                    <a:lnTo>
                      <a:pt x="1437" y="1847"/>
                    </a:lnTo>
                    <a:lnTo>
                      <a:pt x="1447" y="1845"/>
                    </a:lnTo>
                    <a:lnTo>
                      <a:pt x="1457" y="1844"/>
                    </a:lnTo>
                    <a:lnTo>
                      <a:pt x="1466" y="1842"/>
                    </a:lnTo>
                    <a:lnTo>
                      <a:pt x="1475" y="1841"/>
                    </a:lnTo>
                    <a:lnTo>
                      <a:pt x="1485" y="1839"/>
                    </a:lnTo>
                    <a:lnTo>
                      <a:pt x="1493" y="1838"/>
                    </a:lnTo>
                    <a:lnTo>
                      <a:pt x="1503" y="1837"/>
                    </a:lnTo>
                    <a:lnTo>
                      <a:pt x="1511" y="1834"/>
                    </a:lnTo>
                    <a:lnTo>
                      <a:pt x="1520" y="1834"/>
                    </a:lnTo>
                    <a:lnTo>
                      <a:pt x="1528" y="1832"/>
                    </a:lnTo>
                    <a:lnTo>
                      <a:pt x="1538" y="1831"/>
                    </a:lnTo>
                    <a:lnTo>
                      <a:pt x="1545" y="1829"/>
                    </a:lnTo>
                    <a:lnTo>
                      <a:pt x="1552" y="1829"/>
                    </a:lnTo>
                    <a:lnTo>
                      <a:pt x="1559" y="1828"/>
                    </a:lnTo>
                    <a:lnTo>
                      <a:pt x="1567" y="1827"/>
                    </a:lnTo>
                    <a:lnTo>
                      <a:pt x="1573" y="1825"/>
                    </a:lnTo>
                    <a:lnTo>
                      <a:pt x="1580" y="1825"/>
                    </a:lnTo>
                    <a:lnTo>
                      <a:pt x="1585" y="1824"/>
                    </a:lnTo>
                    <a:lnTo>
                      <a:pt x="1591" y="1824"/>
                    </a:lnTo>
                    <a:lnTo>
                      <a:pt x="1595" y="1824"/>
                    </a:lnTo>
                    <a:lnTo>
                      <a:pt x="1601" y="1822"/>
                    </a:lnTo>
                    <a:lnTo>
                      <a:pt x="1605" y="1822"/>
                    </a:lnTo>
                    <a:lnTo>
                      <a:pt x="1609" y="1822"/>
                    </a:lnTo>
                    <a:lnTo>
                      <a:pt x="1615" y="1822"/>
                    </a:lnTo>
                    <a:lnTo>
                      <a:pt x="1621" y="1822"/>
                    </a:lnTo>
                    <a:lnTo>
                      <a:pt x="1623" y="1822"/>
                    </a:lnTo>
                    <a:lnTo>
                      <a:pt x="1628" y="1822"/>
                    </a:lnTo>
                    <a:lnTo>
                      <a:pt x="1632" y="1822"/>
                    </a:lnTo>
                    <a:lnTo>
                      <a:pt x="1639" y="1824"/>
                    </a:lnTo>
                    <a:lnTo>
                      <a:pt x="1640" y="1824"/>
                    </a:lnTo>
                    <a:lnTo>
                      <a:pt x="1644" y="1824"/>
                    </a:lnTo>
                    <a:lnTo>
                      <a:pt x="1647" y="1824"/>
                    </a:lnTo>
                    <a:lnTo>
                      <a:pt x="1651" y="1824"/>
                    </a:lnTo>
                    <a:lnTo>
                      <a:pt x="1654" y="1824"/>
                    </a:lnTo>
                    <a:lnTo>
                      <a:pt x="1658" y="1825"/>
                    </a:lnTo>
                    <a:lnTo>
                      <a:pt x="1661" y="1825"/>
                    </a:lnTo>
                    <a:lnTo>
                      <a:pt x="1665" y="1825"/>
                    </a:lnTo>
                    <a:lnTo>
                      <a:pt x="1670" y="1825"/>
                    </a:lnTo>
                    <a:lnTo>
                      <a:pt x="1674" y="1825"/>
                    </a:lnTo>
                    <a:lnTo>
                      <a:pt x="1678" y="1825"/>
                    </a:lnTo>
                    <a:lnTo>
                      <a:pt x="1682" y="1827"/>
                    </a:lnTo>
                    <a:lnTo>
                      <a:pt x="1686" y="1827"/>
                    </a:lnTo>
                    <a:lnTo>
                      <a:pt x="1691" y="1827"/>
                    </a:lnTo>
                    <a:lnTo>
                      <a:pt x="1695" y="1827"/>
                    </a:lnTo>
                    <a:lnTo>
                      <a:pt x="1699" y="1827"/>
                    </a:lnTo>
                    <a:lnTo>
                      <a:pt x="1703" y="1827"/>
                    </a:lnTo>
                    <a:lnTo>
                      <a:pt x="1709" y="1827"/>
                    </a:lnTo>
                    <a:lnTo>
                      <a:pt x="1713" y="1827"/>
                    </a:lnTo>
                    <a:lnTo>
                      <a:pt x="1719" y="1828"/>
                    </a:lnTo>
                    <a:lnTo>
                      <a:pt x="1723" y="1828"/>
                    </a:lnTo>
                    <a:lnTo>
                      <a:pt x="1727" y="1828"/>
                    </a:lnTo>
                    <a:lnTo>
                      <a:pt x="1733" y="1828"/>
                    </a:lnTo>
                    <a:lnTo>
                      <a:pt x="1737" y="1829"/>
                    </a:lnTo>
                    <a:lnTo>
                      <a:pt x="1741" y="1829"/>
                    </a:lnTo>
                    <a:lnTo>
                      <a:pt x="1745" y="1829"/>
                    </a:lnTo>
                    <a:lnTo>
                      <a:pt x="1749" y="1829"/>
                    </a:lnTo>
                    <a:lnTo>
                      <a:pt x="1754" y="1829"/>
                    </a:lnTo>
                    <a:lnTo>
                      <a:pt x="1759" y="1829"/>
                    </a:lnTo>
                    <a:lnTo>
                      <a:pt x="1763" y="1829"/>
                    </a:lnTo>
                    <a:lnTo>
                      <a:pt x="1768" y="1829"/>
                    </a:lnTo>
                    <a:lnTo>
                      <a:pt x="1772" y="1829"/>
                    </a:lnTo>
                    <a:lnTo>
                      <a:pt x="1776" y="1828"/>
                    </a:lnTo>
                    <a:lnTo>
                      <a:pt x="1779" y="1828"/>
                    </a:lnTo>
                    <a:lnTo>
                      <a:pt x="1783" y="1828"/>
                    </a:lnTo>
                    <a:lnTo>
                      <a:pt x="1787" y="1828"/>
                    </a:lnTo>
                    <a:lnTo>
                      <a:pt x="1791" y="1828"/>
                    </a:lnTo>
                    <a:lnTo>
                      <a:pt x="1796" y="1828"/>
                    </a:lnTo>
                    <a:lnTo>
                      <a:pt x="1800" y="1828"/>
                    </a:lnTo>
                    <a:lnTo>
                      <a:pt x="1803" y="1828"/>
                    </a:lnTo>
                    <a:lnTo>
                      <a:pt x="1808" y="1827"/>
                    </a:lnTo>
                    <a:lnTo>
                      <a:pt x="1815" y="1827"/>
                    </a:lnTo>
                    <a:lnTo>
                      <a:pt x="1819" y="1825"/>
                    </a:lnTo>
                    <a:lnTo>
                      <a:pt x="1825" y="1825"/>
                    </a:lnTo>
                    <a:lnTo>
                      <a:pt x="1828" y="1824"/>
                    </a:lnTo>
                    <a:lnTo>
                      <a:pt x="1832" y="1822"/>
                    </a:lnTo>
                    <a:lnTo>
                      <a:pt x="1833" y="1821"/>
                    </a:lnTo>
                    <a:lnTo>
                      <a:pt x="1835" y="1819"/>
                    </a:lnTo>
                    <a:lnTo>
                      <a:pt x="1836" y="1815"/>
                    </a:lnTo>
                    <a:lnTo>
                      <a:pt x="1838" y="1812"/>
                    </a:lnTo>
                    <a:lnTo>
                      <a:pt x="1838" y="1806"/>
                    </a:lnTo>
                    <a:lnTo>
                      <a:pt x="1838" y="1802"/>
                    </a:lnTo>
                    <a:lnTo>
                      <a:pt x="1838" y="1798"/>
                    </a:lnTo>
                    <a:lnTo>
                      <a:pt x="1838" y="1794"/>
                    </a:lnTo>
                    <a:lnTo>
                      <a:pt x="1838" y="1788"/>
                    </a:lnTo>
                    <a:lnTo>
                      <a:pt x="1838" y="1784"/>
                    </a:lnTo>
                    <a:lnTo>
                      <a:pt x="1838" y="1779"/>
                    </a:lnTo>
                    <a:lnTo>
                      <a:pt x="1836" y="1775"/>
                    </a:lnTo>
                    <a:lnTo>
                      <a:pt x="1836" y="1771"/>
                    </a:lnTo>
                    <a:lnTo>
                      <a:pt x="1836" y="1768"/>
                    </a:lnTo>
                    <a:lnTo>
                      <a:pt x="1835" y="1763"/>
                    </a:lnTo>
                    <a:lnTo>
                      <a:pt x="1835" y="1762"/>
                    </a:lnTo>
                    <a:lnTo>
                      <a:pt x="1835" y="1761"/>
                    </a:lnTo>
                    <a:lnTo>
                      <a:pt x="1838" y="1759"/>
                    </a:lnTo>
                    <a:lnTo>
                      <a:pt x="1839" y="1755"/>
                    </a:lnTo>
                    <a:lnTo>
                      <a:pt x="1843" y="1749"/>
                    </a:lnTo>
                    <a:lnTo>
                      <a:pt x="1847" y="1743"/>
                    </a:lnTo>
                    <a:lnTo>
                      <a:pt x="1852" y="1736"/>
                    </a:lnTo>
                    <a:lnTo>
                      <a:pt x="1853" y="1732"/>
                    </a:lnTo>
                    <a:lnTo>
                      <a:pt x="1856" y="1729"/>
                    </a:lnTo>
                    <a:lnTo>
                      <a:pt x="1859" y="1725"/>
                    </a:lnTo>
                    <a:lnTo>
                      <a:pt x="1861" y="1720"/>
                    </a:lnTo>
                    <a:lnTo>
                      <a:pt x="1864" y="1716"/>
                    </a:lnTo>
                    <a:lnTo>
                      <a:pt x="1866" y="1712"/>
                    </a:lnTo>
                    <a:lnTo>
                      <a:pt x="1868" y="1708"/>
                    </a:lnTo>
                    <a:lnTo>
                      <a:pt x="1871" y="1703"/>
                    </a:lnTo>
                    <a:lnTo>
                      <a:pt x="1873" y="1699"/>
                    </a:lnTo>
                    <a:lnTo>
                      <a:pt x="1875" y="1695"/>
                    </a:lnTo>
                    <a:lnTo>
                      <a:pt x="1877" y="1690"/>
                    </a:lnTo>
                    <a:lnTo>
                      <a:pt x="1880" y="1688"/>
                    </a:lnTo>
                    <a:lnTo>
                      <a:pt x="1881" y="1683"/>
                    </a:lnTo>
                    <a:lnTo>
                      <a:pt x="1882" y="1679"/>
                    </a:lnTo>
                    <a:lnTo>
                      <a:pt x="1884" y="1676"/>
                    </a:lnTo>
                    <a:lnTo>
                      <a:pt x="1885" y="1673"/>
                    </a:lnTo>
                    <a:lnTo>
                      <a:pt x="1887" y="1666"/>
                    </a:lnTo>
                    <a:lnTo>
                      <a:pt x="1888" y="1663"/>
                    </a:lnTo>
                    <a:lnTo>
                      <a:pt x="1888" y="1659"/>
                    </a:lnTo>
                    <a:lnTo>
                      <a:pt x="1887" y="1655"/>
                    </a:lnTo>
                    <a:lnTo>
                      <a:pt x="1885" y="1649"/>
                    </a:lnTo>
                    <a:lnTo>
                      <a:pt x="1884" y="1643"/>
                    </a:lnTo>
                    <a:lnTo>
                      <a:pt x="1881" y="1640"/>
                    </a:lnTo>
                    <a:lnTo>
                      <a:pt x="1880" y="1636"/>
                    </a:lnTo>
                    <a:lnTo>
                      <a:pt x="1878" y="1632"/>
                    </a:lnTo>
                    <a:lnTo>
                      <a:pt x="1878" y="1629"/>
                    </a:lnTo>
                    <a:lnTo>
                      <a:pt x="1875" y="1623"/>
                    </a:lnTo>
                    <a:lnTo>
                      <a:pt x="1874" y="1619"/>
                    </a:lnTo>
                    <a:lnTo>
                      <a:pt x="1871" y="1614"/>
                    </a:lnTo>
                    <a:lnTo>
                      <a:pt x="1870" y="1610"/>
                    </a:lnTo>
                    <a:lnTo>
                      <a:pt x="1867" y="1604"/>
                    </a:lnTo>
                    <a:lnTo>
                      <a:pt x="1866" y="1599"/>
                    </a:lnTo>
                    <a:lnTo>
                      <a:pt x="1863" y="1594"/>
                    </a:lnTo>
                    <a:lnTo>
                      <a:pt x="1860" y="1589"/>
                    </a:lnTo>
                    <a:lnTo>
                      <a:pt x="1859" y="1583"/>
                    </a:lnTo>
                    <a:lnTo>
                      <a:pt x="1856" y="1577"/>
                    </a:lnTo>
                    <a:lnTo>
                      <a:pt x="1853" y="1571"/>
                    </a:lnTo>
                    <a:lnTo>
                      <a:pt x="1852" y="1566"/>
                    </a:lnTo>
                    <a:lnTo>
                      <a:pt x="1847" y="1559"/>
                    </a:lnTo>
                    <a:lnTo>
                      <a:pt x="1845" y="1553"/>
                    </a:lnTo>
                    <a:lnTo>
                      <a:pt x="1842" y="1546"/>
                    </a:lnTo>
                    <a:lnTo>
                      <a:pt x="1839" y="1540"/>
                    </a:lnTo>
                    <a:lnTo>
                      <a:pt x="1836" y="1533"/>
                    </a:lnTo>
                    <a:lnTo>
                      <a:pt x="1833" y="1527"/>
                    </a:lnTo>
                    <a:lnTo>
                      <a:pt x="1831" y="1520"/>
                    </a:lnTo>
                    <a:lnTo>
                      <a:pt x="1828" y="1514"/>
                    </a:lnTo>
                    <a:lnTo>
                      <a:pt x="1825" y="1507"/>
                    </a:lnTo>
                    <a:lnTo>
                      <a:pt x="1821" y="1501"/>
                    </a:lnTo>
                    <a:lnTo>
                      <a:pt x="1818" y="1494"/>
                    </a:lnTo>
                    <a:lnTo>
                      <a:pt x="1815" y="1488"/>
                    </a:lnTo>
                    <a:lnTo>
                      <a:pt x="1812" y="1481"/>
                    </a:lnTo>
                    <a:lnTo>
                      <a:pt x="1808" y="1475"/>
                    </a:lnTo>
                    <a:lnTo>
                      <a:pt x="1805" y="1468"/>
                    </a:lnTo>
                    <a:lnTo>
                      <a:pt x="1803" y="1463"/>
                    </a:lnTo>
                    <a:lnTo>
                      <a:pt x="1800" y="1457"/>
                    </a:lnTo>
                    <a:lnTo>
                      <a:pt x="1797" y="1450"/>
                    </a:lnTo>
                    <a:lnTo>
                      <a:pt x="1793" y="1443"/>
                    </a:lnTo>
                    <a:lnTo>
                      <a:pt x="1790" y="1437"/>
                    </a:lnTo>
                    <a:lnTo>
                      <a:pt x="1787" y="1431"/>
                    </a:lnTo>
                    <a:lnTo>
                      <a:pt x="1784" y="1425"/>
                    </a:lnTo>
                    <a:lnTo>
                      <a:pt x="1782" y="1420"/>
                    </a:lnTo>
                    <a:lnTo>
                      <a:pt x="1779" y="1415"/>
                    </a:lnTo>
                    <a:lnTo>
                      <a:pt x="1775" y="1408"/>
                    </a:lnTo>
                    <a:lnTo>
                      <a:pt x="1773" y="1402"/>
                    </a:lnTo>
                    <a:lnTo>
                      <a:pt x="1769" y="1398"/>
                    </a:lnTo>
                    <a:lnTo>
                      <a:pt x="1766" y="1394"/>
                    </a:lnTo>
                    <a:lnTo>
                      <a:pt x="1763" y="1388"/>
                    </a:lnTo>
                    <a:lnTo>
                      <a:pt x="1761" y="1384"/>
                    </a:lnTo>
                    <a:lnTo>
                      <a:pt x="1758" y="1379"/>
                    </a:lnTo>
                    <a:lnTo>
                      <a:pt x="1756" y="1375"/>
                    </a:lnTo>
                    <a:lnTo>
                      <a:pt x="1754" y="1371"/>
                    </a:lnTo>
                    <a:lnTo>
                      <a:pt x="1751" y="1368"/>
                    </a:lnTo>
                    <a:lnTo>
                      <a:pt x="1748" y="1364"/>
                    </a:lnTo>
                    <a:lnTo>
                      <a:pt x="1747" y="1361"/>
                    </a:lnTo>
                    <a:lnTo>
                      <a:pt x="1742" y="1355"/>
                    </a:lnTo>
                    <a:lnTo>
                      <a:pt x="1740" y="1351"/>
                    </a:lnTo>
                    <a:lnTo>
                      <a:pt x="1735" y="1347"/>
                    </a:lnTo>
                    <a:lnTo>
                      <a:pt x="1731" y="1342"/>
                    </a:lnTo>
                    <a:lnTo>
                      <a:pt x="1727" y="1339"/>
                    </a:lnTo>
                    <a:lnTo>
                      <a:pt x="1724" y="1336"/>
                    </a:lnTo>
                    <a:lnTo>
                      <a:pt x="1719" y="1331"/>
                    </a:lnTo>
                    <a:lnTo>
                      <a:pt x="1713" y="1326"/>
                    </a:lnTo>
                    <a:lnTo>
                      <a:pt x="1706" y="1324"/>
                    </a:lnTo>
                    <a:lnTo>
                      <a:pt x="1703" y="1321"/>
                    </a:lnTo>
                    <a:lnTo>
                      <a:pt x="1699" y="1319"/>
                    </a:lnTo>
                    <a:lnTo>
                      <a:pt x="1695" y="1319"/>
                    </a:lnTo>
                    <a:lnTo>
                      <a:pt x="1692" y="1319"/>
                    </a:lnTo>
                    <a:lnTo>
                      <a:pt x="1689" y="1319"/>
                    </a:lnTo>
                    <a:lnTo>
                      <a:pt x="1686" y="1319"/>
                    </a:lnTo>
                    <a:lnTo>
                      <a:pt x="1685" y="1319"/>
                    </a:lnTo>
                    <a:lnTo>
                      <a:pt x="1682" y="1321"/>
                    </a:lnTo>
                    <a:lnTo>
                      <a:pt x="1682" y="1322"/>
                    </a:lnTo>
                    <a:lnTo>
                      <a:pt x="1682" y="1321"/>
                    </a:lnTo>
                    <a:lnTo>
                      <a:pt x="1682" y="1319"/>
                    </a:lnTo>
                    <a:lnTo>
                      <a:pt x="1682" y="1316"/>
                    </a:lnTo>
                    <a:lnTo>
                      <a:pt x="1685" y="1314"/>
                    </a:lnTo>
                    <a:lnTo>
                      <a:pt x="1685" y="1308"/>
                    </a:lnTo>
                    <a:lnTo>
                      <a:pt x="1686" y="1302"/>
                    </a:lnTo>
                    <a:lnTo>
                      <a:pt x="1686" y="1299"/>
                    </a:lnTo>
                    <a:lnTo>
                      <a:pt x="1688" y="1296"/>
                    </a:lnTo>
                    <a:lnTo>
                      <a:pt x="1688" y="1292"/>
                    </a:lnTo>
                    <a:lnTo>
                      <a:pt x="1689" y="1289"/>
                    </a:lnTo>
                    <a:lnTo>
                      <a:pt x="1689" y="1285"/>
                    </a:lnTo>
                    <a:lnTo>
                      <a:pt x="1691" y="1281"/>
                    </a:lnTo>
                    <a:lnTo>
                      <a:pt x="1691" y="1276"/>
                    </a:lnTo>
                    <a:lnTo>
                      <a:pt x="1691" y="1272"/>
                    </a:lnTo>
                    <a:lnTo>
                      <a:pt x="1691" y="1266"/>
                    </a:lnTo>
                    <a:lnTo>
                      <a:pt x="1692" y="1262"/>
                    </a:lnTo>
                    <a:lnTo>
                      <a:pt x="1692" y="1258"/>
                    </a:lnTo>
                    <a:lnTo>
                      <a:pt x="1692" y="1253"/>
                    </a:lnTo>
                    <a:lnTo>
                      <a:pt x="1692" y="1248"/>
                    </a:lnTo>
                    <a:lnTo>
                      <a:pt x="1691" y="1243"/>
                    </a:lnTo>
                    <a:lnTo>
                      <a:pt x="1691" y="1238"/>
                    </a:lnTo>
                    <a:lnTo>
                      <a:pt x="1691" y="1232"/>
                    </a:lnTo>
                    <a:lnTo>
                      <a:pt x="1689" y="1228"/>
                    </a:lnTo>
                    <a:lnTo>
                      <a:pt x="1688" y="1222"/>
                    </a:lnTo>
                    <a:lnTo>
                      <a:pt x="1688" y="1216"/>
                    </a:lnTo>
                    <a:lnTo>
                      <a:pt x="1686" y="1212"/>
                    </a:lnTo>
                    <a:lnTo>
                      <a:pt x="1686" y="1209"/>
                    </a:lnTo>
                    <a:lnTo>
                      <a:pt x="1685" y="1205"/>
                    </a:lnTo>
                    <a:lnTo>
                      <a:pt x="1684" y="1202"/>
                    </a:lnTo>
                    <a:lnTo>
                      <a:pt x="1684" y="1199"/>
                    </a:lnTo>
                    <a:lnTo>
                      <a:pt x="1681" y="1195"/>
                    </a:lnTo>
                    <a:lnTo>
                      <a:pt x="1679" y="1190"/>
                    </a:lnTo>
                    <a:lnTo>
                      <a:pt x="1679" y="1187"/>
                    </a:lnTo>
                    <a:lnTo>
                      <a:pt x="1678" y="1183"/>
                    </a:lnTo>
                    <a:lnTo>
                      <a:pt x="1675" y="1179"/>
                    </a:lnTo>
                    <a:lnTo>
                      <a:pt x="1672" y="1175"/>
                    </a:lnTo>
                    <a:lnTo>
                      <a:pt x="1671" y="1170"/>
                    </a:lnTo>
                    <a:lnTo>
                      <a:pt x="1670" y="1166"/>
                    </a:lnTo>
                    <a:lnTo>
                      <a:pt x="1667" y="1162"/>
                    </a:lnTo>
                    <a:lnTo>
                      <a:pt x="1665" y="1156"/>
                    </a:lnTo>
                    <a:lnTo>
                      <a:pt x="1663" y="1152"/>
                    </a:lnTo>
                    <a:lnTo>
                      <a:pt x="1660" y="1147"/>
                    </a:lnTo>
                    <a:lnTo>
                      <a:pt x="1657" y="1142"/>
                    </a:lnTo>
                    <a:lnTo>
                      <a:pt x="1654" y="1137"/>
                    </a:lnTo>
                    <a:lnTo>
                      <a:pt x="1653" y="1132"/>
                    </a:lnTo>
                    <a:lnTo>
                      <a:pt x="1650" y="1126"/>
                    </a:lnTo>
                    <a:lnTo>
                      <a:pt x="1647" y="1122"/>
                    </a:lnTo>
                    <a:lnTo>
                      <a:pt x="1644" y="1116"/>
                    </a:lnTo>
                    <a:lnTo>
                      <a:pt x="1642" y="1112"/>
                    </a:lnTo>
                    <a:lnTo>
                      <a:pt x="1639" y="1106"/>
                    </a:lnTo>
                    <a:lnTo>
                      <a:pt x="1636" y="1100"/>
                    </a:lnTo>
                    <a:lnTo>
                      <a:pt x="1633" y="1094"/>
                    </a:lnTo>
                    <a:lnTo>
                      <a:pt x="1629" y="1090"/>
                    </a:lnTo>
                    <a:lnTo>
                      <a:pt x="1628" y="1084"/>
                    </a:lnTo>
                    <a:lnTo>
                      <a:pt x="1623" y="1079"/>
                    </a:lnTo>
                    <a:lnTo>
                      <a:pt x="1621" y="1073"/>
                    </a:lnTo>
                    <a:lnTo>
                      <a:pt x="1618" y="1069"/>
                    </a:lnTo>
                    <a:lnTo>
                      <a:pt x="1615" y="1064"/>
                    </a:lnTo>
                    <a:lnTo>
                      <a:pt x="1612" y="1059"/>
                    </a:lnTo>
                    <a:lnTo>
                      <a:pt x="1609" y="1053"/>
                    </a:lnTo>
                    <a:lnTo>
                      <a:pt x="1607" y="1047"/>
                    </a:lnTo>
                    <a:lnTo>
                      <a:pt x="1604" y="1043"/>
                    </a:lnTo>
                    <a:lnTo>
                      <a:pt x="1601" y="1037"/>
                    </a:lnTo>
                    <a:lnTo>
                      <a:pt x="1598" y="1033"/>
                    </a:lnTo>
                    <a:lnTo>
                      <a:pt x="1594" y="1027"/>
                    </a:lnTo>
                    <a:lnTo>
                      <a:pt x="1592" y="1024"/>
                    </a:lnTo>
                    <a:lnTo>
                      <a:pt x="1588" y="1018"/>
                    </a:lnTo>
                    <a:lnTo>
                      <a:pt x="1587" y="1014"/>
                    </a:lnTo>
                    <a:lnTo>
                      <a:pt x="1583" y="1010"/>
                    </a:lnTo>
                    <a:lnTo>
                      <a:pt x="1581" y="1006"/>
                    </a:lnTo>
                    <a:lnTo>
                      <a:pt x="1578" y="1001"/>
                    </a:lnTo>
                    <a:lnTo>
                      <a:pt x="1576" y="997"/>
                    </a:lnTo>
                    <a:lnTo>
                      <a:pt x="1574" y="994"/>
                    </a:lnTo>
                    <a:lnTo>
                      <a:pt x="1573" y="990"/>
                    </a:lnTo>
                    <a:lnTo>
                      <a:pt x="1570" y="987"/>
                    </a:lnTo>
                    <a:lnTo>
                      <a:pt x="1567" y="983"/>
                    </a:lnTo>
                    <a:lnTo>
                      <a:pt x="1566" y="980"/>
                    </a:lnTo>
                    <a:lnTo>
                      <a:pt x="1564" y="977"/>
                    </a:lnTo>
                    <a:lnTo>
                      <a:pt x="1560" y="971"/>
                    </a:lnTo>
                    <a:lnTo>
                      <a:pt x="1559" y="967"/>
                    </a:lnTo>
                    <a:lnTo>
                      <a:pt x="1556" y="963"/>
                    </a:lnTo>
                    <a:lnTo>
                      <a:pt x="1555" y="961"/>
                    </a:lnTo>
                    <a:lnTo>
                      <a:pt x="1553" y="960"/>
                    </a:lnTo>
                    <a:lnTo>
                      <a:pt x="1553" y="958"/>
                    </a:lnTo>
                    <a:lnTo>
                      <a:pt x="1553" y="955"/>
                    </a:lnTo>
                    <a:lnTo>
                      <a:pt x="1555" y="952"/>
                    </a:lnTo>
                    <a:lnTo>
                      <a:pt x="1556" y="948"/>
                    </a:lnTo>
                    <a:lnTo>
                      <a:pt x="1557" y="941"/>
                    </a:lnTo>
                    <a:lnTo>
                      <a:pt x="1560" y="934"/>
                    </a:lnTo>
                    <a:lnTo>
                      <a:pt x="1560" y="930"/>
                    </a:lnTo>
                    <a:lnTo>
                      <a:pt x="1562" y="927"/>
                    </a:lnTo>
                    <a:lnTo>
                      <a:pt x="1563" y="921"/>
                    </a:lnTo>
                    <a:lnTo>
                      <a:pt x="1564" y="918"/>
                    </a:lnTo>
                    <a:lnTo>
                      <a:pt x="1566" y="912"/>
                    </a:lnTo>
                    <a:lnTo>
                      <a:pt x="1567" y="907"/>
                    </a:lnTo>
                    <a:lnTo>
                      <a:pt x="1567" y="902"/>
                    </a:lnTo>
                    <a:lnTo>
                      <a:pt x="1570" y="897"/>
                    </a:lnTo>
                    <a:lnTo>
                      <a:pt x="1571" y="891"/>
                    </a:lnTo>
                    <a:lnTo>
                      <a:pt x="1573" y="885"/>
                    </a:lnTo>
                    <a:lnTo>
                      <a:pt x="1574" y="879"/>
                    </a:lnTo>
                    <a:lnTo>
                      <a:pt x="1576" y="874"/>
                    </a:lnTo>
                    <a:lnTo>
                      <a:pt x="1577" y="868"/>
                    </a:lnTo>
                    <a:lnTo>
                      <a:pt x="1580" y="861"/>
                    </a:lnTo>
                    <a:lnTo>
                      <a:pt x="1581" y="855"/>
                    </a:lnTo>
                    <a:lnTo>
                      <a:pt x="1583" y="848"/>
                    </a:lnTo>
                    <a:lnTo>
                      <a:pt x="1585" y="841"/>
                    </a:lnTo>
                    <a:lnTo>
                      <a:pt x="1587" y="835"/>
                    </a:lnTo>
                    <a:lnTo>
                      <a:pt x="1588" y="828"/>
                    </a:lnTo>
                    <a:lnTo>
                      <a:pt x="1591" y="822"/>
                    </a:lnTo>
                    <a:lnTo>
                      <a:pt x="1591" y="818"/>
                    </a:lnTo>
                    <a:lnTo>
                      <a:pt x="1592" y="814"/>
                    </a:lnTo>
                    <a:lnTo>
                      <a:pt x="1592" y="811"/>
                    </a:lnTo>
                    <a:lnTo>
                      <a:pt x="1594" y="806"/>
                    </a:lnTo>
                    <a:lnTo>
                      <a:pt x="1594" y="803"/>
                    </a:lnTo>
                    <a:lnTo>
                      <a:pt x="1595" y="799"/>
                    </a:lnTo>
                    <a:lnTo>
                      <a:pt x="1595" y="796"/>
                    </a:lnTo>
                    <a:lnTo>
                      <a:pt x="1597" y="792"/>
                    </a:lnTo>
                    <a:lnTo>
                      <a:pt x="1597" y="789"/>
                    </a:lnTo>
                    <a:lnTo>
                      <a:pt x="1598" y="785"/>
                    </a:lnTo>
                    <a:lnTo>
                      <a:pt x="1598" y="781"/>
                    </a:lnTo>
                    <a:lnTo>
                      <a:pt x="1600" y="778"/>
                    </a:lnTo>
                    <a:lnTo>
                      <a:pt x="1600" y="771"/>
                    </a:lnTo>
                    <a:lnTo>
                      <a:pt x="1601" y="763"/>
                    </a:lnTo>
                    <a:lnTo>
                      <a:pt x="1601" y="760"/>
                    </a:lnTo>
                    <a:lnTo>
                      <a:pt x="1601" y="756"/>
                    </a:lnTo>
                    <a:lnTo>
                      <a:pt x="1601" y="752"/>
                    </a:lnTo>
                    <a:lnTo>
                      <a:pt x="1601" y="749"/>
                    </a:lnTo>
                    <a:lnTo>
                      <a:pt x="1602" y="742"/>
                    </a:lnTo>
                    <a:lnTo>
                      <a:pt x="1602" y="735"/>
                    </a:lnTo>
                    <a:lnTo>
                      <a:pt x="1602" y="728"/>
                    </a:lnTo>
                    <a:lnTo>
                      <a:pt x="1604" y="722"/>
                    </a:lnTo>
                    <a:lnTo>
                      <a:pt x="1604" y="716"/>
                    </a:lnTo>
                    <a:lnTo>
                      <a:pt x="1605" y="710"/>
                    </a:lnTo>
                    <a:lnTo>
                      <a:pt x="1605" y="703"/>
                    </a:lnTo>
                    <a:lnTo>
                      <a:pt x="1605" y="697"/>
                    </a:lnTo>
                    <a:lnTo>
                      <a:pt x="1605" y="692"/>
                    </a:lnTo>
                    <a:lnTo>
                      <a:pt x="1605" y="687"/>
                    </a:lnTo>
                    <a:lnTo>
                      <a:pt x="1605" y="680"/>
                    </a:lnTo>
                    <a:lnTo>
                      <a:pt x="1605" y="676"/>
                    </a:lnTo>
                    <a:lnTo>
                      <a:pt x="1605" y="672"/>
                    </a:lnTo>
                    <a:lnTo>
                      <a:pt x="1605" y="667"/>
                    </a:lnTo>
                    <a:lnTo>
                      <a:pt x="1605" y="663"/>
                    </a:lnTo>
                    <a:lnTo>
                      <a:pt x="1605" y="660"/>
                    </a:lnTo>
                    <a:lnTo>
                      <a:pt x="1605" y="656"/>
                    </a:lnTo>
                    <a:lnTo>
                      <a:pt x="1607" y="653"/>
                    </a:lnTo>
                    <a:lnTo>
                      <a:pt x="1607" y="647"/>
                    </a:lnTo>
                    <a:lnTo>
                      <a:pt x="1608" y="644"/>
                    </a:lnTo>
                    <a:lnTo>
                      <a:pt x="1608" y="640"/>
                    </a:lnTo>
                    <a:lnTo>
                      <a:pt x="1609" y="637"/>
                    </a:lnTo>
                    <a:lnTo>
                      <a:pt x="1611" y="632"/>
                    </a:lnTo>
                    <a:lnTo>
                      <a:pt x="1614" y="626"/>
                    </a:lnTo>
                    <a:lnTo>
                      <a:pt x="1614" y="622"/>
                    </a:lnTo>
                    <a:lnTo>
                      <a:pt x="1614" y="617"/>
                    </a:lnTo>
                    <a:lnTo>
                      <a:pt x="1615" y="614"/>
                    </a:lnTo>
                    <a:lnTo>
                      <a:pt x="1616" y="610"/>
                    </a:lnTo>
                    <a:lnTo>
                      <a:pt x="1616" y="607"/>
                    </a:lnTo>
                    <a:lnTo>
                      <a:pt x="1618" y="603"/>
                    </a:lnTo>
                    <a:lnTo>
                      <a:pt x="1618" y="599"/>
                    </a:lnTo>
                    <a:lnTo>
                      <a:pt x="1619" y="596"/>
                    </a:lnTo>
                    <a:lnTo>
                      <a:pt x="1619" y="591"/>
                    </a:lnTo>
                    <a:lnTo>
                      <a:pt x="1619" y="587"/>
                    </a:lnTo>
                    <a:lnTo>
                      <a:pt x="1619" y="583"/>
                    </a:lnTo>
                    <a:lnTo>
                      <a:pt x="1619" y="580"/>
                    </a:lnTo>
                    <a:lnTo>
                      <a:pt x="1618" y="576"/>
                    </a:lnTo>
                    <a:lnTo>
                      <a:pt x="1618" y="571"/>
                    </a:lnTo>
                    <a:lnTo>
                      <a:pt x="1616" y="568"/>
                    </a:lnTo>
                    <a:lnTo>
                      <a:pt x="1616" y="564"/>
                    </a:lnTo>
                    <a:lnTo>
                      <a:pt x="1614" y="561"/>
                    </a:lnTo>
                    <a:lnTo>
                      <a:pt x="1612" y="557"/>
                    </a:lnTo>
                    <a:lnTo>
                      <a:pt x="1609" y="554"/>
                    </a:lnTo>
                    <a:lnTo>
                      <a:pt x="1608" y="551"/>
                    </a:lnTo>
                    <a:lnTo>
                      <a:pt x="1605" y="548"/>
                    </a:lnTo>
                    <a:lnTo>
                      <a:pt x="1601" y="546"/>
                    </a:lnTo>
                    <a:lnTo>
                      <a:pt x="1598" y="543"/>
                    </a:lnTo>
                    <a:lnTo>
                      <a:pt x="1594" y="541"/>
                    </a:lnTo>
                    <a:lnTo>
                      <a:pt x="1590" y="538"/>
                    </a:lnTo>
                    <a:lnTo>
                      <a:pt x="1585" y="536"/>
                    </a:lnTo>
                    <a:lnTo>
                      <a:pt x="1581" y="534"/>
                    </a:lnTo>
                    <a:lnTo>
                      <a:pt x="1577" y="533"/>
                    </a:lnTo>
                    <a:lnTo>
                      <a:pt x="1573" y="530"/>
                    </a:lnTo>
                    <a:lnTo>
                      <a:pt x="1570" y="530"/>
                    </a:lnTo>
                    <a:lnTo>
                      <a:pt x="1567" y="528"/>
                    </a:lnTo>
                    <a:lnTo>
                      <a:pt x="1564" y="528"/>
                    </a:lnTo>
                    <a:lnTo>
                      <a:pt x="1557" y="527"/>
                    </a:lnTo>
                    <a:lnTo>
                      <a:pt x="1552" y="527"/>
                    </a:lnTo>
                    <a:lnTo>
                      <a:pt x="1546" y="527"/>
                    </a:lnTo>
                    <a:lnTo>
                      <a:pt x="1542" y="528"/>
                    </a:lnTo>
                    <a:lnTo>
                      <a:pt x="1536" y="528"/>
                    </a:lnTo>
                    <a:lnTo>
                      <a:pt x="1532" y="530"/>
                    </a:lnTo>
                    <a:lnTo>
                      <a:pt x="1528" y="533"/>
                    </a:lnTo>
                    <a:lnTo>
                      <a:pt x="1525" y="534"/>
                    </a:lnTo>
                    <a:lnTo>
                      <a:pt x="1521" y="536"/>
                    </a:lnTo>
                    <a:lnTo>
                      <a:pt x="1517" y="538"/>
                    </a:lnTo>
                    <a:lnTo>
                      <a:pt x="1514" y="541"/>
                    </a:lnTo>
                    <a:lnTo>
                      <a:pt x="1511" y="544"/>
                    </a:lnTo>
                    <a:lnTo>
                      <a:pt x="1507" y="548"/>
                    </a:lnTo>
                    <a:lnTo>
                      <a:pt x="1504" y="553"/>
                    </a:lnTo>
                    <a:lnTo>
                      <a:pt x="1501" y="556"/>
                    </a:lnTo>
                    <a:lnTo>
                      <a:pt x="1500" y="560"/>
                    </a:lnTo>
                    <a:lnTo>
                      <a:pt x="1499" y="563"/>
                    </a:lnTo>
                    <a:lnTo>
                      <a:pt x="1497" y="568"/>
                    </a:lnTo>
                    <a:lnTo>
                      <a:pt x="1494" y="571"/>
                    </a:lnTo>
                    <a:lnTo>
                      <a:pt x="1493" y="577"/>
                    </a:lnTo>
                    <a:lnTo>
                      <a:pt x="1492" y="581"/>
                    </a:lnTo>
                    <a:lnTo>
                      <a:pt x="1489" y="586"/>
                    </a:lnTo>
                    <a:lnTo>
                      <a:pt x="1487" y="590"/>
                    </a:lnTo>
                    <a:lnTo>
                      <a:pt x="1486" y="596"/>
                    </a:lnTo>
                    <a:lnTo>
                      <a:pt x="1483" y="601"/>
                    </a:lnTo>
                    <a:lnTo>
                      <a:pt x="1482" y="607"/>
                    </a:lnTo>
                    <a:lnTo>
                      <a:pt x="1480" y="611"/>
                    </a:lnTo>
                    <a:lnTo>
                      <a:pt x="1479" y="617"/>
                    </a:lnTo>
                    <a:lnTo>
                      <a:pt x="1476" y="622"/>
                    </a:lnTo>
                    <a:lnTo>
                      <a:pt x="1475" y="626"/>
                    </a:lnTo>
                    <a:lnTo>
                      <a:pt x="1473" y="630"/>
                    </a:lnTo>
                    <a:lnTo>
                      <a:pt x="1473" y="634"/>
                    </a:lnTo>
                    <a:lnTo>
                      <a:pt x="1472" y="639"/>
                    </a:lnTo>
                    <a:lnTo>
                      <a:pt x="1471" y="643"/>
                    </a:lnTo>
                    <a:lnTo>
                      <a:pt x="1469" y="646"/>
                    </a:lnTo>
                    <a:lnTo>
                      <a:pt x="1468" y="650"/>
                    </a:lnTo>
                    <a:lnTo>
                      <a:pt x="1468" y="653"/>
                    </a:lnTo>
                    <a:lnTo>
                      <a:pt x="1468" y="656"/>
                    </a:lnTo>
                    <a:lnTo>
                      <a:pt x="1466" y="659"/>
                    </a:lnTo>
                    <a:lnTo>
                      <a:pt x="1466" y="660"/>
                    </a:lnTo>
                    <a:lnTo>
                      <a:pt x="1429" y="666"/>
                    </a:lnTo>
                    <a:lnTo>
                      <a:pt x="1391" y="644"/>
                    </a:lnTo>
                    <a:lnTo>
                      <a:pt x="1391" y="643"/>
                    </a:lnTo>
                    <a:lnTo>
                      <a:pt x="1389" y="642"/>
                    </a:lnTo>
                    <a:lnTo>
                      <a:pt x="1389" y="639"/>
                    </a:lnTo>
                    <a:lnTo>
                      <a:pt x="1388" y="636"/>
                    </a:lnTo>
                    <a:lnTo>
                      <a:pt x="1387" y="632"/>
                    </a:lnTo>
                    <a:lnTo>
                      <a:pt x="1385" y="627"/>
                    </a:lnTo>
                    <a:lnTo>
                      <a:pt x="1384" y="623"/>
                    </a:lnTo>
                    <a:lnTo>
                      <a:pt x="1381" y="617"/>
                    </a:lnTo>
                    <a:lnTo>
                      <a:pt x="1378" y="611"/>
                    </a:lnTo>
                    <a:lnTo>
                      <a:pt x="1375" y="606"/>
                    </a:lnTo>
                    <a:lnTo>
                      <a:pt x="1373" y="600"/>
                    </a:lnTo>
                    <a:lnTo>
                      <a:pt x="1370" y="594"/>
                    </a:lnTo>
                    <a:lnTo>
                      <a:pt x="1367" y="589"/>
                    </a:lnTo>
                    <a:lnTo>
                      <a:pt x="1363" y="583"/>
                    </a:lnTo>
                    <a:lnTo>
                      <a:pt x="1359" y="579"/>
                    </a:lnTo>
                    <a:lnTo>
                      <a:pt x="1354" y="574"/>
                    </a:lnTo>
                    <a:lnTo>
                      <a:pt x="1350" y="570"/>
                    </a:lnTo>
                    <a:lnTo>
                      <a:pt x="1345" y="567"/>
                    </a:lnTo>
                    <a:lnTo>
                      <a:pt x="1339" y="564"/>
                    </a:lnTo>
                    <a:lnTo>
                      <a:pt x="1333" y="563"/>
                    </a:lnTo>
                    <a:lnTo>
                      <a:pt x="1328" y="561"/>
                    </a:lnTo>
                    <a:lnTo>
                      <a:pt x="1321" y="561"/>
                    </a:lnTo>
                    <a:lnTo>
                      <a:pt x="1314" y="561"/>
                    </a:lnTo>
                    <a:lnTo>
                      <a:pt x="1308" y="563"/>
                    </a:lnTo>
                    <a:lnTo>
                      <a:pt x="1304" y="563"/>
                    </a:lnTo>
                    <a:lnTo>
                      <a:pt x="1301" y="563"/>
                    </a:lnTo>
                    <a:lnTo>
                      <a:pt x="1297" y="563"/>
                    </a:lnTo>
                    <a:lnTo>
                      <a:pt x="1294" y="566"/>
                    </a:lnTo>
                    <a:lnTo>
                      <a:pt x="1290" y="566"/>
                    </a:lnTo>
                    <a:lnTo>
                      <a:pt x="1286" y="568"/>
                    </a:lnTo>
                    <a:lnTo>
                      <a:pt x="1282" y="570"/>
                    </a:lnTo>
                    <a:lnTo>
                      <a:pt x="1279" y="571"/>
                    </a:lnTo>
                    <a:lnTo>
                      <a:pt x="1276" y="573"/>
                    </a:lnTo>
                    <a:lnTo>
                      <a:pt x="1272" y="576"/>
                    </a:lnTo>
                    <a:lnTo>
                      <a:pt x="1268" y="577"/>
                    </a:lnTo>
                    <a:lnTo>
                      <a:pt x="1263" y="580"/>
                    </a:lnTo>
                    <a:lnTo>
                      <a:pt x="1261" y="581"/>
                    </a:lnTo>
                    <a:lnTo>
                      <a:pt x="1256" y="584"/>
                    </a:lnTo>
                    <a:lnTo>
                      <a:pt x="1252" y="587"/>
                    </a:lnTo>
                    <a:lnTo>
                      <a:pt x="1249" y="591"/>
                    </a:lnTo>
                    <a:lnTo>
                      <a:pt x="1248" y="589"/>
                    </a:lnTo>
                    <a:lnTo>
                      <a:pt x="1248" y="583"/>
                    </a:lnTo>
                    <a:lnTo>
                      <a:pt x="1247" y="579"/>
                    </a:lnTo>
                    <a:lnTo>
                      <a:pt x="1245" y="574"/>
                    </a:lnTo>
                    <a:lnTo>
                      <a:pt x="1245" y="570"/>
                    </a:lnTo>
                    <a:lnTo>
                      <a:pt x="1244" y="564"/>
                    </a:lnTo>
                    <a:lnTo>
                      <a:pt x="1242" y="557"/>
                    </a:lnTo>
                    <a:lnTo>
                      <a:pt x="1241" y="551"/>
                    </a:lnTo>
                    <a:lnTo>
                      <a:pt x="1240" y="544"/>
                    </a:lnTo>
                    <a:lnTo>
                      <a:pt x="1237" y="537"/>
                    </a:lnTo>
                    <a:lnTo>
                      <a:pt x="1235" y="534"/>
                    </a:lnTo>
                    <a:lnTo>
                      <a:pt x="1235" y="530"/>
                    </a:lnTo>
                    <a:lnTo>
                      <a:pt x="1234" y="526"/>
                    </a:lnTo>
                    <a:lnTo>
                      <a:pt x="1233" y="523"/>
                    </a:lnTo>
                    <a:lnTo>
                      <a:pt x="1230" y="518"/>
                    </a:lnTo>
                    <a:lnTo>
                      <a:pt x="1228" y="515"/>
                    </a:lnTo>
                    <a:lnTo>
                      <a:pt x="1228" y="511"/>
                    </a:lnTo>
                    <a:lnTo>
                      <a:pt x="1227" y="508"/>
                    </a:lnTo>
                    <a:lnTo>
                      <a:pt x="1227" y="507"/>
                    </a:lnTo>
                    <a:lnTo>
                      <a:pt x="1227" y="504"/>
                    </a:lnTo>
                    <a:lnTo>
                      <a:pt x="1227" y="501"/>
                    </a:lnTo>
                    <a:lnTo>
                      <a:pt x="1228" y="495"/>
                    </a:lnTo>
                    <a:lnTo>
                      <a:pt x="1228" y="493"/>
                    </a:lnTo>
                    <a:lnTo>
                      <a:pt x="1230" y="488"/>
                    </a:lnTo>
                    <a:lnTo>
                      <a:pt x="1230" y="485"/>
                    </a:lnTo>
                    <a:lnTo>
                      <a:pt x="1231" y="481"/>
                    </a:lnTo>
                    <a:lnTo>
                      <a:pt x="1231" y="477"/>
                    </a:lnTo>
                    <a:lnTo>
                      <a:pt x="1233" y="474"/>
                    </a:lnTo>
                    <a:lnTo>
                      <a:pt x="1234" y="470"/>
                    </a:lnTo>
                    <a:lnTo>
                      <a:pt x="1235" y="465"/>
                    </a:lnTo>
                    <a:lnTo>
                      <a:pt x="1235" y="461"/>
                    </a:lnTo>
                    <a:lnTo>
                      <a:pt x="1235" y="455"/>
                    </a:lnTo>
                    <a:lnTo>
                      <a:pt x="1235" y="451"/>
                    </a:lnTo>
                    <a:lnTo>
                      <a:pt x="1235" y="447"/>
                    </a:lnTo>
                    <a:lnTo>
                      <a:pt x="1235" y="441"/>
                    </a:lnTo>
                    <a:lnTo>
                      <a:pt x="1237" y="437"/>
                    </a:lnTo>
                    <a:lnTo>
                      <a:pt x="1237" y="432"/>
                    </a:lnTo>
                    <a:lnTo>
                      <a:pt x="1238" y="428"/>
                    </a:lnTo>
                    <a:lnTo>
                      <a:pt x="1238" y="422"/>
                    </a:lnTo>
                    <a:lnTo>
                      <a:pt x="1238" y="418"/>
                    </a:lnTo>
                    <a:lnTo>
                      <a:pt x="1238" y="414"/>
                    </a:lnTo>
                    <a:lnTo>
                      <a:pt x="1238" y="409"/>
                    </a:lnTo>
                    <a:lnTo>
                      <a:pt x="1237" y="405"/>
                    </a:lnTo>
                    <a:lnTo>
                      <a:pt x="1237" y="401"/>
                    </a:lnTo>
                    <a:lnTo>
                      <a:pt x="1235" y="397"/>
                    </a:lnTo>
                    <a:lnTo>
                      <a:pt x="1235" y="394"/>
                    </a:lnTo>
                    <a:lnTo>
                      <a:pt x="1234" y="389"/>
                    </a:lnTo>
                    <a:lnTo>
                      <a:pt x="1233" y="385"/>
                    </a:lnTo>
                    <a:lnTo>
                      <a:pt x="1231" y="381"/>
                    </a:lnTo>
                    <a:lnTo>
                      <a:pt x="1230" y="378"/>
                    </a:lnTo>
                    <a:lnTo>
                      <a:pt x="1226" y="371"/>
                    </a:lnTo>
                    <a:lnTo>
                      <a:pt x="1221" y="365"/>
                    </a:lnTo>
                    <a:lnTo>
                      <a:pt x="1216" y="359"/>
                    </a:lnTo>
                    <a:lnTo>
                      <a:pt x="1210" y="355"/>
                    </a:lnTo>
                    <a:lnTo>
                      <a:pt x="1205" y="351"/>
                    </a:lnTo>
                    <a:lnTo>
                      <a:pt x="1199" y="348"/>
                    </a:lnTo>
                    <a:lnTo>
                      <a:pt x="1192" y="344"/>
                    </a:lnTo>
                    <a:lnTo>
                      <a:pt x="1186" y="341"/>
                    </a:lnTo>
                    <a:lnTo>
                      <a:pt x="1182" y="338"/>
                    </a:lnTo>
                    <a:lnTo>
                      <a:pt x="1178" y="336"/>
                    </a:lnTo>
                    <a:lnTo>
                      <a:pt x="1174" y="335"/>
                    </a:lnTo>
                    <a:lnTo>
                      <a:pt x="1171" y="334"/>
                    </a:lnTo>
                    <a:lnTo>
                      <a:pt x="1168" y="334"/>
                    </a:lnTo>
                    <a:lnTo>
                      <a:pt x="1165" y="312"/>
                    </a:lnTo>
                    <a:lnTo>
                      <a:pt x="1167" y="311"/>
                    </a:lnTo>
                    <a:lnTo>
                      <a:pt x="1170" y="311"/>
                    </a:lnTo>
                    <a:lnTo>
                      <a:pt x="1175" y="309"/>
                    </a:lnTo>
                    <a:lnTo>
                      <a:pt x="1182" y="309"/>
                    </a:lnTo>
                    <a:lnTo>
                      <a:pt x="1188" y="306"/>
                    </a:lnTo>
                    <a:lnTo>
                      <a:pt x="1193" y="305"/>
                    </a:lnTo>
                    <a:lnTo>
                      <a:pt x="1196" y="302"/>
                    </a:lnTo>
                    <a:lnTo>
                      <a:pt x="1199" y="298"/>
                    </a:lnTo>
                    <a:lnTo>
                      <a:pt x="1199" y="292"/>
                    </a:lnTo>
                    <a:lnTo>
                      <a:pt x="1196" y="285"/>
                    </a:lnTo>
                    <a:lnTo>
                      <a:pt x="1195" y="280"/>
                    </a:lnTo>
                    <a:lnTo>
                      <a:pt x="1193" y="278"/>
                    </a:lnTo>
                    <a:lnTo>
                      <a:pt x="1191" y="273"/>
                    </a:lnTo>
                    <a:lnTo>
                      <a:pt x="1189" y="270"/>
                    </a:lnTo>
                    <a:lnTo>
                      <a:pt x="1184" y="263"/>
                    </a:lnTo>
                    <a:lnTo>
                      <a:pt x="1181" y="259"/>
                    </a:lnTo>
                    <a:lnTo>
                      <a:pt x="1178" y="255"/>
                    </a:lnTo>
                    <a:lnTo>
                      <a:pt x="1177" y="253"/>
                    </a:lnTo>
                    <a:lnTo>
                      <a:pt x="1179" y="252"/>
                    </a:lnTo>
                    <a:lnTo>
                      <a:pt x="1181" y="248"/>
                    </a:lnTo>
                    <a:lnTo>
                      <a:pt x="1184" y="245"/>
                    </a:lnTo>
                    <a:lnTo>
                      <a:pt x="1185" y="240"/>
                    </a:lnTo>
                    <a:lnTo>
                      <a:pt x="1186" y="236"/>
                    </a:lnTo>
                    <a:lnTo>
                      <a:pt x="1186" y="232"/>
                    </a:lnTo>
                    <a:lnTo>
                      <a:pt x="1186" y="227"/>
                    </a:lnTo>
                    <a:lnTo>
                      <a:pt x="1184" y="223"/>
                    </a:lnTo>
                    <a:lnTo>
                      <a:pt x="1181" y="219"/>
                    </a:lnTo>
                    <a:lnTo>
                      <a:pt x="1177" y="216"/>
                    </a:lnTo>
                    <a:lnTo>
                      <a:pt x="1174" y="213"/>
                    </a:lnTo>
                    <a:lnTo>
                      <a:pt x="1170" y="210"/>
                    </a:lnTo>
                    <a:lnTo>
                      <a:pt x="1167" y="209"/>
                    </a:lnTo>
                    <a:lnTo>
                      <a:pt x="1164" y="207"/>
                    </a:lnTo>
                    <a:lnTo>
                      <a:pt x="1163" y="206"/>
                    </a:lnTo>
                    <a:lnTo>
                      <a:pt x="1163" y="205"/>
                    </a:lnTo>
                    <a:lnTo>
                      <a:pt x="1163" y="200"/>
                    </a:lnTo>
                    <a:lnTo>
                      <a:pt x="1163" y="197"/>
                    </a:lnTo>
                    <a:lnTo>
                      <a:pt x="1163" y="192"/>
                    </a:lnTo>
                    <a:lnTo>
                      <a:pt x="1161" y="186"/>
                    </a:lnTo>
                    <a:lnTo>
                      <a:pt x="1160" y="180"/>
                    </a:lnTo>
                    <a:lnTo>
                      <a:pt x="1160" y="174"/>
                    </a:lnTo>
                    <a:lnTo>
                      <a:pt x="1157" y="167"/>
                    </a:lnTo>
                    <a:lnTo>
                      <a:pt x="1154" y="162"/>
                    </a:lnTo>
                    <a:lnTo>
                      <a:pt x="1150" y="154"/>
                    </a:lnTo>
                    <a:lnTo>
                      <a:pt x="1147" y="150"/>
                    </a:lnTo>
                    <a:lnTo>
                      <a:pt x="1142" y="144"/>
                    </a:lnTo>
                    <a:lnTo>
                      <a:pt x="1139" y="140"/>
                    </a:lnTo>
                    <a:lnTo>
                      <a:pt x="1136" y="137"/>
                    </a:lnTo>
                    <a:lnTo>
                      <a:pt x="1136" y="134"/>
                    </a:lnTo>
                    <a:lnTo>
                      <a:pt x="1135" y="130"/>
                    </a:lnTo>
                    <a:lnTo>
                      <a:pt x="1135" y="126"/>
                    </a:lnTo>
                    <a:lnTo>
                      <a:pt x="1132" y="120"/>
                    </a:lnTo>
                    <a:lnTo>
                      <a:pt x="1129" y="114"/>
                    </a:lnTo>
                    <a:lnTo>
                      <a:pt x="1125" y="109"/>
                    </a:lnTo>
                    <a:lnTo>
                      <a:pt x="1121" y="103"/>
                    </a:lnTo>
                    <a:lnTo>
                      <a:pt x="1116" y="100"/>
                    </a:lnTo>
                    <a:lnTo>
                      <a:pt x="1114" y="96"/>
                    </a:lnTo>
                    <a:lnTo>
                      <a:pt x="1108" y="93"/>
                    </a:lnTo>
                    <a:lnTo>
                      <a:pt x="1102" y="90"/>
                    </a:lnTo>
                    <a:lnTo>
                      <a:pt x="1097" y="86"/>
                    </a:lnTo>
                    <a:lnTo>
                      <a:pt x="1090" y="83"/>
                    </a:lnTo>
                    <a:lnTo>
                      <a:pt x="1083" y="80"/>
                    </a:lnTo>
                    <a:lnTo>
                      <a:pt x="1077" y="77"/>
                    </a:lnTo>
                    <a:lnTo>
                      <a:pt x="1070" y="74"/>
                    </a:lnTo>
                    <a:lnTo>
                      <a:pt x="1065" y="71"/>
                    </a:lnTo>
                    <a:lnTo>
                      <a:pt x="1058" y="68"/>
                    </a:lnTo>
                    <a:lnTo>
                      <a:pt x="1053" y="67"/>
                    </a:lnTo>
                    <a:lnTo>
                      <a:pt x="1049" y="66"/>
                    </a:lnTo>
                    <a:lnTo>
                      <a:pt x="1046" y="64"/>
                    </a:lnTo>
                    <a:lnTo>
                      <a:pt x="1044" y="63"/>
                    </a:lnTo>
                    <a:lnTo>
                      <a:pt x="1045" y="63"/>
                    </a:lnTo>
                    <a:lnTo>
                      <a:pt x="1049" y="61"/>
                    </a:lnTo>
                    <a:lnTo>
                      <a:pt x="1055" y="58"/>
                    </a:lnTo>
                    <a:lnTo>
                      <a:pt x="1060" y="56"/>
                    </a:lnTo>
                    <a:lnTo>
                      <a:pt x="1062" y="53"/>
                    </a:lnTo>
                    <a:lnTo>
                      <a:pt x="1063" y="50"/>
                    </a:lnTo>
                    <a:lnTo>
                      <a:pt x="1065" y="47"/>
                    </a:lnTo>
                    <a:lnTo>
                      <a:pt x="1065" y="43"/>
                    </a:lnTo>
                    <a:lnTo>
                      <a:pt x="1063" y="38"/>
                    </a:lnTo>
                    <a:lnTo>
                      <a:pt x="1062" y="34"/>
                    </a:lnTo>
                    <a:lnTo>
                      <a:pt x="1058" y="30"/>
                    </a:lnTo>
                    <a:lnTo>
                      <a:pt x="1052" y="24"/>
                    </a:lnTo>
                    <a:lnTo>
                      <a:pt x="1049" y="20"/>
                    </a:lnTo>
                    <a:lnTo>
                      <a:pt x="1045" y="18"/>
                    </a:lnTo>
                    <a:lnTo>
                      <a:pt x="1041" y="15"/>
                    </a:lnTo>
                    <a:lnTo>
                      <a:pt x="1038" y="13"/>
                    </a:lnTo>
                    <a:lnTo>
                      <a:pt x="1034" y="11"/>
                    </a:lnTo>
                    <a:lnTo>
                      <a:pt x="1030" y="10"/>
                    </a:lnTo>
                    <a:lnTo>
                      <a:pt x="1027" y="8"/>
                    </a:lnTo>
                    <a:lnTo>
                      <a:pt x="1023" y="7"/>
                    </a:lnTo>
                    <a:lnTo>
                      <a:pt x="1018" y="5"/>
                    </a:lnTo>
                    <a:lnTo>
                      <a:pt x="1016" y="4"/>
                    </a:lnTo>
                    <a:lnTo>
                      <a:pt x="1011" y="3"/>
                    </a:lnTo>
                    <a:lnTo>
                      <a:pt x="1007" y="3"/>
                    </a:lnTo>
                    <a:lnTo>
                      <a:pt x="1003" y="1"/>
                    </a:lnTo>
                    <a:lnTo>
                      <a:pt x="999" y="1"/>
                    </a:lnTo>
                    <a:lnTo>
                      <a:pt x="996" y="1"/>
                    </a:lnTo>
                    <a:lnTo>
                      <a:pt x="992" y="1"/>
                    </a:lnTo>
                    <a:lnTo>
                      <a:pt x="988" y="0"/>
                    </a:lnTo>
                    <a:lnTo>
                      <a:pt x="983" y="0"/>
                    </a:lnTo>
                    <a:lnTo>
                      <a:pt x="978" y="0"/>
                    </a:lnTo>
                    <a:lnTo>
                      <a:pt x="975" y="0"/>
                    </a:lnTo>
                    <a:lnTo>
                      <a:pt x="969" y="0"/>
                    </a:lnTo>
                    <a:lnTo>
                      <a:pt x="967" y="0"/>
                    </a:lnTo>
                    <a:lnTo>
                      <a:pt x="962" y="0"/>
                    </a:lnTo>
                    <a:lnTo>
                      <a:pt x="958" y="1"/>
                    </a:lnTo>
                    <a:lnTo>
                      <a:pt x="954" y="1"/>
                    </a:lnTo>
                    <a:lnTo>
                      <a:pt x="950" y="1"/>
                    </a:lnTo>
                    <a:lnTo>
                      <a:pt x="945" y="1"/>
                    </a:lnTo>
                    <a:lnTo>
                      <a:pt x="943" y="1"/>
                    </a:lnTo>
                    <a:lnTo>
                      <a:pt x="938" y="1"/>
                    </a:lnTo>
                    <a:lnTo>
                      <a:pt x="934" y="3"/>
                    </a:lnTo>
                    <a:lnTo>
                      <a:pt x="930" y="3"/>
                    </a:lnTo>
                    <a:lnTo>
                      <a:pt x="927" y="3"/>
                    </a:lnTo>
                    <a:lnTo>
                      <a:pt x="923" y="3"/>
                    </a:lnTo>
                    <a:lnTo>
                      <a:pt x="919" y="3"/>
                    </a:lnTo>
                    <a:lnTo>
                      <a:pt x="915" y="4"/>
                    </a:lnTo>
                    <a:lnTo>
                      <a:pt x="909" y="5"/>
                    </a:lnTo>
                    <a:lnTo>
                      <a:pt x="905" y="7"/>
                    </a:lnTo>
                    <a:lnTo>
                      <a:pt x="899" y="8"/>
                    </a:lnTo>
                    <a:lnTo>
                      <a:pt x="895" y="10"/>
                    </a:lnTo>
                    <a:lnTo>
                      <a:pt x="891" y="13"/>
                    </a:lnTo>
                    <a:lnTo>
                      <a:pt x="884" y="14"/>
                    </a:lnTo>
                    <a:lnTo>
                      <a:pt x="880" y="17"/>
                    </a:lnTo>
                    <a:lnTo>
                      <a:pt x="874" y="20"/>
                    </a:lnTo>
                    <a:lnTo>
                      <a:pt x="868" y="23"/>
                    </a:lnTo>
                    <a:lnTo>
                      <a:pt x="863" y="25"/>
                    </a:lnTo>
                    <a:lnTo>
                      <a:pt x="857" y="30"/>
                    </a:lnTo>
                    <a:lnTo>
                      <a:pt x="852" y="33"/>
                    </a:lnTo>
                    <a:lnTo>
                      <a:pt x="847" y="35"/>
                    </a:lnTo>
                    <a:lnTo>
                      <a:pt x="842" y="38"/>
                    </a:lnTo>
                    <a:lnTo>
                      <a:pt x="838" y="41"/>
                    </a:lnTo>
                    <a:lnTo>
                      <a:pt x="832" y="44"/>
                    </a:lnTo>
                    <a:lnTo>
                      <a:pt x="828" y="47"/>
                    </a:lnTo>
                    <a:lnTo>
                      <a:pt x="824" y="50"/>
                    </a:lnTo>
                    <a:lnTo>
                      <a:pt x="819" y="53"/>
                    </a:lnTo>
                    <a:lnTo>
                      <a:pt x="815" y="56"/>
                    </a:lnTo>
                    <a:lnTo>
                      <a:pt x="812" y="58"/>
                    </a:lnTo>
                    <a:lnTo>
                      <a:pt x="808" y="60"/>
                    </a:lnTo>
                    <a:lnTo>
                      <a:pt x="805" y="61"/>
                    </a:lnTo>
                    <a:lnTo>
                      <a:pt x="803" y="64"/>
                    </a:lnTo>
                    <a:lnTo>
                      <a:pt x="801" y="66"/>
                    </a:lnTo>
                    <a:lnTo>
                      <a:pt x="798" y="68"/>
                    </a:lnTo>
                    <a:lnTo>
                      <a:pt x="797" y="68"/>
                    </a:lnTo>
                    <a:lnTo>
                      <a:pt x="797" y="67"/>
                    </a:lnTo>
                    <a:lnTo>
                      <a:pt x="797" y="61"/>
                    </a:lnTo>
                    <a:lnTo>
                      <a:pt x="796" y="58"/>
                    </a:lnTo>
                    <a:lnTo>
                      <a:pt x="794" y="54"/>
                    </a:lnTo>
                    <a:lnTo>
                      <a:pt x="793" y="50"/>
                    </a:lnTo>
                    <a:lnTo>
                      <a:pt x="791" y="47"/>
                    </a:lnTo>
                    <a:lnTo>
                      <a:pt x="789" y="43"/>
                    </a:lnTo>
                    <a:lnTo>
                      <a:pt x="784" y="40"/>
                    </a:lnTo>
                    <a:lnTo>
                      <a:pt x="782" y="35"/>
                    </a:lnTo>
                    <a:lnTo>
                      <a:pt x="777" y="34"/>
                    </a:lnTo>
                    <a:lnTo>
                      <a:pt x="772" y="31"/>
                    </a:lnTo>
                    <a:lnTo>
                      <a:pt x="766" y="30"/>
                    </a:lnTo>
                    <a:lnTo>
                      <a:pt x="762" y="30"/>
                    </a:lnTo>
                    <a:lnTo>
                      <a:pt x="758" y="30"/>
                    </a:lnTo>
                    <a:lnTo>
                      <a:pt x="755" y="30"/>
                    </a:lnTo>
                    <a:lnTo>
                      <a:pt x="751" y="31"/>
                    </a:lnTo>
                    <a:lnTo>
                      <a:pt x="745" y="31"/>
                    </a:lnTo>
                    <a:lnTo>
                      <a:pt x="741" y="33"/>
                    </a:lnTo>
                    <a:lnTo>
                      <a:pt x="737" y="34"/>
                    </a:lnTo>
                    <a:lnTo>
                      <a:pt x="734" y="35"/>
                    </a:lnTo>
                    <a:lnTo>
                      <a:pt x="730" y="38"/>
                    </a:lnTo>
                    <a:lnTo>
                      <a:pt x="726" y="40"/>
                    </a:lnTo>
                    <a:lnTo>
                      <a:pt x="723" y="43"/>
                    </a:lnTo>
                    <a:lnTo>
                      <a:pt x="720" y="47"/>
                    </a:lnTo>
                    <a:lnTo>
                      <a:pt x="714" y="53"/>
                    </a:lnTo>
                    <a:lnTo>
                      <a:pt x="709" y="60"/>
                    </a:lnTo>
                    <a:lnTo>
                      <a:pt x="706" y="63"/>
                    </a:lnTo>
                    <a:lnTo>
                      <a:pt x="705" y="67"/>
                    </a:lnTo>
                    <a:lnTo>
                      <a:pt x="703" y="70"/>
                    </a:lnTo>
                    <a:lnTo>
                      <a:pt x="702" y="74"/>
                    </a:lnTo>
                    <a:lnTo>
                      <a:pt x="698" y="80"/>
                    </a:lnTo>
                    <a:lnTo>
                      <a:pt x="695" y="86"/>
                    </a:lnTo>
                    <a:lnTo>
                      <a:pt x="692" y="91"/>
                    </a:lnTo>
                    <a:lnTo>
                      <a:pt x="692" y="97"/>
                    </a:lnTo>
                    <a:lnTo>
                      <a:pt x="691" y="100"/>
                    </a:lnTo>
                    <a:lnTo>
                      <a:pt x="691" y="103"/>
                    </a:lnTo>
                    <a:lnTo>
                      <a:pt x="691" y="104"/>
                    </a:lnTo>
                    <a:lnTo>
                      <a:pt x="691" y="101"/>
                    </a:lnTo>
                    <a:lnTo>
                      <a:pt x="689" y="99"/>
                    </a:lnTo>
                    <a:lnTo>
                      <a:pt x="686" y="96"/>
                    </a:lnTo>
                    <a:lnTo>
                      <a:pt x="684" y="93"/>
                    </a:lnTo>
                    <a:lnTo>
                      <a:pt x="679" y="88"/>
                    </a:lnTo>
                    <a:lnTo>
                      <a:pt x="677" y="84"/>
                    </a:lnTo>
                    <a:lnTo>
                      <a:pt x="671" y="80"/>
                    </a:lnTo>
                    <a:lnTo>
                      <a:pt x="668" y="76"/>
                    </a:lnTo>
                    <a:lnTo>
                      <a:pt x="663" y="70"/>
                    </a:lnTo>
                    <a:lnTo>
                      <a:pt x="658" y="67"/>
                    </a:lnTo>
                    <a:lnTo>
                      <a:pt x="653" y="61"/>
                    </a:lnTo>
                    <a:lnTo>
                      <a:pt x="649" y="60"/>
                    </a:lnTo>
                    <a:lnTo>
                      <a:pt x="644" y="56"/>
                    </a:lnTo>
                    <a:lnTo>
                      <a:pt x="640" y="54"/>
                    </a:lnTo>
                    <a:lnTo>
                      <a:pt x="637" y="53"/>
                    </a:lnTo>
                    <a:lnTo>
                      <a:pt x="636" y="54"/>
                    </a:lnTo>
                    <a:lnTo>
                      <a:pt x="632" y="56"/>
                    </a:lnTo>
                    <a:lnTo>
                      <a:pt x="629" y="60"/>
                    </a:lnTo>
                    <a:lnTo>
                      <a:pt x="626" y="64"/>
                    </a:lnTo>
                    <a:lnTo>
                      <a:pt x="626" y="71"/>
                    </a:lnTo>
                    <a:lnTo>
                      <a:pt x="625" y="76"/>
                    </a:lnTo>
                    <a:lnTo>
                      <a:pt x="625" y="81"/>
                    </a:lnTo>
                    <a:lnTo>
                      <a:pt x="625" y="86"/>
                    </a:lnTo>
                    <a:lnTo>
                      <a:pt x="625" y="87"/>
                    </a:lnTo>
                    <a:lnTo>
                      <a:pt x="623" y="87"/>
                    </a:lnTo>
                    <a:lnTo>
                      <a:pt x="622" y="86"/>
                    </a:lnTo>
                    <a:lnTo>
                      <a:pt x="618" y="84"/>
                    </a:lnTo>
                    <a:lnTo>
                      <a:pt x="615" y="84"/>
                    </a:lnTo>
                    <a:lnTo>
                      <a:pt x="611" y="84"/>
                    </a:lnTo>
                    <a:lnTo>
                      <a:pt x="607" y="84"/>
                    </a:lnTo>
                    <a:lnTo>
                      <a:pt x="604" y="86"/>
                    </a:lnTo>
                    <a:lnTo>
                      <a:pt x="600" y="90"/>
                    </a:lnTo>
                    <a:lnTo>
                      <a:pt x="598" y="93"/>
                    </a:lnTo>
                    <a:lnTo>
                      <a:pt x="595" y="97"/>
                    </a:lnTo>
                    <a:lnTo>
                      <a:pt x="594" y="101"/>
                    </a:lnTo>
                    <a:lnTo>
                      <a:pt x="594" y="106"/>
                    </a:lnTo>
                    <a:lnTo>
                      <a:pt x="594" y="109"/>
                    </a:lnTo>
                    <a:lnTo>
                      <a:pt x="594" y="111"/>
                    </a:lnTo>
                    <a:lnTo>
                      <a:pt x="594" y="114"/>
                    </a:lnTo>
                    <a:lnTo>
                      <a:pt x="594" y="116"/>
                    </a:lnTo>
                    <a:lnTo>
                      <a:pt x="593" y="114"/>
                    </a:lnTo>
                    <a:lnTo>
                      <a:pt x="587" y="110"/>
                    </a:lnTo>
                    <a:lnTo>
                      <a:pt x="584" y="109"/>
                    </a:lnTo>
                    <a:lnTo>
                      <a:pt x="580" y="107"/>
                    </a:lnTo>
                    <a:lnTo>
                      <a:pt x="576" y="104"/>
                    </a:lnTo>
                    <a:lnTo>
                      <a:pt x="572" y="103"/>
                    </a:lnTo>
                    <a:lnTo>
                      <a:pt x="567" y="101"/>
                    </a:lnTo>
                    <a:lnTo>
                      <a:pt x="563" y="99"/>
                    </a:lnTo>
                    <a:lnTo>
                      <a:pt x="558" y="97"/>
                    </a:lnTo>
                    <a:lnTo>
                      <a:pt x="553" y="96"/>
                    </a:lnTo>
                    <a:lnTo>
                      <a:pt x="549" y="96"/>
                    </a:lnTo>
                    <a:lnTo>
                      <a:pt x="546" y="96"/>
                    </a:lnTo>
                    <a:lnTo>
                      <a:pt x="542" y="96"/>
                    </a:lnTo>
                    <a:lnTo>
                      <a:pt x="539" y="97"/>
                    </a:lnTo>
                    <a:lnTo>
                      <a:pt x="535" y="100"/>
                    </a:lnTo>
                    <a:lnTo>
                      <a:pt x="532" y="104"/>
                    </a:lnTo>
                    <a:lnTo>
                      <a:pt x="531" y="110"/>
                    </a:lnTo>
                    <a:lnTo>
                      <a:pt x="531" y="117"/>
                    </a:lnTo>
                    <a:lnTo>
                      <a:pt x="531" y="123"/>
                    </a:lnTo>
                    <a:lnTo>
                      <a:pt x="531" y="127"/>
                    </a:lnTo>
                    <a:lnTo>
                      <a:pt x="532" y="130"/>
                    </a:lnTo>
                    <a:lnTo>
                      <a:pt x="532" y="131"/>
                    </a:lnTo>
                    <a:lnTo>
                      <a:pt x="531" y="131"/>
                    </a:lnTo>
                    <a:lnTo>
                      <a:pt x="528" y="130"/>
                    </a:lnTo>
                    <a:lnTo>
                      <a:pt x="523" y="129"/>
                    </a:lnTo>
                    <a:lnTo>
                      <a:pt x="518" y="129"/>
                    </a:lnTo>
                    <a:lnTo>
                      <a:pt x="511" y="127"/>
                    </a:lnTo>
                    <a:lnTo>
                      <a:pt x="504" y="129"/>
                    </a:lnTo>
                    <a:lnTo>
                      <a:pt x="499" y="129"/>
                    </a:lnTo>
                    <a:lnTo>
                      <a:pt x="493" y="131"/>
                    </a:lnTo>
                    <a:lnTo>
                      <a:pt x="488" y="136"/>
                    </a:lnTo>
                    <a:lnTo>
                      <a:pt x="485" y="140"/>
                    </a:lnTo>
                    <a:lnTo>
                      <a:pt x="483" y="146"/>
                    </a:lnTo>
                    <a:lnTo>
                      <a:pt x="483" y="152"/>
                    </a:lnTo>
                    <a:lnTo>
                      <a:pt x="483" y="154"/>
                    </a:lnTo>
                    <a:lnTo>
                      <a:pt x="483" y="159"/>
                    </a:lnTo>
                    <a:lnTo>
                      <a:pt x="485" y="162"/>
                    </a:lnTo>
                    <a:lnTo>
                      <a:pt x="485" y="163"/>
                    </a:lnTo>
                    <a:lnTo>
                      <a:pt x="483" y="163"/>
                    </a:lnTo>
                    <a:lnTo>
                      <a:pt x="479" y="162"/>
                    </a:lnTo>
                    <a:lnTo>
                      <a:pt x="475" y="160"/>
                    </a:lnTo>
                    <a:lnTo>
                      <a:pt x="469" y="160"/>
                    </a:lnTo>
                    <a:lnTo>
                      <a:pt x="464" y="159"/>
                    </a:lnTo>
                    <a:lnTo>
                      <a:pt x="458" y="160"/>
                    </a:lnTo>
                    <a:lnTo>
                      <a:pt x="453" y="162"/>
                    </a:lnTo>
                    <a:lnTo>
                      <a:pt x="450" y="166"/>
                    </a:lnTo>
                    <a:lnTo>
                      <a:pt x="447" y="167"/>
                    </a:lnTo>
                    <a:lnTo>
                      <a:pt x="446" y="172"/>
                    </a:lnTo>
                    <a:lnTo>
                      <a:pt x="444" y="174"/>
                    </a:lnTo>
                    <a:lnTo>
                      <a:pt x="443" y="179"/>
                    </a:lnTo>
                    <a:lnTo>
                      <a:pt x="440" y="182"/>
                    </a:lnTo>
                    <a:lnTo>
                      <a:pt x="439" y="187"/>
                    </a:lnTo>
                    <a:lnTo>
                      <a:pt x="439" y="192"/>
                    </a:lnTo>
                    <a:lnTo>
                      <a:pt x="437" y="197"/>
                    </a:lnTo>
                    <a:lnTo>
                      <a:pt x="436" y="202"/>
                    </a:lnTo>
                    <a:lnTo>
                      <a:pt x="434" y="206"/>
                    </a:lnTo>
                    <a:lnTo>
                      <a:pt x="433" y="210"/>
                    </a:lnTo>
                    <a:lnTo>
                      <a:pt x="433" y="213"/>
                    </a:lnTo>
                    <a:lnTo>
                      <a:pt x="433" y="219"/>
                    </a:lnTo>
                    <a:lnTo>
                      <a:pt x="433" y="220"/>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3" name="Freeform 16"/>
              <p:cNvSpPr>
                <a:spLocks/>
              </p:cNvSpPr>
              <p:nvPr/>
            </p:nvSpPr>
            <p:spPr bwMode="auto">
              <a:xfrm>
                <a:off x="455" y="1714"/>
                <a:ext cx="347" cy="212"/>
              </a:xfrm>
              <a:custGeom>
                <a:avLst/>
                <a:gdLst>
                  <a:gd name="T0" fmla="*/ 1 w 693"/>
                  <a:gd name="T1" fmla="*/ 18 h 424"/>
                  <a:gd name="T2" fmla="*/ 0 w 693"/>
                  <a:gd name="T3" fmla="*/ 14 h 424"/>
                  <a:gd name="T4" fmla="*/ 4 w 693"/>
                  <a:gd name="T5" fmla="*/ 13 h 424"/>
                  <a:gd name="T6" fmla="*/ 7 w 693"/>
                  <a:gd name="T7" fmla="*/ 11 h 424"/>
                  <a:gd name="T8" fmla="*/ 9 w 693"/>
                  <a:gd name="T9" fmla="*/ 9 h 424"/>
                  <a:gd name="T10" fmla="*/ 10 w 693"/>
                  <a:gd name="T11" fmla="*/ 7 h 424"/>
                  <a:gd name="T12" fmla="*/ 15 w 693"/>
                  <a:gd name="T13" fmla="*/ 10 h 424"/>
                  <a:gd name="T14" fmla="*/ 15 w 693"/>
                  <a:gd name="T15" fmla="*/ 10 h 424"/>
                  <a:gd name="T16" fmla="*/ 14 w 693"/>
                  <a:gd name="T17" fmla="*/ 9 h 424"/>
                  <a:gd name="T18" fmla="*/ 14 w 693"/>
                  <a:gd name="T19" fmla="*/ 8 h 424"/>
                  <a:gd name="T20" fmla="*/ 14 w 693"/>
                  <a:gd name="T21" fmla="*/ 7 h 424"/>
                  <a:gd name="T22" fmla="*/ 13 w 693"/>
                  <a:gd name="T23" fmla="*/ 7 h 424"/>
                  <a:gd name="T24" fmla="*/ 13 w 693"/>
                  <a:gd name="T25" fmla="*/ 6 h 424"/>
                  <a:gd name="T26" fmla="*/ 13 w 693"/>
                  <a:gd name="T27" fmla="*/ 6 h 424"/>
                  <a:gd name="T28" fmla="*/ 15 w 693"/>
                  <a:gd name="T29" fmla="*/ 7 h 424"/>
                  <a:gd name="T30" fmla="*/ 15 w 693"/>
                  <a:gd name="T31" fmla="*/ 7 h 424"/>
                  <a:gd name="T32" fmla="*/ 15 w 693"/>
                  <a:gd name="T33" fmla="*/ 6 h 424"/>
                  <a:gd name="T34" fmla="*/ 14 w 693"/>
                  <a:gd name="T35" fmla="*/ 6 h 424"/>
                  <a:gd name="T36" fmla="*/ 14 w 693"/>
                  <a:gd name="T37" fmla="*/ 5 h 424"/>
                  <a:gd name="T38" fmla="*/ 14 w 693"/>
                  <a:gd name="T39" fmla="*/ 5 h 424"/>
                  <a:gd name="T40" fmla="*/ 14 w 693"/>
                  <a:gd name="T41" fmla="*/ 4 h 424"/>
                  <a:gd name="T42" fmla="*/ 19 w 693"/>
                  <a:gd name="T43" fmla="*/ 7 h 424"/>
                  <a:gd name="T44" fmla="*/ 20 w 693"/>
                  <a:gd name="T45" fmla="*/ 4 h 424"/>
                  <a:gd name="T46" fmla="*/ 28 w 693"/>
                  <a:gd name="T47" fmla="*/ 2 h 424"/>
                  <a:gd name="T48" fmla="*/ 37 w 693"/>
                  <a:gd name="T49" fmla="*/ 0 h 424"/>
                  <a:gd name="T50" fmla="*/ 39 w 693"/>
                  <a:gd name="T51" fmla="*/ 4 h 424"/>
                  <a:gd name="T52" fmla="*/ 39 w 693"/>
                  <a:gd name="T53" fmla="*/ 6 h 424"/>
                  <a:gd name="T54" fmla="*/ 40 w 693"/>
                  <a:gd name="T55" fmla="*/ 6 h 424"/>
                  <a:gd name="T56" fmla="*/ 40 w 693"/>
                  <a:gd name="T57" fmla="*/ 6 h 424"/>
                  <a:gd name="T58" fmla="*/ 41 w 693"/>
                  <a:gd name="T59" fmla="*/ 6 h 424"/>
                  <a:gd name="T60" fmla="*/ 41 w 693"/>
                  <a:gd name="T61" fmla="*/ 6 h 424"/>
                  <a:gd name="T62" fmla="*/ 42 w 693"/>
                  <a:gd name="T63" fmla="*/ 7 h 424"/>
                  <a:gd name="T64" fmla="*/ 42 w 693"/>
                  <a:gd name="T65" fmla="*/ 7 h 424"/>
                  <a:gd name="T66" fmla="*/ 43 w 693"/>
                  <a:gd name="T67" fmla="*/ 7 h 424"/>
                  <a:gd name="T68" fmla="*/ 43 w 693"/>
                  <a:gd name="T69" fmla="*/ 7 h 424"/>
                  <a:gd name="T70" fmla="*/ 44 w 693"/>
                  <a:gd name="T71" fmla="*/ 8 h 424"/>
                  <a:gd name="T72" fmla="*/ 44 w 693"/>
                  <a:gd name="T73" fmla="*/ 9 h 424"/>
                  <a:gd name="T74" fmla="*/ 44 w 693"/>
                  <a:gd name="T75" fmla="*/ 9 h 424"/>
                  <a:gd name="T76" fmla="*/ 30 w 693"/>
                  <a:gd name="T77" fmla="*/ 27 h 424"/>
                  <a:gd name="T78" fmla="*/ 1 w 693"/>
                  <a:gd name="T79" fmla="*/ 19 h 4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3"/>
                  <a:gd name="T121" fmla="*/ 0 h 424"/>
                  <a:gd name="T122" fmla="*/ 693 w 693"/>
                  <a:gd name="T123" fmla="*/ 424 h 4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3" h="424">
                    <a:moveTo>
                      <a:pt x="6" y="304"/>
                    </a:moveTo>
                    <a:lnTo>
                      <a:pt x="3" y="275"/>
                    </a:lnTo>
                    <a:lnTo>
                      <a:pt x="50" y="252"/>
                    </a:lnTo>
                    <a:lnTo>
                      <a:pt x="0" y="225"/>
                    </a:lnTo>
                    <a:lnTo>
                      <a:pt x="29" y="209"/>
                    </a:lnTo>
                    <a:lnTo>
                      <a:pt x="62" y="202"/>
                    </a:lnTo>
                    <a:lnTo>
                      <a:pt x="50" y="179"/>
                    </a:lnTo>
                    <a:lnTo>
                      <a:pt x="101" y="170"/>
                    </a:lnTo>
                    <a:lnTo>
                      <a:pt x="85" y="140"/>
                    </a:lnTo>
                    <a:lnTo>
                      <a:pt x="129" y="142"/>
                    </a:lnTo>
                    <a:lnTo>
                      <a:pt x="167" y="157"/>
                    </a:lnTo>
                    <a:lnTo>
                      <a:pt x="150" y="109"/>
                    </a:lnTo>
                    <a:lnTo>
                      <a:pt x="195" y="129"/>
                    </a:lnTo>
                    <a:lnTo>
                      <a:pt x="232" y="152"/>
                    </a:lnTo>
                    <a:lnTo>
                      <a:pt x="231" y="150"/>
                    </a:lnTo>
                    <a:lnTo>
                      <a:pt x="230" y="146"/>
                    </a:lnTo>
                    <a:lnTo>
                      <a:pt x="225" y="142"/>
                    </a:lnTo>
                    <a:lnTo>
                      <a:pt x="224" y="136"/>
                    </a:lnTo>
                    <a:lnTo>
                      <a:pt x="220" y="130"/>
                    </a:lnTo>
                    <a:lnTo>
                      <a:pt x="217" y="123"/>
                    </a:lnTo>
                    <a:lnTo>
                      <a:pt x="213" y="117"/>
                    </a:lnTo>
                    <a:lnTo>
                      <a:pt x="211" y="112"/>
                    </a:lnTo>
                    <a:lnTo>
                      <a:pt x="209" y="106"/>
                    </a:lnTo>
                    <a:lnTo>
                      <a:pt x="206" y="102"/>
                    </a:lnTo>
                    <a:lnTo>
                      <a:pt x="204" y="96"/>
                    </a:lnTo>
                    <a:lnTo>
                      <a:pt x="203" y="91"/>
                    </a:lnTo>
                    <a:lnTo>
                      <a:pt x="200" y="89"/>
                    </a:lnTo>
                    <a:lnTo>
                      <a:pt x="200" y="86"/>
                    </a:lnTo>
                    <a:lnTo>
                      <a:pt x="200" y="83"/>
                    </a:lnTo>
                    <a:lnTo>
                      <a:pt x="232" y="104"/>
                    </a:lnTo>
                    <a:lnTo>
                      <a:pt x="231" y="103"/>
                    </a:lnTo>
                    <a:lnTo>
                      <a:pt x="230" y="100"/>
                    </a:lnTo>
                    <a:lnTo>
                      <a:pt x="227" y="97"/>
                    </a:lnTo>
                    <a:lnTo>
                      <a:pt x="225" y="93"/>
                    </a:lnTo>
                    <a:lnTo>
                      <a:pt x="224" y="90"/>
                    </a:lnTo>
                    <a:lnTo>
                      <a:pt x="223" y="87"/>
                    </a:lnTo>
                    <a:lnTo>
                      <a:pt x="221" y="83"/>
                    </a:lnTo>
                    <a:lnTo>
                      <a:pt x="221" y="80"/>
                    </a:lnTo>
                    <a:lnTo>
                      <a:pt x="221" y="76"/>
                    </a:lnTo>
                    <a:lnTo>
                      <a:pt x="221" y="71"/>
                    </a:lnTo>
                    <a:lnTo>
                      <a:pt x="221" y="67"/>
                    </a:lnTo>
                    <a:lnTo>
                      <a:pt x="223" y="63"/>
                    </a:lnTo>
                    <a:lnTo>
                      <a:pt x="262" y="107"/>
                    </a:lnTo>
                    <a:lnTo>
                      <a:pt x="293" y="114"/>
                    </a:lnTo>
                    <a:lnTo>
                      <a:pt x="304" y="73"/>
                    </a:lnTo>
                    <a:lnTo>
                      <a:pt x="319" y="61"/>
                    </a:lnTo>
                    <a:lnTo>
                      <a:pt x="344" y="97"/>
                    </a:lnTo>
                    <a:lnTo>
                      <a:pt x="441" y="20"/>
                    </a:lnTo>
                    <a:lnTo>
                      <a:pt x="503" y="3"/>
                    </a:lnTo>
                    <a:lnTo>
                      <a:pt x="583" y="0"/>
                    </a:lnTo>
                    <a:lnTo>
                      <a:pt x="541" y="38"/>
                    </a:lnTo>
                    <a:lnTo>
                      <a:pt x="623" y="61"/>
                    </a:lnTo>
                    <a:lnTo>
                      <a:pt x="657" y="79"/>
                    </a:lnTo>
                    <a:lnTo>
                      <a:pt x="618" y="90"/>
                    </a:lnTo>
                    <a:lnTo>
                      <a:pt x="619" y="90"/>
                    </a:lnTo>
                    <a:lnTo>
                      <a:pt x="625" y="90"/>
                    </a:lnTo>
                    <a:lnTo>
                      <a:pt x="627" y="90"/>
                    </a:lnTo>
                    <a:lnTo>
                      <a:pt x="632" y="91"/>
                    </a:lnTo>
                    <a:lnTo>
                      <a:pt x="636" y="91"/>
                    </a:lnTo>
                    <a:lnTo>
                      <a:pt x="641" y="93"/>
                    </a:lnTo>
                    <a:lnTo>
                      <a:pt x="644" y="94"/>
                    </a:lnTo>
                    <a:lnTo>
                      <a:pt x="650" y="96"/>
                    </a:lnTo>
                    <a:lnTo>
                      <a:pt x="654" y="96"/>
                    </a:lnTo>
                    <a:lnTo>
                      <a:pt x="660" y="97"/>
                    </a:lnTo>
                    <a:lnTo>
                      <a:pt x="664" y="99"/>
                    </a:lnTo>
                    <a:lnTo>
                      <a:pt x="668" y="100"/>
                    </a:lnTo>
                    <a:lnTo>
                      <a:pt x="671" y="102"/>
                    </a:lnTo>
                    <a:lnTo>
                      <a:pt x="675" y="104"/>
                    </a:lnTo>
                    <a:lnTo>
                      <a:pt x="679" y="107"/>
                    </a:lnTo>
                    <a:lnTo>
                      <a:pt x="683" y="112"/>
                    </a:lnTo>
                    <a:lnTo>
                      <a:pt x="686" y="117"/>
                    </a:lnTo>
                    <a:lnTo>
                      <a:pt x="689" y="123"/>
                    </a:lnTo>
                    <a:lnTo>
                      <a:pt x="690" y="126"/>
                    </a:lnTo>
                    <a:lnTo>
                      <a:pt x="692" y="130"/>
                    </a:lnTo>
                    <a:lnTo>
                      <a:pt x="693" y="133"/>
                    </a:lnTo>
                    <a:lnTo>
                      <a:pt x="693" y="134"/>
                    </a:lnTo>
                    <a:lnTo>
                      <a:pt x="693" y="186"/>
                    </a:lnTo>
                    <a:lnTo>
                      <a:pt x="465" y="424"/>
                    </a:lnTo>
                    <a:lnTo>
                      <a:pt x="85" y="395"/>
                    </a:lnTo>
                    <a:lnTo>
                      <a:pt x="6" y="304"/>
                    </a:lnTo>
                    <a:close/>
                  </a:path>
                </a:pathLst>
              </a:custGeom>
              <a:solidFill>
                <a:srgbClr val="D9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4" name="Freeform 17"/>
              <p:cNvSpPr>
                <a:spLocks/>
              </p:cNvSpPr>
              <p:nvPr/>
            </p:nvSpPr>
            <p:spPr bwMode="auto">
              <a:xfrm>
                <a:off x="453" y="1786"/>
                <a:ext cx="365" cy="164"/>
              </a:xfrm>
              <a:custGeom>
                <a:avLst/>
                <a:gdLst>
                  <a:gd name="T0" fmla="*/ 2 w 731"/>
                  <a:gd name="T1" fmla="*/ 19 h 328"/>
                  <a:gd name="T2" fmla="*/ 1 w 731"/>
                  <a:gd name="T3" fmla="*/ 16 h 328"/>
                  <a:gd name="T4" fmla="*/ 2 w 731"/>
                  <a:gd name="T5" fmla="*/ 14 h 328"/>
                  <a:gd name="T6" fmla="*/ 2 w 731"/>
                  <a:gd name="T7" fmla="*/ 11 h 328"/>
                  <a:gd name="T8" fmla="*/ 2 w 731"/>
                  <a:gd name="T9" fmla="*/ 11 h 328"/>
                  <a:gd name="T10" fmla="*/ 3 w 731"/>
                  <a:gd name="T11" fmla="*/ 12 h 328"/>
                  <a:gd name="T12" fmla="*/ 4 w 731"/>
                  <a:gd name="T13" fmla="*/ 12 h 328"/>
                  <a:gd name="T14" fmla="*/ 4 w 731"/>
                  <a:gd name="T15" fmla="*/ 12 h 328"/>
                  <a:gd name="T16" fmla="*/ 4 w 731"/>
                  <a:gd name="T17" fmla="*/ 12 h 328"/>
                  <a:gd name="T18" fmla="*/ 5 w 731"/>
                  <a:gd name="T19" fmla="*/ 12 h 328"/>
                  <a:gd name="T20" fmla="*/ 6 w 731"/>
                  <a:gd name="T21" fmla="*/ 12 h 328"/>
                  <a:gd name="T22" fmla="*/ 7 w 731"/>
                  <a:gd name="T23" fmla="*/ 11 h 328"/>
                  <a:gd name="T24" fmla="*/ 7 w 731"/>
                  <a:gd name="T25" fmla="*/ 11 h 328"/>
                  <a:gd name="T26" fmla="*/ 8 w 731"/>
                  <a:gd name="T27" fmla="*/ 11 h 328"/>
                  <a:gd name="T28" fmla="*/ 8 w 731"/>
                  <a:gd name="T29" fmla="*/ 11 h 328"/>
                  <a:gd name="T30" fmla="*/ 9 w 731"/>
                  <a:gd name="T31" fmla="*/ 10 h 328"/>
                  <a:gd name="T32" fmla="*/ 8 w 731"/>
                  <a:gd name="T33" fmla="*/ 12 h 328"/>
                  <a:gd name="T34" fmla="*/ 7 w 731"/>
                  <a:gd name="T35" fmla="*/ 13 h 328"/>
                  <a:gd name="T36" fmla="*/ 8 w 731"/>
                  <a:gd name="T37" fmla="*/ 13 h 328"/>
                  <a:gd name="T38" fmla="*/ 8 w 731"/>
                  <a:gd name="T39" fmla="*/ 13 h 328"/>
                  <a:gd name="T40" fmla="*/ 9 w 731"/>
                  <a:gd name="T41" fmla="*/ 13 h 328"/>
                  <a:gd name="T42" fmla="*/ 9 w 731"/>
                  <a:gd name="T43" fmla="*/ 13 h 328"/>
                  <a:gd name="T44" fmla="*/ 10 w 731"/>
                  <a:gd name="T45" fmla="*/ 12 h 328"/>
                  <a:gd name="T46" fmla="*/ 10 w 731"/>
                  <a:gd name="T47" fmla="*/ 14 h 328"/>
                  <a:gd name="T48" fmla="*/ 15 w 731"/>
                  <a:gd name="T49" fmla="*/ 13 h 328"/>
                  <a:gd name="T50" fmla="*/ 21 w 731"/>
                  <a:gd name="T51" fmla="*/ 9 h 328"/>
                  <a:gd name="T52" fmla="*/ 27 w 731"/>
                  <a:gd name="T53" fmla="*/ 7 h 328"/>
                  <a:gd name="T54" fmla="*/ 27 w 731"/>
                  <a:gd name="T55" fmla="*/ 7 h 328"/>
                  <a:gd name="T56" fmla="*/ 26 w 731"/>
                  <a:gd name="T57" fmla="*/ 7 h 328"/>
                  <a:gd name="T58" fmla="*/ 26 w 731"/>
                  <a:gd name="T59" fmla="*/ 7 h 328"/>
                  <a:gd name="T60" fmla="*/ 25 w 731"/>
                  <a:gd name="T61" fmla="*/ 7 h 328"/>
                  <a:gd name="T62" fmla="*/ 24 w 731"/>
                  <a:gd name="T63" fmla="*/ 6 h 328"/>
                  <a:gd name="T64" fmla="*/ 24 w 731"/>
                  <a:gd name="T65" fmla="*/ 6 h 328"/>
                  <a:gd name="T66" fmla="*/ 23 w 731"/>
                  <a:gd name="T67" fmla="*/ 5 h 328"/>
                  <a:gd name="T68" fmla="*/ 23 w 731"/>
                  <a:gd name="T69" fmla="*/ 5 h 328"/>
                  <a:gd name="T70" fmla="*/ 22 w 731"/>
                  <a:gd name="T71" fmla="*/ 4 h 328"/>
                  <a:gd name="T72" fmla="*/ 22 w 731"/>
                  <a:gd name="T73" fmla="*/ 3 h 328"/>
                  <a:gd name="T74" fmla="*/ 22 w 731"/>
                  <a:gd name="T75" fmla="*/ 3 h 328"/>
                  <a:gd name="T76" fmla="*/ 22 w 731"/>
                  <a:gd name="T77" fmla="*/ 3 h 328"/>
                  <a:gd name="T78" fmla="*/ 35 w 731"/>
                  <a:gd name="T79" fmla="*/ 6 h 328"/>
                  <a:gd name="T80" fmla="*/ 34 w 731"/>
                  <a:gd name="T81" fmla="*/ 4 h 328"/>
                  <a:gd name="T82" fmla="*/ 35 w 731"/>
                  <a:gd name="T83" fmla="*/ 4 h 328"/>
                  <a:gd name="T84" fmla="*/ 35 w 731"/>
                  <a:gd name="T85" fmla="*/ 4 h 328"/>
                  <a:gd name="T86" fmla="*/ 36 w 731"/>
                  <a:gd name="T87" fmla="*/ 4 h 328"/>
                  <a:gd name="T88" fmla="*/ 36 w 731"/>
                  <a:gd name="T89" fmla="*/ 4 h 328"/>
                  <a:gd name="T90" fmla="*/ 37 w 731"/>
                  <a:gd name="T91" fmla="*/ 3 h 328"/>
                  <a:gd name="T92" fmla="*/ 38 w 731"/>
                  <a:gd name="T93" fmla="*/ 3 h 328"/>
                  <a:gd name="T94" fmla="*/ 38 w 731"/>
                  <a:gd name="T95" fmla="*/ 3 h 328"/>
                  <a:gd name="T96" fmla="*/ 39 w 731"/>
                  <a:gd name="T97" fmla="*/ 3 h 328"/>
                  <a:gd name="T98" fmla="*/ 40 w 731"/>
                  <a:gd name="T99" fmla="*/ 3 h 328"/>
                  <a:gd name="T100" fmla="*/ 40 w 731"/>
                  <a:gd name="T101" fmla="*/ 3 h 328"/>
                  <a:gd name="T102" fmla="*/ 40 w 731"/>
                  <a:gd name="T103" fmla="*/ 3 h 328"/>
                  <a:gd name="T104" fmla="*/ 40 w 731"/>
                  <a:gd name="T105" fmla="*/ 1 h 328"/>
                  <a:gd name="T106" fmla="*/ 45 w 731"/>
                  <a:gd name="T107" fmla="*/ 6 h 328"/>
                  <a:gd name="T108" fmla="*/ 42 w 731"/>
                  <a:gd name="T109" fmla="*/ 15 h 328"/>
                  <a:gd name="T110" fmla="*/ 4 w 731"/>
                  <a:gd name="T111" fmla="*/ 21 h 3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1"/>
                  <a:gd name="T169" fmla="*/ 0 h 328"/>
                  <a:gd name="T170" fmla="*/ 731 w 731"/>
                  <a:gd name="T171" fmla="*/ 328 h 3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1" h="328">
                    <a:moveTo>
                      <a:pt x="68" y="328"/>
                    </a:moveTo>
                    <a:lnTo>
                      <a:pt x="40" y="295"/>
                    </a:lnTo>
                    <a:lnTo>
                      <a:pt x="4" y="284"/>
                    </a:lnTo>
                    <a:lnTo>
                      <a:pt x="31" y="255"/>
                    </a:lnTo>
                    <a:lnTo>
                      <a:pt x="0" y="245"/>
                    </a:lnTo>
                    <a:lnTo>
                      <a:pt x="36" y="219"/>
                    </a:lnTo>
                    <a:lnTo>
                      <a:pt x="38" y="162"/>
                    </a:lnTo>
                    <a:lnTo>
                      <a:pt x="38" y="163"/>
                    </a:lnTo>
                    <a:lnTo>
                      <a:pt x="40" y="168"/>
                    </a:lnTo>
                    <a:lnTo>
                      <a:pt x="43" y="172"/>
                    </a:lnTo>
                    <a:lnTo>
                      <a:pt x="49" y="178"/>
                    </a:lnTo>
                    <a:lnTo>
                      <a:pt x="54" y="182"/>
                    </a:lnTo>
                    <a:lnTo>
                      <a:pt x="60" y="186"/>
                    </a:lnTo>
                    <a:lnTo>
                      <a:pt x="64" y="188"/>
                    </a:lnTo>
                    <a:lnTo>
                      <a:pt x="67" y="189"/>
                    </a:lnTo>
                    <a:lnTo>
                      <a:pt x="71" y="189"/>
                    </a:lnTo>
                    <a:lnTo>
                      <a:pt x="74" y="191"/>
                    </a:lnTo>
                    <a:lnTo>
                      <a:pt x="77" y="189"/>
                    </a:lnTo>
                    <a:lnTo>
                      <a:pt x="82" y="188"/>
                    </a:lnTo>
                    <a:lnTo>
                      <a:pt x="88" y="186"/>
                    </a:lnTo>
                    <a:lnTo>
                      <a:pt x="94" y="185"/>
                    </a:lnTo>
                    <a:lnTo>
                      <a:pt x="99" y="181"/>
                    </a:lnTo>
                    <a:lnTo>
                      <a:pt x="105" y="179"/>
                    </a:lnTo>
                    <a:lnTo>
                      <a:pt x="112" y="175"/>
                    </a:lnTo>
                    <a:lnTo>
                      <a:pt x="117" y="173"/>
                    </a:lnTo>
                    <a:lnTo>
                      <a:pt x="123" y="169"/>
                    </a:lnTo>
                    <a:lnTo>
                      <a:pt x="129" y="168"/>
                    </a:lnTo>
                    <a:lnTo>
                      <a:pt x="134" y="163"/>
                    </a:lnTo>
                    <a:lnTo>
                      <a:pt x="138" y="162"/>
                    </a:lnTo>
                    <a:lnTo>
                      <a:pt x="141" y="161"/>
                    </a:lnTo>
                    <a:lnTo>
                      <a:pt x="144" y="159"/>
                    </a:lnTo>
                    <a:lnTo>
                      <a:pt x="147" y="158"/>
                    </a:lnTo>
                    <a:lnTo>
                      <a:pt x="148" y="158"/>
                    </a:lnTo>
                    <a:lnTo>
                      <a:pt x="137" y="189"/>
                    </a:lnTo>
                    <a:lnTo>
                      <a:pt x="124" y="214"/>
                    </a:lnTo>
                    <a:lnTo>
                      <a:pt x="124" y="212"/>
                    </a:lnTo>
                    <a:lnTo>
                      <a:pt x="129" y="211"/>
                    </a:lnTo>
                    <a:lnTo>
                      <a:pt x="131" y="209"/>
                    </a:lnTo>
                    <a:lnTo>
                      <a:pt x="134" y="208"/>
                    </a:lnTo>
                    <a:lnTo>
                      <a:pt x="138" y="206"/>
                    </a:lnTo>
                    <a:lnTo>
                      <a:pt x="143" y="205"/>
                    </a:lnTo>
                    <a:lnTo>
                      <a:pt x="145" y="202"/>
                    </a:lnTo>
                    <a:lnTo>
                      <a:pt x="150" y="201"/>
                    </a:lnTo>
                    <a:lnTo>
                      <a:pt x="152" y="199"/>
                    </a:lnTo>
                    <a:lnTo>
                      <a:pt x="157" y="196"/>
                    </a:lnTo>
                    <a:lnTo>
                      <a:pt x="162" y="192"/>
                    </a:lnTo>
                    <a:lnTo>
                      <a:pt x="168" y="188"/>
                    </a:lnTo>
                    <a:lnTo>
                      <a:pt x="166" y="222"/>
                    </a:lnTo>
                    <a:lnTo>
                      <a:pt x="204" y="208"/>
                    </a:lnTo>
                    <a:lnTo>
                      <a:pt x="249" y="199"/>
                    </a:lnTo>
                    <a:lnTo>
                      <a:pt x="406" y="162"/>
                    </a:lnTo>
                    <a:lnTo>
                      <a:pt x="341" y="133"/>
                    </a:lnTo>
                    <a:lnTo>
                      <a:pt x="407" y="128"/>
                    </a:lnTo>
                    <a:lnTo>
                      <a:pt x="435" y="116"/>
                    </a:lnTo>
                    <a:lnTo>
                      <a:pt x="434" y="115"/>
                    </a:lnTo>
                    <a:lnTo>
                      <a:pt x="430" y="113"/>
                    </a:lnTo>
                    <a:lnTo>
                      <a:pt x="427" y="112"/>
                    </a:lnTo>
                    <a:lnTo>
                      <a:pt x="423" y="109"/>
                    </a:lnTo>
                    <a:lnTo>
                      <a:pt x="418" y="108"/>
                    </a:lnTo>
                    <a:lnTo>
                      <a:pt x="413" y="105"/>
                    </a:lnTo>
                    <a:lnTo>
                      <a:pt x="409" y="102"/>
                    </a:lnTo>
                    <a:lnTo>
                      <a:pt x="402" y="97"/>
                    </a:lnTo>
                    <a:lnTo>
                      <a:pt x="397" y="95"/>
                    </a:lnTo>
                    <a:lnTo>
                      <a:pt x="392" y="92"/>
                    </a:lnTo>
                    <a:lnTo>
                      <a:pt x="388" y="89"/>
                    </a:lnTo>
                    <a:lnTo>
                      <a:pt x="382" y="85"/>
                    </a:lnTo>
                    <a:lnTo>
                      <a:pt x="378" y="82"/>
                    </a:lnTo>
                    <a:lnTo>
                      <a:pt x="375" y="77"/>
                    </a:lnTo>
                    <a:lnTo>
                      <a:pt x="372" y="76"/>
                    </a:lnTo>
                    <a:lnTo>
                      <a:pt x="368" y="69"/>
                    </a:lnTo>
                    <a:lnTo>
                      <a:pt x="365" y="62"/>
                    </a:lnTo>
                    <a:lnTo>
                      <a:pt x="362" y="56"/>
                    </a:lnTo>
                    <a:lnTo>
                      <a:pt x="360" y="50"/>
                    </a:lnTo>
                    <a:lnTo>
                      <a:pt x="358" y="44"/>
                    </a:lnTo>
                    <a:lnTo>
                      <a:pt x="357" y="42"/>
                    </a:lnTo>
                    <a:lnTo>
                      <a:pt x="355" y="39"/>
                    </a:lnTo>
                    <a:lnTo>
                      <a:pt x="355" y="37"/>
                    </a:lnTo>
                    <a:lnTo>
                      <a:pt x="418" y="73"/>
                    </a:lnTo>
                    <a:lnTo>
                      <a:pt x="573" y="99"/>
                    </a:lnTo>
                    <a:lnTo>
                      <a:pt x="627" y="82"/>
                    </a:lnTo>
                    <a:lnTo>
                      <a:pt x="556" y="56"/>
                    </a:lnTo>
                    <a:lnTo>
                      <a:pt x="557" y="56"/>
                    </a:lnTo>
                    <a:lnTo>
                      <a:pt x="563" y="56"/>
                    </a:lnTo>
                    <a:lnTo>
                      <a:pt x="567" y="55"/>
                    </a:lnTo>
                    <a:lnTo>
                      <a:pt x="571" y="55"/>
                    </a:lnTo>
                    <a:lnTo>
                      <a:pt x="574" y="55"/>
                    </a:lnTo>
                    <a:lnTo>
                      <a:pt x="581" y="55"/>
                    </a:lnTo>
                    <a:lnTo>
                      <a:pt x="585" y="53"/>
                    </a:lnTo>
                    <a:lnTo>
                      <a:pt x="591" y="53"/>
                    </a:lnTo>
                    <a:lnTo>
                      <a:pt x="595" y="52"/>
                    </a:lnTo>
                    <a:lnTo>
                      <a:pt x="601" y="52"/>
                    </a:lnTo>
                    <a:lnTo>
                      <a:pt x="606" y="50"/>
                    </a:lnTo>
                    <a:lnTo>
                      <a:pt x="610" y="50"/>
                    </a:lnTo>
                    <a:lnTo>
                      <a:pt x="615" y="50"/>
                    </a:lnTo>
                    <a:lnTo>
                      <a:pt x="620" y="49"/>
                    </a:lnTo>
                    <a:lnTo>
                      <a:pt x="626" y="46"/>
                    </a:lnTo>
                    <a:lnTo>
                      <a:pt x="633" y="46"/>
                    </a:lnTo>
                    <a:lnTo>
                      <a:pt x="637" y="46"/>
                    </a:lnTo>
                    <a:lnTo>
                      <a:pt x="643" y="46"/>
                    </a:lnTo>
                    <a:lnTo>
                      <a:pt x="647" y="46"/>
                    </a:lnTo>
                    <a:lnTo>
                      <a:pt x="651" y="46"/>
                    </a:lnTo>
                    <a:lnTo>
                      <a:pt x="652" y="47"/>
                    </a:lnTo>
                    <a:lnTo>
                      <a:pt x="654" y="47"/>
                    </a:lnTo>
                    <a:lnTo>
                      <a:pt x="589" y="0"/>
                    </a:lnTo>
                    <a:lnTo>
                      <a:pt x="647" y="14"/>
                    </a:lnTo>
                    <a:lnTo>
                      <a:pt x="689" y="39"/>
                    </a:lnTo>
                    <a:lnTo>
                      <a:pt x="731" y="93"/>
                    </a:lnTo>
                    <a:lnTo>
                      <a:pt x="700" y="99"/>
                    </a:lnTo>
                    <a:lnTo>
                      <a:pt x="678" y="241"/>
                    </a:lnTo>
                    <a:lnTo>
                      <a:pt x="68" y="328"/>
                    </a:lnTo>
                    <a:close/>
                  </a:path>
                </a:pathLst>
              </a:custGeom>
              <a:solidFill>
                <a:srgbClr val="B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5" name="Freeform 18"/>
              <p:cNvSpPr>
                <a:spLocks/>
              </p:cNvSpPr>
              <p:nvPr/>
            </p:nvSpPr>
            <p:spPr bwMode="auto">
              <a:xfrm>
                <a:off x="486" y="2467"/>
                <a:ext cx="683" cy="184"/>
              </a:xfrm>
              <a:custGeom>
                <a:avLst/>
                <a:gdLst>
                  <a:gd name="T0" fmla="*/ 0 w 1366"/>
                  <a:gd name="T1" fmla="*/ 17 h 368"/>
                  <a:gd name="T2" fmla="*/ 1 w 1366"/>
                  <a:gd name="T3" fmla="*/ 18 h 368"/>
                  <a:gd name="T4" fmla="*/ 3 w 1366"/>
                  <a:gd name="T5" fmla="*/ 18 h 368"/>
                  <a:gd name="T6" fmla="*/ 3 w 1366"/>
                  <a:gd name="T7" fmla="*/ 21 h 368"/>
                  <a:gd name="T8" fmla="*/ 6 w 1366"/>
                  <a:gd name="T9" fmla="*/ 21 h 368"/>
                  <a:gd name="T10" fmla="*/ 6 w 1366"/>
                  <a:gd name="T11" fmla="*/ 23 h 368"/>
                  <a:gd name="T12" fmla="*/ 7 w 1366"/>
                  <a:gd name="T13" fmla="*/ 23 h 368"/>
                  <a:gd name="T14" fmla="*/ 40 w 1366"/>
                  <a:gd name="T15" fmla="*/ 19 h 368"/>
                  <a:gd name="T16" fmla="*/ 45 w 1366"/>
                  <a:gd name="T17" fmla="*/ 19 h 368"/>
                  <a:gd name="T18" fmla="*/ 47 w 1366"/>
                  <a:gd name="T19" fmla="*/ 19 h 368"/>
                  <a:gd name="T20" fmla="*/ 71 w 1366"/>
                  <a:gd name="T21" fmla="*/ 15 h 368"/>
                  <a:gd name="T22" fmla="*/ 82 w 1366"/>
                  <a:gd name="T23" fmla="*/ 15 h 368"/>
                  <a:gd name="T24" fmla="*/ 83 w 1366"/>
                  <a:gd name="T25" fmla="*/ 14 h 368"/>
                  <a:gd name="T26" fmla="*/ 83 w 1366"/>
                  <a:gd name="T27" fmla="*/ 13 h 368"/>
                  <a:gd name="T28" fmla="*/ 85 w 1366"/>
                  <a:gd name="T29" fmla="*/ 10 h 368"/>
                  <a:gd name="T30" fmla="*/ 86 w 1366"/>
                  <a:gd name="T31" fmla="*/ 7 h 368"/>
                  <a:gd name="T32" fmla="*/ 24 w 1366"/>
                  <a:gd name="T33" fmla="*/ 0 h 368"/>
                  <a:gd name="T34" fmla="*/ 0 w 1366"/>
                  <a:gd name="T35" fmla="*/ 17 h 368"/>
                  <a:gd name="T36" fmla="*/ 0 w 1366"/>
                  <a:gd name="T37" fmla="*/ 17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6"/>
                  <a:gd name="T58" fmla="*/ 0 h 368"/>
                  <a:gd name="T59" fmla="*/ 1366 w 1366"/>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6" h="368">
                    <a:moveTo>
                      <a:pt x="0" y="261"/>
                    </a:moveTo>
                    <a:lnTo>
                      <a:pt x="8" y="278"/>
                    </a:lnTo>
                    <a:lnTo>
                      <a:pt x="46" y="284"/>
                    </a:lnTo>
                    <a:lnTo>
                      <a:pt x="47" y="323"/>
                    </a:lnTo>
                    <a:lnTo>
                      <a:pt x="86" y="323"/>
                    </a:lnTo>
                    <a:lnTo>
                      <a:pt x="91" y="357"/>
                    </a:lnTo>
                    <a:lnTo>
                      <a:pt x="109" y="368"/>
                    </a:lnTo>
                    <a:lnTo>
                      <a:pt x="637" y="300"/>
                    </a:lnTo>
                    <a:lnTo>
                      <a:pt x="712" y="298"/>
                    </a:lnTo>
                    <a:lnTo>
                      <a:pt x="749" y="298"/>
                    </a:lnTo>
                    <a:lnTo>
                      <a:pt x="1126" y="238"/>
                    </a:lnTo>
                    <a:lnTo>
                      <a:pt x="1312" y="238"/>
                    </a:lnTo>
                    <a:lnTo>
                      <a:pt x="1313" y="217"/>
                    </a:lnTo>
                    <a:lnTo>
                      <a:pt x="1323" y="201"/>
                    </a:lnTo>
                    <a:lnTo>
                      <a:pt x="1348" y="158"/>
                    </a:lnTo>
                    <a:lnTo>
                      <a:pt x="1366" y="116"/>
                    </a:lnTo>
                    <a:lnTo>
                      <a:pt x="387" y="0"/>
                    </a:lnTo>
                    <a:lnTo>
                      <a:pt x="0" y="261"/>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6" name="Freeform 19"/>
              <p:cNvSpPr>
                <a:spLocks/>
              </p:cNvSpPr>
              <p:nvPr/>
            </p:nvSpPr>
            <p:spPr bwMode="auto">
              <a:xfrm>
                <a:off x="474" y="2073"/>
                <a:ext cx="486" cy="358"/>
              </a:xfrm>
              <a:custGeom>
                <a:avLst/>
                <a:gdLst>
                  <a:gd name="T0" fmla="*/ 0 w 972"/>
                  <a:gd name="T1" fmla="*/ 0 h 717"/>
                  <a:gd name="T2" fmla="*/ 49 w 972"/>
                  <a:gd name="T3" fmla="*/ 0 h 717"/>
                  <a:gd name="T4" fmla="*/ 61 w 972"/>
                  <a:gd name="T5" fmla="*/ 23 h 717"/>
                  <a:gd name="T6" fmla="*/ 52 w 972"/>
                  <a:gd name="T7" fmla="*/ 32 h 717"/>
                  <a:gd name="T8" fmla="*/ 52 w 972"/>
                  <a:gd name="T9" fmla="*/ 40 h 717"/>
                  <a:gd name="T10" fmla="*/ 3 w 972"/>
                  <a:gd name="T11" fmla="*/ 44 h 717"/>
                  <a:gd name="T12" fmla="*/ 0 w 972"/>
                  <a:gd name="T13" fmla="*/ 0 h 717"/>
                  <a:gd name="T14" fmla="*/ 0 w 972"/>
                  <a:gd name="T15" fmla="*/ 0 h 717"/>
                  <a:gd name="T16" fmla="*/ 0 60000 65536"/>
                  <a:gd name="T17" fmla="*/ 0 60000 65536"/>
                  <a:gd name="T18" fmla="*/ 0 60000 65536"/>
                  <a:gd name="T19" fmla="*/ 0 60000 65536"/>
                  <a:gd name="T20" fmla="*/ 0 60000 65536"/>
                  <a:gd name="T21" fmla="*/ 0 60000 65536"/>
                  <a:gd name="T22" fmla="*/ 0 60000 65536"/>
                  <a:gd name="T23" fmla="*/ 0 60000 65536"/>
                  <a:gd name="T24" fmla="*/ 0 w 972"/>
                  <a:gd name="T25" fmla="*/ 0 h 717"/>
                  <a:gd name="T26" fmla="*/ 972 w 972"/>
                  <a:gd name="T27" fmla="*/ 717 h 7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2" h="717">
                    <a:moveTo>
                      <a:pt x="0" y="0"/>
                    </a:moveTo>
                    <a:lnTo>
                      <a:pt x="770" y="15"/>
                    </a:lnTo>
                    <a:lnTo>
                      <a:pt x="972" y="383"/>
                    </a:lnTo>
                    <a:lnTo>
                      <a:pt x="823" y="520"/>
                    </a:lnTo>
                    <a:lnTo>
                      <a:pt x="826" y="642"/>
                    </a:lnTo>
                    <a:lnTo>
                      <a:pt x="38" y="717"/>
                    </a:lnTo>
                    <a:lnTo>
                      <a:pt x="0" y="0"/>
                    </a:lnTo>
                    <a:close/>
                  </a:path>
                </a:pathLst>
              </a:custGeom>
              <a:solidFill>
                <a:srgbClr val="A1B0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7" name="Freeform 20"/>
              <p:cNvSpPr>
                <a:spLocks/>
              </p:cNvSpPr>
              <p:nvPr/>
            </p:nvSpPr>
            <p:spPr bwMode="auto">
              <a:xfrm>
                <a:off x="533" y="2065"/>
                <a:ext cx="243" cy="99"/>
              </a:xfrm>
              <a:custGeom>
                <a:avLst/>
                <a:gdLst>
                  <a:gd name="T0" fmla="*/ 0 w 488"/>
                  <a:gd name="T1" fmla="*/ 7 h 196"/>
                  <a:gd name="T2" fmla="*/ 0 w 488"/>
                  <a:gd name="T3" fmla="*/ 8 h 196"/>
                  <a:gd name="T4" fmla="*/ 1 w 488"/>
                  <a:gd name="T5" fmla="*/ 8 h 196"/>
                  <a:gd name="T6" fmla="*/ 1 w 488"/>
                  <a:gd name="T7" fmla="*/ 8 h 196"/>
                  <a:gd name="T8" fmla="*/ 2 w 488"/>
                  <a:gd name="T9" fmla="*/ 9 h 196"/>
                  <a:gd name="T10" fmla="*/ 2 w 488"/>
                  <a:gd name="T11" fmla="*/ 9 h 196"/>
                  <a:gd name="T12" fmla="*/ 3 w 488"/>
                  <a:gd name="T13" fmla="*/ 10 h 196"/>
                  <a:gd name="T14" fmla="*/ 3 w 488"/>
                  <a:gd name="T15" fmla="*/ 10 h 196"/>
                  <a:gd name="T16" fmla="*/ 3 w 488"/>
                  <a:gd name="T17" fmla="*/ 10 h 196"/>
                  <a:gd name="T18" fmla="*/ 4 w 488"/>
                  <a:gd name="T19" fmla="*/ 10 h 196"/>
                  <a:gd name="T20" fmla="*/ 4 w 488"/>
                  <a:gd name="T21" fmla="*/ 10 h 196"/>
                  <a:gd name="T22" fmla="*/ 5 w 488"/>
                  <a:gd name="T23" fmla="*/ 11 h 196"/>
                  <a:gd name="T24" fmla="*/ 6 w 488"/>
                  <a:gd name="T25" fmla="*/ 11 h 196"/>
                  <a:gd name="T26" fmla="*/ 6 w 488"/>
                  <a:gd name="T27" fmla="*/ 11 h 196"/>
                  <a:gd name="T28" fmla="*/ 7 w 488"/>
                  <a:gd name="T29" fmla="*/ 11 h 196"/>
                  <a:gd name="T30" fmla="*/ 8 w 488"/>
                  <a:gd name="T31" fmla="*/ 12 h 196"/>
                  <a:gd name="T32" fmla="*/ 8 w 488"/>
                  <a:gd name="T33" fmla="*/ 12 h 196"/>
                  <a:gd name="T34" fmla="*/ 9 w 488"/>
                  <a:gd name="T35" fmla="*/ 12 h 196"/>
                  <a:gd name="T36" fmla="*/ 10 w 488"/>
                  <a:gd name="T37" fmla="*/ 12 h 196"/>
                  <a:gd name="T38" fmla="*/ 11 w 488"/>
                  <a:gd name="T39" fmla="*/ 12 h 196"/>
                  <a:gd name="T40" fmla="*/ 12 w 488"/>
                  <a:gd name="T41" fmla="*/ 13 h 196"/>
                  <a:gd name="T42" fmla="*/ 13 w 488"/>
                  <a:gd name="T43" fmla="*/ 13 h 196"/>
                  <a:gd name="T44" fmla="*/ 14 w 488"/>
                  <a:gd name="T45" fmla="*/ 13 h 196"/>
                  <a:gd name="T46" fmla="*/ 15 w 488"/>
                  <a:gd name="T47" fmla="*/ 13 h 196"/>
                  <a:gd name="T48" fmla="*/ 15 w 488"/>
                  <a:gd name="T49" fmla="*/ 13 h 196"/>
                  <a:gd name="T50" fmla="*/ 16 w 488"/>
                  <a:gd name="T51" fmla="*/ 13 h 196"/>
                  <a:gd name="T52" fmla="*/ 17 w 488"/>
                  <a:gd name="T53" fmla="*/ 13 h 196"/>
                  <a:gd name="T54" fmla="*/ 18 w 488"/>
                  <a:gd name="T55" fmla="*/ 12 h 196"/>
                  <a:gd name="T56" fmla="*/ 19 w 488"/>
                  <a:gd name="T57" fmla="*/ 12 h 196"/>
                  <a:gd name="T58" fmla="*/ 20 w 488"/>
                  <a:gd name="T59" fmla="*/ 12 h 196"/>
                  <a:gd name="T60" fmla="*/ 20 w 488"/>
                  <a:gd name="T61" fmla="*/ 12 h 196"/>
                  <a:gd name="T62" fmla="*/ 21 w 488"/>
                  <a:gd name="T63" fmla="*/ 11 h 196"/>
                  <a:gd name="T64" fmla="*/ 22 w 488"/>
                  <a:gd name="T65" fmla="*/ 11 h 196"/>
                  <a:gd name="T66" fmla="*/ 23 w 488"/>
                  <a:gd name="T67" fmla="*/ 11 h 196"/>
                  <a:gd name="T68" fmla="*/ 23 w 488"/>
                  <a:gd name="T69" fmla="*/ 10 h 196"/>
                  <a:gd name="T70" fmla="*/ 24 w 488"/>
                  <a:gd name="T71" fmla="*/ 10 h 196"/>
                  <a:gd name="T72" fmla="*/ 25 w 488"/>
                  <a:gd name="T73" fmla="*/ 10 h 196"/>
                  <a:gd name="T74" fmla="*/ 25 w 488"/>
                  <a:gd name="T75" fmla="*/ 9 h 196"/>
                  <a:gd name="T76" fmla="*/ 26 w 488"/>
                  <a:gd name="T77" fmla="*/ 9 h 196"/>
                  <a:gd name="T78" fmla="*/ 26 w 488"/>
                  <a:gd name="T79" fmla="*/ 8 h 196"/>
                  <a:gd name="T80" fmla="*/ 27 w 488"/>
                  <a:gd name="T81" fmla="*/ 8 h 196"/>
                  <a:gd name="T82" fmla="*/ 27 w 488"/>
                  <a:gd name="T83" fmla="*/ 8 h 196"/>
                  <a:gd name="T84" fmla="*/ 28 w 488"/>
                  <a:gd name="T85" fmla="*/ 7 h 196"/>
                  <a:gd name="T86" fmla="*/ 29 w 488"/>
                  <a:gd name="T87" fmla="*/ 6 h 196"/>
                  <a:gd name="T88" fmla="*/ 29 w 488"/>
                  <a:gd name="T89" fmla="*/ 6 h 196"/>
                  <a:gd name="T90" fmla="*/ 30 w 488"/>
                  <a:gd name="T91" fmla="*/ 5 h 196"/>
                  <a:gd name="T92" fmla="*/ 30 w 488"/>
                  <a:gd name="T93" fmla="*/ 5 h 196"/>
                  <a:gd name="T94" fmla="*/ 0 w 488"/>
                  <a:gd name="T95" fmla="*/ 7 h 19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8"/>
                  <a:gd name="T145" fmla="*/ 0 h 196"/>
                  <a:gd name="T146" fmla="*/ 488 w 488"/>
                  <a:gd name="T147" fmla="*/ 196 h 19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8" h="196">
                    <a:moveTo>
                      <a:pt x="0" y="100"/>
                    </a:moveTo>
                    <a:lnTo>
                      <a:pt x="2" y="103"/>
                    </a:lnTo>
                    <a:lnTo>
                      <a:pt x="5" y="107"/>
                    </a:lnTo>
                    <a:lnTo>
                      <a:pt x="10" y="112"/>
                    </a:lnTo>
                    <a:lnTo>
                      <a:pt x="12" y="114"/>
                    </a:lnTo>
                    <a:lnTo>
                      <a:pt x="16" y="117"/>
                    </a:lnTo>
                    <a:lnTo>
                      <a:pt x="19" y="120"/>
                    </a:lnTo>
                    <a:lnTo>
                      <a:pt x="23" y="125"/>
                    </a:lnTo>
                    <a:lnTo>
                      <a:pt x="27" y="127"/>
                    </a:lnTo>
                    <a:lnTo>
                      <a:pt x="33" y="132"/>
                    </a:lnTo>
                    <a:lnTo>
                      <a:pt x="37" y="136"/>
                    </a:lnTo>
                    <a:lnTo>
                      <a:pt x="44" y="140"/>
                    </a:lnTo>
                    <a:lnTo>
                      <a:pt x="47" y="142"/>
                    </a:lnTo>
                    <a:lnTo>
                      <a:pt x="49" y="145"/>
                    </a:lnTo>
                    <a:lnTo>
                      <a:pt x="52" y="146"/>
                    </a:lnTo>
                    <a:lnTo>
                      <a:pt x="56" y="147"/>
                    </a:lnTo>
                    <a:lnTo>
                      <a:pt x="59" y="150"/>
                    </a:lnTo>
                    <a:lnTo>
                      <a:pt x="63" y="152"/>
                    </a:lnTo>
                    <a:lnTo>
                      <a:pt x="68" y="153"/>
                    </a:lnTo>
                    <a:lnTo>
                      <a:pt x="70" y="156"/>
                    </a:lnTo>
                    <a:lnTo>
                      <a:pt x="75" y="157"/>
                    </a:lnTo>
                    <a:lnTo>
                      <a:pt x="79" y="159"/>
                    </a:lnTo>
                    <a:lnTo>
                      <a:pt x="83" y="162"/>
                    </a:lnTo>
                    <a:lnTo>
                      <a:pt x="89" y="163"/>
                    </a:lnTo>
                    <a:lnTo>
                      <a:pt x="93" y="165"/>
                    </a:lnTo>
                    <a:lnTo>
                      <a:pt x="97" y="168"/>
                    </a:lnTo>
                    <a:lnTo>
                      <a:pt x="103" y="169"/>
                    </a:lnTo>
                    <a:lnTo>
                      <a:pt x="108" y="172"/>
                    </a:lnTo>
                    <a:lnTo>
                      <a:pt x="112" y="172"/>
                    </a:lnTo>
                    <a:lnTo>
                      <a:pt x="118" y="175"/>
                    </a:lnTo>
                    <a:lnTo>
                      <a:pt x="124" y="176"/>
                    </a:lnTo>
                    <a:lnTo>
                      <a:pt x="129" y="178"/>
                    </a:lnTo>
                    <a:lnTo>
                      <a:pt x="135" y="179"/>
                    </a:lnTo>
                    <a:lnTo>
                      <a:pt x="140" y="180"/>
                    </a:lnTo>
                    <a:lnTo>
                      <a:pt x="147" y="182"/>
                    </a:lnTo>
                    <a:lnTo>
                      <a:pt x="154" y="185"/>
                    </a:lnTo>
                    <a:lnTo>
                      <a:pt x="160" y="185"/>
                    </a:lnTo>
                    <a:lnTo>
                      <a:pt x="167" y="186"/>
                    </a:lnTo>
                    <a:lnTo>
                      <a:pt x="173" y="188"/>
                    </a:lnTo>
                    <a:lnTo>
                      <a:pt x="181" y="189"/>
                    </a:lnTo>
                    <a:lnTo>
                      <a:pt x="188" y="190"/>
                    </a:lnTo>
                    <a:lnTo>
                      <a:pt x="195" y="192"/>
                    </a:lnTo>
                    <a:lnTo>
                      <a:pt x="203" y="193"/>
                    </a:lnTo>
                    <a:lnTo>
                      <a:pt x="210" y="195"/>
                    </a:lnTo>
                    <a:lnTo>
                      <a:pt x="217" y="195"/>
                    </a:lnTo>
                    <a:lnTo>
                      <a:pt x="226" y="195"/>
                    </a:lnTo>
                    <a:lnTo>
                      <a:pt x="233" y="195"/>
                    </a:lnTo>
                    <a:lnTo>
                      <a:pt x="241" y="196"/>
                    </a:lnTo>
                    <a:lnTo>
                      <a:pt x="248" y="195"/>
                    </a:lnTo>
                    <a:lnTo>
                      <a:pt x="255" y="195"/>
                    </a:lnTo>
                    <a:lnTo>
                      <a:pt x="262" y="195"/>
                    </a:lnTo>
                    <a:lnTo>
                      <a:pt x="269" y="193"/>
                    </a:lnTo>
                    <a:lnTo>
                      <a:pt x="276" y="192"/>
                    </a:lnTo>
                    <a:lnTo>
                      <a:pt x="283" y="192"/>
                    </a:lnTo>
                    <a:lnTo>
                      <a:pt x="290" y="190"/>
                    </a:lnTo>
                    <a:lnTo>
                      <a:pt x="296" y="189"/>
                    </a:lnTo>
                    <a:lnTo>
                      <a:pt x="303" y="188"/>
                    </a:lnTo>
                    <a:lnTo>
                      <a:pt x="310" y="186"/>
                    </a:lnTo>
                    <a:lnTo>
                      <a:pt x="317" y="185"/>
                    </a:lnTo>
                    <a:lnTo>
                      <a:pt x="322" y="183"/>
                    </a:lnTo>
                    <a:lnTo>
                      <a:pt x="328" y="180"/>
                    </a:lnTo>
                    <a:lnTo>
                      <a:pt x="335" y="179"/>
                    </a:lnTo>
                    <a:lnTo>
                      <a:pt x="342" y="176"/>
                    </a:lnTo>
                    <a:lnTo>
                      <a:pt x="348" y="173"/>
                    </a:lnTo>
                    <a:lnTo>
                      <a:pt x="353" y="172"/>
                    </a:lnTo>
                    <a:lnTo>
                      <a:pt x="359" y="169"/>
                    </a:lnTo>
                    <a:lnTo>
                      <a:pt x="364" y="166"/>
                    </a:lnTo>
                    <a:lnTo>
                      <a:pt x="370" y="163"/>
                    </a:lnTo>
                    <a:lnTo>
                      <a:pt x="376" y="160"/>
                    </a:lnTo>
                    <a:lnTo>
                      <a:pt x="381" y="157"/>
                    </a:lnTo>
                    <a:lnTo>
                      <a:pt x="386" y="155"/>
                    </a:lnTo>
                    <a:lnTo>
                      <a:pt x="391" y="152"/>
                    </a:lnTo>
                    <a:lnTo>
                      <a:pt x="395" y="149"/>
                    </a:lnTo>
                    <a:lnTo>
                      <a:pt x="401" y="146"/>
                    </a:lnTo>
                    <a:lnTo>
                      <a:pt x="407" y="143"/>
                    </a:lnTo>
                    <a:lnTo>
                      <a:pt x="411" y="140"/>
                    </a:lnTo>
                    <a:lnTo>
                      <a:pt x="415" y="137"/>
                    </a:lnTo>
                    <a:lnTo>
                      <a:pt x="419" y="135"/>
                    </a:lnTo>
                    <a:lnTo>
                      <a:pt x="423" y="130"/>
                    </a:lnTo>
                    <a:lnTo>
                      <a:pt x="428" y="127"/>
                    </a:lnTo>
                    <a:lnTo>
                      <a:pt x="432" y="125"/>
                    </a:lnTo>
                    <a:lnTo>
                      <a:pt x="436" y="122"/>
                    </a:lnTo>
                    <a:lnTo>
                      <a:pt x="439" y="119"/>
                    </a:lnTo>
                    <a:lnTo>
                      <a:pt x="443" y="116"/>
                    </a:lnTo>
                    <a:lnTo>
                      <a:pt x="449" y="110"/>
                    </a:lnTo>
                    <a:lnTo>
                      <a:pt x="456" y="104"/>
                    </a:lnTo>
                    <a:lnTo>
                      <a:pt x="463" y="99"/>
                    </a:lnTo>
                    <a:lnTo>
                      <a:pt x="468" y="94"/>
                    </a:lnTo>
                    <a:lnTo>
                      <a:pt x="471" y="90"/>
                    </a:lnTo>
                    <a:lnTo>
                      <a:pt x="475" y="86"/>
                    </a:lnTo>
                    <a:lnTo>
                      <a:pt x="479" y="82"/>
                    </a:lnTo>
                    <a:lnTo>
                      <a:pt x="482" y="79"/>
                    </a:lnTo>
                    <a:lnTo>
                      <a:pt x="486" y="76"/>
                    </a:lnTo>
                    <a:lnTo>
                      <a:pt x="488" y="74"/>
                    </a:lnTo>
                    <a:lnTo>
                      <a:pt x="42" y="0"/>
                    </a:lnTo>
                    <a:lnTo>
                      <a:pt x="0" y="100"/>
                    </a:lnTo>
                    <a:close/>
                  </a:path>
                </a:pathLst>
              </a:custGeom>
              <a:solidFill>
                <a:srgbClr val="708F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8" name="Freeform 21"/>
              <p:cNvSpPr>
                <a:spLocks/>
              </p:cNvSpPr>
              <p:nvPr/>
            </p:nvSpPr>
            <p:spPr bwMode="auto">
              <a:xfrm>
                <a:off x="854" y="1982"/>
                <a:ext cx="212" cy="397"/>
              </a:xfrm>
              <a:custGeom>
                <a:avLst/>
                <a:gdLst>
                  <a:gd name="T0" fmla="*/ 1 w 423"/>
                  <a:gd name="T1" fmla="*/ 15 h 792"/>
                  <a:gd name="T2" fmla="*/ 0 w 423"/>
                  <a:gd name="T3" fmla="*/ 22 h 792"/>
                  <a:gd name="T4" fmla="*/ 2 w 423"/>
                  <a:gd name="T5" fmla="*/ 23 h 792"/>
                  <a:gd name="T6" fmla="*/ 4 w 423"/>
                  <a:gd name="T7" fmla="*/ 23 h 792"/>
                  <a:gd name="T8" fmla="*/ 9 w 423"/>
                  <a:gd name="T9" fmla="*/ 27 h 792"/>
                  <a:gd name="T10" fmla="*/ 10 w 423"/>
                  <a:gd name="T11" fmla="*/ 39 h 792"/>
                  <a:gd name="T12" fmla="*/ 6 w 423"/>
                  <a:gd name="T13" fmla="*/ 44 h 792"/>
                  <a:gd name="T14" fmla="*/ 12 w 423"/>
                  <a:gd name="T15" fmla="*/ 47 h 792"/>
                  <a:gd name="T16" fmla="*/ 16 w 423"/>
                  <a:gd name="T17" fmla="*/ 49 h 792"/>
                  <a:gd name="T18" fmla="*/ 20 w 423"/>
                  <a:gd name="T19" fmla="*/ 50 h 792"/>
                  <a:gd name="T20" fmla="*/ 24 w 423"/>
                  <a:gd name="T21" fmla="*/ 49 h 792"/>
                  <a:gd name="T22" fmla="*/ 27 w 423"/>
                  <a:gd name="T23" fmla="*/ 46 h 792"/>
                  <a:gd name="T24" fmla="*/ 27 w 423"/>
                  <a:gd name="T25" fmla="*/ 39 h 792"/>
                  <a:gd name="T26" fmla="*/ 18 w 423"/>
                  <a:gd name="T27" fmla="*/ 24 h 792"/>
                  <a:gd name="T28" fmla="*/ 19 w 423"/>
                  <a:gd name="T29" fmla="*/ 22 h 792"/>
                  <a:gd name="T30" fmla="*/ 20 w 423"/>
                  <a:gd name="T31" fmla="*/ 18 h 792"/>
                  <a:gd name="T32" fmla="*/ 23 w 423"/>
                  <a:gd name="T33" fmla="*/ 2 h 792"/>
                  <a:gd name="T34" fmla="*/ 22 w 423"/>
                  <a:gd name="T35" fmla="*/ 0 h 792"/>
                  <a:gd name="T36" fmla="*/ 19 w 423"/>
                  <a:gd name="T37" fmla="*/ 2 h 792"/>
                  <a:gd name="T38" fmla="*/ 17 w 423"/>
                  <a:gd name="T39" fmla="*/ 9 h 792"/>
                  <a:gd name="T40" fmla="*/ 15 w 423"/>
                  <a:gd name="T41" fmla="*/ 8 h 792"/>
                  <a:gd name="T42" fmla="*/ 12 w 423"/>
                  <a:gd name="T43" fmla="*/ 9 h 792"/>
                  <a:gd name="T44" fmla="*/ 11 w 423"/>
                  <a:gd name="T45" fmla="*/ 8 h 792"/>
                  <a:gd name="T46" fmla="*/ 8 w 423"/>
                  <a:gd name="T47" fmla="*/ 8 h 792"/>
                  <a:gd name="T48" fmla="*/ 8 w 423"/>
                  <a:gd name="T49" fmla="*/ 3 h 792"/>
                  <a:gd name="T50" fmla="*/ 6 w 423"/>
                  <a:gd name="T51" fmla="*/ 2 h 792"/>
                  <a:gd name="T52" fmla="*/ 3 w 423"/>
                  <a:gd name="T53" fmla="*/ 4 h 792"/>
                  <a:gd name="T54" fmla="*/ 0 w 423"/>
                  <a:gd name="T55" fmla="*/ 11 h 792"/>
                  <a:gd name="T56" fmla="*/ 1 w 423"/>
                  <a:gd name="T57" fmla="*/ 15 h 792"/>
                  <a:gd name="T58" fmla="*/ 1 w 423"/>
                  <a:gd name="T59" fmla="*/ 15 h 7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3"/>
                  <a:gd name="T91" fmla="*/ 0 h 792"/>
                  <a:gd name="T92" fmla="*/ 423 w 423"/>
                  <a:gd name="T93" fmla="*/ 792 h 7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3" h="792">
                    <a:moveTo>
                      <a:pt x="2" y="235"/>
                    </a:moveTo>
                    <a:lnTo>
                      <a:pt x="0" y="346"/>
                    </a:lnTo>
                    <a:lnTo>
                      <a:pt x="17" y="361"/>
                    </a:lnTo>
                    <a:lnTo>
                      <a:pt x="62" y="362"/>
                    </a:lnTo>
                    <a:lnTo>
                      <a:pt x="129" y="424"/>
                    </a:lnTo>
                    <a:lnTo>
                      <a:pt x="156" y="620"/>
                    </a:lnTo>
                    <a:lnTo>
                      <a:pt x="88" y="689"/>
                    </a:lnTo>
                    <a:lnTo>
                      <a:pt x="189" y="746"/>
                    </a:lnTo>
                    <a:lnTo>
                      <a:pt x="244" y="779"/>
                    </a:lnTo>
                    <a:lnTo>
                      <a:pt x="318" y="792"/>
                    </a:lnTo>
                    <a:lnTo>
                      <a:pt x="374" y="775"/>
                    </a:lnTo>
                    <a:lnTo>
                      <a:pt x="423" y="728"/>
                    </a:lnTo>
                    <a:lnTo>
                      <a:pt x="419" y="622"/>
                    </a:lnTo>
                    <a:lnTo>
                      <a:pt x="276" y="381"/>
                    </a:lnTo>
                    <a:lnTo>
                      <a:pt x="304" y="344"/>
                    </a:lnTo>
                    <a:lnTo>
                      <a:pt x="319" y="283"/>
                    </a:lnTo>
                    <a:lnTo>
                      <a:pt x="356" y="25"/>
                    </a:lnTo>
                    <a:lnTo>
                      <a:pt x="343" y="0"/>
                    </a:lnTo>
                    <a:lnTo>
                      <a:pt x="298" y="20"/>
                    </a:lnTo>
                    <a:lnTo>
                      <a:pt x="269" y="144"/>
                    </a:lnTo>
                    <a:lnTo>
                      <a:pt x="231" y="121"/>
                    </a:lnTo>
                    <a:lnTo>
                      <a:pt x="189" y="133"/>
                    </a:lnTo>
                    <a:lnTo>
                      <a:pt x="164" y="116"/>
                    </a:lnTo>
                    <a:lnTo>
                      <a:pt x="121" y="121"/>
                    </a:lnTo>
                    <a:lnTo>
                      <a:pt x="118" y="41"/>
                    </a:lnTo>
                    <a:lnTo>
                      <a:pt x="87" y="28"/>
                    </a:lnTo>
                    <a:lnTo>
                      <a:pt x="39" y="61"/>
                    </a:lnTo>
                    <a:lnTo>
                      <a:pt x="0" y="164"/>
                    </a:lnTo>
                    <a:lnTo>
                      <a:pt x="2" y="235"/>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9" name="Freeform 22"/>
              <p:cNvSpPr>
                <a:spLocks/>
              </p:cNvSpPr>
              <p:nvPr/>
            </p:nvSpPr>
            <p:spPr bwMode="auto">
              <a:xfrm>
                <a:off x="349" y="1831"/>
                <a:ext cx="490" cy="585"/>
              </a:xfrm>
              <a:custGeom>
                <a:avLst/>
                <a:gdLst>
                  <a:gd name="T0" fmla="*/ 3 w 980"/>
                  <a:gd name="T1" fmla="*/ 69 h 1170"/>
                  <a:gd name="T2" fmla="*/ 11 w 980"/>
                  <a:gd name="T3" fmla="*/ 73 h 1170"/>
                  <a:gd name="T4" fmla="*/ 20 w 980"/>
                  <a:gd name="T5" fmla="*/ 68 h 1170"/>
                  <a:gd name="T6" fmla="*/ 21 w 980"/>
                  <a:gd name="T7" fmla="*/ 56 h 1170"/>
                  <a:gd name="T8" fmla="*/ 22 w 980"/>
                  <a:gd name="T9" fmla="*/ 38 h 1170"/>
                  <a:gd name="T10" fmla="*/ 25 w 980"/>
                  <a:gd name="T11" fmla="*/ 35 h 1170"/>
                  <a:gd name="T12" fmla="*/ 31 w 980"/>
                  <a:gd name="T13" fmla="*/ 35 h 1170"/>
                  <a:gd name="T14" fmla="*/ 58 w 980"/>
                  <a:gd name="T15" fmla="*/ 28 h 1170"/>
                  <a:gd name="T16" fmla="*/ 61 w 980"/>
                  <a:gd name="T17" fmla="*/ 16 h 1170"/>
                  <a:gd name="T18" fmla="*/ 61 w 980"/>
                  <a:gd name="T19" fmla="*/ 7 h 1170"/>
                  <a:gd name="T20" fmla="*/ 57 w 980"/>
                  <a:gd name="T21" fmla="*/ 4 h 1170"/>
                  <a:gd name="T22" fmla="*/ 46 w 980"/>
                  <a:gd name="T23" fmla="*/ 3 h 1170"/>
                  <a:gd name="T24" fmla="*/ 41 w 980"/>
                  <a:gd name="T25" fmla="*/ 4 h 1170"/>
                  <a:gd name="T26" fmla="*/ 40 w 980"/>
                  <a:gd name="T27" fmla="*/ 4 h 1170"/>
                  <a:gd name="T28" fmla="*/ 40 w 980"/>
                  <a:gd name="T29" fmla="*/ 4 h 1170"/>
                  <a:gd name="T30" fmla="*/ 39 w 980"/>
                  <a:gd name="T31" fmla="*/ 4 h 1170"/>
                  <a:gd name="T32" fmla="*/ 38 w 980"/>
                  <a:gd name="T33" fmla="*/ 5 h 1170"/>
                  <a:gd name="T34" fmla="*/ 37 w 980"/>
                  <a:gd name="T35" fmla="*/ 5 h 1170"/>
                  <a:gd name="T36" fmla="*/ 37 w 980"/>
                  <a:gd name="T37" fmla="*/ 5 h 1170"/>
                  <a:gd name="T38" fmla="*/ 37 w 980"/>
                  <a:gd name="T39" fmla="*/ 5 h 1170"/>
                  <a:gd name="T40" fmla="*/ 36 w 980"/>
                  <a:gd name="T41" fmla="*/ 5 h 1170"/>
                  <a:gd name="T42" fmla="*/ 36 w 980"/>
                  <a:gd name="T43" fmla="*/ 5 h 1170"/>
                  <a:gd name="T44" fmla="*/ 35 w 980"/>
                  <a:gd name="T45" fmla="*/ 5 h 1170"/>
                  <a:gd name="T46" fmla="*/ 35 w 980"/>
                  <a:gd name="T47" fmla="*/ 5 h 1170"/>
                  <a:gd name="T48" fmla="*/ 34 w 980"/>
                  <a:gd name="T49" fmla="*/ 5 h 1170"/>
                  <a:gd name="T50" fmla="*/ 33 w 980"/>
                  <a:gd name="T51" fmla="*/ 5 h 1170"/>
                  <a:gd name="T52" fmla="*/ 33 w 980"/>
                  <a:gd name="T53" fmla="*/ 5 h 1170"/>
                  <a:gd name="T54" fmla="*/ 32 w 980"/>
                  <a:gd name="T55" fmla="*/ 5 h 1170"/>
                  <a:gd name="T56" fmla="*/ 32 w 980"/>
                  <a:gd name="T57" fmla="*/ 5 h 1170"/>
                  <a:gd name="T58" fmla="*/ 31 w 980"/>
                  <a:gd name="T59" fmla="*/ 5 h 1170"/>
                  <a:gd name="T60" fmla="*/ 31 w 980"/>
                  <a:gd name="T61" fmla="*/ 5 h 1170"/>
                  <a:gd name="T62" fmla="*/ 30 w 980"/>
                  <a:gd name="T63" fmla="*/ 5 h 1170"/>
                  <a:gd name="T64" fmla="*/ 30 w 980"/>
                  <a:gd name="T65" fmla="*/ 5 h 1170"/>
                  <a:gd name="T66" fmla="*/ 30 w 980"/>
                  <a:gd name="T67" fmla="*/ 5 h 1170"/>
                  <a:gd name="T68" fmla="*/ 29 w 980"/>
                  <a:gd name="T69" fmla="*/ 5 h 1170"/>
                  <a:gd name="T70" fmla="*/ 29 w 980"/>
                  <a:gd name="T71" fmla="*/ 4 h 1170"/>
                  <a:gd name="T72" fmla="*/ 27 w 980"/>
                  <a:gd name="T73" fmla="*/ 5 h 1170"/>
                  <a:gd name="T74" fmla="*/ 27 w 980"/>
                  <a:gd name="T75" fmla="*/ 6 h 1170"/>
                  <a:gd name="T76" fmla="*/ 28 w 980"/>
                  <a:gd name="T77" fmla="*/ 6 h 1170"/>
                  <a:gd name="T78" fmla="*/ 28 w 980"/>
                  <a:gd name="T79" fmla="*/ 7 h 1170"/>
                  <a:gd name="T80" fmla="*/ 28 w 980"/>
                  <a:gd name="T81" fmla="*/ 7 h 1170"/>
                  <a:gd name="T82" fmla="*/ 28 w 980"/>
                  <a:gd name="T83" fmla="*/ 8 h 1170"/>
                  <a:gd name="T84" fmla="*/ 28 w 980"/>
                  <a:gd name="T85" fmla="*/ 8 h 1170"/>
                  <a:gd name="T86" fmla="*/ 27 w 980"/>
                  <a:gd name="T87" fmla="*/ 9 h 1170"/>
                  <a:gd name="T88" fmla="*/ 25 w 980"/>
                  <a:gd name="T89" fmla="*/ 10 h 1170"/>
                  <a:gd name="T90" fmla="*/ 20 w 980"/>
                  <a:gd name="T91" fmla="*/ 13 h 1170"/>
                  <a:gd name="T92" fmla="*/ 15 w 980"/>
                  <a:gd name="T93" fmla="*/ 17 h 1170"/>
                  <a:gd name="T94" fmla="*/ 13 w 980"/>
                  <a:gd name="T95" fmla="*/ 11 h 1170"/>
                  <a:gd name="T96" fmla="*/ 16 w 980"/>
                  <a:gd name="T97" fmla="*/ 9 h 1170"/>
                  <a:gd name="T98" fmla="*/ 14 w 980"/>
                  <a:gd name="T99" fmla="*/ 4 h 1170"/>
                  <a:gd name="T100" fmla="*/ 10 w 980"/>
                  <a:gd name="T101" fmla="*/ 18 h 1170"/>
                  <a:gd name="T102" fmla="*/ 12 w 980"/>
                  <a:gd name="T103" fmla="*/ 36 h 1170"/>
                  <a:gd name="T104" fmla="*/ 1 w 980"/>
                  <a:gd name="T105" fmla="*/ 58 h 1170"/>
                  <a:gd name="T106" fmla="*/ 0 w 980"/>
                  <a:gd name="T107" fmla="*/ 62 h 1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0"/>
                  <a:gd name="T163" fmla="*/ 0 h 1170"/>
                  <a:gd name="T164" fmla="*/ 980 w 980"/>
                  <a:gd name="T165" fmla="*/ 1170 h 11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0" h="1170">
                    <a:moveTo>
                      <a:pt x="0" y="992"/>
                    </a:moveTo>
                    <a:lnTo>
                      <a:pt x="39" y="1089"/>
                    </a:lnTo>
                    <a:lnTo>
                      <a:pt x="88" y="1151"/>
                    </a:lnTo>
                    <a:lnTo>
                      <a:pt x="165" y="1170"/>
                    </a:lnTo>
                    <a:lnTo>
                      <a:pt x="237" y="1154"/>
                    </a:lnTo>
                    <a:lnTo>
                      <a:pt x="310" y="1076"/>
                    </a:lnTo>
                    <a:lnTo>
                      <a:pt x="326" y="1010"/>
                    </a:lnTo>
                    <a:lnTo>
                      <a:pt x="325" y="886"/>
                    </a:lnTo>
                    <a:lnTo>
                      <a:pt x="303" y="637"/>
                    </a:lnTo>
                    <a:lnTo>
                      <a:pt x="342" y="609"/>
                    </a:lnTo>
                    <a:lnTo>
                      <a:pt x="347" y="573"/>
                    </a:lnTo>
                    <a:lnTo>
                      <a:pt x="392" y="558"/>
                    </a:lnTo>
                    <a:lnTo>
                      <a:pt x="402" y="515"/>
                    </a:lnTo>
                    <a:lnTo>
                      <a:pt x="492" y="559"/>
                    </a:lnTo>
                    <a:lnTo>
                      <a:pt x="545" y="573"/>
                    </a:lnTo>
                    <a:lnTo>
                      <a:pt x="923" y="452"/>
                    </a:lnTo>
                    <a:lnTo>
                      <a:pt x="973" y="380"/>
                    </a:lnTo>
                    <a:lnTo>
                      <a:pt x="973" y="247"/>
                    </a:lnTo>
                    <a:lnTo>
                      <a:pt x="980" y="131"/>
                    </a:lnTo>
                    <a:lnTo>
                      <a:pt x="966" y="114"/>
                    </a:lnTo>
                    <a:lnTo>
                      <a:pt x="923" y="106"/>
                    </a:lnTo>
                    <a:lnTo>
                      <a:pt x="902" y="63"/>
                    </a:lnTo>
                    <a:lnTo>
                      <a:pt x="835" y="0"/>
                    </a:lnTo>
                    <a:lnTo>
                      <a:pt x="731" y="52"/>
                    </a:lnTo>
                    <a:lnTo>
                      <a:pt x="644" y="53"/>
                    </a:lnTo>
                    <a:lnTo>
                      <a:pt x="641" y="53"/>
                    </a:lnTo>
                    <a:lnTo>
                      <a:pt x="637" y="55"/>
                    </a:lnTo>
                    <a:lnTo>
                      <a:pt x="633" y="56"/>
                    </a:lnTo>
                    <a:lnTo>
                      <a:pt x="630" y="56"/>
                    </a:lnTo>
                    <a:lnTo>
                      <a:pt x="625" y="59"/>
                    </a:lnTo>
                    <a:lnTo>
                      <a:pt x="620" y="61"/>
                    </a:lnTo>
                    <a:lnTo>
                      <a:pt x="613" y="62"/>
                    </a:lnTo>
                    <a:lnTo>
                      <a:pt x="608" y="63"/>
                    </a:lnTo>
                    <a:lnTo>
                      <a:pt x="602" y="65"/>
                    </a:lnTo>
                    <a:lnTo>
                      <a:pt x="595" y="68"/>
                    </a:lnTo>
                    <a:lnTo>
                      <a:pt x="591" y="68"/>
                    </a:lnTo>
                    <a:lnTo>
                      <a:pt x="588" y="69"/>
                    </a:lnTo>
                    <a:lnTo>
                      <a:pt x="584" y="69"/>
                    </a:lnTo>
                    <a:lnTo>
                      <a:pt x="580" y="71"/>
                    </a:lnTo>
                    <a:lnTo>
                      <a:pt x="577" y="71"/>
                    </a:lnTo>
                    <a:lnTo>
                      <a:pt x="573" y="72"/>
                    </a:lnTo>
                    <a:lnTo>
                      <a:pt x="569" y="73"/>
                    </a:lnTo>
                    <a:lnTo>
                      <a:pt x="566" y="75"/>
                    </a:lnTo>
                    <a:lnTo>
                      <a:pt x="562" y="75"/>
                    </a:lnTo>
                    <a:lnTo>
                      <a:pt x="557" y="75"/>
                    </a:lnTo>
                    <a:lnTo>
                      <a:pt x="553" y="76"/>
                    </a:lnTo>
                    <a:lnTo>
                      <a:pt x="549" y="76"/>
                    </a:lnTo>
                    <a:lnTo>
                      <a:pt x="545" y="76"/>
                    </a:lnTo>
                    <a:lnTo>
                      <a:pt x="541" y="78"/>
                    </a:lnTo>
                    <a:lnTo>
                      <a:pt x="536" y="78"/>
                    </a:lnTo>
                    <a:lnTo>
                      <a:pt x="532" y="78"/>
                    </a:lnTo>
                    <a:lnTo>
                      <a:pt x="528" y="78"/>
                    </a:lnTo>
                    <a:lnTo>
                      <a:pt x="524" y="78"/>
                    </a:lnTo>
                    <a:lnTo>
                      <a:pt x="520" y="78"/>
                    </a:lnTo>
                    <a:lnTo>
                      <a:pt x="515" y="78"/>
                    </a:lnTo>
                    <a:lnTo>
                      <a:pt x="511" y="78"/>
                    </a:lnTo>
                    <a:lnTo>
                      <a:pt x="507" y="78"/>
                    </a:lnTo>
                    <a:lnTo>
                      <a:pt x="504" y="78"/>
                    </a:lnTo>
                    <a:lnTo>
                      <a:pt x="500" y="78"/>
                    </a:lnTo>
                    <a:lnTo>
                      <a:pt x="496" y="78"/>
                    </a:lnTo>
                    <a:lnTo>
                      <a:pt x="492" y="78"/>
                    </a:lnTo>
                    <a:lnTo>
                      <a:pt x="487" y="76"/>
                    </a:lnTo>
                    <a:lnTo>
                      <a:pt x="483" y="76"/>
                    </a:lnTo>
                    <a:lnTo>
                      <a:pt x="479" y="75"/>
                    </a:lnTo>
                    <a:lnTo>
                      <a:pt x="476" y="75"/>
                    </a:lnTo>
                    <a:lnTo>
                      <a:pt x="472" y="73"/>
                    </a:lnTo>
                    <a:lnTo>
                      <a:pt x="469" y="72"/>
                    </a:lnTo>
                    <a:lnTo>
                      <a:pt x="465" y="71"/>
                    </a:lnTo>
                    <a:lnTo>
                      <a:pt x="462" y="69"/>
                    </a:lnTo>
                    <a:lnTo>
                      <a:pt x="458" y="68"/>
                    </a:lnTo>
                    <a:lnTo>
                      <a:pt x="457" y="66"/>
                    </a:lnTo>
                    <a:lnTo>
                      <a:pt x="450" y="63"/>
                    </a:lnTo>
                    <a:lnTo>
                      <a:pt x="445" y="59"/>
                    </a:lnTo>
                    <a:lnTo>
                      <a:pt x="417" y="75"/>
                    </a:lnTo>
                    <a:lnTo>
                      <a:pt x="437" y="79"/>
                    </a:lnTo>
                    <a:lnTo>
                      <a:pt x="424" y="95"/>
                    </a:lnTo>
                    <a:lnTo>
                      <a:pt x="445" y="92"/>
                    </a:lnTo>
                    <a:lnTo>
                      <a:pt x="445" y="93"/>
                    </a:lnTo>
                    <a:lnTo>
                      <a:pt x="445" y="96"/>
                    </a:lnTo>
                    <a:lnTo>
                      <a:pt x="445" y="102"/>
                    </a:lnTo>
                    <a:lnTo>
                      <a:pt x="445" y="109"/>
                    </a:lnTo>
                    <a:lnTo>
                      <a:pt x="444" y="112"/>
                    </a:lnTo>
                    <a:lnTo>
                      <a:pt x="444" y="116"/>
                    </a:lnTo>
                    <a:lnTo>
                      <a:pt x="441" y="119"/>
                    </a:lnTo>
                    <a:lnTo>
                      <a:pt x="440" y="124"/>
                    </a:lnTo>
                    <a:lnTo>
                      <a:pt x="436" y="125"/>
                    </a:lnTo>
                    <a:lnTo>
                      <a:pt x="433" y="129"/>
                    </a:lnTo>
                    <a:lnTo>
                      <a:pt x="429" y="132"/>
                    </a:lnTo>
                    <a:lnTo>
                      <a:pt x="424" y="134"/>
                    </a:lnTo>
                    <a:lnTo>
                      <a:pt x="385" y="157"/>
                    </a:lnTo>
                    <a:lnTo>
                      <a:pt x="368" y="191"/>
                    </a:lnTo>
                    <a:lnTo>
                      <a:pt x="305" y="205"/>
                    </a:lnTo>
                    <a:lnTo>
                      <a:pt x="310" y="230"/>
                    </a:lnTo>
                    <a:lnTo>
                      <a:pt x="233" y="258"/>
                    </a:lnTo>
                    <a:lnTo>
                      <a:pt x="214" y="205"/>
                    </a:lnTo>
                    <a:lnTo>
                      <a:pt x="193" y="171"/>
                    </a:lnTo>
                    <a:lnTo>
                      <a:pt x="207" y="151"/>
                    </a:lnTo>
                    <a:lnTo>
                      <a:pt x="247" y="129"/>
                    </a:lnTo>
                    <a:lnTo>
                      <a:pt x="241" y="72"/>
                    </a:lnTo>
                    <a:lnTo>
                      <a:pt x="221" y="63"/>
                    </a:lnTo>
                    <a:lnTo>
                      <a:pt x="101" y="171"/>
                    </a:lnTo>
                    <a:lnTo>
                      <a:pt x="150" y="277"/>
                    </a:lnTo>
                    <a:lnTo>
                      <a:pt x="143" y="462"/>
                    </a:lnTo>
                    <a:lnTo>
                      <a:pt x="186" y="565"/>
                    </a:lnTo>
                    <a:lnTo>
                      <a:pt x="158" y="681"/>
                    </a:lnTo>
                    <a:lnTo>
                      <a:pt x="15" y="919"/>
                    </a:lnTo>
                    <a:lnTo>
                      <a:pt x="0" y="992"/>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0" name="Freeform 23"/>
              <p:cNvSpPr>
                <a:spLocks/>
              </p:cNvSpPr>
              <p:nvPr/>
            </p:nvSpPr>
            <p:spPr bwMode="auto">
              <a:xfrm>
                <a:off x="560" y="1845"/>
                <a:ext cx="262" cy="283"/>
              </a:xfrm>
              <a:custGeom>
                <a:avLst/>
                <a:gdLst>
                  <a:gd name="T0" fmla="*/ 13 w 524"/>
                  <a:gd name="T1" fmla="*/ 4 h 565"/>
                  <a:gd name="T2" fmla="*/ 12 w 524"/>
                  <a:gd name="T3" fmla="*/ 4 h 565"/>
                  <a:gd name="T4" fmla="*/ 10 w 524"/>
                  <a:gd name="T5" fmla="*/ 4 h 565"/>
                  <a:gd name="T6" fmla="*/ 8 w 524"/>
                  <a:gd name="T7" fmla="*/ 4 h 565"/>
                  <a:gd name="T8" fmla="*/ 7 w 524"/>
                  <a:gd name="T9" fmla="*/ 4 h 565"/>
                  <a:gd name="T10" fmla="*/ 5 w 524"/>
                  <a:gd name="T11" fmla="*/ 5 h 565"/>
                  <a:gd name="T12" fmla="*/ 4 w 524"/>
                  <a:gd name="T13" fmla="*/ 5 h 565"/>
                  <a:gd name="T14" fmla="*/ 2 w 524"/>
                  <a:gd name="T15" fmla="*/ 7 h 565"/>
                  <a:gd name="T16" fmla="*/ 2 w 524"/>
                  <a:gd name="T17" fmla="*/ 8 h 565"/>
                  <a:gd name="T18" fmla="*/ 1 w 524"/>
                  <a:gd name="T19" fmla="*/ 10 h 565"/>
                  <a:gd name="T20" fmla="*/ 1 w 524"/>
                  <a:gd name="T21" fmla="*/ 11 h 565"/>
                  <a:gd name="T22" fmla="*/ 1 w 524"/>
                  <a:gd name="T23" fmla="*/ 12 h 565"/>
                  <a:gd name="T24" fmla="*/ 1 w 524"/>
                  <a:gd name="T25" fmla="*/ 14 h 565"/>
                  <a:gd name="T26" fmla="*/ 0 w 524"/>
                  <a:gd name="T27" fmla="*/ 15 h 565"/>
                  <a:gd name="T28" fmla="*/ 0 w 524"/>
                  <a:gd name="T29" fmla="*/ 17 h 565"/>
                  <a:gd name="T30" fmla="*/ 1 w 524"/>
                  <a:gd name="T31" fmla="*/ 18 h 565"/>
                  <a:gd name="T32" fmla="*/ 1 w 524"/>
                  <a:gd name="T33" fmla="*/ 20 h 565"/>
                  <a:gd name="T34" fmla="*/ 1 w 524"/>
                  <a:gd name="T35" fmla="*/ 22 h 565"/>
                  <a:gd name="T36" fmla="*/ 1 w 524"/>
                  <a:gd name="T37" fmla="*/ 23 h 565"/>
                  <a:gd name="T38" fmla="*/ 2 w 524"/>
                  <a:gd name="T39" fmla="*/ 25 h 565"/>
                  <a:gd name="T40" fmla="*/ 2 w 524"/>
                  <a:gd name="T41" fmla="*/ 26 h 565"/>
                  <a:gd name="T42" fmla="*/ 3 w 524"/>
                  <a:gd name="T43" fmla="*/ 28 h 565"/>
                  <a:gd name="T44" fmla="*/ 3 w 524"/>
                  <a:gd name="T45" fmla="*/ 29 h 565"/>
                  <a:gd name="T46" fmla="*/ 4 w 524"/>
                  <a:gd name="T47" fmla="*/ 30 h 565"/>
                  <a:gd name="T48" fmla="*/ 5 w 524"/>
                  <a:gd name="T49" fmla="*/ 32 h 565"/>
                  <a:gd name="T50" fmla="*/ 7 w 524"/>
                  <a:gd name="T51" fmla="*/ 34 h 565"/>
                  <a:gd name="T52" fmla="*/ 19 w 524"/>
                  <a:gd name="T53" fmla="*/ 36 h 565"/>
                  <a:gd name="T54" fmla="*/ 28 w 524"/>
                  <a:gd name="T55" fmla="*/ 31 h 565"/>
                  <a:gd name="T56" fmla="*/ 29 w 524"/>
                  <a:gd name="T57" fmla="*/ 30 h 565"/>
                  <a:gd name="T58" fmla="*/ 30 w 524"/>
                  <a:gd name="T59" fmla="*/ 28 h 565"/>
                  <a:gd name="T60" fmla="*/ 31 w 524"/>
                  <a:gd name="T61" fmla="*/ 26 h 565"/>
                  <a:gd name="T62" fmla="*/ 32 w 524"/>
                  <a:gd name="T63" fmla="*/ 25 h 565"/>
                  <a:gd name="T64" fmla="*/ 32 w 524"/>
                  <a:gd name="T65" fmla="*/ 24 h 565"/>
                  <a:gd name="T66" fmla="*/ 33 w 524"/>
                  <a:gd name="T67" fmla="*/ 22 h 565"/>
                  <a:gd name="T68" fmla="*/ 33 w 524"/>
                  <a:gd name="T69" fmla="*/ 21 h 565"/>
                  <a:gd name="T70" fmla="*/ 33 w 524"/>
                  <a:gd name="T71" fmla="*/ 20 h 565"/>
                  <a:gd name="T72" fmla="*/ 33 w 524"/>
                  <a:gd name="T73" fmla="*/ 18 h 565"/>
                  <a:gd name="T74" fmla="*/ 33 w 524"/>
                  <a:gd name="T75" fmla="*/ 17 h 565"/>
                  <a:gd name="T76" fmla="*/ 33 w 524"/>
                  <a:gd name="T77" fmla="*/ 15 h 565"/>
                  <a:gd name="T78" fmla="*/ 32 w 524"/>
                  <a:gd name="T79" fmla="*/ 14 h 565"/>
                  <a:gd name="T80" fmla="*/ 31 w 524"/>
                  <a:gd name="T81" fmla="*/ 12 h 565"/>
                  <a:gd name="T82" fmla="*/ 31 w 524"/>
                  <a:gd name="T83" fmla="*/ 10 h 565"/>
                  <a:gd name="T84" fmla="*/ 30 w 524"/>
                  <a:gd name="T85" fmla="*/ 8 h 565"/>
                  <a:gd name="T86" fmla="*/ 29 w 524"/>
                  <a:gd name="T87" fmla="*/ 6 h 565"/>
                  <a:gd name="T88" fmla="*/ 28 w 524"/>
                  <a:gd name="T89" fmla="*/ 5 h 565"/>
                  <a:gd name="T90" fmla="*/ 27 w 524"/>
                  <a:gd name="T91" fmla="*/ 3 h 565"/>
                  <a:gd name="T92" fmla="*/ 26 w 524"/>
                  <a:gd name="T93" fmla="*/ 2 h 565"/>
                  <a:gd name="T94" fmla="*/ 25 w 524"/>
                  <a:gd name="T95" fmla="*/ 1 h 565"/>
                  <a:gd name="T96" fmla="*/ 24 w 524"/>
                  <a:gd name="T97" fmla="*/ 1 h 565"/>
                  <a:gd name="T98" fmla="*/ 19 w 524"/>
                  <a:gd name="T99" fmla="*/ 2 h 565"/>
                  <a:gd name="T100" fmla="*/ 18 w 524"/>
                  <a:gd name="T101" fmla="*/ 3 h 565"/>
                  <a:gd name="T102" fmla="*/ 17 w 524"/>
                  <a:gd name="T103" fmla="*/ 4 h 565"/>
                  <a:gd name="T104" fmla="*/ 15 w 524"/>
                  <a:gd name="T105" fmla="*/ 4 h 565"/>
                  <a:gd name="T106" fmla="*/ 14 w 524"/>
                  <a:gd name="T107" fmla="*/ 5 h 5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4"/>
                  <a:gd name="T163" fmla="*/ 0 h 565"/>
                  <a:gd name="T164" fmla="*/ 524 w 524"/>
                  <a:gd name="T165" fmla="*/ 565 h 5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4" h="565">
                    <a:moveTo>
                      <a:pt x="214" y="66"/>
                    </a:moveTo>
                    <a:lnTo>
                      <a:pt x="214" y="66"/>
                    </a:lnTo>
                    <a:lnTo>
                      <a:pt x="211" y="64"/>
                    </a:lnTo>
                    <a:lnTo>
                      <a:pt x="207" y="64"/>
                    </a:lnTo>
                    <a:lnTo>
                      <a:pt x="202" y="63"/>
                    </a:lnTo>
                    <a:lnTo>
                      <a:pt x="197" y="63"/>
                    </a:lnTo>
                    <a:lnTo>
                      <a:pt x="193" y="62"/>
                    </a:lnTo>
                    <a:lnTo>
                      <a:pt x="189" y="62"/>
                    </a:lnTo>
                    <a:lnTo>
                      <a:pt x="186" y="62"/>
                    </a:lnTo>
                    <a:lnTo>
                      <a:pt x="181" y="62"/>
                    </a:lnTo>
                    <a:lnTo>
                      <a:pt x="176" y="60"/>
                    </a:lnTo>
                    <a:lnTo>
                      <a:pt x="172" y="60"/>
                    </a:lnTo>
                    <a:lnTo>
                      <a:pt x="168" y="60"/>
                    </a:lnTo>
                    <a:lnTo>
                      <a:pt x="162" y="60"/>
                    </a:lnTo>
                    <a:lnTo>
                      <a:pt x="157" y="60"/>
                    </a:lnTo>
                    <a:lnTo>
                      <a:pt x="151" y="59"/>
                    </a:lnTo>
                    <a:lnTo>
                      <a:pt x="147" y="59"/>
                    </a:lnTo>
                    <a:lnTo>
                      <a:pt x="141" y="59"/>
                    </a:lnTo>
                    <a:lnTo>
                      <a:pt x="136" y="59"/>
                    </a:lnTo>
                    <a:lnTo>
                      <a:pt x="130" y="59"/>
                    </a:lnTo>
                    <a:lnTo>
                      <a:pt x="125" y="60"/>
                    </a:lnTo>
                    <a:lnTo>
                      <a:pt x="119" y="60"/>
                    </a:lnTo>
                    <a:lnTo>
                      <a:pt x="113" y="60"/>
                    </a:lnTo>
                    <a:lnTo>
                      <a:pt x="108" y="60"/>
                    </a:lnTo>
                    <a:lnTo>
                      <a:pt x="102" y="62"/>
                    </a:lnTo>
                    <a:lnTo>
                      <a:pt x="97" y="62"/>
                    </a:lnTo>
                    <a:lnTo>
                      <a:pt x="92" y="63"/>
                    </a:lnTo>
                    <a:lnTo>
                      <a:pt x="88" y="64"/>
                    </a:lnTo>
                    <a:lnTo>
                      <a:pt x="83" y="66"/>
                    </a:lnTo>
                    <a:lnTo>
                      <a:pt x="78" y="67"/>
                    </a:lnTo>
                    <a:lnTo>
                      <a:pt x="74" y="69"/>
                    </a:lnTo>
                    <a:lnTo>
                      <a:pt x="69" y="70"/>
                    </a:lnTo>
                    <a:lnTo>
                      <a:pt x="64" y="73"/>
                    </a:lnTo>
                    <a:lnTo>
                      <a:pt x="59" y="76"/>
                    </a:lnTo>
                    <a:lnTo>
                      <a:pt x="55" y="80"/>
                    </a:lnTo>
                    <a:lnTo>
                      <a:pt x="50" y="83"/>
                    </a:lnTo>
                    <a:lnTo>
                      <a:pt x="48" y="89"/>
                    </a:lnTo>
                    <a:lnTo>
                      <a:pt x="42" y="92"/>
                    </a:lnTo>
                    <a:lnTo>
                      <a:pt x="39" y="97"/>
                    </a:lnTo>
                    <a:lnTo>
                      <a:pt x="35" y="103"/>
                    </a:lnTo>
                    <a:lnTo>
                      <a:pt x="32" y="109"/>
                    </a:lnTo>
                    <a:lnTo>
                      <a:pt x="28" y="115"/>
                    </a:lnTo>
                    <a:lnTo>
                      <a:pt x="25" y="120"/>
                    </a:lnTo>
                    <a:lnTo>
                      <a:pt x="22" y="123"/>
                    </a:lnTo>
                    <a:lnTo>
                      <a:pt x="22" y="126"/>
                    </a:lnTo>
                    <a:lnTo>
                      <a:pt x="21" y="130"/>
                    </a:lnTo>
                    <a:lnTo>
                      <a:pt x="20" y="135"/>
                    </a:lnTo>
                    <a:lnTo>
                      <a:pt x="17" y="138"/>
                    </a:lnTo>
                    <a:lnTo>
                      <a:pt x="15" y="140"/>
                    </a:lnTo>
                    <a:lnTo>
                      <a:pt x="14" y="145"/>
                    </a:lnTo>
                    <a:lnTo>
                      <a:pt x="13" y="149"/>
                    </a:lnTo>
                    <a:lnTo>
                      <a:pt x="11" y="152"/>
                    </a:lnTo>
                    <a:lnTo>
                      <a:pt x="10" y="156"/>
                    </a:lnTo>
                    <a:lnTo>
                      <a:pt x="8" y="160"/>
                    </a:lnTo>
                    <a:lnTo>
                      <a:pt x="8" y="165"/>
                    </a:lnTo>
                    <a:lnTo>
                      <a:pt x="7" y="169"/>
                    </a:lnTo>
                    <a:lnTo>
                      <a:pt x="7" y="172"/>
                    </a:lnTo>
                    <a:lnTo>
                      <a:pt x="6" y="178"/>
                    </a:lnTo>
                    <a:lnTo>
                      <a:pt x="4" y="182"/>
                    </a:lnTo>
                    <a:lnTo>
                      <a:pt x="3" y="186"/>
                    </a:lnTo>
                    <a:lnTo>
                      <a:pt x="3" y="191"/>
                    </a:lnTo>
                    <a:lnTo>
                      <a:pt x="3" y="195"/>
                    </a:lnTo>
                    <a:lnTo>
                      <a:pt x="3" y="199"/>
                    </a:lnTo>
                    <a:lnTo>
                      <a:pt x="1" y="203"/>
                    </a:lnTo>
                    <a:lnTo>
                      <a:pt x="1" y="209"/>
                    </a:lnTo>
                    <a:lnTo>
                      <a:pt x="0" y="213"/>
                    </a:lnTo>
                    <a:lnTo>
                      <a:pt x="0" y="219"/>
                    </a:lnTo>
                    <a:lnTo>
                      <a:pt x="0" y="224"/>
                    </a:lnTo>
                    <a:lnTo>
                      <a:pt x="0" y="228"/>
                    </a:lnTo>
                    <a:lnTo>
                      <a:pt x="0" y="234"/>
                    </a:lnTo>
                    <a:lnTo>
                      <a:pt x="0" y="238"/>
                    </a:lnTo>
                    <a:lnTo>
                      <a:pt x="0" y="242"/>
                    </a:lnTo>
                    <a:lnTo>
                      <a:pt x="0" y="248"/>
                    </a:lnTo>
                    <a:lnTo>
                      <a:pt x="0" y="254"/>
                    </a:lnTo>
                    <a:lnTo>
                      <a:pt x="0" y="259"/>
                    </a:lnTo>
                    <a:lnTo>
                      <a:pt x="0" y="264"/>
                    </a:lnTo>
                    <a:lnTo>
                      <a:pt x="1" y="269"/>
                    </a:lnTo>
                    <a:lnTo>
                      <a:pt x="1" y="275"/>
                    </a:lnTo>
                    <a:lnTo>
                      <a:pt x="3" y="281"/>
                    </a:lnTo>
                    <a:lnTo>
                      <a:pt x="3" y="285"/>
                    </a:lnTo>
                    <a:lnTo>
                      <a:pt x="3" y="291"/>
                    </a:lnTo>
                    <a:lnTo>
                      <a:pt x="4" y="295"/>
                    </a:lnTo>
                    <a:lnTo>
                      <a:pt x="4" y="302"/>
                    </a:lnTo>
                    <a:lnTo>
                      <a:pt x="6" y="307"/>
                    </a:lnTo>
                    <a:lnTo>
                      <a:pt x="7" y="312"/>
                    </a:lnTo>
                    <a:lnTo>
                      <a:pt x="7" y="317"/>
                    </a:lnTo>
                    <a:lnTo>
                      <a:pt x="8" y="324"/>
                    </a:lnTo>
                    <a:lnTo>
                      <a:pt x="8" y="328"/>
                    </a:lnTo>
                    <a:lnTo>
                      <a:pt x="10" y="332"/>
                    </a:lnTo>
                    <a:lnTo>
                      <a:pt x="11" y="338"/>
                    </a:lnTo>
                    <a:lnTo>
                      <a:pt x="13" y="344"/>
                    </a:lnTo>
                    <a:lnTo>
                      <a:pt x="13" y="348"/>
                    </a:lnTo>
                    <a:lnTo>
                      <a:pt x="15" y="354"/>
                    </a:lnTo>
                    <a:lnTo>
                      <a:pt x="15" y="358"/>
                    </a:lnTo>
                    <a:lnTo>
                      <a:pt x="17" y="364"/>
                    </a:lnTo>
                    <a:lnTo>
                      <a:pt x="18" y="370"/>
                    </a:lnTo>
                    <a:lnTo>
                      <a:pt x="20" y="374"/>
                    </a:lnTo>
                    <a:lnTo>
                      <a:pt x="21" y="378"/>
                    </a:lnTo>
                    <a:lnTo>
                      <a:pt x="22" y="384"/>
                    </a:lnTo>
                    <a:lnTo>
                      <a:pt x="24" y="388"/>
                    </a:lnTo>
                    <a:lnTo>
                      <a:pt x="25" y="394"/>
                    </a:lnTo>
                    <a:lnTo>
                      <a:pt x="27" y="398"/>
                    </a:lnTo>
                    <a:lnTo>
                      <a:pt x="29" y="404"/>
                    </a:lnTo>
                    <a:lnTo>
                      <a:pt x="29" y="408"/>
                    </a:lnTo>
                    <a:lnTo>
                      <a:pt x="31" y="413"/>
                    </a:lnTo>
                    <a:lnTo>
                      <a:pt x="34" y="417"/>
                    </a:lnTo>
                    <a:lnTo>
                      <a:pt x="35" y="423"/>
                    </a:lnTo>
                    <a:lnTo>
                      <a:pt x="36" y="426"/>
                    </a:lnTo>
                    <a:lnTo>
                      <a:pt x="39" y="431"/>
                    </a:lnTo>
                    <a:lnTo>
                      <a:pt x="41" y="436"/>
                    </a:lnTo>
                    <a:lnTo>
                      <a:pt x="42" y="440"/>
                    </a:lnTo>
                    <a:lnTo>
                      <a:pt x="45" y="444"/>
                    </a:lnTo>
                    <a:lnTo>
                      <a:pt x="46" y="448"/>
                    </a:lnTo>
                    <a:lnTo>
                      <a:pt x="49" y="453"/>
                    </a:lnTo>
                    <a:lnTo>
                      <a:pt x="50" y="457"/>
                    </a:lnTo>
                    <a:lnTo>
                      <a:pt x="52" y="460"/>
                    </a:lnTo>
                    <a:lnTo>
                      <a:pt x="55" y="464"/>
                    </a:lnTo>
                    <a:lnTo>
                      <a:pt x="56" y="469"/>
                    </a:lnTo>
                    <a:lnTo>
                      <a:pt x="59" y="473"/>
                    </a:lnTo>
                    <a:lnTo>
                      <a:pt x="60" y="476"/>
                    </a:lnTo>
                    <a:lnTo>
                      <a:pt x="63" y="480"/>
                    </a:lnTo>
                    <a:lnTo>
                      <a:pt x="66" y="483"/>
                    </a:lnTo>
                    <a:lnTo>
                      <a:pt x="69" y="487"/>
                    </a:lnTo>
                    <a:lnTo>
                      <a:pt x="73" y="494"/>
                    </a:lnTo>
                    <a:lnTo>
                      <a:pt x="78" y="501"/>
                    </a:lnTo>
                    <a:lnTo>
                      <a:pt x="83" y="507"/>
                    </a:lnTo>
                    <a:lnTo>
                      <a:pt x="88" y="513"/>
                    </a:lnTo>
                    <a:lnTo>
                      <a:pt x="94" y="517"/>
                    </a:lnTo>
                    <a:lnTo>
                      <a:pt x="99" y="523"/>
                    </a:lnTo>
                    <a:lnTo>
                      <a:pt x="105" y="529"/>
                    </a:lnTo>
                    <a:lnTo>
                      <a:pt x="111" y="533"/>
                    </a:lnTo>
                    <a:lnTo>
                      <a:pt x="116" y="536"/>
                    </a:lnTo>
                    <a:lnTo>
                      <a:pt x="123" y="540"/>
                    </a:lnTo>
                    <a:lnTo>
                      <a:pt x="207" y="565"/>
                    </a:lnTo>
                    <a:lnTo>
                      <a:pt x="297" y="562"/>
                    </a:lnTo>
                    <a:lnTo>
                      <a:pt x="368" y="539"/>
                    </a:lnTo>
                    <a:lnTo>
                      <a:pt x="445" y="496"/>
                    </a:lnTo>
                    <a:lnTo>
                      <a:pt x="447" y="494"/>
                    </a:lnTo>
                    <a:lnTo>
                      <a:pt x="448" y="490"/>
                    </a:lnTo>
                    <a:lnTo>
                      <a:pt x="451" y="487"/>
                    </a:lnTo>
                    <a:lnTo>
                      <a:pt x="452" y="483"/>
                    </a:lnTo>
                    <a:lnTo>
                      <a:pt x="455" y="480"/>
                    </a:lnTo>
                    <a:lnTo>
                      <a:pt x="458" y="476"/>
                    </a:lnTo>
                    <a:lnTo>
                      <a:pt x="461" y="470"/>
                    </a:lnTo>
                    <a:lnTo>
                      <a:pt x="464" y="466"/>
                    </a:lnTo>
                    <a:lnTo>
                      <a:pt x="468" y="460"/>
                    </a:lnTo>
                    <a:lnTo>
                      <a:pt x="471" y="453"/>
                    </a:lnTo>
                    <a:lnTo>
                      <a:pt x="475" y="447"/>
                    </a:lnTo>
                    <a:lnTo>
                      <a:pt x="479" y="440"/>
                    </a:lnTo>
                    <a:lnTo>
                      <a:pt x="482" y="433"/>
                    </a:lnTo>
                    <a:lnTo>
                      <a:pt x="486" y="426"/>
                    </a:lnTo>
                    <a:lnTo>
                      <a:pt x="487" y="421"/>
                    </a:lnTo>
                    <a:lnTo>
                      <a:pt x="489" y="418"/>
                    </a:lnTo>
                    <a:lnTo>
                      <a:pt x="492" y="414"/>
                    </a:lnTo>
                    <a:lnTo>
                      <a:pt x="493" y="410"/>
                    </a:lnTo>
                    <a:lnTo>
                      <a:pt x="494" y="405"/>
                    </a:lnTo>
                    <a:lnTo>
                      <a:pt x="496" y="403"/>
                    </a:lnTo>
                    <a:lnTo>
                      <a:pt x="499" y="398"/>
                    </a:lnTo>
                    <a:lnTo>
                      <a:pt x="500" y="394"/>
                    </a:lnTo>
                    <a:lnTo>
                      <a:pt x="501" y="390"/>
                    </a:lnTo>
                    <a:lnTo>
                      <a:pt x="503" y="385"/>
                    </a:lnTo>
                    <a:lnTo>
                      <a:pt x="504" y="381"/>
                    </a:lnTo>
                    <a:lnTo>
                      <a:pt x="506" y="378"/>
                    </a:lnTo>
                    <a:lnTo>
                      <a:pt x="507" y="373"/>
                    </a:lnTo>
                    <a:lnTo>
                      <a:pt x="510" y="370"/>
                    </a:lnTo>
                    <a:lnTo>
                      <a:pt x="511" y="365"/>
                    </a:lnTo>
                    <a:lnTo>
                      <a:pt x="513" y="361"/>
                    </a:lnTo>
                    <a:lnTo>
                      <a:pt x="513" y="357"/>
                    </a:lnTo>
                    <a:lnTo>
                      <a:pt x="514" y="352"/>
                    </a:lnTo>
                    <a:lnTo>
                      <a:pt x="515" y="348"/>
                    </a:lnTo>
                    <a:lnTo>
                      <a:pt x="517" y="344"/>
                    </a:lnTo>
                    <a:lnTo>
                      <a:pt x="518" y="340"/>
                    </a:lnTo>
                    <a:lnTo>
                      <a:pt x="520" y="335"/>
                    </a:lnTo>
                    <a:lnTo>
                      <a:pt x="520" y="331"/>
                    </a:lnTo>
                    <a:lnTo>
                      <a:pt x="521" y="327"/>
                    </a:lnTo>
                    <a:lnTo>
                      <a:pt x="521" y="322"/>
                    </a:lnTo>
                    <a:lnTo>
                      <a:pt x="521" y="318"/>
                    </a:lnTo>
                    <a:lnTo>
                      <a:pt x="522" y="315"/>
                    </a:lnTo>
                    <a:lnTo>
                      <a:pt x="522" y="311"/>
                    </a:lnTo>
                    <a:lnTo>
                      <a:pt x="522" y="307"/>
                    </a:lnTo>
                    <a:lnTo>
                      <a:pt x="522" y="302"/>
                    </a:lnTo>
                    <a:lnTo>
                      <a:pt x="522" y="299"/>
                    </a:lnTo>
                    <a:lnTo>
                      <a:pt x="524" y="295"/>
                    </a:lnTo>
                    <a:lnTo>
                      <a:pt x="522" y="291"/>
                    </a:lnTo>
                    <a:lnTo>
                      <a:pt x="522" y="287"/>
                    </a:lnTo>
                    <a:lnTo>
                      <a:pt x="521" y="282"/>
                    </a:lnTo>
                    <a:lnTo>
                      <a:pt x="521" y="278"/>
                    </a:lnTo>
                    <a:lnTo>
                      <a:pt x="520" y="272"/>
                    </a:lnTo>
                    <a:lnTo>
                      <a:pt x="520" y="268"/>
                    </a:lnTo>
                    <a:lnTo>
                      <a:pt x="520" y="264"/>
                    </a:lnTo>
                    <a:lnTo>
                      <a:pt x="518" y="259"/>
                    </a:lnTo>
                    <a:lnTo>
                      <a:pt x="517" y="254"/>
                    </a:lnTo>
                    <a:lnTo>
                      <a:pt x="515" y="248"/>
                    </a:lnTo>
                    <a:lnTo>
                      <a:pt x="514" y="244"/>
                    </a:lnTo>
                    <a:lnTo>
                      <a:pt x="514" y="238"/>
                    </a:lnTo>
                    <a:lnTo>
                      <a:pt x="513" y="232"/>
                    </a:lnTo>
                    <a:lnTo>
                      <a:pt x="511" y="226"/>
                    </a:lnTo>
                    <a:lnTo>
                      <a:pt x="510" y="221"/>
                    </a:lnTo>
                    <a:lnTo>
                      <a:pt x="508" y="216"/>
                    </a:lnTo>
                    <a:lnTo>
                      <a:pt x="506" y="209"/>
                    </a:lnTo>
                    <a:lnTo>
                      <a:pt x="504" y="203"/>
                    </a:lnTo>
                    <a:lnTo>
                      <a:pt x="503" y="198"/>
                    </a:lnTo>
                    <a:lnTo>
                      <a:pt x="500" y="192"/>
                    </a:lnTo>
                    <a:lnTo>
                      <a:pt x="499" y="186"/>
                    </a:lnTo>
                    <a:lnTo>
                      <a:pt x="496" y="181"/>
                    </a:lnTo>
                    <a:lnTo>
                      <a:pt x="494" y="175"/>
                    </a:lnTo>
                    <a:lnTo>
                      <a:pt x="493" y="169"/>
                    </a:lnTo>
                    <a:lnTo>
                      <a:pt x="490" y="162"/>
                    </a:lnTo>
                    <a:lnTo>
                      <a:pt x="487" y="156"/>
                    </a:lnTo>
                    <a:lnTo>
                      <a:pt x="485" y="150"/>
                    </a:lnTo>
                    <a:lnTo>
                      <a:pt x="483" y="145"/>
                    </a:lnTo>
                    <a:lnTo>
                      <a:pt x="480" y="139"/>
                    </a:lnTo>
                    <a:lnTo>
                      <a:pt x="478" y="133"/>
                    </a:lnTo>
                    <a:lnTo>
                      <a:pt x="475" y="128"/>
                    </a:lnTo>
                    <a:lnTo>
                      <a:pt x="473" y="122"/>
                    </a:lnTo>
                    <a:lnTo>
                      <a:pt x="471" y="116"/>
                    </a:lnTo>
                    <a:lnTo>
                      <a:pt x="468" y="110"/>
                    </a:lnTo>
                    <a:lnTo>
                      <a:pt x="464" y="105"/>
                    </a:lnTo>
                    <a:lnTo>
                      <a:pt x="461" y="99"/>
                    </a:lnTo>
                    <a:lnTo>
                      <a:pt x="458" y="93"/>
                    </a:lnTo>
                    <a:lnTo>
                      <a:pt x="455" y="87"/>
                    </a:lnTo>
                    <a:lnTo>
                      <a:pt x="452" y="82"/>
                    </a:lnTo>
                    <a:lnTo>
                      <a:pt x="450" y="77"/>
                    </a:lnTo>
                    <a:lnTo>
                      <a:pt x="447" y="72"/>
                    </a:lnTo>
                    <a:lnTo>
                      <a:pt x="443" y="67"/>
                    </a:lnTo>
                    <a:lnTo>
                      <a:pt x="440" y="62"/>
                    </a:lnTo>
                    <a:lnTo>
                      <a:pt x="437" y="57"/>
                    </a:lnTo>
                    <a:lnTo>
                      <a:pt x="434" y="53"/>
                    </a:lnTo>
                    <a:lnTo>
                      <a:pt x="430" y="49"/>
                    </a:lnTo>
                    <a:lnTo>
                      <a:pt x="427" y="44"/>
                    </a:lnTo>
                    <a:lnTo>
                      <a:pt x="424" y="40"/>
                    </a:lnTo>
                    <a:lnTo>
                      <a:pt x="420" y="36"/>
                    </a:lnTo>
                    <a:lnTo>
                      <a:pt x="417" y="32"/>
                    </a:lnTo>
                    <a:lnTo>
                      <a:pt x="413" y="27"/>
                    </a:lnTo>
                    <a:lnTo>
                      <a:pt x="410" y="24"/>
                    </a:lnTo>
                    <a:lnTo>
                      <a:pt x="406" y="21"/>
                    </a:lnTo>
                    <a:lnTo>
                      <a:pt x="403" y="19"/>
                    </a:lnTo>
                    <a:lnTo>
                      <a:pt x="399" y="14"/>
                    </a:lnTo>
                    <a:lnTo>
                      <a:pt x="396" y="13"/>
                    </a:lnTo>
                    <a:lnTo>
                      <a:pt x="392" y="10"/>
                    </a:lnTo>
                    <a:lnTo>
                      <a:pt x="388" y="7"/>
                    </a:lnTo>
                    <a:lnTo>
                      <a:pt x="385" y="6"/>
                    </a:lnTo>
                    <a:lnTo>
                      <a:pt x="381" y="4"/>
                    </a:lnTo>
                    <a:lnTo>
                      <a:pt x="378" y="3"/>
                    </a:lnTo>
                    <a:lnTo>
                      <a:pt x="374" y="1"/>
                    </a:lnTo>
                    <a:lnTo>
                      <a:pt x="370" y="0"/>
                    </a:lnTo>
                    <a:lnTo>
                      <a:pt x="367" y="0"/>
                    </a:lnTo>
                    <a:lnTo>
                      <a:pt x="308" y="24"/>
                    </a:lnTo>
                    <a:lnTo>
                      <a:pt x="307" y="24"/>
                    </a:lnTo>
                    <a:lnTo>
                      <a:pt x="302" y="24"/>
                    </a:lnTo>
                    <a:lnTo>
                      <a:pt x="298" y="26"/>
                    </a:lnTo>
                    <a:lnTo>
                      <a:pt x="293" y="27"/>
                    </a:lnTo>
                    <a:lnTo>
                      <a:pt x="288" y="29"/>
                    </a:lnTo>
                    <a:lnTo>
                      <a:pt x="286" y="30"/>
                    </a:lnTo>
                    <a:lnTo>
                      <a:pt x="281" y="33"/>
                    </a:lnTo>
                    <a:lnTo>
                      <a:pt x="279" y="34"/>
                    </a:lnTo>
                    <a:lnTo>
                      <a:pt x="272" y="40"/>
                    </a:lnTo>
                    <a:lnTo>
                      <a:pt x="266" y="46"/>
                    </a:lnTo>
                    <a:lnTo>
                      <a:pt x="262" y="49"/>
                    </a:lnTo>
                    <a:lnTo>
                      <a:pt x="259" y="52"/>
                    </a:lnTo>
                    <a:lnTo>
                      <a:pt x="255" y="54"/>
                    </a:lnTo>
                    <a:lnTo>
                      <a:pt x="252" y="57"/>
                    </a:lnTo>
                    <a:lnTo>
                      <a:pt x="248" y="59"/>
                    </a:lnTo>
                    <a:lnTo>
                      <a:pt x="242" y="62"/>
                    </a:lnTo>
                    <a:lnTo>
                      <a:pt x="239" y="62"/>
                    </a:lnTo>
                    <a:lnTo>
                      <a:pt x="235" y="63"/>
                    </a:lnTo>
                    <a:lnTo>
                      <a:pt x="231" y="64"/>
                    </a:lnTo>
                    <a:lnTo>
                      <a:pt x="227" y="64"/>
                    </a:lnTo>
                    <a:lnTo>
                      <a:pt x="223" y="64"/>
                    </a:lnTo>
                    <a:lnTo>
                      <a:pt x="221" y="66"/>
                    </a:lnTo>
                    <a:lnTo>
                      <a:pt x="216" y="66"/>
                    </a:lnTo>
                    <a:lnTo>
                      <a:pt x="214" y="66"/>
                    </a:lnTo>
                    <a:close/>
                  </a:path>
                </a:pathLst>
              </a:custGeom>
              <a:solidFill>
                <a:srgbClr val="FF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1" name="Freeform 24"/>
              <p:cNvSpPr>
                <a:spLocks/>
              </p:cNvSpPr>
              <p:nvPr/>
            </p:nvSpPr>
            <p:spPr bwMode="auto">
              <a:xfrm>
                <a:off x="937" y="2085"/>
                <a:ext cx="36" cy="27"/>
              </a:xfrm>
              <a:custGeom>
                <a:avLst/>
                <a:gdLst>
                  <a:gd name="T0" fmla="*/ 0 w 73"/>
                  <a:gd name="T1" fmla="*/ 4 h 53"/>
                  <a:gd name="T2" fmla="*/ 1 w 73"/>
                  <a:gd name="T3" fmla="*/ 0 h 53"/>
                  <a:gd name="T4" fmla="*/ 4 w 73"/>
                  <a:gd name="T5" fmla="*/ 2 h 53"/>
                  <a:gd name="T6" fmla="*/ 4 w 73"/>
                  <a:gd name="T7" fmla="*/ 4 h 53"/>
                  <a:gd name="T8" fmla="*/ 0 w 73"/>
                  <a:gd name="T9" fmla="*/ 4 h 53"/>
                  <a:gd name="T10" fmla="*/ 0 w 73"/>
                  <a:gd name="T11" fmla="*/ 4 h 53"/>
                  <a:gd name="T12" fmla="*/ 0 60000 65536"/>
                  <a:gd name="T13" fmla="*/ 0 60000 65536"/>
                  <a:gd name="T14" fmla="*/ 0 60000 65536"/>
                  <a:gd name="T15" fmla="*/ 0 60000 65536"/>
                  <a:gd name="T16" fmla="*/ 0 60000 65536"/>
                  <a:gd name="T17" fmla="*/ 0 60000 65536"/>
                  <a:gd name="T18" fmla="*/ 0 w 73"/>
                  <a:gd name="T19" fmla="*/ 0 h 53"/>
                  <a:gd name="T20" fmla="*/ 73 w 73"/>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73" h="53">
                    <a:moveTo>
                      <a:pt x="0" y="53"/>
                    </a:moveTo>
                    <a:lnTo>
                      <a:pt x="17" y="0"/>
                    </a:lnTo>
                    <a:lnTo>
                      <a:pt x="73" y="27"/>
                    </a:lnTo>
                    <a:lnTo>
                      <a:pt x="65" y="53"/>
                    </a:lnTo>
                    <a:lnTo>
                      <a:pt x="0" y="53"/>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2" name="Freeform 25"/>
              <p:cNvSpPr>
                <a:spLocks/>
              </p:cNvSpPr>
              <p:nvPr/>
            </p:nvSpPr>
            <p:spPr bwMode="auto">
              <a:xfrm>
                <a:off x="738" y="2055"/>
                <a:ext cx="26" cy="29"/>
              </a:xfrm>
              <a:custGeom>
                <a:avLst/>
                <a:gdLst>
                  <a:gd name="T0" fmla="*/ 0 w 52"/>
                  <a:gd name="T1" fmla="*/ 3 h 59"/>
                  <a:gd name="T2" fmla="*/ 2 w 52"/>
                  <a:gd name="T3" fmla="*/ 0 h 59"/>
                  <a:gd name="T4" fmla="*/ 4 w 52"/>
                  <a:gd name="T5" fmla="*/ 0 h 59"/>
                  <a:gd name="T6" fmla="*/ 3 w 52"/>
                  <a:gd name="T7" fmla="*/ 3 h 59"/>
                  <a:gd name="T8" fmla="*/ 0 w 52"/>
                  <a:gd name="T9" fmla="*/ 3 h 59"/>
                  <a:gd name="T10" fmla="*/ 0 w 52"/>
                  <a:gd name="T11" fmla="*/ 3 h 59"/>
                  <a:gd name="T12" fmla="*/ 0 60000 65536"/>
                  <a:gd name="T13" fmla="*/ 0 60000 65536"/>
                  <a:gd name="T14" fmla="*/ 0 60000 65536"/>
                  <a:gd name="T15" fmla="*/ 0 60000 65536"/>
                  <a:gd name="T16" fmla="*/ 0 60000 65536"/>
                  <a:gd name="T17" fmla="*/ 0 60000 65536"/>
                  <a:gd name="T18" fmla="*/ 0 w 52"/>
                  <a:gd name="T19" fmla="*/ 0 h 59"/>
                  <a:gd name="T20" fmla="*/ 52 w 5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52" h="59">
                    <a:moveTo>
                      <a:pt x="0" y="49"/>
                    </a:moveTo>
                    <a:lnTo>
                      <a:pt x="21" y="0"/>
                    </a:lnTo>
                    <a:lnTo>
                      <a:pt x="52" y="5"/>
                    </a:lnTo>
                    <a:lnTo>
                      <a:pt x="36" y="59"/>
                    </a:lnTo>
                    <a:lnTo>
                      <a:pt x="0" y="49"/>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3" name="Freeform 26"/>
              <p:cNvSpPr>
                <a:spLocks/>
              </p:cNvSpPr>
              <p:nvPr/>
            </p:nvSpPr>
            <p:spPr bwMode="auto">
              <a:xfrm>
                <a:off x="756" y="2057"/>
                <a:ext cx="190" cy="58"/>
              </a:xfrm>
              <a:custGeom>
                <a:avLst/>
                <a:gdLst>
                  <a:gd name="T0" fmla="*/ 1 w 380"/>
                  <a:gd name="T1" fmla="*/ 0 h 116"/>
                  <a:gd name="T2" fmla="*/ 0 w 380"/>
                  <a:gd name="T3" fmla="*/ 4 h 116"/>
                  <a:gd name="T4" fmla="*/ 23 w 380"/>
                  <a:gd name="T5" fmla="*/ 8 h 116"/>
                  <a:gd name="T6" fmla="*/ 24 w 380"/>
                  <a:gd name="T7" fmla="*/ 4 h 116"/>
                  <a:gd name="T8" fmla="*/ 18 w 380"/>
                  <a:gd name="T9" fmla="*/ 3 h 116"/>
                  <a:gd name="T10" fmla="*/ 17 w 380"/>
                  <a:gd name="T11" fmla="*/ 3 h 116"/>
                  <a:gd name="T12" fmla="*/ 17 w 380"/>
                  <a:gd name="T13" fmla="*/ 3 h 116"/>
                  <a:gd name="T14" fmla="*/ 17 w 380"/>
                  <a:gd name="T15" fmla="*/ 4 h 116"/>
                  <a:gd name="T16" fmla="*/ 17 w 380"/>
                  <a:gd name="T17" fmla="*/ 4 h 116"/>
                  <a:gd name="T18" fmla="*/ 16 w 380"/>
                  <a:gd name="T19" fmla="*/ 4 h 116"/>
                  <a:gd name="T20" fmla="*/ 16 w 380"/>
                  <a:gd name="T21" fmla="*/ 4 h 116"/>
                  <a:gd name="T22" fmla="*/ 16 w 380"/>
                  <a:gd name="T23" fmla="*/ 4 h 116"/>
                  <a:gd name="T24" fmla="*/ 15 w 380"/>
                  <a:gd name="T25" fmla="*/ 4 h 116"/>
                  <a:gd name="T26" fmla="*/ 15 w 380"/>
                  <a:gd name="T27" fmla="*/ 4 h 116"/>
                  <a:gd name="T28" fmla="*/ 13 w 380"/>
                  <a:gd name="T29" fmla="*/ 3 h 116"/>
                  <a:gd name="T30" fmla="*/ 12 w 380"/>
                  <a:gd name="T31" fmla="*/ 2 h 116"/>
                  <a:gd name="T32" fmla="*/ 1 w 380"/>
                  <a:gd name="T33" fmla="*/ 0 h 116"/>
                  <a:gd name="T34" fmla="*/ 1 w 380"/>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0"/>
                  <a:gd name="T55" fmla="*/ 0 h 116"/>
                  <a:gd name="T56" fmla="*/ 380 w 380"/>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0" h="116">
                    <a:moveTo>
                      <a:pt x="11" y="0"/>
                    </a:moveTo>
                    <a:lnTo>
                      <a:pt x="0" y="54"/>
                    </a:lnTo>
                    <a:lnTo>
                      <a:pt x="363" y="116"/>
                    </a:lnTo>
                    <a:lnTo>
                      <a:pt x="380" y="57"/>
                    </a:lnTo>
                    <a:lnTo>
                      <a:pt x="273" y="37"/>
                    </a:lnTo>
                    <a:lnTo>
                      <a:pt x="265" y="48"/>
                    </a:lnTo>
                    <a:lnTo>
                      <a:pt x="263" y="48"/>
                    </a:lnTo>
                    <a:lnTo>
                      <a:pt x="261" y="50"/>
                    </a:lnTo>
                    <a:lnTo>
                      <a:pt x="258" y="50"/>
                    </a:lnTo>
                    <a:lnTo>
                      <a:pt x="255" y="51"/>
                    </a:lnTo>
                    <a:lnTo>
                      <a:pt x="249" y="51"/>
                    </a:lnTo>
                    <a:lnTo>
                      <a:pt x="245" y="53"/>
                    </a:lnTo>
                    <a:lnTo>
                      <a:pt x="241" y="53"/>
                    </a:lnTo>
                    <a:lnTo>
                      <a:pt x="235" y="53"/>
                    </a:lnTo>
                    <a:lnTo>
                      <a:pt x="207" y="44"/>
                    </a:lnTo>
                    <a:lnTo>
                      <a:pt x="193" y="23"/>
                    </a:lnTo>
                    <a:lnTo>
                      <a:pt x="11"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4" name="Freeform 27"/>
              <p:cNvSpPr>
                <a:spLocks/>
              </p:cNvSpPr>
              <p:nvPr/>
            </p:nvSpPr>
            <p:spPr bwMode="auto">
              <a:xfrm>
                <a:off x="702" y="2050"/>
                <a:ext cx="48" cy="29"/>
              </a:xfrm>
              <a:custGeom>
                <a:avLst/>
                <a:gdLst>
                  <a:gd name="T0" fmla="*/ 0 w 96"/>
                  <a:gd name="T1" fmla="*/ 2 h 59"/>
                  <a:gd name="T2" fmla="*/ 3 w 96"/>
                  <a:gd name="T3" fmla="*/ 0 h 59"/>
                  <a:gd name="T4" fmla="*/ 6 w 96"/>
                  <a:gd name="T5" fmla="*/ 0 h 59"/>
                  <a:gd name="T6" fmla="*/ 5 w 96"/>
                  <a:gd name="T7" fmla="*/ 3 h 59"/>
                  <a:gd name="T8" fmla="*/ 0 w 96"/>
                  <a:gd name="T9" fmla="*/ 2 h 59"/>
                  <a:gd name="T10" fmla="*/ 0 w 96"/>
                  <a:gd name="T11" fmla="*/ 2 h 59"/>
                  <a:gd name="T12" fmla="*/ 0 60000 65536"/>
                  <a:gd name="T13" fmla="*/ 0 60000 65536"/>
                  <a:gd name="T14" fmla="*/ 0 60000 65536"/>
                  <a:gd name="T15" fmla="*/ 0 60000 65536"/>
                  <a:gd name="T16" fmla="*/ 0 60000 65536"/>
                  <a:gd name="T17" fmla="*/ 0 60000 65536"/>
                  <a:gd name="T18" fmla="*/ 0 w 96"/>
                  <a:gd name="T19" fmla="*/ 0 h 59"/>
                  <a:gd name="T20" fmla="*/ 96 w 9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96" h="59">
                    <a:moveTo>
                      <a:pt x="0" y="45"/>
                    </a:moveTo>
                    <a:lnTo>
                      <a:pt x="41" y="0"/>
                    </a:lnTo>
                    <a:lnTo>
                      <a:pt x="96" y="10"/>
                    </a:lnTo>
                    <a:lnTo>
                      <a:pt x="76" y="59"/>
                    </a:lnTo>
                    <a:lnTo>
                      <a:pt x="0" y="45"/>
                    </a:lnTo>
                    <a:close/>
                  </a:path>
                </a:pathLst>
              </a:custGeom>
              <a:solidFill>
                <a:srgbClr val="F575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28"/>
              <p:cNvSpPr>
                <a:spLocks/>
              </p:cNvSpPr>
              <p:nvPr/>
            </p:nvSpPr>
            <p:spPr bwMode="auto">
              <a:xfrm>
                <a:off x="438" y="2358"/>
                <a:ext cx="725" cy="240"/>
              </a:xfrm>
              <a:custGeom>
                <a:avLst/>
                <a:gdLst>
                  <a:gd name="T0" fmla="*/ 0 w 1450"/>
                  <a:gd name="T1" fmla="*/ 7 h 482"/>
                  <a:gd name="T2" fmla="*/ 5 w 1450"/>
                  <a:gd name="T3" fmla="*/ 5 h 482"/>
                  <a:gd name="T4" fmla="*/ 9 w 1450"/>
                  <a:gd name="T5" fmla="*/ 0 h 482"/>
                  <a:gd name="T6" fmla="*/ 19 w 1450"/>
                  <a:gd name="T7" fmla="*/ 0 h 482"/>
                  <a:gd name="T8" fmla="*/ 32 w 1450"/>
                  <a:gd name="T9" fmla="*/ 2 h 482"/>
                  <a:gd name="T10" fmla="*/ 41 w 1450"/>
                  <a:gd name="T11" fmla="*/ 5 h 482"/>
                  <a:gd name="T12" fmla="*/ 54 w 1450"/>
                  <a:gd name="T13" fmla="*/ 0 h 482"/>
                  <a:gd name="T14" fmla="*/ 65 w 1450"/>
                  <a:gd name="T15" fmla="*/ 0 h 482"/>
                  <a:gd name="T16" fmla="*/ 69 w 1450"/>
                  <a:gd name="T17" fmla="*/ 2 h 482"/>
                  <a:gd name="T18" fmla="*/ 74 w 1450"/>
                  <a:gd name="T19" fmla="*/ 1 h 482"/>
                  <a:gd name="T20" fmla="*/ 76 w 1450"/>
                  <a:gd name="T21" fmla="*/ 1 h 482"/>
                  <a:gd name="T22" fmla="*/ 81 w 1450"/>
                  <a:gd name="T23" fmla="*/ 1 h 482"/>
                  <a:gd name="T24" fmla="*/ 85 w 1450"/>
                  <a:gd name="T25" fmla="*/ 8 h 482"/>
                  <a:gd name="T26" fmla="*/ 91 w 1450"/>
                  <a:gd name="T27" fmla="*/ 20 h 482"/>
                  <a:gd name="T28" fmla="*/ 73 w 1450"/>
                  <a:gd name="T29" fmla="*/ 20 h 482"/>
                  <a:gd name="T30" fmla="*/ 62 w 1450"/>
                  <a:gd name="T31" fmla="*/ 22 h 482"/>
                  <a:gd name="T32" fmla="*/ 52 w 1450"/>
                  <a:gd name="T33" fmla="*/ 29 h 482"/>
                  <a:gd name="T34" fmla="*/ 49 w 1450"/>
                  <a:gd name="T35" fmla="*/ 28 h 482"/>
                  <a:gd name="T36" fmla="*/ 45 w 1450"/>
                  <a:gd name="T37" fmla="*/ 30 h 482"/>
                  <a:gd name="T38" fmla="*/ 27 w 1450"/>
                  <a:gd name="T39" fmla="*/ 26 h 482"/>
                  <a:gd name="T40" fmla="*/ 17 w 1450"/>
                  <a:gd name="T41" fmla="*/ 27 h 482"/>
                  <a:gd name="T42" fmla="*/ 6 w 1450"/>
                  <a:gd name="T43" fmla="*/ 29 h 482"/>
                  <a:gd name="T44" fmla="*/ 0 w 1450"/>
                  <a:gd name="T45" fmla="*/ 7 h 482"/>
                  <a:gd name="T46" fmla="*/ 0 w 1450"/>
                  <a:gd name="T47" fmla="*/ 7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50"/>
                  <a:gd name="T73" fmla="*/ 0 h 482"/>
                  <a:gd name="T74" fmla="*/ 1450 w 1450"/>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50" h="482">
                    <a:moveTo>
                      <a:pt x="0" y="114"/>
                    </a:moveTo>
                    <a:lnTo>
                      <a:pt x="72" y="89"/>
                    </a:lnTo>
                    <a:lnTo>
                      <a:pt x="143" y="0"/>
                    </a:lnTo>
                    <a:lnTo>
                      <a:pt x="293" y="3"/>
                    </a:lnTo>
                    <a:lnTo>
                      <a:pt x="511" y="39"/>
                    </a:lnTo>
                    <a:lnTo>
                      <a:pt x="643" y="84"/>
                    </a:lnTo>
                    <a:lnTo>
                      <a:pt x="853" y="12"/>
                    </a:lnTo>
                    <a:lnTo>
                      <a:pt x="1030" y="9"/>
                    </a:lnTo>
                    <a:lnTo>
                      <a:pt x="1104" y="36"/>
                    </a:lnTo>
                    <a:lnTo>
                      <a:pt x="1171" y="31"/>
                    </a:lnTo>
                    <a:lnTo>
                      <a:pt x="1210" y="22"/>
                    </a:lnTo>
                    <a:lnTo>
                      <a:pt x="1282" y="31"/>
                    </a:lnTo>
                    <a:lnTo>
                      <a:pt x="1352" y="131"/>
                    </a:lnTo>
                    <a:lnTo>
                      <a:pt x="1450" y="327"/>
                    </a:lnTo>
                    <a:lnTo>
                      <a:pt x="1158" y="329"/>
                    </a:lnTo>
                    <a:lnTo>
                      <a:pt x="996" y="367"/>
                    </a:lnTo>
                    <a:lnTo>
                      <a:pt x="831" y="466"/>
                    </a:lnTo>
                    <a:lnTo>
                      <a:pt x="782" y="463"/>
                    </a:lnTo>
                    <a:lnTo>
                      <a:pt x="720" y="482"/>
                    </a:lnTo>
                    <a:lnTo>
                      <a:pt x="425" y="427"/>
                    </a:lnTo>
                    <a:lnTo>
                      <a:pt x="266" y="433"/>
                    </a:lnTo>
                    <a:lnTo>
                      <a:pt x="87" y="476"/>
                    </a:lnTo>
                    <a:lnTo>
                      <a:pt x="0" y="114"/>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29"/>
              <p:cNvSpPr>
                <a:spLocks/>
              </p:cNvSpPr>
              <p:nvPr/>
            </p:nvSpPr>
            <p:spPr bwMode="auto">
              <a:xfrm>
                <a:off x="444" y="2361"/>
                <a:ext cx="73" cy="75"/>
              </a:xfrm>
              <a:custGeom>
                <a:avLst/>
                <a:gdLst>
                  <a:gd name="T0" fmla="*/ 1 w 144"/>
                  <a:gd name="T1" fmla="*/ 10 h 149"/>
                  <a:gd name="T2" fmla="*/ 1 w 144"/>
                  <a:gd name="T3" fmla="*/ 10 h 149"/>
                  <a:gd name="T4" fmla="*/ 1 w 144"/>
                  <a:gd name="T5" fmla="*/ 10 h 149"/>
                  <a:gd name="T6" fmla="*/ 1 w 144"/>
                  <a:gd name="T7" fmla="*/ 10 h 149"/>
                  <a:gd name="T8" fmla="*/ 2 w 144"/>
                  <a:gd name="T9" fmla="*/ 10 h 149"/>
                  <a:gd name="T10" fmla="*/ 2 w 144"/>
                  <a:gd name="T11" fmla="*/ 10 h 149"/>
                  <a:gd name="T12" fmla="*/ 2 w 144"/>
                  <a:gd name="T13" fmla="*/ 10 h 149"/>
                  <a:gd name="T14" fmla="*/ 2 w 144"/>
                  <a:gd name="T15" fmla="*/ 9 h 149"/>
                  <a:gd name="T16" fmla="*/ 3 w 144"/>
                  <a:gd name="T17" fmla="*/ 9 h 149"/>
                  <a:gd name="T18" fmla="*/ 3 w 144"/>
                  <a:gd name="T19" fmla="*/ 9 h 149"/>
                  <a:gd name="T20" fmla="*/ 3 w 144"/>
                  <a:gd name="T21" fmla="*/ 9 h 149"/>
                  <a:gd name="T22" fmla="*/ 3 w 144"/>
                  <a:gd name="T23" fmla="*/ 9 h 149"/>
                  <a:gd name="T24" fmla="*/ 3 w 144"/>
                  <a:gd name="T25" fmla="*/ 9 h 149"/>
                  <a:gd name="T26" fmla="*/ 4 w 144"/>
                  <a:gd name="T27" fmla="*/ 9 h 149"/>
                  <a:gd name="T28" fmla="*/ 4 w 144"/>
                  <a:gd name="T29" fmla="*/ 9 h 149"/>
                  <a:gd name="T30" fmla="*/ 4 w 144"/>
                  <a:gd name="T31" fmla="*/ 9 h 149"/>
                  <a:gd name="T32" fmla="*/ 4 w 144"/>
                  <a:gd name="T33" fmla="*/ 9 h 149"/>
                  <a:gd name="T34" fmla="*/ 5 w 144"/>
                  <a:gd name="T35" fmla="*/ 9 h 149"/>
                  <a:gd name="T36" fmla="*/ 5 w 144"/>
                  <a:gd name="T37" fmla="*/ 9 h 149"/>
                  <a:gd name="T38" fmla="*/ 5 w 144"/>
                  <a:gd name="T39" fmla="*/ 9 h 149"/>
                  <a:gd name="T40" fmla="*/ 5 w 144"/>
                  <a:gd name="T41" fmla="*/ 8 h 149"/>
                  <a:gd name="T42" fmla="*/ 6 w 144"/>
                  <a:gd name="T43" fmla="*/ 8 h 149"/>
                  <a:gd name="T44" fmla="*/ 6 w 144"/>
                  <a:gd name="T45" fmla="*/ 8 h 149"/>
                  <a:gd name="T46" fmla="*/ 6 w 144"/>
                  <a:gd name="T47" fmla="*/ 8 h 149"/>
                  <a:gd name="T48" fmla="*/ 7 w 144"/>
                  <a:gd name="T49" fmla="*/ 8 h 149"/>
                  <a:gd name="T50" fmla="*/ 7 w 144"/>
                  <a:gd name="T51" fmla="*/ 7 h 149"/>
                  <a:gd name="T52" fmla="*/ 7 w 144"/>
                  <a:gd name="T53" fmla="*/ 7 h 149"/>
                  <a:gd name="T54" fmla="*/ 7 w 144"/>
                  <a:gd name="T55" fmla="*/ 7 h 149"/>
                  <a:gd name="T56" fmla="*/ 7 w 144"/>
                  <a:gd name="T57" fmla="*/ 7 h 149"/>
                  <a:gd name="T58" fmla="*/ 7 w 144"/>
                  <a:gd name="T59" fmla="*/ 6 h 149"/>
                  <a:gd name="T60" fmla="*/ 8 w 144"/>
                  <a:gd name="T61" fmla="*/ 6 h 149"/>
                  <a:gd name="T62" fmla="*/ 8 w 144"/>
                  <a:gd name="T63" fmla="*/ 6 h 149"/>
                  <a:gd name="T64" fmla="*/ 8 w 144"/>
                  <a:gd name="T65" fmla="*/ 6 h 149"/>
                  <a:gd name="T66" fmla="*/ 8 w 144"/>
                  <a:gd name="T67" fmla="*/ 5 h 149"/>
                  <a:gd name="T68" fmla="*/ 8 w 144"/>
                  <a:gd name="T69" fmla="*/ 5 h 149"/>
                  <a:gd name="T70" fmla="*/ 8 w 144"/>
                  <a:gd name="T71" fmla="*/ 5 h 149"/>
                  <a:gd name="T72" fmla="*/ 8 w 144"/>
                  <a:gd name="T73" fmla="*/ 4 h 149"/>
                  <a:gd name="T74" fmla="*/ 8 w 144"/>
                  <a:gd name="T75" fmla="*/ 4 h 149"/>
                  <a:gd name="T76" fmla="*/ 8 w 144"/>
                  <a:gd name="T77" fmla="*/ 4 h 149"/>
                  <a:gd name="T78" fmla="*/ 9 w 144"/>
                  <a:gd name="T79" fmla="*/ 3 h 149"/>
                  <a:gd name="T80" fmla="*/ 9 w 144"/>
                  <a:gd name="T81" fmla="*/ 3 h 149"/>
                  <a:gd name="T82" fmla="*/ 9 w 144"/>
                  <a:gd name="T83" fmla="*/ 3 h 149"/>
                  <a:gd name="T84" fmla="*/ 9 w 144"/>
                  <a:gd name="T85" fmla="*/ 3 h 149"/>
                  <a:gd name="T86" fmla="*/ 9 w 144"/>
                  <a:gd name="T87" fmla="*/ 2 h 149"/>
                  <a:gd name="T88" fmla="*/ 9 w 144"/>
                  <a:gd name="T89" fmla="*/ 2 h 149"/>
                  <a:gd name="T90" fmla="*/ 9 w 144"/>
                  <a:gd name="T91" fmla="*/ 2 h 149"/>
                  <a:gd name="T92" fmla="*/ 9 w 144"/>
                  <a:gd name="T93" fmla="*/ 1 h 149"/>
                  <a:gd name="T94" fmla="*/ 9 w 144"/>
                  <a:gd name="T95" fmla="*/ 1 h 149"/>
                  <a:gd name="T96" fmla="*/ 10 w 144"/>
                  <a:gd name="T97" fmla="*/ 1 h 149"/>
                  <a:gd name="T98" fmla="*/ 10 w 144"/>
                  <a:gd name="T99" fmla="*/ 1 h 149"/>
                  <a:gd name="T100" fmla="*/ 10 w 144"/>
                  <a:gd name="T101" fmla="*/ 1 h 149"/>
                  <a:gd name="T102" fmla="*/ 8 w 144"/>
                  <a:gd name="T103" fmla="*/ 0 h 149"/>
                  <a:gd name="T104" fmla="*/ 4 w 144"/>
                  <a:gd name="T105" fmla="*/ 5 h 149"/>
                  <a:gd name="T106" fmla="*/ 0 w 144"/>
                  <a:gd name="T107" fmla="*/ 7 h 149"/>
                  <a:gd name="T108" fmla="*/ 1 w 144"/>
                  <a:gd name="T109" fmla="*/ 10 h 149"/>
                  <a:gd name="T110" fmla="*/ 1 w 144"/>
                  <a:gd name="T111" fmla="*/ 10 h 1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
                  <a:gd name="T169" fmla="*/ 0 h 149"/>
                  <a:gd name="T170" fmla="*/ 144 w 144"/>
                  <a:gd name="T171" fmla="*/ 149 h 1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 h="149">
                    <a:moveTo>
                      <a:pt x="7" y="149"/>
                    </a:moveTo>
                    <a:lnTo>
                      <a:pt x="7" y="149"/>
                    </a:lnTo>
                    <a:lnTo>
                      <a:pt x="10" y="149"/>
                    </a:lnTo>
                    <a:lnTo>
                      <a:pt x="13" y="147"/>
                    </a:lnTo>
                    <a:lnTo>
                      <a:pt x="17" y="147"/>
                    </a:lnTo>
                    <a:lnTo>
                      <a:pt x="21" y="146"/>
                    </a:lnTo>
                    <a:lnTo>
                      <a:pt x="28" y="146"/>
                    </a:lnTo>
                    <a:lnTo>
                      <a:pt x="29" y="144"/>
                    </a:lnTo>
                    <a:lnTo>
                      <a:pt x="34" y="144"/>
                    </a:lnTo>
                    <a:lnTo>
                      <a:pt x="36" y="143"/>
                    </a:lnTo>
                    <a:lnTo>
                      <a:pt x="41" y="143"/>
                    </a:lnTo>
                    <a:lnTo>
                      <a:pt x="43" y="141"/>
                    </a:lnTo>
                    <a:lnTo>
                      <a:pt x="48" y="140"/>
                    </a:lnTo>
                    <a:lnTo>
                      <a:pt x="50" y="139"/>
                    </a:lnTo>
                    <a:lnTo>
                      <a:pt x="55" y="139"/>
                    </a:lnTo>
                    <a:lnTo>
                      <a:pt x="57" y="136"/>
                    </a:lnTo>
                    <a:lnTo>
                      <a:pt x="62" y="136"/>
                    </a:lnTo>
                    <a:lnTo>
                      <a:pt x="66" y="133"/>
                    </a:lnTo>
                    <a:lnTo>
                      <a:pt x="69" y="131"/>
                    </a:lnTo>
                    <a:lnTo>
                      <a:pt x="73" y="130"/>
                    </a:lnTo>
                    <a:lnTo>
                      <a:pt x="76" y="127"/>
                    </a:lnTo>
                    <a:lnTo>
                      <a:pt x="80" y="126"/>
                    </a:lnTo>
                    <a:lnTo>
                      <a:pt x="84" y="123"/>
                    </a:lnTo>
                    <a:lnTo>
                      <a:pt x="90" y="117"/>
                    </a:lnTo>
                    <a:lnTo>
                      <a:pt x="97" y="113"/>
                    </a:lnTo>
                    <a:lnTo>
                      <a:pt x="99" y="109"/>
                    </a:lnTo>
                    <a:lnTo>
                      <a:pt x="101" y="104"/>
                    </a:lnTo>
                    <a:lnTo>
                      <a:pt x="104" y="101"/>
                    </a:lnTo>
                    <a:lnTo>
                      <a:pt x="108" y="97"/>
                    </a:lnTo>
                    <a:lnTo>
                      <a:pt x="109" y="93"/>
                    </a:lnTo>
                    <a:lnTo>
                      <a:pt x="112" y="88"/>
                    </a:lnTo>
                    <a:lnTo>
                      <a:pt x="115" y="84"/>
                    </a:lnTo>
                    <a:lnTo>
                      <a:pt x="116" y="81"/>
                    </a:lnTo>
                    <a:lnTo>
                      <a:pt x="119" y="76"/>
                    </a:lnTo>
                    <a:lnTo>
                      <a:pt x="120" y="71"/>
                    </a:lnTo>
                    <a:lnTo>
                      <a:pt x="122" y="67"/>
                    </a:lnTo>
                    <a:lnTo>
                      <a:pt x="125" y="61"/>
                    </a:lnTo>
                    <a:lnTo>
                      <a:pt x="126" y="57"/>
                    </a:lnTo>
                    <a:lnTo>
                      <a:pt x="127" y="53"/>
                    </a:lnTo>
                    <a:lnTo>
                      <a:pt x="130" y="48"/>
                    </a:lnTo>
                    <a:lnTo>
                      <a:pt x="132" y="44"/>
                    </a:lnTo>
                    <a:lnTo>
                      <a:pt x="133" y="40"/>
                    </a:lnTo>
                    <a:lnTo>
                      <a:pt x="134" y="34"/>
                    </a:lnTo>
                    <a:lnTo>
                      <a:pt x="134" y="31"/>
                    </a:lnTo>
                    <a:lnTo>
                      <a:pt x="137" y="27"/>
                    </a:lnTo>
                    <a:lnTo>
                      <a:pt x="139" y="20"/>
                    </a:lnTo>
                    <a:lnTo>
                      <a:pt x="141" y="14"/>
                    </a:lnTo>
                    <a:lnTo>
                      <a:pt x="141" y="8"/>
                    </a:lnTo>
                    <a:lnTo>
                      <a:pt x="143" y="5"/>
                    </a:lnTo>
                    <a:lnTo>
                      <a:pt x="144" y="2"/>
                    </a:lnTo>
                    <a:lnTo>
                      <a:pt x="144" y="1"/>
                    </a:lnTo>
                    <a:lnTo>
                      <a:pt x="126" y="0"/>
                    </a:lnTo>
                    <a:lnTo>
                      <a:pt x="60" y="78"/>
                    </a:lnTo>
                    <a:lnTo>
                      <a:pt x="0" y="101"/>
                    </a:lnTo>
                    <a:lnTo>
                      <a:pt x="7" y="149"/>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30"/>
              <p:cNvSpPr>
                <a:spLocks/>
              </p:cNvSpPr>
              <p:nvPr/>
            </p:nvSpPr>
            <p:spPr bwMode="auto">
              <a:xfrm>
                <a:off x="395" y="1811"/>
                <a:ext cx="136" cy="305"/>
              </a:xfrm>
              <a:custGeom>
                <a:avLst/>
                <a:gdLst>
                  <a:gd name="T0" fmla="*/ 4 w 274"/>
                  <a:gd name="T1" fmla="*/ 36 h 611"/>
                  <a:gd name="T2" fmla="*/ 3 w 274"/>
                  <a:gd name="T3" fmla="*/ 34 h 611"/>
                  <a:gd name="T4" fmla="*/ 3 w 274"/>
                  <a:gd name="T5" fmla="*/ 31 h 611"/>
                  <a:gd name="T6" fmla="*/ 2 w 274"/>
                  <a:gd name="T7" fmla="*/ 28 h 611"/>
                  <a:gd name="T8" fmla="*/ 2 w 274"/>
                  <a:gd name="T9" fmla="*/ 25 h 611"/>
                  <a:gd name="T10" fmla="*/ 3 w 274"/>
                  <a:gd name="T11" fmla="*/ 22 h 611"/>
                  <a:gd name="T12" fmla="*/ 3 w 274"/>
                  <a:gd name="T13" fmla="*/ 19 h 611"/>
                  <a:gd name="T14" fmla="*/ 1 w 274"/>
                  <a:gd name="T15" fmla="*/ 17 h 611"/>
                  <a:gd name="T16" fmla="*/ 0 w 274"/>
                  <a:gd name="T17" fmla="*/ 15 h 611"/>
                  <a:gd name="T18" fmla="*/ 0 w 274"/>
                  <a:gd name="T19" fmla="*/ 12 h 611"/>
                  <a:gd name="T20" fmla="*/ 2 w 274"/>
                  <a:gd name="T21" fmla="*/ 10 h 611"/>
                  <a:gd name="T22" fmla="*/ 5 w 274"/>
                  <a:gd name="T23" fmla="*/ 8 h 611"/>
                  <a:gd name="T24" fmla="*/ 7 w 274"/>
                  <a:gd name="T25" fmla="*/ 6 h 611"/>
                  <a:gd name="T26" fmla="*/ 7 w 274"/>
                  <a:gd name="T27" fmla="*/ 4 h 611"/>
                  <a:gd name="T28" fmla="*/ 9 w 274"/>
                  <a:gd name="T29" fmla="*/ 3 h 611"/>
                  <a:gd name="T30" fmla="*/ 7 w 274"/>
                  <a:gd name="T31" fmla="*/ 1 h 611"/>
                  <a:gd name="T32" fmla="*/ 9 w 274"/>
                  <a:gd name="T33" fmla="*/ 0 h 611"/>
                  <a:gd name="T34" fmla="*/ 11 w 274"/>
                  <a:gd name="T35" fmla="*/ 0 h 611"/>
                  <a:gd name="T36" fmla="*/ 13 w 274"/>
                  <a:gd name="T37" fmla="*/ 0 h 611"/>
                  <a:gd name="T38" fmla="*/ 15 w 274"/>
                  <a:gd name="T39" fmla="*/ 0 h 611"/>
                  <a:gd name="T40" fmla="*/ 15 w 274"/>
                  <a:gd name="T41" fmla="*/ 0 h 611"/>
                  <a:gd name="T42" fmla="*/ 11 w 274"/>
                  <a:gd name="T43" fmla="*/ 1 h 611"/>
                  <a:gd name="T44" fmla="*/ 9 w 274"/>
                  <a:gd name="T45" fmla="*/ 1 h 611"/>
                  <a:gd name="T46" fmla="*/ 10 w 274"/>
                  <a:gd name="T47" fmla="*/ 2 h 611"/>
                  <a:gd name="T48" fmla="*/ 11 w 274"/>
                  <a:gd name="T49" fmla="*/ 2 h 611"/>
                  <a:gd name="T50" fmla="*/ 13 w 274"/>
                  <a:gd name="T51" fmla="*/ 2 h 611"/>
                  <a:gd name="T52" fmla="*/ 13 w 274"/>
                  <a:gd name="T53" fmla="*/ 3 h 611"/>
                  <a:gd name="T54" fmla="*/ 11 w 274"/>
                  <a:gd name="T55" fmla="*/ 3 h 611"/>
                  <a:gd name="T56" fmla="*/ 9 w 274"/>
                  <a:gd name="T57" fmla="*/ 4 h 611"/>
                  <a:gd name="T58" fmla="*/ 8 w 274"/>
                  <a:gd name="T59" fmla="*/ 6 h 611"/>
                  <a:gd name="T60" fmla="*/ 10 w 274"/>
                  <a:gd name="T61" fmla="*/ 6 h 611"/>
                  <a:gd name="T62" fmla="*/ 10 w 274"/>
                  <a:gd name="T63" fmla="*/ 9 h 611"/>
                  <a:gd name="T64" fmla="*/ 9 w 274"/>
                  <a:gd name="T65" fmla="*/ 11 h 611"/>
                  <a:gd name="T66" fmla="*/ 8 w 274"/>
                  <a:gd name="T67" fmla="*/ 12 h 611"/>
                  <a:gd name="T68" fmla="*/ 11 w 274"/>
                  <a:gd name="T69" fmla="*/ 11 h 611"/>
                  <a:gd name="T70" fmla="*/ 13 w 274"/>
                  <a:gd name="T71" fmla="*/ 10 h 611"/>
                  <a:gd name="T72" fmla="*/ 16 w 274"/>
                  <a:gd name="T73" fmla="*/ 8 h 611"/>
                  <a:gd name="T74" fmla="*/ 17 w 274"/>
                  <a:gd name="T75" fmla="*/ 9 h 611"/>
                  <a:gd name="T76" fmla="*/ 15 w 274"/>
                  <a:gd name="T77" fmla="*/ 12 h 611"/>
                  <a:gd name="T78" fmla="*/ 12 w 274"/>
                  <a:gd name="T79" fmla="*/ 13 h 611"/>
                  <a:gd name="T80" fmla="*/ 10 w 274"/>
                  <a:gd name="T81" fmla="*/ 13 h 611"/>
                  <a:gd name="T82" fmla="*/ 9 w 274"/>
                  <a:gd name="T83" fmla="*/ 13 h 611"/>
                  <a:gd name="T84" fmla="*/ 7 w 274"/>
                  <a:gd name="T85" fmla="*/ 12 h 611"/>
                  <a:gd name="T86" fmla="*/ 7 w 274"/>
                  <a:gd name="T87" fmla="*/ 11 h 611"/>
                  <a:gd name="T88" fmla="*/ 8 w 274"/>
                  <a:gd name="T89" fmla="*/ 9 h 611"/>
                  <a:gd name="T90" fmla="*/ 8 w 274"/>
                  <a:gd name="T91" fmla="*/ 7 h 611"/>
                  <a:gd name="T92" fmla="*/ 7 w 274"/>
                  <a:gd name="T93" fmla="*/ 7 h 611"/>
                  <a:gd name="T94" fmla="*/ 5 w 274"/>
                  <a:gd name="T95" fmla="*/ 9 h 611"/>
                  <a:gd name="T96" fmla="*/ 3 w 274"/>
                  <a:gd name="T97" fmla="*/ 11 h 611"/>
                  <a:gd name="T98" fmla="*/ 1 w 274"/>
                  <a:gd name="T99" fmla="*/ 13 h 611"/>
                  <a:gd name="T100" fmla="*/ 2 w 274"/>
                  <a:gd name="T101" fmla="*/ 15 h 611"/>
                  <a:gd name="T102" fmla="*/ 3 w 274"/>
                  <a:gd name="T103" fmla="*/ 17 h 611"/>
                  <a:gd name="T104" fmla="*/ 4 w 274"/>
                  <a:gd name="T105" fmla="*/ 19 h 611"/>
                  <a:gd name="T106" fmla="*/ 4 w 274"/>
                  <a:gd name="T107" fmla="*/ 21 h 611"/>
                  <a:gd name="T108" fmla="*/ 4 w 274"/>
                  <a:gd name="T109" fmla="*/ 24 h 611"/>
                  <a:gd name="T110" fmla="*/ 4 w 274"/>
                  <a:gd name="T111" fmla="*/ 26 h 611"/>
                  <a:gd name="T112" fmla="*/ 4 w 274"/>
                  <a:gd name="T113" fmla="*/ 28 h 611"/>
                  <a:gd name="T114" fmla="*/ 4 w 274"/>
                  <a:gd name="T115" fmla="*/ 30 h 611"/>
                  <a:gd name="T116" fmla="*/ 4 w 274"/>
                  <a:gd name="T117" fmla="*/ 32 h 611"/>
                  <a:gd name="T118" fmla="*/ 5 w 274"/>
                  <a:gd name="T119" fmla="*/ 34 h 611"/>
                  <a:gd name="T120" fmla="*/ 6 w 274"/>
                  <a:gd name="T121" fmla="*/ 36 h 611"/>
                  <a:gd name="T122" fmla="*/ 5 w 274"/>
                  <a:gd name="T123" fmla="*/ 38 h 6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4"/>
                  <a:gd name="T187" fmla="*/ 0 h 611"/>
                  <a:gd name="T188" fmla="*/ 274 w 274"/>
                  <a:gd name="T189" fmla="*/ 611 h 6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4" h="611">
                    <a:moveTo>
                      <a:pt x="87" y="611"/>
                    </a:moveTo>
                    <a:lnTo>
                      <a:pt x="86" y="609"/>
                    </a:lnTo>
                    <a:lnTo>
                      <a:pt x="85" y="606"/>
                    </a:lnTo>
                    <a:lnTo>
                      <a:pt x="82" y="602"/>
                    </a:lnTo>
                    <a:lnTo>
                      <a:pt x="80" y="596"/>
                    </a:lnTo>
                    <a:lnTo>
                      <a:pt x="79" y="592"/>
                    </a:lnTo>
                    <a:lnTo>
                      <a:pt x="76" y="589"/>
                    </a:lnTo>
                    <a:lnTo>
                      <a:pt x="75" y="585"/>
                    </a:lnTo>
                    <a:lnTo>
                      <a:pt x="73" y="581"/>
                    </a:lnTo>
                    <a:lnTo>
                      <a:pt x="72" y="576"/>
                    </a:lnTo>
                    <a:lnTo>
                      <a:pt x="69" y="572"/>
                    </a:lnTo>
                    <a:lnTo>
                      <a:pt x="68" y="568"/>
                    </a:lnTo>
                    <a:lnTo>
                      <a:pt x="66" y="563"/>
                    </a:lnTo>
                    <a:lnTo>
                      <a:pt x="65" y="556"/>
                    </a:lnTo>
                    <a:lnTo>
                      <a:pt x="62" y="552"/>
                    </a:lnTo>
                    <a:lnTo>
                      <a:pt x="61" y="546"/>
                    </a:lnTo>
                    <a:lnTo>
                      <a:pt x="59" y="540"/>
                    </a:lnTo>
                    <a:lnTo>
                      <a:pt x="57" y="535"/>
                    </a:lnTo>
                    <a:lnTo>
                      <a:pt x="55" y="529"/>
                    </a:lnTo>
                    <a:lnTo>
                      <a:pt x="54" y="525"/>
                    </a:lnTo>
                    <a:lnTo>
                      <a:pt x="52" y="519"/>
                    </a:lnTo>
                    <a:lnTo>
                      <a:pt x="51" y="513"/>
                    </a:lnTo>
                    <a:lnTo>
                      <a:pt x="50" y="507"/>
                    </a:lnTo>
                    <a:lnTo>
                      <a:pt x="48" y="502"/>
                    </a:lnTo>
                    <a:lnTo>
                      <a:pt x="48" y="497"/>
                    </a:lnTo>
                    <a:lnTo>
                      <a:pt x="47" y="492"/>
                    </a:lnTo>
                    <a:lnTo>
                      <a:pt x="47" y="487"/>
                    </a:lnTo>
                    <a:lnTo>
                      <a:pt x="47" y="482"/>
                    </a:lnTo>
                    <a:lnTo>
                      <a:pt x="47" y="477"/>
                    </a:lnTo>
                    <a:lnTo>
                      <a:pt x="47" y="473"/>
                    </a:lnTo>
                    <a:lnTo>
                      <a:pt x="47" y="467"/>
                    </a:lnTo>
                    <a:lnTo>
                      <a:pt x="47" y="462"/>
                    </a:lnTo>
                    <a:lnTo>
                      <a:pt x="47" y="456"/>
                    </a:lnTo>
                    <a:lnTo>
                      <a:pt x="47" y="450"/>
                    </a:lnTo>
                    <a:lnTo>
                      <a:pt x="47" y="444"/>
                    </a:lnTo>
                    <a:lnTo>
                      <a:pt x="47" y="437"/>
                    </a:lnTo>
                    <a:lnTo>
                      <a:pt x="47" y="431"/>
                    </a:lnTo>
                    <a:lnTo>
                      <a:pt x="47" y="424"/>
                    </a:lnTo>
                    <a:lnTo>
                      <a:pt x="47" y="417"/>
                    </a:lnTo>
                    <a:lnTo>
                      <a:pt x="47" y="410"/>
                    </a:lnTo>
                    <a:lnTo>
                      <a:pt x="48" y="404"/>
                    </a:lnTo>
                    <a:lnTo>
                      <a:pt x="48" y="397"/>
                    </a:lnTo>
                    <a:lnTo>
                      <a:pt x="48" y="390"/>
                    </a:lnTo>
                    <a:lnTo>
                      <a:pt x="48" y="383"/>
                    </a:lnTo>
                    <a:lnTo>
                      <a:pt x="50" y="377"/>
                    </a:lnTo>
                    <a:lnTo>
                      <a:pt x="50" y="370"/>
                    </a:lnTo>
                    <a:lnTo>
                      <a:pt x="50" y="364"/>
                    </a:lnTo>
                    <a:lnTo>
                      <a:pt x="50" y="357"/>
                    </a:lnTo>
                    <a:lnTo>
                      <a:pt x="50" y="351"/>
                    </a:lnTo>
                    <a:lnTo>
                      <a:pt x="50" y="344"/>
                    </a:lnTo>
                    <a:lnTo>
                      <a:pt x="50" y="338"/>
                    </a:lnTo>
                    <a:lnTo>
                      <a:pt x="50" y="334"/>
                    </a:lnTo>
                    <a:lnTo>
                      <a:pt x="50" y="330"/>
                    </a:lnTo>
                    <a:lnTo>
                      <a:pt x="48" y="323"/>
                    </a:lnTo>
                    <a:lnTo>
                      <a:pt x="48" y="320"/>
                    </a:lnTo>
                    <a:lnTo>
                      <a:pt x="48" y="315"/>
                    </a:lnTo>
                    <a:lnTo>
                      <a:pt x="48" y="311"/>
                    </a:lnTo>
                    <a:lnTo>
                      <a:pt x="47" y="305"/>
                    </a:lnTo>
                    <a:lnTo>
                      <a:pt x="47" y="303"/>
                    </a:lnTo>
                    <a:lnTo>
                      <a:pt x="44" y="297"/>
                    </a:lnTo>
                    <a:lnTo>
                      <a:pt x="41" y="293"/>
                    </a:lnTo>
                    <a:lnTo>
                      <a:pt x="38" y="287"/>
                    </a:lnTo>
                    <a:lnTo>
                      <a:pt x="36" y="282"/>
                    </a:lnTo>
                    <a:lnTo>
                      <a:pt x="30" y="275"/>
                    </a:lnTo>
                    <a:lnTo>
                      <a:pt x="26" y="268"/>
                    </a:lnTo>
                    <a:lnTo>
                      <a:pt x="23" y="265"/>
                    </a:lnTo>
                    <a:lnTo>
                      <a:pt x="22" y="261"/>
                    </a:lnTo>
                    <a:lnTo>
                      <a:pt x="20" y="258"/>
                    </a:lnTo>
                    <a:lnTo>
                      <a:pt x="17" y="255"/>
                    </a:lnTo>
                    <a:lnTo>
                      <a:pt x="15" y="251"/>
                    </a:lnTo>
                    <a:lnTo>
                      <a:pt x="13" y="247"/>
                    </a:lnTo>
                    <a:lnTo>
                      <a:pt x="12" y="242"/>
                    </a:lnTo>
                    <a:lnTo>
                      <a:pt x="9" y="239"/>
                    </a:lnTo>
                    <a:lnTo>
                      <a:pt x="6" y="232"/>
                    </a:lnTo>
                    <a:lnTo>
                      <a:pt x="3" y="227"/>
                    </a:lnTo>
                    <a:lnTo>
                      <a:pt x="2" y="219"/>
                    </a:lnTo>
                    <a:lnTo>
                      <a:pt x="0" y="214"/>
                    </a:lnTo>
                    <a:lnTo>
                      <a:pt x="0" y="208"/>
                    </a:lnTo>
                    <a:lnTo>
                      <a:pt x="3" y="205"/>
                    </a:lnTo>
                    <a:lnTo>
                      <a:pt x="5" y="201"/>
                    </a:lnTo>
                    <a:lnTo>
                      <a:pt x="9" y="197"/>
                    </a:lnTo>
                    <a:lnTo>
                      <a:pt x="13" y="191"/>
                    </a:lnTo>
                    <a:lnTo>
                      <a:pt x="19" y="186"/>
                    </a:lnTo>
                    <a:lnTo>
                      <a:pt x="24" y="181"/>
                    </a:lnTo>
                    <a:lnTo>
                      <a:pt x="30" y="176"/>
                    </a:lnTo>
                    <a:lnTo>
                      <a:pt x="34" y="174"/>
                    </a:lnTo>
                    <a:lnTo>
                      <a:pt x="37" y="171"/>
                    </a:lnTo>
                    <a:lnTo>
                      <a:pt x="41" y="168"/>
                    </a:lnTo>
                    <a:lnTo>
                      <a:pt x="44" y="166"/>
                    </a:lnTo>
                    <a:lnTo>
                      <a:pt x="51" y="161"/>
                    </a:lnTo>
                    <a:lnTo>
                      <a:pt x="57" y="156"/>
                    </a:lnTo>
                    <a:lnTo>
                      <a:pt x="62" y="151"/>
                    </a:lnTo>
                    <a:lnTo>
                      <a:pt x="68" y="148"/>
                    </a:lnTo>
                    <a:lnTo>
                      <a:pt x="73" y="143"/>
                    </a:lnTo>
                    <a:lnTo>
                      <a:pt x="78" y="139"/>
                    </a:lnTo>
                    <a:lnTo>
                      <a:pt x="80" y="138"/>
                    </a:lnTo>
                    <a:lnTo>
                      <a:pt x="83" y="135"/>
                    </a:lnTo>
                    <a:lnTo>
                      <a:pt x="86" y="131"/>
                    </a:lnTo>
                    <a:lnTo>
                      <a:pt x="92" y="125"/>
                    </a:lnTo>
                    <a:lnTo>
                      <a:pt x="97" y="119"/>
                    </a:lnTo>
                    <a:lnTo>
                      <a:pt x="103" y="113"/>
                    </a:lnTo>
                    <a:lnTo>
                      <a:pt x="108" y="108"/>
                    </a:lnTo>
                    <a:lnTo>
                      <a:pt x="114" y="105"/>
                    </a:lnTo>
                    <a:lnTo>
                      <a:pt x="117" y="102"/>
                    </a:lnTo>
                    <a:lnTo>
                      <a:pt x="118" y="102"/>
                    </a:lnTo>
                    <a:lnTo>
                      <a:pt x="118" y="101"/>
                    </a:lnTo>
                    <a:lnTo>
                      <a:pt x="117" y="98"/>
                    </a:lnTo>
                    <a:lnTo>
                      <a:pt x="117" y="95"/>
                    </a:lnTo>
                    <a:lnTo>
                      <a:pt x="117" y="92"/>
                    </a:lnTo>
                    <a:lnTo>
                      <a:pt x="117" y="88"/>
                    </a:lnTo>
                    <a:lnTo>
                      <a:pt x="118" y="83"/>
                    </a:lnTo>
                    <a:lnTo>
                      <a:pt x="120" y="79"/>
                    </a:lnTo>
                    <a:lnTo>
                      <a:pt x="124" y="76"/>
                    </a:lnTo>
                    <a:lnTo>
                      <a:pt x="128" y="72"/>
                    </a:lnTo>
                    <a:lnTo>
                      <a:pt x="134" y="69"/>
                    </a:lnTo>
                    <a:lnTo>
                      <a:pt x="139" y="65"/>
                    </a:lnTo>
                    <a:lnTo>
                      <a:pt x="145" y="62"/>
                    </a:lnTo>
                    <a:lnTo>
                      <a:pt x="149" y="59"/>
                    </a:lnTo>
                    <a:lnTo>
                      <a:pt x="153" y="58"/>
                    </a:lnTo>
                    <a:lnTo>
                      <a:pt x="156" y="56"/>
                    </a:lnTo>
                    <a:lnTo>
                      <a:pt x="157" y="56"/>
                    </a:lnTo>
                    <a:lnTo>
                      <a:pt x="114" y="40"/>
                    </a:lnTo>
                    <a:lnTo>
                      <a:pt x="114" y="39"/>
                    </a:lnTo>
                    <a:lnTo>
                      <a:pt x="114" y="36"/>
                    </a:lnTo>
                    <a:lnTo>
                      <a:pt x="115" y="33"/>
                    </a:lnTo>
                    <a:lnTo>
                      <a:pt x="118" y="29"/>
                    </a:lnTo>
                    <a:lnTo>
                      <a:pt x="121" y="25"/>
                    </a:lnTo>
                    <a:lnTo>
                      <a:pt x="124" y="20"/>
                    </a:lnTo>
                    <a:lnTo>
                      <a:pt x="127" y="17"/>
                    </a:lnTo>
                    <a:lnTo>
                      <a:pt x="131" y="15"/>
                    </a:lnTo>
                    <a:lnTo>
                      <a:pt x="132" y="13"/>
                    </a:lnTo>
                    <a:lnTo>
                      <a:pt x="136" y="10"/>
                    </a:lnTo>
                    <a:lnTo>
                      <a:pt x="141" y="9"/>
                    </a:lnTo>
                    <a:lnTo>
                      <a:pt x="148" y="7"/>
                    </a:lnTo>
                    <a:lnTo>
                      <a:pt x="149" y="7"/>
                    </a:lnTo>
                    <a:lnTo>
                      <a:pt x="153" y="6"/>
                    </a:lnTo>
                    <a:lnTo>
                      <a:pt x="157" y="6"/>
                    </a:lnTo>
                    <a:lnTo>
                      <a:pt x="160" y="6"/>
                    </a:lnTo>
                    <a:lnTo>
                      <a:pt x="164" y="5"/>
                    </a:lnTo>
                    <a:lnTo>
                      <a:pt x="169" y="5"/>
                    </a:lnTo>
                    <a:lnTo>
                      <a:pt x="173" y="3"/>
                    </a:lnTo>
                    <a:lnTo>
                      <a:pt x="177" y="3"/>
                    </a:lnTo>
                    <a:lnTo>
                      <a:pt x="181" y="3"/>
                    </a:lnTo>
                    <a:lnTo>
                      <a:pt x="184" y="2"/>
                    </a:lnTo>
                    <a:lnTo>
                      <a:pt x="188" y="2"/>
                    </a:lnTo>
                    <a:lnTo>
                      <a:pt x="192" y="2"/>
                    </a:lnTo>
                    <a:lnTo>
                      <a:pt x="195" y="0"/>
                    </a:lnTo>
                    <a:lnTo>
                      <a:pt x="199" y="0"/>
                    </a:lnTo>
                    <a:lnTo>
                      <a:pt x="204" y="0"/>
                    </a:lnTo>
                    <a:lnTo>
                      <a:pt x="208" y="0"/>
                    </a:lnTo>
                    <a:lnTo>
                      <a:pt x="211" y="0"/>
                    </a:lnTo>
                    <a:lnTo>
                      <a:pt x="215" y="0"/>
                    </a:lnTo>
                    <a:lnTo>
                      <a:pt x="218" y="0"/>
                    </a:lnTo>
                    <a:lnTo>
                      <a:pt x="220" y="0"/>
                    </a:lnTo>
                    <a:lnTo>
                      <a:pt x="226" y="0"/>
                    </a:lnTo>
                    <a:lnTo>
                      <a:pt x="230" y="0"/>
                    </a:lnTo>
                    <a:lnTo>
                      <a:pt x="234" y="0"/>
                    </a:lnTo>
                    <a:lnTo>
                      <a:pt x="237" y="2"/>
                    </a:lnTo>
                    <a:lnTo>
                      <a:pt x="241" y="2"/>
                    </a:lnTo>
                    <a:lnTo>
                      <a:pt x="244" y="5"/>
                    </a:lnTo>
                    <a:lnTo>
                      <a:pt x="248" y="7"/>
                    </a:lnTo>
                    <a:lnTo>
                      <a:pt x="254" y="10"/>
                    </a:lnTo>
                    <a:lnTo>
                      <a:pt x="258" y="16"/>
                    </a:lnTo>
                    <a:lnTo>
                      <a:pt x="257" y="17"/>
                    </a:lnTo>
                    <a:lnTo>
                      <a:pt x="254" y="16"/>
                    </a:lnTo>
                    <a:lnTo>
                      <a:pt x="251" y="16"/>
                    </a:lnTo>
                    <a:lnTo>
                      <a:pt x="247" y="15"/>
                    </a:lnTo>
                    <a:lnTo>
                      <a:pt x="243" y="15"/>
                    </a:lnTo>
                    <a:lnTo>
                      <a:pt x="237" y="15"/>
                    </a:lnTo>
                    <a:lnTo>
                      <a:pt x="232" y="15"/>
                    </a:lnTo>
                    <a:lnTo>
                      <a:pt x="225" y="15"/>
                    </a:lnTo>
                    <a:lnTo>
                      <a:pt x="219" y="16"/>
                    </a:lnTo>
                    <a:lnTo>
                      <a:pt x="212" y="16"/>
                    </a:lnTo>
                    <a:lnTo>
                      <a:pt x="205" y="16"/>
                    </a:lnTo>
                    <a:lnTo>
                      <a:pt x="198" y="16"/>
                    </a:lnTo>
                    <a:lnTo>
                      <a:pt x="192" y="17"/>
                    </a:lnTo>
                    <a:lnTo>
                      <a:pt x="185" y="17"/>
                    </a:lnTo>
                    <a:lnTo>
                      <a:pt x="181" y="17"/>
                    </a:lnTo>
                    <a:lnTo>
                      <a:pt x="176" y="19"/>
                    </a:lnTo>
                    <a:lnTo>
                      <a:pt x="171" y="20"/>
                    </a:lnTo>
                    <a:lnTo>
                      <a:pt x="167" y="20"/>
                    </a:lnTo>
                    <a:lnTo>
                      <a:pt x="164" y="20"/>
                    </a:lnTo>
                    <a:lnTo>
                      <a:pt x="160" y="20"/>
                    </a:lnTo>
                    <a:lnTo>
                      <a:pt x="159" y="22"/>
                    </a:lnTo>
                    <a:lnTo>
                      <a:pt x="153" y="25"/>
                    </a:lnTo>
                    <a:lnTo>
                      <a:pt x="149" y="27"/>
                    </a:lnTo>
                    <a:lnTo>
                      <a:pt x="145" y="30"/>
                    </a:lnTo>
                    <a:lnTo>
                      <a:pt x="148" y="35"/>
                    </a:lnTo>
                    <a:lnTo>
                      <a:pt x="149" y="35"/>
                    </a:lnTo>
                    <a:lnTo>
                      <a:pt x="155" y="36"/>
                    </a:lnTo>
                    <a:lnTo>
                      <a:pt x="159" y="36"/>
                    </a:lnTo>
                    <a:lnTo>
                      <a:pt x="163" y="37"/>
                    </a:lnTo>
                    <a:lnTo>
                      <a:pt x="167" y="39"/>
                    </a:lnTo>
                    <a:lnTo>
                      <a:pt x="171" y="39"/>
                    </a:lnTo>
                    <a:lnTo>
                      <a:pt x="174" y="39"/>
                    </a:lnTo>
                    <a:lnTo>
                      <a:pt x="174" y="40"/>
                    </a:lnTo>
                    <a:lnTo>
                      <a:pt x="176" y="39"/>
                    </a:lnTo>
                    <a:lnTo>
                      <a:pt x="180" y="37"/>
                    </a:lnTo>
                    <a:lnTo>
                      <a:pt x="185" y="35"/>
                    </a:lnTo>
                    <a:lnTo>
                      <a:pt x="192" y="33"/>
                    </a:lnTo>
                    <a:lnTo>
                      <a:pt x="195" y="32"/>
                    </a:lnTo>
                    <a:lnTo>
                      <a:pt x="199" y="32"/>
                    </a:lnTo>
                    <a:lnTo>
                      <a:pt x="202" y="30"/>
                    </a:lnTo>
                    <a:lnTo>
                      <a:pt x="206" y="30"/>
                    </a:lnTo>
                    <a:lnTo>
                      <a:pt x="211" y="30"/>
                    </a:lnTo>
                    <a:lnTo>
                      <a:pt x="216" y="33"/>
                    </a:lnTo>
                    <a:lnTo>
                      <a:pt x="219" y="35"/>
                    </a:lnTo>
                    <a:lnTo>
                      <a:pt x="223" y="39"/>
                    </a:lnTo>
                    <a:lnTo>
                      <a:pt x="226" y="42"/>
                    </a:lnTo>
                    <a:lnTo>
                      <a:pt x="230" y="47"/>
                    </a:lnTo>
                    <a:lnTo>
                      <a:pt x="233" y="49"/>
                    </a:lnTo>
                    <a:lnTo>
                      <a:pt x="234" y="53"/>
                    </a:lnTo>
                    <a:lnTo>
                      <a:pt x="233" y="55"/>
                    </a:lnTo>
                    <a:lnTo>
                      <a:pt x="230" y="55"/>
                    </a:lnTo>
                    <a:lnTo>
                      <a:pt x="226" y="55"/>
                    </a:lnTo>
                    <a:lnTo>
                      <a:pt x="220" y="55"/>
                    </a:lnTo>
                    <a:lnTo>
                      <a:pt x="216" y="55"/>
                    </a:lnTo>
                    <a:lnTo>
                      <a:pt x="213" y="55"/>
                    </a:lnTo>
                    <a:lnTo>
                      <a:pt x="209" y="55"/>
                    </a:lnTo>
                    <a:lnTo>
                      <a:pt x="206" y="55"/>
                    </a:lnTo>
                    <a:lnTo>
                      <a:pt x="202" y="55"/>
                    </a:lnTo>
                    <a:lnTo>
                      <a:pt x="198" y="55"/>
                    </a:lnTo>
                    <a:lnTo>
                      <a:pt x="194" y="56"/>
                    </a:lnTo>
                    <a:lnTo>
                      <a:pt x="191" y="56"/>
                    </a:lnTo>
                    <a:lnTo>
                      <a:pt x="184" y="58"/>
                    </a:lnTo>
                    <a:lnTo>
                      <a:pt x="180" y="60"/>
                    </a:lnTo>
                    <a:lnTo>
                      <a:pt x="177" y="62"/>
                    </a:lnTo>
                    <a:lnTo>
                      <a:pt x="174" y="62"/>
                    </a:lnTo>
                    <a:lnTo>
                      <a:pt x="171" y="65"/>
                    </a:lnTo>
                    <a:lnTo>
                      <a:pt x="167" y="66"/>
                    </a:lnTo>
                    <a:lnTo>
                      <a:pt x="164" y="69"/>
                    </a:lnTo>
                    <a:lnTo>
                      <a:pt x="160" y="70"/>
                    </a:lnTo>
                    <a:lnTo>
                      <a:pt x="157" y="73"/>
                    </a:lnTo>
                    <a:lnTo>
                      <a:pt x="155" y="76"/>
                    </a:lnTo>
                    <a:lnTo>
                      <a:pt x="150" y="79"/>
                    </a:lnTo>
                    <a:lnTo>
                      <a:pt x="146" y="82"/>
                    </a:lnTo>
                    <a:lnTo>
                      <a:pt x="143" y="83"/>
                    </a:lnTo>
                    <a:lnTo>
                      <a:pt x="141" y="88"/>
                    </a:lnTo>
                    <a:lnTo>
                      <a:pt x="136" y="90"/>
                    </a:lnTo>
                    <a:lnTo>
                      <a:pt x="135" y="96"/>
                    </a:lnTo>
                    <a:lnTo>
                      <a:pt x="138" y="96"/>
                    </a:lnTo>
                    <a:lnTo>
                      <a:pt x="141" y="96"/>
                    </a:lnTo>
                    <a:lnTo>
                      <a:pt x="146" y="98"/>
                    </a:lnTo>
                    <a:lnTo>
                      <a:pt x="150" y="101"/>
                    </a:lnTo>
                    <a:lnTo>
                      <a:pt x="156" y="103"/>
                    </a:lnTo>
                    <a:lnTo>
                      <a:pt x="160" y="106"/>
                    </a:lnTo>
                    <a:lnTo>
                      <a:pt x="163" y="111"/>
                    </a:lnTo>
                    <a:lnTo>
                      <a:pt x="164" y="113"/>
                    </a:lnTo>
                    <a:lnTo>
                      <a:pt x="164" y="116"/>
                    </a:lnTo>
                    <a:lnTo>
                      <a:pt x="166" y="121"/>
                    </a:lnTo>
                    <a:lnTo>
                      <a:pt x="166" y="125"/>
                    </a:lnTo>
                    <a:lnTo>
                      <a:pt x="166" y="131"/>
                    </a:lnTo>
                    <a:lnTo>
                      <a:pt x="166" y="135"/>
                    </a:lnTo>
                    <a:lnTo>
                      <a:pt x="166" y="141"/>
                    </a:lnTo>
                    <a:lnTo>
                      <a:pt x="166" y="146"/>
                    </a:lnTo>
                    <a:lnTo>
                      <a:pt x="164" y="151"/>
                    </a:lnTo>
                    <a:lnTo>
                      <a:pt x="164" y="156"/>
                    </a:lnTo>
                    <a:lnTo>
                      <a:pt x="163" y="161"/>
                    </a:lnTo>
                    <a:lnTo>
                      <a:pt x="163" y="166"/>
                    </a:lnTo>
                    <a:lnTo>
                      <a:pt x="162" y="169"/>
                    </a:lnTo>
                    <a:lnTo>
                      <a:pt x="160" y="174"/>
                    </a:lnTo>
                    <a:lnTo>
                      <a:pt x="159" y="176"/>
                    </a:lnTo>
                    <a:lnTo>
                      <a:pt x="159" y="178"/>
                    </a:lnTo>
                    <a:lnTo>
                      <a:pt x="155" y="181"/>
                    </a:lnTo>
                    <a:lnTo>
                      <a:pt x="152" y="184"/>
                    </a:lnTo>
                    <a:lnTo>
                      <a:pt x="148" y="185"/>
                    </a:lnTo>
                    <a:lnTo>
                      <a:pt x="145" y="189"/>
                    </a:lnTo>
                    <a:lnTo>
                      <a:pt x="138" y="192"/>
                    </a:lnTo>
                    <a:lnTo>
                      <a:pt x="136" y="194"/>
                    </a:lnTo>
                    <a:lnTo>
                      <a:pt x="139" y="195"/>
                    </a:lnTo>
                    <a:lnTo>
                      <a:pt x="142" y="195"/>
                    </a:lnTo>
                    <a:lnTo>
                      <a:pt x="146" y="197"/>
                    </a:lnTo>
                    <a:lnTo>
                      <a:pt x="150" y="197"/>
                    </a:lnTo>
                    <a:lnTo>
                      <a:pt x="156" y="197"/>
                    </a:lnTo>
                    <a:lnTo>
                      <a:pt x="162" y="195"/>
                    </a:lnTo>
                    <a:lnTo>
                      <a:pt x="167" y="194"/>
                    </a:lnTo>
                    <a:lnTo>
                      <a:pt x="169" y="192"/>
                    </a:lnTo>
                    <a:lnTo>
                      <a:pt x="173" y="189"/>
                    </a:lnTo>
                    <a:lnTo>
                      <a:pt x="177" y="186"/>
                    </a:lnTo>
                    <a:lnTo>
                      <a:pt x="184" y="184"/>
                    </a:lnTo>
                    <a:lnTo>
                      <a:pt x="190" y="179"/>
                    </a:lnTo>
                    <a:lnTo>
                      <a:pt x="195" y="176"/>
                    </a:lnTo>
                    <a:lnTo>
                      <a:pt x="199" y="174"/>
                    </a:lnTo>
                    <a:lnTo>
                      <a:pt x="202" y="172"/>
                    </a:lnTo>
                    <a:lnTo>
                      <a:pt x="206" y="171"/>
                    </a:lnTo>
                    <a:lnTo>
                      <a:pt x="211" y="168"/>
                    </a:lnTo>
                    <a:lnTo>
                      <a:pt x="216" y="164"/>
                    </a:lnTo>
                    <a:lnTo>
                      <a:pt x="223" y="159"/>
                    </a:lnTo>
                    <a:lnTo>
                      <a:pt x="230" y="155"/>
                    </a:lnTo>
                    <a:lnTo>
                      <a:pt x="236" y="151"/>
                    </a:lnTo>
                    <a:lnTo>
                      <a:pt x="241" y="148"/>
                    </a:lnTo>
                    <a:lnTo>
                      <a:pt x="247" y="145"/>
                    </a:lnTo>
                    <a:lnTo>
                      <a:pt x="250" y="141"/>
                    </a:lnTo>
                    <a:lnTo>
                      <a:pt x="254" y="139"/>
                    </a:lnTo>
                    <a:lnTo>
                      <a:pt x="258" y="136"/>
                    </a:lnTo>
                    <a:lnTo>
                      <a:pt x="260" y="138"/>
                    </a:lnTo>
                    <a:lnTo>
                      <a:pt x="258" y="143"/>
                    </a:lnTo>
                    <a:lnTo>
                      <a:pt x="255" y="149"/>
                    </a:lnTo>
                    <a:lnTo>
                      <a:pt x="253" y="156"/>
                    </a:lnTo>
                    <a:lnTo>
                      <a:pt x="250" y="162"/>
                    </a:lnTo>
                    <a:lnTo>
                      <a:pt x="247" y="166"/>
                    </a:lnTo>
                    <a:lnTo>
                      <a:pt x="247" y="169"/>
                    </a:lnTo>
                    <a:lnTo>
                      <a:pt x="274" y="158"/>
                    </a:lnTo>
                    <a:lnTo>
                      <a:pt x="271" y="178"/>
                    </a:lnTo>
                    <a:lnTo>
                      <a:pt x="269" y="178"/>
                    </a:lnTo>
                    <a:lnTo>
                      <a:pt x="267" y="179"/>
                    </a:lnTo>
                    <a:lnTo>
                      <a:pt x="264" y="182"/>
                    </a:lnTo>
                    <a:lnTo>
                      <a:pt x="260" y="185"/>
                    </a:lnTo>
                    <a:lnTo>
                      <a:pt x="254" y="188"/>
                    </a:lnTo>
                    <a:lnTo>
                      <a:pt x="248" y="192"/>
                    </a:lnTo>
                    <a:lnTo>
                      <a:pt x="241" y="197"/>
                    </a:lnTo>
                    <a:lnTo>
                      <a:pt x="234" y="201"/>
                    </a:lnTo>
                    <a:lnTo>
                      <a:pt x="232" y="204"/>
                    </a:lnTo>
                    <a:lnTo>
                      <a:pt x="227" y="205"/>
                    </a:lnTo>
                    <a:lnTo>
                      <a:pt x="223" y="207"/>
                    </a:lnTo>
                    <a:lnTo>
                      <a:pt x="220" y="209"/>
                    </a:lnTo>
                    <a:lnTo>
                      <a:pt x="213" y="214"/>
                    </a:lnTo>
                    <a:lnTo>
                      <a:pt x="208" y="218"/>
                    </a:lnTo>
                    <a:lnTo>
                      <a:pt x="201" y="221"/>
                    </a:lnTo>
                    <a:lnTo>
                      <a:pt x="195" y="224"/>
                    </a:lnTo>
                    <a:lnTo>
                      <a:pt x="191" y="227"/>
                    </a:lnTo>
                    <a:lnTo>
                      <a:pt x="188" y="228"/>
                    </a:lnTo>
                    <a:lnTo>
                      <a:pt x="181" y="228"/>
                    </a:lnTo>
                    <a:lnTo>
                      <a:pt x="178" y="227"/>
                    </a:lnTo>
                    <a:lnTo>
                      <a:pt x="174" y="224"/>
                    </a:lnTo>
                    <a:lnTo>
                      <a:pt x="173" y="221"/>
                    </a:lnTo>
                    <a:lnTo>
                      <a:pt x="170" y="215"/>
                    </a:lnTo>
                    <a:lnTo>
                      <a:pt x="169" y="212"/>
                    </a:lnTo>
                    <a:lnTo>
                      <a:pt x="167" y="212"/>
                    </a:lnTo>
                    <a:lnTo>
                      <a:pt x="163" y="212"/>
                    </a:lnTo>
                    <a:lnTo>
                      <a:pt x="159" y="211"/>
                    </a:lnTo>
                    <a:lnTo>
                      <a:pt x="156" y="211"/>
                    </a:lnTo>
                    <a:lnTo>
                      <a:pt x="152" y="211"/>
                    </a:lnTo>
                    <a:lnTo>
                      <a:pt x="149" y="211"/>
                    </a:lnTo>
                    <a:lnTo>
                      <a:pt x="145" y="211"/>
                    </a:lnTo>
                    <a:lnTo>
                      <a:pt x="141" y="209"/>
                    </a:lnTo>
                    <a:lnTo>
                      <a:pt x="136" y="209"/>
                    </a:lnTo>
                    <a:lnTo>
                      <a:pt x="132" y="208"/>
                    </a:lnTo>
                    <a:lnTo>
                      <a:pt x="128" y="208"/>
                    </a:lnTo>
                    <a:lnTo>
                      <a:pt x="125" y="207"/>
                    </a:lnTo>
                    <a:lnTo>
                      <a:pt x="121" y="207"/>
                    </a:lnTo>
                    <a:lnTo>
                      <a:pt x="120" y="207"/>
                    </a:lnTo>
                    <a:lnTo>
                      <a:pt x="117" y="207"/>
                    </a:lnTo>
                    <a:lnTo>
                      <a:pt x="111" y="207"/>
                    </a:lnTo>
                    <a:lnTo>
                      <a:pt x="107" y="207"/>
                    </a:lnTo>
                    <a:lnTo>
                      <a:pt x="106" y="207"/>
                    </a:lnTo>
                    <a:lnTo>
                      <a:pt x="104" y="204"/>
                    </a:lnTo>
                    <a:lnTo>
                      <a:pt x="104" y="201"/>
                    </a:lnTo>
                    <a:lnTo>
                      <a:pt x="107" y="197"/>
                    </a:lnTo>
                    <a:lnTo>
                      <a:pt x="111" y="192"/>
                    </a:lnTo>
                    <a:lnTo>
                      <a:pt x="117" y="186"/>
                    </a:lnTo>
                    <a:lnTo>
                      <a:pt x="124" y="182"/>
                    </a:lnTo>
                    <a:lnTo>
                      <a:pt x="131" y="176"/>
                    </a:lnTo>
                    <a:lnTo>
                      <a:pt x="136" y="172"/>
                    </a:lnTo>
                    <a:lnTo>
                      <a:pt x="141" y="166"/>
                    </a:lnTo>
                    <a:lnTo>
                      <a:pt x="143" y="164"/>
                    </a:lnTo>
                    <a:lnTo>
                      <a:pt x="143" y="159"/>
                    </a:lnTo>
                    <a:lnTo>
                      <a:pt x="143" y="158"/>
                    </a:lnTo>
                    <a:lnTo>
                      <a:pt x="143" y="154"/>
                    </a:lnTo>
                    <a:lnTo>
                      <a:pt x="145" y="151"/>
                    </a:lnTo>
                    <a:lnTo>
                      <a:pt x="143" y="145"/>
                    </a:lnTo>
                    <a:lnTo>
                      <a:pt x="143" y="142"/>
                    </a:lnTo>
                    <a:lnTo>
                      <a:pt x="143" y="138"/>
                    </a:lnTo>
                    <a:lnTo>
                      <a:pt x="143" y="133"/>
                    </a:lnTo>
                    <a:lnTo>
                      <a:pt x="142" y="129"/>
                    </a:lnTo>
                    <a:lnTo>
                      <a:pt x="141" y="123"/>
                    </a:lnTo>
                    <a:lnTo>
                      <a:pt x="141" y="121"/>
                    </a:lnTo>
                    <a:lnTo>
                      <a:pt x="141" y="118"/>
                    </a:lnTo>
                    <a:lnTo>
                      <a:pt x="138" y="112"/>
                    </a:lnTo>
                    <a:lnTo>
                      <a:pt x="136" y="111"/>
                    </a:lnTo>
                    <a:lnTo>
                      <a:pt x="134" y="111"/>
                    </a:lnTo>
                    <a:lnTo>
                      <a:pt x="131" y="112"/>
                    </a:lnTo>
                    <a:lnTo>
                      <a:pt x="128" y="115"/>
                    </a:lnTo>
                    <a:lnTo>
                      <a:pt x="125" y="118"/>
                    </a:lnTo>
                    <a:lnTo>
                      <a:pt x="121" y="122"/>
                    </a:lnTo>
                    <a:lnTo>
                      <a:pt x="115" y="126"/>
                    </a:lnTo>
                    <a:lnTo>
                      <a:pt x="111" y="131"/>
                    </a:lnTo>
                    <a:lnTo>
                      <a:pt x="107" y="136"/>
                    </a:lnTo>
                    <a:lnTo>
                      <a:pt x="101" y="141"/>
                    </a:lnTo>
                    <a:lnTo>
                      <a:pt x="97" y="145"/>
                    </a:lnTo>
                    <a:lnTo>
                      <a:pt x="93" y="149"/>
                    </a:lnTo>
                    <a:lnTo>
                      <a:pt x="89" y="155"/>
                    </a:lnTo>
                    <a:lnTo>
                      <a:pt x="85" y="158"/>
                    </a:lnTo>
                    <a:lnTo>
                      <a:pt x="80" y="161"/>
                    </a:lnTo>
                    <a:lnTo>
                      <a:pt x="79" y="164"/>
                    </a:lnTo>
                    <a:lnTo>
                      <a:pt x="78" y="165"/>
                    </a:lnTo>
                    <a:lnTo>
                      <a:pt x="73" y="168"/>
                    </a:lnTo>
                    <a:lnTo>
                      <a:pt x="68" y="172"/>
                    </a:lnTo>
                    <a:lnTo>
                      <a:pt x="64" y="174"/>
                    </a:lnTo>
                    <a:lnTo>
                      <a:pt x="59" y="178"/>
                    </a:lnTo>
                    <a:lnTo>
                      <a:pt x="55" y="181"/>
                    </a:lnTo>
                    <a:lnTo>
                      <a:pt x="52" y="185"/>
                    </a:lnTo>
                    <a:lnTo>
                      <a:pt x="48" y="186"/>
                    </a:lnTo>
                    <a:lnTo>
                      <a:pt x="44" y="191"/>
                    </a:lnTo>
                    <a:lnTo>
                      <a:pt x="41" y="194"/>
                    </a:lnTo>
                    <a:lnTo>
                      <a:pt x="37" y="198"/>
                    </a:lnTo>
                    <a:lnTo>
                      <a:pt x="34" y="202"/>
                    </a:lnTo>
                    <a:lnTo>
                      <a:pt x="31" y="207"/>
                    </a:lnTo>
                    <a:lnTo>
                      <a:pt x="29" y="209"/>
                    </a:lnTo>
                    <a:lnTo>
                      <a:pt x="29" y="214"/>
                    </a:lnTo>
                    <a:lnTo>
                      <a:pt x="27" y="218"/>
                    </a:lnTo>
                    <a:lnTo>
                      <a:pt x="27" y="222"/>
                    </a:lnTo>
                    <a:lnTo>
                      <a:pt x="29" y="228"/>
                    </a:lnTo>
                    <a:lnTo>
                      <a:pt x="30" y="235"/>
                    </a:lnTo>
                    <a:lnTo>
                      <a:pt x="31" y="239"/>
                    </a:lnTo>
                    <a:lnTo>
                      <a:pt x="33" y="242"/>
                    </a:lnTo>
                    <a:lnTo>
                      <a:pt x="36" y="247"/>
                    </a:lnTo>
                    <a:lnTo>
                      <a:pt x="37" y="250"/>
                    </a:lnTo>
                    <a:lnTo>
                      <a:pt x="38" y="254"/>
                    </a:lnTo>
                    <a:lnTo>
                      <a:pt x="41" y="258"/>
                    </a:lnTo>
                    <a:lnTo>
                      <a:pt x="43" y="261"/>
                    </a:lnTo>
                    <a:lnTo>
                      <a:pt x="45" y="265"/>
                    </a:lnTo>
                    <a:lnTo>
                      <a:pt x="47" y="268"/>
                    </a:lnTo>
                    <a:lnTo>
                      <a:pt x="48" y="272"/>
                    </a:lnTo>
                    <a:lnTo>
                      <a:pt x="51" y="277"/>
                    </a:lnTo>
                    <a:lnTo>
                      <a:pt x="52" y="281"/>
                    </a:lnTo>
                    <a:lnTo>
                      <a:pt x="54" y="284"/>
                    </a:lnTo>
                    <a:lnTo>
                      <a:pt x="57" y="288"/>
                    </a:lnTo>
                    <a:lnTo>
                      <a:pt x="58" y="291"/>
                    </a:lnTo>
                    <a:lnTo>
                      <a:pt x="61" y="295"/>
                    </a:lnTo>
                    <a:lnTo>
                      <a:pt x="64" y="301"/>
                    </a:lnTo>
                    <a:lnTo>
                      <a:pt x="66" y="308"/>
                    </a:lnTo>
                    <a:lnTo>
                      <a:pt x="68" y="313"/>
                    </a:lnTo>
                    <a:lnTo>
                      <a:pt x="71" y="317"/>
                    </a:lnTo>
                    <a:lnTo>
                      <a:pt x="71" y="318"/>
                    </a:lnTo>
                    <a:lnTo>
                      <a:pt x="71" y="323"/>
                    </a:lnTo>
                    <a:lnTo>
                      <a:pt x="71" y="325"/>
                    </a:lnTo>
                    <a:lnTo>
                      <a:pt x="71" y="330"/>
                    </a:lnTo>
                    <a:lnTo>
                      <a:pt x="69" y="333"/>
                    </a:lnTo>
                    <a:lnTo>
                      <a:pt x="69" y="338"/>
                    </a:lnTo>
                    <a:lnTo>
                      <a:pt x="69" y="344"/>
                    </a:lnTo>
                    <a:lnTo>
                      <a:pt x="69" y="350"/>
                    </a:lnTo>
                    <a:lnTo>
                      <a:pt x="69" y="356"/>
                    </a:lnTo>
                    <a:lnTo>
                      <a:pt x="68" y="363"/>
                    </a:lnTo>
                    <a:lnTo>
                      <a:pt x="68" y="368"/>
                    </a:lnTo>
                    <a:lnTo>
                      <a:pt x="68" y="376"/>
                    </a:lnTo>
                    <a:lnTo>
                      <a:pt x="68" y="378"/>
                    </a:lnTo>
                    <a:lnTo>
                      <a:pt x="68" y="383"/>
                    </a:lnTo>
                    <a:lnTo>
                      <a:pt x="68" y="386"/>
                    </a:lnTo>
                    <a:lnTo>
                      <a:pt x="68" y="390"/>
                    </a:lnTo>
                    <a:lnTo>
                      <a:pt x="66" y="393"/>
                    </a:lnTo>
                    <a:lnTo>
                      <a:pt x="66" y="397"/>
                    </a:lnTo>
                    <a:lnTo>
                      <a:pt x="66" y="401"/>
                    </a:lnTo>
                    <a:lnTo>
                      <a:pt x="66" y="406"/>
                    </a:lnTo>
                    <a:lnTo>
                      <a:pt x="66" y="409"/>
                    </a:lnTo>
                    <a:lnTo>
                      <a:pt x="66" y="413"/>
                    </a:lnTo>
                    <a:lnTo>
                      <a:pt x="65" y="416"/>
                    </a:lnTo>
                    <a:lnTo>
                      <a:pt x="65" y="420"/>
                    </a:lnTo>
                    <a:lnTo>
                      <a:pt x="65" y="423"/>
                    </a:lnTo>
                    <a:lnTo>
                      <a:pt x="65" y="427"/>
                    </a:lnTo>
                    <a:lnTo>
                      <a:pt x="65" y="430"/>
                    </a:lnTo>
                    <a:lnTo>
                      <a:pt x="65" y="433"/>
                    </a:lnTo>
                    <a:lnTo>
                      <a:pt x="64" y="440"/>
                    </a:lnTo>
                    <a:lnTo>
                      <a:pt x="64" y="447"/>
                    </a:lnTo>
                    <a:lnTo>
                      <a:pt x="64" y="454"/>
                    </a:lnTo>
                    <a:lnTo>
                      <a:pt x="64" y="460"/>
                    </a:lnTo>
                    <a:lnTo>
                      <a:pt x="64" y="466"/>
                    </a:lnTo>
                    <a:lnTo>
                      <a:pt x="64" y="472"/>
                    </a:lnTo>
                    <a:lnTo>
                      <a:pt x="64" y="477"/>
                    </a:lnTo>
                    <a:lnTo>
                      <a:pt x="64" y="482"/>
                    </a:lnTo>
                    <a:lnTo>
                      <a:pt x="64" y="486"/>
                    </a:lnTo>
                    <a:lnTo>
                      <a:pt x="65" y="490"/>
                    </a:lnTo>
                    <a:lnTo>
                      <a:pt x="65" y="493"/>
                    </a:lnTo>
                    <a:lnTo>
                      <a:pt x="66" y="496"/>
                    </a:lnTo>
                    <a:lnTo>
                      <a:pt x="68" y="500"/>
                    </a:lnTo>
                    <a:lnTo>
                      <a:pt x="71" y="506"/>
                    </a:lnTo>
                    <a:lnTo>
                      <a:pt x="72" y="509"/>
                    </a:lnTo>
                    <a:lnTo>
                      <a:pt x="73" y="512"/>
                    </a:lnTo>
                    <a:lnTo>
                      <a:pt x="73" y="516"/>
                    </a:lnTo>
                    <a:lnTo>
                      <a:pt x="76" y="520"/>
                    </a:lnTo>
                    <a:lnTo>
                      <a:pt x="78" y="523"/>
                    </a:lnTo>
                    <a:lnTo>
                      <a:pt x="79" y="527"/>
                    </a:lnTo>
                    <a:lnTo>
                      <a:pt x="80" y="530"/>
                    </a:lnTo>
                    <a:lnTo>
                      <a:pt x="83" y="535"/>
                    </a:lnTo>
                    <a:lnTo>
                      <a:pt x="85" y="539"/>
                    </a:lnTo>
                    <a:lnTo>
                      <a:pt x="86" y="543"/>
                    </a:lnTo>
                    <a:lnTo>
                      <a:pt x="87" y="548"/>
                    </a:lnTo>
                    <a:lnTo>
                      <a:pt x="90" y="552"/>
                    </a:lnTo>
                    <a:lnTo>
                      <a:pt x="92" y="556"/>
                    </a:lnTo>
                    <a:lnTo>
                      <a:pt x="93" y="559"/>
                    </a:lnTo>
                    <a:lnTo>
                      <a:pt x="94" y="563"/>
                    </a:lnTo>
                    <a:lnTo>
                      <a:pt x="96" y="568"/>
                    </a:lnTo>
                    <a:lnTo>
                      <a:pt x="97" y="570"/>
                    </a:lnTo>
                    <a:lnTo>
                      <a:pt x="99" y="575"/>
                    </a:lnTo>
                    <a:lnTo>
                      <a:pt x="100" y="578"/>
                    </a:lnTo>
                    <a:lnTo>
                      <a:pt x="101" y="582"/>
                    </a:lnTo>
                    <a:lnTo>
                      <a:pt x="101" y="586"/>
                    </a:lnTo>
                    <a:lnTo>
                      <a:pt x="103" y="592"/>
                    </a:lnTo>
                    <a:lnTo>
                      <a:pt x="104" y="596"/>
                    </a:lnTo>
                    <a:lnTo>
                      <a:pt x="104" y="599"/>
                    </a:lnTo>
                    <a:lnTo>
                      <a:pt x="103" y="603"/>
                    </a:lnTo>
                    <a:lnTo>
                      <a:pt x="101" y="605"/>
                    </a:lnTo>
                    <a:lnTo>
                      <a:pt x="97" y="606"/>
                    </a:lnTo>
                    <a:lnTo>
                      <a:pt x="94" y="609"/>
                    </a:lnTo>
                    <a:lnTo>
                      <a:pt x="89" y="611"/>
                    </a:lnTo>
                    <a:lnTo>
                      <a:pt x="87" y="6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31"/>
              <p:cNvSpPr>
                <a:spLocks/>
              </p:cNvSpPr>
              <p:nvPr/>
            </p:nvSpPr>
            <p:spPr bwMode="auto">
              <a:xfrm>
                <a:off x="347" y="2058"/>
                <a:ext cx="453" cy="360"/>
              </a:xfrm>
              <a:custGeom>
                <a:avLst/>
                <a:gdLst>
                  <a:gd name="T0" fmla="*/ 11 w 906"/>
                  <a:gd name="T1" fmla="*/ 11 h 719"/>
                  <a:gd name="T2" fmla="*/ 9 w 906"/>
                  <a:gd name="T3" fmla="*/ 15 h 719"/>
                  <a:gd name="T4" fmla="*/ 8 w 906"/>
                  <a:gd name="T5" fmla="*/ 18 h 719"/>
                  <a:gd name="T6" fmla="*/ 6 w 906"/>
                  <a:gd name="T7" fmla="*/ 21 h 719"/>
                  <a:gd name="T8" fmla="*/ 3 w 906"/>
                  <a:gd name="T9" fmla="*/ 25 h 719"/>
                  <a:gd name="T10" fmla="*/ 1 w 906"/>
                  <a:gd name="T11" fmla="*/ 30 h 719"/>
                  <a:gd name="T12" fmla="*/ 0 w 906"/>
                  <a:gd name="T13" fmla="*/ 33 h 719"/>
                  <a:gd name="T14" fmla="*/ 1 w 906"/>
                  <a:gd name="T15" fmla="*/ 37 h 719"/>
                  <a:gd name="T16" fmla="*/ 3 w 906"/>
                  <a:gd name="T17" fmla="*/ 41 h 719"/>
                  <a:gd name="T18" fmla="*/ 7 w 906"/>
                  <a:gd name="T19" fmla="*/ 45 h 719"/>
                  <a:gd name="T20" fmla="*/ 13 w 906"/>
                  <a:gd name="T21" fmla="*/ 45 h 719"/>
                  <a:gd name="T22" fmla="*/ 18 w 906"/>
                  <a:gd name="T23" fmla="*/ 42 h 719"/>
                  <a:gd name="T24" fmla="*/ 21 w 906"/>
                  <a:gd name="T25" fmla="*/ 37 h 719"/>
                  <a:gd name="T26" fmla="*/ 22 w 906"/>
                  <a:gd name="T27" fmla="*/ 32 h 719"/>
                  <a:gd name="T28" fmla="*/ 22 w 906"/>
                  <a:gd name="T29" fmla="*/ 28 h 719"/>
                  <a:gd name="T30" fmla="*/ 21 w 906"/>
                  <a:gd name="T31" fmla="*/ 23 h 719"/>
                  <a:gd name="T32" fmla="*/ 21 w 906"/>
                  <a:gd name="T33" fmla="*/ 18 h 719"/>
                  <a:gd name="T34" fmla="*/ 20 w 906"/>
                  <a:gd name="T35" fmla="*/ 15 h 719"/>
                  <a:gd name="T36" fmla="*/ 21 w 906"/>
                  <a:gd name="T37" fmla="*/ 12 h 719"/>
                  <a:gd name="T38" fmla="*/ 24 w 906"/>
                  <a:gd name="T39" fmla="*/ 8 h 719"/>
                  <a:gd name="T40" fmla="*/ 26 w 906"/>
                  <a:gd name="T41" fmla="*/ 5 h 719"/>
                  <a:gd name="T42" fmla="*/ 30 w 906"/>
                  <a:gd name="T43" fmla="*/ 7 h 719"/>
                  <a:gd name="T44" fmla="*/ 35 w 906"/>
                  <a:gd name="T45" fmla="*/ 8 h 719"/>
                  <a:gd name="T46" fmla="*/ 40 w 906"/>
                  <a:gd name="T47" fmla="*/ 10 h 719"/>
                  <a:gd name="T48" fmla="*/ 46 w 906"/>
                  <a:gd name="T49" fmla="*/ 9 h 719"/>
                  <a:gd name="T50" fmla="*/ 51 w 906"/>
                  <a:gd name="T51" fmla="*/ 8 h 719"/>
                  <a:gd name="T52" fmla="*/ 55 w 906"/>
                  <a:gd name="T53" fmla="*/ 6 h 719"/>
                  <a:gd name="T54" fmla="*/ 54 w 906"/>
                  <a:gd name="T55" fmla="*/ 5 h 719"/>
                  <a:gd name="T56" fmla="*/ 50 w 906"/>
                  <a:gd name="T57" fmla="*/ 7 h 719"/>
                  <a:gd name="T58" fmla="*/ 46 w 906"/>
                  <a:gd name="T59" fmla="*/ 8 h 719"/>
                  <a:gd name="T60" fmla="*/ 43 w 906"/>
                  <a:gd name="T61" fmla="*/ 9 h 719"/>
                  <a:gd name="T62" fmla="*/ 39 w 906"/>
                  <a:gd name="T63" fmla="*/ 8 h 719"/>
                  <a:gd name="T64" fmla="*/ 35 w 906"/>
                  <a:gd name="T65" fmla="*/ 7 h 719"/>
                  <a:gd name="T66" fmla="*/ 31 w 906"/>
                  <a:gd name="T67" fmla="*/ 6 h 719"/>
                  <a:gd name="T68" fmla="*/ 27 w 906"/>
                  <a:gd name="T69" fmla="*/ 4 h 719"/>
                  <a:gd name="T70" fmla="*/ 25 w 906"/>
                  <a:gd name="T71" fmla="*/ 1 h 719"/>
                  <a:gd name="T72" fmla="*/ 21 w 906"/>
                  <a:gd name="T73" fmla="*/ 1 h 719"/>
                  <a:gd name="T74" fmla="*/ 22 w 906"/>
                  <a:gd name="T75" fmla="*/ 1 h 719"/>
                  <a:gd name="T76" fmla="*/ 25 w 906"/>
                  <a:gd name="T77" fmla="*/ 2 h 719"/>
                  <a:gd name="T78" fmla="*/ 24 w 906"/>
                  <a:gd name="T79" fmla="*/ 6 h 719"/>
                  <a:gd name="T80" fmla="*/ 22 w 906"/>
                  <a:gd name="T81" fmla="*/ 5 h 719"/>
                  <a:gd name="T82" fmla="*/ 22 w 906"/>
                  <a:gd name="T83" fmla="*/ 8 h 719"/>
                  <a:gd name="T84" fmla="*/ 19 w 906"/>
                  <a:gd name="T85" fmla="*/ 11 h 719"/>
                  <a:gd name="T86" fmla="*/ 19 w 906"/>
                  <a:gd name="T87" fmla="*/ 13 h 719"/>
                  <a:gd name="T88" fmla="*/ 19 w 906"/>
                  <a:gd name="T89" fmla="*/ 16 h 719"/>
                  <a:gd name="T90" fmla="*/ 19 w 906"/>
                  <a:gd name="T91" fmla="*/ 20 h 719"/>
                  <a:gd name="T92" fmla="*/ 20 w 906"/>
                  <a:gd name="T93" fmla="*/ 24 h 719"/>
                  <a:gd name="T94" fmla="*/ 20 w 906"/>
                  <a:gd name="T95" fmla="*/ 28 h 719"/>
                  <a:gd name="T96" fmla="*/ 20 w 906"/>
                  <a:gd name="T97" fmla="*/ 32 h 719"/>
                  <a:gd name="T98" fmla="*/ 20 w 906"/>
                  <a:gd name="T99" fmla="*/ 36 h 719"/>
                  <a:gd name="T100" fmla="*/ 19 w 906"/>
                  <a:gd name="T101" fmla="*/ 39 h 719"/>
                  <a:gd name="T102" fmla="*/ 15 w 906"/>
                  <a:gd name="T103" fmla="*/ 43 h 719"/>
                  <a:gd name="T104" fmla="*/ 10 w 906"/>
                  <a:gd name="T105" fmla="*/ 44 h 719"/>
                  <a:gd name="T106" fmla="*/ 6 w 906"/>
                  <a:gd name="T107" fmla="*/ 43 h 719"/>
                  <a:gd name="T108" fmla="*/ 3 w 906"/>
                  <a:gd name="T109" fmla="*/ 38 h 719"/>
                  <a:gd name="T110" fmla="*/ 2 w 906"/>
                  <a:gd name="T111" fmla="*/ 34 h 719"/>
                  <a:gd name="T112" fmla="*/ 2 w 906"/>
                  <a:gd name="T113" fmla="*/ 30 h 719"/>
                  <a:gd name="T114" fmla="*/ 4 w 906"/>
                  <a:gd name="T115" fmla="*/ 26 h 719"/>
                  <a:gd name="T116" fmla="*/ 7 w 906"/>
                  <a:gd name="T117" fmla="*/ 22 h 719"/>
                  <a:gd name="T118" fmla="*/ 9 w 906"/>
                  <a:gd name="T119" fmla="*/ 18 h 719"/>
                  <a:gd name="T120" fmla="*/ 11 w 906"/>
                  <a:gd name="T121" fmla="*/ 15 h 719"/>
                  <a:gd name="T122" fmla="*/ 12 w 906"/>
                  <a:gd name="T123" fmla="*/ 10 h 719"/>
                  <a:gd name="T124" fmla="*/ 13 w 906"/>
                  <a:gd name="T125" fmla="*/ 7 h 7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6"/>
                  <a:gd name="T190" fmla="*/ 0 h 719"/>
                  <a:gd name="T191" fmla="*/ 906 w 906"/>
                  <a:gd name="T192" fmla="*/ 719 h 7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6" h="719">
                    <a:moveTo>
                      <a:pt x="182" y="103"/>
                    </a:moveTo>
                    <a:lnTo>
                      <a:pt x="181" y="104"/>
                    </a:lnTo>
                    <a:lnTo>
                      <a:pt x="180" y="108"/>
                    </a:lnTo>
                    <a:lnTo>
                      <a:pt x="178" y="110"/>
                    </a:lnTo>
                    <a:lnTo>
                      <a:pt x="177" y="116"/>
                    </a:lnTo>
                    <a:lnTo>
                      <a:pt x="175" y="118"/>
                    </a:lnTo>
                    <a:lnTo>
                      <a:pt x="174" y="124"/>
                    </a:lnTo>
                    <a:lnTo>
                      <a:pt x="173" y="130"/>
                    </a:lnTo>
                    <a:lnTo>
                      <a:pt x="170" y="136"/>
                    </a:lnTo>
                    <a:lnTo>
                      <a:pt x="168" y="141"/>
                    </a:lnTo>
                    <a:lnTo>
                      <a:pt x="167" y="149"/>
                    </a:lnTo>
                    <a:lnTo>
                      <a:pt x="164" y="156"/>
                    </a:lnTo>
                    <a:lnTo>
                      <a:pt x="163" y="163"/>
                    </a:lnTo>
                    <a:lnTo>
                      <a:pt x="161" y="166"/>
                    </a:lnTo>
                    <a:lnTo>
                      <a:pt x="161" y="170"/>
                    </a:lnTo>
                    <a:lnTo>
                      <a:pt x="160" y="173"/>
                    </a:lnTo>
                    <a:lnTo>
                      <a:pt x="159" y="177"/>
                    </a:lnTo>
                    <a:lnTo>
                      <a:pt x="157" y="180"/>
                    </a:lnTo>
                    <a:lnTo>
                      <a:pt x="156" y="184"/>
                    </a:lnTo>
                    <a:lnTo>
                      <a:pt x="154" y="187"/>
                    </a:lnTo>
                    <a:lnTo>
                      <a:pt x="154" y="192"/>
                    </a:lnTo>
                    <a:lnTo>
                      <a:pt x="153" y="194"/>
                    </a:lnTo>
                    <a:lnTo>
                      <a:pt x="152" y="199"/>
                    </a:lnTo>
                    <a:lnTo>
                      <a:pt x="150" y="202"/>
                    </a:lnTo>
                    <a:lnTo>
                      <a:pt x="149" y="206"/>
                    </a:lnTo>
                    <a:lnTo>
                      <a:pt x="147" y="213"/>
                    </a:lnTo>
                    <a:lnTo>
                      <a:pt x="145" y="219"/>
                    </a:lnTo>
                    <a:lnTo>
                      <a:pt x="143" y="226"/>
                    </a:lnTo>
                    <a:lnTo>
                      <a:pt x="142" y="232"/>
                    </a:lnTo>
                    <a:lnTo>
                      <a:pt x="139" y="237"/>
                    </a:lnTo>
                    <a:lnTo>
                      <a:pt x="138" y="242"/>
                    </a:lnTo>
                    <a:lnTo>
                      <a:pt x="136" y="247"/>
                    </a:lnTo>
                    <a:lnTo>
                      <a:pt x="135" y="252"/>
                    </a:lnTo>
                    <a:lnTo>
                      <a:pt x="133" y="255"/>
                    </a:lnTo>
                    <a:lnTo>
                      <a:pt x="132" y="257"/>
                    </a:lnTo>
                    <a:lnTo>
                      <a:pt x="131" y="259"/>
                    </a:lnTo>
                    <a:lnTo>
                      <a:pt x="131" y="262"/>
                    </a:lnTo>
                    <a:lnTo>
                      <a:pt x="129" y="262"/>
                    </a:lnTo>
                    <a:lnTo>
                      <a:pt x="128" y="265"/>
                    </a:lnTo>
                    <a:lnTo>
                      <a:pt x="125" y="267"/>
                    </a:lnTo>
                    <a:lnTo>
                      <a:pt x="124" y="272"/>
                    </a:lnTo>
                    <a:lnTo>
                      <a:pt x="119" y="276"/>
                    </a:lnTo>
                    <a:lnTo>
                      <a:pt x="117" y="282"/>
                    </a:lnTo>
                    <a:lnTo>
                      <a:pt x="112" y="286"/>
                    </a:lnTo>
                    <a:lnTo>
                      <a:pt x="110" y="293"/>
                    </a:lnTo>
                    <a:lnTo>
                      <a:pt x="107" y="296"/>
                    </a:lnTo>
                    <a:lnTo>
                      <a:pt x="104" y="299"/>
                    </a:lnTo>
                    <a:lnTo>
                      <a:pt x="101" y="303"/>
                    </a:lnTo>
                    <a:lnTo>
                      <a:pt x="100" y="306"/>
                    </a:lnTo>
                    <a:lnTo>
                      <a:pt x="97" y="309"/>
                    </a:lnTo>
                    <a:lnTo>
                      <a:pt x="94" y="313"/>
                    </a:lnTo>
                    <a:lnTo>
                      <a:pt x="91" y="318"/>
                    </a:lnTo>
                    <a:lnTo>
                      <a:pt x="90" y="322"/>
                    </a:lnTo>
                    <a:lnTo>
                      <a:pt x="86" y="326"/>
                    </a:lnTo>
                    <a:lnTo>
                      <a:pt x="83" y="331"/>
                    </a:lnTo>
                    <a:lnTo>
                      <a:pt x="81" y="335"/>
                    </a:lnTo>
                    <a:lnTo>
                      <a:pt x="79" y="339"/>
                    </a:lnTo>
                    <a:lnTo>
                      <a:pt x="76" y="343"/>
                    </a:lnTo>
                    <a:lnTo>
                      <a:pt x="73" y="348"/>
                    </a:lnTo>
                    <a:lnTo>
                      <a:pt x="70" y="352"/>
                    </a:lnTo>
                    <a:lnTo>
                      <a:pt x="69" y="358"/>
                    </a:lnTo>
                    <a:lnTo>
                      <a:pt x="65" y="362"/>
                    </a:lnTo>
                    <a:lnTo>
                      <a:pt x="63" y="366"/>
                    </a:lnTo>
                    <a:lnTo>
                      <a:pt x="59" y="371"/>
                    </a:lnTo>
                    <a:lnTo>
                      <a:pt x="56" y="376"/>
                    </a:lnTo>
                    <a:lnTo>
                      <a:pt x="53" y="381"/>
                    </a:lnTo>
                    <a:lnTo>
                      <a:pt x="51" y="385"/>
                    </a:lnTo>
                    <a:lnTo>
                      <a:pt x="48" y="391"/>
                    </a:lnTo>
                    <a:lnTo>
                      <a:pt x="46" y="395"/>
                    </a:lnTo>
                    <a:lnTo>
                      <a:pt x="44" y="399"/>
                    </a:lnTo>
                    <a:lnTo>
                      <a:pt x="41" y="405"/>
                    </a:lnTo>
                    <a:lnTo>
                      <a:pt x="38" y="409"/>
                    </a:lnTo>
                    <a:lnTo>
                      <a:pt x="35" y="415"/>
                    </a:lnTo>
                    <a:lnTo>
                      <a:pt x="32" y="419"/>
                    </a:lnTo>
                    <a:lnTo>
                      <a:pt x="30" y="425"/>
                    </a:lnTo>
                    <a:lnTo>
                      <a:pt x="28" y="429"/>
                    </a:lnTo>
                    <a:lnTo>
                      <a:pt x="27" y="435"/>
                    </a:lnTo>
                    <a:lnTo>
                      <a:pt x="24" y="439"/>
                    </a:lnTo>
                    <a:lnTo>
                      <a:pt x="21" y="444"/>
                    </a:lnTo>
                    <a:lnTo>
                      <a:pt x="20" y="448"/>
                    </a:lnTo>
                    <a:lnTo>
                      <a:pt x="17" y="454"/>
                    </a:lnTo>
                    <a:lnTo>
                      <a:pt x="16" y="458"/>
                    </a:lnTo>
                    <a:lnTo>
                      <a:pt x="14" y="462"/>
                    </a:lnTo>
                    <a:lnTo>
                      <a:pt x="11" y="468"/>
                    </a:lnTo>
                    <a:lnTo>
                      <a:pt x="10" y="472"/>
                    </a:lnTo>
                    <a:lnTo>
                      <a:pt x="9" y="477"/>
                    </a:lnTo>
                    <a:lnTo>
                      <a:pt x="7" y="481"/>
                    </a:lnTo>
                    <a:lnTo>
                      <a:pt x="6" y="485"/>
                    </a:lnTo>
                    <a:lnTo>
                      <a:pt x="6" y="490"/>
                    </a:lnTo>
                    <a:lnTo>
                      <a:pt x="3" y="494"/>
                    </a:lnTo>
                    <a:lnTo>
                      <a:pt x="3" y="498"/>
                    </a:lnTo>
                    <a:lnTo>
                      <a:pt x="3" y="502"/>
                    </a:lnTo>
                    <a:lnTo>
                      <a:pt x="3" y="507"/>
                    </a:lnTo>
                    <a:lnTo>
                      <a:pt x="2" y="510"/>
                    </a:lnTo>
                    <a:lnTo>
                      <a:pt x="0" y="514"/>
                    </a:lnTo>
                    <a:lnTo>
                      <a:pt x="0" y="518"/>
                    </a:lnTo>
                    <a:lnTo>
                      <a:pt x="0" y="523"/>
                    </a:lnTo>
                    <a:lnTo>
                      <a:pt x="0" y="525"/>
                    </a:lnTo>
                    <a:lnTo>
                      <a:pt x="0" y="530"/>
                    </a:lnTo>
                    <a:lnTo>
                      <a:pt x="0" y="534"/>
                    </a:lnTo>
                    <a:lnTo>
                      <a:pt x="0" y="538"/>
                    </a:lnTo>
                    <a:lnTo>
                      <a:pt x="0" y="543"/>
                    </a:lnTo>
                    <a:lnTo>
                      <a:pt x="0" y="545"/>
                    </a:lnTo>
                    <a:lnTo>
                      <a:pt x="2" y="550"/>
                    </a:lnTo>
                    <a:lnTo>
                      <a:pt x="2" y="554"/>
                    </a:lnTo>
                    <a:lnTo>
                      <a:pt x="3" y="558"/>
                    </a:lnTo>
                    <a:lnTo>
                      <a:pt x="3" y="563"/>
                    </a:lnTo>
                    <a:lnTo>
                      <a:pt x="4" y="567"/>
                    </a:lnTo>
                    <a:lnTo>
                      <a:pt x="6" y="571"/>
                    </a:lnTo>
                    <a:lnTo>
                      <a:pt x="6" y="576"/>
                    </a:lnTo>
                    <a:lnTo>
                      <a:pt x="7" y="578"/>
                    </a:lnTo>
                    <a:lnTo>
                      <a:pt x="9" y="583"/>
                    </a:lnTo>
                    <a:lnTo>
                      <a:pt x="10" y="587"/>
                    </a:lnTo>
                    <a:lnTo>
                      <a:pt x="11" y="591"/>
                    </a:lnTo>
                    <a:lnTo>
                      <a:pt x="13" y="596"/>
                    </a:lnTo>
                    <a:lnTo>
                      <a:pt x="14" y="598"/>
                    </a:lnTo>
                    <a:lnTo>
                      <a:pt x="17" y="604"/>
                    </a:lnTo>
                    <a:lnTo>
                      <a:pt x="17" y="607"/>
                    </a:lnTo>
                    <a:lnTo>
                      <a:pt x="20" y="611"/>
                    </a:lnTo>
                    <a:lnTo>
                      <a:pt x="21" y="616"/>
                    </a:lnTo>
                    <a:lnTo>
                      <a:pt x="23" y="619"/>
                    </a:lnTo>
                    <a:lnTo>
                      <a:pt x="25" y="623"/>
                    </a:lnTo>
                    <a:lnTo>
                      <a:pt x="27" y="627"/>
                    </a:lnTo>
                    <a:lnTo>
                      <a:pt x="30" y="631"/>
                    </a:lnTo>
                    <a:lnTo>
                      <a:pt x="31" y="634"/>
                    </a:lnTo>
                    <a:lnTo>
                      <a:pt x="35" y="641"/>
                    </a:lnTo>
                    <a:lnTo>
                      <a:pt x="41" y="649"/>
                    </a:lnTo>
                    <a:lnTo>
                      <a:pt x="45" y="654"/>
                    </a:lnTo>
                    <a:lnTo>
                      <a:pt x="51" y="662"/>
                    </a:lnTo>
                    <a:lnTo>
                      <a:pt x="55" y="667"/>
                    </a:lnTo>
                    <a:lnTo>
                      <a:pt x="60" y="674"/>
                    </a:lnTo>
                    <a:lnTo>
                      <a:pt x="66" y="680"/>
                    </a:lnTo>
                    <a:lnTo>
                      <a:pt x="73" y="686"/>
                    </a:lnTo>
                    <a:lnTo>
                      <a:pt x="79" y="690"/>
                    </a:lnTo>
                    <a:lnTo>
                      <a:pt x="84" y="694"/>
                    </a:lnTo>
                    <a:lnTo>
                      <a:pt x="90" y="699"/>
                    </a:lnTo>
                    <a:lnTo>
                      <a:pt x="97" y="703"/>
                    </a:lnTo>
                    <a:lnTo>
                      <a:pt x="102" y="706"/>
                    </a:lnTo>
                    <a:lnTo>
                      <a:pt x="108" y="709"/>
                    </a:lnTo>
                    <a:lnTo>
                      <a:pt x="115" y="712"/>
                    </a:lnTo>
                    <a:lnTo>
                      <a:pt x="122" y="715"/>
                    </a:lnTo>
                    <a:lnTo>
                      <a:pt x="128" y="715"/>
                    </a:lnTo>
                    <a:lnTo>
                      <a:pt x="133" y="716"/>
                    </a:lnTo>
                    <a:lnTo>
                      <a:pt x="140" y="716"/>
                    </a:lnTo>
                    <a:lnTo>
                      <a:pt x="146" y="717"/>
                    </a:lnTo>
                    <a:lnTo>
                      <a:pt x="153" y="717"/>
                    </a:lnTo>
                    <a:lnTo>
                      <a:pt x="160" y="719"/>
                    </a:lnTo>
                    <a:lnTo>
                      <a:pt x="166" y="719"/>
                    </a:lnTo>
                    <a:lnTo>
                      <a:pt x="173" y="719"/>
                    </a:lnTo>
                    <a:lnTo>
                      <a:pt x="178" y="719"/>
                    </a:lnTo>
                    <a:lnTo>
                      <a:pt x="185" y="717"/>
                    </a:lnTo>
                    <a:lnTo>
                      <a:pt x="191" y="717"/>
                    </a:lnTo>
                    <a:lnTo>
                      <a:pt x="198" y="716"/>
                    </a:lnTo>
                    <a:lnTo>
                      <a:pt x="205" y="715"/>
                    </a:lnTo>
                    <a:lnTo>
                      <a:pt x="210" y="713"/>
                    </a:lnTo>
                    <a:lnTo>
                      <a:pt x="217" y="712"/>
                    </a:lnTo>
                    <a:lnTo>
                      <a:pt x="224" y="710"/>
                    </a:lnTo>
                    <a:lnTo>
                      <a:pt x="230" y="707"/>
                    </a:lnTo>
                    <a:lnTo>
                      <a:pt x="236" y="704"/>
                    </a:lnTo>
                    <a:lnTo>
                      <a:pt x="243" y="702"/>
                    </a:lnTo>
                    <a:lnTo>
                      <a:pt x="248" y="699"/>
                    </a:lnTo>
                    <a:lnTo>
                      <a:pt x="254" y="694"/>
                    </a:lnTo>
                    <a:lnTo>
                      <a:pt x="259" y="692"/>
                    </a:lnTo>
                    <a:lnTo>
                      <a:pt x="265" y="687"/>
                    </a:lnTo>
                    <a:lnTo>
                      <a:pt x="271" y="684"/>
                    </a:lnTo>
                    <a:lnTo>
                      <a:pt x="276" y="679"/>
                    </a:lnTo>
                    <a:lnTo>
                      <a:pt x="282" y="674"/>
                    </a:lnTo>
                    <a:lnTo>
                      <a:pt x="286" y="669"/>
                    </a:lnTo>
                    <a:lnTo>
                      <a:pt x="292" y="664"/>
                    </a:lnTo>
                    <a:lnTo>
                      <a:pt x="296" y="659"/>
                    </a:lnTo>
                    <a:lnTo>
                      <a:pt x="301" y="653"/>
                    </a:lnTo>
                    <a:lnTo>
                      <a:pt x="306" y="646"/>
                    </a:lnTo>
                    <a:lnTo>
                      <a:pt x="311" y="640"/>
                    </a:lnTo>
                    <a:lnTo>
                      <a:pt x="313" y="636"/>
                    </a:lnTo>
                    <a:lnTo>
                      <a:pt x="315" y="633"/>
                    </a:lnTo>
                    <a:lnTo>
                      <a:pt x="317" y="629"/>
                    </a:lnTo>
                    <a:lnTo>
                      <a:pt x="318" y="626"/>
                    </a:lnTo>
                    <a:lnTo>
                      <a:pt x="321" y="619"/>
                    </a:lnTo>
                    <a:lnTo>
                      <a:pt x="325" y="613"/>
                    </a:lnTo>
                    <a:lnTo>
                      <a:pt x="328" y="606"/>
                    </a:lnTo>
                    <a:lnTo>
                      <a:pt x="331" y="598"/>
                    </a:lnTo>
                    <a:lnTo>
                      <a:pt x="334" y="591"/>
                    </a:lnTo>
                    <a:lnTo>
                      <a:pt x="336" y="586"/>
                    </a:lnTo>
                    <a:lnTo>
                      <a:pt x="338" y="578"/>
                    </a:lnTo>
                    <a:lnTo>
                      <a:pt x="339" y="573"/>
                    </a:lnTo>
                    <a:lnTo>
                      <a:pt x="342" y="566"/>
                    </a:lnTo>
                    <a:lnTo>
                      <a:pt x="343" y="560"/>
                    </a:lnTo>
                    <a:lnTo>
                      <a:pt x="343" y="554"/>
                    </a:lnTo>
                    <a:lnTo>
                      <a:pt x="345" y="548"/>
                    </a:lnTo>
                    <a:lnTo>
                      <a:pt x="346" y="543"/>
                    </a:lnTo>
                    <a:lnTo>
                      <a:pt x="348" y="537"/>
                    </a:lnTo>
                    <a:lnTo>
                      <a:pt x="348" y="531"/>
                    </a:lnTo>
                    <a:lnTo>
                      <a:pt x="348" y="525"/>
                    </a:lnTo>
                    <a:lnTo>
                      <a:pt x="348" y="520"/>
                    </a:lnTo>
                    <a:lnTo>
                      <a:pt x="349" y="514"/>
                    </a:lnTo>
                    <a:lnTo>
                      <a:pt x="349" y="508"/>
                    </a:lnTo>
                    <a:lnTo>
                      <a:pt x="349" y="504"/>
                    </a:lnTo>
                    <a:lnTo>
                      <a:pt x="349" y="498"/>
                    </a:lnTo>
                    <a:lnTo>
                      <a:pt x="349" y="495"/>
                    </a:lnTo>
                    <a:lnTo>
                      <a:pt x="348" y="490"/>
                    </a:lnTo>
                    <a:lnTo>
                      <a:pt x="348" y="485"/>
                    </a:lnTo>
                    <a:lnTo>
                      <a:pt x="348" y="481"/>
                    </a:lnTo>
                    <a:lnTo>
                      <a:pt x="348" y="477"/>
                    </a:lnTo>
                    <a:lnTo>
                      <a:pt x="348" y="472"/>
                    </a:lnTo>
                    <a:lnTo>
                      <a:pt x="348" y="468"/>
                    </a:lnTo>
                    <a:lnTo>
                      <a:pt x="346" y="465"/>
                    </a:lnTo>
                    <a:lnTo>
                      <a:pt x="346" y="461"/>
                    </a:lnTo>
                    <a:lnTo>
                      <a:pt x="345" y="457"/>
                    </a:lnTo>
                    <a:lnTo>
                      <a:pt x="345" y="454"/>
                    </a:lnTo>
                    <a:lnTo>
                      <a:pt x="343" y="448"/>
                    </a:lnTo>
                    <a:lnTo>
                      <a:pt x="343" y="444"/>
                    </a:lnTo>
                    <a:lnTo>
                      <a:pt x="342" y="438"/>
                    </a:lnTo>
                    <a:lnTo>
                      <a:pt x="342" y="434"/>
                    </a:lnTo>
                    <a:lnTo>
                      <a:pt x="341" y="427"/>
                    </a:lnTo>
                    <a:lnTo>
                      <a:pt x="341" y="422"/>
                    </a:lnTo>
                    <a:lnTo>
                      <a:pt x="339" y="415"/>
                    </a:lnTo>
                    <a:lnTo>
                      <a:pt x="338" y="409"/>
                    </a:lnTo>
                    <a:lnTo>
                      <a:pt x="336" y="402"/>
                    </a:lnTo>
                    <a:lnTo>
                      <a:pt x="336" y="396"/>
                    </a:lnTo>
                    <a:lnTo>
                      <a:pt x="335" y="389"/>
                    </a:lnTo>
                    <a:lnTo>
                      <a:pt x="335" y="384"/>
                    </a:lnTo>
                    <a:lnTo>
                      <a:pt x="334" y="376"/>
                    </a:lnTo>
                    <a:lnTo>
                      <a:pt x="332" y="371"/>
                    </a:lnTo>
                    <a:lnTo>
                      <a:pt x="331" y="363"/>
                    </a:lnTo>
                    <a:lnTo>
                      <a:pt x="331" y="356"/>
                    </a:lnTo>
                    <a:lnTo>
                      <a:pt x="329" y="351"/>
                    </a:lnTo>
                    <a:lnTo>
                      <a:pt x="329" y="343"/>
                    </a:lnTo>
                    <a:lnTo>
                      <a:pt x="328" y="338"/>
                    </a:lnTo>
                    <a:lnTo>
                      <a:pt x="327" y="332"/>
                    </a:lnTo>
                    <a:lnTo>
                      <a:pt x="325" y="326"/>
                    </a:lnTo>
                    <a:lnTo>
                      <a:pt x="325" y="322"/>
                    </a:lnTo>
                    <a:lnTo>
                      <a:pt x="324" y="316"/>
                    </a:lnTo>
                    <a:lnTo>
                      <a:pt x="324" y="310"/>
                    </a:lnTo>
                    <a:lnTo>
                      <a:pt x="322" y="306"/>
                    </a:lnTo>
                    <a:lnTo>
                      <a:pt x="322" y="303"/>
                    </a:lnTo>
                    <a:lnTo>
                      <a:pt x="321" y="296"/>
                    </a:lnTo>
                    <a:lnTo>
                      <a:pt x="321" y="292"/>
                    </a:lnTo>
                    <a:lnTo>
                      <a:pt x="321" y="286"/>
                    </a:lnTo>
                    <a:lnTo>
                      <a:pt x="321" y="280"/>
                    </a:lnTo>
                    <a:lnTo>
                      <a:pt x="320" y="278"/>
                    </a:lnTo>
                    <a:lnTo>
                      <a:pt x="320" y="275"/>
                    </a:lnTo>
                    <a:lnTo>
                      <a:pt x="320" y="270"/>
                    </a:lnTo>
                    <a:lnTo>
                      <a:pt x="320" y="267"/>
                    </a:lnTo>
                    <a:lnTo>
                      <a:pt x="320" y="262"/>
                    </a:lnTo>
                    <a:lnTo>
                      <a:pt x="318" y="259"/>
                    </a:lnTo>
                    <a:lnTo>
                      <a:pt x="318" y="255"/>
                    </a:lnTo>
                    <a:lnTo>
                      <a:pt x="318" y="250"/>
                    </a:lnTo>
                    <a:lnTo>
                      <a:pt x="318" y="247"/>
                    </a:lnTo>
                    <a:lnTo>
                      <a:pt x="317" y="243"/>
                    </a:lnTo>
                    <a:lnTo>
                      <a:pt x="317" y="239"/>
                    </a:lnTo>
                    <a:lnTo>
                      <a:pt x="317" y="235"/>
                    </a:lnTo>
                    <a:lnTo>
                      <a:pt x="317" y="230"/>
                    </a:lnTo>
                    <a:lnTo>
                      <a:pt x="317" y="226"/>
                    </a:lnTo>
                    <a:lnTo>
                      <a:pt x="315" y="223"/>
                    </a:lnTo>
                    <a:lnTo>
                      <a:pt x="315" y="220"/>
                    </a:lnTo>
                    <a:lnTo>
                      <a:pt x="315" y="216"/>
                    </a:lnTo>
                    <a:lnTo>
                      <a:pt x="315" y="213"/>
                    </a:lnTo>
                    <a:lnTo>
                      <a:pt x="315" y="209"/>
                    </a:lnTo>
                    <a:lnTo>
                      <a:pt x="315" y="206"/>
                    </a:lnTo>
                    <a:lnTo>
                      <a:pt x="315" y="202"/>
                    </a:lnTo>
                    <a:lnTo>
                      <a:pt x="315" y="197"/>
                    </a:lnTo>
                    <a:lnTo>
                      <a:pt x="315" y="194"/>
                    </a:lnTo>
                    <a:lnTo>
                      <a:pt x="315" y="193"/>
                    </a:lnTo>
                    <a:lnTo>
                      <a:pt x="320" y="192"/>
                    </a:lnTo>
                    <a:lnTo>
                      <a:pt x="324" y="186"/>
                    </a:lnTo>
                    <a:lnTo>
                      <a:pt x="331" y="182"/>
                    </a:lnTo>
                    <a:lnTo>
                      <a:pt x="336" y="176"/>
                    </a:lnTo>
                    <a:lnTo>
                      <a:pt x="343" y="170"/>
                    </a:lnTo>
                    <a:lnTo>
                      <a:pt x="349" y="164"/>
                    </a:lnTo>
                    <a:lnTo>
                      <a:pt x="355" y="159"/>
                    </a:lnTo>
                    <a:lnTo>
                      <a:pt x="357" y="151"/>
                    </a:lnTo>
                    <a:lnTo>
                      <a:pt x="360" y="147"/>
                    </a:lnTo>
                    <a:lnTo>
                      <a:pt x="362" y="141"/>
                    </a:lnTo>
                    <a:lnTo>
                      <a:pt x="363" y="137"/>
                    </a:lnTo>
                    <a:lnTo>
                      <a:pt x="363" y="133"/>
                    </a:lnTo>
                    <a:lnTo>
                      <a:pt x="363" y="130"/>
                    </a:lnTo>
                    <a:lnTo>
                      <a:pt x="363" y="127"/>
                    </a:lnTo>
                    <a:lnTo>
                      <a:pt x="364" y="127"/>
                    </a:lnTo>
                    <a:lnTo>
                      <a:pt x="366" y="126"/>
                    </a:lnTo>
                    <a:lnTo>
                      <a:pt x="371" y="124"/>
                    </a:lnTo>
                    <a:lnTo>
                      <a:pt x="374" y="121"/>
                    </a:lnTo>
                    <a:lnTo>
                      <a:pt x="378" y="118"/>
                    </a:lnTo>
                    <a:lnTo>
                      <a:pt x="383" y="117"/>
                    </a:lnTo>
                    <a:lnTo>
                      <a:pt x="388" y="114"/>
                    </a:lnTo>
                    <a:lnTo>
                      <a:pt x="392" y="111"/>
                    </a:lnTo>
                    <a:lnTo>
                      <a:pt x="397" y="108"/>
                    </a:lnTo>
                    <a:lnTo>
                      <a:pt x="401" y="104"/>
                    </a:lnTo>
                    <a:lnTo>
                      <a:pt x="405" y="101"/>
                    </a:lnTo>
                    <a:lnTo>
                      <a:pt x="408" y="98"/>
                    </a:lnTo>
                    <a:lnTo>
                      <a:pt x="412" y="96"/>
                    </a:lnTo>
                    <a:lnTo>
                      <a:pt x="413" y="91"/>
                    </a:lnTo>
                    <a:lnTo>
                      <a:pt x="415" y="90"/>
                    </a:lnTo>
                    <a:lnTo>
                      <a:pt x="415" y="67"/>
                    </a:lnTo>
                    <a:lnTo>
                      <a:pt x="416" y="68"/>
                    </a:lnTo>
                    <a:lnTo>
                      <a:pt x="420" y="71"/>
                    </a:lnTo>
                    <a:lnTo>
                      <a:pt x="423" y="73"/>
                    </a:lnTo>
                    <a:lnTo>
                      <a:pt x="427" y="75"/>
                    </a:lnTo>
                    <a:lnTo>
                      <a:pt x="433" y="77"/>
                    </a:lnTo>
                    <a:lnTo>
                      <a:pt x="439" y="81"/>
                    </a:lnTo>
                    <a:lnTo>
                      <a:pt x="444" y="84"/>
                    </a:lnTo>
                    <a:lnTo>
                      <a:pt x="450" y="88"/>
                    </a:lnTo>
                    <a:lnTo>
                      <a:pt x="454" y="90"/>
                    </a:lnTo>
                    <a:lnTo>
                      <a:pt x="457" y="91"/>
                    </a:lnTo>
                    <a:lnTo>
                      <a:pt x="461" y="94"/>
                    </a:lnTo>
                    <a:lnTo>
                      <a:pt x="465" y="96"/>
                    </a:lnTo>
                    <a:lnTo>
                      <a:pt x="469" y="97"/>
                    </a:lnTo>
                    <a:lnTo>
                      <a:pt x="474" y="100"/>
                    </a:lnTo>
                    <a:lnTo>
                      <a:pt x="478" y="101"/>
                    </a:lnTo>
                    <a:lnTo>
                      <a:pt x="482" y="104"/>
                    </a:lnTo>
                    <a:lnTo>
                      <a:pt x="486" y="106"/>
                    </a:lnTo>
                    <a:lnTo>
                      <a:pt x="492" y="108"/>
                    </a:lnTo>
                    <a:lnTo>
                      <a:pt x="496" y="110"/>
                    </a:lnTo>
                    <a:lnTo>
                      <a:pt x="502" y="113"/>
                    </a:lnTo>
                    <a:lnTo>
                      <a:pt x="506" y="114"/>
                    </a:lnTo>
                    <a:lnTo>
                      <a:pt x="511" y="116"/>
                    </a:lnTo>
                    <a:lnTo>
                      <a:pt x="516" y="117"/>
                    </a:lnTo>
                    <a:lnTo>
                      <a:pt x="521" y="120"/>
                    </a:lnTo>
                    <a:lnTo>
                      <a:pt x="527" y="121"/>
                    </a:lnTo>
                    <a:lnTo>
                      <a:pt x="532" y="124"/>
                    </a:lnTo>
                    <a:lnTo>
                      <a:pt x="538" y="126"/>
                    </a:lnTo>
                    <a:lnTo>
                      <a:pt x="545" y="127"/>
                    </a:lnTo>
                    <a:lnTo>
                      <a:pt x="551" y="128"/>
                    </a:lnTo>
                    <a:lnTo>
                      <a:pt x="556" y="131"/>
                    </a:lnTo>
                    <a:lnTo>
                      <a:pt x="562" y="131"/>
                    </a:lnTo>
                    <a:lnTo>
                      <a:pt x="567" y="134"/>
                    </a:lnTo>
                    <a:lnTo>
                      <a:pt x="574" y="136"/>
                    </a:lnTo>
                    <a:lnTo>
                      <a:pt x="580" y="137"/>
                    </a:lnTo>
                    <a:lnTo>
                      <a:pt x="587" y="137"/>
                    </a:lnTo>
                    <a:lnTo>
                      <a:pt x="594" y="140"/>
                    </a:lnTo>
                    <a:lnTo>
                      <a:pt x="600" y="140"/>
                    </a:lnTo>
                    <a:lnTo>
                      <a:pt x="607" y="141"/>
                    </a:lnTo>
                    <a:lnTo>
                      <a:pt x="612" y="143"/>
                    </a:lnTo>
                    <a:lnTo>
                      <a:pt x="619" y="144"/>
                    </a:lnTo>
                    <a:lnTo>
                      <a:pt x="626" y="144"/>
                    </a:lnTo>
                    <a:lnTo>
                      <a:pt x="633" y="144"/>
                    </a:lnTo>
                    <a:lnTo>
                      <a:pt x="639" y="146"/>
                    </a:lnTo>
                    <a:lnTo>
                      <a:pt x="646" y="146"/>
                    </a:lnTo>
                    <a:lnTo>
                      <a:pt x="653" y="146"/>
                    </a:lnTo>
                    <a:lnTo>
                      <a:pt x="660" y="146"/>
                    </a:lnTo>
                    <a:lnTo>
                      <a:pt x="667" y="146"/>
                    </a:lnTo>
                    <a:lnTo>
                      <a:pt x="674" y="147"/>
                    </a:lnTo>
                    <a:lnTo>
                      <a:pt x="681" y="146"/>
                    </a:lnTo>
                    <a:lnTo>
                      <a:pt x="688" y="146"/>
                    </a:lnTo>
                    <a:lnTo>
                      <a:pt x="695" y="146"/>
                    </a:lnTo>
                    <a:lnTo>
                      <a:pt x="702" y="146"/>
                    </a:lnTo>
                    <a:lnTo>
                      <a:pt x="709" y="144"/>
                    </a:lnTo>
                    <a:lnTo>
                      <a:pt x="716" y="143"/>
                    </a:lnTo>
                    <a:lnTo>
                      <a:pt x="721" y="141"/>
                    </a:lnTo>
                    <a:lnTo>
                      <a:pt x="728" y="141"/>
                    </a:lnTo>
                    <a:lnTo>
                      <a:pt x="734" y="140"/>
                    </a:lnTo>
                    <a:lnTo>
                      <a:pt x="741" y="139"/>
                    </a:lnTo>
                    <a:lnTo>
                      <a:pt x="747" y="137"/>
                    </a:lnTo>
                    <a:lnTo>
                      <a:pt x="754" y="137"/>
                    </a:lnTo>
                    <a:lnTo>
                      <a:pt x="759" y="134"/>
                    </a:lnTo>
                    <a:lnTo>
                      <a:pt x="765" y="133"/>
                    </a:lnTo>
                    <a:lnTo>
                      <a:pt x="771" y="131"/>
                    </a:lnTo>
                    <a:lnTo>
                      <a:pt x="776" y="130"/>
                    </a:lnTo>
                    <a:lnTo>
                      <a:pt x="780" y="128"/>
                    </a:lnTo>
                    <a:lnTo>
                      <a:pt x="786" y="127"/>
                    </a:lnTo>
                    <a:lnTo>
                      <a:pt x="792" y="126"/>
                    </a:lnTo>
                    <a:lnTo>
                      <a:pt x="797" y="124"/>
                    </a:lnTo>
                    <a:lnTo>
                      <a:pt x="801" y="123"/>
                    </a:lnTo>
                    <a:lnTo>
                      <a:pt x="806" y="120"/>
                    </a:lnTo>
                    <a:lnTo>
                      <a:pt x="810" y="118"/>
                    </a:lnTo>
                    <a:lnTo>
                      <a:pt x="815" y="117"/>
                    </a:lnTo>
                    <a:lnTo>
                      <a:pt x="820" y="114"/>
                    </a:lnTo>
                    <a:lnTo>
                      <a:pt x="824" y="113"/>
                    </a:lnTo>
                    <a:lnTo>
                      <a:pt x="828" y="110"/>
                    </a:lnTo>
                    <a:lnTo>
                      <a:pt x="832" y="110"/>
                    </a:lnTo>
                    <a:lnTo>
                      <a:pt x="836" y="107"/>
                    </a:lnTo>
                    <a:lnTo>
                      <a:pt x="839" y="106"/>
                    </a:lnTo>
                    <a:lnTo>
                      <a:pt x="843" y="104"/>
                    </a:lnTo>
                    <a:lnTo>
                      <a:pt x="848" y="103"/>
                    </a:lnTo>
                    <a:lnTo>
                      <a:pt x="853" y="98"/>
                    </a:lnTo>
                    <a:lnTo>
                      <a:pt x="860" y="96"/>
                    </a:lnTo>
                    <a:lnTo>
                      <a:pt x="866" y="91"/>
                    </a:lnTo>
                    <a:lnTo>
                      <a:pt x="871" y="87"/>
                    </a:lnTo>
                    <a:lnTo>
                      <a:pt x="876" y="83"/>
                    </a:lnTo>
                    <a:lnTo>
                      <a:pt x="881" y="80"/>
                    </a:lnTo>
                    <a:lnTo>
                      <a:pt x="885" y="77"/>
                    </a:lnTo>
                    <a:lnTo>
                      <a:pt x="888" y="74"/>
                    </a:lnTo>
                    <a:lnTo>
                      <a:pt x="892" y="70"/>
                    </a:lnTo>
                    <a:lnTo>
                      <a:pt x="895" y="68"/>
                    </a:lnTo>
                    <a:lnTo>
                      <a:pt x="899" y="63"/>
                    </a:lnTo>
                    <a:lnTo>
                      <a:pt x="904" y="60"/>
                    </a:lnTo>
                    <a:lnTo>
                      <a:pt x="905" y="57"/>
                    </a:lnTo>
                    <a:lnTo>
                      <a:pt x="906" y="57"/>
                    </a:lnTo>
                    <a:lnTo>
                      <a:pt x="870" y="54"/>
                    </a:lnTo>
                    <a:lnTo>
                      <a:pt x="869" y="54"/>
                    </a:lnTo>
                    <a:lnTo>
                      <a:pt x="866" y="57"/>
                    </a:lnTo>
                    <a:lnTo>
                      <a:pt x="862" y="60"/>
                    </a:lnTo>
                    <a:lnTo>
                      <a:pt x="856" y="65"/>
                    </a:lnTo>
                    <a:lnTo>
                      <a:pt x="852" y="67"/>
                    </a:lnTo>
                    <a:lnTo>
                      <a:pt x="848" y="70"/>
                    </a:lnTo>
                    <a:lnTo>
                      <a:pt x="843" y="73"/>
                    </a:lnTo>
                    <a:lnTo>
                      <a:pt x="839" y="77"/>
                    </a:lnTo>
                    <a:lnTo>
                      <a:pt x="834" y="80"/>
                    </a:lnTo>
                    <a:lnTo>
                      <a:pt x="829" y="83"/>
                    </a:lnTo>
                    <a:lnTo>
                      <a:pt x="824" y="87"/>
                    </a:lnTo>
                    <a:lnTo>
                      <a:pt x="820" y="91"/>
                    </a:lnTo>
                    <a:lnTo>
                      <a:pt x="813" y="94"/>
                    </a:lnTo>
                    <a:lnTo>
                      <a:pt x="807" y="97"/>
                    </a:lnTo>
                    <a:lnTo>
                      <a:pt x="800" y="101"/>
                    </a:lnTo>
                    <a:lnTo>
                      <a:pt x="793" y="104"/>
                    </a:lnTo>
                    <a:lnTo>
                      <a:pt x="789" y="106"/>
                    </a:lnTo>
                    <a:lnTo>
                      <a:pt x="786" y="107"/>
                    </a:lnTo>
                    <a:lnTo>
                      <a:pt x="782" y="108"/>
                    </a:lnTo>
                    <a:lnTo>
                      <a:pt x="779" y="110"/>
                    </a:lnTo>
                    <a:lnTo>
                      <a:pt x="775" y="111"/>
                    </a:lnTo>
                    <a:lnTo>
                      <a:pt x="772" y="114"/>
                    </a:lnTo>
                    <a:lnTo>
                      <a:pt x="768" y="116"/>
                    </a:lnTo>
                    <a:lnTo>
                      <a:pt x="765" y="117"/>
                    </a:lnTo>
                    <a:lnTo>
                      <a:pt x="761" y="117"/>
                    </a:lnTo>
                    <a:lnTo>
                      <a:pt x="757" y="118"/>
                    </a:lnTo>
                    <a:lnTo>
                      <a:pt x="752" y="120"/>
                    </a:lnTo>
                    <a:lnTo>
                      <a:pt x="750" y="121"/>
                    </a:lnTo>
                    <a:lnTo>
                      <a:pt x="745" y="123"/>
                    </a:lnTo>
                    <a:lnTo>
                      <a:pt x="741" y="124"/>
                    </a:lnTo>
                    <a:lnTo>
                      <a:pt x="738" y="124"/>
                    </a:lnTo>
                    <a:lnTo>
                      <a:pt x="734" y="126"/>
                    </a:lnTo>
                    <a:lnTo>
                      <a:pt x="730" y="126"/>
                    </a:lnTo>
                    <a:lnTo>
                      <a:pt x="726" y="127"/>
                    </a:lnTo>
                    <a:lnTo>
                      <a:pt x="721" y="127"/>
                    </a:lnTo>
                    <a:lnTo>
                      <a:pt x="719" y="128"/>
                    </a:lnTo>
                    <a:lnTo>
                      <a:pt x="714" y="128"/>
                    </a:lnTo>
                    <a:lnTo>
                      <a:pt x="710" y="128"/>
                    </a:lnTo>
                    <a:lnTo>
                      <a:pt x="706" y="130"/>
                    </a:lnTo>
                    <a:lnTo>
                      <a:pt x="702" y="130"/>
                    </a:lnTo>
                    <a:lnTo>
                      <a:pt x="698" y="130"/>
                    </a:lnTo>
                    <a:lnTo>
                      <a:pt x="693" y="130"/>
                    </a:lnTo>
                    <a:lnTo>
                      <a:pt x="689" y="130"/>
                    </a:lnTo>
                    <a:lnTo>
                      <a:pt x="685" y="130"/>
                    </a:lnTo>
                    <a:lnTo>
                      <a:pt x="681" y="130"/>
                    </a:lnTo>
                    <a:lnTo>
                      <a:pt x="677" y="130"/>
                    </a:lnTo>
                    <a:lnTo>
                      <a:pt x="672" y="130"/>
                    </a:lnTo>
                    <a:lnTo>
                      <a:pt x="668" y="130"/>
                    </a:lnTo>
                    <a:lnTo>
                      <a:pt x="664" y="128"/>
                    </a:lnTo>
                    <a:lnTo>
                      <a:pt x="660" y="128"/>
                    </a:lnTo>
                    <a:lnTo>
                      <a:pt x="654" y="128"/>
                    </a:lnTo>
                    <a:lnTo>
                      <a:pt x="651" y="128"/>
                    </a:lnTo>
                    <a:lnTo>
                      <a:pt x="647" y="127"/>
                    </a:lnTo>
                    <a:lnTo>
                      <a:pt x="642" y="127"/>
                    </a:lnTo>
                    <a:lnTo>
                      <a:pt x="637" y="127"/>
                    </a:lnTo>
                    <a:lnTo>
                      <a:pt x="633" y="127"/>
                    </a:lnTo>
                    <a:lnTo>
                      <a:pt x="629" y="126"/>
                    </a:lnTo>
                    <a:lnTo>
                      <a:pt x="625" y="126"/>
                    </a:lnTo>
                    <a:lnTo>
                      <a:pt x="621" y="124"/>
                    </a:lnTo>
                    <a:lnTo>
                      <a:pt x="615" y="124"/>
                    </a:lnTo>
                    <a:lnTo>
                      <a:pt x="611" y="123"/>
                    </a:lnTo>
                    <a:lnTo>
                      <a:pt x="607" y="123"/>
                    </a:lnTo>
                    <a:lnTo>
                      <a:pt x="601" y="121"/>
                    </a:lnTo>
                    <a:lnTo>
                      <a:pt x="598" y="121"/>
                    </a:lnTo>
                    <a:lnTo>
                      <a:pt x="593" y="120"/>
                    </a:lnTo>
                    <a:lnTo>
                      <a:pt x="588" y="120"/>
                    </a:lnTo>
                    <a:lnTo>
                      <a:pt x="584" y="118"/>
                    </a:lnTo>
                    <a:lnTo>
                      <a:pt x="580" y="117"/>
                    </a:lnTo>
                    <a:lnTo>
                      <a:pt x="574" y="117"/>
                    </a:lnTo>
                    <a:lnTo>
                      <a:pt x="570" y="116"/>
                    </a:lnTo>
                    <a:lnTo>
                      <a:pt x="566" y="114"/>
                    </a:lnTo>
                    <a:lnTo>
                      <a:pt x="562" y="114"/>
                    </a:lnTo>
                    <a:lnTo>
                      <a:pt x="556" y="111"/>
                    </a:lnTo>
                    <a:lnTo>
                      <a:pt x="552" y="110"/>
                    </a:lnTo>
                    <a:lnTo>
                      <a:pt x="548" y="110"/>
                    </a:lnTo>
                    <a:lnTo>
                      <a:pt x="542" y="108"/>
                    </a:lnTo>
                    <a:lnTo>
                      <a:pt x="538" y="106"/>
                    </a:lnTo>
                    <a:lnTo>
                      <a:pt x="534" y="104"/>
                    </a:lnTo>
                    <a:lnTo>
                      <a:pt x="528" y="104"/>
                    </a:lnTo>
                    <a:lnTo>
                      <a:pt x="524" y="103"/>
                    </a:lnTo>
                    <a:lnTo>
                      <a:pt x="518" y="100"/>
                    </a:lnTo>
                    <a:lnTo>
                      <a:pt x="514" y="98"/>
                    </a:lnTo>
                    <a:lnTo>
                      <a:pt x="509" y="97"/>
                    </a:lnTo>
                    <a:lnTo>
                      <a:pt x="504" y="96"/>
                    </a:lnTo>
                    <a:lnTo>
                      <a:pt x="500" y="94"/>
                    </a:lnTo>
                    <a:lnTo>
                      <a:pt x="495" y="91"/>
                    </a:lnTo>
                    <a:lnTo>
                      <a:pt x="490" y="90"/>
                    </a:lnTo>
                    <a:lnTo>
                      <a:pt x="486" y="88"/>
                    </a:lnTo>
                    <a:lnTo>
                      <a:pt x="481" y="86"/>
                    </a:lnTo>
                    <a:lnTo>
                      <a:pt x="476" y="84"/>
                    </a:lnTo>
                    <a:lnTo>
                      <a:pt x="471" y="83"/>
                    </a:lnTo>
                    <a:lnTo>
                      <a:pt x="467" y="80"/>
                    </a:lnTo>
                    <a:lnTo>
                      <a:pt x="461" y="77"/>
                    </a:lnTo>
                    <a:lnTo>
                      <a:pt x="457" y="75"/>
                    </a:lnTo>
                    <a:lnTo>
                      <a:pt x="453" y="73"/>
                    </a:lnTo>
                    <a:lnTo>
                      <a:pt x="448" y="71"/>
                    </a:lnTo>
                    <a:lnTo>
                      <a:pt x="441" y="68"/>
                    </a:lnTo>
                    <a:lnTo>
                      <a:pt x="437" y="65"/>
                    </a:lnTo>
                    <a:lnTo>
                      <a:pt x="433" y="63"/>
                    </a:lnTo>
                    <a:lnTo>
                      <a:pt x="429" y="61"/>
                    </a:lnTo>
                    <a:lnTo>
                      <a:pt x="423" y="57"/>
                    </a:lnTo>
                    <a:lnTo>
                      <a:pt x="419" y="55"/>
                    </a:lnTo>
                    <a:lnTo>
                      <a:pt x="413" y="53"/>
                    </a:lnTo>
                    <a:lnTo>
                      <a:pt x="409" y="50"/>
                    </a:lnTo>
                    <a:lnTo>
                      <a:pt x="408" y="48"/>
                    </a:lnTo>
                    <a:lnTo>
                      <a:pt x="408" y="43"/>
                    </a:lnTo>
                    <a:lnTo>
                      <a:pt x="406" y="40"/>
                    </a:lnTo>
                    <a:lnTo>
                      <a:pt x="405" y="35"/>
                    </a:lnTo>
                    <a:lnTo>
                      <a:pt x="405" y="31"/>
                    </a:lnTo>
                    <a:lnTo>
                      <a:pt x="404" y="27"/>
                    </a:lnTo>
                    <a:lnTo>
                      <a:pt x="402" y="22"/>
                    </a:lnTo>
                    <a:lnTo>
                      <a:pt x="401" y="18"/>
                    </a:lnTo>
                    <a:lnTo>
                      <a:pt x="399" y="14"/>
                    </a:lnTo>
                    <a:lnTo>
                      <a:pt x="398" y="11"/>
                    </a:lnTo>
                    <a:lnTo>
                      <a:pt x="397" y="7"/>
                    </a:lnTo>
                    <a:lnTo>
                      <a:pt x="395" y="4"/>
                    </a:lnTo>
                    <a:lnTo>
                      <a:pt x="392" y="1"/>
                    </a:lnTo>
                    <a:lnTo>
                      <a:pt x="391" y="1"/>
                    </a:lnTo>
                    <a:lnTo>
                      <a:pt x="388" y="0"/>
                    </a:lnTo>
                    <a:lnTo>
                      <a:pt x="384" y="0"/>
                    </a:lnTo>
                    <a:lnTo>
                      <a:pt x="380" y="0"/>
                    </a:lnTo>
                    <a:lnTo>
                      <a:pt x="374" y="0"/>
                    </a:lnTo>
                    <a:lnTo>
                      <a:pt x="369" y="0"/>
                    </a:lnTo>
                    <a:lnTo>
                      <a:pt x="362" y="0"/>
                    </a:lnTo>
                    <a:lnTo>
                      <a:pt x="355" y="1"/>
                    </a:lnTo>
                    <a:lnTo>
                      <a:pt x="349" y="2"/>
                    </a:lnTo>
                    <a:lnTo>
                      <a:pt x="342" y="4"/>
                    </a:lnTo>
                    <a:lnTo>
                      <a:pt x="336" y="5"/>
                    </a:lnTo>
                    <a:lnTo>
                      <a:pt x="331" y="5"/>
                    </a:lnTo>
                    <a:lnTo>
                      <a:pt x="327" y="7"/>
                    </a:lnTo>
                    <a:lnTo>
                      <a:pt x="321" y="7"/>
                    </a:lnTo>
                    <a:lnTo>
                      <a:pt x="318" y="8"/>
                    </a:lnTo>
                    <a:lnTo>
                      <a:pt x="315" y="8"/>
                    </a:lnTo>
                    <a:lnTo>
                      <a:pt x="315" y="10"/>
                    </a:lnTo>
                    <a:lnTo>
                      <a:pt x="317" y="14"/>
                    </a:lnTo>
                    <a:lnTo>
                      <a:pt x="318" y="14"/>
                    </a:lnTo>
                    <a:lnTo>
                      <a:pt x="321" y="15"/>
                    </a:lnTo>
                    <a:lnTo>
                      <a:pt x="324" y="15"/>
                    </a:lnTo>
                    <a:lnTo>
                      <a:pt x="329" y="17"/>
                    </a:lnTo>
                    <a:lnTo>
                      <a:pt x="332" y="15"/>
                    </a:lnTo>
                    <a:lnTo>
                      <a:pt x="336" y="15"/>
                    </a:lnTo>
                    <a:lnTo>
                      <a:pt x="339" y="14"/>
                    </a:lnTo>
                    <a:lnTo>
                      <a:pt x="343" y="14"/>
                    </a:lnTo>
                    <a:lnTo>
                      <a:pt x="348" y="14"/>
                    </a:lnTo>
                    <a:lnTo>
                      <a:pt x="350" y="12"/>
                    </a:lnTo>
                    <a:lnTo>
                      <a:pt x="355" y="12"/>
                    </a:lnTo>
                    <a:lnTo>
                      <a:pt x="359" y="12"/>
                    </a:lnTo>
                    <a:lnTo>
                      <a:pt x="362" y="11"/>
                    </a:lnTo>
                    <a:lnTo>
                      <a:pt x="366" y="11"/>
                    </a:lnTo>
                    <a:lnTo>
                      <a:pt x="369" y="11"/>
                    </a:lnTo>
                    <a:lnTo>
                      <a:pt x="373" y="12"/>
                    </a:lnTo>
                    <a:lnTo>
                      <a:pt x="377" y="14"/>
                    </a:lnTo>
                    <a:lnTo>
                      <a:pt x="381" y="17"/>
                    </a:lnTo>
                    <a:lnTo>
                      <a:pt x="381" y="18"/>
                    </a:lnTo>
                    <a:lnTo>
                      <a:pt x="383" y="21"/>
                    </a:lnTo>
                    <a:lnTo>
                      <a:pt x="384" y="24"/>
                    </a:lnTo>
                    <a:lnTo>
                      <a:pt x="385" y="28"/>
                    </a:lnTo>
                    <a:lnTo>
                      <a:pt x="387" y="32"/>
                    </a:lnTo>
                    <a:lnTo>
                      <a:pt x="388" y="38"/>
                    </a:lnTo>
                    <a:lnTo>
                      <a:pt x="390" y="43"/>
                    </a:lnTo>
                    <a:lnTo>
                      <a:pt x="392" y="48"/>
                    </a:lnTo>
                    <a:lnTo>
                      <a:pt x="392" y="54"/>
                    </a:lnTo>
                    <a:lnTo>
                      <a:pt x="394" y="58"/>
                    </a:lnTo>
                    <a:lnTo>
                      <a:pt x="395" y="64"/>
                    </a:lnTo>
                    <a:lnTo>
                      <a:pt x="395" y="70"/>
                    </a:lnTo>
                    <a:lnTo>
                      <a:pt x="395" y="73"/>
                    </a:lnTo>
                    <a:lnTo>
                      <a:pt x="395" y="77"/>
                    </a:lnTo>
                    <a:lnTo>
                      <a:pt x="394" y="81"/>
                    </a:lnTo>
                    <a:lnTo>
                      <a:pt x="392" y="84"/>
                    </a:lnTo>
                    <a:lnTo>
                      <a:pt x="388" y="87"/>
                    </a:lnTo>
                    <a:lnTo>
                      <a:pt x="384" y="91"/>
                    </a:lnTo>
                    <a:lnTo>
                      <a:pt x="380" y="93"/>
                    </a:lnTo>
                    <a:lnTo>
                      <a:pt x="376" y="96"/>
                    </a:lnTo>
                    <a:lnTo>
                      <a:pt x="371" y="97"/>
                    </a:lnTo>
                    <a:lnTo>
                      <a:pt x="369" y="98"/>
                    </a:lnTo>
                    <a:lnTo>
                      <a:pt x="366" y="98"/>
                    </a:lnTo>
                    <a:lnTo>
                      <a:pt x="364" y="97"/>
                    </a:lnTo>
                    <a:lnTo>
                      <a:pt x="364" y="94"/>
                    </a:lnTo>
                    <a:lnTo>
                      <a:pt x="363" y="88"/>
                    </a:lnTo>
                    <a:lnTo>
                      <a:pt x="363" y="83"/>
                    </a:lnTo>
                    <a:lnTo>
                      <a:pt x="360" y="77"/>
                    </a:lnTo>
                    <a:lnTo>
                      <a:pt x="357" y="71"/>
                    </a:lnTo>
                    <a:lnTo>
                      <a:pt x="353" y="68"/>
                    </a:lnTo>
                    <a:lnTo>
                      <a:pt x="349" y="67"/>
                    </a:lnTo>
                    <a:lnTo>
                      <a:pt x="343" y="67"/>
                    </a:lnTo>
                    <a:lnTo>
                      <a:pt x="342" y="70"/>
                    </a:lnTo>
                    <a:lnTo>
                      <a:pt x="339" y="71"/>
                    </a:lnTo>
                    <a:lnTo>
                      <a:pt x="339" y="75"/>
                    </a:lnTo>
                    <a:lnTo>
                      <a:pt x="338" y="78"/>
                    </a:lnTo>
                    <a:lnTo>
                      <a:pt x="339" y="84"/>
                    </a:lnTo>
                    <a:lnTo>
                      <a:pt x="339" y="87"/>
                    </a:lnTo>
                    <a:lnTo>
                      <a:pt x="339" y="91"/>
                    </a:lnTo>
                    <a:lnTo>
                      <a:pt x="341" y="96"/>
                    </a:lnTo>
                    <a:lnTo>
                      <a:pt x="341" y="98"/>
                    </a:lnTo>
                    <a:lnTo>
                      <a:pt x="341" y="106"/>
                    </a:lnTo>
                    <a:lnTo>
                      <a:pt x="341" y="113"/>
                    </a:lnTo>
                    <a:lnTo>
                      <a:pt x="339" y="116"/>
                    </a:lnTo>
                    <a:lnTo>
                      <a:pt x="339" y="120"/>
                    </a:lnTo>
                    <a:lnTo>
                      <a:pt x="338" y="123"/>
                    </a:lnTo>
                    <a:lnTo>
                      <a:pt x="338" y="127"/>
                    </a:lnTo>
                    <a:lnTo>
                      <a:pt x="335" y="133"/>
                    </a:lnTo>
                    <a:lnTo>
                      <a:pt x="332" y="140"/>
                    </a:lnTo>
                    <a:lnTo>
                      <a:pt x="329" y="146"/>
                    </a:lnTo>
                    <a:lnTo>
                      <a:pt x="325" y="153"/>
                    </a:lnTo>
                    <a:lnTo>
                      <a:pt x="322" y="156"/>
                    </a:lnTo>
                    <a:lnTo>
                      <a:pt x="320" y="159"/>
                    </a:lnTo>
                    <a:lnTo>
                      <a:pt x="315" y="161"/>
                    </a:lnTo>
                    <a:lnTo>
                      <a:pt x="311" y="164"/>
                    </a:lnTo>
                    <a:lnTo>
                      <a:pt x="307" y="167"/>
                    </a:lnTo>
                    <a:lnTo>
                      <a:pt x="303" y="170"/>
                    </a:lnTo>
                    <a:lnTo>
                      <a:pt x="297" y="171"/>
                    </a:lnTo>
                    <a:lnTo>
                      <a:pt x="294" y="176"/>
                    </a:lnTo>
                    <a:lnTo>
                      <a:pt x="289" y="177"/>
                    </a:lnTo>
                    <a:lnTo>
                      <a:pt x="286" y="180"/>
                    </a:lnTo>
                    <a:lnTo>
                      <a:pt x="282" y="182"/>
                    </a:lnTo>
                    <a:lnTo>
                      <a:pt x="279" y="184"/>
                    </a:lnTo>
                    <a:lnTo>
                      <a:pt x="276" y="187"/>
                    </a:lnTo>
                    <a:lnTo>
                      <a:pt x="276" y="192"/>
                    </a:lnTo>
                    <a:lnTo>
                      <a:pt x="279" y="193"/>
                    </a:lnTo>
                    <a:lnTo>
                      <a:pt x="282" y="194"/>
                    </a:lnTo>
                    <a:lnTo>
                      <a:pt x="286" y="196"/>
                    </a:lnTo>
                    <a:lnTo>
                      <a:pt x="289" y="196"/>
                    </a:lnTo>
                    <a:lnTo>
                      <a:pt x="293" y="196"/>
                    </a:lnTo>
                    <a:lnTo>
                      <a:pt x="296" y="196"/>
                    </a:lnTo>
                    <a:lnTo>
                      <a:pt x="297" y="194"/>
                    </a:lnTo>
                    <a:lnTo>
                      <a:pt x="299" y="194"/>
                    </a:lnTo>
                    <a:lnTo>
                      <a:pt x="299" y="196"/>
                    </a:lnTo>
                    <a:lnTo>
                      <a:pt x="299" y="202"/>
                    </a:lnTo>
                    <a:lnTo>
                      <a:pt x="299" y="206"/>
                    </a:lnTo>
                    <a:lnTo>
                      <a:pt x="299" y="210"/>
                    </a:lnTo>
                    <a:lnTo>
                      <a:pt x="299" y="216"/>
                    </a:lnTo>
                    <a:lnTo>
                      <a:pt x="299" y="222"/>
                    </a:lnTo>
                    <a:lnTo>
                      <a:pt x="299" y="224"/>
                    </a:lnTo>
                    <a:lnTo>
                      <a:pt x="299" y="227"/>
                    </a:lnTo>
                    <a:lnTo>
                      <a:pt x="299" y="232"/>
                    </a:lnTo>
                    <a:lnTo>
                      <a:pt x="299" y="235"/>
                    </a:lnTo>
                    <a:lnTo>
                      <a:pt x="299" y="239"/>
                    </a:lnTo>
                    <a:lnTo>
                      <a:pt x="299" y="242"/>
                    </a:lnTo>
                    <a:lnTo>
                      <a:pt x="299" y="246"/>
                    </a:lnTo>
                    <a:lnTo>
                      <a:pt x="300" y="250"/>
                    </a:lnTo>
                    <a:lnTo>
                      <a:pt x="300" y="255"/>
                    </a:lnTo>
                    <a:lnTo>
                      <a:pt x="300" y="259"/>
                    </a:lnTo>
                    <a:lnTo>
                      <a:pt x="300" y="263"/>
                    </a:lnTo>
                    <a:lnTo>
                      <a:pt x="300" y="267"/>
                    </a:lnTo>
                    <a:lnTo>
                      <a:pt x="300" y="272"/>
                    </a:lnTo>
                    <a:lnTo>
                      <a:pt x="301" y="276"/>
                    </a:lnTo>
                    <a:lnTo>
                      <a:pt x="301" y="282"/>
                    </a:lnTo>
                    <a:lnTo>
                      <a:pt x="301" y="286"/>
                    </a:lnTo>
                    <a:lnTo>
                      <a:pt x="301" y="290"/>
                    </a:lnTo>
                    <a:lnTo>
                      <a:pt x="301" y="296"/>
                    </a:lnTo>
                    <a:lnTo>
                      <a:pt x="301" y="299"/>
                    </a:lnTo>
                    <a:lnTo>
                      <a:pt x="303" y="305"/>
                    </a:lnTo>
                    <a:lnTo>
                      <a:pt x="303" y="309"/>
                    </a:lnTo>
                    <a:lnTo>
                      <a:pt x="303" y="315"/>
                    </a:lnTo>
                    <a:lnTo>
                      <a:pt x="303" y="319"/>
                    </a:lnTo>
                    <a:lnTo>
                      <a:pt x="303" y="323"/>
                    </a:lnTo>
                    <a:lnTo>
                      <a:pt x="303" y="329"/>
                    </a:lnTo>
                    <a:lnTo>
                      <a:pt x="303" y="333"/>
                    </a:lnTo>
                    <a:lnTo>
                      <a:pt x="303" y="338"/>
                    </a:lnTo>
                    <a:lnTo>
                      <a:pt x="304" y="343"/>
                    </a:lnTo>
                    <a:lnTo>
                      <a:pt x="304" y="348"/>
                    </a:lnTo>
                    <a:lnTo>
                      <a:pt x="304" y="352"/>
                    </a:lnTo>
                    <a:lnTo>
                      <a:pt x="304" y="356"/>
                    </a:lnTo>
                    <a:lnTo>
                      <a:pt x="306" y="362"/>
                    </a:lnTo>
                    <a:lnTo>
                      <a:pt x="306" y="365"/>
                    </a:lnTo>
                    <a:lnTo>
                      <a:pt x="306" y="371"/>
                    </a:lnTo>
                    <a:lnTo>
                      <a:pt x="306" y="374"/>
                    </a:lnTo>
                    <a:lnTo>
                      <a:pt x="307" y="378"/>
                    </a:lnTo>
                    <a:lnTo>
                      <a:pt x="307" y="382"/>
                    </a:lnTo>
                    <a:lnTo>
                      <a:pt x="307" y="386"/>
                    </a:lnTo>
                    <a:lnTo>
                      <a:pt x="307" y="391"/>
                    </a:lnTo>
                    <a:lnTo>
                      <a:pt x="308" y="395"/>
                    </a:lnTo>
                    <a:lnTo>
                      <a:pt x="308" y="398"/>
                    </a:lnTo>
                    <a:lnTo>
                      <a:pt x="308" y="402"/>
                    </a:lnTo>
                    <a:lnTo>
                      <a:pt x="308" y="405"/>
                    </a:lnTo>
                    <a:lnTo>
                      <a:pt x="310" y="409"/>
                    </a:lnTo>
                    <a:lnTo>
                      <a:pt x="310" y="415"/>
                    </a:lnTo>
                    <a:lnTo>
                      <a:pt x="311" y="422"/>
                    </a:lnTo>
                    <a:lnTo>
                      <a:pt x="311" y="427"/>
                    </a:lnTo>
                    <a:lnTo>
                      <a:pt x="313" y="434"/>
                    </a:lnTo>
                    <a:lnTo>
                      <a:pt x="313" y="439"/>
                    </a:lnTo>
                    <a:lnTo>
                      <a:pt x="314" y="447"/>
                    </a:lnTo>
                    <a:lnTo>
                      <a:pt x="314" y="452"/>
                    </a:lnTo>
                    <a:lnTo>
                      <a:pt x="315" y="459"/>
                    </a:lnTo>
                    <a:lnTo>
                      <a:pt x="315" y="462"/>
                    </a:lnTo>
                    <a:lnTo>
                      <a:pt x="315" y="467"/>
                    </a:lnTo>
                    <a:lnTo>
                      <a:pt x="317" y="471"/>
                    </a:lnTo>
                    <a:lnTo>
                      <a:pt x="317" y="475"/>
                    </a:lnTo>
                    <a:lnTo>
                      <a:pt x="317" y="478"/>
                    </a:lnTo>
                    <a:lnTo>
                      <a:pt x="317" y="481"/>
                    </a:lnTo>
                    <a:lnTo>
                      <a:pt x="317" y="485"/>
                    </a:lnTo>
                    <a:lnTo>
                      <a:pt x="318" y="490"/>
                    </a:lnTo>
                    <a:lnTo>
                      <a:pt x="318" y="494"/>
                    </a:lnTo>
                    <a:lnTo>
                      <a:pt x="318" y="497"/>
                    </a:lnTo>
                    <a:lnTo>
                      <a:pt x="318" y="501"/>
                    </a:lnTo>
                    <a:lnTo>
                      <a:pt x="320" y="505"/>
                    </a:lnTo>
                    <a:lnTo>
                      <a:pt x="320" y="508"/>
                    </a:lnTo>
                    <a:lnTo>
                      <a:pt x="320" y="512"/>
                    </a:lnTo>
                    <a:lnTo>
                      <a:pt x="320" y="517"/>
                    </a:lnTo>
                    <a:lnTo>
                      <a:pt x="320" y="521"/>
                    </a:lnTo>
                    <a:lnTo>
                      <a:pt x="320" y="525"/>
                    </a:lnTo>
                    <a:lnTo>
                      <a:pt x="320" y="530"/>
                    </a:lnTo>
                    <a:lnTo>
                      <a:pt x="320" y="534"/>
                    </a:lnTo>
                    <a:lnTo>
                      <a:pt x="320" y="538"/>
                    </a:lnTo>
                    <a:lnTo>
                      <a:pt x="318" y="543"/>
                    </a:lnTo>
                    <a:lnTo>
                      <a:pt x="318" y="545"/>
                    </a:lnTo>
                    <a:lnTo>
                      <a:pt x="317" y="550"/>
                    </a:lnTo>
                    <a:lnTo>
                      <a:pt x="317" y="554"/>
                    </a:lnTo>
                    <a:lnTo>
                      <a:pt x="315" y="557"/>
                    </a:lnTo>
                    <a:lnTo>
                      <a:pt x="315" y="561"/>
                    </a:lnTo>
                    <a:lnTo>
                      <a:pt x="315" y="566"/>
                    </a:lnTo>
                    <a:lnTo>
                      <a:pt x="314" y="570"/>
                    </a:lnTo>
                    <a:lnTo>
                      <a:pt x="313" y="574"/>
                    </a:lnTo>
                    <a:lnTo>
                      <a:pt x="311" y="577"/>
                    </a:lnTo>
                    <a:lnTo>
                      <a:pt x="310" y="581"/>
                    </a:lnTo>
                    <a:lnTo>
                      <a:pt x="310" y="586"/>
                    </a:lnTo>
                    <a:lnTo>
                      <a:pt x="308" y="590"/>
                    </a:lnTo>
                    <a:lnTo>
                      <a:pt x="307" y="594"/>
                    </a:lnTo>
                    <a:lnTo>
                      <a:pt x="306" y="598"/>
                    </a:lnTo>
                    <a:lnTo>
                      <a:pt x="304" y="603"/>
                    </a:lnTo>
                    <a:lnTo>
                      <a:pt x="303" y="606"/>
                    </a:lnTo>
                    <a:lnTo>
                      <a:pt x="301" y="610"/>
                    </a:lnTo>
                    <a:lnTo>
                      <a:pt x="299" y="613"/>
                    </a:lnTo>
                    <a:lnTo>
                      <a:pt x="297" y="617"/>
                    </a:lnTo>
                    <a:lnTo>
                      <a:pt x="294" y="620"/>
                    </a:lnTo>
                    <a:lnTo>
                      <a:pt x="293" y="624"/>
                    </a:lnTo>
                    <a:lnTo>
                      <a:pt x="290" y="627"/>
                    </a:lnTo>
                    <a:lnTo>
                      <a:pt x="289" y="631"/>
                    </a:lnTo>
                    <a:lnTo>
                      <a:pt x="283" y="639"/>
                    </a:lnTo>
                    <a:lnTo>
                      <a:pt x="276" y="646"/>
                    </a:lnTo>
                    <a:lnTo>
                      <a:pt x="271" y="651"/>
                    </a:lnTo>
                    <a:lnTo>
                      <a:pt x="264" y="659"/>
                    </a:lnTo>
                    <a:lnTo>
                      <a:pt x="261" y="660"/>
                    </a:lnTo>
                    <a:lnTo>
                      <a:pt x="257" y="663"/>
                    </a:lnTo>
                    <a:lnTo>
                      <a:pt x="252" y="666"/>
                    </a:lnTo>
                    <a:lnTo>
                      <a:pt x="250" y="669"/>
                    </a:lnTo>
                    <a:lnTo>
                      <a:pt x="245" y="670"/>
                    </a:lnTo>
                    <a:lnTo>
                      <a:pt x="243" y="673"/>
                    </a:lnTo>
                    <a:lnTo>
                      <a:pt x="238" y="674"/>
                    </a:lnTo>
                    <a:lnTo>
                      <a:pt x="236" y="677"/>
                    </a:lnTo>
                    <a:lnTo>
                      <a:pt x="229" y="680"/>
                    </a:lnTo>
                    <a:lnTo>
                      <a:pt x="222" y="683"/>
                    </a:lnTo>
                    <a:lnTo>
                      <a:pt x="215" y="686"/>
                    </a:lnTo>
                    <a:lnTo>
                      <a:pt x="209" y="689"/>
                    </a:lnTo>
                    <a:lnTo>
                      <a:pt x="202" y="690"/>
                    </a:lnTo>
                    <a:lnTo>
                      <a:pt x="195" y="693"/>
                    </a:lnTo>
                    <a:lnTo>
                      <a:pt x="189" y="693"/>
                    </a:lnTo>
                    <a:lnTo>
                      <a:pt x="182" y="694"/>
                    </a:lnTo>
                    <a:lnTo>
                      <a:pt x="177" y="694"/>
                    </a:lnTo>
                    <a:lnTo>
                      <a:pt x="171" y="694"/>
                    </a:lnTo>
                    <a:lnTo>
                      <a:pt x="166" y="694"/>
                    </a:lnTo>
                    <a:lnTo>
                      <a:pt x="160" y="696"/>
                    </a:lnTo>
                    <a:lnTo>
                      <a:pt x="154" y="694"/>
                    </a:lnTo>
                    <a:lnTo>
                      <a:pt x="149" y="694"/>
                    </a:lnTo>
                    <a:lnTo>
                      <a:pt x="143" y="693"/>
                    </a:lnTo>
                    <a:lnTo>
                      <a:pt x="139" y="693"/>
                    </a:lnTo>
                    <a:lnTo>
                      <a:pt x="133" y="692"/>
                    </a:lnTo>
                    <a:lnTo>
                      <a:pt x="129" y="690"/>
                    </a:lnTo>
                    <a:lnTo>
                      <a:pt x="124" y="689"/>
                    </a:lnTo>
                    <a:lnTo>
                      <a:pt x="121" y="687"/>
                    </a:lnTo>
                    <a:lnTo>
                      <a:pt x="117" y="686"/>
                    </a:lnTo>
                    <a:lnTo>
                      <a:pt x="111" y="683"/>
                    </a:lnTo>
                    <a:lnTo>
                      <a:pt x="108" y="682"/>
                    </a:lnTo>
                    <a:lnTo>
                      <a:pt x="104" y="680"/>
                    </a:lnTo>
                    <a:lnTo>
                      <a:pt x="97" y="677"/>
                    </a:lnTo>
                    <a:lnTo>
                      <a:pt x="93" y="674"/>
                    </a:lnTo>
                    <a:lnTo>
                      <a:pt x="86" y="669"/>
                    </a:lnTo>
                    <a:lnTo>
                      <a:pt x="80" y="663"/>
                    </a:lnTo>
                    <a:lnTo>
                      <a:pt x="76" y="660"/>
                    </a:lnTo>
                    <a:lnTo>
                      <a:pt x="73" y="656"/>
                    </a:lnTo>
                    <a:lnTo>
                      <a:pt x="70" y="653"/>
                    </a:lnTo>
                    <a:lnTo>
                      <a:pt x="66" y="649"/>
                    </a:lnTo>
                    <a:lnTo>
                      <a:pt x="63" y="644"/>
                    </a:lnTo>
                    <a:lnTo>
                      <a:pt x="59" y="640"/>
                    </a:lnTo>
                    <a:lnTo>
                      <a:pt x="56" y="634"/>
                    </a:lnTo>
                    <a:lnTo>
                      <a:pt x="52" y="630"/>
                    </a:lnTo>
                    <a:lnTo>
                      <a:pt x="49" y="624"/>
                    </a:lnTo>
                    <a:lnTo>
                      <a:pt x="46" y="619"/>
                    </a:lnTo>
                    <a:lnTo>
                      <a:pt x="44" y="613"/>
                    </a:lnTo>
                    <a:lnTo>
                      <a:pt x="41" y="608"/>
                    </a:lnTo>
                    <a:lnTo>
                      <a:pt x="37" y="601"/>
                    </a:lnTo>
                    <a:lnTo>
                      <a:pt x="35" y="596"/>
                    </a:lnTo>
                    <a:lnTo>
                      <a:pt x="32" y="590"/>
                    </a:lnTo>
                    <a:lnTo>
                      <a:pt x="30" y="583"/>
                    </a:lnTo>
                    <a:lnTo>
                      <a:pt x="28" y="576"/>
                    </a:lnTo>
                    <a:lnTo>
                      <a:pt x="25" y="570"/>
                    </a:lnTo>
                    <a:lnTo>
                      <a:pt x="24" y="563"/>
                    </a:lnTo>
                    <a:lnTo>
                      <a:pt x="24" y="555"/>
                    </a:lnTo>
                    <a:lnTo>
                      <a:pt x="23" y="551"/>
                    </a:lnTo>
                    <a:lnTo>
                      <a:pt x="23" y="548"/>
                    </a:lnTo>
                    <a:lnTo>
                      <a:pt x="23" y="544"/>
                    </a:lnTo>
                    <a:lnTo>
                      <a:pt x="23" y="541"/>
                    </a:lnTo>
                    <a:lnTo>
                      <a:pt x="23" y="537"/>
                    </a:lnTo>
                    <a:lnTo>
                      <a:pt x="23" y="533"/>
                    </a:lnTo>
                    <a:lnTo>
                      <a:pt x="23" y="530"/>
                    </a:lnTo>
                    <a:lnTo>
                      <a:pt x="23" y="525"/>
                    </a:lnTo>
                    <a:lnTo>
                      <a:pt x="23" y="523"/>
                    </a:lnTo>
                    <a:lnTo>
                      <a:pt x="23" y="518"/>
                    </a:lnTo>
                    <a:lnTo>
                      <a:pt x="23" y="514"/>
                    </a:lnTo>
                    <a:lnTo>
                      <a:pt x="24" y="510"/>
                    </a:lnTo>
                    <a:lnTo>
                      <a:pt x="24" y="507"/>
                    </a:lnTo>
                    <a:lnTo>
                      <a:pt x="25" y="502"/>
                    </a:lnTo>
                    <a:lnTo>
                      <a:pt x="27" y="498"/>
                    </a:lnTo>
                    <a:lnTo>
                      <a:pt x="28" y="495"/>
                    </a:lnTo>
                    <a:lnTo>
                      <a:pt x="30" y="491"/>
                    </a:lnTo>
                    <a:lnTo>
                      <a:pt x="30" y="487"/>
                    </a:lnTo>
                    <a:lnTo>
                      <a:pt x="31" y="481"/>
                    </a:lnTo>
                    <a:lnTo>
                      <a:pt x="32" y="478"/>
                    </a:lnTo>
                    <a:lnTo>
                      <a:pt x="34" y="474"/>
                    </a:lnTo>
                    <a:lnTo>
                      <a:pt x="37" y="470"/>
                    </a:lnTo>
                    <a:lnTo>
                      <a:pt x="38" y="465"/>
                    </a:lnTo>
                    <a:lnTo>
                      <a:pt x="39" y="461"/>
                    </a:lnTo>
                    <a:lnTo>
                      <a:pt x="42" y="455"/>
                    </a:lnTo>
                    <a:lnTo>
                      <a:pt x="44" y="451"/>
                    </a:lnTo>
                    <a:lnTo>
                      <a:pt x="45" y="447"/>
                    </a:lnTo>
                    <a:lnTo>
                      <a:pt x="48" y="442"/>
                    </a:lnTo>
                    <a:lnTo>
                      <a:pt x="49" y="437"/>
                    </a:lnTo>
                    <a:lnTo>
                      <a:pt x="52" y="432"/>
                    </a:lnTo>
                    <a:lnTo>
                      <a:pt x="55" y="428"/>
                    </a:lnTo>
                    <a:lnTo>
                      <a:pt x="56" y="424"/>
                    </a:lnTo>
                    <a:lnTo>
                      <a:pt x="59" y="418"/>
                    </a:lnTo>
                    <a:lnTo>
                      <a:pt x="62" y="414"/>
                    </a:lnTo>
                    <a:lnTo>
                      <a:pt x="63" y="408"/>
                    </a:lnTo>
                    <a:lnTo>
                      <a:pt x="66" y="404"/>
                    </a:lnTo>
                    <a:lnTo>
                      <a:pt x="69" y="398"/>
                    </a:lnTo>
                    <a:lnTo>
                      <a:pt x="72" y="394"/>
                    </a:lnTo>
                    <a:lnTo>
                      <a:pt x="74" y="388"/>
                    </a:lnTo>
                    <a:lnTo>
                      <a:pt x="77" y="384"/>
                    </a:lnTo>
                    <a:lnTo>
                      <a:pt x="79" y="378"/>
                    </a:lnTo>
                    <a:lnTo>
                      <a:pt x="83" y="374"/>
                    </a:lnTo>
                    <a:lnTo>
                      <a:pt x="84" y="369"/>
                    </a:lnTo>
                    <a:lnTo>
                      <a:pt x="88" y="365"/>
                    </a:lnTo>
                    <a:lnTo>
                      <a:pt x="90" y="359"/>
                    </a:lnTo>
                    <a:lnTo>
                      <a:pt x="94" y="355"/>
                    </a:lnTo>
                    <a:lnTo>
                      <a:pt x="97" y="351"/>
                    </a:lnTo>
                    <a:lnTo>
                      <a:pt x="100" y="346"/>
                    </a:lnTo>
                    <a:lnTo>
                      <a:pt x="101" y="341"/>
                    </a:lnTo>
                    <a:lnTo>
                      <a:pt x="104" y="336"/>
                    </a:lnTo>
                    <a:lnTo>
                      <a:pt x="107" y="331"/>
                    </a:lnTo>
                    <a:lnTo>
                      <a:pt x="110" y="326"/>
                    </a:lnTo>
                    <a:lnTo>
                      <a:pt x="112" y="322"/>
                    </a:lnTo>
                    <a:lnTo>
                      <a:pt x="115" y="318"/>
                    </a:lnTo>
                    <a:lnTo>
                      <a:pt x="117" y="313"/>
                    </a:lnTo>
                    <a:lnTo>
                      <a:pt x="121" y="309"/>
                    </a:lnTo>
                    <a:lnTo>
                      <a:pt x="122" y="305"/>
                    </a:lnTo>
                    <a:lnTo>
                      <a:pt x="125" y="300"/>
                    </a:lnTo>
                    <a:lnTo>
                      <a:pt x="128" y="296"/>
                    </a:lnTo>
                    <a:lnTo>
                      <a:pt x="131" y="293"/>
                    </a:lnTo>
                    <a:lnTo>
                      <a:pt x="132" y="289"/>
                    </a:lnTo>
                    <a:lnTo>
                      <a:pt x="135" y="285"/>
                    </a:lnTo>
                    <a:lnTo>
                      <a:pt x="138" y="282"/>
                    </a:lnTo>
                    <a:lnTo>
                      <a:pt x="140" y="279"/>
                    </a:lnTo>
                    <a:lnTo>
                      <a:pt x="142" y="275"/>
                    </a:lnTo>
                    <a:lnTo>
                      <a:pt x="143" y="270"/>
                    </a:lnTo>
                    <a:lnTo>
                      <a:pt x="146" y="267"/>
                    </a:lnTo>
                    <a:lnTo>
                      <a:pt x="147" y="265"/>
                    </a:lnTo>
                    <a:lnTo>
                      <a:pt x="152" y="259"/>
                    </a:lnTo>
                    <a:lnTo>
                      <a:pt x="156" y="253"/>
                    </a:lnTo>
                    <a:lnTo>
                      <a:pt x="157" y="247"/>
                    </a:lnTo>
                    <a:lnTo>
                      <a:pt x="161" y="243"/>
                    </a:lnTo>
                    <a:lnTo>
                      <a:pt x="163" y="240"/>
                    </a:lnTo>
                    <a:lnTo>
                      <a:pt x="166" y="237"/>
                    </a:lnTo>
                    <a:lnTo>
                      <a:pt x="167" y="233"/>
                    </a:lnTo>
                    <a:lnTo>
                      <a:pt x="168" y="230"/>
                    </a:lnTo>
                    <a:lnTo>
                      <a:pt x="168" y="226"/>
                    </a:lnTo>
                    <a:lnTo>
                      <a:pt x="171" y="222"/>
                    </a:lnTo>
                    <a:lnTo>
                      <a:pt x="173" y="217"/>
                    </a:lnTo>
                    <a:lnTo>
                      <a:pt x="174" y="213"/>
                    </a:lnTo>
                    <a:lnTo>
                      <a:pt x="175" y="207"/>
                    </a:lnTo>
                    <a:lnTo>
                      <a:pt x="177" y="203"/>
                    </a:lnTo>
                    <a:lnTo>
                      <a:pt x="178" y="197"/>
                    </a:lnTo>
                    <a:lnTo>
                      <a:pt x="180" y="193"/>
                    </a:lnTo>
                    <a:lnTo>
                      <a:pt x="181" y="186"/>
                    </a:lnTo>
                    <a:lnTo>
                      <a:pt x="182" y="182"/>
                    </a:lnTo>
                    <a:lnTo>
                      <a:pt x="182" y="176"/>
                    </a:lnTo>
                    <a:lnTo>
                      <a:pt x="185" y="170"/>
                    </a:lnTo>
                    <a:lnTo>
                      <a:pt x="185" y="166"/>
                    </a:lnTo>
                    <a:lnTo>
                      <a:pt x="188" y="160"/>
                    </a:lnTo>
                    <a:lnTo>
                      <a:pt x="188" y="154"/>
                    </a:lnTo>
                    <a:lnTo>
                      <a:pt x="189" y="149"/>
                    </a:lnTo>
                    <a:lnTo>
                      <a:pt x="189" y="143"/>
                    </a:lnTo>
                    <a:lnTo>
                      <a:pt x="191" y="139"/>
                    </a:lnTo>
                    <a:lnTo>
                      <a:pt x="192" y="133"/>
                    </a:lnTo>
                    <a:lnTo>
                      <a:pt x="194" y="128"/>
                    </a:lnTo>
                    <a:lnTo>
                      <a:pt x="194" y="124"/>
                    </a:lnTo>
                    <a:lnTo>
                      <a:pt x="195" y="121"/>
                    </a:lnTo>
                    <a:lnTo>
                      <a:pt x="195" y="117"/>
                    </a:lnTo>
                    <a:lnTo>
                      <a:pt x="196" y="114"/>
                    </a:lnTo>
                    <a:lnTo>
                      <a:pt x="196" y="111"/>
                    </a:lnTo>
                    <a:lnTo>
                      <a:pt x="196" y="110"/>
                    </a:lnTo>
                    <a:lnTo>
                      <a:pt x="198" y="107"/>
                    </a:lnTo>
                    <a:lnTo>
                      <a:pt x="198" y="106"/>
                    </a:lnTo>
                    <a:lnTo>
                      <a:pt x="182"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32"/>
              <p:cNvSpPr>
                <a:spLocks/>
              </p:cNvSpPr>
              <p:nvPr/>
            </p:nvSpPr>
            <p:spPr bwMode="auto">
              <a:xfrm>
                <a:off x="443" y="1919"/>
                <a:ext cx="106" cy="141"/>
              </a:xfrm>
              <a:custGeom>
                <a:avLst/>
                <a:gdLst>
                  <a:gd name="T0" fmla="*/ 0 w 213"/>
                  <a:gd name="T1" fmla="*/ 1 h 282"/>
                  <a:gd name="T2" fmla="*/ 0 w 213"/>
                  <a:gd name="T3" fmla="*/ 2 h 282"/>
                  <a:gd name="T4" fmla="*/ 1 w 213"/>
                  <a:gd name="T5" fmla="*/ 3 h 282"/>
                  <a:gd name="T6" fmla="*/ 1 w 213"/>
                  <a:gd name="T7" fmla="*/ 5 h 282"/>
                  <a:gd name="T8" fmla="*/ 1 w 213"/>
                  <a:gd name="T9" fmla="*/ 6 h 282"/>
                  <a:gd name="T10" fmla="*/ 2 w 213"/>
                  <a:gd name="T11" fmla="*/ 6 h 282"/>
                  <a:gd name="T12" fmla="*/ 3 w 213"/>
                  <a:gd name="T13" fmla="*/ 6 h 282"/>
                  <a:gd name="T14" fmla="*/ 4 w 213"/>
                  <a:gd name="T15" fmla="*/ 5 h 282"/>
                  <a:gd name="T16" fmla="*/ 6 w 213"/>
                  <a:gd name="T17" fmla="*/ 4 h 282"/>
                  <a:gd name="T18" fmla="*/ 7 w 213"/>
                  <a:gd name="T19" fmla="*/ 4 h 282"/>
                  <a:gd name="T20" fmla="*/ 8 w 213"/>
                  <a:gd name="T21" fmla="*/ 5 h 282"/>
                  <a:gd name="T22" fmla="*/ 9 w 213"/>
                  <a:gd name="T23" fmla="*/ 7 h 282"/>
                  <a:gd name="T24" fmla="*/ 10 w 213"/>
                  <a:gd name="T25" fmla="*/ 9 h 282"/>
                  <a:gd name="T26" fmla="*/ 10 w 213"/>
                  <a:gd name="T27" fmla="*/ 9 h 282"/>
                  <a:gd name="T28" fmla="*/ 9 w 213"/>
                  <a:gd name="T29" fmla="*/ 9 h 282"/>
                  <a:gd name="T30" fmla="*/ 8 w 213"/>
                  <a:gd name="T31" fmla="*/ 10 h 282"/>
                  <a:gd name="T32" fmla="*/ 7 w 213"/>
                  <a:gd name="T33" fmla="*/ 10 h 282"/>
                  <a:gd name="T34" fmla="*/ 6 w 213"/>
                  <a:gd name="T35" fmla="*/ 11 h 282"/>
                  <a:gd name="T36" fmla="*/ 6 w 213"/>
                  <a:gd name="T37" fmla="*/ 11 h 282"/>
                  <a:gd name="T38" fmla="*/ 7 w 213"/>
                  <a:gd name="T39" fmla="*/ 11 h 282"/>
                  <a:gd name="T40" fmla="*/ 8 w 213"/>
                  <a:gd name="T41" fmla="*/ 10 h 282"/>
                  <a:gd name="T42" fmla="*/ 10 w 213"/>
                  <a:gd name="T43" fmla="*/ 10 h 282"/>
                  <a:gd name="T44" fmla="*/ 10 w 213"/>
                  <a:gd name="T45" fmla="*/ 10 h 282"/>
                  <a:gd name="T46" fmla="*/ 11 w 213"/>
                  <a:gd name="T47" fmla="*/ 11 h 282"/>
                  <a:gd name="T48" fmla="*/ 11 w 213"/>
                  <a:gd name="T49" fmla="*/ 13 h 282"/>
                  <a:gd name="T50" fmla="*/ 12 w 213"/>
                  <a:gd name="T51" fmla="*/ 14 h 282"/>
                  <a:gd name="T52" fmla="*/ 12 w 213"/>
                  <a:gd name="T53" fmla="*/ 15 h 282"/>
                  <a:gd name="T54" fmla="*/ 12 w 213"/>
                  <a:gd name="T55" fmla="*/ 17 h 282"/>
                  <a:gd name="T56" fmla="*/ 12 w 213"/>
                  <a:gd name="T57" fmla="*/ 17 h 282"/>
                  <a:gd name="T58" fmla="*/ 12 w 213"/>
                  <a:gd name="T59" fmla="*/ 18 h 282"/>
                  <a:gd name="T60" fmla="*/ 12 w 213"/>
                  <a:gd name="T61" fmla="*/ 18 h 282"/>
                  <a:gd name="T62" fmla="*/ 13 w 213"/>
                  <a:gd name="T63" fmla="*/ 17 h 282"/>
                  <a:gd name="T64" fmla="*/ 13 w 213"/>
                  <a:gd name="T65" fmla="*/ 16 h 282"/>
                  <a:gd name="T66" fmla="*/ 13 w 213"/>
                  <a:gd name="T67" fmla="*/ 15 h 282"/>
                  <a:gd name="T68" fmla="*/ 13 w 213"/>
                  <a:gd name="T69" fmla="*/ 14 h 282"/>
                  <a:gd name="T70" fmla="*/ 13 w 213"/>
                  <a:gd name="T71" fmla="*/ 13 h 282"/>
                  <a:gd name="T72" fmla="*/ 13 w 213"/>
                  <a:gd name="T73" fmla="*/ 12 h 282"/>
                  <a:gd name="T74" fmla="*/ 12 w 213"/>
                  <a:gd name="T75" fmla="*/ 10 h 282"/>
                  <a:gd name="T76" fmla="*/ 12 w 213"/>
                  <a:gd name="T77" fmla="*/ 9 h 282"/>
                  <a:gd name="T78" fmla="*/ 11 w 213"/>
                  <a:gd name="T79" fmla="*/ 9 h 282"/>
                  <a:gd name="T80" fmla="*/ 11 w 213"/>
                  <a:gd name="T81" fmla="*/ 9 h 282"/>
                  <a:gd name="T82" fmla="*/ 10 w 213"/>
                  <a:gd name="T83" fmla="*/ 7 h 282"/>
                  <a:gd name="T84" fmla="*/ 10 w 213"/>
                  <a:gd name="T85" fmla="*/ 5 h 282"/>
                  <a:gd name="T86" fmla="*/ 9 w 213"/>
                  <a:gd name="T87" fmla="*/ 4 h 282"/>
                  <a:gd name="T88" fmla="*/ 8 w 213"/>
                  <a:gd name="T89" fmla="*/ 3 h 282"/>
                  <a:gd name="T90" fmla="*/ 7 w 213"/>
                  <a:gd name="T91" fmla="*/ 3 h 282"/>
                  <a:gd name="T92" fmla="*/ 6 w 213"/>
                  <a:gd name="T93" fmla="*/ 3 h 282"/>
                  <a:gd name="T94" fmla="*/ 5 w 213"/>
                  <a:gd name="T95" fmla="*/ 4 h 282"/>
                  <a:gd name="T96" fmla="*/ 4 w 213"/>
                  <a:gd name="T97" fmla="*/ 4 h 282"/>
                  <a:gd name="T98" fmla="*/ 3 w 213"/>
                  <a:gd name="T99" fmla="*/ 5 h 282"/>
                  <a:gd name="T100" fmla="*/ 2 w 213"/>
                  <a:gd name="T101" fmla="*/ 5 h 282"/>
                  <a:gd name="T102" fmla="*/ 2 w 213"/>
                  <a:gd name="T103" fmla="*/ 4 h 282"/>
                  <a:gd name="T104" fmla="*/ 2 w 213"/>
                  <a:gd name="T105" fmla="*/ 3 h 282"/>
                  <a:gd name="T106" fmla="*/ 1 w 213"/>
                  <a:gd name="T107" fmla="*/ 2 h 282"/>
                  <a:gd name="T108" fmla="*/ 1 w 213"/>
                  <a:gd name="T109" fmla="*/ 1 h 282"/>
                  <a:gd name="T110" fmla="*/ 0 w 213"/>
                  <a:gd name="T111" fmla="*/ 0 h 2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3"/>
                  <a:gd name="T169" fmla="*/ 0 h 282"/>
                  <a:gd name="T170" fmla="*/ 213 w 213"/>
                  <a:gd name="T171" fmla="*/ 282 h 2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3" h="282">
                    <a:moveTo>
                      <a:pt x="0" y="0"/>
                    </a:moveTo>
                    <a:lnTo>
                      <a:pt x="2" y="1"/>
                    </a:lnTo>
                    <a:lnTo>
                      <a:pt x="4" y="7"/>
                    </a:lnTo>
                    <a:lnTo>
                      <a:pt x="4" y="10"/>
                    </a:lnTo>
                    <a:lnTo>
                      <a:pt x="7" y="14"/>
                    </a:lnTo>
                    <a:lnTo>
                      <a:pt x="9" y="18"/>
                    </a:lnTo>
                    <a:lnTo>
                      <a:pt x="11" y="24"/>
                    </a:lnTo>
                    <a:lnTo>
                      <a:pt x="13" y="30"/>
                    </a:lnTo>
                    <a:lnTo>
                      <a:pt x="16" y="35"/>
                    </a:lnTo>
                    <a:lnTo>
                      <a:pt x="17" y="40"/>
                    </a:lnTo>
                    <a:lnTo>
                      <a:pt x="20" y="45"/>
                    </a:lnTo>
                    <a:lnTo>
                      <a:pt x="21" y="50"/>
                    </a:lnTo>
                    <a:lnTo>
                      <a:pt x="23" y="55"/>
                    </a:lnTo>
                    <a:lnTo>
                      <a:pt x="23" y="58"/>
                    </a:lnTo>
                    <a:lnTo>
                      <a:pt x="24" y="63"/>
                    </a:lnTo>
                    <a:lnTo>
                      <a:pt x="24" y="68"/>
                    </a:lnTo>
                    <a:lnTo>
                      <a:pt x="25" y="76"/>
                    </a:lnTo>
                    <a:lnTo>
                      <a:pt x="25" y="83"/>
                    </a:lnTo>
                    <a:lnTo>
                      <a:pt x="28" y="88"/>
                    </a:lnTo>
                    <a:lnTo>
                      <a:pt x="28" y="94"/>
                    </a:lnTo>
                    <a:lnTo>
                      <a:pt x="31" y="98"/>
                    </a:lnTo>
                    <a:lnTo>
                      <a:pt x="32" y="100"/>
                    </a:lnTo>
                    <a:lnTo>
                      <a:pt x="35" y="100"/>
                    </a:lnTo>
                    <a:lnTo>
                      <a:pt x="37" y="98"/>
                    </a:lnTo>
                    <a:lnTo>
                      <a:pt x="41" y="97"/>
                    </a:lnTo>
                    <a:lnTo>
                      <a:pt x="44" y="94"/>
                    </a:lnTo>
                    <a:lnTo>
                      <a:pt x="49" y="93"/>
                    </a:lnTo>
                    <a:lnTo>
                      <a:pt x="53" y="88"/>
                    </a:lnTo>
                    <a:lnTo>
                      <a:pt x="60" y="86"/>
                    </a:lnTo>
                    <a:lnTo>
                      <a:pt x="66" y="81"/>
                    </a:lnTo>
                    <a:lnTo>
                      <a:pt x="73" y="78"/>
                    </a:lnTo>
                    <a:lnTo>
                      <a:pt x="79" y="74"/>
                    </a:lnTo>
                    <a:lnTo>
                      <a:pt x="84" y="71"/>
                    </a:lnTo>
                    <a:lnTo>
                      <a:pt x="91" y="67"/>
                    </a:lnTo>
                    <a:lnTo>
                      <a:pt x="97" y="65"/>
                    </a:lnTo>
                    <a:lnTo>
                      <a:pt x="102" y="64"/>
                    </a:lnTo>
                    <a:lnTo>
                      <a:pt x="108" y="63"/>
                    </a:lnTo>
                    <a:lnTo>
                      <a:pt x="112" y="63"/>
                    </a:lnTo>
                    <a:lnTo>
                      <a:pt x="118" y="63"/>
                    </a:lnTo>
                    <a:lnTo>
                      <a:pt x="121" y="64"/>
                    </a:lnTo>
                    <a:lnTo>
                      <a:pt x="123" y="67"/>
                    </a:lnTo>
                    <a:lnTo>
                      <a:pt x="128" y="70"/>
                    </a:lnTo>
                    <a:lnTo>
                      <a:pt x="132" y="76"/>
                    </a:lnTo>
                    <a:lnTo>
                      <a:pt x="136" y="81"/>
                    </a:lnTo>
                    <a:lnTo>
                      <a:pt x="140" y="87"/>
                    </a:lnTo>
                    <a:lnTo>
                      <a:pt x="144" y="93"/>
                    </a:lnTo>
                    <a:lnTo>
                      <a:pt x="149" y="100"/>
                    </a:lnTo>
                    <a:lnTo>
                      <a:pt x="151" y="106"/>
                    </a:lnTo>
                    <a:lnTo>
                      <a:pt x="156" y="113"/>
                    </a:lnTo>
                    <a:lnTo>
                      <a:pt x="157" y="118"/>
                    </a:lnTo>
                    <a:lnTo>
                      <a:pt x="161" y="124"/>
                    </a:lnTo>
                    <a:lnTo>
                      <a:pt x="163" y="129"/>
                    </a:lnTo>
                    <a:lnTo>
                      <a:pt x="164" y="133"/>
                    </a:lnTo>
                    <a:lnTo>
                      <a:pt x="165" y="134"/>
                    </a:lnTo>
                    <a:lnTo>
                      <a:pt x="167" y="136"/>
                    </a:lnTo>
                    <a:lnTo>
                      <a:pt x="165" y="136"/>
                    </a:lnTo>
                    <a:lnTo>
                      <a:pt x="163" y="137"/>
                    </a:lnTo>
                    <a:lnTo>
                      <a:pt x="158" y="139"/>
                    </a:lnTo>
                    <a:lnTo>
                      <a:pt x="154" y="140"/>
                    </a:lnTo>
                    <a:lnTo>
                      <a:pt x="147" y="143"/>
                    </a:lnTo>
                    <a:lnTo>
                      <a:pt x="142" y="146"/>
                    </a:lnTo>
                    <a:lnTo>
                      <a:pt x="137" y="147"/>
                    </a:lnTo>
                    <a:lnTo>
                      <a:pt x="135" y="149"/>
                    </a:lnTo>
                    <a:lnTo>
                      <a:pt x="130" y="150"/>
                    </a:lnTo>
                    <a:lnTo>
                      <a:pt x="128" y="153"/>
                    </a:lnTo>
                    <a:lnTo>
                      <a:pt x="123" y="154"/>
                    </a:lnTo>
                    <a:lnTo>
                      <a:pt x="119" y="154"/>
                    </a:lnTo>
                    <a:lnTo>
                      <a:pt x="116" y="156"/>
                    </a:lnTo>
                    <a:lnTo>
                      <a:pt x="114" y="159"/>
                    </a:lnTo>
                    <a:lnTo>
                      <a:pt x="107" y="160"/>
                    </a:lnTo>
                    <a:lnTo>
                      <a:pt x="102" y="164"/>
                    </a:lnTo>
                    <a:lnTo>
                      <a:pt x="97" y="166"/>
                    </a:lnTo>
                    <a:lnTo>
                      <a:pt x="95" y="167"/>
                    </a:lnTo>
                    <a:lnTo>
                      <a:pt x="94" y="169"/>
                    </a:lnTo>
                    <a:lnTo>
                      <a:pt x="95" y="170"/>
                    </a:lnTo>
                    <a:lnTo>
                      <a:pt x="97" y="170"/>
                    </a:lnTo>
                    <a:lnTo>
                      <a:pt x="101" y="170"/>
                    </a:lnTo>
                    <a:lnTo>
                      <a:pt x="104" y="169"/>
                    </a:lnTo>
                    <a:lnTo>
                      <a:pt x="111" y="167"/>
                    </a:lnTo>
                    <a:lnTo>
                      <a:pt x="115" y="166"/>
                    </a:lnTo>
                    <a:lnTo>
                      <a:pt x="122" y="164"/>
                    </a:lnTo>
                    <a:lnTo>
                      <a:pt x="128" y="163"/>
                    </a:lnTo>
                    <a:lnTo>
                      <a:pt x="135" y="161"/>
                    </a:lnTo>
                    <a:lnTo>
                      <a:pt x="140" y="160"/>
                    </a:lnTo>
                    <a:lnTo>
                      <a:pt x="147" y="157"/>
                    </a:lnTo>
                    <a:lnTo>
                      <a:pt x="153" y="156"/>
                    </a:lnTo>
                    <a:lnTo>
                      <a:pt x="158" y="156"/>
                    </a:lnTo>
                    <a:lnTo>
                      <a:pt x="163" y="154"/>
                    </a:lnTo>
                    <a:lnTo>
                      <a:pt x="168" y="156"/>
                    </a:lnTo>
                    <a:lnTo>
                      <a:pt x="171" y="156"/>
                    </a:lnTo>
                    <a:lnTo>
                      <a:pt x="174" y="159"/>
                    </a:lnTo>
                    <a:lnTo>
                      <a:pt x="175" y="160"/>
                    </a:lnTo>
                    <a:lnTo>
                      <a:pt x="177" y="163"/>
                    </a:lnTo>
                    <a:lnTo>
                      <a:pt x="178" y="167"/>
                    </a:lnTo>
                    <a:lnTo>
                      <a:pt x="181" y="172"/>
                    </a:lnTo>
                    <a:lnTo>
                      <a:pt x="182" y="176"/>
                    </a:lnTo>
                    <a:lnTo>
                      <a:pt x="184" y="183"/>
                    </a:lnTo>
                    <a:lnTo>
                      <a:pt x="185" y="189"/>
                    </a:lnTo>
                    <a:lnTo>
                      <a:pt x="188" y="194"/>
                    </a:lnTo>
                    <a:lnTo>
                      <a:pt x="189" y="200"/>
                    </a:lnTo>
                    <a:lnTo>
                      <a:pt x="189" y="207"/>
                    </a:lnTo>
                    <a:lnTo>
                      <a:pt x="191" y="213"/>
                    </a:lnTo>
                    <a:lnTo>
                      <a:pt x="192" y="219"/>
                    </a:lnTo>
                    <a:lnTo>
                      <a:pt x="193" y="225"/>
                    </a:lnTo>
                    <a:lnTo>
                      <a:pt x="193" y="230"/>
                    </a:lnTo>
                    <a:lnTo>
                      <a:pt x="193" y="235"/>
                    </a:lnTo>
                    <a:lnTo>
                      <a:pt x="195" y="239"/>
                    </a:lnTo>
                    <a:lnTo>
                      <a:pt x="193" y="243"/>
                    </a:lnTo>
                    <a:lnTo>
                      <a:pt x="193" y="246"/>
                    </a:lnTo>
                    <a:lnTo>
                      <a:pt x="192" y="250"/>
                    </a:lnTo>
                    <a:lnTo>
                      <a:pt x="192" y="253"/>
                    </a:lnTo>
                    <a:lnTo>
                      <a:pt x="192" y="259"/>
                    </a:lnTo>
                    <a:lnTo>
                      <a:pt x="192" y="265"/>
                    </a:lnTo>
                    <a:lnTo>
                      <a:pt x="192" y="268"/>
                    </a:lnTo>
                    <a:lnTo>
                      <a:pt x="192" y="270"/>
                    </a:lnTo>
                    <a:lnTo>
                      <a:pt x="192" y="272"/>
                    </a:lnTo>
                    <a:lnTo>
                      <a:pt x="192" y="273"/>
                    </a:lnTo>
                    <a:lnTo>
                      <a:pt x="193" y="276"/>
                    </a:lnTo>
                    <a:lnTo>
                      <a:pt x="196" y="278"/>
                    </a:lnTo>
                    <a:lnTo>
                      <a:pt x="199" y="280"/>
                    </a:lnTo>
                    <a:lnTo>
                      <a:pt x="202" y="282"/>
                    </a:lnTo>
                    <a:lnTo>
                      <a:pt x="205" y="282"/>
                    </a:lnTo>
                    <a:lnTo>
                      <a:pt x="206" y="279"/>
                    </a:lnTo>
                    <a:lnTo>
                      <a:pt x="207" y="278"/>
                    </a:lnTo>
                    <a:lnTo>
                      <a:pt x="209" y="275"/>
                    </a:lnTo>
                    <a:lnTo>
                      <a:pt x="210" y="272"/>
                    </a:lnTo>
                    <a:lnTo>
                      <a:pt x="212" y="266"/>
                    </a:lnTo>
                    <a:lnTo>
                      <a:pt x="212" y="260"/>
                    </a:lnTo>
                    <a:lnTo>
                      <a:pt x="212" y="256"/>
                    </a:lnTo>
                    <a:lnTo>
                      <a:pt x="213" y="253"/>
                    </a:lnTo>
                    <a:lnTo>
                      <a:pt x="213" y="249"/>
                    </a:lnTo>
                    <a:lnTo>
                      <a:pt x="213" y="246"/>
                    </a:lnTo>
                    <a:lnTo>
                      <a:pt x="213" y="242"/>
                    </a:lnTo>
                    <a:lnTo>
                      <a:pt x="213" y="237"/>
                    </a:lnTo>
                    <a:lnTo>
                      <a:pt x="213" y="233"/>
                    </a:lnTo>
                    <a:lnTo>
                      <a:pt x="213" y="229"/>
                    </a:lnTo>
                    <a:lnTo>
                      <a:pt x="213" y="225"/>
                    </a:lnTo>
                    <a:lnTo>
                      <a:pt x="213" y="220"/>
                    </a:lnTo>
                    <a:lnTo>
                      <a:pt x="213" y="216"/>
                    </a:lnTo>
                    <a:lnTo>
                      <a:pt x="213" y="213"/>
                    </a:lnTo>
                    <a:lnTo>
                      <a:pt x="212" y="209"/>
                    </a:lnTo>
                    <a:lnTo>
                      <a:pt x="212" y="203"/>
                    </a:lnTo>
                    <a:lnTo>
                      <a:pt x="210" y="199"/>
                    </a:lnTo>
                    <a:lnTo>
                      <a:pt x="210" y="196"/>
                    </a:lnTo>
                    <a:lnTo>
                      <a:pt x="210" y="190"/>
                    </a:lnTo>
                    <a:lnTo>
                      <a:pt x="209" y="187"/>
                    </a:lnTo>
                    <a:lnTo>
                      <a:pt x="209" y="183"/>
                    </a:lnTo>
                    <a:lnTo>
                      <a:pt x="209" y="180"/>
                    </a:lnTo>
                    <a:lnTo>
                      <a:pt x="207" y="173"/>
                    </a:lnTo>
                    <a:lnTo>
                      <a:pt x="206" y="167"/>
                    </a:lnTo>
                    <a:lnTo>
                      <a:pt x="205" y="161"/>
                    </a:lnTo>
                    <a:lnTo>
                      <a:pt x="203" y="159"/>
                    </a:lnTo>
                    <a:lnTo>
                      <a:pt x="199" y="151"/>
                    </a:lnTo>
                    <a:lnTo>
                      <a:pt x="196" y="147"/>
                    </a:lnTo>
                    <a:lnTo>
                      <a:pt x="192" y="144"/>
                    </a:lnTo>
                    <a:lnTo>
                      <a:pt x="189" y="143"/>
                    </a:lnTo>
                    <a:lnTo>
                      <a:pt x="184" y="140"/>
                    </a:lnTo>
                    <a:lnTo>
                      <a:pt x="182" y="141"/>
                    </a:lnTo>
                    <a:lnTo>
                      <a:pt x="181" y="140"/>
                    </a:lnTo>
                    <a:lnTo>
                      <a:pt x="181" y="139"/>
                    </a:lnTo>
                    <a:lnTo>
                      <a:pt x="181" y="136"/>
                    </a:lnTo>
                    <a:lnTo>
                      <a:pt x="179" y="133"/>
                    </a:lnTo>
                    <a:lnTo>
                      <a:pt x="178" y="129"/>
                    </a:lnTo>
                    <a:lnTo>
                      <a:pt x="177" y="124"/>
                    </a:lnTo>
                    <a:lnTo>
                      <a:pt x="177" y="118"/>
                    </a:lnTo>
                    <a:lnTo>
                      <a:pt x="175" y="113"/>
                    </a:lnTo>
                    <a:lnTo>
                      <a:pt x="172" y="107"/>
                    </a:lnTo>
                    <a:lnTo>
                      <a:pt x="170" y="101"/>
                    </a:lnTo>
                    <a:lnTo>
                      <a:pt x="168" y="94"/>
                    </a:lnTo>
                    <a:lnTo>
                      <a:pt x="167" y="88"/>
                    </a:lnTo>
                    <a:lnTo>
                      <a:pt x="163" y="83"/>
                    </a:lnTo>
                    <a:lnTo>
                      <a:pt x="161" y="77"/>
                    </a:lnTo>
                    <a:lnTo>
                      <a:pt x="158" y="73"/>
                    </a:lnTo>
                    <a:lnTo>
                      <a:pt x="156" y="68"/>
                    </a:lnTo>
                    <a:lnTo>
                      <a:pt x="151" y="64"/>
                    </a:lnTo>
                    <a:lnTo>
                      <a:pt x="150" y="60"/>
                    </a:lnTo>
                    <a:lnTo>
                      <a:pt x="146" y="57"/>
                    </a:lnTo>
                    <a:lnTo>
                      <a:pt x="144" y="54"/>
                    </a:lnTo>
                    <a:lnTo>
                      <a:pt x="137" y="50"/>
                    </a:lnTo>
                    <a:lnTo>
                      <a:pt x="132" y="48"/>
                    </a:lnTo>
                    <a:lnTo>
                      <a:pt x="129" y="47"/>
                    </a:lnTo>
                    <a:lnTo>
                      <a:pt x="125" y="47"/>
                    </a:lnTo>
                    <a:lnTo>
                      <a:pt x="122" y="47"/>
                    </a:lnTo>
                    <a:lnTo>
                      <a:pt x="118" y="47"/>
                    </a:lnTo>
                    <a:lnTo>
                      <a:pt x="114" y="47"/>
                    </a:lnTo>
                    <a:lnTo>
                      <a:pt x="111" y="48"/>
                    </a:lnTo>
                    <a:lnTo>
                      <a:pt x="105" y="48"/>
                    </a:lnTo>
                    <a:lnTo>
                      <a:pt x="101" y="50"/>
                    </a:lnTo>
                    <a:lnTo>
                      <a:pt x="95" y="51"/>
                    </a:lnTo>
                    <a:lnTo>
                      <a:pt x="90" y="51"/>
                    </a:lnTo>
                    <a:lnTo>
                      <a:pt x="84" y="53"/>
                    </a:lnTo>
                    <a:lnTo>
                      <a:pt x="80" y="55"/>
                    </a:lnTo>
                    <a:lnTo>
                      <a:pt x="76" y="57"/>
                    </a:lnTo>
                    <a:lnTo>
                      <a:pt x="70" y="58"/>
                    </a:lnTo>
                    <a:lnTo>
                      <a:pt x="66" y="61"/>
                    </a:lnTo>
                    <a:lnTo>
                      <a:pt x="63" y="63"/>
                    </a:lnTo>
                    <a:lnTo>
                      <a:pt x="59" y="64"/>
                    </a:lnTo>
                    <a:lnTo>
                      <a:pt x="56" y="65"/>
                    </a:lnTo>
                    <a:lnTo>
                      <a:pt x="52" y="67"/>
                    </a:lnTo>
                    <a:lnTo>
                      <a:pt x="51" y="70"/>
                    </a:lnTo>
                    <a:lnTo>
                      <a:pt x="46" y="71"/>
                    </a:lnTo>
                    <a:lnTo>
                      <a:pt x="46" y="73"/>
                    </a:lnTo>
                    <a:lnTo>
                      <a:pt x="45" y="71"/>
                    </a:lnTo>
                    <a:lnTo>
                      <a:pt x="45" y="68"/>
                    </a:lnTo>
                    <a:lnTo>
                      <a:pt x="44" y="65"/>
                    </a:lnTo>
                    <a:lnTo>
                      <a:pt x="44" y="60"/>
                    </a:lnTo>
                    <a:lnTo>
                      <a:pt x="42" y="55"/>
                    </a:lnTo>
                    <a:lnTo>
                      <a:pt x="41" y="53"/>
                    </a:lnTo>
                    <a:lnTo>
                      <a:pt x="39" y="48"/>
                    </a:lnTo>
                    <a:lnTo>
                      <a:pt x="39" y="45"/>
                    </a:lnTo>
                    <a:lnTo>
                      <a:pt x="38" y="41"/>
                    </a:lnTo>
                    <a:lnTo>
                      <a:pt x="37" y="37"/>
                    </a:lnTo>
                    <a:lnTo>
                      <a:pt x="35" y="33"/>
                    </a:lnTo>
                    <a:lnTo>
                      <a:pt x="34" y="30"/>
                    </a:lnTo>
                    <a:lnTo>
                      <a:pt x="31" y="24"/>
                    </a:lnTo>
                    <a:lnTo>
                      <a:pt x="28" y="21"/>
                    </a:lnTo>
                    <a:lnTo>
                      <a:pt x="25" y="17"/>
                    </a:lnTo>
                    <a:lnTo>
                      <a:pt x="24" y="14"/>
                    </a:lnTo>
                    <a:lnTo>
                      <a:pt x="18" y="8"/>
                    </a:lnTo>
                    <a:lnTo>
                      <a:pt x="13" y="5"/>
                    </a:lnTo>
                    <a:lnTo>
                      <a:pt x="7" y="2"/>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Freeform 33"/>
              <p:cNvSpPr>
                <a:spLocks/>
              </p:cNvSpPr>
              <p:nvPr/>
            </p:nvSpPr>
            <p:spPr bwMode="auto">
              <a:xfrm>
                <a:off x="497" y="1898"/>
                <a:ext cx="67" cy="38"/>
              </a:xfrm>
              <a:custGeom>
                <a:avLst/>
                <a:gdLst>
                  <a:gd name="T0" fmla="*/ 0 w 133"/>
                  <a:gd name="T1" fmla="*/ 4 h 77"/>
                  <a:gd name="T2" fmla="*/ 1 w 133"/>
                  <a:gd name="T3" fmla="*/ 4 h 77"/>
                  <a:gd name="T4" fmla="*/ 1 w 133"/>
                  <a:gd name="T5" fmla="*/ 4 h 77"/>
                  <a:gd name="T6" fmla="*/ 1 w 133"/>
                  <a:gd name="T7" fmla="*/ 4 h 77"/>
                  <a:gd name="T8" fmla="*/ 1 w 133"/>
                  <a:gd name="T9" fmla="*/ 4 h 77"/>
                  <a:gd name="T10" fmla="*/ 2 w 133"/>
                  <a:gd name="T11" fmla="*/ 3 h 77"/>
                  <a:gd name="T12" fmla="*/ 2 w 133"/>
                  <a:gd name="T13" fmla="*/ 3 h 77"/>
                  <a:gd name="T14" fmla="*/ 2 w 133"/>
                  <a:gd name="T15" fmla="*/ 3 h 77"/>
                  <a:gd name="T16" fmla="*/ 2 w 133"/>
                  <a:gd name="T17" fmla="*/ 3 h 77"/>
                  <a:gd name="T18" fmla="*/ 3 w 133"/>
                  <a:gd name="T19" fmla="*/ 3 h 77"/>
                  <a:gd name="T20" fmla="*/ 3 w 133"/>
                  <a:gd name="T21" fmla="*/ 3 h 77"/>
                  <a:gd name="T22" fmla="*/ 3 w 133"/>
                  <a:gd name="T23" fmla="*/ 3 h 77"/>
                  <a:gd name="T24" fmla="*/ 4 w 133"/>
                  <a:gd name="T25" fmla="*/ 3 h 77"/>
                  <a:gd name="T26" fmla="*/ 4 w 133"/>
                  <a:gd name="T27" fmla="*/ 3 h 77"/>
                  <a:gd name="T28" fmla="*/ 4 w 133"/>
                  <a:gd name="T29" fmla="*/ 2 h 77"/>
                  <a:gd name="T30" fmla="*/ 4 w 133"/>
                  <a:gd name="T31" fmla="*/ 2 h 77"/>
                  <a:gd name="T32" fmla="*/ 5 w 133"/>
                  <a:gd name="T33" fmla="*/ 2 h 77"/>
                  <a:gd name="T34" fmla="*/ 5 w 133"/>
                  <a:gd name="T35" fmla="*/ 1 h 77"/>
                  <a:gd name="T36" fmla="*/ 6 w 133"/>
                  <a:gd name="T37" fmla="*/ 1 h 77"/>
                  <a:gd name="T38" fmla="*/ 6 w 133"/>
                  <a:gd name="T39" fmla="*/ 0 h 77"/>
                  <a:gd name="T40" fmla="*/ 6 w 133"/>
                  <a:gd name="T41" fmla="*/ 0 h 77"/>
                  <a:gd name="T42" fmla="*/ 7 w 133"/>
                  <a:gd name="T43" fmla="*/ 0 h 77"/>
                  <a:gd name="T44" fmla="*/ 7 w 133"/>
                  <a:gd name="T45" fmla="*/ 0 h 77"/>
                  <a:gd name="T46" fmla="*/ 7 w 133"/>
                  <a:gd name="T47" fmla="*/ 0 h 77"/>
                  <a:gd name="T48" fmla="*/ 8 w 133"/>
                  <a:gd name="T49" fmla="*/ 0 h 77"/>
                  <a:gd name="T50" fmla="*/ 8 w 133"/>
                  <a:gd name="T51" fmla="*/ 0 h 77"/>
                  <a:gd name="T52" fmla="*/ 8 w 133"/>
                  <a:gd name="T53" fmla="*/ 0 h 77"/>
                  <a:gd name="T54" fmla="*/ 9 w 133"/>
                  <a:gd name="T55" fmla="*/ 0 h 77"/>
                  <a:gd name="T56" fmla="*/ 9 w 133"/>
                  <a:gd name="T57" fmla="*/ 0 h 77"/>
                  <a:gd name="T58" fmla="*/ 9 w 133"/>
                  <a:gd name="T59" fmla="*/ 0 h 77"/>
                  <a:gd name="T60" fmla="*/ 9 w 133"/>
                  <a:gd name="T61" fmla="*/ 0 h 77"/>
                  <a:gd name="T62" fmla="*/ 8 w 133"/>
                  <a:gd name="T63" fmla="*/ 0 h 77"/>
                  <a:gd name="T64" fmla="*/ 8 w 133"/>
                  <a:gd name="T65" fmla="*/ 0 h 77"/>
                  <a:gd name="T66" fmla="*/ 8 w 133"/>
                  <a:gd name="T67" fmla="*/ 0 h 77"/>
                  <a:gd name="T68" fmla="*/ 7 w 133"/>
                  <a:gd name="T69" fmla="*/ 1 h 77"/>
                  <a:gd name="T70" fmla="*/ 7 w 133"/>
                  <a:gd name="T71" fmla="*/ 1 h 77"/>
                  <a:gd name="T72" fmla="*/ 7 w 133"/>
                  <a:gd name="T73" fmla="*/ 1 h 77"/>
                  <a:gd name="T74" fmla="*/ 6 w 133"/>
                  <a:gd name="T75" fmla="*/ 1 h 77"/>
                  <a:gd name="T76" fmla="*/ 6 w 133"/>
                  <a:gd name="T77" fmla="*/ 2 h 77"/>
                  <a:gd name="T78" fmla="*/ 6 w 133"/>
                  <a:gd name="T79" fmla="*/ 2 h 77"/>
                  <a:gd name="T80" fmla="*/ 6 w 133"/>
                  <a:gd name="T81" fmla="*/ 2 h 77"/>
                  <a:gd name="T82" fmla="*/ 6 w 133"/>
                  <a:gd name="T83" fmla="*/ 3 h 77"/>
                  <a:gd name="T84" fmla="*/ 6 w 133"/>
                  <a:gd name="T85" fmla="*/ 3 h 77"/>
                  <a:gd name="T86" fmla="*/ 5 w 133"/>
                  <a:gd name="T87" fmla="*/ 3 h 77"/>
                  <a:gd name="T88" fmla="*/ 5 w 133"/>
                  <a:gd name="T89" fmla="*/ 3 h 77"/>
                  <a:gd name="T90" fmla="*/ 5 w 133"/>
                  <a:gd name="T91" fmla="*/ 3 h 77"/>
                  <a:gd name="T92" fmla="*/ 5 w 133"/>
                  <a:gd name="T93" fmla="*/ 3 h 77"/>
                  <a:gd name="T94" fmla="*/ 4 w 133"/>
                  <a:gd name="T95" fmla="*/ 4 h 77"/>
                  <a:gd name="T96" fmla="*/ 4 w 133"/>
                  <a:gd name="T97" fmla="*/ 4 h 77"/>
                  <a:gd name="T98" fmla="*/ 4 w 133"/>
                  <a:gd name="T99" fmla="*/ 4 h 77"/>
                  <a:gd name="T100" fmla="*/ 3 w 133"/>
                  <a:gd name="T101" fmla="*/ 4 h 77"/>
                  <a:gd name="T102" fmla="*/ 3 w 133"/>
                  <a:gd name="T103" fmla="*/ 4 h 77"/>
                  <a:gd name="T104" fmla="*/ 3 w 133"/>
                  <a:gd name="T105" fmla="*/ 4 h 77"/>
                  <a:gd name="T106" fmla="*/ 3 w 133"/>
                  <a:gd name="T107" fmla="*/ 4 h 77"/>
                  <a:gd name="T108" fmla="*/ 2 w 133"/>
                  <a:gd name="T109" fmla="*/ 4 h 77"/>
                  <a:gd name="T110" fmla="*/ 2 w 133"/>
                  <a:gd name="T111" fmla="*/ 4 h 77"/>
                  <a:gd name="T112" fmla="*/ 2 w 133"/>
                  <a:gd name="T113" fmla="*/ 4 h 77"/>
                  <a:gd name="T114" fmla="*/ 2 w 133"/>
                  <a:gd name="T115" fmla="*/ 4 h 77"/>
                  <a:gd name="T116" fmla="*/ 1 w 133"/>
                  <a:gd name="T117" fmla="*/ 4 h 77"/>
                  <a:gd name="T118" fmla="*/ 1 w 133"/>
                  <a:gd name="T119" fmla="*/ 4 h 77"/>
                  <a:gd name="T120" fmla="*/ 1 w 133"/>
                  <a:gd name="T121" fmla="*/ 4 h 77"/>
                  <a:gd name="T122" fmla="*/ 0 w 133"/>
                  <a:gd name="T123" fmla="*/ 4 h 77"/>
                  <a:gd name="T124" fmla="*/ 0 w 133"/>
                  <a:gd name="T125" fmla="*/ 4 h 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3"/>
                  <a:gd name="T190" fmla="*/ 0 h 77"/>
                  <a:gd name="T191" fmla="*/ 133 w 133"/>
                  <a:gd name="T192" fmla="*/ 77 h 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3" h="77">
                    <a:moveTo>
                      <a:pt x="0" y="67"/>
                    </a:moveTo>
                    <a:lnTo>
                      <a:pt x="1" y="67"/>
                    </a:lnTo>
                    <a:lnTo>
                      <a:pt x="7" y="67"/>
                    </a:lnTo>
                    <a:lnTo>
                      <a:pt x="10" y="65"/>
                    </a:lnTo>
                    <a:lnTo>
                      <a:pt x="14" y="64"/>
                    </a:lnTo>
                    <a:lnTo>
                      <a:pt x="18" y="63"/>
                    </a:lnTo>
                    <a:lnTo>
                      <a:pt x="22" y="63"/>
                    </a:lnTo>
                    <a:lnTo>
                      <a:pt x="28" y="60"/>
                    </a:lnTo>
                    <a:lnTo>
                      <a:pt x="32" y="60"/>
                    </a:lnTo>
                    <a:lnTo>
                      <a:pt x="38" y="57"/>
                    </a:lnTo>
                    <a:lnTo>
                      <a:pt x="42" y="55"/>
                    </a:lnTo>
                    <a:lnTo>
                      <a:pt x="48" y="54"/>
                    </a:lnTo>
                    <a:lnTo>
                      <a:pt x="52" y="51"/>
                    </a:lnTo>
                    <a:lnTo>
                      <a:pt x="55" y="48"/>
                    </a:lnTo>
                    <a:lnTo>
                      <a:pt x="59" y="45"/>
                    </a:lnTo>
                    <a:lnTo>
                      <a:pt x="64" y="38"/>
                    </a:lnTo>
                    <a:lnTo>
                      <a:pt x="70" y="33"/>
                    </a:lnTo>
                    <a:lnTo>
                      <a:pt x="76" y="25"/>
                    </a:lnTo>
                    <a:lnTo>
                      <a:pt x="81" y="21"/>
                    </a:lnTo>
                    <a:lnTo>
                      <a:pt x="88" y="15"/>
                    </a:lnTo>
                    <a:lnTo>
                      <a:pt x="94" y="11"/>
                    </a:lnTo>
                    <a:lnTo>
                      <a:pt x="98" y="7"/>
                    </a:lnTo>
                    <a:lnTo>
                      <a:pt x="104" y="4"/>
                    </a:lnTo>
                    <a:lnTo>
                      <a:pt x="109" y="2"/>
                    </a:lnTo>
                    <a:lnTo>
                      <a:pt x="115" y="1"/>
                    </a:lnTo>
                    <a:lnTo>
                      <a:pt x="120" y="0"/>
                    </a:lnTo>
                    <a:lnTo>
                      <a:pt x="126" y="0"/>
                    </a:lnTo>
                    <a:lnTo>
                      <a:pt x="129" y="0"/>
                    </a:lnTo>
                    <a:lnTo>
                      <a:pt x="132" y="1"/>
                    </a:lnTo>
                    <a:lnTo>
                      <a:pt x="133" y="2"/>
                    </a:lnTo>
                    <a:lnTo>
                      <a:pt x="132" y="4"/>
                    </a:lnTo>
                    <a:lnTo>
                      <a:pt x="127" y="7"/>
                    </a:lnTo>
                    <a:lnTo>
                      <a:pt x="122" y="10"/>
                    </a:lnTo>
                    <a:lnTo>
                      <a:pt x="116" y="12"/>
                    </a:lnTo>
                    <a:lnTo>
                      <a:pt x="111" y="18"/>
                    </a:lnTo>
                    <a:lnTo>
                      <a:pt x="104" y="21"/>
                    </a:lnTo>
                    <a:lnTo>
                      <a:pt x="98" y="25"/>
                    </a:lnTo>
                    <a:lnTo>
                      <a:pt x="94" y="31"/>
                    </a:lnTo>
                    <a:lnTo>
                      <a:pt x="90" y="37"/>
                    </a:lnTo>
                    <a:lnTo>
                      <a:pt x="87" y="41"/>
                    </a:lnTo>
                    <a:lnTo>
                      <a:pt x="85" y="45"/>
                    </a:lnTo>
                    <a:lnTo>
                      <a:pt x="83" y="48"/>
                    </a:lnTo>
                    <a:lnTo>
                      <a:pt x="81" y="53"/>
                    </a:lnTo>
                    <a:lnTo>
                      <a:pt x="78" y="55"/>
                    </a:lnTo>
                    <a:lnTo>
                      <a:pt x="74" y="60"/>
                    </a:lnTo>
                    <a:lnTo>
                      <a:pt x="70" y="60"/>
                    </a:lnTo>
                    <a:lnTo>
                      <a:pt x="67" y="63"/>
                    </a:lnTo>
                    <a:lnTo>
                      <a:pt x="63" y="64"/>
                    </a:lnTo>
                    <a:lnTo>
                      <a:pt x="59" y="67"/>
                    </a:lnTo>
                    <a:lnTo>
                      <a:pt x="53" y="67"/>
                    </a:lnTo>
                    <a:lnTo>
                      <a:pt x="48" y="68"/>
                    </a:lnTo>
                    <a:lnTo>
                      <a:pt x="42" y="70"/>
                    </a:lnTo>
                    <a:lnTo>
                      <a:pt x="39" y="71"/>
                    </a:lnTo>
                    <a:lnTo>
                      <a:pt x="35" y="73"/>
                    </a:lnTo>
                    <a:lnTo>
                      <a:pt x="31" y="74"/>
                    </a:lnTo>
                    <a:lnTo>
                      <a:pt x="27" y="74"/>
                    </a:lnTo>
                    <a:lnTo>
                      <a:pt x="24" y="76"/>
                    </a:lnTo>
                    <a:lnTo>
                      <a:pt x="18" y="76"/>
                    </a:lnTo>
                    <a:lnTo>
                      <a:pt x="14" y="77"/>
                    </a:lnTo>
                    <a:lnTo>
                      <a:pt x="11" y="77"/>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1" name="Freeform 34"/>
              <p:cNvSpPr>
                <a:spLocks/>
              </p:cNvSpPr>
              <p:nvPr/>
            </p:nvSpPr>
            <p:spPr bwMode="auto">
              <a:xfrm>
                <a:off x="598" y="1959"/>
                <a:ext cx="18" cy="38"/>
              </a:xfrm>
              <a:custGeom>
                <a:avLst/>
                <a:gdLst>
                  <a:gd name="T0" fmla="*/ 2 w 36"/>
                  <a:gd name="T1" fmla="*/ 1 h 76"/>
                  <a:gd name="T2" fmla="*/ 2 w 36"/>
                  <a:gd name="T3" fmla="*/ 1 h 76"/>
                  <a:gd name="T4" fmla="*/ 1 w 36"/>
                  <a:gd name="T5" fmla="*/ 0 h 76"/>
                  <a:gd name="T6" fmla="*/ 1 w 36"/>
                  <a:gd name="T7" fmla="*/ 0 h 76"/>
                  <a:gd name="T8" fmla="*/ 1 w 36"/>
                  <a:gd name="T9" fmla="*/ 0 h 76"/>
                  <a:gd name="T10" fmla="*/ 1 w 36"/>
                  <a:gd name="T11" fmla="*/ 0 h 76"/>
                  <a:gd name="T12" fmla="*/ 1 w 36"/>
                  <a:gd name="T13" fmla="*/ 1 h 76"/>
                  <a:gd name="T14" fmla="*/ 1 w 36"/>
                  <a:gd name="T15" fmla="*/ 1 h 76"/>
                  <a:gd name="T16" fmla="*/ 1 w 36"/>
                  <a:gd name="T17" fmla="*/ 1 h 76"/>
                  <a:gd name="T18" fmla="*/ 1 w 36"/>
                  <a:gd name="T19" fmla="*/ 1 h 76"/>
                  <a:gd name="T20" fmla="*/ 1 w 36"/>
                  <a:gd name="T21" fmla="*/ 1 h 76"/>
                  <a:gd name="T22" fmla="*/ 0 w 36"/>
                  <a:gd name="T23" fmla="*/ 2 h 76"/>
                  <a:gd name="T24" fmla="*/ 0 w 36"/>
                  <a:gd name="T25" fmla="*/ 2 h 76"/>
                  <a:gd name="T26" fmla="*/ 0 w 36"/>
                  <a:gd name="T27" fmla="*/ 3 h 76"/>
                  <a:gd name="T28" fmla="*/ 0 w 36"/>
                  <a:gd name="T29" fmla="*/ 3 h 76"/>
                  <a:gd name="T30" fmla="*/ 0 w 36"/>
                  <a:gd name="T31" fmla="*/ 3 h 76"/>
                  <a:gd name="T32" fmla="*/ 0 w 36"/>
                  <a:gd name="T33" fmla="*/ 3 h 76"/>
                  <a:gd name="T34" fmla="*/ 0 w 36"/>
                  <a:gd name="T35" fmla="*/ 4 h 76"/>
                  <a:gd name="T36" fmla="*/ 1 w 36"/>
                  <a:gd name="T37" fmla="*/ 4 h 76"/>
                  <a:gd name="T38" fmla="*/ 1 w 36"/>
                  <a:gd name="T39" fmla="*/ 4 h 76"/>
                  <a:gd name="T40" fmla="*/ 1 w 36"/>
                  <a:gd name="T41" fmla="*/ 5 h 76"/>
                  <a:gd name="T42" fmla="*/ 1 w 36"/>
                  <a:gd name="T43" fmla="*/ 5 h 76"/>
                  <a:gd name="T44" fmla="*/ 1 w 36"/>
                  <a:gd name="T45" fmla="*/ 5 h 76"/>
                  <a:gd name="T46" fmla="*/ 1 w 36"/>
                  <a:gd name="T47" fmla="*/ 5 h 76"/>
                  <a:gd name="T48" fmla="*/ 1 w 36"/>
                  <a:gd name="T49" fmla="*/ 5 h 76"/>
                  <a:gd name="T50" fmla="*/ 1 w 36"/>
                  <a:gd name="T51" fmla="*/ 5 h 76"/>
                  <a:gd name="T52" fmla="*/ 2 w 36"/>
                  <a:gd name="T53" fmla="*/ 5 h 76"/>
                  <a:gd name="T54" fmla="*/ 2 w 36"/>
                  <a:gd name="T55" fmla="*/ 5 h 76"/>
                  <a:gd name="T56" fmla="*/ 2 w 36"/>
                  <a:gd name="T57" fmla="*/ 5 h 76"/>
                  <a:gd name="T58" fmla="*/ 3 w 36"/>
                  <a:gd name="T59" fmla="*/ 5 h 76"/>
                  <a:gd name="T60" fmla="*/ 3 w 36"/>
                  <a:gd name="T61" fmla="*/ 5 h 76"/>
                  <a:gd name="T62" fmla="*/ 3 w 36"/>
                  <a:gd name="T63" fmla="*/ 4 h 76"/>
                  <a:gd name="T64" fmla="*/ 3 w 36"/>
                  <a:gd name="T65" fmla="*/ 4 h 76"/>
                  <a:gd name="T66" fmla="*/ 3 w 36"/>
                  <a:gd name="T67" fmla="*/ 4 h 76"/>
                  <a:gd name="T68" fmla="*/ 3 w 36"/>
                  <a:gd name="T69" fmla="*/ 4 h 76"/>
                  <a:gd name="T70" fmla="*/ 3 w 36"/>
                  <a:gd name="T71" fmla="*/ 3 h 76"/>
                  <a:gd name="T72" fmla="*/ 3 w 36"/>
                  <a:gd name="T73" fmla="*/ 3 h 76"/>
                  <a:gd name="T74" fmla="*/ 3 w 36"/>
                  <a:gd name="T75" fmla="*/ 3 h 76"/>
                  <a:gd name="T76" fmla="*/ 3 w 36"/>
                  <a:gd name="T77" fmla="*/ 3 h 76"/>
                  <a:gd name="T78" fmla="*/ 2 w 36"/>
                  <a:gd name="T79" fmla="*/ 2 h 76"/>
                  <a:gd name="T80" fmla="*/ 2 w 36"/>
                  <a:gd name="T81" fmla="*/ 2 h 76"/>
                  <a:gd name="T82" fmla="*/ 2 w 36"/>
                  <a:gd name="T83" fmla="*/ 1 h 76"/>
                  <a:gd name="T84" fmla="*/ 2 w 36"/>
                  <a:gd name="T85" fmla="*/ 1 h 76"/>
                  <a:gd name="T86" fmla="*/ 2 w 36"/>
                  <a:gd name="T87" fmla="*/ 1 h 76"/>
                  <a:gd name="T88" fmla="*/ 2 w 36"/>
                  <a:gd name="T89" fmla="*/ 1 h 76"/>
                  <a:gd name="T90" fmla="*/ 2 w 36"/>
                  <a:gd name="T91" fmla="*/ 1 h 76"/>
                  <a:gd name="T92" fmla="*/ 2 w 36"/>
                  <a:gd name="T93" fmla="*/ 1 h 76"/>
                  <a:gd name="T94" fmla="*/ 2 w 36"/>
                  <a:gd name="T95" fmla="*/ 1 h 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
                  <a:gd name="T145" fmla="*/ 0 h 76"/>
                  <a:gd name="T146" fmla="*/ 36 w 36"/>
                  <a:gd name="T147" fmla="*/ 76 h 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 h="76">
                    <a:moveTo>
                      <a:pt x="26" y="8"/>
                    </a:moveTo>
                    <a:lnTo>
                      <a:pt x="23" y="3"/>
                    </a:lnTo>
                    <a:lnTo>
                      <a:pt x="19" y="0"/>
                    </a:lnTo>
                    <a:lnTo>
                      <a:pt x="16" y="0"/>
                    </a:lnTo>
                    <a:lnTo>
                      <a:pt x="14" y="0"/>
                    </a:lnTo>
                    <a:lnTo>
                      <a:pt x="9" y="0"/>
                    </a:lnTo>
                    <a:lnTo>
                      <a:pt x="7" y="3"/>
                    </a:lnTo>
                    <a:lnTo>
                      <a:pt x="5" y="8"/>
                    </a:lnTo>
                    <a:lnTo>
                      <a:pt x="4" y="13"/>
                    </a:lnTo>
                    <a:lnTo>
                      <a:pt x="2" y="15"/>
                    </a:lnTo>
                    <a:lnTo>
                      <a:pt x="1" y="20"/>
                    </a:lnTo>
                    <a:lnTo>
                      <a:pt x="0" y="23"/>
                    </a:lnTo>
                    <a:lnTo>
                      <a:pt x="0" y="29"/>
                    </a:lnTo>
                    <a:lnTo>
                      <a:pt x="0" y="33"/>
                    </a:lnTo>
                    <a:lnTo>
                      <a:pt x="0" y="39"/>
                    </a:lnTo>
                    <a:lnTo>
                      <a:pt x="0" y="43"/>
                    </a:lnTo>
                    <a:lnTo>
                      <a:pt x="0" y="49"/>
                    </a:lnTo>
                    <a:lnTo>
                      <a:pt x="0" y="53"/>
                    </a:lnTo>
                    <a:lnTo>
                      <a:pt x="1" y="58"/>
                    </a:lnTo>
                    <a:lnTo>
                      <a:pt x="1" y="62"/>
                    </a:lnTo>
                    <a:lnTo>
                      <a:pt x="2" y="66"/>
                    </a:lnTo>
                    <a:lnTo>
                      <a:pt x="5" y="71"/>
                    </a:lnTo>
                    <a:lnTo>
                      <a:pt x="9" y="75"/>
                    </a:lnTo>
                    <a:lnTo>
                      <a:pt x="12" y="75"/>
                    </a:lnTo>
                    <a:lnTo>
                      <a:pt x="16" y="75"/>
                    </a:lnTo>
                    <a:lnTo>
                      <a:pt x="19" y="75"/>
                    </a:lnTo>
                    <a:lnTo>
                      <a:pt x="25" y="76"/>
                    </a:lnTo>
                    <a:lnTo>
                      <a:pt x="28" y="75"/>
                    </a:lnTo>
                    <a:lnTo>
                      <a:pt x="32" y="73"/>
                    </a:lnTo>
                    <a:lnTo>
                      <a:pt x="33" y="71"/>
                    </a:lnTo>
                    <a:lnTo>
                      <a:pt x="36" y="68"/>
                    </a:lnTo>
                    <a:lnTo>
                      <a:pt x="36" y="63"/>
                    </a:lnTo>
                    <a:lnTo>
                      <a:pt x="36" y="62"/>
                    </a:lnTo>
                    <a:lnTo>
                      <a:pt x="36" y="58"/>
                    </a:lnTo>
                    <a:lnTo>
                      <a:pt x="36" y="53"/>
                    </a:lnTo>
                    <a:lnTo>
                      <a:pt x="35" y="49"/>
                    </a:lnTo>
                    <a:lnTo>
                      <a:pt x="35" y="43"/>
                    </a:lnTo>
                    <a:lnTo>
                      <a:pt x="33" y="39"/>
                    </a:lnTo>
                    <a:lnTo>
                      <a:pt x="33" y="35"/>
                    </a:lnTo>
                    <a:lnTo>
                      <a:pt x="32" y="29"/>
                    </a:lnTo>
                    <a:lnTo>
                      <a:pt x="32" y="25"/>
                    </a:lnTo>
                    <a:lnTo>
                      <a:pt x="30" y="20"/>
                    </a:lnTo>
                    <a:lnTo>
                      <a:pt x="30" y="16"/>
                    </a:lnTo>
                    <a:lnTo>
                      <a:pt x="29" y="13"/>
                    </a:lnTo>
                    <a:lnTo>
                      <a:pt x="28" y="10"/>
                    </a:lnTo>
                    <a:lnTo>
                      <a:pt x="28" y="8"/>
                    </a:lnTo>
                    <a:lnTo>
                      <a:pt x="26"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2" name="Freeform 35"/>
              <p:cNvSpPr>
                <a:spLocks/>
              </p:cNvSpPr>
              <p:nvPr/>
            </p:nvSpPr>
            <p:spPr bwMode="auto">
              <a:xfrm>
                <a:off x="744" y="1934"/>
                <a:ext cx="20" cy="40"/>
              </a:xfrm>
              <a:custGeom>
                <a:avLst/>
                <a:gdLst>
                  <a:gd name="T0" fmla="*/ 1 w 41"/>
                  <a:gd name="T1" fmla="*/ 1 h 78"/>
                  <a:gd name="T2" fmla="*/ 0 w 41"/>
                  <a:gd name="T3" fmla="*/ 0 h 78"/>
                  <a:gd name="T4" fmla="*/ 0 w 41"/>
                  <a:gd name="T5" fmla="*/ 1 h 78"/>
                  <a:gd name="T6" fmla="*/ 0 w 41"/>
                  <a:gd name="T7" fmla="*/ 1 h 78"/>
                  <a:gd name="T8" fmla="*/ 0 w 41"/>
                  <a:gd name="T9" fmla="*/ 1 h 78"/>
                  <a:gd name="T10" fmla="*/ 0 w 41"/>
                  <a:gd name="T11" fmla="*/ 1 h 78"/>
                  <a:gd name="T12" fmla="*/ 0 w 41"/>
                  <a:gd name="T13" fmla="*/ 1 h 78"/>
                  <a:gd name="T14" fmla="*/ 0 w 41"/>
                  <a:gd name="T15" fmla="*/ 2 h 78"/>
                  <a:gd name="T16" fmla="*/ 0 w 41"/>
                  <a:gd name="T17" fmla="*/ 2 h 78"/>
                  <a:gd name="T18" fmla="*/ 0 w 41"/>
                  <a:gd name="T19" fmla="*/ 2 h 78"/>
                  <a:gd name="T20" fmla="*/ 0 w 41"/>
                  <a:gd name="T21" fmla="*/ 2 h 78"/>
                  <a:gd name="T22" fmla="*/ 0 w 41"/>
                  <a:gd name="T23" fmla="*/ 3 h 78"/>
                  <a:gd name="T24" fmla="*/ 0 w 41"/>
                  <a:gd name="T25" fmla="*/ 3 h 78"/>
                  <a:gd name="T26" fmla="*/ 0 w 41"/>
                  <a:gd name="T27" fmla="*/ 3 h 78"/>
                  <a:gd name="T28" fmla="*/ 0 w 41"/>
                  <a:gd name="T29" fmla="*/ 4 h 78"/>
                  <a:gd name="T30" fmla="*/ 0 w 41"/>
                  <a:gd name="T31" fmla="*/ 4 h 78"/>
                  <a:gd name="T32" fmla="*/ 0 w 41"/>
                  <a:gd name="T33" fmla="*/ 4 h 78"/>
                  <a:gd name="T34" fmla="*/ 0 w 41"/>
                  <a:gd name="T35" fmla="*/ 4 h 78"/>
                  <a:gd name="T36" fmla="*/ 0 w 41"/>
                  <a:gd name="T37" fmla="*/ 5 h 78"/>
                  <a:gd name="T38" fmla="*/ 0 w 41"/>
                  <a:gd name="T39" fmla="*/ 5 h 78"/>
                  <a:gd name="T40" fmla="*/ 0 w 41"/>
                  <a:gd name="T41" fmla="*/ 5 h 78"/>
                  <a:gd name="T42" fmla="*/ 0 w 41"/>
                  <a:gd name="T43" fmla="*/ 5 h 78"/>
                  <a:gd name="T44" fmla="*/ 0 w 41"/>
                  <a:gd name="T45" fmla="*/ 5 h 78"/>
                  <a:gd name="T46" fmla="*/ 0 w 41"/>
                  <a:gd name="T47" fmla="*/ 5 h 78"/>
                  <a:gd name="T48" fmla="*/ 1 w 41"/>
                  <a:gd name="T49" fmla="*/ 6 h 78"/>
                  <a:gd name="T50" fmla="*/ 1 w 41"/>
                  <a:gd name="T51" fmla="*/ 6 h 78"/>
                  <a:gd name="T52" fmla="*/ 1 w 41"/>
                  <a:gd name="T53" fmla="*/ 5 h 78"/>
                  <a:gd name="T54" fmla="*/ 2 w 41"/>
                  <a:gd name="T55" fmla="*/ 5 h 78"/>
                  <a:gd name="T56" fmla="*/ 2 w 41"/>
                  <a:gd name="T57" fmla="*/ 5 h 78"/>
                  <a:gd name="T58" fmla="*/ 2 w 41"/>
                  <a:gd name="T59" fmla="*/ 5 h 78"/>
                  <a:gd name="T60" fmla="*/ 2 w 41"/>
                  <a:gd name="T61" fmla="*/ 5 h 78"/>
                  <a:gd name="T62" fmla="*/ 2 w 41"/>
                  <a:gd name="T63" fmla="*/ 4 h 78"/>
                  <a:gd name="T64" fmla="*/ 2 w 41"/>
                  <a:gd name="T65" fmla="*/ 4 h 78"/>
                  <a:gd name="T66" fmla="*/ 2 w 41"/>
                  <a:gd name="T67" fmla="*/ 4 h 78"/>
                  <a:gd name="T68" fmla="*/ 2 w 41"/>
                  <a:gd name="T69" fmla="*/ 4 h 78"/>
                  <a:gd name="T70" fmla="*/ 2 w 41"/>
                  <a:gd name="T71" fmla="*/ 3 h 78"/>
                  <a:gd name="T72" fmla="*/ 2 w 41"/>
                  <a:gd name="T73" fmla="*/ 3 h 78"/>
                  <a:gd name="T74" fmla="*/ 2 w 41"/>
                  <a:gd name="T75" fmla="*/ 3 h 78"/>
                  <a:gd name="T76" fmla="*/ 2 w 41"/>
                  <a:gd name="T77" fmla="*/ 2 h 78"/>
                  <a:gd name="T78" fmla="*/ 1 w 41"/>
                  <a:gd name="T79" fmla="*/ 2 h 78"/>
                  <a:gd name="T80" fmla="*/ 1 w 41"/>
                  <a:gd name="T81" fmla="*/ 2 h 78"/>
                  <a:gd name="T82" fmla="*/ 1 w 41"/>
                  <a:gd name="T83" fmla="*/ 2 h 78"/>
                  <a:gd name="T84" fmla="*/ 1 w 41"/>
                  <a:gd name="T85" fmla="*/ 1 h 78"/>
                  <a:gd name="T86" fmla="*/ 1 w 41"/>
                  <a:gd name="T87" fmla="*/ 1 h 78"/>
                  <a:gd name="T88" fmla="*/ 1 w 41"/>
                  <a:gd name="T89" fmla="*/ 1 h 78"/>
                  <a:gd name="T90" fmla="*/ 1 w 41"/>
                  <a:gd name="T91" fmla="*/ 1 h 78"/>
                  <a:gd name="T92" fmla="*/ 1 w 41"/>
                  <a:gd name="T93" fmla="*/ 1 h 78"/>
                  <a:gd name="T94" fmla="*/ 1 w 41"/>
                  <a:gd name="T95" fmla="*/ 1 h 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
                  <a:gd name="T145" fmla="*/ 0 h 78"/>
                  <a:gd name="T146" fmla="*/ 41 w 41"/>
                  <a:gd name="T147" fmla="*/ 78 h 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 h="78">
                    <a:moveTo>
                      <a:pt x="21" y="3"/>
                    </a:moveTo>
                    <a:lnTo>
                      <a:pt x="14" y="0"/>
                    </a:lnTo>
                    <a:lnTo>
                      <a:pt x="9" y="3"/>
                    </a:lnTo>
                    <a:lnTo>
                      <a:pt x="6" y="4"/>
                    </a:lnTo>
                    <a:lnTo>
                      <a:pt x="3" y="8"/>
                    </a:lnTo>
                    <a:lnTo>
                      <a:pt x="2" y="11"/>
                    </a:lnTo>
                    <a:lnTo>
                      <a:pt x="2" y="15"/>
                    </a:lnTo>
                    <a:lnTo>
                      <a:pt x="2" y="18"/>
                    </a:lnTo>
                    <a:lnTo>
                      <a:pt x="2" y="21"/>
                    </a:lnTo>
                    <a:lnTo>
                      <a:pt x="2" y="24"/>
                    </a:lnTo>
                    <a:lnTo>
                      <a:pt x="2" y="28"/>
                    </a:lnTo>
                    <a:lnTo>
                      <a:pt x="0" y="33"/>
                    </a:lnTo>
                    <a:lnTo>
                      <a:pt x="0" y="37"/>
                    </a:lnTo>
                    <a:lnTo>
                      <a:pt x="0" y="43"/>
                    </a:lnTo>
                    <a:lnTo>
                      <a:pt x="2" y="48"/>
                    </a:lnTo>
                    <a:lnTo>
                      <a:pt x="2" y="53"/>
                    </a:lnTo>
                    <a:lnTo>
                      <a:pt x="2" y="57"/>
                    </a:lnTo>
                    <a:lnTo>
                      <a:pt x="2" y="61"/>
                    </a:lnTo>
                    <a:lnTo>
                      <a:pt x="5" y="66"/>
                    </a:lnTo>
                    <a:lnTo>
                      <a:pt x="5" y="68"/>
                    </a:lnTo>
                    <a:lnTo>
                      <a:pt x="6" y="71"/>
                    </a:lnTo>
                    <a:lnTo>
                      <a:pt x="7" y="74"/>
                    </a:lnTo>
                    <a:lnTo>
                      <a:pt x="10" y="76"/>
                    </a:lnTo>
                    <a:lnTo>
                      <a:pt x="14" y="77"/>
                    </a:lnTo>
                    <a:lnTo>
                      <a:pt x="19" y="78"/>
                    </a:lnTo>
                    <a:lnTo>
                      <a:pt x="24" y="78"/>
                    </a:lnTo>
                    <a:lnTo>
                      <a:pt x="30" y="77"/>
                    </a:lnTo>
                    <a:lnTo>
                      <a:pt x="34" y="76"/>
                    </a:lnTo>
                    <a:lnTo>
                      <a:pt x="38" y="74"/>
                    </a:lnTo>
                    <a:lnTo>
                      <a:pt x="40" y="70"/>
                    </a:lnTo>
                    <a:lnTo>
                      <a:pt x="41" y="67"/>
                    </a:lnTo>
                    <a:lnTo>
                      <a:pt x="41" y="63"/>
                    </a:lnTo>
                    <a:lnTo>
                      <a:pt x="40" y="60"/>
                    </a:lnTo>
                    <a:lnTo>
                      <a:pt x="40" y="56"/>
                    </a:lnTo>
                    <a:lnTo>
                      <a:pt x="40" y="51"/>
                    </a:lnTo>
                    <a:lnTo>
                      <a:pt x="37" y="47"/>
                    </a:lnTo>
                    <a:lnTo>
                      <a:pt x="35" y="41"/>
                    </a:lnTo>
                    <a:lnTo>
                      <a:pt x="34" y="35"/>
                    </a:lnTo>
                    <a:lnTo>
                      <a:pt x="33" y="31"/>
                    </a:lnTo>
                    <a:lnTo>
                      <a:pt x="31" y="27"/>
                    </a:lnTo>
                    <a:lnTo>
                      <a:pt x="30" y="21"/>
                    </a:lnTo>
                    <a:lnTo>
                      <a:pt x="27" y="17"/>
                    </a:lnTo>
                    <a:lnTo>
                      <a:pt x="26" y="14"/>
                    </a:lnTo>
                    <a:lnTo>
                      <a:pt x="24" y="10"/>
                    </a:lnTo>
                    <a:lnTo>
                      <a:pt x="23" y="7"/>
                    </a:lnTo>
                    <a:lnTo>
                      <a:pt x="21" y="4"/>
                    </a:lnTo>
                    <a:lnTo>
                      <a:pt x="2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3" name="Freeform 36"/>
              <p:cNvSpPr>
                <a:spLocks/>
              </p:cNvSpPr>
              <p:nvPr/>
            </p:nvSpPr>
            <p:spPr bwMode="auto">
              <a:xfrm>
                <a:off x="664" y="1998"/>
                <a:ext cx="51" cy="32"/>
              </a:xfrm>
              <a:custGeom>
                <a:avLst/>
                <a:gdLst>
                  <a:gd name="T0" fmla="*/ 6 w 102"/>
                  <a:gd name="T1" fmla="*/ 1 h 63"/>
                  <a:gd name="T2" fmla="*/ 6 w 102"/>
                  <a:gd name="T3" fmla="*/ 1 h 63"/>
                  <a:gd name="T4" fmla="*/ 5 w 102"/>
                  <a:gd name="T5" fmla="*/ 1 h 63"/>
                  <a:gd name="T6" fmla="*/ 5 w 102"/>
                  <a:gd name="T7" fmla="*/ 1 h 63"/>
                  <a:gd name="T8" fmla="*/ 5 w 102"/>
                  <a:gd name="T9" fmla="*/ 2 h 63"/>
                  <a:gd name="T10" fmla="*/ 5 w 102"/>
                  <a:gd name="T11" fmla="*/ 2 h 63"/>
                  <a:gd name="T12" fmla="*/ 4 w 102"/>
                  <a:gd name="T13" fmla="*/ 2 h 63"/>
                  <a:gd name="T14" fmla="*/ 4 w 102"/>
                  <a:gd name="T15" fmla="*/ 2 h 63"/>
                  <a:gd name="T16" fmla="*/ 3 w 102"/>
                  <a:gd name="T17" fmla="*/ 3 h 63"/>
                  <a:gd name="T18" fmla="*/ 3 w 102"/>
                  <a:gd name="T19" fmla="*/ 3 h 63"/>
                  <a:gd name="T20" fmla="*/ 3 w 102"/>
                  <a:gd name="T21" fmla="*/ 3 h 63"/>
                  <a:gd name="T22" fmla="*/ 3 w 102"/>
                  <a:gd name="T23" fmla="*/ 3 h 63"/>
                  <a:gd name="T24" fmla="*/ 3 w 102"/>
                  <a:gd name="T25" fmla="*/ 3 h 63"/>
                  <a:gd name="T26" fmla="*/ 2 w 102"/>
                  <a:gd name="T27" fmla="*/ 2 h 63"/>
                  <a:gd name="T28" fmla="*/ 2 w 102"/>
                  <a:gd name="T29" fmla="*/ 2 h 63"/>
                  <a:gd name="T30" fmla="*/ 2 w 102"/>
                  <a:gd name="T31" fmla="*/ 2 h 63"/>
                  <a:gd name="T32" fmla="*/ 2 w 102"/>
                  <a:gd name="T33" fmla="*/ 2 h 63"/>
                  <a:gd name="T34" fmla="*/ 1 w 102"/>
                  <a:gd name="T35" fmla="*/ 2 h 63"/>
                  <a:gd name="T36" fmla="*/ 1 w 102"/>
                  <a:gd name="T37" fmla="*/ 2 h 63"/>
                  <a:gd name="T38" fmla="*/ 1 w 102"/>
                  <a:gd name="T39" fmla="*/ 2 h 63"/>
                  <a:gd name="T40" fmla="*/ 1 w 102"/>
                  <a:gd name="T41" fmla="*/ 2 h 63"/>
                  <a:gd name="T42" fmla="*/ 0 w 102"/>
                  <a:gd name="T43" fmla="*/ 2 h 63"/>
                  <a:gd name="T44" fmla="*/ 0 w 102"/>
                  <a:gd name="T45" fmla="*/ 2 h 63"/>
                  <a:gd name="T46" fmla="*/ 0 w 102"/>
                  <a:gd name="T47" fmla="*/ 2 h 63"/>
                  <a:gd name="T48" fmla="*/ 1 w 102"/>
                  <a:gd name="T49" fmla="*/ 3 h 63"/>
                  <a:gd name="T50" fmla="*/ 1 w 102"/>
                  <a:gd name="T51" fmla="*/ 3 h 63"/>
                  <a:gd name="T52" fmla="*/ 1 w 102"/>
                  <a:gd name="T53" fmla="*/ 3 h 63"/>
                  <a:gd name="T54" fmla="*/ 1 w 102"/>
                  <a:gd name="T55" fmla="*/ 3 h 63"/>
                  <a:gd name="T56" fmla="*/ 1 w 102"/>
                  <a:gd name="T57" fmla="*/ 3 h 63"/>
                  <a:gd name="T58" fmla="*/ 2 w 102"/>
                  <a:gd name="T59" fmla="*/ 4 h 63"/>
                  <a:gd name="T60" fmla="*/ 2 w 102"/>
                  <a:gd name="T61" fmla="*/ 4 h 63"/>
                  <a:gd name="T62" fmla="*/ 2 w 102"/>
                  <a:gd name="T63" fmla="*/ 4 h 63"/>
                  <a:gd name="T64" fmla="*/ 2 w 102"/>
                  <a:gd name="T65" fmla="*/ 4 h 63"/>
                  <a:gd name="T66" fmla="*/ 3 w 102"/>
                  <a:gd name="T67" fmla="*/ 4 h 63"/>
                  <a:gd name="T68" fmla="*/ 3 w 102"/>
                  <a:gd name="T69" fmla="*/ 4 h 63"/>
                  <a:gd name="T70" fmla="*/ 3 w 102"/>
                  <a:gd name="T71" fmla="*/ 4 h 63"/>
                  <a:gd name="T72" fmla="*/ 3 w 102"/>
                  <a:gd name="T73" fmla="*/ 4 h 63"/>
                  <a:gd name="T74" fmla="*/ 3 w 102"/>
                  <a:gd name="T75" fmla="*/ 4 h 63"/>
                  <a:gd name="T76" fmla="*/ 4 w 102"/>
                  <a:gd name="T77" fmla="*/ 4 h 63"/>
                  <a:gd name="T78" fmla="*/ 5 w 102"/>
                  <a:gd name="T79" fmla="*/ 4 h 63"/>
                  <a:gd name="T80" fmla="*/ 5 w 102"/>
                  <a:gd name="T81" fmla="*/ 4 h 63"/>
                  <a:gd name="T82" fmla="*/ 5 w 102"/>
                  <a:gd name="T83" fmla="*/ 4 h 63"/>
                  <a:gd name="T84" fmla="*/ 6 w 102"/>
                  <a:gd name="T85" fmla="*/ 4 h 63"/>
                  <a:gd name="T86" fmla="*/ 6 w 102"/>
                  <a:gd name="T87" fmla="*/ 4 h 63"/>
                  <a:gd name="T88" fmla="*/ 6 w 102"/>
                  <a:gd name="T89" fmla="*/ 3 h 63"/>
                  <a:gd name="T90" fmla="*/ 6 w 102"/>
                  <a:gd name="T91" fmla="*/ 3 h 63"/>
                  <a:gd name="T92" fmla="*/ 6 w 102"/>
                  <a:gd name="T93" fmla="*/ 3 h 63"/>
                  <a:gd name="T94" fmla="*/ 7 w 102"/>
                  <a:gd name="T95" fmla="*/ 3 h 63"/>
                  <a:gd name="T96" fmla="*/ 7 w 102"/>
                  <a:gd name="T97" fmla="*/ 2 h 63"/>
                  <a:gd name="T98" fmla="*/ 7 w 102"/>
                  <a:gd name="T99" fmla="*/ 2 h 63"/>
                  <a:gd name="T100" fmla="*/ 7 w 102"/>
                  <a:gd name="T101" fmla="*/ 2 h 63"/>
                  <a:gd name="T102" fmla="*/ 7 w 102"/>
                  <a:gd name="T103" fmla="*/ 2 h 63"/>
                  <a:gd name="T104" fmla="*/ 7 w 102"/>
                  <a:gd name="T105" fmla="*/ 1 h 63"/>
                  <a:gd name="T106" fmla="*/ 7 w 102"/>
                  <a:gd name="T107" fmla="*/ 1 h 63"/>
                  <a:gd name="T108" fmla="*/ 7 w 102"/>
                  <a:gd name="T109" fmla="*/ 1 h 63"/>
                  <a:gd name="T110" fmla="*/ 7 w 102"/>
                  <a:gd name="T111" fmla="*/ 1 h 63"/>
                  <a:gd name="T112" fmla="*/ 7 w 102"/>
                  <a:gd name="T113" fmla="*/ 1 h 63"/>
                  <a:gd name="T114" fmla="*/ 7 w 102"/>
                  <a:gd name="T115" fmla="*/ 0 h 63"/>
                  <a:gd name="T116" fmla="*/ 6 w 102"/>
                  <a:gd name="T117" fmla="*/ 0 h 63"/>
                  <a:gd name="T118" fmla="*/ 6 w 102"/>
                  <a:gd name="T119" fmla="*/ 0 h 63"/>
                  <a:gd name="T120" fmla="*/ 6 w 102"/>
                  <a:gd name="T121" fmla="*/ 1 h 63"/>
                  <a:gd name="T122" fmla="*/ 6 w 102"/>
                  <a:gd name="T123" fmla="*/ 1 h 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
                  <a:gd name="T187" fmla="*/ 0 h 63"/>
                  <a:gd name="T188" fmla="*/ 102 w 102"/>
                  <a:gd name="T189" fmla="*/ 63 h 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 h="63">
                    <a:moveTo>
                      <a:pt x="88" y="3"/>
                    </a:moveTo>
                    <a:lnTo>
                      <a:pt x="84" y="3"/>
                    </a:lnTo>
                    <a:lnTo>
                      <a:pt x="80" y="7"/>
                    </a:lnTo>
                    <a:lnTo>
                      <a:pt x="74" y="12"/>
                    </a:lnTo>
                    <a:lnTo>
                      <a:pt x="70" y="17"/>
                    </a:lnTo>
                    <a:lnTo>
                      <a:pt x="65" y="22"/>
                    </a:lnTo>
                    <a:lnTo>
                      <a:pt x="59" y="26"/>
                    </a:lnTo>
                    <a:lnTo>
                      <a:pt x="53" y="30"/>
                    </a:lnTo>
                    <a:lnTo>
                      <a:pt x="48" y="33"/>
                    </a:lnTo>
                    <a:lnTo>
                      <a:pt x="44" y="33"/>
                    </a:lnTo>
                    <a:lnTo>
                      <a:pt x="41" y="35"/>
                    </a:lnTo>
                    <a:lnTo>
                      <a:pt x="37" y="33"/>
                    </a:lnTo>
                    <a:lnTo>
                      <a:pt x="34" y="33"/>
                    </a:lnTo>
                    <a:lnTo>
                      <a:pt x="30" y="32"/>
                    </a:lnTo>
                    <a:lnTo>
                      <a:pt x="25" y="32"/>
                    </a:lnTo>
                    <a:lnTo>
                      <a:pt x="21" y="30"/>
                    </a:lnTo>
                    <a:lnTo>
                      <a:pt x="18" y="29"/>
                    </a:lnTo>
                    <a:lnTo>
                      <a:pt x="14" y="27"/>
                    </a:lnTo>
                    <a:lnTo>
                      <a:pt x="10" y="26"/>
                    </a:lnTo>
                    <a:lnTo>
                      <a:pt x="7" y="26"/>
                    </a:lnTo>
                    <a:lnTo>
                      <a:pt x="4" y="26"/>
                    </a:lnTo>
                    <a:lnTo>
                      <a:pt x="0" y="26"/>
                    </a:lnTo>
                    <a:lnTo>
                      <a:pt x="0" y="27"/>
                    </a:lnTo>
                    <a:lnTo>
                      <a:pt x="0" y="30"/>
                    </a:lnTo>
                    <a:lnTo>
                      <a:pt x="4" y="35"/>
                    </a:lnTo>
                    <a:lnTo>
                      <a:pt x="6" y="37"/>
                    </a:lnTo>
                    <a:lnTo>
                      <a:pt x="9" y="40"/>
                    </a:lnTo>
                    <a:lnTo>
                      <a:pt x="13" y="43"/>
                    </a:lnTo>
                    <a:lnTo>
                      <a:pt x="16" y="46"/>
                    </a:lnTo>
                    <a:lnTo>
                      <a:pt x="20" y="49"/>
                    </a:lnTo>
                    <a:lnTo>
                      <a:pt x="23" y="52"/>
                    </a:lnTo>
                    <a:lnTo>
                      <a:pt x="27" y="53"/>
                    </a:lnTo>
                    <a:lnTo>
                      <a:pt x="31" y="56"/>
                    </a:lnTo>
                    <a:lnTo>
                      <a:pt x="34" y="59"/>
                    </a:lnTo>
                    <a:lnTo>
                      <a:pt x="38" y="60"/>
                    </a:lnTo>
                    <a:lnTo>
                      <a:pt x="41" y="62"/>
                    </a:lnTo>
                    <a:lnTo>
                      <a:pt x="45" y="63"/>
                    </a:lnTo>
                    <a:lnTo>
                      <a:pt x="51" y="63"/>
                    </a:lnTo>
                    <a:lnTo>
                      <a:pt x="58" y="63"/>
                    </a:lnTo>
                    <a:lnTo>
                      <a:pt x="65" y="60"/>
                    </a:lnTo>
                    <a:lnTo>
                      <a:pt x="72" y="59"/>
                    </a:lnTo>
                    <a:lnTo>
                      <a:pt x="77" y="57"/>
                    </a:lnTo>
                    <a:lnTo>
                      <a:pt x="83" y="53"/>
                    </a:lnTo>
                    <a:lnTo>
                      <a:pt x="88" y="49"/>
                    </a:lnTo>
                    <a:lnTo>
                      <a:pt x="93" y="45"/>
                    </a:lnTo>
                    <a:lnTo>
                      <a:pt x="94" y="40"/>
                    </a:lnTo>
                    <a:lnTo>
                      <a:pt x="95" y="37"/>
                    </a:lnTo>
                    <a:lnTo>
                      <a:pt x="97" y="33"/>
                    </a:lnTo>
                    <a:lnTo>
                      <a:pt x="98" y="30"/>
                    </a:lnTo>
                    <a:lnTo>
                      <a:pt x="100" y="26"/>
                    </a:lnTo>
                    <a:lnTo>
                      <a:pt x="100" y="22"/>
                    </a:lnTo>
                    <a:lnTo>
                      <a:pt x="101" y="17"/>
                    </a:lnTo>
                    <a:lnTo>
                      <a:pt x="102" y="15"/>
                    </a:lnTo>
                    <a:lnTo>
                      <a:pt x="101" y="10"/>
                    </a:lnTo>
                    <a:lnTo>
                      <a:pt x="101" y="7"/>
                    </a:lnTo>
                    <a:lnTo>
                      <a:pt x="100" y="4"/>
                    </a:lnTo>
                    <a:lnTo>
                      <a:pt x="100" y="3"/>
                    </a:lnTo>
                    <a:lnTo>
                      <a:pt x="97" y="0"/>
                    </a:lnTo>
                    <a:lnTo>
                      <a:pt x="95" y="0"/>
                    </a:lnTo>
                    <a:lnTo>
                      <a:pt x="93" y="0"/>
                    </a:lnTo>
                    <a:lnTo>
                      <a:pt x="8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4" name="Freeform 37"/>
              <p:cNvSpPr>
                <a:spLocks/>
              </p:cNvSpPr>
              <p:nvPr/>
            </p:nvSpPr>
            <p:spPr bwMode="auto">
              <a:xfrm>
                <a:off x="688" y="2051"/>
                <a:ext cx="311" cy="68"/>
              </a:xfrm>
              <a:custGeom>
                <a:avLst/>
                <a:gdLst>
                  <a:gd name="T0" fmla="*/ 1 w 622"/>
                  <a:gd name="T1" fmla="*/ 2 h 136"/>
                  <a:gd name="T2" fmla="*/ 1 w 622"/>
                  <a:gd name="T3" fmla="*/ 2 h 136"/>
                  <a:gd name="T4" fmla="*/ 2 w 622"/>
                  <a:gd name="T5" fmla="*/ 1 h 136"/>
                  <a:gd name="T6" fmla="*/ 3 w 622"/>
                  <a:gd name="T7" fmla="*/ 1 h 136"/>
                  <a:gd name="T8" fmla="*/ 4 w 622"/>
                  <a:gd name="T9" fmla="*/ 0 h 136"/>
                  <a:gd name="T10" fmla="*/ 4 w 622"/>
                  <a:gd name="T11" fmla="*/ 1 h 136"/>
                  <a:gd name="T12" fmla="*/ 3 w 622"/>
                  <a:gd name="T13" fmla="*/ 2 h 136"/>
                  <a:gd name="T14" fmla="*/ 3 w 622"/>
                  <a:gd name="T15" fmla="*/ 2 h 136"/>
                  <a:gd name="T16" fmla="*/ 35 w 622"/>
                  <a:gd name="T17" fmla="*/ 7 h 136"/>
                  <a:gd name="T18" fmla="*/ 36 w 622"/>
                  <a:gd name="T19" fmla="*/ 6 h 136"/>
                  <a:gd name="T20" fmla="*/ 37 w 622"/>
                  <a:gd name="T21" fmla="*/ 6 h 136"/>
                  <a:gd name="T22" fmla="*/ 38 w 622"/>
                  <a:gd name="T23" fmla="*/ 7 h 136"/>
                  <a:gd name="T24" fmla="*/ 39 w 622"/>
                  <a:gd name="T25" fmla="*/ 7 h 136"/>
                  <a:gd name="T26" fmla="*/ 39 w 622"/>
                  <a:gd name="T27" fmla="*/ 8 h 136"/>
                  <a:gd name="T28" fmla="*/ 39 w 622"/>
                  <a:gd name="T29" fmla="*/ 8 h 136"/>
                  <a:gd name="T30" fmla="*/ 38 w 622"/>
                  <a:gd name="T31" fmla="*/ 8 h 136"/>
                  <a:gd name="T32" fmla="*/ 37 w 622"/>
                  <a:gd name="T33" fmla="*/ 8 h 136"/>
                  <a:gd name="T34" fmla="*/ 36 w 622"/>
                  <a:gd name="T35" fmla="*/ 9 h 136"/>
                  <a:gd name="T36" fmla="*/ 35 w 622"/>
                  <a:gd name="T37" fmla="*/ 9 h 136"/>
                  <a:gd name="T38" fmla="*/ 34 w 622"/>
                  <a:gd name="T39" fmla="*/ 9 h 136"/>
                  <a:gd name="T40" fmla="*/ 34 w 622"/>
                  <a:gd name="T41" fmla="*/ 9 h 136"/>
                  <a:gd name="T42" fmla="*/ 33 w 622"/>
                  <a:gd name="T43" fmla="*/ 9 h 136"/>
                  <a:gd name="T44" fmla="*/ 32 w 622"/>
                  <a:gd name="T45" fmla="*/ 9 h 136"/>
                  <a:gd name="T46" fmla="*/ 32 w 622"/>
                  <a:gd name="T47" fmla="*/ 9 h 136"/>
                  <a:gd name="T48" fmla="*/ 31 w 622"/>
                  <a:gd name="T49" fmla="*/ 9 h 136"/>
                  <a:gd name="T50" fmla="*/ 30 w 622"/>
                  <a:gd name="T51" fmla="*/ 9 h 136"/>
                  <a:gd name="T52" fmla="*/ 29 w 622"/>
                  <a:gd name="T53" fmla="*/ 9 h 136"/>
                  <a:gd name="T54" fmla="*/ 28 w 622"/>
                  <a:gd name="T55" fmla="*/ 8 h 136"/>
                  <a:gd name="T56" fmla="*/ 26 w 622"/>
                  <a:gd name="T57" fmla="*/ 8 h 136"/>
                  <a:gd name="T58" fmla="*/ 24 w 622"/>
                  <a:gd name="T59" fmla="*/ 7 h 136"/>
                  <a:gd name="T60" fmla="*/ 22 w 622"/>
                  <a:gd name="T61" fmla="*/ 7 h 136"/>
                  <a:gd name="T62" fmla="*/ 20 w 622"/>
                  <a:gd name="T63" fmla="*/ 7 h 136"/>
                  <a:gd name="T64" fmla="*/ 18 w 622"/>
                  <a:gd name="T65" fmla="*/ 6 h 136"/>
                  <a:gd name="T66" fmla="*/ 16 w 622"/>
                  <a:gd name="T67" fmla="*/ 6 h 136"/>
                  <a:gd name="T68" fmla="*/ 14 w 622"/>
                  <a:gd name="T69" fmla="*/ 6 h 136"/>
                  <a:gd name="T70" fmla="*/ 12 w 622"/>
                  <a:gd name="T71" fmla="*/ 5 h 136"/>
                  <a:gd name="T72" fmla="*/ 10 w 622"/>
                  <a:gd name="T73" fmla="*/ 5 h 136"/>
                  <a:gd name="T74" fmla="*/ 8 w 622"/>
                  <a:gd name="T75" fmla="*/ 5 h 136"/>
                  <a:gd name="T76" fmla="*/ 6 w 622"/>
                  <a:gd name="T77" fmla="*/ 5 h 136"/>
                  <a:gd name="T78" fmla="*/ 5 w 622"/>
                  <a:gd name="T79" fmla="*/ 4 h 136"/>
                  <a:gd name="T80" fmla="*/ 3 w 622"/>
                  <a:gd name="T81" fmla="*/ 4 h 136"/>
                  <a:gd name="T82" fmla="*/ 2 w 622"/>
                  <a:gd name="T83" fmla="*/ 4 h 136"/>
                  <a:gd name="T84" fmla="*/ 2 w 622"/>
                  <a:gd name="T85" fmla="*/ 3 h 136"/>
                  <a:gd name="T86" fmla="*/ 1 w 622"/>
                  <a:gd name="T87" fmla="*/ 3 h 136"/>
                  <a:gd name="T88" fmla="*/ 1 w 622"/>
                  <a:gd name="T89" fmla="*/ 3 h 136"/>
                  <a:gd name="T90" fmla="*/ 0 w 622"/>
                  <a:gd name="T91" fmla="*/ 2 h 1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2"/>
                  <a:gd name="T139" fmla="*/ 0 h 136"/>
                  <a:gd name="T140" fmla="*/ 622 w 622"/>
                  <a:gd name="T141" fmla="*/ 136 h 1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2" h="136">
                    <a:moveTo>
                      <a:pt x="0" y="36"/>
                    </a:moveTo>
                    <a:lnTo>
                      <a:pt x="2" y="35"/>
                    </a:lnTo>
                    <a:lnTo>
                      <a:pt x="4" y="33"/>
                    </a:lnTo>
                    <a:lnTo>
                      <a:pt x="7" y="29"/>
                    </a:lnTo>
                    <a:lnTo>
                      <a:pt x="11" y="27"/>
                    </a:lnTo>
                    <a:lnTo>
                      <a:pt x="16" y="23"/>
                    </a:lnTo>
                    <a:lnTo>
                      <a:pt x="21" y="20"/>
                    </a:lnTo>
                    <a:lnTo>
                      <a:pt x="27" y="16"/>
                    </a:lnTo>
                    <a:lnTo>
                      <a:pt x="32" y="13"/>
                    </a:lnTo>
                    <a:lnTo>
                      <a:pt x="38" y="9"/>
                    </a:lnTo>
                    <a:lnTo>
                      <a:pt x="42" y="7"/>
                    </a:lnTo>
                    <a:lnTo>
                      <a:pt x="46" y="3"/>
                    </a:lnTo>
                    <a:lnTo>
                      <a:pt x="52" y="2"/>
                    </a:lnTo>
                    <a:lnTo>
                      <a:pt x="55" y="0"/>
                    </a:lnTo>
                    <a:lnTo>
                      <a:pt x="58" y="0"/>
                    </a:lnTo>
                    <a:lnTo>
                      <a:pt x="59" y="0"/>
                    </a:lnTo>
                    <a:lnTo>
                      <a:pt x="62" y="2"/>
                    </a:lnTo>
                    <a:lnTo>
                      <a:pt x="60" y="5"/>
                    </a:lnTo>
                    <a:lnTo>
                      <a:pt x="59" y="10"/>
                    </a:lnTo>
                    <a:lnTo>
                      <a:pt x="56" y="15"/>
                    </a:lnTo>
                    <a:lnTo>
                      <a:pt x="52" y="22"/>
                    </a:lnTo>
                    <a:lnTo>
                      <a:pt x="49" y="27"/>
                    </a:lnTo>
                    <a:lnTo>
                      <a:pt x="45" y="33"/>
                    </a:lnTo>
                    <a:lnTo>
                      <a:pt x="44" y="36"/>
                    </a:lnTo>
                    <a:lnTo>
                      <a:pt x="42" y="39"/>
                    </a:lnTo>
                    <a:lnTo>
                      <a:pt x="507" y="118"/>
                    </a:lnTo>
                    <a:lnTo>
                      <a:pt x="553" y="116"/>
                    </a:lnTo>
                    <a:lnTo>
                      <a:pt x="559" y="89"/>
                    </a:lnTo>
                    <a:lnTo>
                      <a:pt x="562" y="89"/>
                    </a:lnTo>
                    <a:lnTo>
                      <a:pt x="565" y="90"/>
                    </a:lnTo>
                    <a:lnTo>
                      <a:pt x="570" y="92"/>
                    </a:lnTo>
                    <a:lnTo>
                      <a:pt x="576" y="95"/>
                    </a:lnTo>
                    <a:lnTo>
                      <a:pt x="581" y="98"/>
                    </a:lnTo>
                    <a:lnTo>
                      <a:pt x="588" y="99"/>
                    </a:lnTo>
                    <a:lnTo>
                      <a:pt x="595" y="103"/>
                    </a:lnTo>
                    <a:lnTo>
                      <a:pt x="601" y="105"/>
                    </a:lnTo>
                    <a:lnTo>
                      <a:pt x="607" y="108"/>
                    </a:lnTo>
                    <a:lnTo>
                      <a:pt x="611" y="111"/>
                    </a:lnTo>
                    <a:lnTo>
                      <a:pt x="616" y="113"/>
                    </a:lnTo>
                    <a:lnTo>
                      <a:pt x="619" y="116"/>
                    </a:lnTo>
                    <a:lnTo>
                      <a:pt x="622" y="119"/>
                    </a:lnTo>
                    <a:lnTo>
                      <a:pt x="622" y="121"/>
                    </a:lnTo>
                    <a:lnTo>
                      <a:pt x="621" y="122"/>
                    </a:lnTo>
                    <a:lnTo>
                      <a:pt x="616" y="123"/>
                    </a:lnTo>
                    <a:lnTo>
                      <a:pt x="612" y="125"/>
                    </a:lnTo>
                    <a:lnTo>
                      <a:pt x="608" y="125"/>
                    </a:lnTo>
                    <a:lnTo>
                      <a:pt x="605" y="126"/>
                    </a:lnTo>
                    <a:lnTo>
                      <a:pt x="601" y="126"/>
                    </a:lnTo>
                    <a:lnTo>
                      <a:pt x="597" y="128"/>
                    </a:lnTo>
                    <a:lnTo>
                      <a:pt x="593" y="128"/>
                    </a:lnTo>
                    <a:lnTo>
                      <a:pt x="588" y="128"/>
                    </a:lnTo>
                    <a:lnTo>
                      <a:pt x="583" y="129"/>
                    </a:lnTo>
                    <a:lnTo>
                      <a:pt x="579" y="129"/>
                    </a:lnTo>
                    <a:lnTo>
                      <a:pt x="573" y="131"/>
                    </a:lnTo>
                    <a:lnTo>
                      <a:pt x="567" y="131"/>
                    </a:lnTo>
                    <a:lnTo>
                      <a:pt x="563" y="132"/>
                    </a:lnTo>
                    <a:lnTo>
                      <a:pt x="559" y="132"/>
                    </a:lnTo>
                    <a:lnTo>
                      <a:pt x="553" y="132"/>
                    </a:lnTo>
                    <a:lnTo>
                      <a:pt x="548" y="132"/>
                    </a:lnTo>
                    <a:lnTo>
                      <a:pt x="542" y="132"/>
                    </a:lnTo>
                    <a:lnTo>
                      <a:pt x="538" y="133"/>
                    </a:lnTo>
                    <a:lnTo>
                      <a:pt x="534" y="133"/>
                    </a:lnTo>
                    <a:lnTo>
                      <a:pt x="530" y="133"/>
                    </a:lnTo>
                    <a:lnTo>
                      <a:pt x="525" y="135"/>
                    </a:lnTo>
                    <a:lnTo>
                      <a:pt x="523" y="135"/>
                    </a:lnTo>
                    <a:lnTo>
                      <a:pt x="518" y="135"/>
                    </a:lnTo>
                    <a:lnTo>
                      <a:pt x="516" y="135"/>
                    </a:lnTo>
                    <a:lnTo>
                      <a:pt x="511" y="135"/>
                    </a:lnTo>
                    <a:lnTo>
                      <a:pt x="510" y="136"/>
                    </a:lnTo>
                    <a:lnTo>
                      <a:pt x="507" y="136"/>
                    </a:lnTo>
                    <a:lnTo>
                      <a:pt x="506" y="136"/>
                    </a:lnTo>
                    <a:lnTo>
                      <a:pt x="504" y="136"/>
                    </a:lnTo>
                    <a:lnTo>
                      <a:pt x="500" y="135"/>
                    </a:lnTo>
                    <a:lnTo>
                      <a:pt x="496" y="135"/>
                    </a:lnTo>
                    <a:lnTo>
                      <a:pt x="493" y="133"/>
                    </a:lnTo>
                    <a:lnTo>
                      <a:pt x="489" y="133"/>
                    </a:lnTo>
                    <a:lnTo>
                      <a:pt x="485" y="132"/>
                    </a:lnTo>
                    <a:lnTo>
                      <a:pt x="479" y="132"/>
                    </a:lnTo>
                    <a:lnTo>
                      <a:pt x="474" y="131"/>
                    </a:lnTo>
                    <a:lnTo>
                      <a:pt x="468" y="129"/>
                    </a:lnTo>
                    <a:lnTo>
                      <a:pt x="461" y="129"/>
                    </a:lnTo>
                    <a:lnTo>
                      <a:pt x="454" y="126"/>
                    </a:lnTo>
                    <a:lnTo>
                      <a:pt x="446" y="126"/>
                    </a:lnTo>
                    <a:lnTo>
                      <a:pt x="439" y="125"/>
                    </a:lnTo>
                    <a:lnTo>
                      <a:pt x="430" y="123"/>
                    </a:lnTo>
                    <a:lnTo>
                      <a:pt x="422" y="122"/>
                    </a:lnTo>
                    <a:lnTo>
                      <a:pt x="412" y="121"/>
                    </a:lnTo>
                    <a:lnTo>
                      <a:pt x="402" y="119"/>
                    </a:lnTo>
                    <a:lnTo>
                      <a:pt x="394" y="118"/>
                    </a:lnTo>
                    <a:lnTo>
                      <a:pt x="384" y="115"/>
                    </a:lnTo>
                    <a:lnTo>
                      <a:pt x="373" y="113"/>
                    </a:lnTo>
                    <a:lnTo>
                      <a:pt x="363" y="112"/>
                    </a:lnTo>
                    <a:lnTo>
                      <a:pt x="353" y="111"/>
                    </a:lnTo>
                    <a:lnTo>
                      <a:pt x="342" y="109"/>
                    </a:lnTo>
                    <a:lnTo>
                      <a:pt x="331" y="106"/>
                    </a:lnTo>
                    <a:lnTo>
                      <a:pt x="320" y="105"/>
                    </a:lnTo>
                    <a:lnTo>
                      <a:pt x="310" y="103"/>
                    </a:lnTo>
                    <a:lnTo>
                      <a:pt x="297" y="101"/>
                    </a:lnTo>
                    <a:lnTo>
                      <a:pt x="286" y="99"/>
                    </a:lnTo>
                    <a:lnTo>
                      <a:pt x="275" y="98"/>
                    </a:lnTo>
                    <a:lnTo>
                      <a:pt x="264" y="96"/>
                    </a:lnTo>
                    <a:lnTo>
                      <a:pt x="252" y="93"/>
                    </a:lnTo>
                    <a:lnTo>
                      <a:pt x="241" y="92"/>
                    </a:lnTo>
                    <a:lnTo>
                      <a:pt x="230" y="90"/>
                    </a:lnTo>
                    <a:lnTo>
                      <a:pt x="219" y="88"/>
                    </a:lnTo>
                    <a:lnTo>
                      <a:pt x="208" y="86"/>
                    </a:lnTo>
                    <a:lnTo>
                      <a:pt x="196" y="85"/>
                    </a:lnTo>
                    <a:lnTo>
                      <a:pt x="185" y="82"/>
                    </a:lnTo>
                    <a:lnTo>
                      <a:pt x="174" y="80"/>
                    </a:lnTo>
                    <a:lnTo>
                      <a:pt x="163" y="78"/>
                    </a:lnTo>
                    <a:lnTo>
                      <a:pt x="153" y="76"/>
                    </a:lnTo>
                    <a:lnTo>
                      <a:pt x="143" y="75"/>
                    </a:lnTo>
                    <a:lnTo>
                      <a:pt x="133" y="72"/>
                    </a:lnTo>
                    <a:lnTo>
                      <a:pt x="124" y="70"/>
                    </a:lnTo>
                    <a:lnTo>
                      <a:pt x="114" y="69"/>
                    </a:lnTo>
                    <a:lnTo>
                      <a:pt x="104" y="68"/>
                    </a:lnTo>
                    <a:lnTo>
                      <a:pt x="96" y="66"/>
                    </a:lnTo>
                    <a:lnTo>
                      <a:pt x="86" y="65"/>
                    </a:lnTo>
                    <a:lnTo>
                      <a:pt x="79" y="63"/>
                    </a:lnTo>
                    <a:lnTo>
                      <a:pt x="70" y="62"/>
                    </a:lnTo>
                    <a:lnTo>
                      <a:pt x="63" y="60"/>
                    </a:lnTo>
                    <a:lnTo>
                      <a:pt x="56" y="58"/>
                    </a:lnTo>
                    <a:lnTo>
                      <a:pt x="51" y="58"/>
                    </a:lnTo>
                    <a:lnTo>
                      <a:pt x="44" y="56"/>
                    </a:lnTo>
                    <a:lnTo>
                      <a:pt x="38" y="56"/>
                    </a:lnTo>
                    <a:lnTo>
                      <a:pt x="32" y="53"/>
                    </a:lnTo>
                    <a:lnTo>
                      <a:pt x="30" y="53"/>
                    </a:lnTo>
                    <a:lnTo>
                      <a:pt x="24" y="52"/>
                    </a:lnTo>
                    <a:lnTo>
                      <a:pt x="23" y="52"/>
                    </a:lnTo>
                    <a:lnTo>
                      <a:pt x="17" y="49"/>
                    </a:lnTo>
                    <a:lnTo>
                      <a:pt x="16" y="49"/>
                    </a:lnTo>
                    <a:lnTo>
                      <a:pt x="11" y="46"/>
                    </a:lnTo>
                    <a:lnTo>
                      <a:pt x="7" y="43"/>
                    </a:lnTo>
                    <a:lnTo>
                      <a:pt x="6" y="42"/>
                    </a:lnTo>
                    <a:lnTo>
                      <a:pt x="3" y="40"/>
                    </a:lnTo>
                    <a:lnTo>
                      <a:pt x="0" y="37"/>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5" name="Freeform 38"/>
              <p:cNvSpPr>
                <a:spLocks/>
              </p:cNvSpPr>
              <p:nvPr/>
            </p:nvSpPr>
            <p:spPr bwMode="auto">
              <a:xfrm>
                <a:off x="718" y="1978"/>
                <a:ext cx="316" cy="206"/>
              </a:xfrm>
              <a:custGeom>
                <a:avLst/>
                <a:gdLst>
                  <a:gd name="T0" fmla="*/ 1 w 632"/>
                  <a:gd name="T1" fmla="*/ 9 h 411"/>
                  <a:gd name="T2" fmla="*/ 3 w 632"/>
                  <a:gd name="T3" fmla="*/ 9 h 411"/>
                  <a:gd name="T4" fmla="*/ 6 w 632"/>
                  <a:gd name="T5" fmla="*/ 10 h 411"/>
                  <a:gd name="T6" fmla="*/ 10 w 632"/>
                  <a:gd name="T7" fmla="*/ 10 h 411"/>
                  <a:gd name="T8" fmla="*/ 13 w 632"/>
                  <a:gd name="T9" fmla="*/ 11 h 411"/>
                  <a:gd name="T10" fmla="*/ 15 w 632"/>
                  <a:gd name="T11" fmla="*/ 11 h 411"/>
                  <a:gd name="T12" fmla="*/ 17 w 632"/>
                  <a:gd name="T13" fmla="*/ 11 h 411"/>
                  <a:gd name="T14" fmla="*/ 18 w 632"/>
                  <a:gd name="T15" fmla="*/ 8 h 411"/>
                  <a:gd name="T16" fmla="*/ 19 w 632"/>
                  <a:gd name="T17" fmla="*/ 5 h 411"/>
                  <a:gd name="T18" fmla="*/ 21 w 632"/>
                  <a:gd name="T19" fmla="*/ 3 h 411"/>
                  <a:gd name="T20" fmla="*/ 23 w 632"/>
                  <a:gd name="T21" fmla="*/ 2 h 411"/>
                  <a:gd name="T22" fmla="*/ 25 w 632"/>
                  <a:gd name="T23" fmla="*/ 4 h 411"/>
                  <a:gd name="T24" fmla="*/ 25 w 632"/>
                  <a:gd name="T25" fmla="*/ 6 h 411"/>
                  <a:gd name="T26" fmla="*/ 25 w 632"/>
                  <a:gd name="T27" fmla="*/ 8 h 411"/>
                  <a:gd name="T28" fmla="*/ 28 w 632"/>
                  <a:gd name="T29" fmla="*/ 8 h 411"/>
                  <a:gd name="T30" fmla="*/ 30 w 632"/>
                  <a:gd name="T31" fmla="*/ 9 h 411"/>
                  <a:gd name="T32" fmla="*/ 34 w 632"/>
                  <a:gd name="T33" fmla="*/ 9 h 411"/>
                  <a:gd name="T34" fmla="*/ 34 w 632"/>
                  <a:gd name="T35" fmla="*/ 8 h 411"/>
                  <a:gd name="T36" fmla="*/ 35 w 632"/>
                  <a:gd name="T37" fmla="*/ 5 h 411"/>
                  <a:gd name="T38" fmla="*/ 36 w 632"/>
                  <a:gd name="T39" fmla="*/ 3 h 411"/>
                  <a:gd name="T40" fmla="*/ 38 w 632"/>
                  <a:gd name="T41" fmla="*/ 1 h 411"/>
                  <a:gd name="T42" fmla="*/ 40 w 632"/>
                  <a:gd name="T43" fmla="*/ 2 h 411"/>
                  <a:gd name="T44" fmla="*/ 40 w 632"/>
                  <a:gd name="T45" fmla="*/ 5 h 411"/>
                  <a:gd name="T46" fmla="*/ 39 w 632"/>
                  <a:gd name="T47" fmla="*/ 7 h 411"/>
                  <a:gd name="T48" fmla="*/ 39 w 632"/>
                  <a:gd name="T49" fmla="*/ 10 h 411"/>
                  <a:gd name="T50" fmla="*/ 39 w 632"/>
                  <a:gd name="T51" fmla="*/ 13 h 411"/>
                  <a:gd name="T52" fmla="*/ 38 w 632"/>
                  <a:gd name="T53" fmla="*/ 16 h 411"/>
                  <a:gd name="T54" fmla="*/ 38 w 632"/>
                  <a:gd name="T55" fmla="*/ 19 h 411"/>
                  <a:gd name="T56" fmla="*/ 37 w 632"/>
                  <a:gd name="T57" fmla="*/ 21 h 411"/>
                  <a:gd name="T58" fmla="*/ 36 w 632"/>
                  <a:gd name="T59" fmla="*/ 24 h 411"/>
                  <a:gd name="T60" fmla="*/ 35 w 632"/>
                  <a:gd name="T61" fmla="*/ 26 h 411"/>
                  <a:gd name="T62" fmla="*/ 34 w 632"/>
                  <a:gd name="T63" fmla="*/ 24 h 411"/>
                  <a:gd name="T64" fmla="*/ 36 w 632"/>
                  <a:gd name="T65" fmla="*/ 22 h 411"/>
                  <a:gd name="T66" fmla="*/ 37 w 632"/>
                  <a:gd name="T67" fmla="*/ 20 h 411"/>
                  <a:gd name="T68" fmla="*/ 37 w 632"/>
                  <a:gd name="T69" fmla="*/ 17 h 411"/>
                  <a:gd name="T70" fmla="*/ 38 w 632"/>
                  <a:gd name="T71" fmla="*/ 14 h 411"/>
                  <a:gd name="T72" fmla="*/ 38 w 632"/>
                  <a:gd name="T73" fmla="*/ 11 h 411"/>
                  <a:gd name="T74" fmla="*/ 38 w 632"/>
                  <a:gd name="T75" fmla="*/ 7 h 411"/>
                  <a:gd name="T76" fmla="*/ 39 w 632"/>
                  <a:gd name="T77" fmla="*/ 5 h 411"/>
                  <a:gd name="T78" fmla="*/ 39 w 632"/>
                  <a:gd name="T79" fmla="*/ 3 h 411"/>
                  <a:gd name="T80" fmla="*/ 37 w 632"/>
                  <a:gd name="T81" fmla="*/ 3 h 411"/>
                  <a:gd name="T82" fmla="*/ 36 w 632"/>
                  <a:gd name="T83" fmla="*/ 4 h 411"/>
                  <a:gd name="T84" fmla="*/ 35 w 632"/>
                  <a:gd name="T85" fmla="*/ 7 h 411"/>
                  <a:gd name="T86" fmla="*/ 35 w 632"/>
                  <a:gd name="T87" fmla="*/ 10 h 411"/>
                  <a:gd name="T88" fmla="*/ 34 w 632"/>
                  <a:gd name="T89" fmla="*/ 13 h 411"/>
                  <a:gd name="T90" fmla="*/ 33 w 632"/>
                  <a:gd name="T91" fmla="*/ 11 h 411"/>
                  <a:gd name="T92" fmla="*/ 33 w 632"/>
                  <a:gd name="T93" fmla="*/ 10 h 411"/>
                  <a:gd name="T94" fmla="*/ 30 w 632"/>
                  <a:gd name="T95" fmla="*/ 10 h 411"/>
                  <a:gd name="T96" fmla="*/ 28 w 632"/>
                  <a:gd name="T97" fmla="*/ 10 h 411"/>
                  <a:gd name="T98" fmla="*/ 25 w 632"/>
                  <a:gd name="T99" fmla="*/ 10 h 411"/>
                  <a:gd name="T100" fmla="*/ 23 w 632"/>
                  <a:gd name="T101" fmla="*/ 13 h 411"/>
                  <a:gd name="T102" fmla="*/ 21 w 632"/>
                  <a:gd name="T103" fmla="*/ 13 h 411"/>
                  <a:gd name="T104" fmla="*/ 23 w 632"/>
                  <a:gd name="T105" fmla="*/ 10 h 411"/>
                  <a:gd name="T106" fmla="*/ 24 w 632"/>
                  <a:gd name="T107" fmla="*/ 7 h 411"/>
                  <a:gd name="T108" fmla="*/ 24 w 632"/>
                  <a:gd name="T109" fmla="*/ 4 h 411"/>
                  <a:gd name="T110" fmla="*/ 22 w 632"/>
                  <a:gd name="T111" fmla="*/ 4 h 411"/>
                  <a:gd name="T112" fmla="*/ 20 w 632"/>
                  <a:gd name="T113" fmla="*/ 5 h 411"/>
                  <a:gd name="T114" fmla="*/ 19 w 632"/>
                  <a:gd name="T115" fmla="*/ 8 h 411"/>
                  <a:gd name="T116" fmla="*/ 18 w 632"/>
                  <a:gd name="T117" fmla="*/ 10 h 411"/>
                  <a:gd name="T118" fmla="*/ 19 w 632"/>
                  <a:gd name="T119" fmla="*/ 13 h 411"/>
                  <a:gd name="T120" fmla="*/ 20 w 632"/>
                  <a:gd name="T121" fmla="*/ 14 h 411"/>
                  <a:gd name="T122" fmla="*/ 18 w 632"/>
                  <a:gd name="T123" fmla="*/ 14 h 411"/>
                  <a:gd name="T124" fmla="*/ 5 w 632"/>
                  <a:gd name="T125" fmla="*/ 11 h 4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2"/>
                  <a:gd name="T190" fmla="*/ 0 h 411"/>
                  <a:gd name="T191" fmla="*/ 632 w 632"/>
                  <a:gd name="T192" fmla="*/ 411 h 4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2" h="411">
                    <a:moveTo>
                      <a:pt x="38" y="195"/>
                    </a:moveTo>
                    <a:lnTo>
                      <a:pt x="54" y="159"/>
                    </a:lnTo>
                    <a:lnTo>
                      <a:pt x="0" y="151"/>
                    </a:lnTo>
                    <a:lnTo>
                      <a:pt x="0" y="148"/>
                    </a:lnTo>
                    <a:lnTo>
                      <a:pt x="2" y="145"/>
                    </a:lnTo>
                    <a:lnTo>
                      <a:pt x="5" y="140"/>
                    </a:lnTo>
                    <a:lnTo>
                      <a:pt x="10" y="138"/>
                    </a:lnTo>
                    <a:lnTo>
                      <a:pt x="13" y="138"/>
                    </a:lnTo>
                    <a:lnTo>
                      <a:pt x="17" y="138"/>
                    </a:lnTo>
                    <a:lnTo>
                      <a:pt x="23" y="139"/>
                    </a:lnTo>
                    <a:lnTo>
                      <a:pt x="24" y="139"/>
                    </a:lnTo>
                    <a:lnTo>
                      <a:pt x="27" y="139"/>
                    </a:lnTo>
                    <a:lnTo>
                      <a:pt x="31" y="140"/>
                    </a:lnTo>
                    <a:lnTo>
                      <a:pt x="36" y="140"/>
                    </a:lnTo>
                    <a:lnTo>
                      <a:pt x="38" y="140"/>
                    </a:lnTo>
                    <a:lnTo>
                      <a:pt x="43" y="140"/>
                    </a:lnTo>
                    <a:lnTo>
                      <a:pt x="47" y="142"/>
                    </a:lnTo>
                    <a:lnTo>
                      <a:pt x="52" y="142"/>
                    </a:lnTo>
                    <a:lnTo>
                      <a:pt x="57" y="142"/>
                    </a:lnTo>
                    <a:lnTo>
                      <a:pt x="61" y="143"/>
                    </a:lnTo>
                    <a:lnTo>
                      <a:pt x="65" y="143"/>
                    </a:lnTo>
                    <a:lnTo>
                      <a:pt x="71" y="145"/>
                    </a:lnTo>
                    <a:lnTo>
                      <a:pt x="76" y="145"/>
                    </a:lnTo>
                    <a:lnTo>
                      <a:pt x="82" y="146"/>
                    </a:lnTo>
                    <a:lnTo>
                      <a:pt x="87" y="146"/>
                    </a:lnTo>
                    <a:lnTo>
                      <a:pt x="93" y="148"/>
                    </a:lnTo>
                    <a:lnTo>
                      <a:pt x="99" y="148"/>
                    </a:lnTo>
                    <a:lnTo>
                      <a:pt x="104" y="149"/>
                    </a:lnTo>
                    <a:lnTo>
                      <a:pt x="110" y="149"/>
                    </a:lnTo>
                    <a:lnTo>
                      <a:pt x="117" y="151"/>
                    </a:lnTo>
                    <a:lnTo>
                      <a:pt x="122" y="151"/>
                    </a:lnTo>
                    <a:lnTo>
                      <a:pt x="128" y="152"/>
                    </a:lnTo>
                    <a:lnTo>
                      <a:pt x="134" y="153"/>
                    </a:lnTo>
                    <a:lnTo>
                      <a:pt x="141" y="155"/>
                    </a:lnTo>
                    <a:lnTo>
                      <a:pt x="146" y="155"/>
                    </a:lnTo>
                    <a:lnTo>
                      <a:pt x="152" y="155"/>
                    </a:lnTo>
                    <a:lnTo>
                      <a:pt x="157" y="155"/>
                    </a:lnTo>
                    <a:lnTo>
                      <a:pt x="163" y="156"/>
                    </a:lnTo>
                    <a:lnTo>
                      <a:pt x="169" y="156"/>
                    </a:lnTo>
                    <a:lnTo>
                      <a:pt x="174" y="158"/>
                    </a:lnTo>
                    <a:lnTo>
                      <a:pt x="180" y="158"/>
                    </a:lnTo>
                    <a:lnTo>
                      <a:pt x="187" y="159"/>
                    </a:lnTo>
                    <a:lnTo>
                      <a:pt x="191" y="159"/>
                    </a:lnTo>
                    <a:lnTo>
                      <a:pt x="197" y="161"/>
                    </a:lnTo>
                    <a:lnTo>
                      <a:pt x="202" y="161"/>
                    </a:lnTo>
                    <a:lnTo>
                      <a:pt x="208" y="162"/>
                    </a:lnTo>
                    <a:lnTo>
                      <a:pt x="212" y="162"/>
                    </a:lnTo>
                    <a:lnTo>
                      <a:pt x="216" y="163"/>
                    </a:lnTo>
                    <a:lnTo>
                      <a:pt x="222" y="163"/>
                    </a:lnTo>
                    <a:lnTo>
                      <a:pt x="227" y="165"/>
                    </a:lnTo>
                    <a:lnTo>
                      <a:pt x="230" y="165"/>
                    </a:lnTo>
                    <a:lnTo>
                      <a:pt x="234" y="166"/>
                    </a:lnTo>
                    <a:lnTo>
                      <a:pt x="239" y="166"/>
                    </a:lnTo>
                    <a:lnTo>
                      <a:pt x="243" y="166"/>
                    </a:lnTo>
                    <a:lnTo>
                      <a:pt x="250" y="168"/>
                    </a:lnTo>
                    <a:lnTo>
                      <a:pt x="255" y="168"/>
                    </a:lnTo>
                    <a:lnTo>
                      <a:pt x="260" y="169"/>
                    </a:lnTo>
                    <a:lnTo>
                      <a:pt x="264" y="169"/>
                    </a:lnTo>
                    <a:lnTo>
                      <a:pt x="265" y="169"/>
                    </a:lnTo>
                    <a:lnTo>
                      <a:pt x="267" y="171"/>
                    </a:lnTo>
                    <a:lnTo>
                      <a:pt x="267" y="169"/>
                    </a:lnTo>
                    <a:lnTo>
                      <a:pt x="268" y="166"/>
                    </a:lnTo>
                    <a:lnTo>
                      <a:pt x="269" y="161"/>
                    </a:lnTo>
                    <a:lnTo>
                      <a:pt x="271" y="155"/>
                    </a:lnTo>
                    <a:lnTo>
                      <a:pt x="272" y="149"/>
                    </a:lnTo>
                    <a:lnTo>
                      <a:pt x="274" y="146"/>
                    </a:lnTo>
                    <a:lnTo>
                      <a:pt x="275" y="140"/>
                    </a:lnTo>
                    <a:lnTo>
                      <a:pt x="276" y="138"/>
                    </a:lnTo>
                    <a:lnTo>
                      <a:pt x="278" y="132"/>
                    </a:lnTo>
                    <a:lnTo>
                      <a:pt x="281" y="128"/>
                    </a:lnTo>
                    <a:lnTo>
                      <a:pt x="282" y="122"/>
                    </a:lnTo>
                    <a:lnTo>
                      <a:pt x="283" y="118"/>
                    </a:lnTo>
                    <a:lnTo>
                      <a:pt x="286" y="112"/>
                    </a:lnTo>
                    <a:lnTo>
                      <a:pt x="288" y="106"/>
                    </a:lnTo>
                    <a:lnTo>
                      <a:pt x="290" y="102"/>
                    </a:lnTo>
                    <a:lnTo>
                      <a:pt x="292" y="97"/>
                    </a:lnTo>
                    <a:lnTo>
                      <a:pt x="295" y="92"/>
                    </a:lnTo>
                    <a:lnTo>
                      <a:pt x="296" y="86"/>
                    </a:lnTo>
                    <a:lnTo>
                      <a:pt x="299" y="82"/>
                    </a:lnTo>
                    <a:lnTo>
                      <a:pt x="302" y="77"/>
                    </a:lnTo>
                    <a:lnTo>
                      <a:pt x="303" y="72"/>
                    </a:lnTo>
                    <a:lnTo>
                      <a:pt x="306" y="69"/>
                    </a:lnTo>
                    <a:lnTo>
                      <a:pt x="307" y="65"/>
                    </a:lnTo>
                    <a:lnTo>
                      <a:pt x="310" y="62"/>
                    </a:lnTo>
                    <a:lnTo>
                      <a:pt x="314" y="55"/>
                    </a:lnTo>
                    <a:lnTo>
                      <a:pt x="320" y="50"/>
                    </a:lnTo>
                    <a:lnTo>
                      <a:pt x="324" y="47"/>
                    </a:lnTo>
                    <a:lnTo>
                      <a:pt x="328" y="43"/>
                    </a:lnTo>
                    <a:lnTo>
                      <a:pt x="331" y="40"/>
                    </a:lnTo>
                    <a:lnTo>
                      <a:pt x="335" y="37"/>
                    </a:lnTo>
                    <a:lnTo>
                      <a:pt x="339" y="36"/>
                    </a:lnTo>
                    <a:lnTo>
                      <a:pt x="344" y="33"/>
                    </a:lnTo>
                    <a:lnTo>
                      <a:pt x="348" y="32"/>
                    </a:lnTo>
                    <a:lnTo>
                      <a:pt x="352" y="30"/>
                    </a:lnTo>
                    <a:lnTo>
                      <a:pt x="356" y="30"/>
                    </a:lnTo>
                    <a:lnTo>
                      <a:pt x="359" y="29"/>
                    </a:lnTo>
                    <a:lnTo>
                      <a:pt x="363" y="29"/>
                    </a:lnTo>
                    <a:lnTo>
                      <a:pt x="367" y="29"/>
                    </a:lnTo>
                    <a:lnTo>
                      <a:pt x="370" y="29"/>
                    </a:lnTo>
                    <a:lnTo>
                      <a:pt x="374" y="29"/>
                    </a:lnTo>
                    <a:lnTo>
                      <a:pt x="377" y="30"/>
                    </a:lnTo>
                    <a:lnTo>
                      <a:pt x="381" y="32"/>
                    </a:lnTo>
                    <a:lnTo>
                      <a:pt x="384" y="33"/>
                    </a:lnTo>
                    <a:lnTo>
                      <a:pt x="387" y="36"/>
                    </a:lnTo>
                    <a:lnTo>
                      <a:pt x="390" y="40"/>
                    </a:lnTo>
                    <a:lnTo>
                      <a:pt x="393" y="47"/>
                    </a:lnTo>
                    <a:lnTo>
                      <a:pt x="393" y="50"/>
                    </a:lnTo>
                    <a:lnTo>
                      <a:pt x="394" y="53"/>
                    </a:lnTo>
                    <a:lnTo>
                      <a:pt x="395" y="57"/>
                    </a:lnTo>
                    <a:lnTo>
                      <a:pt x="395" y="60"/>
                    </a:lnTo>
                    <a:lnTo>
                      <a:pt x="397" y="65"/>
                    </a:lnTo>
                    <a:lnTo>
                      <a:pt x="397" y="67"/>
                    </a:lnTo>
                    <a:lnTo>
                      <a:pt x="398" y="72"/>
                    </a:lnTo>
                    <a:lnTo>
                      <a:pt x="400" y="76"/>
                    </a:lnTo>
                    <a:lnTo>
                      <a:pt x="400" y="79"/>
                    </a:lnTo>
                    <a:lnTo>
                      <a:pt x="400" y="83"/>
                    </a:lnTo>
                    <a:lnTo>
                      <a:pt x="400" y="87"/>
                    </a:lnTo>
                    <a:lnTo>
                      <a:pt x="401" y="92"/>
                    </a:lnTo>
                    <a:lnTo>
                      <a:pt x="401" y="97"/>
                    </a:lnTo>
                    <a:lnTo>
                      <a:pt x="402" y="105"/>
                    </a:lnTo>
                    <a:lnTo>
                      <a:pt x="402" y="109"/>
                    </a:lnTo>
                    <a:lnTo>
                      <a:pt x="402" y="113"/>
                    </a:lnTo>
                    <a:lnTo>
                      <a:pt x="402" y="116"/>
                    </a:lnTo>
                    <a:lnTo>
                      <a:pt x="402" y="118"/>
                    </a:lnTo>
                    <a:lnTo>
                      <a:pt x="404" y="115"/>
                    </a:lnTo>
                    <a:lnTo>
                      <a:pt x="409" y="113"/>
                    </a:lnTo>
                    <a:lnTo>
                      <a:pt x="414" y="112"/>
                    </a:lnTo>
                    <a:lnTo>
                      <a:pt x="418" y="110"/>
                    </a:lnTo>
                    <a:lnTo>
                      <a:pt x="423" y="110"/>
                    </a:lnTo>
                    <a:lnTo>
                      <a:pt x="429" y="112"/>
                    </a:lnTo>
                    <a:lnTo>
                      <a:pt x="436" y="113"/>
                    </a:lnTo>
                    <a:lnTo>
                      <a:pt x="442" y="116"/>
                    </a:lnTo>
                    <a:lnTo>
                      <a:pt x="447" y="120"/>
                    </a:lnTo>
                    <a:lnTo>
                      <a:pt x="451" y="126"/>
                    </a:lnTo>
                    <a:lnTo>
                      <a:pt x="456" y="129"/>
                    </a:lnTo>
                    <a:lnTo>
                      <a:pt x="460" y="133"/>
                    </a:lnTo>
                    <a:lnTo>
                      <a:pt x="461" y="135"/>
                    </a:lnTo>
                    <a:lnTo>
                      <a:pt x="463" y="136"/>
                    </a:lnTo>
                    <a:lnTo>
                      <a:pt x="463" y="135"/>
                    </a:lnTo>
                    <a:lnTo>
                      <a:pt x="467" y="135"/>
                    </a:lnTo>
                    <a:lnTo>
                      <a:pt x="471" y="133"/>
                    </a:lnTo>
                    <a:lnTo>
                      <a:pt x="477" y="130"/>
                    </a:lnTo>
                    <a:lnTo>
                      <a:pt x="482" y="129"/>
                    </a:lnTo>
                    <a:lnTo>
                      <a:pt x="489" y="126"/>
                    </a:lnTo>
                    <a:lnTo>
                      <a:pt x="493" y="126"/>
                    </a:lnTo>
                    <a:lnTo>
                      <a:pt x="499" y="126"/>
                    </a:lnTo>
                    <a:lnTo>
                      <a:pt x="503" y="126"/>
                    </a:lnTo>
                    <a:lnTo>
                      <a:pt x="509" y="128"/>
                    </a:lnTo>
                    <a:lnTo>
                      <a:pt x="514" y="130"/>
                    </a:lnTo>
                    <a:lnTo>
                      <a:pt x="521" y="133"/>
                    </a:lnTo>
                    <a:lnTo>
                      <a:pt x="526" y="136"/>
                    </a:lnTo>
                    <a:lnTo>
                      <a:pt x="530" y="139"/>
                    </a:lnTo>
                    <a:lnTo>
                      <a:pt x="534" y="140"/>
                    </a:lnTo>
                    <a:lnTo>
                      <a:pt x="535" y="142"/>
                    </a:lnTo>
                    <a:lnTo>
                      <a:pt x="535" y="140"/>
                    </a:lnTo>
                    <a:lnTo>
                      <a:pt x="535" y="138"/>
                    </a:lnTo>
                    <a:lnTo>
                      <a:pt x="535" y="133"/>
                    </a:lnTo>
                    <a:lnTo>
                      <a:pt x="537" y="128"/>
                    </a:lnTo>
                    <a:lnTo>
                      <a:pt x="537" y="123"/>
                    </a:lnTo>
                    <a:lnTo>
                      <a:pt x="538" y="120"/>
                    </a:lnTo>
                    <a:lnTo>
                      <a:pt x="538" y="116"/>
                    </a:lnTo>
                    <a:lnTo>
                      <a:pt x="540" y="112"/>
                    </a:lnTo>
                    <a:lnTo>
                      <a:pt x="540" y="108"/>
                    </a:lnTo>
                    <a:lnTo>
                      <a:pt x="541" y="103"/>
                    </a:lnTo>
                    <a:lnTo>
                      <a:pt x="541" y="99"/>
                    </a:lnTo>
                    <a:lnTo>
                      <a:pt x="544" y="95"/>
                    </a:lnTo>
                    <a:lnTo>
                      <a:pt x="544" y="89"/>
                    </a:lnTo>
                    <a:lnTo>
                      <a:pt x="545" y="85"/>
                    </a:lnTo>
                    <a:lnTo>
                      <a:pt x="547" y="79"/>
                    </a:lnTo>
                    <a:lnTo>
                      <a:pt x="548" y="75"/>
                    </a:lnTo>
                    <a:lnTo>
                      <a:pt x="549" y="70"/>
                    </a:lnTo>
                    <a:lnTo>
                      <a:pt x="551" y="66"/>
                    </a:lnTo>
                    <a:lnTo>
                      <a:pt x="552" y="60"/>
                    </a:lnTo>
                    <a:lnTo>
                      <a:pt x="554" y="57"/>
                    </a:lnTo>
                    <a:lnTo>
                      <a:pt x="555" y="52"/>
                    </a:lnTo>
                    <a:lnTo>
                      <a:pt x="556" y="47"/>
                    </a:lnTo>
                    <a:lnTo>
                      <a:pt x="558" y="43"/>
                    </a:lnTo>
                    <a:lnTo>
                      <a:pt x="559" y="40"/>
                    </a:lnTo>
                    <a:lnTo>
                      <a:pt x="562" y="34"/>
                    </a:lnTo>
                    <a:lnTo>
                      <a:pt x="566" y="30"/>
                    </a:lnTo>
                    <a:lnTo>
                      <a:pt x="569" y="26"/>
                    </a:lnTo>
                    <a:lnTo>
                      <a:pt x="573" y="22"/>
                    </a:lnTo>
                    <a:lnTo>
                      <a:pt x="576" y="17"/>
                    </a:lnTo>
                    <a:lnTo>
                      <a:pt x="580" y="14"/>
                    </a:lnTo>
                    <a:lnTo>
                      <a:pt x="583" y="10"/>
                    </a:lnTo>
                    <a:lnTo>
                      <a:pt x="587" y="9"/>
                    </a:lnTo>
                    <a:lnTo>
                      <a:pt x="590" y="6"/>
                    </a:lnTo>
                    <a:lnTo>
                      <a:pt x="594" y="4"/>
                    </a:lnTo>
                    <a:lnTo>
                      <a:pt x="600" y="1"/>
                    </a:lnTo>
                    <a:lnTo>
                      <a:pt x="607" y="0"/>
                    </a:lnTo>
                    <a:lnTo>
                      <a:pt x="614" y="1"/>
                    </a:lnTo>
                    <a:lnTo>
                      <a:pt x="619" y="6"/>
                    </a:lnTo>
                    <a:lnTo>
                      <a:pt x="624" y="10"/>
                    </a:lnTo>
                    <a:lnTo>
                      <a:pt x="628" y="16"/>
                    </a:lnTo>
                    <a:lnTo>
                      <a:pt x="629" y="20"/>
                    </a:lnTo>
                    <a:lnTo>
                      <a:pt x="631" y="23"/>
                    </a:lnTo>
                    <a:lnTo>
                      <a:pt x="631" y="27"/>
                    </a:lnTo>
                    <a:lnTo>
                      <a:pt x="632" y="32"/>
                    </a:lnTo>
                    <a:lnTo>
                      <a:pt x="632" y="36"/>
                    </a:lnTo>
                    <a:lnTo>
                      <a:pt x="632" y="39"/>
                    </a:lnTo>
                    <a:lnTo>
                      <a:pt x="632" y="43"/>
                    </a:lnTo>
                    <a:lnTo>
                      <a:pt x="632" y="49"/>
                    </a:lnTo>
                    <a:lnTo>
                      <a:pt x="631" y="53"/>
                    </a:lnTo>
                    <a:lnTo>
                      <a:pt x="631" y="59"/>
                    </a:lnTo>
                    <a:lnTo>
                      <a:pt x="629" y="65"/>
                    </a:lnTo>
                    <a:lnTo>
                      <a:pt x="628" y="70"/>
                    </a:lnTo>
                    <a:lnTo>
                      <a:pt x="626" y="73"/>
                    </a:lnTo>
                    <a:lnTo>
                      <a:pt x="625" y="77"/>
                    </a:lnTo>
                    <a:lnTo>
                      <a:pt x="624" y="82"/>
                    </a:lnTo>
                    <a:lnTo>
                      <a:pt x="624" y="89"/>
                    </a:lnTo>
                    <a:lnTo>
                      <a:pt x="622" y="92"/>
                    </a:lnTo>
                    <a:lnTo>
                      <a:pt x="622" y="95"/>
                    </a:lnTo>
                    <a:lnTo>
                      <a:pt x="621" y="99"/>
                    </a:lnTo>
                    <a:lnTo>
                      <a:pt x="621" y="103"/>
                    </a:lnTo>
                    <a:lnTo>
                      <a:pt x="621" y="106"/>
                    </a:lnTo>
                    <a:lnTo>
                      <a:pt x="621" y="110"/>
                    </a:lnTo>
                    <a:lnTo>
                      <a:pt x="619" y="115"/>
                    </a:lnTo>
                    <a:lnTo>
                      <a:pt x="619" y="120"/>
                    </a:lnTo>
                    <a:lnTo>
                      <a:pt x="618" y="123"/>
                    </a:lnTo>
                    <a:lnTo>
                      <a:pt x="618" y="128"/>
                    </a:lnTo>
                    <a:lnTo>
                      <a:pt x="617" y="133"/>
                    </a:lnTo>
                    <a:lnTo>
                      <a:pt x="617" y="139"/>
                    </a:lnTo>
                    <a:lnTo>
                      <a:pt x="617" y="143"/>
                    </a:lnTo>
                    <a:lnTo>
                      <a:pt x="615" y="148"/>
                    </a:lnTo>
                    <a:lnTo>
                      <a:pt x="615" y="153"/>
                    </a:lnTo>
                    <a:lnTo>
                      <a:pt x="615" y="159"/>
                    </a:lnTo>
                    <a:lnTo>
                      <a:pt x="614" y="163"/>
                    </a:lnTo>
                    <a:lnTo>
                      <a:pt x="614" y="169"/>
                    </a:lnTo>
                    <a:lnTo>
                      <a:pt x="612" y="175"/>
                    </a:lnTo>
                    <a:lnTo>
                      <a:pt x="612" y="181"/>
                    </a:lnTo>
                    <a:lnTo>
                      <a:pt x="612" y="185"/>
                    </a:lnTo>
                    <a:lnTo>
                      <a:pt x="611" y="191"/>
                    </a:lnTo>
                    <a:lnTo>
                      <a:pt x="611" y="196"/>
                    </a:lnTo>
                    <a:lnTo>
                      <a:pt x="611" y="202"/>
                    </a:lnTo>
                    <a:lnTo>
                      <a:pt x="610" y="208"/>
                    </a:lnTo>
                    <a:lnTo>
                      <a:pt x="608" y="214"/>
                    </a:lnTo>
                    <a:lnTo>
                      <a:pt x="608" y="218"/>
                    </a:lnTo>
                    <a:lnTo>
                      <a:pt x="608" y="224"/>
                    </a:lnTo>
                    <a:lnTo>
                      <a:pt x="607" y="229"/>
                    </a:lnTo>
                    <a:lnTo>
                      <a:pt x="607" y="235"/>
                    </a:lnTo>
                    <a:lnTo>
                      <a:pt x="605" y="241"/>
                    </a:lnTo>
                    <a:lnTo>
                      <a:pt x="605" y="247"/>
                    </a:lnTo>
                    <a:lnTo>
                      <a:pt x="604" y="251"/>
                    </a:lnTo>
                    <a:lnTo>
                      <a:pt x="603" y="257"/>
                    </a:lnTo>
                    <a:lnTo>
                      <a:pt x="603" y="261"/>
                    </a:lnTo>
                    <a:lnTo>
                      <a:pt x="601" y="267"/>
                    </a:lnTo>
                    <a:lnTo>
                      <a:pt x="601" y="271"/>
                    </a:lnTo>
                    <a:lnTo>
                      <a:pt x="601" y="277"/>
                    </a:lnTo>
                    <a:lnTo>
                      <a:pt x="600" y="281"/>
                    </a:lnTo>
                    <a:lnTo>
                      <a:pt x="600" y="285"/>
                    </a:lnTo>
                    <a:lnTo>
                      <a:pt x="598" y="289"/>
                    </a:lnTo>
                    <a:lnTo>
                      <a:pt x="598" y="294"/>
                    </a:lnTo>
                    <a:lnTo>
                      <a:pt x="597" y="298"/>
                    </a:lnTo>
                    <a:lnTo>
                      <a:pt x="597" y="302"/>
                    </a:lnTo>
                    <a:lnTo>
                      <a:pt x="596" y="305"/>
                    </a:lnTo>
                    <a:lnTo>
                      <a:pt x="596" y="310"/>
                    </a:lnTo>
                    <a:lnTo>
                      <a:pt x="594" y="312"/>
                    </a:lnTo>
                    <a:lnTo>
                      <a:pt x="594" y="317"/>
                    </a:lnTo>
                    <a:lnTo>
                      <a:pt x="593" y="322"/>
                    </a:lnTo>
                    <a:lnTo>
                      <a:pt x="591" y="328"/>
                    </a:lnTo>
                    <a:lnTo>
                      <a:pt x="590" y="332"/>
                    </a:lnTo>
                    <a:lnTo>
                      <a:pt x="590" y="335"/>
                    </a:lnTo>
                    <a:lnTo>
                      <a:pt x="587" y="341"/>
                    </a:lnTo>
                    <a:lnTo>
                      <a:pt x="584" y="347"/>
                    </a:lnTo>
                    <a:lnTo>
                      <a:pt x="582" y="354"/>
                    </a:lnTo>
                    <a:lnTo>
                      <a:pt x="579" y="361"/>
                    </a:lnTo>
                    <a:lnTo>
                      <a:pt x="575" y="367"/>
                    </a:lnTo>
                    <a:lnTo>
                      <a:pt x="572" y="374"/>
                    </a:lnTo>
                    <a:lnTo>
                      <a:pt x="569" y="380"/>
                    </a:lnTo>
                    <a:lnTo>
                      <a:pt x="566" y="387"/>
                    </a:lnTo>
                    <a:lnTo>
                      <a:pt x="562" y="391"/>
                    </a:lnTo>
                    <a:lnTo>
                      <a:pt x="559" y="396"/>
                    </a:lnTo>
                    <a:lnTo>
                      <a:pt x="556" y="400"/>
                    </a:lnTo>
                    <a:lnTo>
                      <a:pt x="554" y="404"/>
                    </a:lnTo>
                    <a:lnTo>
                      <a:pt x="551" y="408"/>
                    </a:lnTo>
                    <a:lnTo>
                      <a:pt x="549" y="410"/>
                    </a:lnTo>
                    <a:lnTo>
                      <a:pt x="548" y="411"/>
                    </a:lnTo>
                    <a:lnTo>
                      <a:pt x="547" y="411"/>
                    </a:lnTo>
                    <a:lnTo>
                      <a:pt x="542" y="410"/>
                    </a:lnTo>
                    <a:lnTo>
                      <a:pt x="541" y="406"/>
                    </a:lnTo>
                    <a:lnTo>
                      <a:pt x="538" y="401"/>
                    </a:lnTo>
                    <a:lnTo>
                      <a:pt x="535" y="397"/>
                    </a:lnTo>
                    <a:lnTo>
                      <a:pt x="534" y="393"/>
                    </a:lnTo>
                    <a:lnTo>
                      <a:pt x="533" y="390"/>
                    </a:lnTo>
                    <a:lnTo>
                      <a:pt x="533" y="387"/>
                    </a:lnTo>
                    <a:lnTo>
                      <a:pt x="534" y="384"/>
                    </a:lnTo>
                    <a:lnTo>
                      <a:pt x="538" y="380"/>
                    </a:lnTo>
                    <a:lnTo>
                      <a:pt x="541" y="375"/>
                    </a:lnTo>
                    <a:lnTo>
                      <a:pt x="545" y="373"/>
                    </a:lnTo>
                    <a:lnTo>
                      <a:pt x="549" y="368"/>
                    </a:lnTo>
                    <a:lnTo>
                      <a:pt x="555" y="365"/>
                    </a:lnTo>
                    <a:lnTo>
                      <a:pt x="558" y="360"/>
                    </a:lnTo>
                    <a:lnTo>
                      <a:pt x="562" y="355"/>
                    </a:lnTo>
                    <a:lnTo>
                      <a:pt x="566" y="351"/>
                    </a:lnTo>
                    <a:lnTo>
                      <a:pt x="569" y="347"/>
                    </a:lnTo>
                    <a:lnTo>
                      <a:pt x="572" y="341"/>
                    </a:lnTo>
                    <a:lnTo>
                      <a:pt x="575" y="337"/>
                    </a:lnTo>
                    <a:lnTo>
                      <a:pt x="576" y="332"/>
                    </a:lnTo>
                    <a:lnTo>
                      <a:pt x="579" y="328"/>
                    </a:lnTo>
                    <a:lnTo>
                      <a:pt x="579" y="325"/>
                    </a:lnTo>
                    <a:lnTo>
                      <a:pt x="579" y="321"/>
                    </a:lnTo>
                    <a:lnTo>
                      <a:pt x="580" y="317"/>
                    </a:lnTo>
                    <a:lnTo>
                      <a:pt x="582" y="311"/>
                    </a:lnTo>
                    <a:lnTo>
                      <a:pt x="582" y="307"/>
                    </a:lnTo>
                    <a:lnTo>
                      <a:pt x="582" y="304"/>
                    </a:lnTo>
                    <a:lnTo>
                      <a:pt x="582" y="300"/>
                    </a:lnTo>
                    <a:lnTo>
                      <a:pt x="583" y="295"/>
                    </a:lnTo>
                    <a:lnTo>
                      <a:pt x="583" y="291"/>
                    </a:lnTo>
                    <a:lnTo>
                      <a:pt x="583" y="287"/>
                    </a:lnTo>
                    <a:lnTo>
                      <a:pt x="584" y="282"/>
                    </a:lnTo>
                    <a:lnTo>
                      <a:pt x="586" y="278"/>
                    </a:lnTo>
                    <a:lnTo>
                      <a:pt x="586" y="272"/>
                    </a:lnTo>
                    <a:lnTo>
                      <a:pt x="587" y="267"/>
                    </a:lnTo>
                    <a:lnTo>
                      <a:pt x="587" y="262"/>
                    </a:lnTo>
                    <a:lnTo>
                      <a:pt x="589" y="257"/>
                    </a:lnTo>
                    <a:lnTo>
                      <a:pt x="589" y="251"/>
                    </a:lnTo>
                    <a:lnTo>
                      <a:pt x="590" y="245"/>
                    </a:lnTo>
                    <a:lnTo>
                      <a:pt x="590" y="239"/>
                    </a:lnTo>
                    <a:lnTo>
                      <a:pt x="591" y="234"/>
                    </a:lnTo>
                    <a:lnTo>
                      <a:pt x="591" y="228"/>
                    </a:lnTo>
                    <a:lnTo>
                      <a:pt x="593" y="222"/>
                    </a:lnTo>
                    <a:lnTo>
                      <a:pt x="594" y="216"/>
                    </a:lnTo>
                    <a:lnTo>
                      <a:pt x="594" y="211"/>
                    </a:lnTo>
                    <a:lnTo>
                      <a:pt x="596" y="204"/>
                    </a:lnTo>
                    <a:lnTo>
                      <a:pt x="597" y="198"/>
                    </a:lnTo>
                    <a:lnTo>
                      <a:pt x="597" y="192"/>
                    </a:lnTo>
                    <a:lnTo>
                      <a:pt x="598" y="186"/>
                    </a:lnTo>
                    <a:lnTo>
                      <a:pt x="598" y="181"/>
                    </a:lnTo>
                    <a:lnTo>
                      <a:pt x="600" y="175"/>
                    </a:lnTo>
                    <a:lnTo>
                      <a:pt x="600" y="168"/>
                    </a:lnTo>
                    <a:lnTo>
                      <a:pt x="601" y="162"/>
                    </a:lnTo>
                    <a:lnTo>
                      <a:pt x="601" y="156"/>
                    </a:lnTo>
                    <a:lnTo>
                      <a:pt x="603" y="151"/>
                    </a:lnTo>
                    <a:lnTo>
                      <a:pt x="603" y="145"/>
                    </a:lnTo>
                    <a:lnTo>
                      <a:pt x="604" y="139"/>
                    </a:lnTo>
                    <a:lnTo>
                      <a:pt x="604" y="133"/>
                    </a:lnTo>
                    <a:lnTo>
                      <a:pt x="605" y="126"/>
                    </a:lnTo>
                    <a:lnTo>
                      <a:pt x="605" y="122"/>
                    </a:lnTo>
                    <a:lnTo>
                      <a:pt x="607" y="116"/>
                    </a:lnTo>
                    <a:lnTo>
                      <a:pt x="608" y="110"/>
                    </a:lnTo>
                    <a:lnTo>
                      <a:pt x="608" y="106"/>
                    </a:lnTo>
                    <a:lnTo>
                      <a:pt x="608" y="100"/>
                    </a:lnTo>
                    <a:lnTo>
                      <a:pt x="610" y="97"/>
                    </a:lnTo>
                    <a:lnTo>
                      <a:pt x="610" y="92"/>
                    </a:lnTo>
                    <a:lnTo>
                      <a:pt x="611" y="87"/>
                    </a:lnTo>
                    <a:lnTo>
                      <a:pt x="611" y="83"/>
                    </a:lnTo>
                    <a:lnTo>
                      <a:pt x="612" y="79"/>
                    </a:lnTo>
                    <a:lnTo>
                      <a:pt x="612" y="72"/>
                    </a:lnTo>
                    <a:lnTo>
                      <a:pt x="614" y="66"/>
                    </a:lnTo>
                    <a:lnTo>
                      <a:pt x="615" y="60"/>
                    </a:lnTo>
                    <a:lnTo>
                      <a:pt x="615" y="57"/>
                    </a:lnTo>
                    <a:lnTo>
                      <a:pt x="615" y="55"/>
                    </a:lnTo>
                    <a:lnTo>
                      <a:pt x="615" y="53"/>
                    </a:lnTo>
                    <a:lnTo>
                      <a:pt x="615" y="49"/>
                    </a:lnTo>
                    <a:lnTo>
                      <a:pt x="617" y="44"/>
                    </a:lnTo>
                    <a:lnTo>
                      <a:pt x="617" y="40"/>
                    </a:lnTo>
                    <a:lnTo>
                      <a:pt x="618" y="37"/>
                    </a:lnTo>
                    <a:lnTo>
                      <a:pt x="618" y="33"/>
                    </a:lnTo>
                    <a:lnTo>
                      <a:pt x="617" y="29"/>
                    </a:lnTo>
                    <a:lnTo>
                      <a:pt x="615" y="26"/>
                    </a:lnTo>
                    <a:lnTo>
                      <a:pt x="610" y="24"/>
                    </a:lnTo>
                    <a:lnTo>
                      <a:pt x="604" y="23"/>
                    </a:lnTo>
                    <a:lnTo>
                      <a:pt x="600" y="23"/>
                    </a:lnTo>
                    <a:lnTo>
                      <a:pt x="594" y="23"/>
                    </a:lnTo>
                    <a:lnTo>
                      <a:pt x="591" y="26"/>
                    </a:lnTo>
                    <a:lnTo>
                      <a:pt x="587" y="29"/>
                    </a:lnTo>
                    <a:lnTo>
                      <a:pt x="583" y="33"/>
                    </a:lnTo>
                    <a:lnTo>
                      <a:pt x="582" y="34"/>
                    </a:lnTo>
                    <a:lnTo>
                      <a:pt x="580" y="37"/>
                    </a:lnTo>
                    <a:lnTo>
                      <a:pt x="577" y="42"/>
                    </a:lnTo>
                    <a:lnTo>
                      <a:pt x="576" y="44"/>
                    </a:lnTo>
                    <a:lnTo>
                      <a:pt x="575" y="46"/>
                    </a:lnTo>
                    <a:lnTo>
                      <a:pt x="573" y="50"/>
                    </a:lnTo>
                    <a:lnTo>
                      <a:pt x="572" y="53"/>
                    </a:lnTo>
                    <a:lnTo>
                      <a:pt x="570" y="57"/>
                    </a:lnTo>
                    <a:lnTo>
                      <a:pt x="569" y="60"/>
                    </a:lnTo>
                    <a:lnTo>
                      <a:pt x="568" y="66"/>
                    </a:lnTo>
                    <a:lnTo>
                      <a:pt x="566" y="72"/>
                    </a:lnTo>
                    <a:lnTo>
                      <a:pt x="566" y="79"/>
                    </a:lnTo>
                    <a:lnTo>
                      <a:pt x="563" y="85"/>
                    </a:lnTo>
                    <a:lnTo>
                      <a:pt x="562" y="90"/>
                    </a:lnTo>
                    <a:lnTo>
                      <a:pt x="562" y="93"/>
                    </a:lnTo>
                    <a:lnTo>
                      <a:pt x="561" y="97"/>
                    </a:lnTo>
                    <a:lnTo>
                      <a:pt x="559" y="100"/>
                    </a:lnTo>
                    <a:lnTo>
                      <a:pt x="559" y="105"/>
                    </a:lnTo>
                    <a:lnTo>
                      <a:pt x="558" y="112"/>
                    </a:lnTo>
                    <a:lnTo>
                      <a:pt x="556" y="119"/>
                    </a:lnTo>
                    <a:lnTo>
                      <a:pt x="555" y="122"/>
                    </a:lnTo>
                    <a:lnTo>
                      <a:pt x="555" y="126"/>
                    </a:lnTo>
                    <a:lnTo>
                      <a:pt x="554" y="129"/>
                    </a:lnTo>
                    <a:lnTo>
                      <a:pt x="554" y="133"/>
                    </a:lnTo>
                    <a:lnTo>
                      <a:pt x="552" y="140"/>
                    </a:lnTo>
                    <a:lnTo>
                      <a:pt x="551" y="146"/>
                    </a:lnTo>
                    <a:lnTo>
                      <a:pt x="548" y="153"/>
                    </a:lnTo>
                    <a:lnTo>
                      <a:pt x="548" y="161"/>
                    </a:lnTo>
                    <a:lnTo>
                      <a:pt x="545" y="166"/>
                    </a:lnTo>
                    <a:lnTo>
                      <a:pt x="544" y="172"/>
                    </a:lnTo>
                    <a:lnTo>
                      <a:pt x="542" y="178"/>
                    </a:lnTo>
                    <a:lnTo>
                      <a:pt x="542" y="183"/>
                    </a:lnTo>
                    <a:lnTo>
                      <a:pt x="541" y="188"/>
                    </a:lnTo>
                    <a:lnTo>
                      <a:pt x="540" y="191"/>
                    </a:lnTo>
                    <a:lnTo>
                      <a:pt x="538" y="195"/>
                    </a:lnTo>
                    <a:lnTo>
                      <a:pt x="537" y="198"/>
                    </a:lnTo>
                    <a:lnTo>
                      <a:pt x="535" y="201"/>
                    </a:lnTo>
                    <a:lnTo>
                      <a:pt x="534" y="202"/>
                    </a:lnTo>
                    <a:lnTo>
                      <a:pt x="531" y="199"/>
                    </a:lnTo>
                    <a:lnTo>
                      <a:pt x="530" y="196"/>
                    </a:lnTo>
                    <a:lnTo>
                      <a:pt x="530" y="193"/>
                    </a:lnTo>
                    <a:lnTo>
                      <a:pt x="530" y="189"/>
                    </a:lnTo>
                    <a:lnTo>
                      <a:pt x="528" y="185"/>
                    </a:lnTo>
                    <a:lnTo>
                      <a:pt x="528" y="182"/>
                    </a:lnTo>
                    <a:lnTo>
                      <a:pt x="528" y="176"/>
                    </a:lnTo>
                    <a:lnTo>
                      <a:pt x="530" y="173"/>
                    </a:lnTo>
                    <a:lnTo>
                      <a:pt x="530" y="168"/>
                    </a:lnTo>
                    <a:lnTo>
                      <a:pt x="530" y="163"/>
                    </a:lnTo>
                    <a:lnTo>
                      <a:pt x="530" y="161"/>
                    </a:lnTo>
                    <a:lnTo>
                      <a:pt x="530" y="158"/>
                    </a:lnTo>
                    <a:lnTo>
                      <a:pt x="531" y="152"/>
                    </a:lnTo>
                    <a:lnTo>
                      <a:pt x="533" y="151"/>
                    </a:lnTo>
                    <a:lnTo>
                      <a:pt x="531" y="149"/>
                    </a:lnTo>
                    <a:lnTo>
                      <a:pt x="528" y="148"/>
                    </a:lnTo>
                    <a:lnTo>
                      <a:pt x="524" y="145"/>
                    </a:lnTo>
                    <a:lnTo>
                      <a:pt x="519" y="142"/>
                    </a:lnTo>
                    <a:lnTo>
                      <a:pt x="513" y="139"/>
                    </a:lnTo>
                    <a:lnTo>
                      <a:pt x="506" y="138"/>
                    </a:lnTo>
                    <a:lnTo>
                      <a:pt x="499" y="136"/>
                    </a:lnTo>
                    <a:lnTo>
                      <a:pt x="493" y="138"/>
                    </a:lnTo>
                    <a:lnTo>
                      <a:pt x="488" y="140"/>
                    </a:lnTo>
                    <a:lnTo>
                      <a:pt x="481" y="146"/>
                    </a:lnTo>
                    <a:lnTo>
                      <a:pt x="475" y="152"/>
                    </a:lnTo>
                    <a:lnTo>
                      <a:pt x="471" y="158"/>
                    </a:lnTo>
                    <a:lnTo>
                      <a:pt x="465" y="163"/>
                    </a:lnTo>
                    <a:lnTo>
                      <a:pt x="463" y="168"/>
                    </a:lnTo>
                    <a:lnTo>
                      <a:pt x="458" y="168"/>
                    </a:lnTo>
                    <a:lnTo>
                      <a:pt x="457" y="168"/>
                    </a:lnTo>
                    <a:lnTo>
                      <a:pt x="454" y="163"/>
                    </a:lnTo>
                    <a:lnTo>
                      <a:pt x="451" y="159"/>
                    </a:lnTo>
                    <a:lnTo>
                      <a:pt x="449" y="153"/>
                    </a:lnTo>
                    <a:lnTo>
                      <a:pt x="447" y="148"/>
                    </a:lnTo>
                    <a:lnTo>
                      <a:pt x="444" y="142"/>
                    </a:lnTo>
                    <a:lnTo>
                      <a:pt x="443" y="138"/>
                    </a:lnTo>
                    <a:lnTo>
                      <a:pt x="442" y="135"/>
                    </a:lnTo>
                    <a:lnTo>
                      <a:pt x="442" y="133"/>
                    </a:lnTo>
                    <a:lnTo>
                      <a:pt x="398" y="138"/>
                    </a:lnTo>
                    <a:lnTo>
                      <a:pt x="397" y="138"/>
                    </a:lnTo>
                    <a:lnTo>
                      <a:pt x="395" y="140"/>
                    </a:lnTo>
                    <a:lnTo>
                      <a:pt x="394" y="145"/>
                    </a:lnTo>
                    <a:lnTo>
                      <a:pt x="391" y="149"/>
                    </a:lnTo>
                    <a:lnTo>
                      <a:pt x="387" y="155"/>
                    </a:lnTo>
                    <a:lnTo>
                      <a:pt x="384" y="161"/>
                    </a:lnTo>
                    <a:lnTo>
                      <a:pt x="381" y="165"/>
                    </a:lnTo>
                    <a:lnTo>
                      <a:pt x="380" y="168"/>
                    </a:lnTo>
                    <a:lnTo>
                      <a:pt x="377" y="172"/>
                    </a:lnTo>
                    <a:lnTo>
                      <a:pt x="376" y="175"/>
                    </a:lnTo>
                    <a:lnTo>
                      <a:pt x="370" y="182"/>
                    </a:lnTo>
                    <a:lnTo>
                      <a:pt x="366" y="189"/>
                    </a:lnTo>
                    <a:lnTo>
                      <a:pt x="362" y="195"/>
                    </a:lnTo>
                    <a:lnTo>
                      <a:pt x="358" y="201"/>
                    </a:lnTo>
                    <a:lnTo>
                      <a:pt x="353" y="205"/>
                    </a:lnTo>
                    <a:lnTo>
                      <a:pt x="349" y="209"/>
                    </a:lnTo>
                    <a:lnTo>
                      <a:pt x="345" y="211"/>
                    </a:lnTo>
                    <a:lnTo>
                      <a:pt x="342" y="211"/>
                    </a:lnTo>
                    <a:lnTo>
                      <a:pt x="338" y="209"/>
                    </a:lnTo>
                    <a:lnTo>
                      <a:pt x="337" y="206"/>
                    </a:lnTo>
                    <a:lnTo>
                      <a:pt x="337" y="202"/>
                    </a:lnTo>
                    <a:lnTo>
                      <a:pt x="338" y="199"/>
                    </a:lnTo>
                    <a:lnTo>
                      <a:pt x="341" y="195"/>
                    </a:lnTo>
                    <a:lnTo>
                      <a:pt x="345" y="189"/>
                    </a:lnTo>
                    <a:lnTo>
                      <a:pt x="351" y="183"/>
                    </a:lnTo>
                    <a:lnTo>
                      <a:pt x="356" y="179"/>
                    </a:lnTo>
                    <a:lnTo>
                      <a:pt x="359" y="175"/>
                    </a:lnTo>
                    <a:lnTo>
                      <a:pt x="362" y="171"/>
                    </a:lnTo>
                    <a:lnTo>
                      <a:pt x="366" y="165"/>
                    </a:lnTo>
                    <a:lnTo>
                      <a:pt x="369" y="161"/>
                    </a:lnTo>
                    <a:lnTo>
                      <a:pt x="372" y="155"/>
                    </a:lnTo>
                    <a:lnTo>
                      <a:pt x="374" y="148"/>
                    </a:lnTo>
                    <a:lnTo>
                      <a:pt x="376" y="142"/>
                    </a:lnTo>
                    <a:lnTo>
                      <a:pt x="379" y="135"/>
                    </a:lnTo>
                    <a:lnTo>
                      <a:pt x="380" y="132"/>
                    </a:lnTo>
                    <a:lnTo>
                      <a:pt x="380" y="128"/>
                    </a:lnTo>
                    <a:lnTo>
                      <a:pt x="381" y="125"/>
                    </a:lnTo>
                    <a:lnTo>
                      <a:pt x="383" y="120"/>
                    </a:lnTo>
                    <a:lnTo>
                      <a:pt x="383" y="113"/>
                    </a:lnTo>
                    <a:lnTo>
                      <a:pt x="386" y="108"/>
                    </a:lnTo>
                    <a:lnTo>
                      <a:pt x="386" y="102"/>
                    </a:lnTo>
                    <a:lnTo>
                      <a:pt x="387" y="96"/>
                    </a:lnTo>
                    <a:lnTo>
                      <a:pt x="387" y="90"/>
                    </a:lnTo>
                    <a:lnTo>
                      <a:pt x="387" y="86"/>
                    </a:lnTo>
                    <a:lnTo>
                      <a:pt x="387" y="80"/>
                    </a:lnTo>
                    <a:lnTo>
                      <a:pt x="386" y="76"/>
                    </a:lnTo>
                    <a:lnTo>
                      <a:pt x="386" y="72"/>
                    </a:lnTo>
                    <a:lnTo>
                      <a:pt x="386" y="69"/>
                    </a:lnTo>
                    <a:lnTo>
                      <a:pt x="383" y="63"/>
                    </a:lnTo>
                    <a:lnTo>
                      <a:pt x="383" y="59"/>
                    </a:lnTo>
                    <a:lnTo>
                      <a:pt x="380" y="55"/>
                    </a:lnTo>
                    <a:lnTo>
                      <a:pt x="376" y="53"/>
                    </a:lnTo>
                    <a:lnTo>
                      <a:pt x="370" y="52"/>
                    </a:lnTo>
                    <a:lnTo>
                      <a:pt x="365" y="52"/>
                    </a:lnTo>
                    <a:lnTo>
                      <a:pt x="362" y="52"/>
                    </a:lnTo>
                    <a:lnTo>
                      <a:pt x="358" y="52"/>
                    </a:lnTo>
                    <a:lnTo>
                      <a:pt x="353" y="53"/>
                    </a:lnTo>
                    <a:lnTo>
                      <a:pt x="351" y="55"/>
                    </a:lnTo>
                    <a:lnTo>
                      <a:pt x="346" y="55"/>
                    </a:lnTo>
                    <a:lnTo>
                      <a:pt x="342" y="56"/>
                    </a:lnTo>
                    <a:lnTo>
                      <a:pt x="339" y="59"/>
                    </a:lnTo>
                    <a:lnTo>
                      <a:pt x="337" y="60"/>
                    </a:lnTo>
                    <a:lnTo>
                      <a:pt x="330" y="63"/>
                    </a:lnTo>
                    <a:lnTo>
                      <a:pt x="324" y="67"/>
                    </a:lnTo>
                    <a:lnTo>
                      <a:pt x="318" y="72"/>
                    </a:lnTo>
                    <a:lnTo>
                      <a:pt x="316" y="76"/>
                    </a:lnTo>
                    <a:lnTo>
                      <a:pt x="314" y="79"/>
                    </a:lnTo>
                    <a:lnTo>
                      <a:pt x="311" y="83"/>
                    </a:lnTo>
                    <a:lnTo>
                      <a:pt x="310" y="87"/>
                    </a:lnTo>
                    <a:lnTo>
                      <a:pt x="307" y="93"/>
                    </a:lnTo>
                    <a:lnTo>
                      <a:pt x="304" y="97"/>
                    </a:lnTo>
                    <a:lnTo>
                      <a:pt x="303" y="100"/>
                    </a:lnTo>
                    <a:lnTo>
                      <a:pt x="303" y="105"/>
                    </a:lnTo>
                    <a:lnTo>
                      <a:pt x="302" y="108"/>
                    </a:lnTo>
                    <a:lnTo>
                      <a:pt x="299" y="112"/>
                    </a:lnTo>
                    <a:lnTo>
                      <a:pt x="297" y="116"/>
                    </a:lnTo>
                    <a:lnTo>
                      <a:pt x="297" y="120"/>
                    </a:lnTo>
                    <a:lnTo>
                      <a:pt x="296" y="125"/>
                    </a:lnTo>
                    <a:lnTo>
                      <a:pt x="293" y="128"/>
                    </a:lnTo>
                    <a:lnTo>
                      <a:pt x="292" y="132"/>
                    </a:lnTo>
                    <a:lnTo>
                      <a:pt x="290" y="136"/>
                    </a:lnTo>
                    <a:lnTo>
                      <a:pt x="289" y="140"/>
                    </a:lnTo>
                    <a:lnTo>
                      <a:pt x="288" y="145"/>
                    </a:lnTo>
                    <a:lnTo>
                      <a:pt x="286" y="148"/>
                    </a:lnTo>
                    <a:lnTo>
                      <a:pt x="285" y="152"/>
                    </a:lnTo>
                    <a:lnTo>
                      <a:pt x="285" y="156"/>
                    </a:lnTo>
                    <a:lnTo>
                      <a:pt x="283" y="162"/>
                    </a:lnTo>
                    <a:lnTo>
                      <a:pt x="282" y="169"/>
                    </a:lnTo>
                    <a:lnTo>
                      <a:pt x="281" y="175"/>
                    </a:lnTo>
                    <a:lnTo>
                      <a:pt x="282" y="179"/>
                    </a:lnTo>
                    <a:lnTo>
                      <a:pt x="282" y="185"/>
                    </a:lnTo>
                    <a:lnTo>
                      <a:pt x="285" y="189"/>
                    </a:lnTo>
                    <a:lnTo>
                      <a:pt x="289" y="193"/>
                    </a:lnTo>
                    <a:lnTo>
                      <a:pt x="293" y="196"/>
                    </a:lnTo>
                    <a:lnTo>
                      <a:pt x="297" y="198"/>
                    </a:lnTo>
                    <a:lnTo>
                      <a:pt x="302" y="201"/>
                    </a:lnTo>
                    <a:lnTo>
                      <a:pt x="303" y="201"/>
                    </a:lnTo>
                    <a:lnTo>
                      <a:pt x="304" y="202"/>
                    </a:lnTo>
                    <a:lnTo>
                      <a:pt x="306" y="202"/>
                    </a:lnTo>
                    <a:lnTo>
                      <a:pt x="307" y="202"/>
                    </a:lnTo>
                    <a:lnTo>
                      <a:pt x="310" y="205"/>
                    </a:lnTo>
                    <a:lnTo>
                      <a:pt x="313" y="208"/>
                    </a:lnTo>
                    <a:lnTo>
                      <a:pt x="314" y="209"/>
                    </a:lnTo>
                    <a:lnTo>
                      <a:pt x="314" y="211"/>
                    </a:lnTo>
                    <a:lnTo>
                      <a:pt x="311" y="214"/>
                    </a:lnTo>
                    <a:lnTo>
                      <a:pt x="307" y="215"/>
                    </a:lnTo>
                    <a:lnTo>
                      <a:pt x="303" y="215"/>
                    </a:lnTo>
                    <a:lnTo>
                      <a:pt x="300" y="215"/>
                    </a:lnTo>
                    <a:lnTo>
                      <a:pt x="297" y="214"/>
                    </a:lnTo>
                    <a:lnTo>
                      <a:pt x="293" y="214"/>
                    </a:lnTo>
                    <a:lnTo>
                      <a:pt x="288" y="211"/>
                    </a:lnTo>
                    <a:lnTo>
                      <a:pt x="282" y="209"/>
                    </a:lnTo>
                    <a:lnTo>
                      <a:pt x="276" y="204"/>
                    </a:lnTo>
                    <a:lnTo>
                      <a:pt x="272" y="199"/>
                    </a:lnTo>
                    <a:lnTo>
                      <a:pt x="268" y="193"/>
                    </a:lnTo>
                    <a:lnTo>
                      <a:pt x="265" y="188"/>
                    </a:lnTo>
                    <a:lnTo>
                      <a:pt x="96" y="166"/>
                    </a:lnTo>
                    <a:lnTo>
                      <a:pt x="83" y="204"/>
                    </a:lnTo>
                    <a:lnTo>
                      <a:pt x="72" y="204"/>
                    </a:lnTo>
                    <a:lnTo>
                      <a:pt x="83" y="166"/>
                    </a:lnTo>
                    <a:lnTo>
                      <a:pt x="68" y="162"/>
                    </a:lnTo>
                    <a:lnTo>
                      <a:pt x="50" y="199"/>
                    </a:lnTo>
                    <a:lnTo>
                      <a:pt x="38" y="1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6" name="Freeform 39"/>
              <p:cNvSpPr>
                <a:spLocks/>
              </p:cNvSpPr>
              <p:nvPr/>
            </p:nvSpPr>
            <p:spPr bwMode="auto">
              <a:xfrm>
                <a:off x="631" y="1760"/>
                <a:ext cx="193" cy="103"/>
              </a:xfrm>
              <a:custGeom>
                <a:avLst/>
                <a:gdLst>
                  <a:gd name="T0" fmla="*/ 1 w 387"/>
                  <a:gd name="T1" fmla="*/ 10 h 205"/>
                  <a:gd name="T2" fmla="*/ 3 w 387"/>
                  <a:gd name="T3" fmla="*/ 11 h 205"/>
                  <a:gd name="T4" fmla="*/ 4 w 387"/>
                  <a:gd name="T5" fmla="*/ 10 h 205"/>
                  <a:gd name="T6" fmla="*/ 6 w 387"/>
                  <a:gd name="T7" fmla="*/ 10 h 205"/>
                  <a:gd name="T8" fmla="*/ 5 w 387"/>
                  <a:gd name="T9" fmla="*/ 9 h 205"/>
                  <a:gd name="T10" fmla="*/ 2 w 387"/>
                  <a:gd name="T11" fmla="*/ 8 h 205"/>
                  <a:gd name="T12" fmla="*/ 3 w 387"/>
                  <a:gd name="T13" fmla="*/ 7 h 205"/>
                  <a:gd name="T14" fmla="*/ 5 w 387"/>
                  <a:gd name="T15" fmla="*/ 8 h 205"/>
                  <a:gd name="T16" fmla="*/ 6 w 387"/>
                  <a:gd name="T17" fmla="*/ 8 h 205"/>
                  <a:gd name="T18" fmla="*/ 9 w 387"/>
                  <a:gd name="T19" fmla="*/ 9 h 205"/>
                  <a:gd name="T20" fmla="*/ 12 w 387"/>
                  <a:gd name="T21" fmla="*/ 9 h 205"/>
                  <a:gd name="T22" fmla="*/ 14 w 387"/>
                  <a:gd name="T23" fmla="*/ 9 h 205"/>
                  <a:gd name="T24" fmla="*/ 16 w 387"/>
                  <a:gd name="T25" fmla="*/ 9 h 205"/>
                  <a:gd name="T26" fmla="*/ 18 w 387"/>
                  <a:gd name="T27" fmla="*/ 8 h 205"/>
                  <a:gd name="T28" fmla="*/ 22 w 387"/>
                  <a:gd name="T29" fmla="*/ 9 h 205"/>
                  <a:gd name="T30" fmla="*/ 21 w 387"/>
                  <a:gd name="T31" fmla="*/ 8 h 205"/>
                  <a:gd name="T32" fmla="*/ 19 w 387"/>
                  <a:gd name="T33" fmla="*/ 6 h 205"/>
                  <a:gd name="T34" fmla="*/ 17 w 387"/>
                  <a:gd name="T35" fmla="*/ 5 h 205"/>
                  <a:gd name="T36" fmla="*/ 15 w 387"/>
                  <a:gd name="T37" fmla="*/ 4 h 205"/>
                  <a:gd name="T38" fmla="*/ 13 w 387"/>
                  <a:gd name="T39" fmla="*/ 4 h 205"/>
                  <a:gd name="T40" fmla="*/ 13 w 387"/>
                  <a:gd name="T41" fmla="*/ 3 h 205"/>
                  <a:gd name="T42" fmla="*/ 15 w 387"/>
                  <a:gd name="T43" fmla="*/ 3 h 205"/>
                  <a:gd name="T44" fmla="*/ 16 w 387"/>
                  <a:gd name="T45" fmla="*/ 3 h 205"/>
                  <a:gd name="T46" fmla="*/ 19 w 387"/>
                  <a:gd name="T47" fmla="*/ 4 h 205"/>
                  <a:gd name="T48" fmla="*/ 20 w 387"/>
                  <a:gd name="T49" fmla="*/ 4 h 205"/>
                  <a:gd name="T50" fmla="*/ 19 w 387"/>
                  <a:gd name="T51" fmla="*/ 3 h 205"/>
                  <a:gd name="T52" fmla="*/ 17 w 387"/>
                  <a:gd name="T53" fmla="*/ 2 h 205"/>
                  <a:gd name="T54" fmla="*/ 15 w 387"/>
                  <a:gd name="T55" fmla="*/ 1 h 205"/>
                  <a:gd name="T56" fmla="*/ 13 w 387"/>
                  <a:gd name="T57" fmla="*/ 1 h 205"/>
                  <a:gd name="T58" fmla="*/ 12 w 387"/>
                  <a:gd name="T59" fmla="*/ 1 h 205"/>
                  <a:gd name="T60" fmla="*/ 14 w 387"/>
                  <a:gd name="T61" fmla="*/ 1 h 205"/>
                  <a:gd name="T62" fmla="*/ 16 w 387"/>
                  <a:gd name="T63" fmla="*/ 1 h 205"/>
                  <a:gd name="T64" fmla="*/ 17 w 387"/>
                  <a:gd name="T65" fmla="*/ 1 h 205"/>
                  <a:gd name="T66" fmla="*/ 19 w 387"/>
                  <a:gd name="T67" fmla="*/ 2 h 205"/>
                  <a:gd name="T68" fmla="*/ 21 w 387"/>
                  <a:gd name="T69" fmla="*/ 3 h 205"/>
                  <a:gd name="T70" fmla="*/ 21 w 387"/>
                  <a:gd name="T71" fmla="*/ 5 h 205"/>
                  <a:gd name="T72" fmla="*/ 22 w 387"/>
                  <a:gd name="T73" fmla="*/ 8 h 205"/>
                  <a:gd name="T74" fmla="*/ 24 w 387"/>
                  <a:gd name="T75" fmla="*/ 10 h 205"/>
                  <a:gd name="T76" fmla="*/ 22 w 387"/>
                  <a:gd name="T77" fmla="*/ 10 h 205"/>
                  <a:gd name="T78" fmla="*/ 22 w 387"/>
                  <a:gd name="T79" fmla="*/ 13 h 205"/>
                  <a:gd name="T80" fmla="*/ 20 w 387"/>
                  <a:gd name="T81" fmla="*/ 13 h 205"/>
                  <a:gd name="T82" fmla="*/ 18 w 387"/>
                  <a:gd name="T83" fmla="*/ 11 h 205"/>
                  <a:gd name="T84" fmla="*/ 18 w 387"/>
                  <a:gd name="T85" fmla="*/ 10 h 205"/>
                  <a:gd name="T86" fmla="*/ 16 w 387"/>
                  <a:gd name="T87" fmla="*/ 11 h 205"/>
                  <a:gd name="T88" fmla="*/ 14 w 387"/>
                  <a:gd name="T89" fmla="*/ 12 h 205"/>
                  <a:gd name="T90" fmla="*/ 11 w 387"/>
                  <a:gd name="T91" fmla="*/ 12 h 205"/>
                  <a:gd name="T92" fmla="*/ 9 w 387"/>
                  <a:gd name="T93" fmla="*/ 13 h 205"/>
                  <a:gd name="T94" fmla="*/ 8 w 387"/>
                  <a:gd name="T95" fmla="*/ 13 h 205"/>
                  <a:gd name="T96" fmla="*/ 5 w 387"/>
                  <a:gd name="T97" fmla="*/ 13 h 205"/>
                  <a:gd name="T98" fmla="*/ 5 w 387"/>
                  <a:gd name="T99" fmla="*/ 13 h 205"/>
                  <a:gd name="T100" fmla="*/ 7 w 387"/>
                  <a:gd name="T101" fmla="*/ 12 h 205"/>
                  <a:gd name="T102" fmla="*/ 8 w 387"/>
                  <a:gd name="T103" fmla="*/ 12 h 205"/>
                  <a:gd name="T104" fmla="*/ 8 w 387"/>
                  <a:gd name="T105" fmla="*/ 11 h 205"/>
                  <a:gd name="T106" fmla="*/ 6 w 387"/>
                  <a:gd name="T107" fmla="*/ 11 h 205"/>
                  <a:gd name="T108" fmla="*/ 4 w 387"/>
                  <a:gd name="T109" fmla="*/ 12 h 205"/>
                  <a:gd name="T110" fmla="*/ 2 w 387"/>
                  <a:gd name="T111" fmla="*/ 11 h 205"/>
                  <a:gd name="T112" fmla="*/ 0 w 387"/>
                  <a:gd name="T113" fmla="*/ 10 h 2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7"/>
                  <a:gd name="T172" fmla="*/ 0 h 205"/>
                  <a:gd name="T173" fmla="*/ 387 w 387"/>
                  <a:gd name="T174" fmla="*/ 205 h 2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7" h="205">
                    <a:moveTo>
                      <a:pt x="0" y="145"/>
                    </a:moveTo>
                    <a:lnTo>
                      <a:pt x="2" y="147"/>
                    </a:lnTo>
                    <a:lnTo>
                      <a:pt x="7" y="148"/>
                    </a:lnTo>
                    <a:lnTo>
                      <a:pt x="9" y="149"/>
                    </a:lnTo>
                    <a:lnTo>
                      <a:pt x="13" y="151"/>
                    </a:lnTo>
                    <a:lnTo>
                      <a:pt x="17" y="154"/>
                    </a:lnTo>
                    <a:lnTo>
                      <a:pt x="21" y="155"/>
                    </a:lnTo>
                    <a:lnTo>
                      <a:pt x="26" y="157"/>
                    </a:lnTo>
                    <a:lnTo>
                      <a:pt x="30" y="158"/>
                    </a:lnTo>
                    <a:lnTo>
                      <a:pt x="34" y="160"/>
                    </a:lnTo>
                    <a:lnTo>
                      <a:pt x="38" y="162"/>
                    </a:lnTo>
                    <a:lnTo>
                      <a:pt x="42" y="162"/>
                    </a:lnTo>
                    <a:lnTo>
                      <a:pt x="47" y="164"/>
                    </a:lnTo>
                    <a:lnTo>
                      <a:pt x="51" y="164"/>
                    </a:lnTo>
                    <a:lnTo>
                      <a:pt x="55" y="164"/>
                    </a:lnTo>
                    <a:lnTo>
                      <a:pt x="58" y="162"/>
                    </a:lnTo>
                    <a:lnTo>
                      <a:pt x="62" y="162"/>
                    </a:lnTo>
                    <a:lnTo>
                      <a:pt x="66" y="161"/>
                    </a:lnTo>
                    <a:lnTo>
                      <a:pt x="70" y="161"/>
                    </a:lnTo>
                    <a:lnTo>
                      <a:pt x="73" y="160"/>
                    </a:lnTo>
                    <a:lnTo>
                      <a:pt x="79" y="158"/>
                    </a:lnTo>
                    <a:lnTo>
                      <a:pt x="82" y="157"/>
                    </a:lnTo>
                    <a:lnTo>
                      <a:pt x="87" y="157"/>
                    </a:lnTo>
                    <a:lnTo>
                      <a:pt x="90" y="154"/>
                    </a:lnTo>
                    <a:lnTo>
                      <a:pt x="94" y="154"/>
                    </a:lnTo>
                    <a:lnTo>
                      <a:pt x="97" y="152"/>
                    </a:lnTo>
                    <a:lnTo>
                      <a:pt x="100" y="151"/>
                    </a:lnTo>
                    <a:lnTo>
                      <a:pt x="104" y="149"/>
                    </a:lnTo>
                    <a:lnTo>
                      <a:pt x="105" y="149"/>
                    </a:lnTo>
                    <a:lnTo>
                      <a:pt x="104" y="149"/>
                    </a:lnTo>
                    <a:lnTo>
                      <a:pt x="103" y="149"/>
                    </a:lnTo>
                    <a:lnTo>
                      <a:pt x="100" y="148"/>
                    </a:lnTo>
                    <a:lnTo>
                      <a:pt x="96" y="148"/>
                    </a:lnTo>
                    <a:lnTo>
                      <a:pt x="90" y="145"/>
                    </a:lnTo>
                    <a:lnTo>
                      <a:pt x="86" y="144"/>
                    </a:lnTo>
                    <a:lnTo>
                      <a:pt x="80" y="142"/>
                    </a:lnTo>
                    <a:lnTo>
                      <a:pt x="75" y="141"/>
                    </a:lnTo>
                    <a:lnTo>
                      <a:pt x="68" y="137"/>
                    </a:lnTo>
                    <a:lnTo>
                      <a:pt x="62" y="135"/>
                    </a:lnTo>
                    <a:lnTo>
                      <a:pt x="56" y="131"/>
                    </a:lnTo>
                    <a:lnTo>
                      <a:pt x="52" y="129"/>
                    </a:lnTo>
                    <a:lnTo>
                      <a:pt x="47" y="124"/>
                    </a:lnTo>
                    <a:lnTo>
                      <a:pt x="42" y="121"/>
                    </a:lnTo>
                    <a:lnTo>
                      <a:pt x="40" y="115"/>
                    </a:lnTo>
                    <a:lnTo>
                      <a:pt x="38" y="112"/>
                    </a:lnTo>
                    <a:lnTo>
                      <a:pt x="40" y="111"/>
                    </a:lnTo>
                    <a:lnTo>
                      <a:pt x="44" y="109"/>
                    </a:lnTo>
                    <a:lnTo>
                      <a:pt x="49" y="108"/>
                    </a:lnTo>
                    <a:lnTo>
                      <a:pt x="55" y="111"/>
                    </a:lnTo>
                    <a:lnTo>
                      <a:pt x="56" y="111"/>
                    </a:lnTo>
                    <a:lnTo>
                      <a:pt x="59" y="112"/>
                    </a:lnTo>
                    <a:lnTo>
                      <a:pt x="63" y="115"/>
                    </a:lnTo>
                    <a:lnTo>
                      <a:pt x="69" y="117"/>
                    </a:lnTo>
                    <a:lnTo>
                      <a:pt x="72" y="117"/>
                    </a:lnTo>
                    <a:lnTo>
                      <a:pt x="76" y="118"/>
                    </a:lnTo>
                    <a:lnTo>
                      <a:pt x="80" y="118"/>
                    </a:lnTo>
                    <a:lnTo>
                      <a:pt x="83" y="119"/>
                    </a:lnTo>
                    <a:lnTo>
                      <a:pt x="87" y="121"/>
                    </a:lnTo>
                    <a:lnTo>
                      <a:pt x="91" y="122"/>
                    </a:lnTo>
                    <a:lnTo>
                      <a:pt x="96" y="122"/>
                    </a:lnTo>
                    <a:lnTo>
                      <a:pt x="101" y="124"/>
                    </a:lnTo>
                    <a:lnTo>
                      <a:pt x="105" y="125"/>
                    </a:lnTo>
                    <a:lnTo>
                      <a:pt x="110" y="125"/>
                    </a:lnTo>
                    <a:lnTo>
                      <a:pt x="115" y="127"/>
                    </a:lnTo>
                    <a:lnTo>
                      <a:pt x="121" y="128"/>
                    </a:lnTo>
                    <a:lnTo>
                      <a:pt x="126" y="128"/>
                    </a:lnTo>
                    <a:lnTo>
                      <a:pt x="132" y="129"/>
                    </a:lnTo>
                    <a:lnTo>
                      <a:pt x="138" y="129"/>
                    </a:lnTo>
                    <a:lnTo>
                      <a:pt x="143" y="131"/>
                    </a:lnTo>
                    <a:lnTo>
                      <a:pt x="149" y="131"/>
                    </a:lnTo>
                    <a:lnTo>
                      <a:pt x="154" y="132"/>
                    </a:lnTo>
                    <a:lnTo>
                      <a:pt x="160" y="132"/>
                    </a:lnTo>
                    <a:lnTo>
                      <a:pt x="167" y="134"/>
                    </a:lnTo>
                    <a:lnTo>
                      <a:pt x="173" y="134"/>
                    </a:lnTo>
                    <a:lnTo>
                      <a:pt x="180" y="135"/>
                    </a:lnTo>
                    <a:lnTo>
                      <a:pt x="185" y="135"/>
                    </a:lnTo>
                    <a:lnTo>
                      <a:pt x="192" y="137"/>
                    </a:lnTo>
                    <a:lnTo>
                      <a:pt x="198" y="137"/>
                    </a:lnTo>
                    <a:lnTo>
                      <a:pt x="204" y="137"/>
                    </a:lnTo>
                    <a:lnTo>
                      <a:pt x="209" y="137"/>
                    </a:lnTo>
                    <a:lnTo>
                      <a:pt x="215" y="137"/>
                    </a:lnTo>
                    <a:lnTo>
                      <a:pt x="219" y="135"/>
                    </a:lnTo>
                    <a:lnTo>
                      <a:pt x="226" y="135"/>
                    </a:lnTo>
                    <a:lnTo>
                      <a:pt x="230" y="134"/>
                    </a:lnTo>
                    <a:lnTo>
                      <a:pt x="236" y="134"/>
                    </a:lnTo>
                    <a:lnTo>
                      <a:pt x="240" y="132"/>
                    </a:lnTo>
                    <a:lnTo>
                      <a:pt x="246" y="132"/>
                    </a:lnTo>
                    <a:lnTo>
                      <a:pt x="250" y="131"/>
                    </a:lnTo>
                    <a:lnTo>
                      <a:pt x="254" y="131"/>
                    </a:lnTo>
                    <a:lnTo>
                      <a:pt x="258" y="129"/>
                    </a:lnTo>
                    <a:lnTo>
                      <a:pt x="262" y="129"/>
                    </a:lnTo>
                    <a:lnTo>
                      <a:pt x="267" y="128"/>
                    </a:lnTo>
                    <a:lnTo>
                      <a:pt x="271" y="128"/>
                    </a:lnTo>
                    <a:lnTo>
                      <a:pt x="278" y="125"/>
                    </a:lnTo>
                    <a:lnTo>
                      <a:pt x="283" y="122"/>
                    </a:lnTo>
                    <a:lnTo>
                      <a:pt x="289" y="121"/>
                    </a:lnTo>
                    <a:lnTo>
                      <a:pt x="293" y="119"/>
                    </a:lnTo>
                    <a:lnTo>
                      <a:pt x="296" y="118"/>
                    </a:lnTo>
                    <a:lnTo>
                      <a:pt x="299" y="117"/>
                    </a:lnTo>
                    <a:lnTo>
                      <a:pt x="300" y="117"/>
                    </a:lnTo>
                    <a:lnTo>
                      <a:pt x="302" y="117"/>
                    </a:lnTo>
                    <a:lnTo>
                      <a:pt x="324" y="122"/>
                    </a:lnTo>
                    <a:lnTo>
                      <a:pt x="320" y="138"/>
                    </a:lnTo>
                    <a:lnTo>
                      <a:pt x="369" y="144"/>
                    </a:lnTo>
                    <a:lnTo>
                      <a:pt x="367" y="142"/>
                    </a:lnTo>
                    <a:lnTo>
                      <a:pt x="365" y="141"/>
                    </a:lnTo>
                    <a:lnTo>
                      <a:pt x="362" y="137"/>
                    </a:lnTo>
                    <a:lnTo>
                      <a:pt x="358" y="134"/>
                    </a:lnTo>
                    <a:lnTo>
                      <a:pt x="352" y="128"/>
                    </a:lnTo>
                    <a:lnTo>
                      <a:pt x="345" y="122"/>
                    </a:lnTo>
                    <a:lnTo>
                      <a:pt x="342" y="118"/>
                    </a:lnTo>
                    <a:lnTo>
                      <a:pt x="338" y="115"/>
                    </a:lnTo>
                    <a:lnTo>
                      <a:pt x="335" y="112"/>
                    </a:lnTo>
                    <a:lnTo>
                      <a:pt x="331" y="109"/>
                    </a:lnTo>
                    <a:lnTo>
                      <a:pt x="327" y="105"/>
                    </a:lnTo>
                    <a:lnTo>
                      <a:pt x="324" y="101"/>
                    </a:lnTo>
                    <a:lnTo>
                      <a:pt x="320" y="96"/>
                    </a:lnTo>
                    <a:lnTo>
                      <a:pt x="316" y="94"/>
                    </a:lnTo>
                    <a:lnTo>
                      <a:pt x="311" y="89"/>
                    </a:lnTo>
                    <a:lnTo>
                      <a:pt x="307" y="86"/>
                    </a:lnTo>
                    <a:lnTo>
                      <a:pt x="304" y="84"/>
                    </a:lnTo>
                    <a:lnTo>
                      <a:pt x="300" y="81"/>
                    </a:lnTo>
                    <a:lnTo>
                      <a:pt x="296" y="78"/>
                    </a:lnTo>
                    <a:lnTo>
                      <a:pt x="293" y="75"/>
                    </a:lnTo>
                    <a:lnTo>
                      <a:pt x="289" y="72"/>
                    </a:lnTo>
                    <a:lnTo>
                      <a:pt x="286" y="69"/>
                    </a:lnTo>
                    <a:lnTo>
                      <a:pt x="282" y="68"/>
                    </a:lnTo>
                    <a:lnTo>
                      <a:pt x="279" y="65"/>
                    </a:lnTo>
                    <a:lnTo>
                      <a:pt x="275" y="64"/>
                    </a:lnTo>
                    <a:lnTo>
                      <a:pt x="272" y="62"/>
                    </a:lnTo>
                    <a:lnTo>
                      <a:pt x="267" y="61"/>
                    </a:lnTo>
                    <a:lnTo>
                      <a:pt x="260" y="58"/>
                    </a:lnTo>
                    <a:lnTo>
                      <a:pt x="254" y="56"/>
                    </a:lnTo>
                    <a:lnTo>
                      <a:pt x="248" y="55"/>
                    </a:lnTo>
                    <a:lnTo>
                      <a:pt x="243" y="53"/>
                    </a:lnTo>
                    <a:lnTo>
                      <a:pt x="237" y="52"/>
                    </a:lnTo>
                    <a:lnTo>
                      <a:pt x="232" y="52"/>
                    </a:lnTo>
                    <a:lnTo>
                      <a:pt x="226" y="52"/>
                    </a:lnTo>
                    <a:lnTo>
                      <a:pt x="220" y="51"/>
                    </a:lnTo>
                    <a:lnTo>
                      <a:pt x="218" y="51"/>
                    </a:lnTo>
                    <a:lnTo>
                      <a:pt x="213" y="51"/>
                    </a:lnTo>
                    <a:lnTo>
                      <a:pt x="211" y="51"/>
                    </a:lnTo>
                    <a:lnTo>
                      <a:pt x="206" y="51"/>
                    </a:lnTo>
                    <a:lnTo>
                      <a:pt x="205" y="51"/>
                    </a:lnTo>
                    <a:lnTo>
                      <a:pt x="206" y="49"/>
                    </a:lnTo>
                    <a:lnTo>
                      <a:pt x="211" y="49"/>
                    </a:lnTo>
                    <a:lnTo>
                      <a:pt x="213" y="48"/>
                    </a:lnTo>
                    <a:lnTo>
                      <a:pt x="218" y="48"/>
                    </a:lnTo>
                    <a:lnTo>
                      <a:pt x="222" y="48"/>
                    </a:lnTo>
                    <a:lnTo>
                      <a:pt x="226" y="48"/>
                    </a:lnTo>
                    <a:lnTo>
                      <a:pt x="230" y="46"/>
                    </a:lnTo>
                    <a:lnTo>
                      <a:pt x="236" y="46"/>
                    </a:lnTo>
                    <a:lnTo>
                      <a:pt x="240" y="45"/>
                    </a:lnTo>
                    <a:lnTo>
                      <a:pt x="244" y="45"/>
                    </a:lnTo>
                    <a:lnTo>
                      <a:pt x="248" y="45"/>
                    </a:lnTo>
                    <a:lnTo>
                      <a:pt x="253" y="45"/>
                    </a:lnTo>
                    <a:lnTo>
                      <a:pt x="255" y="45"/>
                    </a:lnTo>
                    <a:lnTo>
                      <a:pt x="260" y="46"/>
                    </a:lnTo>
                    <a:lnTo>
                      <a:pt x="262" y="46"/>
                    </a:lnTo>
                    <a:lnTo>
                      <a:pt x="267" y="48"/>
                    </a:lnTo>
                    <a:lnTo>
                      <a:pt x="271" y="48"/>
                    </a:lnTo>
                    <a:lnTo>
                      <a:pt x="276" y="51"/>
                    </a:lnTo>
                    <a:lnTo>
                      <a:pt x="282" y="52"/>
                    </a:lnTo>
                    <a:lnTo>
                      <a:pt x="289" y="53"/>
                    </a:lnTo>
                    <a:lnTo>
                      <a:pt x="295" y="56"/>
                    </a:lnTo>
                    <a:lnTo>
                      <a:pt x="302" y="59"/>
                    </a:lnTo>
                    <a:lnTo>
                      <a:pt x="307" y="61"/>
                    </a:lnTo>
                    <a:lnTo>
                      <a:pt x="313" y="64"/>
                    </a:lnTo>
                    <a:lnTo>
                      <a:pt x="318" y="65"/>
                    </a:lnTo>
                    <a:lnTo>
                      <a:pt x="323" y="68"/>
                    </a:lnTo>
                    <a:lnTo>
                      <a:pt x="327" y="68"/>
                    </a:lnTo>
                    <a:lnTo>
                      <a:pt x="330" y="69"/>
                    </a:lnTo>
                    <a:lnTo>
                      <a:pt x="331" y="71"/>
                    </a:lnTo>
                    <a:lnTo>
                      <a:pt x="332" y="71"/>
                    </a:lnTo>
                    <a:lnTo>
                      <a:pt x="335" y="53"/>
                    </a:lnTo>
                    <a:lnTo>
                      <a:pt x="334" y="53"/>
                    </a:lnTo>
                    <a:lnTo>
                      <a:pt x="332" y="52"/>
                    </a:lnTo>
                    <a:lnTo>
                      <a:pt x="328" y="51"/>
                    </a:lnTo>
                    <a:lnTo>
                      <a:pt x="325" y="48"/>
                    </a:lnTo>
                    <a:lnTo>
                      <a:pt x="320" y="46"/>
                    </a:lnTo>
                    <a:lnTo>
                      <a:pt x="314" y="43"/>
                    </a:lnTo>
                    <a:lnTo>
                      <a:pt x="309" y="41"/>
                    </a:lnTo>
                    <a:lnTo>
                      <a:pt x="302" y="38"/>
                    </a:lnTo>
                    <a:lnTo>
                      <a:pt x="299" y="35"/>
                    </a:lnTo>
                    <a:lnTo>
                      <a:pt x="295" y="33"/>
                    </a:lnTo>
                    <a:lnTo>
                      <a:pt x="292" y="32"/>
                    </a:lnTo>
                    <a:lnTo>
                      <a:pt x="288" y="31"/>
                    </a:lnTo>
                    <a:lnTo>
                      <a:pt x="281" y="26"/>
                    </a:lnTo>
                    <a:lnTo>
                      <a:pt x="275" y="25"/>
                    </a:lnTo>
                    <a:lnTo>
                      <a:pt x="268" y="21"/>
                    </a:lnTo>
                    <a:lnTo>
                      <a:pt x="262" y="19"/>
                    </a:lnTo>
                    <a:lnTo>
                      <a:pt x="258" y="18"/>
                    </a:lnTo>
                    <a:lnTo>
                      <a:pt x="254" y="16"/>
                    </a:lnTo>
                    <a:lnTo>
                      <a:pt x="250" y="15"/>
                    </a:lnTo>
                    <a:lnTo>
                      <a:pt x="246" y="13"/>
                    </a:lnTo>
                    <a:lnTo>
                      <a:pt x="240" y="13"/>
                    </a:lnTo>
                    <a:lnTo>
                      <a:pt x="236" y="13"/>
                    </a:lnTo>
                    <a:lnTo>
                      <a:pt x="232" y="13"/>
                    </a:lnTo>
                    <a:lnTo>
                      <a:pt x="227" y="13"/>
                    </a:lnTo>
                    <a:lnTo>
                      <a:pt x="222" y="13"/>
                    </a:lnTo>
                    <a:lnTo>
                      <a:pt x="219" y="13"/>
                    </a:lnTo>
                    <a:lnTo>
                      <a:pt x="213" y="13"/>
                    </a:lnTo>
                    <a:lnTo>
                      <a:pt x="211" y="13"/>
                    </a:lnTo>
                    <a:lnTo>
                      <a:pt x="206" y="13"/>
                    </a:lnTo>
                    <a:lnTo>
                      <a:pt x="205" y="13"/>
                    </a:lnTo>
                    <a:lnTo>
                      <a:pt x="199" y="15"/>
                    </a:lnTo>
                    <a:lnTo>
                      <a:pt x="199" y="13"/>
                    </a:lnTo>
                    <a:lnTo>
                      <a:pt x="201" y="9"/>
                    </a:lnTo>
                    <a:lnTo>
                      <a:pt x="204" y="5"/>
                    </a:lnTo>
                    <a:lnTo>
                      <a:pt x="209" y="0"/>
                    </a:lnTo>
                    <a:lnTo>
                      <a:pt x="212" y="0"/>
                    </a:lnTo>
                    <a:lnTo>
                      <a:pt x="215" y="0"/>
                    </a:lnTo>
                    <a:lnTo>
                      <a:pt x="219" y="0"/>
                    </a:lnTo>
                    <a:lnTo>
                      <a:pt x="225" y="2"/>
                    </a:lnTo>
                    <a:lnTo>
                      <a:pt x="227" y="2"/>
                    </a:lnTo>
                    <a:lnTo>
                      <a:pt x="230" y="2"/>
                    </a:lnTo>
                    <a:lnTo>
                      <a:pt x="233" y="2"/>
                    </a:lnTo>
                    <a:lnTo>
                      <a:pt x="237" y="3"/>
                    </a:lnTo>
                    <a:lnTo>
                      <a:pt x="240" y="3"/>
                    </a:lnTo>
                    <a:lnTo>
                      <a:pt x="244" y="5"/>
                    </a:lnTo>
                    <a:lnTo>
                      <a:pt x="248" y="5"/>
                    </a:lnTo>
                    <a:lnTo>
                      <a:pt x="253" y="6"/>
                    </a:lnTo>
                    <a:lnTo>
                      <a:pt x="257" y="6"/>
                    </a:lnTo>
                    <a:lnTo>
                      <a:pt x="260" y="6"/>
                    </a:lnTo>
                    <a:lnTo>
                      <a:pt x="264" y="8"/>
                    </a:lnTo>
                    <a:lnTo>
                      <a:pt x="268" y="9"/>
                    </a:lnTo>
                    <a:lnTo>
                      <a:pt x="272" y="9"/>
                    </a:lnTo>
                    <a:lnTo>
                      <a:pt x="275" y="11"/>
                    </a:lnTo>
                    <a:lnTo>
                      <a:pt x="279" y="12"/>
                    </a:lnTo>
                    <a:lnTo>
                      <a:pt x="283" y="13"/>
                    </a:lnTo>
                    <a:lnTo>
                      <a:pt x="288" y="13"/>
                    </a:lnTo>
                    <a:lnTo>
                      <a:pt x="292" y="15"/>
                    </a:lnTo>
                    <a:lnTo>
                      <a:pt x="295" y="15"/>
                    </a:lnTo>
                    <a:lnTo>
                      <a:pt x="299" y="16"/>
                    </a:lnTo>
                    <a:lnTo>
                      <a:pt x="302" y="18"/>
                    </a:lnTo>
                    <a:lnTo>
                      <a:pt x="306" y="19"/>
                    </a:lnTo>
                    <a:lnTo>
                      <a:pt x="309" y="19"/>
                    </a:lnTo>
                    <a:lnTo>
                      <a:pt x="313" y="21"/>
                    </a:lnTo>
                    <a:lnTo>
                      <a:pt x="318" y="23"/>
                    </a:lnTo>
                    <a:lnTo>
                      <a:pt x="324" y="25"/>
                    </a:lnTo>
                    <a:lnTo>
                      <a:pt x="328" y="28"/>
                    </a:lnTo>
                    <a:lnTo>
                      <a:pt x="334" y="32"/>
                    </a:lnTo>
                    <a:lnTo>
                      <a:pt x="338" y="33"/>
                    </a:lnTo>
                    <a:lnTo>
                      <a:pt x="341" y="38"/>
                    </a:lnTo>
                    <a:lnTo>
                      <a:pt x="345" y="41"/>
                    </a:lnTo>
                    <a:lnTo>
                      <a:pt x="348" y="45"/>
                    </a:lnTo>
                    <a:lnTo>
                      <a:pt x="352" y="49"/>
                    </a:lnTo>
                    <a:lnTo>
                      <a:pt x="356" y="55"/>
                    </a:lnTo>
                    <a:lnTo>
                      <a:pt x="358" y="58"/>
                    </a:lnTo>
                    <a:lnTo>
                      <a:pt x="359" y="61"/>
                    </a:lnTo>
                    <a:lnTo>
                      <a:pt x="351" y="75"/>
                    </a:lnTo>
                    <a:lnTo>
                      <a:pt x="380" y="107"/>
                    </a:lnTo>
                    <a:lnTo>
                      <a:pt x="348" y="102"/>
                    </a:lnTo>
                    <a:lnTo>
                      <a:pt x="349" y="104"/>
                    </a:lnTo>
                    <a:lnTo>
                      <a:pt x="355" y="108"/>
                    </a:lnTo>
                    <a:lnTo>
                      <a:pt x="358" y="109"/>
                    </a:lnTo>
                    <a:lnTo>
                      <a:pt x="360" y="114"/>
                    </a:lnTo>
                    <a:lnTo>
                      <a:pt x="365" y="118"/>
                    </a:lnTo>
                    <a:lnTo>
                      <a:pt x="369" y="122"/>
                    </a:lnTo>
                    <a:lnTo>
                      <a:pt x="372" y="125"/>
                    </a:lnTo>
                    <a:lnTo>
                      <a:pt x="374" y="129"/>
                    </a:lnTo>
                    <a:lnTo>
                      <a:pt x="379" y="134"/>
                    </a:lnTo>
                    <a:lnTo>
                      <a:pt x="381" y="138"/>
                    </a:lnTo>
                    <a:lnTo>
                      <a:pt x="383" y="141"/>
                    </a:lnTo>
                    <a:lnTo>
                      <a:pt x="386" y="145"/>
                    </a:lnTo>
                    <a:lnTo>
                      <a:pt x="386" y="148"/>
                    </a:lnTo>
                    <a:lnTo>
                      <a:pt x="387" y="151"/>
                    </a:lnTo>
                    <a:lnTo>
                      <a:pt x="384" y="155"/>
                    </a:lnTo>
                    <a:lnTo>
                      <a:pt x="380" y="157"/>
                    </a:lnTo>
                    <a:lnTo>
                      <a:pt x="374" y="158"/>
                    </a:lnTo>
                    <a:lnTo>
                      <a:pt x="369" y="158"/>
                    </a:lnTo>
                    <a:lnTo>
                      <a:pt x="363" y="158"/>
                    </a:lnTo>
                    <a:lnTo>
                      <a:pt x="359" y="158"/>
                    </a:lnTo>
                    <a:lnTo>
                      <a:pt x="355" y="157"/>
                    </a:lnTo>
                    <a:lnTo>
                      <a:pt x="353" y="157"/>
                    </a:lnTo>
                    <a:lnTo>
                      <a:pt x="353" y="187"/>
                    </a:lnTo>
                    <a:lnTo>
                      <a:pt x="362" y="203"/>
                    </a:lnTo>
                    <a:lnTo>
                      <a:pt x="360" y="203"/>
                    </a:lnTo>
                    <a:lnTo>
                      <a:pt x="359" y="203"/>
                    </a:lnTo>
                    <a:lnTo>
                      <a:pt x="356" y="204"/>
                    </a:lnTo>
                    <a:lnTo>
                      <a:pt x="352" y="205"/>
                    </a:lnTo>
                    <a:lnTo>
                      <a:pt x="346" y="205"/>
                    </a:lnTo>
                    <a:lnTo>
                      <a:pt x="342" y="205"/>
                    </a:lnTo>
                    <a:lnTo>
                      <a:pt x="337" y="204"/>
                    </a:lnTo>
                    <a:lnTo>
                      <a:pt x="331" y="203"/>
                    </a:lnTo>
                    <a:lnTo>
                      <a:pt x="324" y="198"/>
                    </a:lnTo>
                    <a:lnTo>
                      <a:pt x="317" y="192"/>
                    </a:lnTo>
                    <a:lnTo>
                      <a:pt x="310" y="185"/>
                    </a:lnTo>
                    <a:lnTo>
                      <a:pt x="304" y="180"/>
                    </a:lnTo>
                    <a:lnTo>
                      <a:pt x="299" y="172"/>
                    </a:lnTo>
                    <a:lnTo>
                      <a:pt x="295" y="167"/>
                    </a:lnTo>
                    <a:lnTo>
                      <a:pt x="293" y="164"/>
                    </a:lnTo>
                    <a:lnTo>
                      <a:pt x="292" y="162"/>
                    </a:lnTo>
                    <a:lnTo>
                      <a:pt x="303" y="162"/>
                    </a:lnTo>
                    <a:lnTo>
                      <a:pt x="331" y="190"/>
                    </a:lnTo>
                    <a:lnTo>
                      <a:pt x="330" y="155"/>
                    </a:lnTo>
                    <a:lnTo>
                      <a:pt x="303" y="145"/>
                    </a:lnTo>
                    <a:lnTo>
                      <a:pt x="302" y="145"/>
                    </a:lnTo>
                    <a:lnTo>
                      <a:pt x="299" y="148"/>
                    </a:lnTo>
                    <a:lnTo>
                      <a:pt x="295" y="148"/>
                    </a:lnTo>
                    <a:lnTo>
                      <a:pt x="293" y="149"/>
                    </a:lnTo>
                    <a:lnTo>
                      <a:pt x="289" y="151"/>
                    </a:lnTo>
                    <a:lnTo>
                      <a:pt x="285" y="154"/>
                    </a:lnTo>
                    <a:lnTo>
                      <a:pt x="279" y="155"/>
                    </a:lnTo>
                    <a:lnTo>
                      <a:pt x="275" y="157"/>
                    </a:lnTo>
                    <a:lnTo>
                      <a:pt x="271" y="158"/>
                    </a:lnTo>
                    <a:lnTo>
                      <a:pt x="267" y="161"/>
                    </a:lnTo>
                    <a:lnTo>
                      <a:pt x="260" y="164"/>
                    </a:lnTo>
                    <a:lnTo>
                      <a:pt x="254" y="165"/>
                    </a:lnTo>
                    <a:lnTo>
                      <a:pt x="248" y="168"/>
                    </a:lnTo>
                    <a:lnTo>
                      <a:pt x="244" y="171"/>
                    </a:lnTo>
                    <a:lnTo>
                      <a:pt x="237" y="172"/>
                    </a:lnTo>
                    <a:lnTo>
                      <a:pt x="232" y="175"/>
                    </a:lnTo>
                    <a:lnTo>
                      <a:pt x="225" y="178"/>
                    </a:lnTo>
                    <a:lnTo>
                      <a:pt x="219" y="180"/>
                    </a:lnTo>
                    <a:lnTo>
                      <a:pt x="213" y="182"/>
                    </a:lnTo>
                    <a:lnTo>
                      <a:pt x="208" y="185"/>
                    </a:lnTo>
                    <a:lnTo>
                      <a:pt x="202" y="187"/>
                    </a:lnTo>
                    <a:lnTo>
                      <a:pt x="197" y="190"/>
                    </a:lnTo>
                    <a:lnTo>
                      <a:pt x="191" y="191"/>
                    </a:lnTo>
                    <a:lnTo>
                      <a:pt x="185" y="192"/>
                    </a:lnTo>
                    <a:lnTo>
                      <a:pt x="181" y="194"/>
                    </a:lnTo>
                    <a:lnTo>
                      <a:pt x="177" y="197"/>
                    </a:lnTo>
                    <a:lnTo>
                      <a:pt x="173" y="197"/>
                    </a:lnTo>
                    <a:lnTo>
                      <a:pt x="168" y="198"/>
                    </a:lnTo>
                    <a:lnTo>
                      <a:pt x="166" y="200"/>
                    </a:lnTo>
                    <a:lnTo>
                      <a:pt x="163" y="201"/>
                    </a:lnTo>
                    <a:lnTo>
                      <a:pt x="157" y="201"/>
                    </a:lnTo>
                    <a:lnTo>
                      <a:pt x="150" y="201"/>
                    </a:lnTo>
                    <a:lnTo>
                      <a:pt x="147" y="201"/>
                    </a:lnTo>
                    <a:lnTo>
                      <a:pt x="143" y="201"/>
                    </a:lnTo>
                    <a:lnTo>
                      <a:pt x="139" y="201"/>
                    </a:lnTo>
                    <a:lnTo>
                      <a:pt x="136" y="201"/>
                    </a:lnTo>
                    <a:lnTo>
                      <a:pt x="132" y="201"/>
                    </a:lnTo>
                    <a:lnTo>
                      <a:pt x="129" y="201"/>
                    </a:lnTo>
                    <a:lnTo>
                      <a:pt x="125" y="200"/>
                    </a:lnTo>
                    <a:lnTo>
                      <a:pt x="121" y="200"/>
                    </a:lnTo>
                    <a:lnTo>
                      <a:pt x="114" y="200"/>
                    </a:lnTo>
                    <a:lnTo>
                      <a:pt x="108" y="200"/>
                    </a:lnTo>
                    <a:lnTo>
                      <a:pt x="101" y="198"/>
                    </a:lnTo>
                    <a:lnTo>
                      <a:pt x="96" y="198"/>
                    </a:lnTo>
                    <a:lnTo>
                      <a:pt x="90" y="197"/>
                    </a:lnTo>
                    <a:lnTo>
                      <a:pt x="86" y="197"/>
                    </a:lnTo>
                    <a:lnTo>
                      <a:pt x="80" y="195"/>
                    </a:lnTo>
                    <a:lnTo>
                      <a:pt x="79" y="195"/>
                    </a:lnTo>
                    <a:lnTo>
                      <a:pt x="76" y="195"/>
                    </a:lnTo>
                    <a:lnTo>
                      <a:pt x="77" y="194"/>
                    </a:lnTo>
                    <a:lnTo>
                      <a:pt x="80" y="194"/>
                    </a:lnTo>
                    <a:lnTo>
                      <a:pt x="83" y="194"/>
                    </a:lnTo>
                    <a:lnTo>
                      <a:pt x="89" y="194"/>
                    </a:lnTo>
                    <a:lnTo>
                      <a:pt x="94" y="194"/>
                    </a:lnTo>
                    <a:lnTo>
                      <a:pt x="100" y="192"/>
                    </a:lnTo>
                    <a:lnTo>
                      <a:pt x="104" y="192"/>
                    </a:lnTo>
                    <a:lnTo>
                      <a:pt x="108" y="192"/>
                    </a:lnTo>
                    <a:lnTo>
                      <a:pt x="112" y="192"/>
                    </a:lnTo>
                    <a:lnTo>
                      <a:pt x="117" y="192"/>
                    </a:lnTo>
                    <a:lnTo>
                      <a:pt x="121" y="191"/>
                    </a:lnTo>
                    <a:lnTo>
                      <a:pt x="124" y="191"/>
                    </a:lnTo>
                    <a:lnTo>
                      <a:pt x="128" y="190"/>
                    </a:lnTo>
                    <a:lnTo>
                      <a:pt x="132" y="190"/>
                    </a:lnTo>
                    <a:lnTo>
                      <a:pt x="136" y="188"/>
                    </a:lnTo>
                    <a:lnTo>
                      <a:pt x="139" y="188"/>
                    </a:lnTo>
                    <a:lnTo>
                      <a:pt x="143" y="187"/>
                    </a:lnTo>
                    <a:lnTo>
                      <a:pt x="147" y="187"/>
                    </a:lnTo>
                    <a:lnTo>
                      <a:pt x="153" y="185"/>
                    </a:lnTo>
                    <a:lnTo>
                      <a:pt x="159" y="184"/>
                    </a:lnTo>
                    <a:lnTo>
                      <a:pt x="164" y="182"/>
                    </a:lnTo>
                    <a:lnTo>
                      <a:pt x="168" y="181"/>
                    </a:lnTo>
                    <a:lnTo>
                      <a:pt x="132" y="162"/>
                    </a:lnTo>
                    <a:lnTo>
                      <a:pt x="129" y="164"/>
                    </a:lnTo>
                    <a:lnTo>
                      <a:pt x="126" y="164"/>
                    </a:lnTo>
                    <a:lnTo>
                      <a:pt x="122" y="165"/>
                    </a:lnTo>
                    <a:lnTo>
                      <a:pt x="117" y="167"/>
                    </a:lnTo>
                    <a:lnTo>
                      <a:pt x="112" y="170"/>
                    </a:lnTo>
                    <a:lnTo>
                      <a:pt x="105" y="171"/>
                    </a:lnTo>
                    <a:lnTo>
                      <a:pt x="100" y="172"/>
                    </a:lnTo>
                    <a:lnTo>
                      <a:pt x="96" y="174"/>
                    </a:lnTo>
                    <a:lnTo>
                      <a:pt x="91" y="174"/>
                    </a:lnTo>
                    <a:lnTo>
                      <a:pt x="87" y="175"/>
                    </a:lnTo>
                    <a:lnTo>
                      <a:pt x="84" y="177"/>
                    </a:lnTo>
                    <a:lnTo>
                      <a:pt x="77" y="178"/>
                    </a:lnTo>
                    <a:lnTo>
                      <a:pt x="72" y="180"/>
                    </a:lnTo>
                    <a:lnTo>
                      <a:pt x="65" y="180"/>
                    </a:lnTo>
                    <a:lnTo>
                      <a:pt x="59" y="181"/>
                    </a:lnTo>
                    <a:lnTo>
                      <a:pt x="54" y="181"/>
                    </a:lnTo>
                    <a:lnTo>
                      <a:pt x="49" y="181"/>
                    </a:lnTo>
                    <a:lnTo>
                      <a:pt x="45" y="180"/>
                    </a:lnTo>
                    <a:lnTo>
                      <a:pt x="40" y="178"/>
                    </a:lnTo>
                    <a:lnTo>
                      <a:pt x="35" y="175"/>
                    </a:lnTo>
                    <a:lnTo>
                      <a:pt x="33" y="174"/>
                    </a:lnTo>
                    <a:lnTo>
                      <a:pt x="27" y="171"/>
                    </a:lnTo>
                    <a:lnTo>
                      <a:pt x="24" y="168"/>
                    </a:lnTo>
                    <a:lnTo>
                      <a:pt x="20" y="164"/>
                    </a:lnTo>
                    <a:lnTo>
                      <a:pt x="17" y="162"/>
                    </a:lnTo>
                    <a:lnTo>
                      <a:pt x="13" y="158"/>
                    </a:lnTo>
                    <a:lnTo>
                      <a:pt x="10" y="155"/>
                    </a:lnTo>
                    <a:lnTo>
                      <a:pt x="7" y="152"/>
                    </a:lnTo>
                    <a:lnTo>
                      <a:pt x="5" y="149"/>
                    </a:lnTo>
                    <a:lnTo>
                      <a:pt x="2" y="147"/>
                    </a:lnTo>
                    <a:lnTo>
                      <a:pt x="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7" name="Freeform 40"/>
              <p:cNvSpPr>
                <a:spLocks/>
              </p:cNvSpPr>
              <p:nvPr/>
            </p:nvSpPr>
            <p:spPr bwMode="auto">
              <a:xfrm>
                <a:off x="479" y="1794"/>
                <a:ext cx="56" cy="13"/>
              </a:xfrm>
              <a:custGeom>
                <a:avLst/>
                <a:gdLst>
                  <a:gd name="T0" fmla="*/ 7 w 112"/>
                  <a:gd name="T1" fmla="*/ 2 h 26"/>
                  <a:gd name="T2" fmla="*/ 7 w 112"/>
                  <a:gd name="T3" fmla="*/ 2 h 26"/>
                  <a:gd name="T4" fmla="*/ 7 w 112"/>
                  <a:gd name="T5" fmla="*/ 2 h 26"/>
                  <a:gd name="T6" fmla="*/ 7 w 112"/>
                  <a:gd name="T7" fmla="*/ 2 h 26"/>
                  <a:gd name="T8" fmla="*/ 7 w 112"/>
                  <a:gd name="T9" fmla="*/ 1 h 26"/>
                  <a:gd name="T10" fmla="*/ 6 w 112"/>
                  <a:gd name="T11" fmla="*/ 1 h 26"/>
                  <a:gd name="T12" fmla="*/ 6 w 112"/>
                  <a:gd name="T13" fmla="*/ 1 h 26"/>
                  <a:gd name="T14" fmla="*/ 6 w 112"/>
                  <a:gd name="T15" fmla="*/ 1 h 26"/>
                  <a:gd name="T16" fmla="*/ 5 w 112"/>
                  <a:gd name="T17" fmla="*/ 1 h 26"/>
                  <a:gd name="T18" fmla="*/ 5 w 112"/>
                  <a:gd name="T19" fmla="*/ 1 h 26"/>
                  <a:gd name="T20" fmla="*/ 5 w 112"/>
                  <a:gd name="T21" fmla="*/ 1 h 26"/>
                  <a:gd name="T22" fmla="*/ 5 w 112"/>
                  <a:gd name="T23" fmla="*/ 1 h 26"/>
                  <a:gd name="T24" fmla="*/ 4 w 112"/>
                  <a:gd name="T25" fmla="*/ 1 h 26"/>
                  <a:gd name="T26" fmla="*/ 4 w 112"/>
                  <a:gd name="T27" fmla="*/ 1 h 26"/>
                  <a:gd name="T28" fmla="*/ 4 w 112"/>
                  <a:gd name="T29" fmla="*/ 1 h 26"/>
                  <a:gd name="T30" fmla="*/ 4 w 112"/>
                  <a:gd name="T31" fmla="*/ 1 h 26"/>
                  <a:gd name="T32" fmla="*/ 3 w 112"/>
                  <a:gd name="T33" fmla="*/ 1 h 26"/>
                  <a:gd name="T34" fmla="*/ 3 w 112"/>
                  <a:gd name="T35" fmla="*/ 1 h 26"/>
                  <a:gd name="T36" fmla="*/ 3 w 112"/>
                  <a:gd name="T37" fmla="*/ 1 h 26"/>
                  <a:gd name="T38" fmla="*/ 3 w 112"/>
                  <a:gd name="T39" fmla="*/ 1 h 26"/>
                  <a:gd name="T40" fmla="*/ 2 w 112"/>
                  <a:gd name="T41" fmla="*/ 1 h 26"/>
                  <a:gd name="T42" fmla="*/ 2 w 112"/>
                  <a:gd name="T43" fmla="*/ 0 h 26"/>
                  <a:gd name="T44" fmla="*/ 2 w 112"/>
                  <a:gd name="T45" fmla="*/ 0 h 26"/>
                  <a:gd name="T46" fmla="*/ 2 w 112"/>
                  <a:gd name="T47" fmla="*/ 0 h 26"/>
                  <a:gd name="T48" fmla="*/ 2 w 112"/>
                  <a:gd name="T49" fmla="*/ 0 h 26"/>
                  <a:gd name="T50" fmla="*/ 1 w 112"/>
                  <a:gd name="T51" fmla="*/ 1 h 26"/>
                  <a:gd name="T52" fmla="*/ 1 w 112"/>
                  <a:gd name="T53" fmla="*/ 1 h 26"/>
                  <a:gd name="T54" fmla="*/ 1 w 112"/>
                  <a:gd name="T55" fmla="*/ 1 h 26"/>
                  <a:gd name="T56" fmla="*/ 1 w 112"/>
                  <a:gd name="T57" fmla="*/ 1 h 26"/>
                  <a:gd name="T58" fmla="*/ 0 w 112"/>
                  <a:gd name="T59" fmla="*/ 2 h 26"/>
                  <a:gd name="T60" fmla="*/ 1 w 112"/>
                  <a:gd name="T61" fmla="*/ 2 h 26"/>
                  <a:gd name="T62" fmla="*/ 1 w 112"/>
                  <a:gd name="T63" fmla="*/ 2 h 26"/>
                  <a:gd name="T64" fmla="*/ 1 w 112"/>
                  <a:gd name="T65" fmla="*/ 2 h 26"/>
                  <a:gd name="T66" fmla="*/ 1 w 112"/>
                  <a:gd name="T67" fmla="*/ 2 h 26"/>
                  <a:gd name="T68" fmla="*/ 2 w 112"/>
                  <a:gd name="T69" fmla="*/ 2 h 26"/>
                  <a:gd name="T70" fmla="*/ 2 w 112"/>
                  <a:gd name="T71" fmla="*/ 2 h 26"/>
                  <a:gd name="T72" fmla="*/ 2 w 112"/>
                  <a:gd name="T73" fmla="*/ 2 h 26"/>
                  <a:gd name="T74" fmla="*/ 2 w 112"/>
                  <a:gd name="T75" fmla="*/ 2 h 26"/>
                  <a:gd name="T76" fmla="*/ 3 w 112"/>
                  <a:gd name="T77" fmla="*/ 2 h 26"/>
                  <a:gd name="T78" fmla="*/ 3 w 112"/>
                  <a:gd name="T79" fmla="*/ 2 h 26"/>
                  <a:gd name="T80" fmla="*/ 3 w 112"/>
                  <a:gd name="T81" fmla="*/ 2 h 26"/>
                  <a:gd name="T82" fmla="*/ 3 w 112"/>
                  <a:gd name="T83" fmla="*/ 2 h 26"/>
                  <a:gd name="T84" fmla="*/ 4 w 112"/>
                  <a:gd name="T85" fmla="*/ 2 h 26"/>
                  <a:gd name="T86" fmla="*/ 4 w 112"/>
                  <a:gd name="T87" fmla="*/ 2 h 26"/>
                  <a:gd name="T88" fmla="*/ 4 w 112"/>
                  <a:gd name="T89" fmla="*/ 2 h 26"/>
                  <a:gd name="T90" fmla="*/ 4 w 112"/>
                  <a:gd name="T91" fmla="*/ 2 h 26"/>
                  <a:gd name="T92" fmla="*/ 5 w 112"/>
                  <a:gd name="T93" fmla="*/ 2 h 26"/>
                  <a:gd name="T94" fmla="*/ 5 w 112"/>
                  <a:gd name="T95" fmla="*/ 2 h 26"/>
                  <a:gd name="T96" fmla="*/ 5 w 112"/>
                  <a:gd name="T97" fmla="*/ 2 h 26"/>
                  <a:gd name="T98" fmla="*/ 5 w 112"/>
                  <a:gd name="T99" fmla="*/ 2 h 26"/>
                  <a:gd name="T100" fmla="*/ 6 w 112"/>
                  <a:gd name="T101" fmla="*/ 2 h 26"/>
                  <a:gd name="T102" fmla="*/ 6 w 112"/>
                  <a:gd name="T103" fmla="*/ 2 h 26"/>
                  <a:gd name="T104" fmla="*/ 6 w 112"/>
                  <a:gd name="T105" fmla="*/ 2 h 26"/>
                  <a:gd name="T106" fmla="*/ 6 w 112"/>
                  <a:gd name="T107" fmla="*/ 2 h 26"/>
                  <a:gd name="T108" fmla="*/ 7 w 112"/>
                  <a:gd name="T109" fmla="*/ 2 h 26"/>
                  <a:gd name="T110" fmla="*/ 7 w 112"/>
                  <a:gd name="T111" fmla="*/ 2 h 26"/>
                  <a:gd name="T112" fmla="*/ 7 w 112"/>
                  <a:gd name="T113" fmla="*/ 2 h 26"/>
                  <a:gd name="T114" fmla="*/ 7 w 112"/>
                  <a:gd name="T115" fmla="*/ 2 h 26"/>
                  <a:gd name="T116" fmla="*/ 7 w 112"/>
                  <a:gd name="T117" fmla="*/ 2 h 26"/>
                  <a:gd name="T118" fmla="*/ 7 w 112"/>
                  <a:gd name="T119" fmla="*/ 2 h 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26"/>
                  <a:gd name="T182" fmla="*/ 112 w 112"/>
                  <a:gd name="T183" fmla="*/ 26 h 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26">
                    <a:moveTo>
                      <a:pt x="112" y="21"/>
                    </a:moveTo>
                    <a:lnTo>
                      <a:pt x="110" y="20"/>
                    </a:lnTo>
                    <a:lnTo>
                      <a:pt x="107" y="20"/>
                    </a:lnTo>
                    <a:lnTo>
                      <a:pt x="103" y="17"/>
                    </a:lnTo>
                    <a:lnTo>
                      <a:pt x="98" y="16"/>
                    </a:lnTo>
                    <a:lnTo>
                      <a:pt x="91" y="14"/>
                    </a:lnTo>
                    <a:lnTo>
                      <a:pt x="85" y="13"/>
                    </a:lnTo>
                    <a:lnTo>
                      <a:pt x="81" y="11"/>
                    </a:lnTo>
                    <a:lnTo>
                      <a:pt x="78" y="10"/>
                    </a:lnTo>
                    <a:lnTo>
                      <a:pt x="74" y="10"/>
                    </a:lnTo>
                    <a:lnTo>
                      <a:pt x="71" y="8"/>
                    </a:lnTo>
                    <a:lnTo>
                      <a:pt x="65" y="7"/>
                    </a:lnTo>
                    <a:lnTo>
                      <a:pt x="63" y="7"/>
                    </a:lnTo>
                    <a:lnTo>
                      <a:pt x="57" y="6"/>
                    </a:lnTo>
                    <a:lnTo>
                      <a:pt x="54" y="6"/>
                    </a:lnTo>
                    <a:lnTo>
                      <a:pt x="50" y="4"/>
                    </a:lnTo>
                    <a:lnTo>
                      <a:pt x="46" y="4"/>
                    </a:lnTo>
                    <a:lnTo>
                      <a:pt x="43" y="3"/>
                    </a:lnTo>
                    <a:lnTo>
                      <a:pt x="40" y="3"/>
                    </a:lnTo>
                    <a:lnTo>
                      <a:pt x="36" y="1"/>
                    </a:lnTo>
                    <a:lnTo>
                      <a:pt x="32" y="1"/>
                    </a:lnTo>
                    <a:lnTo>
                      <a:pt x="29" y="0"/>
                    </a:lnTo>
                    <a:lnTo>
                      <a:pt x="28" y="0"/>
                    </a:lnTo>
                    <a:lnTo>
                      <a:pt x="22" y="0"/>
                    </a:lnTo>
                    <a:lnTo>
                      <a:pt x="19" y="0"/>
                    </a:lnTo>
                    <a:lnTo>
                      <a:pt x="12" y="1"/>
                    </a:lnTo>
                    <a:lnTo>
                      <a:pt x="8" y="4"/>
                    </a:lnTo>
                    <a:lnTo>
                      <a:pt x="5" y="7"/>
                    </a:lnTo>
                    <a:lnTo>
                      <a:pt x="2" y="10"/>
                    </a:lnTo>
                    <a:lnTo>
                      <a:pt x="0" y="17"/>
                    </a:lnTo>
                    <a:lnTo>
                      <a:pt x="2" y="21"/>
                    </a:lnTo>
                    <a:lnTo>
                      <a:pt x="4" y="21"/>
                    </a:lnTo>
                    <a:lnTo>
                      <a:pt x="8" y="23"/>
                    </a:lnTo>
                    <a:lnTo>
                      <a:pt x="12" y="23"/>
                    </a:lnTo>
                    <a:lnTo>
                      <a:pt x="19" y="23"/>
                    </a:lnTo>
                    <a:lnTo>
                      <a:pt x="22" y="23"/>
                    </a:lnTo>
                    <a:lnTo>
                      <a:pt x="26" y="23"/>
                    </a:lnTo>
                    <a:lnTo>
                      <a:pt x="30" y="23"/>
                    </a:lnTo>
                    <a:lnTo>
                      <a:pt x="33" y="23"/>
                    </a:lnTo>
                    <a:lnTo>
                      <a:pt x="37" y="23"/>
                    </a:lnTo>
                    <a:lnTo>
                      <a:pt x="42" y="23"/>
                    </a:lnTo>
                    <a:lnTo>
                      <a:pt x="46" y="23"/>
                    </a:lnTo>
                    <a:lnTo>
                      <a:pt x="51" y="24"/>
                    </a:lnTo>
                    <a:lnTo>
                      <a:pt x="54" y="24"/>
                    </a:lnTo>
                    <a:lnTo>
                      <a:pt x="58" y="24"/>
                    </a:lnTo>
                    <a:lnTo>
                      <a:pt x="63" y="24"/>
                    </a:lnTo>
                    <a:lnTo>
                      <a:pt x="67" y="24"/>
                    </a:lnTo>
                    <a:lnTo>
                      <a:pt x="71" y="24"/>
                    </a:lnTo>
                    <a:lnTo>
                      <a:pt x="74" y="24"/>
                    </a:lnTo>
                    <a:lnTo>
                      <a:pt x="78" y="24"/>
                    </a:lnTo>
                    <a:lnTo>
                      <a:pt x="82" y="24"/>
                    </a:lnTo>
                    <a:lnTo>
                      <a:pt x="88" y="24"/>
                    </a:lnTo>
                    <a:lnTo>
                      <a:pt x="92" y="24"/>
                    </a:lnTo>
                    <a:lnTo>
                      <a:pt x="96" y="26"/>
                    </a:lnTo>
                    <a:lnTo>
                      <a:pt x="99" y="26"/>
                    </a:lnTo>
                    <a:lnTo>
                      <a:pt x="103" y="26"/>
                    </a:lnTo>
                    <a:lnTo>
                      <a:pt x="107" y="24"/>
                    </a:lnTo>
                    <a:lnTo>
                      <a:pt x="110" y="23"/>
                    </a:lnTo>
                    <a:lnTo>
                      <a:pt x="1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8" name="Freeform 41"/>
              <p:cNvSpPr>
                <a:spLocks/>
              </p:cNvSpPr>
              <p:nvPr/>
            </p:nvSpPr>
            <p:spPr bwMode="auto">
              <a:xfrm>
                <a:off x="499" y="1760"/>
                <a:ext cx="75" cy="41"/>
              </a:xfrm>
              <a:custGeom>
                <a:avLst/>
                <a:gdLst>
                  <a:gd name="T0" fmla="*/ 0 w 150"/>
                  <a:gd name="T1" fmla="*/ 3 h 82"/>
                  <a:gd name="T2" fmla="*/ 1 w 150"/>
                  <a:gd name="T3" fmla="*/ 3 h 82"/>
                  <a:gd name="T4" fmla="*/ 1 w 150"/>
                  <a:gd name="T5" fmla="*/ 3 h 82"/>
                  <a:gd name="T6" fmla="*/ 1 w 150"/>
                  <a:gd name="T7" fmla="*/ 3 h 82"/>
                  <a:gd name="T8" fmla="*/ 1 w 150"/>
                  <a:gd name="T9" fmla="*/ 3 h 82"/>
                  <a:gd name="T10" fmla="*/ 2 w 150"/>
                  <a:gd name="T11" fmla="*/ 3 h 82"/>
                  <a:gd name="T12" fmla="*/ 3 w 150"/>
                  <a:gd name="T13" fmla="*/ 3 h 82"/>
                  <a:gd name="T14" fmla="*/ 3 w 150"/>
                  <a:gd name="T15" fmla="*/ 3 h 82"/>
                  <a:gd name="T16" fmla="*/ 4 w 150"/>
                  <a:gd name="T17" fmla="*/ 3 h 82"/>
                  <a:gd name="T18" fmla="*/ 5 w 150"/>
                  <a:gd name="T19" fmla="*/ 4 h 82"/>
                  <a:gd name="T20" fmla="*/ 5 w 150"/>
                  <a:gd name="T21" fmla="*/ 4 h 82"/>
                  <a:gd name="T22" fmla="*/ 5 w 150"/>
                  <a:gd name="T23" fmla="*/ 4 h 82"/>
                  <a:gd name="T24" fmla="*/ 5 w 150"/>
                  <a:gd name="T25" fmla="*/ 3 h 82"/>
                  <a:gd name="T26" fmla="*/ 5 w 150"/>
                  <a:gd name="T27" fmla="*/ 3 h 82"/>
                  <a:gd name="T28" fmla="*/ 4 w 150"/>
                  <a:gd name="T29" fmla="*/ 3 h 82"/>
                  <a:gd name="T30" fmla="*/ 4 w 150"/>
                  <a:gd name="T31" fmla="*/ 2 h 82"/>
                  <a:gd name="T32" fmla="*/ 3 w 150"/>
                  <a:gd name="T33" fmla="*/ 1 h 82"/>
                  <a:gd name="T34" fmla="*/ 3 w 150"/>
                  <a:gd name="T35" fmla="*/ 1 h 82"/>
                  <a:gd name="T36" fmla="*/ 3 w 150"/>
                  <a:gd name="T37" fmla="*/ 1 h 82"/>
                  <a:gd name="T38" fmla="*/ 4 w 150"/>
                  <a:gd name="T39" fmla="*/ 0 h 82"/>
                  <a:gd name="T40" fmla="*/ 5 w 150"/>
                  <a:gd name="T41" fmla="*/ 1 h 82"/>
                  <a:gd name="T42" fmla="*/ 5 w 150"/>
                  <a:gd name="T43" fmla="*/ 1 h 82"/>
                  <a:gd name="T44" fmla="*/ 5 w 150"/>
                  <a:gd name="T45" fmla="*/ 1 h 82"/>
                  <a:gd name="T46" fmla="*/ 6 w 150"/>
                  <a:gd name="T47" fmla="*/ 2 h 82"/>
                  <a:gd name="T48" fmla="*/ 6 w 150"/>
                  <a:gd name="T49" fmla="*/ 2 h 82"/>
                  <a:gd name="T50" fmla="*/ 7 w 150"/>
                  <a:gd name="T51" fmla="*/ 2 h 82"/>
                  <a:gd name="T52" fmla="*/ 7 w 150"/>
                  <a:gd name="T53" fmla="*/ 3 h 82"/>
                  <a:gd name="T54" fmla="*/ 9 w 150"/>
                  <a:gd name="T55" fmla="*/ 3 h 82"/>
                  <a:gd name="T56" fmla="*/ 9 w 150"/>
                  <a:gd name="T57" fmla="*/ 4 h 82"/>
                  <a:gd name="T58" fmla="*/ 10 w 150"/>
                  <a:gd name="T59" fmla="*/ 4 h 82"/>
                  <a:gd name="T60" fmla="*/ 10 w 150"/>
                  <a:gd name="T61" fmla="*/ 4 h 82"/>
                  <a:gd name="T62" fmla="*/ 9 w 150"/>
                  <a:gd name="T63" fmla="*/ 4 h 82"/>
                  <a:gd name="T64" fmla="*/ 9 w 150"/>
                  <a:gd name="T65" fmla="*/ 4 h 82"/>
                  <a:gd name="T66" fmla="*/ 8 w 150"/>
                  <a:gd name="T67" fmla="*/ 4 h 82"/>
                  <a:gd name="T68" fmla="*/ 8 w 150"/>
                  <a:gd name="T69" fmla="*/ 4 h 82"/>
                  <a:gd name="T70" fmla="*/ 7 w 150"/>
                  <a:gd name="T71" fmla="*/ 3 h 82"/>
                  <a:gd name="T72" fmla="*/ 7 w 150"/>
                  <a:gd name="T73" fmla="*/ 3 h 82"/>
                  <a:gd name="T74" fmla="*/ 6 w 150"/>
                  <a:gd name="T75" fmla="*/ 3 h 82"/>
                  <a:gd name="T76" fmla="*/ 6 w 150"/>
                  <a:gd name="T77" fmla="*/ 3 h 82"/>
                  <a:gd name="T78" fmla="*/ 6 w 150"/>
                  <a:gd name="T79" fmla="*/ 3 h 82"/>
                  <a:gd name="T80" fmla="*/ 6 w 150"/>
                  <a:gd name="T81" fmla="*/ 3 h 82"/>
                  <a:gd name="T82" fmla="*/ 7 w 150"/>
                  <a:gd name="T83" fmla="*/ 4 h 82"/>
                  <a:gd name="T84" fmla="*/ 7 w 150"/>
                  <a:gd name="T85" fmla="*/ 4 h 82"/>
                  <a:gd name="T86" fmla="*/ 7 w 150"/>
                  <a:gd name="T87" fmla="*/ 5 h 82"/>
                  <a:gd name="T88" fmla="*/ 8 w 150"/>
                  <a:gd name="T89" fmla="*/ 5 h 82"/>
                  <a:gd name="T90" fmla="*/ 7 w 150"/>
                  <a:gd name="T91" fmla="*/ 5 h 82"/>
                  <a:gd name="T92" fmla="*/ 6 w 150"/>
                  <a:gd name="T93" fmla="*/ 5 h 82"/>
                  <a:gd name="T94" fmla="*/ 6 w 150"/>
                  <a:gd name="T95" fmla="*/ 5 h 82"/>
                  <a:gd name="T96" fmla="*/ 5 w 150"/>
                  <a:gd name="T97" fmla="*/ 5 h 82"/>
                  <a:gd name="T98" fmla="*/ 5 w 150"/>
                  <a:gd name="T99" fmla="*/ 5 h 82"/>
                  <a:gd name="T100" fmla="*/ 5 w 150"/>
                  <a:gd name="T101" fmla="*/ 5 h 82"/>
                  <a:gd name="T102" fmla="*/ 4 w 150"/>
                  <a:gd name="T103" fmla="*/ 5 h 82"/>
                  <a:gd name="T104" fmla="*/ 3 w 150"/>
                  <a:gd name="T105" fmla="*/ 5 h 82"/>
                  <a:gd name="T106" fmla="*/ 3 w 150"/>
                  <a:gd name="T107" fmla="*/ 4 h 82"/>
                  <a:gd name="T108" fmla="*/ 3 w 150"/>
                  <a:gd name="T109" fmla="*/ 4 h 82"/>
                  <a:gd name="T110" fmla="*/ 2 w 150"/>
                  <a:gd name="T111" fmla="*/ 4 h 82"/>
                  <a:gd name="T112" fmla="*/ 1 w 150"/>
                  <a:gd name="T113" fmla="*/ 4 h 82"/>
                  <a:gd name="T114" fmla="*/ 1 w 150"/>
                  <a:gd name="T115" fmla="*/ 4 h 82"/>
                  <a:gd name="T116" fmla="*/ 1 w 150"/>
                  <a:gd name="T117" fmla="*/ 4 h 82"/>
                  <a:gd name="T118" fmla="*/ 1 w 150"/>
                  <a:gd name="T119" fmla="*/ 4 h 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0"/>
                  <a:gd name="T181" fmla="*/ 0 h 82"/>
                  <a:gd name="T182" fmla="*/ 150 w 150"/>
                  <a:gd name="T183" fmla="*/ 82 h 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0" h="82">
                    <a:moveTo>
                      <a:pt x="2" y="53"/>
                    </a:moveTo>
                    <a:lnTo>
                      <a:pt x="0" y="49"/>
                    </a:lnTo>
                    <a:lnTo>
                      <a:pt x="0" y="46"/>
                    </a:lnTo>
                    <a:lnTo>
                      <a:pt x="2" y="43"/>
                    </a:lnTo>
                    <a:lnTo>
                      <a:pt x="3" y="41"/>
                    </a:lnTo>
                    <a:lnTo>
                      <a:pt x="6" y="39"/>
                    </a:lnTo>
                    <a:lnTo>
                      <a:pt x="9" y="38"/>
                    </a:lnTo>
                    <a:lnTo>
                      <a:pt x="11" y="38"/>
                    </a:lnTo>
                    <a:lnTo>
                      <a:pt x="17" y="38"/>
                    </a:lnTo>
                    <a:lnTo>
                      <a:pt x="20" y="38"/>
                    </a:lnTo>
                    <a:lnTo>
                      <a:pt x="24" y="38"/>
                    </a:lnTo>
                    <a:lnTo>
                      <a:pt x="28" y="39"/>
                    </a:lnTo>
                    <a:lnTo>
                      <a:pt x="32" y="41"/>
                    </a:lnTo>
                    <a:lnTo>
                      <a:pt x="38" y="42"/>
                    </a:lnTo>
                    <a:lnTo>
                      <a:pt x="42" y="45"/>
                    </a:lnTo>
                    <a:lnTo>
                      <a:pt x="48" y="46"/>
                    </a:lnTo>
                    <a:lnTo>
                      <a:pt x="53" y="48"/>
                    </a:lnTo>
                    <a:lnTo>
                      <a:pt x="58" y="49"/>
                    </a:lnTo>
                    <a:lnTo>
                      <a:pt x="62" y="52"/>
                    </a:lnTo>
                    <a:lnTo>
                      <a:pt x="66" y="53"/>
                    </a:lnTo>
                    <a:lnTo>
                      <a:pt x="70" y="55"/>
                    </a:lnTo>
                    <a:lnTo>
                      <a:pt x="76" y="56"/>
                    </a:lnTo>
                    <a:lnTo>
                      <a:pt x="77" y="56"/>
                    </a:lnTo>
                    <a:lnTo>
                      <a:pt x="77" y="53"/>
                    </a:lnTo>
                    <a:lnTo>
                      <a:pt x="76" y="52"/>
                    </a:lnTo>
                    <a:lnTo>
                      <a:pt x="73" y="49"/>
                    </a:lnTo>
                    <a:lnTo>
                      <a:pt x="72" y="46"/>
                    </a:lnTo>
                    <a:lnTo>
                      <a:pt x="69" y="41"/>
                    </a:lnTo>
                    <a:lnTo>
                      <a:pt x="66" y="38"/>
                    </a:lnTo>
                    <a:lnTo>
                      <a:pt x="63" y="33"/>
                    </a:lnTo>
                    <a:lnTo>
                      <a:pt x="60" y="28"/>
                    </a:lnTo>
                    <a:lnTo>
                      <a:pt x="58" y="23"/>
                    </a:lnTo>
                    <a:lnTo>
                      <a:pt x="55" y="19"/>
                    </a:lnTo>
                    <a:lnTo>
                      <a:pt x="52" y="13"/>
                    </a:lnTo>
                    <a:lnTo>
                      <a:pt x="51" y="11"/>
                    </a:lnTo>
                    <a:lnTo>
                      <a:pt x="49" y="6"/>
                    </a:lnTo>
                    <a:lnTo>
                      <a:pt x="49" y="3"/>
                    </a:lnTo>
                    <a:lnTo>
                      <a:pt x="49" y="2"/>
                    </a:lnTo>
                    <a:lnTo>
                      <a:pt x="51" y="0"/>
                    </a:lnTo>
                    <a:lnTo>
                      <a:pt x="55" y="0"/>
                    </a:lnTo>
                    <a:lnTo>
                      <a:pt x="60" y="3"/>
                    </a:lnTo>
                    <a:lnTo>
                      <a:pt x="65" y="5"/>
                    </a:lnTo>
                    <a:lnTo>
                      <a:pt x="69" y="6"/>
                    </a:lnTo>
                    <a:lnTo>
                      <a:pt x="73" y="9"/>
                    </a:lnTo>
                    <a:lnTo>
                      <a:pt x="77" y="12"/>
                    </a:lnTo>
                    <a:lnTo>
                      <a:pt x="81" y="13"/>
                    </a:lnTo>
                    <a:lnTo>
                      <a:pt x="87" y="16"/>
                    </a:lnTo>
                    <a:lnTo>
                      <a:pt x="91" y="19"/>
                    </a:lnTo>
                    <a:lnTo>
                      <a:pt x="95" y="22"/>
                    </a:lnTo>
                    <a:lnTo>
                      <a:pt x="100" y="25"/>
                    </a:lnTo>
                    <a:lnTo>
                      <a:pt x="104" y="26"/>
                    </a:lnTo>
                    <a:lnTo>
                      <a:pt x="107" y="29"/>
                    </a:lnTo>
                    <a:lnTo>
                      <a:pt x="111" y="32"/>
                    </a:lnTo>
                    <a:lnTo>
                      <a:pt x="116" y="36"/>
                    </a:lnTo>
                    <a:lnTo>
                      <a:pt x="122" y="41"/>
                    </a:lnTo>
                    <a:lnTo>
                      <a:pt x="129" y="45"/>
                    </a:lnTo>
                    <a:lnTo>
                      <a:pt x="135" y="49"/>
                    </a:lnTo>
                    <a:lnTo>
                      <a:pt x="140" y="53"/>
                    </a:lnTo>
                    <a:lnTo>
                      <a:pt x="144" y="56"/>
                    </a:lnTo>
                    <a:lnTo>
                      <a:pt x="149" y="59"/>
                    </a:lnTo>
                    <a:lnTo>
                      <a:pt x="150" y="61"/>
                    </a:lnTo>
                    <a:lnTo>
                      <a:pt x="149" y="61"/>
                    </a:lnTo>
                    <a:lnTo>
                      <a:pt x="146" y="62"/>
                    </a:lnTo>
                    <a:lnTo>
                      <a:pt x="143" y="64"/>
                    </a:lnTo>
                    <a:lnTo>
                      <a:pt x="137" y="62"/>
                    </a:lnTo>
                    <a:lnTo>
                      <a:pt x="135" y="61"/>
                    </a:lnTo>
                    <a:lnTo>
                      <a:pt x="130" y="61"/>
                    </a:lnTo>
                    <a:lnTo>
                      <a:pt x="128" y="59"/>
                    </a:lnTo>
                    <a:lnTo>
                      <a:pt x="125" y="58"/>
                    </a:lnTo>
                    <a:lnTo>
                      <a:pt x="119" y="55"/>
                    </a:lnTo>
                    <a:lnTo>
                      <a:pt x="116" y="53"/>
                    </a:lnTo>
                    <a:lnTo>
                      <a:pt x="111" y="51"/>
                    </a:lnTo>
                    <a:lnTo>
                      <a:pt x="108" y="49"/>
                    </a:lnTo>
                    <a:lnTo>
                      <a:pt x="104" y="46"/>
                    </a:lnTo>
                    <a:lnTo>
                      <a:pt x="98" y="43"/>
                    </a:lnTo>
                    <a:lnTo>
                      <a:pt x="95" y="42"/>
                    </a:lnTo>
                    <a:lnTo>
                      <a:pt x="93" y="41"/>
                    </a:lnTo>
                    <a:lnTo>
                      <a:pt x="87" y="38"/>
                    </a:lnTo>
                    <a:lnTo>
                      <a:pt x="86" y="38"/>
                    </a:lnTo>
                    <a:lnTo>
                      <a:pt x="87" y="39"/>
                    </a:lnTo>
                    <a:lnTo>
                      <a:pt x="93" y="43"/>
                    </a:lnTo>
                    <a:lnTo>
                      <a:pt x="95" y="48"/>
                    </a:lnTo>
                    <a:lnTo>
                      <a:pt x="98" y="51"/>
                    </a:lnTo>
                    <a:lnTo>
                      <a:pt x="102" y="55"/>
                    </a:lnTo>
                    <a:lnTo>
                      <a:pt x="105" y="61"/>
                    </a:lnTo>
                    <a:lnTo>
                      <a:pt x="109" y="64"/>
                    </a:lnTo>
                    <a:lnTo>
                      <a:pt x="112" y="68"/>
                    </a:lnTo>
                    <a:lnTo>
                      <a:pt x="114" y="71"/>
                    </a:lnTo>
                    <a:lnTo>
                      <a:pt x="116" y="75"/>
                    </a:lnTo>
                    <a:lnTo>
                      <a:pt x="118" y="81"/>
                    </a:lnTo>
                    <a:lnTo>
                      <a:pt x="115" y="82"/>
                    </a:lnTo>
                    <a:lnTo>
                      <a:pt x="111" y="82"/>
                    </a:lnTo>
                    <a:lnTo>
                      <a:pt x="107" y="81"/>
                    </a:lnTo>
                    <a:lnTo>
                      <a:pt x="100" y="79"/>
                    </a:lnTo>
                    <a:lnTo>
                      <a:pt x="94" y="78"/>
                    </a:lnTo>
                    <a:lnTo>
                      <a:pt x="90" y="76"/>
                    </a:lnTo>
                    <a:lnTo>
                      <a:pt x="86" y="75"/>
                    </a:lnTo>
                    <a:lnTo>
                      <a:pt x="83" y="75"/>
                    </a:lnTo>
                    <a:lnTo>
                      <a:pt x="79" y="74"/>
                    </a:lnTo>
                    <a:lnTo>
                      <a:pt x="74" y="72"/>
                    </a:lnTo>
                    <a:lnTo>
                      <a:pt x="70" y="71"/>
                    </a:lnTo>
                    <a:lnTo>
                      <a:pt x="66" y="69"/>
                    </a:lnTo>
                    <a:lnTo>
                      <a:pt x="63" y="69"/>
                    </a:lnTo>
                    <a:lnTo>
                      <a:pt x="58" y="68"/>
                    </a:lnTo>
                    <a:lnTo>
                      <a:pt x="55" y="66"/>
                    </a:lnTo>
                    <a:lnTo>
                      <a:pt x="51" y="65"/>
                    </a:lnTo>
                    <a:lnTo>
                      <a:pt x="46" y="64"/>
                    </a:lnTo>
                    <a:lnTo>
                      <a:pt x="44" y="62"/>
                    </a:lnTo>
                    <a:lnTo>
                      <a:pt x="39" y="62"/>
                    </a:lnTo>
                    <a:lnTo>
                      <a:pt x="35" y="61"/>
                    </a:lnTo>
                    <a:lnTo>
                      <a:pt x="32" y="61"/>
                    </a:lnTo>
                    <a:lnTo>
                      <a:pt x="27" y="58"/>
                    </a:lnTo>
                    <a:lnTo>
                      <a:pt x="23" y="58"/>
                    </a:lnTo>
                    <a:lnTo>
                      <a:pt x="18" y="56"/>
                    </a:lnTo>
                    <a:lnTo>
                      <a:pt x="17" y="58"/>
                    </a:lnTo>
                    <a:lnTo>
                      <a:pt x="11" y="56"/>
                    </a:lnTo>
                    <a:lnTo>
                      <a:pt x="6" y="55"/>
                    </a:lnTo>
                    <a:lnTo>
                      <a:pt x="3" y="53"/>
                    </a:lnTo>
                    <a:lnTo>
                      <a:pt x="2"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9" name="Freeform 42"/>
              <p:cNvSpPr>
                <a:spLocks/>
              </p:cNvSpPr>
              <p:nvPr/>
            </p:nvSpPr>
            <p:spPr bwMode="auto">
              <a:xfrm>
                <a:off x="564" y="1721"/>
                <a:ext cx="116" cy="56"/>
              </a:xfrm>
              <a:custGeom>
                <a:avLst/>
                <a:gdLst>
                  <a:gd name="T0" fmla="*/ 0 w 233"/>
                  <a:gd name="T1" fmla="*/ 3 h 113"/>
                  <a:gd name="T2" fmla="*/ 0 w 233"/>
                  <a:gd name="T3" fmla="*/ 4 h 113"/>
                  <a:gd name="T4" fmla="*/ 1 w 233"/>
                  <a:gd name="T5" fmla="*/ 5 h 113"/>
                  <a:gd name="T6" fmla="*/ 2 w 233"/>
                  <a:gd name="T7" fmla="*/ 5 h 113"/>
                  <a:gd name="T8" fmla="*/ 2 w 233"/>
                  <a:gd name="T9" fmla="*/ 6 h 113"/>
                  <a:gd name="T10" fmla="*/ 3 w 233"/>
                  <a:gd name="T11" fmla="*/ 6 h 113"/>
                  <a:gd name="T12" fmla="*/ 4 w 233"/>
                  <a:gd name="T13" fmla="*/ 6 h 113"/>
                  <a:gd name="T14" fmla="*/ 5 w 233"/>
                  <a:gd name="T15" fmla="*/ 7 h 113"/>
                  <a:gd name="T16" fmla="*/ 5 w 233"/>
                  <a:gd name="T17" fmla="*/ 6 h 113"/>
                  <a:gd name="T18" fmla="*/ 5 w 233"/>
                  <a:gd name="T19" fmla="*/ 5 h 113"/>
                  <a:gd name="T20" fmla="*/ 5 w 233"/>
                  <a:gd name="T21" fmla="*/ 4 h 113"/>
                  <a:gd name="T22" fmla="*/ 6 w 233"/>
                  <a:gd name="T23" fmla="*/ 4 h 113"/>
                  <a:gd name="T24" fmla="*/ 6 w 233"/>
                  <a:gd name="T25" fmla="*/ 4 h 113"/>
                  <a:gd name="T26" fmla="*/ 6 w 233"/>
                  <a:gd name="T27" fmla="*/ 5 h 113"/>
                  <a:gd name="T28" fmla="*/ 7 w 233"/>
                  <a:gd name="T29" fmla="*/ 5 h 113"/>
                  <a:gd name="T30" fmla="*/ 8 w 233"/>
                  <a:gd name="T31" fmla="*/ 6 h 113"/>
                  <a:gd name="T32" fmla="*/ 8 w 233"/>
                  <a:gd name="T33" fmla="*/ 5 h 113"/>
                  <a:gd name="T34" fmla="*/ 9 w 233"/>
                  <a:gd name="T35" fmla="*/ 4 h 113"/>
                  <a:gd name="T36" fmla="*/ 10 w 233"/>
                  <a:gd name="T37" fmla="*/ 4 h 113"/>
                  <a:gd name="T38" fmla="*/ 11 w 233"/>
                  <a:gd name="T39" fmla="*/ 3 h 113"/>
                  <a:gd name="T40" fmla="*/ 12 w 233"/>
                  <a:gd name="T41" fmla="*/ 2 h 113"/>
                  <a:gd name="T42" fmla="*/ 12 w 233"/>
                  <a:gd name="T43" fmla="*/ 1 h 113"/>
                  <a:gd name="T44" fmla="*/ 13 w 233"/>
                  <a:gd name="T45" fmla="*/ 1 h 113"/>
                  <a:gd name="T46" fmla="*/ 14 w 233"/>
                  <a:gd name="T47" fmla="*/ 0 h 113"/>
                  <a:gd name="T48" fmla="*/ 14 w 233"/>
                  <a:gd name="T49" fmla="*/ 0 h 113"/>
                  <a:gd name="T50" fmla="*/ 14 w 233"/>
                  <a:gd name="T51" fmla="*/ 0 h 113"/>
                  <a:gd name="T52" fmla="*/ 13 w 233"/>
                  <a:gd name="T53" fmla="*/ 0 h 113"/>
                  <a:gd name="T54" fmla="*/ 12 w 233"/>
                  <a:gd name="T55" fmla="*/ 0 h 113"/>
                  <a:gd name="T56" fmla="*/ 12 w 233"/>
                  <a:gd name="T57" fmla="*/ 1 h 113"/>
                  <a:gd name="T58" fmla="*/ 11 w 233"/>
                  <a:gd name="T59" fmla="*/ 1 h 113"/>
                  <a:gd name="T60" fmla="*/ 10 w 233"/>
                  <a:gd name="T61" fmla="*/ 2 h 113"/>
                  <a:gd name="T62" fmla="*/ 9 w 233"/>
                  <a:gd name="T63" fmla="*/ 2 h 113"/>
                  <a:gd name="T64" fmla="*/ 8 w 233"/>
                  <a:gd name="T65" fmla="*/ 3 h 113"/>
                  <a:gd name="T66" fmla="*/ 8 w 233"/>
                  <a:gd name="T67" fmla="*/ 3 h 113"/>
                  <a:gd name="T68" fmla="*/ 8 w 233"/>
                  <a:gd name="T69" fmla="*/ 3 h 113"/>
                  <a:gd name="T70" fmla="*/ 7 w 233"/>
                  <a:gd name="T71" fmla="*/ 2 h 113"/>
                  <a:gd name="T72" fmla="*/ 7 w 233"/>
                  <a:gd name="T73" fmla="*/ 1 h 113"/>
                  <a:gd name="T74" fmla="*/ 7 w 233"/>
                  <a:gd name="T75" fmla="*/ 1 h 113"/>
                  <a:gd name="T76" fmla="*/ 6 w 233"/>
                  <a:gd name="T77" fmla="*/ 1 h 113"/>
                  <a:gd name="T78" fmla="*/ 5 w 233"/>
                  <a:gd name="T79" fmla="*/ 2 h 113"/>
                  <a:gd name="T80" fmla="*/ 4 w 233"/>
                  <a:gd name="T81" fmla="*/ 3 h 113"/>
                  <a:gd name="T82" fmla="*/ 4 w 233"/>
                  <a:gd name="T83" fmla="*/ 3 h 113"/>
                  <a:gd name="T84" fmla="*/ 4 w 233"/>
                  <a:gd name="T85" fmla="*/ 4 h 113"/>
                  <a:gd name="T86" fmla="*/ 4 w 233"/>
                  <a:gd name="T87" fmla="*/ 5 h 113"/>
                  <a:gd name="T88" fmla="*/ 3 w 233"/>
                  <a:gd name="T89" fmla="*/ 5 h 113"/>
                  <a:gd name="T90" fmla="*/ 2 w 233"/>
                  <a:gd name="T91" fmla="*/ 5 h 113"/>
                  <a:gd name="T92" fmla="*/ 1 w 233"/>
                  <a:gd name="T93" fmla="*/ 4 h 113"/>
                  <a:gd name="T94" fmla="*/ 1 w 233"/>
                  <a:gd name="T95" fmla="*/ 3 h 113"/>
                  <a:gd name="T96" fmla="*/ 0 w 233"/>
                  <a:gd name="T97" fmla="*/ 2 h 113"/>
                  <a:gd name="T98" fmla="*/ 0 w 233"/>
                  <a:gd name="T99" fmla="*/ 2 h 1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33"/>
                  <a:gd name="T151" fmla="*/ 0 h 113"/>
                  <a:gd name="T152" fmla="*/ 233 w 233"/>
                  <a:gd name="T153" fmla="*/ 113 h 11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33" h="113">
                    <a:moveTo>
                      <a:pt x="2" y="48"/>
                    </a:moveTo>
                    <a:lnTo>
                      <a:pt x="0" y="50"/>
                    </a:lnTo>
                    <a:lnTo>
                      <a:pt x="2" y="53"/>
                    </a:lnTo>
                    <a:lnTo>
                      <a:pt x="5" y="56"/>
                    </a:lnTo>
                    <a:lnTo>
                      <a:pt x="7" y="61"/>
                    </a:lnTo>
                    <a:lnTo>
                      <a:pt x="10" y="66"/>
                    </a:lnTo>
                    <a:lnTo>
                      <a:pt x="14" y="71"/>
                    </a:lnTo>
                    <a:lnTo>
                      <a:pt x="20" y="78"/>
                    </a:lnTo>
                    <a:lnTo>
                      <a:pt x="27" y="84"/>
                    </a:lnTo>
                    <a:lnTo>
                      <a:pt x="28" y="87"/>
                    </a:lnTo>
                    <a:lnTo>
                      <a:pt x="33" y="90"/>
                    </a:lnTo>
                    <a:lnTo>
                      <a:pt x="35" y="93"/>
                    </a:lnTo>
                    <a:lnTo>
                      <a:pt x="40" y="96"/>
                    </a:lnTo>
                    <a:lnTo>
                      <a:pt x="42" y="99"/>
                    </a:lnTo>
                    <a:lnTo>
                      <a:pt x="47" y="101"/>
                    </a:lnTo>
                    <a:lnTo>
                      <a:pt x="49" y="103"/>
                    </a:lnTo>
                    <a:lnTo>
                      <a:pt x="54" y="106"/>
                    </a:lnTo>
                    <a:lnTo>
                      <a:pt x="58" y="107"/>
                    </a:lnTo>
                    <a:lnTo>
                      <a:pt x="62" y="109"/>
                    </a:lnTo>
                    <a:lnTo>
                      <a:pt x="66" y="110"/>
                    </a:lnTo>
                    <a:lnTo>
                      <a:pt x="70" y="111"/>
                    </a:lnTo>
                    <a:lnTo>
                      <a:pt x="75" y="111"/>
                    </a:lnTo>
                    <a:lnTo>
                      <a:pt x="79" y="113"/>
                    </a:lnTo>
                    <a:lnTo>
                      <a:pt x="83" y="113"/>
                    </a:lnTo>
                    <a:lnTo>
                      <a:pt x="87" y="113"/>
                    </a:lnTo>
                    <a:lnTo>
                      <a:pt x="87" y="111"/>
                    </a:lnTo>
                    <a:lnTo>
                      <a:pt x="89" y="110"/>
                    </a:lnTo>
                    <a:lnTo>
                      <a:pt x="90" y="104"/>
                    </a:lnTo>
                    <a:lnTo>
                      <a:pt x="90" y="99"/>
                    </a:lnTo>
                    <a:lnTo>
                      <a:pt x="90" y="94"/>
                    </a:lnTo>
                    <a:lnTo>
                      <a:pt x="91" y="90"/>
                    </a:lnTo>
                    <a:lnTo>
                      <a:pt x="93" y="84"/>
                    </a:lnTo>
                    <a:lnTo>
                      <a:pt x="94" y="78"/>
                    </a:lnTo>
                    <a:lnTo>
                      <a:pt x="96" y="73"/>
                    </a:lnTo>
                    <a:lnTo>
                      <a:pt x="97" y="70"/>
                    </a:lnTo>
                    <a:lnTo>
                      <a:pt x="100" y="66"/>
                    </a:lnTo>
                    <a:lnTo>
                      <a:pt x="101" y="66"/>
                    </a:lnTo>
                    <a:lnTo>
                      <a:pt x="103" y="64"/>
                    </a:lnTo>
                    <a:lnTo>
                      <a:pt x="105" y="67"/>
                    </a:lnTo>
                    <a:lnTo>
                      <a:pt x="107" y="70"/>
                    </a:lnTo>
                    <a:lnTo>
                      <a:pt x="108" y="76"/>
                    </a:lnTo>
                    <a:lnTo>
                      <a:pt x="111" y="80"/>
                    </a:lnTo>
                    <a:lnTo>
                      <a:pt x="112" y="86"/>
                    </a:lnTo>
                    <a:lnTo>
                      <a:pt x="114" y="90"/>
                    </a:lnTo>
                    <a:lnTo>
                      <a:pt x="117" y="93"/>
                    </a:lnTo>
                    <a:lnTo>
                      <a:pt x="121" y="97"/>
                    </a:lnTo>
                    <a:lnTo>
                      <a:pt x="126" y="100"/>
                    </a:lnTo>
                    <a:lnTo>
                      <a:pt x="132" y="99"/>
                    </a:lnTo>
                    <a:lnTo>
                      <a:pt x="138" y="94"/>
                    </a:lnTo>
                    <a:lnTo>
                      <a:pt x="139" y="91"/>
                    </a:lnTo>
                    <a:lnTo>
                      <a:pt x="142" y="89"/>
                    </a:lnTo>
                    <a:lnTo>
                      <a:pt x="146" y="83"/>
                    </a:lnTo>
                    <a:lnTo>
                      <a:pt x="153" y="77"/>
                    </a:lnTo>
                    <a:lnTo>
                      <a:pt x="156" y="74"/>
                    </a:lnTo>
                    <a:lnTo>
                      <a:pt x="160" y="71"/>
                    </a:lnTo>
                    <a:lnTo>
                      <a:pt x="163" y="68"/>
                    </a:lnTo>
                    <a:lnTo>
                      <a:pt x="167" y="64"/>
                    </a:lnTo>
                    <a:lnTo>
                      <a:pt x="171" y="61"/>
                    </a:lnTo>
                    <a:lnTo>
                      <a:pt x="175" y="57"/>
                    </a:lnTo>
                    <a:lnTo>
                      <a:pt x="180" y="54"/>
                    </a:lnTo>
                    <a:lnTo>
                      <a:pt x="185" y="50"/>
                    </a:lnTo>
                    <a:lnTo>
                      <a:pt x="188" y="47"/>
                    </a:lnTo>
                    <a:lnTo>
                      <a:pt x="194" y="43"/>
                    </a:lnTo>
                    <a:lnTo>
                      <a:pt x="196" y="38"/>
                    </a:lnTo>
                    <a:lnTo>
                      <a:pt x="201" y="35"/>
                    </a:lnTo>
                    <a:lnTo>
                      <a:pt x="205" y="31"/>
                    </a:lnTo>
                    <a:lnTo>
                      <a:pt x="208" y="28"/>
                    </a:lnTo>
                    <a:lnTo>
                      <a:pt x="212" y="25"/>
                    </a:lnTo>
                    <a:lnTo>
                      <a:pt x="216" y="23"/>
                    </a:lnTo>
                    <a:lnTo>
                      <a:pt x="222" y="17"/>
                    </a:lnTo>
                    <a:lnTo>
                      <a:pt x="226" y="14"/>
                    </a:lnTo>
                    <a:lnTo>
                      <a:pt x="229" y="11"/>
                    </a:lnTo>
                    <a:lnTo>
                      <a:pt x="230" y="10"/>
                    </a:lnTo>
                    <a:lnTo>
                      <a:pt x="231" y="7"/>
                    </a:lnTo>
                    <a:lnTo>
                      <a:pt x="233" y="3"/>
                    </a:lnTo>
                    <a:lnTo>
                      <a:pt x="231" y="0"/>
                    </a:lnTo>
                    <a:lnTo>
                      <a:pt x="227" y="0"/>
                    </a:lnTo>
                    <a:lnTo>
                      <a:pt x="224" y="0"/>
                    </a:lnTo>
                    <a:lnTo>
                      <a:pt x="220" y="1"/>
                    </a:lnTo>
                    <a:lnTo>
                      <a:pt x="217" y="3"/>
                    </a:lnTo>
                    <a:lnTo>
                      <a:pt x="215" y="4"/>
                    </a:lnTo>
                    <a:lnTo>
                      <a:pt x="212" y="7"/>
                    </a:lnTo>
                    <a:lnTo>
                      <a:pt x="208" y="8"/>
                    </a:lnTo>
                    <a:lnTo>
                      <a:pt x="203" y="11"/>
                    </a:lnTo>
                    <a:lnTo>
                      <a:pt x="199" y="13"/>
                    </a:lnTo>
                    <a:lnTo>
                      <a:pt x="196" y="15"/>
                    </a:lnTo>
                    <a:lnTo>
                      <a:pt x="192" y="18"/>
                    </a:lnTo>
                    <a:lnTo>
                      <a:pt x="188" y="21"/>
                    </a:lnTo>
                    <a:lnTo>
                      <a:pt x="184" y="24"/>
                    </a:lnTo>
                    <a:lnTo>
                      <a:pt x="180" y="27"/>
                    </a:lnTo>
                    <a:lnTo>
                      <a:pt x="175" y="30"/>
                    </a:lnTo>
                    <a:lnTo>
                      <a:pt x="170" y="33"/>
                    </a:lnTo>
                    <a:lnTo>
                      <a:pt x="166" y="35"/>
                    </a:lnTo>
                    <a:lnTo>
                      <a:pt x="161" y="38"/>
                    </a:lnTo>
                    <a:lnTo>
                      <a:pt x="157" y="41"/>
                    </a:lnTo>
                    <a:lnTo>
                      <a:pt x="153" y="44"/>
                    </a:lnTo>
                    <a:lnTo>
                      <a:pt x="149" y="47"/>
                    </a:lnTo>
                    <a:lnTo>
                      <a:pt x="146" y="48"/>
                    </a:lnTo>
                    <a:lnTo>
                      <a:pt x="143" y="51"/>
                    </a:lnTo>
                    <a:lnTo>
                      <a:pt x="136" y="56"/>
                    </a:lnTo>
                    <a:lnTo>
                      <a:pt x="132" y="58"/>
                    </a:lnTo>
                    <a:lnTo>
                      <a:pt x="129" y="61"/>
                    </a:lnTo>
                    <a:lnTo>
                      <a:pt x="129" y="63"/>
                    </a:lnTo>
                    <a:lnTo>
                      <a:pt x="128" y="61"/>
                    </a:lnTo>
                    <a:lnTo>
                      <a:pt x="128" y="58"/>
                    </a:lnTo>
                    <a:lnTo>
                      <a:pt x="128" y="54"/>
                    </a:lnTo>
                    <a:lnTo>
                      <a:pt x="128" y="48"/>
                    </a:lnTo>
                    <a:lnTo>
                      <a:pt x="126" y="43"/>
                    </a:lnTo>
                    <a:lnTo>
                      <a:pt x="126" y="38"/>
                    </a:lnTo>
                    <a:lnTo>
                      <a:pt x="124" y="33"/>
                    </a:lnTo>
                    <a:lnTo>
                      <a:pt x="122" y="28"/>
                    </a:lnTo>
                    <a:lnTo>
                      <a:pt x="119" y="24"/>
                    </a:lnTo>
                    <a:lnTo>
                      <a:pt x="115" y="21"/>
                    </a:lnTo>
                    <a:lnTo>
                      <a:pt x="112" y="20"/>
                    </a:lnTo>
                    <a:lnTo>
                      <a:pt x="110" y="20"/>
                    </a:lnTo>
                    <a:lnTo>
                      <a:pt x="103" y="20"/>
                    </a:lnTo>
                    <a:lnTo>
                      <a:pt x="97" y="23"/>
                    </a:lnTo>
                    <a:lnTo>
                      <a:pt x="93" y="27"/>
                    </a:lnTo>
                    <a:lnTo>
                      <a:pt x="89" y="33"/>
                    </a:lnTo>
                    <a:lnTo>
                      <a:pt x="86" y="35"/>
                    </a:lnTo>
                    <a:lnTo>
                      <a:pt x="83" y="40"/>
                    </a:lnTo>
                    <a:lnTo>
                      <a:pt x="80" y="44"/>
                    </a:lnTo>
                    <a:lnTo>
                      <a:pt x="77" y="48"/>
                    </a:lnTo>
                    <a:lnTo>
                      <a:pt x="75" y="53"/>
                    </a:lnTo>
                    <a:lnTo>
                      <a:pt x="72" y="56"/>
                    </a:lnTo>
                    <a:lnTo>
                      <a:pt x="70" y="60"/>
                    </a:lnTo>
                    <a:lnTo>
                      <a:pt x="68" y="64"/>
                    </a:lnTo>
                    <a:lnTo>
                      <a:pt x="65" y="70"/>
                    </a:lnTo>
                    <a:lnTo>
                      <a:pt x="65" y="76"/>
                    </a:lnTo>
                    <a:lnTo>
                      <a:pt x="65" y="77"/>
                    </a:lnTo>
                    <a:lnTo>
                      <a:pt x="65" y="81"/>
                    </a:lnTo>
                    <a:lnTo>
                      <a:pt x="65" y="84"/>
                    </a:lnTo>
                    <a:lnTo>
                      <a:pt x="65" y="87"/>
                    </a:lnTo>
                    <a:lnTo>
                      <a:pt x="65" y="91"/>
                    </a:lnTo>
                    <a:lnTo>
                      <a:pt x="61" y="93"/>
                    </a:lnTo>
                    <a:lnTo>
                      <a:pt x="56" y="91"/>
                    </a:lnTo>
                    <a:lnTo>
                      <a:pt x="52" y="87"/>
                    </a:lnTo>
                    <a:lnTo>
                      <a:pt x="45" y="81"/>
                    </a:lnTo>
                    <a:lnTo>
                      <a:pt x="40" y="77"/>
                    </a:lnTo>
                    <a:lnTo>
                      <a:pt x="35" y="73"/>
                    </a:lnTo>
                    <a:lnTo>
                      <a:pt x="31" y="70"/>
                    </a:lnTo>
                    <a:lnTo>
                      <a:pt x="28" y="66"/>
                    </a:lnTo>
                    <a:lnTo>
                      <a:pt x="26" y="63"/>
                    </a:lnTo>
                    <a:lnTo>
                      <a:pt x="21" y="56"/>
                    </a:lnTo>
                    <a:lnTo>
                      <a:pt x="17" y="50"/>
                    </a:lnTo>
                    <a:lnTo>
                      <a:pt x="14" y="44"/>
                    </a:lnTo>
                    <a:lnTo>
                      <a:pt x="12" y="43"/>
                    </a:lnTo>
                    <a:lnTo>
                      <a:pt x="9" y="43"/>
                    </a:lnTo>
                    <a:lnTo>
                      <a:pt x="7" y="43"/>
                    </a:lnTo>
                    <a:lnTo>
                      <a:pt x="3" y="46"/>
                    </a:lnTo>
                    <a:lnTo>
                      <a:pt x="2"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0" name="Freeform 43"/>
              <p:cNvSpPr>
                <a:spLocks/>
              </p:cNvSpPr>
              <p:nvPr/>
            </p:nvSpPr>
            <p:spPr bwMode="auto">
              <a:xfrm>
                <a:off x="686" y="1709"/>
                <a:ext cx="108" cy="52"/>
              </a:xfrm>
              <a:custGeom>
                <a:avLst/>
                <a:gdLst>
                  <a:gd name="T0" fmla="*/ 1 w 216"/>
                  <a:gd name="T1" fmla="*/ 3 h 103"/>
                  <a:gd name="T2" fmla="*/ 2 w 216"/>
                  <a:gd name="T3" fmla="*/ 2 h 103"/>
                  <a:gd name="T4" fmla="*/ 3 w 216"/>
                  <a:gd name="T5" fmla="*/ 2 h 103"/>
                  <a:gd name="T6" fmla="*/ 5 w 216"/>
                  <a:gd name="T7" fmla="*/ 2 h 103"/>
                  <a:gd name="T8" fmla="*/ 6 w 216"/>
                  <a:gd name="T9" fmla="*/ 2 h 103"/>
                  <a:gd name="T10" fmla="*/ 7 w 216"/>
                  <a:gd name="T11" fmla="*/ 2 h 103"/>
                  <a:gd name="T12" fmla="*/ 6 w 216"/>
                  <a:gd name="T13" fmla="*/ 2 h 103"/>
                  <a:gd name="T14" fmla="*/ 4 w 216"/>
                  <a:gd name="T15" fmla="*/ 3 h 103"/>
                  <a:gd name="T16" fmla="*/ 3 w 216"/>
                  <a:gd name="T17" fmla="*/ 3 h 103"/>
                  <a:gd name="T18" fmla="*/ 2 w 216"/>
                  <a:gd name="T19" fmla="*/ 3 h 103"/>
                  <a:gd name="T20" fmla="*/ 3 w 216"/>
                  <a:gd name="T21" fmla="*/ 4 h 103"/>
                  <a:gd name="T22" fmla="*/ 4 w 216"/>
                  <a:gd name="T23" fmla="*/ 4 h 103"/>
                  <a:gd name="T24" fmla="*/ 5 w 216"/>
                  <a:gd name="T25" fmla="*/ 4 h 103"/>
                  <a:gd name="T26" fmla="*/ 6 w 216"/>
                  <a:gd name="T27" fmla="*/ 4 h 103"/>
                  <a:gd name="T28" fmla="*/ 7 w 216"/>
                  <a:gd name="T29" fmla="*/ 4 h 103"/>
                  <a:gd name="T30" fmla="*/ 7 w 216"/>
                  <a:gd name="T31" fmla="*/ 4 h 103"/>
                  <a:gd name="T32" fmla="*/ 9 w 216"/>
                  <a:gd name="T33" fmla="*/ 4 h 103"/>
                  <a:gd name="T34" fmla="*/ 10 w 216"/>
                  <a:gd name="T35" fmla="*/ 5 h 103"/>
                  <a:gd name="T36" fmla="*/ 11 w 216"/>
                  <a:gd name="T37" fmla="*/ 5 h 103"/>
                  <a:gd name="T38" fmla="*/ 12 w 216"/>
                  <a:gd name="T39" fmla="*/ 6 h 103"/>
                  <a:gd name="T40" fmla="*/ 11 w 216"/>
                  <a:gd name="T41" fmla="*/ 6 h 103"/>
                  <a:gd name="T42" fmla="*/ 9 w 216"/>
                  <a:gd name="T43" fmla="*/ 6 h 103"/>
                  <a:gd name="T44" fmla="*/ 8 w 216"/>
                  <a:gd name="T45" fmla="*/ 6 h 103"/>
                  <a:gd name="T46" fmla="*/ 9 w 216"/>
                  <a:gd name="T47" fmla="*/ 6 h 103"/>
                  <a:gd name="T48" fmla="*/ 10 w 216"/>
                  <a:gd name="T49" fmla="*/ 7 h 103"/>
                  <a:gd name="T50" fmla="*/ 11 w 216"/>
                  <a:gd name="T51" fmla="*/ 7 h 103"/>
                  <a:gd name="T52" fmla="*/ 13 w 216"/>
                  <a:gd name="T53" fmla="*/ 7 h 103"/>
                  <a:gd name="T54" fmla="*/ 14 w 216"/>
                  <a:gd name="T55" fmla="*/ 6 h 103"/>
                  <a:gd name="T56" fmla="*/ 14 w 216"/>
                  <a:gd name="T57" fmla="*/ 6 h 103"/>
                  <a:gd name="T58" fmla="*/ 12 w 216"/>
                  <a:gd name="T59" fmla="*/ 5 h 103"/>
                  <a:gd name="T60" fmla="*/ 11 w 216"/>
                  <a:gd name="T61" fmla="*/ 5 h 103"/>
                  <a:gd name="T62" fmla="*/ 10 w 216"/>
                  <a:gd name="T63" fmla="*/ 4 h 103"/>
                  <a:gd name="T64" fmla="*/ 9 w 216"/>
                  <a:gd name="T65" fmla="*/ 4 h 103"/>
                  <a:gd name="T66" fmla="*/ 7 w 216"/>
                  <a:gd name="T67" fmla="*/ 4 h 103"/>
                  <a:gd name="T68" fmla="*/ 7 w 216"/>
                  <a:gd name="T69" fmla="*/ 3 h 103"/>
                  <a:gd name="T70" fmla="*/ 6 w 216"/>
                  <a:gd name="T71" fmla="*/ 3 h 103"/>
                  <a:gd name="T72" fmla="*/ 7 w 216"/>
                  <a:gd name="T73" fmla="*/ 3 h 103"/>
                  <a:gd name="T74" fmla="*/ 9 w 216"/>
                  <a:gd name="T75" fmla="*/ 2 h 103"/>
                  <a:gd name="T76" fmla="*/ 9 w 216"/>
                  <a:gd name="T77" fmla="*/ 1 h 103"/>
                  <a:gd name="T78" fmla="*/ 9 w 216"/>
                  <a:gd name="T79" fmla="*/ 1 h 103"/>
                  <a:gd name="T80" fmla="*/ 7 w 216"/>
                  <a:gd name="T81" fmla="*/ 0 h 103"/>
                  <a:gd name="T82" fmla="*/ 6 w 216"/>
                  <a:gd name="T83" fmla="*/ 0 h 103"/>
                  <a:gd name="T84" fmla="*/ 5 w 216"/>
                  <a:gd name="T85" fmla="*/ 1 h 103"/>
                  <a:gd name="T86" fmla="*/ 4 w 216"/>
                  <a:gd name="T87" fmla="*/ 1 h 103"/>
                  <a:gd name="T88" fmla="*/ 3 w 216"/>
                  <a:gd name="T89" fmla="*/ 1 h 103"/>
                  <a:gd name="T90" fmla="*/ 2 w 216"/>
                  <a:gd name="T91" fmla="*/ 1 h 103"/>
                  <a:gd name="T92" fmla="*/ 1 w 216"/>
                  <a:gd name="T93" fmla="*/ 2 h 103"/>
                  <a:gd name="T94" fmla="*/ 1 w 216"/>
                  <a:gd name="T95" fmla="*/ 3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6"/>
                  <a:gd name="T145" fmla="*/ 0 h 103"/>
                  <a:gd name="T146" fmla="*/ 216 w 216"/>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6" h="103">
                    <a:moveTo>
                      <a:pt x="7" y="38"/>
                    </a:moveTo>
                    <a:lnTo>
                      <a:pt x="7" y="37"/>
                    </a:lnTo>
                    <a:lnTo>
                      <a:pt x="8" y="37"/>
                    </a:lnTo>
                    <a:lnTo>
                      <a:pt x="10" y="36"/>
                    </a:lnTo>
                    <a:lnTo>
                      <a:pt x="14" y="34"/>
                    </a:lnTo>
                    <a:lnTo>
                      <a:pt x="17" y="33"/>
                    </a:lnTo>
                    <a:lnTo>
                      <a:pt x="22" y="31"/>
                    </a:lnTo>
                    <a:lnTo>
                      <a:pt x="27" y="28"/>
                    </a:lnTo>
                    <a:lnTo>
                      <a:pt x="32" y="27"/>
                    </a:lnTo>
                    <a:lnTo>
                      <a:pt x="38" y="26"/>
                    </a:lnTo>
                    <a:lnTo>
                      <a:pt x="43" y="24"/>
                    </a:lnTo>
                    <a:lnTo>
                      <a:pt x="48" y="21"/>
                    </a:lnTo>
                    <a:lnTo>
                      <a:pt x="55" y="20"/>
                    </a:lnTo>
                    <a:lnTo>
                      <a:pt x="59" y="18"/>
                    </a:lnTo>
                    <a:lnTo>
                      <a:pt x="64" y="17"/>
                    </a:lnTo>
                    <a:lnTo>
                      <a:pt x="69" y="17"/>
                    </a:lnTo>
                    <a:lnTo>
                      <a:pt x="73" y="17"/>
                    </a:lnTo>
                    <a:lnTo>
                      <a:pt x="79" y="17"/>
                    </a:lnTo>
                    <a:lnTo>
                      <a:pt x="84" y="17"/>
                    </a:lnTo>
                    <a:lnTo>
                      <a:pt x="88" y="18"/>
                    </a:lnTo>
                    <a:lnTo>
                      <a:pt x="94" y="20"/>
                    </a:lnTo>
                    <a:lnTo>
                      <a:pt x="95" y="20"/>
                    </a:lnTo>
                    <a:lnTo>
                      <a:pt x="98" y="21"/>
                    </a:lnTo>
                    <a:lnTo>
                      <a:pt x="98" y="23"/>
                    </a:lnTo>
                    <a:lnTo>
                      <a:pt x="95" y="24"/>
                    </a:lnTo>
                    <a:lnTo>
                      <a:pt x="93" y="24"/>
                    </a:lnTo>
                    <a:lnTo>
                      <a:pt x="90" y="24"/>
                    </a:lnTo>
                    <a:lnTo>
                      <a:pt x="86" y="26"/>
                    </a:lnTo>
                    <a:lnTo>
                      <a:pt x="80" y="28"/>
                    </a:lnTo>
                    <a:lnTo>
                      <a:pt x="74" y="30"/>
                    </a:lnTo>
                    <a:lnTo>
                      <a:pt x="69" y="31"/>
                    </a:lnTo>
                    <a:lnTo>
                      <a:pt x="62" y="33"/>
                    </a:lnTo>
                    <a:lnTo>
                      <a:pt x="56" y="34"/>
                    </a:lnTo>
                    <a:lnTo>
                      <a:pt x="50" y="36"/>
                    </a:lnTo>
                    <a:lnTo>
                      <a:pt x="45" y="38"/>
                    </a:lnTo>
                    <a:lnTo>
                      <a:pt x="39" y="40"/>
                    </a:lnTo>
                    <a:lnTo>
                      <a:pt x="35" y="41"/>
                    </a:lnTo>
                    <a:lnTo>
                      <a:pt x="29" y="43"/>
                    </a:lnTo>
                    <a:lnTo>
                      <a:pt x="28" y="44"/>
                    </a:lnTo>
                    <a:lnTo>
                      <a:pt x="25" y="46"/>
                    </a:lnTo>
                    <a:lnTo>
                      <a:pt x="27" y="47"/>
                    </a:lnTo>
                    <a:lnTo>
                      <a:pt x="28" y="51"/>
                    </a:lnTo>
                    <a:lnTo>
                      <a:pt x="34" y="57"/>
                    </a:lnTo>
                    <a:lnTo>
                      <a:pt x="39" y="58"/>
                    </a:lnTo>
                    <a:lnTo>
                      <a:pt x="45" y="60"/>
                    </a:lnTo>
                    <a:lnTo>
                      <a:pt x="46" y="58"/>
                    </a:lnTo>
                    <a:lnTo>
                      <a:pt x="49" y="58"/>
                    </a:lnTo>
                    <a:lnTo>
                      <a:pt x="53" y="58"/>
                    </a:lnTo>
                    <a:lnTo>
                      <a:pt x="57" y="58"/>
                    </a:lnTo>
                    <a:lnTo>
                      <a:pt x="63" y="58"/>
                    </a:lnTo>
                    <a:lnTo>
                      <a:pt x="69" y="58"/>
                    </a:lnTo>
                    <a:lnTo>
                      <a:pt x="73" y="58"/>
                    </a:lnTo>
                    <a:lnTo>
                      <a:pt x="76" y="58"/>
                    </a:lnTo>
                    <a:lnTo>
                      <a:pt x="80" y="58"/>
                    </a:lnTo>
                    <a:lnTo>
                      <a:pt x="83" y="60"/>
                    </a:lnTo>
                    <a:lnTo>
                      <a:pt x="87" y="60"/>
                    </a:lnTo>
                    <a:lnTo>
                      <a:pt x="90" y="60"/>
                    </a:lnTo>
                    <a:lnTo>
                      <a:pt x="94" y="60"/>
                    </a:lnTo>
                    <a:lnTo>
                      <a:pt x="97" y="60"/>
                    </a:lnTo>
                    <a:lnTo>
                      <a:pt x="101" y="60"/>
                    </a:lnTo>
                    <a:lnTo>
                      <a:pt x="104" y="61"/>
                    </a:lnTo>
                    <a:lnTo>
                      <a:pt x="108" y="61"/>
                    </a:lnTo>
                    <a:lnTo>
                      <a:pt x="111" y="61"/>
                    </a:lnTo>
                    <a:lnTo>
                      <a:pt x="116" y="61"/>
                    </a:lnTo>
                    <a:lnTo>
                      <a:pt x="122" y="63"/>
                    </a:lnTo>
                    <a:lnTo>
                      <a:pt x="128" y="63"/>
                    </a:lnTo>
                    <a:lnTo>
                      <a:pt x="132" y="64"/>
                    </a:lnTo>
                    <a:lnTo>
                      <a:pt x="135" y="64"/>
                    </a:lnTo>
                    <a:lnTo>
                      <a:pt x="139" y="66"/>
                    </a:lnTo>
                    <a:lnTo>
                      <a:pt x="143" y="66"/>
                    </a:lnTo>
                    <a:lnTo>
                      <a:pt x="149" y="69"/>
                    </a:lnTo>
                    <a:lnTo>
                      <a:pt x="151" y="70"/>
                    </a:lnTo>
                    <a:lnTo>
                      <a:pt x="156" y="71"/>
                    </a:lnTo>
                    <a:lnTo>
                      <a:pt x="161" y="74"/>
                    </a:lnTo>
                    <a:lnTo>
                      <a:pt x="165" y="76"/>
                    </a:lnTo>
                    <a:lnTo>
                      <a:pt x="168" y="77"/>
                    </a:lnTo>
                    <a:lnTo>
                      <a:pt x="171" y="79"/>
                    </a:lnTo>
                    <a:lnTo>
                      <a:pt x="174" y="81"/>
                    </a:lnTo>
                    <a:lnTo>
                      <a:pt x="177" y="83"/>
                    </a:lnTo>
                    <a:lnTo>
                      <a:pt x="179" y="86"/>
                    </a:lnTo>
                    <a:lnTo>
                      <a:pt x="178" y="89"/>
                    </a:lnTo>
                    <a:lnTo>
                      <a:pt x="174" y="89"/>
                    </a:lnTo>
                    <a:lnTo>
                      <a:pt x="170" y="89"/>
                    </a:lnTo>
                    <a:lnTo>
                      <a:pt x="164" y="89"/>
                    </a:lnTo>
                    <a:lnTo>
                      <a:pt x="160" y="89"/>
                    </a:lnTo>
                    <a:lnTo>
                      <a:pt x="154" y="89"/>
                    </a:lnTo>
                    <a:lnTo>
                      <a:pt x="149" y="87"/>
                    </a:lnTo>
                    <a:lnTo>
                      <a:pt x="144" y="87"/>
                    </a:lnTo>
                    <a:lnTo>
                      <a:pt x="143" y="87"/>
                    </a:lnTo>
                    <a:lnTo>
                      <a:pt x="137" y="84"/>
                    </a:lnTo>
                    <a:lnTo>
                      <a:pt x="132" y="83"/>
                    </a:lnTo>
                    <a:lnTo>
                      <a:pt x="126" y="81"/>
                    </a:lnTo>
                    <a:lnTo>
                      <a:pt x="123" y="84"/>
                    </a:lnTo>
                    <a:lnTo>
                      <a:pt x="123" y="87"/>
                    </a:lnTo>
                    <a:lnTo>
                      <a:pt x="129" y="93"/>
                    </a:lnTo>
                    <a:lnTo>
                      <a:pt x="132" y="96"/>
                    </a:lnTo>
                    <a:lnTo>
                      <a:pt x="136" y="99"/>
                    </a:lnTo>
                    <a:lnTo>
                      <a:pt x="142" y="100"/>
                    </a:lnTo>
                    <a:lnTo>
                      <a:pt x="147" y="101"/>
                    </a:lnTo>
                    <a:lnTo>
                      <a:pt x="149" y="101"/>
                    </a:lnTo>
                    <a:lnTo>
                      <a:pt x="154" y="103"/>
                    </a:lnTo>
                    <a:lnTo>
                      <a:pt x="158" y="103"/>
                    </a:lnTo>
                    <a:lnTo>
                      <a:pt x="164" y="103"/>
                    </a:lnTo>
                    <a:lnTo>
                      <a:pt x="170" y="103"/>
                    </a:lnTo>
                    <a:lnTo>
                      <a:pt x="177" y="103"/>
                    </a:lnTo>
                    <a:lnTo>
                      <a:pt x="184" y="101"/>
                    </a:lnTo>
                    <a:lnTo>
                      <a:pt x="191" y="101"/>
                    </a:lnTo>
                    <a:lnTo>
                      <a:pt x="196" y="100"/>
                    </a:lnTo>
                    <a:lnTo>
                      <a:pt x="202" y="100"/>
                    </a:lnTo>
                    <a:lnTo>
                      <a:pt x="206" y="97"/>
                    </a:lnTo>
                    <a:lnTo>
                      <a:pt x="210" y="96"/>
                    </a:lnTo>
                    <a:lnTo>
                      <a:pt x="213" y="94"/>
                    </a:lnTo>
                    <a:lnTo>
                      <a:pt x="216" y="93"/>
                    </a:lnTo>
                    <a:lnTo>
                      <a:pt x="216" y="90"/>
                    </a:lnTo>
                    <a:lnTo>
                      <a:pt x="214" y="89"/>
                    </a:lnTo>
                    <a:lnTo>
                      <a:pt x="209" y="86"/>
                    </a:lnTo>
                    <a:lnTo>
                      <a:pt x="203" y="83"/>
                    </a:lnTo>
                    <a:lnTo>
                      <a:pt x="200" y="80"/>
                    </a:lnTo>
                    <a:lnTo>
                      <a:pt x="196" y="79"/>
                    </a:lnTo>
                    <a:lnTo>
                      <a:pt x="192" y="77"/>
                    </a:lnTo>
                    <a:lnTo>
                      <a:pt x="188" y="76"/>
                    </a:lnTo>
                    <a:lnTo>
                      <a:pt x="184" y="74"/>
                    </a:lnTo>
                    <a:lnTo>
                      <a:pt x="178" y="71"/>
                    </a:lnTo>
                    <a:lnTo>
                      <a:pt x="174" y="70"/>
                    </a:lnTo>
                    <a:lnTo>
                      <a:pt x="168" y="69"/>
                    </a:lnTo>
                    <a:lnTo>
                      <a:pt x="163" y="67"/>
                    </a:lnTo>
                    <a:lnTo>
                      <a:pt x="158" y="66"/>
                    </a:lnTo>
                    <a:lnTo>
                      <a:pt x="153" y="64"/>
                    </a:lnTo>
                    <a:lnTo>
                      <a:pt x="149" y="63"/>
                    </a:lnTo>
                    <a:lnTo>
                      <a:pt x="142" y="60"/>
                    </a:lnTo>
                    <a:lnTo>
                      <a:pt x="137" y="58"/>
                    </a:lnTo>
                    <a:lnTo>
                      <a:pt x="132" y="57"/>
                    </a:lnTo>
                    <a:lnTo>
                      <a:pt x="128" y="56"/>
                    </a:lnTo>
                    <a:lnTo>
                      <a:pt x="122" y="53"/>
                    </a:lnTo>
                    <a:lnTo>
                      <a:pt x="118" y="53"/>
                    </a:lnTo>
                    <a:lnTo>
                      <a:pt x="114" y="51"/>
                    </a:lnTo>
                    <a:lnTo>
                      <a:pt x="109" y="51"/>
                    </a:lnTo>
                    <a:lnTo>
                      <a:pt x="107" y="48"/>
                    </a:lnTo>
                    <a:lnTo>
                      <a:pt x="102" y="48"/>
                    </a:lnTo>
                    <a:lnTo>
                      <a:pt x="100" y="47"/>
                    </a:lnTo>
                    <a:lnTo>
                      <a:pt x="98" y="47"/>
                    </a:lnTo>
                    <a:lnTo>
                      <a:pt x="94" y="46"/>
                    </a:lnTo>
                    <a:lnTo>
                      <a:pt x="95" y="44"/>
                    </a:lnTo>
                    <a:lnTo>
                      <a:pt x="101" y="43"/>
                    </a:lnTo>
                    <a:lnTo>
                      <a:pt x="105" y="40"/>
                    </a:lnTo>
                    <a:lnTo>
                      <a:pt x="109" y="38"/>
                    </a:lnTo>
                    <a:lnTo>
                      <a:pt x="114" y="36"/>
                    </a:lnTo>
                    <a:lnTo>
                      <a:pt x="119" y="34"/>
                    </a:lnTo>
                    <a:lnTo>
                      <a:pt x="123" y="31"/>
                    </a:lnTo>
                    <a:lnTo>
                      <a:pt x="128" y="28"/>
                    </a:lnTo>
                    <a:lnTo>
                      <a:pt x="132" y="26"/>
                    </a:lnTo>
                    <a:lnTo>
                      <a:pt x="136" y="24"/>
                    </a:lnTo>
                    <a:lnTo>
                      <a:pt x="142" y="18"/>
                    </a:lnTo>
                    <a:lnTo>
                      <a:pt x="143" y="17"/>
                    </a:lnTo>
                    <a:lnTo>
                      <a:pt x="140" y="10"/>
                    </a:lnTo>
                    <a:lnTo>
                      <a:pt x="136" y="7"/>
                    </a:lnTo>
                    <a:lnTo>
                      <a:pt x="135" y="4"/>
                    </a:lnTo>
                    <a:lnTo>
                      <a:pt x="132" y="3"/>
                    </a:lnTo>
                    <a:lnTo>
                      <a:pt x="129" y="1"/>
                    </a:lnTo>
                    <a:lnTo>
                      <a:pt x="126" y="1"/>
                    </a:lnTo>
                    <a:lnTo>
                      <a:pt x="122" y="0"/>
                    </a:lnTo>
                    <a:lnTo>
                      <a:pt x="119" y="0"/>
                    </a:lnTo>
                    <a:lnTo>
                      <a:pt x="115" y="0"/>
                    </a:lnTo>
                    <a:lnTo>
                      <a:pt x="109" y="0"/>
                    </a:lnTo>
                    <a:lnTo>
                      <a:pt x="102" y="0"/>
                    </a:lnTo>
                    <a:lnTo>
                      <a:pt x="97" y="0"/>
                    </a:lnTo>
                    <a:lnTo>
                      <a:pt x="93" y="0"/>
                    </a:lnTo>
                    <a:lnTo>
                      <a:pt x="90" y="0"/>
                    </a:lnTo>
                    <a:lnTo>
                      <a:pt x="86" y="0"/>
                    </a:lnTo>
                    <a:lnTo>
                      <a:pt x="83" y="1"/>
                    </a:lnTo>
                    <a:lnTo>
                      <a:pt x="79" y="1"/>
                    </a:lnTo>
                    <a:lnTo>
                      <a:pt x="74" y="1"/>
                    </a:lnTo>
                    <a:lnTo>
                      <a:pt x="72" y="1"/>
                    </a:lnTo>
                    <a:lnTo>
                      <a:pt x="69" y="1"/>
                    </a:lnTo>
                    <a:lnTo>
                      <a:pt x="62" y="1"/>
                    </a:lnTo>
                    <a:lnTo>
                      <a:pt x="55" y="3"/>
                    </a:lnTo>
                    <a:lnTo>
                      <a:pt x="49" y="3"/>
                    </a:lnTo>
                    <a:lnTo>
                      <a:pt x="45" y="4"/>
                    </a:lnTo>
                    <a:lnTo>
                      <a:pt x="41" y="4"/>
                    </a:lnTo>
                    <a:lnTo>
                      <a:pt x="38" y="7"/>
                    </a:lnTo>
                    <a:lnTo>
                      <a:pt x="32" y="8"/>
                    </a:lnTo>
                    <a:lnTo>
                      <a:pt x="27" y="11"/>
                    </a:lnTo>
                    <a:lnTo>
                      <a:pt x="21" y="16"/>
                    </a:lnTo>
                    <a:lnTo>
                      <a:pt x="15" y="20"/>
                    </a:lnTo>
                    <a:lnTo>
                      <a:pt x="10" y="24"/>
                    </a:lnTo>
                    <a:lnTo>
                      <a:pt x="4" y="27"/>
                    </a:lnTo>
                    <a:lnTo>
                      <a:pt x="1" y="30"/>
                    </a:lnTo>
                    <a:lnTo>
                      <a:pt x="0" y="31"/>
                    </a:lnTo>
                    <a:lnTo>
                      <a:pt x="0" y="34"/>
                    </a:lnTo>
                    <a:lnTo>
                      <a:pt x="3" y="37"/>
                    </a:lnTo>
                    <a:lnTo>
                      <a:pt x="4" y="37"/>
                    </a:lnTo>
                    <a:lnTo>
                      <a:pt x="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1" name="Freeform 44"/>
              <p:cNvSpPr>
                <a:spLocks/>
              </p:cNvSpPr>
              <p:nvPr/>
            </p:nvSpPr>
            <p:spPr bwMode="auto">
              <a:xfrm>
                <a:off x="794" y="1858"/>
                <a:ext cx="52" cy="205"/>
              </a:xfrm>
              <a:custGeom>
                <a:avLst/>
                <a:gdLst>
                  <a:gd name="T0" fmla="*/ 0 w 105"/>
                  <a:gd name="T1" fmla="*/ 1 h 410"/>
                  <a:gd name="T2" fmla="*/ 0 w 105"/>
                  <a:gd name="T3" fmla="*/ 2 h 410"/>
                  <a:gd name="T4" fmla="*/ 0 w 105"/>
                  <a:gd name="T5" fmla="*/ 2 h 410"/>
                  <a:gd name="T6" fmla="*/ 0 w 105"/>
                  <a:gd name="T7" fmla="*/ 3 h 410"/>
                  <a:gd name="T8" fmla="*/ 1 w 105"/>
                  <a:gd name="T9" fmla="*/ 4 h 410"/>
                  <a:gd name="T10" fmla="*/ 1 w 105"/>
                  <a:gd name="T11" fmla="*/ 5 h 410"/>
                  <a:gd name="T12" fmla="*/ 2 w 105"/>
                  <a:gd name="T13" fmla="*/ 6 h 410"/>
                  <a:gd name="T14" fmla="*/ 2 w 105"/>
                  <a:gd name="T15" fmla="*/ 7 h 410"/>
                  <a:gd name="T16" fmla="*/ 2 w 105"/>
                  <a:gd name="T17" fmla="*/ 7 h 410"/>
                  <a:gd name="T18" fmla="*/ 3 w 105"/>
                  <a:gd name="T19" fmla="*/ 8 h 410"/>
                  <a:gd name="T20" fmla="*/ 3 w 105"/>
                  <a:gd name="T21" fmla="*/ 9 h 410"/>
                  <a:gd name="T22" fmla="*/ 3 w 105"/>
                  <a:gd name="T23" fmla="*/ 10 h 410"/>
                  <a:gd name="T24" fmla="*/ 4 w 105"/>
                  <a:gd name="T25" fmla="*/ 11 h 410"/>
                  <a:gd name="T26" fmla="*/ 4 w 105"/>
                  <a:gd name="T27" fmla="*/ 11 h 410"/>
                  <a:gd name="T28" fmla="*/ 4 w 105"/>
                  <a:gd name="T29" fmla="*/ 12 h 410"/>
                  <a:gd name="T30" fmla="*/ 4 w 105"/>
                  <a:gd name="T31" fmla="*/ 13 h 410"/>
                  <a:gd name="T32" fmla="*/ 4 w 105"/>
                  <a:gd name="T33" fmla="*/ 14 h 410"/>
                  <a:gd name="T34" fmla="*/ 5 w 105"/>
                  <a:gd name="T35" fmla="*/ 15 h 410"/>
                  <a:gd name="T36" fmla="*/ 5 w 105"/>
                  <a:gd name="T37" fmla="*/ 17 h 410"/>
                  <a:gd name="T38" fmla="*/ 4 w 105"/>
                  <a:gd name="T39" fmla="*/ 18 h 410"/>
                  <a:gd name="T40" fmla="*/ 4 w 105"/>
                  <a:gd name="T41" fmla="*/ 19 h 410"/>
                  <a:gd name="T42" fmla="*/ 4 w 105"/>
                  <a:gd name="T43" fmla="*/ 20 h 410"/>
                  <a:gd name="T44" fmla="*/ 4 w 105"/>
                  <a:gd name="T45" fmla="*/ 21 h 410"/>
                  <a:gd name="T46" fmla="*/ 3 w 105"/>
                  <a:gd name="T47" fmla="*/ 22 h 410"/>
                  <a:gd name="T48" fmla="*/ 2 w 105"/>
                  <a:gd name="T49" fmla="*/ 23 h 410"/>
                  <a:gd name="T50" fmla="*/ 2 w 105"/>
                  <a:gd name="T51" fmla="*/ 23 h 410"/>
                  <a:gd name="T52" fmla="*/ 1 w 105"/>
                  <a:gd name="T53" fmla="*/ 24 h 410"/>
                  <a:gd name="T54" fmla="*/ 1 w 105"/>
                  <a:gd name="T55" fmla="*/ 25 h 410"/>
                  <a:gd name="T56" fmla="*/ 0 w 105"/>
                  <a:gd name="T57" fmla="*/ 26 h 410"/>
                  <a:gd name="T58" fmla="*/ 2 w 105"/>
                  <a:gd name="T59" fmla="*/ 26 h 410"/>
                  <a:gd name="T60" fmla="*/ 3 w 105"/>
                  <a:gd name="T61" fmla="*/ 25 h 410"/>
                  <a:gd name="T62" fmla="*/ 4 w 105"/>
                  <a:gd name="T63" fmla="*/ 24 h 410"/>
                  <a:gd name="T64" fmla="*/ 4 w 105"/>
                  <a:gd name="T65" fmla="*/ 24 h 410"/>
                  <a:gd name="T66" fmla="*/ 5 w 105"/>
                  <a:gd name="T67" fmla="*/ 23 h 410"/>
                  <a:gd name="T68" fmla="*/ 5 w 105"/>
                  <a:gd name="T69" fmla="*/ 22 h 410"/>
                  <a:gd name="T70" fmla="*/ 5 w 105"/>
                  <a:gd name="T71" fmla="*/ 21 h 410"/>
                  <a:gd name="T72" fmla="*/ 6 w 105"/>
                  <a:gd name="T73" fmla="*/ 20 h 410"/>
                  <a:gd name="T74" fmla="*/ 6 w 105"/>
                  <a:gd name="T75" fmla="*/ 19 h 410"/>
                  <a:gd name="T76" fmla="*/ 6 w 105"/>
                  <a:gd name="T77" fmla="*/ 18 h 410"/>
                  <a:gd name="T78" fmla="*/ 6 w 105"/>
                  <a:gd name="T79" fmla="*/ 17 h 410"/>
                  <a:gd name="T80" fmla="*/ 6 w 105"/>
                  <a:gd name="T81" fmla="*/ 16 h 410"/>
                  <a:gd name="T82" fmla="*/ 6 w 105"/>
                  <a:gd name="T83" fmla="*/ 15 h 410"/>
                  <a:gd name="T84" fmla="*/ 6 w 105"/>
                  <a:gd name="T85" fmla="*/ 15 h 410"/>
                  <a:gd name="T86" fmla="*/ 6 w 105"/>
                  <a:gd name="T87" fmla="*/ 13 h 410"/>
                  <a:gd name="T88" fmla="*/ 6 w 105"/>
                  <a:gd name="T89" fmla="*/ 12 h 410"/>
                  <a:gd name="T90" fmla="*/ 5 w 105"/>
                  <a:gd name="T91" fmla="*/ 12 h 410"/>
                  <a:gd name="T92" fmla="*/ 5 w 105"/>
                  <a:gd name="T93" fmla="*/ 11 h 410"/>
                  <a:gd name="T94" fmla="*/ 5 w 105"/>
                  <a:gd name="T95" fmla="*/ 10 h 410"/>
                  <a:gd name="T96" fmla="*/ 4 w 105"/>
                  <a:gd name="T97" fmla="*/ 9 h 410"/>
                  <a:gd name="T98" fmla="*/ 4 w 105"/>
                  <a:gd name="T99" fmla="*/ 8 h 410"/>
                  <a:gd name="T100" fmla="*/ 3 w 105"/>
                  <a:gd name="T101" fmla="*/ 7 h 410"/>
                  <a:gd name="T102" fmla="*/ 3 w 105"/>
                  <a:gd name="T103" fmla="*/ 7 h 410"/>
                  <a:gd name="T104" fmla="*/ 3 w 105"/>
                  <a:gd name="T105" fmla="*/ 6 h 410"/>
                  <a:gd name="T106" fmla="*/ 2 w 105"/>
                  <a:gd name="T107" fmla="*/ 5 h 410"/>
                  <a:gd name="T108" fmla="*/ 2 w 105"/>
                  <a:gd name="T109" fmla="*/ 4 h 410"/>
                  <a:gd name="T110" fmla="*/ 2 w 105"/>
                  <a:gd name="T111" fmla="*/ 3 h 410"/>
                  <a:gd name="T112" fmla="*/ 1 w 105"/>
                  <a:gd name="T113" fmla="*/ 2 h 410"/>
                  <a:gd name="T114" fmla="*/ 1 w 105"/>
                  <a:gd name="T115" fmla="*/ 1 h 410"/>
                  <a:gd name="T116" fmla="*/ 1 w 105"/>
                  <a:gd name="T117" fmla="*/ 1 h 410"/>
                  <a:gd name="T118" fmla="*/ 1 w 105"/>
                  <a:gd name="T119" fmla="*/ 0 h 4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
                  <a:gd name="T181" fmla="*/ 0 h 410"/>
                  <a:gd name="T182" fmla="*/ 105 w 105"/>
                  <a:gd name="T183" fmla="*/ 410 h 4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 h="410">
                    <a:moveTo>
                      <a:pt x="0" y="3"/>
                    </a:moveTo>
                    <a:lnTo>
                      <a:pt x="0" y="5"/>
                    </a:lnTo>
                    <a:lnTo>
                      <a:pt x="0" y="8"/>
                    </a:lnTo>
                    <a:lnTo>
                      <a:pt x="1" y="10"/>
                    </a:lnTo>
                    <a:lnTo>
                      <a:pt x="4" y="18"/>
                    </a:lnTo>
                    <a:lnTo>
                      <a:pt x="4" y="20"/>
                    </a:lnTo>
                    <a:lnTo>
                      <a:pt x="5" y="25"/>
                    </a:lnTo>
                    <a:lnTo>
                      <a:pt x="7" y="28"/>
                    </a:lnTo>
                    <a:lnTo>
                      <a:pt x="8" y="32"/>
                    </a:lnTo>
                    <a:lnTo>
                      <a:pt x="11" y="36"/>
                    </a:lnTo>
                    <a:lnTo>
                      <a:pt x="12" y="40"/>
                    </a:lnTo>
                    <a:lnTo>
                      <a:pt x="14" y="45"/>
                    </a:lnTo>
                    <a:lnTo>
                      <a:pt x="17" y="50"/>
                    </a:lnTo>
                    <a:lnTo>
                      <a:pt x="18" y="55"/>
                    </a:lnTo>
                    <a:lnTo>
                      <a:pt x="19" y="61"/>
                    </a:lnTo>
                    <a:lnTo>
                      <a:pt x="22" y="65"/>
                    </a:lnTo>
                    <a:lnTo>
                      <a:pt x="24" y="71"/>
                    </a:lnTo>
                    <a:lnTo>
                      <a:pt x="25" y="75"/>
                    </a:lnTo>
                    <a:lnTo>
                      <a:pt x="28" y="79"/>
                    </a:lnTo>
                    <a:lnTo>
                      <a:pt x="29" y="85"/>
                    </a:lnTo>
                    <a:lnTo>
                      <a:pt x="32" y="91"/>
                    </a:lnTo>
                    <a:lnTo>
                      <a:pt x="33" y="95"/>
                    </a:lnTo>
                    <a:lnTo>
                      <a:pt x="36" y="99"/>
                    </a:lnTo>
                    <a:lnTo>
                      <a:pt x="38" y="104"/>
                    </a:lnTo>
                    <a:lnTo>
                      <a:pt x="40" y="108"/>
                    </a:lnTo>
                    <a:lnTo>
                      <a:pt x="42" y="112"/>
                    </a:lnTo>
                    <a:lnTo>
                      <a:pt x="45" y="115"/>
                    </a:lnTo>
                    <a:lnTo>
                      <a:pt x="46" y="119"/>
                    </a:lnTo>
                    <a:lnTo>
                      <a:pt x="49" y="124"/>
                    </a:lnTo>
                    <a:lnTo>
                      <a:pt x="50" y="126"/>
                    </a:lnTo>
                    <a:lnTo>
                      <a:pt x="52" y="129"/>
                    </a:lnTo>
                    <a:lnTo>
                      <a:pt x="53" y="134"/>
                    </a:lnTo>
                    <a:lnTo>
                      <a:pt x="54" y="136"/>
                    </a:lnTo>
                    <a:lnTo>
                      <a:pt x="56" y="141"/>
                    </a:lnTo>
                    <a:lnTo>
                      <a:pt x="59" y="144"/>
                    </a:lnTo>
                    <a:lnTo>
                      <a:pt x="60" y="148"/>
                    </a:lnTo>
                    <a:lnTo>
                      <a:pt x="61" y="154"/>
                    </a:lnTo>
                    <a:lnTo>
                      <a:pt x="63" y="157"/>
                    </a:lnTo>
                    <a:lnTo>
                      <a:pt x="64" y="161"/>
                    </a:lnTo>
                    <a:lnTo>
                      <a:pt x="66" y="165"/>
                    </a:lnTo>
                    <a:lnTo>
                      <a:pt x="67" y="171"/>
                    </a:lnTo>
                    <a:lnTo>
                      <a:pt x="68" y="175"/>
                    </a:lnTo>
                    <a:lnTo>
                      <a:pt x="70" y="181"/>
                    </a:lnTo>
                    <a:lnTo>
                      <a:pt x="71" y="185"/>
                    </a:lnTo>
                    <a:lnTo>
                      <a:pt x="73" y="191"/>
                    </a:lnTo>
                    <a:lnTo>
                      <a:pt x="74" y="195"/>
                    </a:lnTo>
                    <a:lnTo>
                      <a:pt x="75" y="201"/>
                    </a:lnTo>
                    <a:lnTo>
                      <a:pt x="75" y="205"/>
                    </a:lnTo>
                    <a:lnTo>
                      <a:pt x="77" y="211"/>
                    </a:lnTo>
                    <a:lnTo>
                      <a:pt x="77" y="217"/>
                    </a:lnTo>
                    <a:lnTo>
                      <a:pt x="78" y="222"/>
                    </a:lnTo>
                    <a:lnTo>
                      <a:pt x="78" y="228"/>
                    </a:lnTo>
                    <a:lnTo>
                      <a:pt x="80" y="234"/>
                    </a:lnTo>
                    <a:lnTo>
                      <a:pt x="80" y="238"/>
                    </a:lnTo>
                    <a:lnTo>
                      <a:pt x="80" y="244"/>
                    </a:lnTo>
                    <a:lnTo>
                      <a:pt x="80" y="251"/>
                    </a:lnTo>
                    <a:lnTo>
                      <a:pt x="80" y="257"/>
                    </a:lnTo>
                    <a:lnTo>
                      <a:pt x="80" y="263"/>
                    </a:lnTo>
                    <a:lnTo>
                      <a:pt x="80" y="268"/>
                    </a:lnTo>
                    <a:lnTo>
                      <a:pt x="78" y="274"/>
                    </a:lnTo>
                    <a:lnTo>
                      <a:pt x="78" y="280"/>
                    </a:lnTo>
                    <a:lnTo>
                      <a:pt x="78" y="284"/>
                    </a:lnTo>
                    <a:lnTo>
                      <a:pt x="77" y="290"/>
                    </a:lnTo>
                    <a:lnTo>
                      <a:pt x="75" y="296"/>
                    </a:lnTo>
                    <a:lnTo>
                      <a:pt x="74" y="301"/>
                    </a:lnTo>
                    <a:lnTo>
                      <a:pt x="71" y="307"/>
                    </a:lnTo>
                    <a:lnTo>
                      <a:pt x="70" y="313"/>
                    </a:lnTo>
                    <a:lnTo>
                      <a:pt x="67" y="318"/>
                    </a:lnTo>
                    <a:lnTo>
                      <a:pt x="64" y="324"/>
                    </a:lnTo>
                    <a:lnTo>
                      <a:pt x="61" y="328"/>
                    </a:lnTo>
                    <a:lnTo>
                      <a:pt x="59" y="334"/>
                    </a:lnTo>
                    <a:lnTo>
                      <a:pt x="57" y="338"/>
                    </a:lnTo>
                    <a:lnTo>
                      <a:pt x="54" y="344"/>
                    </a:lnTo>
                    <a:lnTo>
                      <a:pt x="52" y="349"/>
                    </a:lnTo>
                    <a:lnTo>
                      <a:pt x="47" y="354"/>
                    </a:lnTo>
                    <a:lnTo>
                      <a:pt x="45" y="359"/>
                    </a:lnTo>
                    <a:lnTo>
                      <a:pt x="42" y="364"/>
                    </a:lnTo>
                    <a:lnTo>
                      <a:pt x="38" y="367"/>
                    </a:lnTo>
                    <a:lnTo>
                      <a:pt x="36" y="373"/>
                    </a:lnTo>
                    <a:lnTo>
                      <a:pt x="32" y="376"/>
                    </a:lnTo>
                    <a:lnTo>
                      <a:pt x="31" y="381"/>
                    </a:lnTo>
                    <a:lnTo>
                      <a:pt x="25" y="387"/>
                    </a:lnTo>
                    <a:lnTo>
                      <a:pt x="21" y="394"/>
                    </a:lnTo>
                    <a:lnTo>
                      <a:pt x="17" y="399"/>
                    </a:lnTo>
                    <a:lnTo>
                      <a:pt x="14" y="402"/>
                    </a:lnTo>
                    <a:lnTo>
                      <a:pt x="11" y="404"/>
                    </a:lnTo>
                    <a:lnTo>
                      <a:pt x="11" y="406"/>
                    </a:lnTo>
                    <a:lnTo>
                      <a:pt x="40" y="410"/>
                    </a:lnTo>
                    <a:lnTo>
                      <a:pt x="40" y="409"/>
                    </a:lnTo>
                    <a:lnTo>
                      <a:pt x="42" y="407"/>
                    </a:lnTo>
                    <a:lnTo>
                      <a:pt x="45" y="404"/>
                    </a:lnTo>
                    <a:lnTo>
                      <a:pt x="49" y="402"/>
                    </a:lnTo>
                    <a:lnTo>
                      <a:pt x="53" y="396"/>
                    </a:lnTo>
                    <a:lnTo>
                      <a:pt x="59" y="390"/>
                    </a:lnTo>
                    <a:lnTo>
                      <a:pt x="60" y="386"/>
                    </a:lnTo>
                    <a:lnTo>
                      <a:pt x="64" y="381"/>
                    </a:lnTo>
                    <a:lnTo>
                      <a:pt x="66" y="379"/>
                    </a:lnTo>
                    <a:lnTo>
                      <a:pt x="70" y="374"/>
                    </a:lnTo>
                    <a:lnTo>
                      <a:pt x="71" y="370"/>
                    </a:lnTo>
                    <a:lnTo>
                      <a:pt x="75" y="366"/>
                    </a:lnTo>
                    <a:lnTo>
                      <a:pt x="78" y="361"/>
                    </a:lnTo>
                    <a:lnTo>
                      <a:pt x="81" y="356"/>
                    </a:lnTo>
                    <a:lnTo>
                      <a:pt x="84" y="350"/>
                    </a:lnTo>
                    <a:lnTo>
                      <a:pt x="85" y="346"/>
                    </a:lnTo>
                    <a:lnTo>
                      <a:pt x="88" y="340"/>
                    </a:lnTo>
                    <a:lnTo>
                      <a:pt x="91" y="334"/>
                    </a:lnTo>
                    <a:lnTo>
                      <a:pt x="94" y="327"/>
                    </a:lnTo>
                    <a:lnTo>
                      <a:pt x="95" y="321"/>
                    </a:lnTo>
                    <a:lnTo>
                      <a:pt x="98" y="316"/>
                    </a:lnTo>
                    <a:lnTo>
                      <a:pt x="99" y="308"/>
                    </a:lnTo>
                    <a:lnTo>
                      <a:pt x="99" y="306"/>
                    </a:lnTo>
                    <a:lnTo>
                      <a:pt x="101" y="301"/>
                    </a:lnTo>
                    <a:lnTo>
                      <a:pt x="101" y="298"/>
                    </a:lnTo>
                    <a:lnTo>
                      <a:pt x="102" y="294"/>
                    </a:lnTo>
                    <a:lnTo>
                      <a:pt x="103" y="287"/>
                    </a:lnTo>
                    <a:lnTo>
                      <a:pt x="105" y="281"/>
                    </a:lnTo>
                    <a:lnTo>
                      <a:pt x="105" y="277"/>
                    </a:lnTo>
                    <a:lnTo>
                      <a:pt x="105" y="273"/>
                    </a:lnTo>
                    <a:lnTo>
                      <a:pt x="105" y="270"/>
                    </a:lnTo>
                    <a:lnTo>
                      <a:pt x="105" y="265"/>
                    </a:lnTo>
                    <a:lnTo>
                      <a:pt x="105" y="261"/>
                    </a:lnTo>
                    <a:lnTo>
                      <a:pt x="105" y="258"/>
                    </a:lnTo>
                    <a:lnTo>
                      <a:pt x="105" y="254"/>
                    </a:lnTo>
                    <a:lnTo>
                      <a:pt x="105" y="251"/>
                    </a:lnTo>
                    <a:lnTo>
                      <a:pt x="105" y="247"/>
                    </a:lnTo>
                    <a:lnTo>
                      <a:pt x="105" y="244"/>
                    </a:lnTo>
                    <a:lnTo>
                      <a:pt x="105" y="240"/>
                    </a:lnTo>
                    <a:lnTo>
                      <a:pt x="105" y="237"/>
                    </a:lnTo>
                    <a:lnTo>
                      <a:pt x="103" y="230"/>
                    </a:lnTo>
                    <a:lnTo>
                      <a:pt x="103" y="224"/>
                    </a:lnTo>
                    <a:lnTo>
                      <a:pt x="102" y="217"/>
                    </a:lnTo>
                    <a:lnTo>
                      <a:pt x="101" y="210"/>
                    </a:lnTo>
                    <a:lnTo>
                      <a:pt x="99" y="204"/>
                    </a:lnTo>
                    <a:lnTo>
                      <a:pt x="98" y="198"/>
                    </a:lnTo>
                    <a:lnTo>
                      <a:pt x="96" y="192"/>
                    </a:lnTo>
                    <a:lnTo>
                      <a:pt x="95" y="187"/>
                    </a:lnTo>
                    <a:lnTo>
                      <a:pt x="92" y="181"/>
                    </a:lnTo>
                    <a:lnTo>
                      <a:pt x="91" y="177"/>
                    </a:lnTo>
                    <a:lnTo>
                      <a:pt x="89" y="171"/>
                    </a:lnTo>
                    <a:lnTo>
                      <a:pt x="88" y="165"/>
                    </a:lnTo>
                    <a:lnTo>
                      <a:pt x="85" y="161"/>
                    </a:lnTo>
                    <a:lnTo>
                      <a:pt x="84" y="157"/>
                    </a:lnTo>
                    <a:lnTo>
                      <a:pt x="82" y="152"/>
                    </a:lnTo>
                    <a:lnTo>
                      <a:pt x="80" y="148"/>
                    </a:lnTo>
                    <a:lnTo>
                      <a:pt x="78" y="144"/>
                    </a:lnTo>
                    <a:lnTo>
                      <a:pt x="77" y="141"/>
                    </a:lnTo>
                    <a:lnTo>
                      <a:pt x="74" y="136"/>
                    </a:lnTo>
                    <a:lnTo>
                      <a:pt x="73" y="132"/>
                    </a:lnTo>
                    <a:lnTo>
                      <a:pt x="71" y="129"/>
                    </a:lnTo>
                    <a:lnTo>
                      <a:pt x="70" y="126"/>
                    </a:lnTo>
                    <a:lnTo>
                      <a:pt x="67" y="121"/>
                    </a:lnTo>
                    <a:lnTo>
                      <a:pt x="64" y="118"/>
                    </a:lnTo>
                    <a:lnTo>
                      <a:pt x="61" y="114"/>
                    </a:lnTo>
                    <a:lnTo>
                      <a:pt x="59" y="108"/>
                    </a:lnTo>
                    <a:lnTo>
                      <a:pt x="57" y="104"/>
                    </a:lnTo>
                    <a:lnTo>
                      <a:pt x="56" y="99"/>
                    </a:lnTo>
                    <a:lnTo>
                      <a:pt x="53" y="95"/>
                    </a:lnTo>
                    <a:lnTo>
                      <a:pt x="52" y="92"/>
                    </a:lnTo>
                    <a:lnTo>
                      <a:pt x="50" y="86"/>
                    </a:lnTo>
                    <a:lnTo>
                      <a:pt x="47" y="82"/>
                    </a:lnTo>
                    <a:lnTo>
                      <a:pt x="46" y="76"/>
                    </a:lnTo>
                    <a:lnTo>
                      <a:pt x="45" y="72"/>
                    </a:lnTo>
                    <a:lnTo>
                      <a:pt x="42" y="66"/>
                    </a:lnTo>
                    <a:lnTo>
                      <a:pt x="40" y="62"/>
                    </a:lnTo>
                    <a:lnTo>
                      <a:pt x="38" y="56"/>
                    </a:lnTo>
                    <a:lnTo>
                      <a:pt x="36" y="52"/>
                    </a:lnTo>
                    <a:lnTo>
                      <a:pt x="33" y="46"/>
                    </a:lnTo>
                    <a:lnTo>
                      <a:pt x="32" y="42"/>
                    </a:lnTo>
                    <a:lnTo>
                      <a:pt x="31" y="36"/>
                    </a:lnTo>
                    <a:lnTo>
                      <a:pt x="28" y="32"/>
                    </a:lnTo>
                    <a:lnTo>
                      <a:pt x="26" y="28"/>
                    </a:lnTo>
                    <a:lnTo>
                      <a:pt x="25" y="23"/>
                    </a:lnTo>
                    <a:lnTo>
                      <a:pt x="24" y="19"/>
                    </a:lnTo>
                    <a:lnTo>
                      <a:pt x="22" y="16"/>
                    </a:lnTo>
                    <a:lnTo>
                      <a:pt x="21" y="12"/>
                    </a:lnTo>
                    <a:lnTo>
                      <a:pt x="19" y="9"/>
                    </a:lnTo>
                    <a:lnTo>
                      <a:pt x="18" y="6"/>
                    </a:lnTo>
                    <a:lnTo>
                      <a:pt x="18" y="3"/>
                    </a:lnTo>
                    <a:lnTo>
                      <a:pt x="17"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2" name="Freeform 45"/>
              <p:cNvSpPr>
                <a:spLocks/>
              </p:cNvSpPr>
              <p:nvPr/>
            </p:nvSpPr>
            <p:spPr bwMode="auto">
              <a:xfrm>
                <a:off x="810" y="1881"/>
                <a:ext cx="34" cy="68"/>
              </a:xfrm>
              <a:custGeom>
                <a:avLst/>
                <a:gdLst>
                  <a:gd name="T0" fmla="*/ 1 w 67"/>
                  <a:gd name="T1" fmla="*/ 1 h 138"/>
                  <a:gd name="T2" fmla="*/ 1 w 67"/>
                  <a:gd name="T3" fmla="*/ 1 h 138"/>
                  <a:gd name="T4" fmla="*/ 2 w 67"/>
                  <a:gd name="T5" fmla="*/ 1 h 138"/>
                  <a:gd name="T6" fmla="*/ 3 w 67"/>
                  <a:gd name="T7" fmla="*/ 1 h 138"/>
                  <a:gd name="T8" fmla="*/ 3 w 67"/>
                  <a:gd name="T9" fmla="*/ 1 h 138"/>
                  <a:gd name="T10" fmla="*/ 3 w 67"/>
                  <a:gd name="T11" fmla="*/ 2 h 138"/>
                  <a:gd name="T12" fmla="*/ 4 w 67"/>
                  <a:gd name="T13" fmla="*/ 3 h 138"/>
                  <a:gd name="T14" fmla="*/ 4 w 67"/>
                  <a:gd name="T15" fmla="*/ 3 h 138"/>
                  <a:gd name="T16" fmla="*/ 4 w 67"/>
                  <a:gd name="T17" fmla="*/ 4 h 138"/>
                  <a:gd name="T18" fmla="*/ 4 w 67"/>
                  <a:gd name="T19" fmla="*/ 4 h 138"/>
                  <a:gd name="T20" fmla="*/ 3 w 67"/>
                  <a:gd name="T21" fmla="*/ 5 h 138"/>
                  <a:gd name="T22" fmla="*/ 3 w 67"/>
                  <a:gd name="T23" fmla="*/ 6 h 138"/>
                  <a:gd name="T24" fmla="*/ 3 w 67"/>
                  <a:gd name="T25" fmla="*/ 6 h 138"/>
                  <a:gd name="T26" fmla="*/ 4 w 67"/>
                  <a:gd name="T27" fmla="*/ 8 h 138"/>
                  <a:gd name="T28" fmla="*/ 4 w 67"/>
                  <a:gd name="T29" fmla="*/ 8 h 138"/>
                  <a:gd name="T30" fmla="*/ 4 w 67"/>
                  <a:gd name="T31" fmla="*/ 7 h 138"/>
                  <a:gd name="T32" fmla="*/ 4 w 67"/>
                  <a:gd name="T33" fmla="*/ 7 h 138"/>
                  <a:gd name="T34" fmla="*/ 4 w 67"/>
                  <a:gd name="T35" fmla="*/ 6 h 138"/>
                  <a:gd name="T36" fmla="*/ 5 w 67"/>
                  <a:gd name="T37" fmla="*/ 5 h 138"/>
                  <a:gd name="T38" fmla="*/ 5 w 67"/>
                  <a:gd name="T39" fmla="*/ 5 h 138"/>
                  <a:gd name="T40" fmla="*/ 5 w 67"/>
                  <a:gd name="T41" fmla="*/ 4 h 138"/>
                  <a:gd name="T42" fmla="*/ 5 w 67"/>
                  <a:gd name="T43" fmla="*/ 4 h 138"/>
                  <a:gd name="T44" fmla="*/ 5 w 67"/>
                  <a:gd name="T45" fmla="*/ 3 h 138"/>
                  <a:gd name="T46" fmla="*/ 5 w 67"/>
                  <a:gd name="T47" fmla="*/ 2 h 138"/>
                  <a:gd name="T48" fmla="*/ 4 w 67"/>
                  <a:gd name="T49" fmla="*/ 2 h 138"/>
                  <a:gd name="T50" fmla="*/ 4 w 67"/>
                  <a:gd name="T51" fmla="*/ 1 h 138"/>
                  <a:gd name="T52" fmla="*/ 4 w 67"/>
                  <a:gd name="T53" fmla="*/ 1 h 138"/>
                  <a:gd name="T54" fmla="*/ 3 w 67"/>
                  <a:gd name="T55" fmla="*/ 0 h 138"/>
                  <a:gd name="T56" fmla="*/ 3 w 67"/>
                  <a:gd name="T57" fmla="*/ 0 h 138"/>
                  <a:gd name="T58" fmla="*/ 2 w 67"/>
                  <a:gd name="T59" fmla="*/ 0 h 138"/>
                  <a:gd name="T60" fmla="*/ 2 w 67"/>
                  <a:gd name="T61" fmla="*/ 0 h 138"/>
                  <a:gd name="T62" fmla="*/ 1 w 67"/>
                  <a:gd name="T63" fmla="*/ 0 h 138"/>
                  <a:gd name="T64" fmla="*/ 1 w 67"/>
                  <a:gd name="T65" fmla="*/ 0 h 138"/>
                  <a:gd name="T66" fmla="*/ 0 w 67"/>
                  <a:gd name="T67" fmla="*/ 0 h 138"/>
                  <a:gd name="T68" fmla="*/ 1 w 67"/>
                  <a:gd name="T69" fmla="*/ 1 h 1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
                  <a:gd name="T106" fmla="*/ 0 h 138"/>
                  <a:gd name="T107" fmla="*/ 67 w 67"/>
                  <a:gd name="T108" fmla="*/ 138 h 1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 h="138">
                    <a:moveTo>
                      <a:pt x="8" y="20"/>
                    </a:moveTo>
                    <a:lnTo>
                      <a:pt x="8" y="19"/>
                    </a:lnTo>
                    <a:lnTo>
                      <a:pt x="11" y="19"/>
                    </a:lnTo>
                    <a:lnTo>
                      <a:pt x="14" y="17"/>
                    </a:lnTo>
                    <a:lnTo>
                      <a:pt x="18" y="17"/>
                    </a:lnTo>
                    <a:lnTo>
                      <a:pt x="22" y="16"/>
                    </a:lnTo>
                    <a:lnTo>
                      <a:pt x="28" y="19"/>
                    </a:lnTo>
                    <a:lnTo>
                      <a:pt x="35" y="20"/>
                    </a:lnTo>
                    <a:lnTo>
                      <a:pt x="41" y="26"/>
                    </a:lnTo>
                    <a:lnTo>
                      <a:pt x="43" y="30"/>
                    </a:lnTo>
                    <a:lnTo>
                      <a:pt x="46" y="35"/>
                    </a:lnTo>
                    <a:lnTo>
                      <a:pt x="46" y="39"/>
                    </a:lnTo>
                    <a:lnTo>
                      <a:pt x="49" y="46"/>
                    </a:lnTo>
                    <a:lnTo>
                      <a:pt x="49" y="53"/>
                    </a:lnTo>
                    <a:lnTo>
                      <a:pt x="49" y="60"/>
                    </a:lnTo>
                    <a:lnTo>
                      <a:pt x="49" y="63"/>
                    </a:lnTo>
                    <a:lnTo>
                      <a:pt x="49" y="68"/>
                    </a:lnTo>
                    <a:lnTo>
                      <a:pt x="49" y="70"/>
                    </a:lnTo>
                    <a:lnTo>
                      <a:pt x="50" y="75"/>
                    </a:lnTo>
                    <a:lnTo>
                      <a:pt x="49" y="80"/>
                    </a:lnTo>
                    <a:lnTo>
                      <a:pt x="49" y="89"/>
                    </a:lnTo>
                    <a:lnTo>
                      <a:pt x="48" y="95"/>
                    </a:lnTo>
                    <a:lnTo>
                      <a:pt x="48" y="100"/>
                    </a:lnTo>
                    <a:lnTo>
                      <a:pt x="48" y="103"/>
                    </a:lnTo>
                    <a:lnTo>
                      <a:pt x="46" y="108"/>
                    </a:lnTo>
                    <a:lnTo>
                      <a:pt x="46" y="109"/>
                    </a:lnTo>
                    <a:lnTo>
                      <a:pt x="46" y="111"/>
                    </a:lnTo>
                    <a:lnTo>
                      <a:pt x="60" y="138"/>
                    </a:lnTo>
                    <a:lnTo>
                      <a:pt x="60" y="136"/>
                    </a:lnTo>
                    <a:lnTo>
                      <a:pt x="60" y="133"/>
                    </a:lnTo>
                    <a:lnTo>
                      <a:pt x="60" y="128"/>
                    </a:lnTo>
                    <a:lnTo>
                      <a:pt x="62" y="122"/>
                    </a:lnTo>
                    <a:lnTo>
                      <a:pt x="62" y="118"/>
                    </a:lnTo>
                    <a:lnTo>
                      <a:pt x="63" y="113"/>
                    </a:lnTo>
                    <a:lnTo>
                      <a:pt x="63" y="109"/>
                    </a:lnTo>
                    <a:lnTo>
                      <a:pt x="64" y="105"/>
                    </a:lnTo>
                    <a:lnTo>
                      <a:pt x="64" y="100"/>
                    </a:lnTo>
                    <a:lnTo>
                      <a:pt x="66" y="95"/>
                    </a:lnTo>
                    <a:lnTo>
                      <a:pt x="66" y="90"/>
                    </a:lnTo>
                    <a:lnTo>
                      <a:pt x="66" y="86"/>
                    </a:lnTo>
                    <a:lnTo>
                      <a:pt x="66" y="80"/>
                    </a:lnTo>
                    <a:lnTo>
                      <a:pt x="66" y="75"/>
                    </a:lnTo>
                    <a:lnTo>
                      <a:pt x="66" y="69"/>
                    </a:lnTo>
                    <a:lnTo>
                      <a:pt x="67" y="65"/>
                    </a:lnTo>
                    <a:lnTo>
                      <a:pt x="66" y="59"/>
                    </a:lnTo>
                    <a:lnTo>
                      <a:pt x="66" y="53"/>
                    </a:lnTo>
                    <a:lnTo>
                      <a:pt x="66" y="49"/>
                    </a:lnTo>
                    <a:lnTo>
                      <a:pt x="66" y="45"/>
                    </a:lnTo>
                    <a:lnTo>
                      <a:pt x="66" y="39"/>
                    </a:lnTo>
                    <a:lnTo>
                      <a:pt x="64" y="35"/>
                    </a:lnTo>
                    <a:lnTo>
                      <a:pt x="63" y="32"/>
                    </a:lnTo>
                    <a:lnTo>
                      <a:pt x="63" y="27"/>
                    </a:lnTo>
                    <a:lnTo>
                      <a:pt x="59" y="20"/>
                    </a:lnTo>
                    <a:lnTo>
                      <a:pt x="56" y="16"/>
                    </a:lnTo>
                    <a:lnTo>
                      <a:pt x="52" y="12"/>
                    </a:lnTo>
                    <a:lnTo>
                      <a:pt x="46" y="7"/>
                    </a:lnTo>
                    <a:lnTo>
                      <a:pt x="42" y="4"/>
                    </a:lnTo>
                    <a:lnTo>
                      <a:pt x="38" y="3"/>
                    </a:lnTo>
                    <a:lnTo>
                      <a:pt x="32" y="0"/>
                    </a:lnTo>
                    <a:lnTo>
                      <a:pt x="28" y="0"/>
                    </a:lnTo>
                    <a:lnTo>
                      <a:pt x="22" y="0"/>
                    </a:lnTo>
                    <a:lnTo>
                      <a:pt x="20" y="0"/>
                    </a:lnTo>
                    <a:lnTo>
                      <a:pt x="14" y="0"/>
                    </a:lnTo>
                    <a:lnTo>
                      <a:pt x="11" y="0"/>
                    </a:lnTo>
                    <a:lnTo>
                      <a:pt x="7" y="0"/>
                    </a:lnTo>
                    <a:lnTo>
                      <a:pt x="6" y="2"/>
                    </a:lnTo>
                    <a:lnTo>
                      <a:pt x="1" y="2"/>
                    </a:lnTo>
                    <a:lnTo>
                      <a:pt x="0" y="3"/>
                    </a:lnTo>
                    <a:lnTo>
                      <a:pt x="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3" name="Freeform 46"/>
              <p:cNvSpPr>
                <a:spLocks/>
              </p:cNvSpPr>
              <p:nvPr/>
            </p:nvSpPr>
            <p:spPr bwMode="auto">
              <a:xfrm>
                <a:off x="505" y="2103"/>
                <a:ext cx="569" cy="480"/>
              </a:xfrm>
              <a:custGeom>
                <a:avLst/>
                <a:gdLst>
                  <a:gd name="T0" fmla="*/ 4 w 1137"/>
                  <a:gd name="T1" fmla="*/ 28 h 958"/>
                  <a:gd name="T2" fmla="*/ 5 w 1137"/>
                  <a:gd name="T3" fmla="*/ 21 h 958"/>
                  <a:gd name="T4" fmla="*/ 6 w 1137"/>
                  <a:gd name="T5" fmla="*/ 20 h 958"/>
                  <a:gd name="T6" fmla="*/ 6 w 1137"/>
                  <a:gd name="T7" fmla="*/ 25 h 958"/>
                  <a:gd name="T8" fmla="*/ 4 w 1137"/>
                  <a:gd name="T9" fmla="*/ 32 h 958"/>
                  <a:gd name="T10" fmla="*/ 10 w 1137"/>
                  <a:gd name="T11" fmla="*/ 32 h 958"/>
                  <a:gd name="T12" fmla="*/ 20 w 1137"/>
                  <a:gd name="T13" fmla="*/ 33 h 958"/>
                  <a:gd name="T14" fmla="*/ 29 w 1137"/>
                  <a:gd name="T15" fmla="*/ 35 h 958"/>
                  <a:gd name="T16" fmla="*/ 34 w 1137"/>
                  <a:gd name="T17" fmla="*/ 36 h 958"/>
                  <a:gd name="T18" fmla="*/ 39 w 1137"/>
                  <a:gd name="T19" fmla="*/ 34 h 958"/>
                  <a:gd name="T20" fmla="*/ 44 w 1137"/>
                  <a:gd name="T21" fmla="*/ 33 h 958"/>
                  <a:gd name="T22" fmla="*/ 47 w 1137"/>
                  <a:gd name="T23" fmla="*/ 30 h 958"/>
                  <a:gd name="T24" fmla="*/ 47 w 1137"/>
                  <a:gd name="T25" fmla="*/ 25 h 958"/>
                  <a:gd name="T26" fmla="*/ 46 w 1137"/>
                  <a:gd name="T27" fmla="*/ 18 h 958"/>
                  <a:gd name="T28" fmla="*/ 46 w 1137"/>
                  <a:gd name="T29" fmla="*/ 14 h 958"/>
                  <a:gd name="T30" fmla="*/ 47 w 1137"/>
                  <a:gd name="T31" fmla="*/ 19 h 958"/>
                  <a:gd name="T32" fmla="*/ 48 w 1137"/>
                  <a:gd name="T33" fmla="*/ 26 h 958"/>
                  <a:gd name="T34" fmla="*/ 49 w 1137"/>
                  <a:gd name="T35" fmla="*/ 31 h 958"/>
                  <a:gd name="T36" fmla="*/ 54 w 1137"/>
                  <a:gd name="T37" fmla="*/ 30 h 958"/>
                  <a:gd name="T38" fmla="*/ 53 w 1137"/>
                  <a:gd name="T39" fmla="*/ 23 h 958"/>
                  <a:gd name="T40" fmla="*/ 53 w 1137"/>
                  <a:gd name="T41" fmla="*/ 18 h 958"/>
                  <a:gd name="T42" fmla="*/ 52 w 1137"/>
                  <a:gd name="T43" fmla="*/ 13 h 958"/>
                  <a:gd name="T44" fmla="*/ 48 w 1137"/>
                  <a:gd name="T45" fmla="*/ 9 h 958"/>
                  <a:gd name="T46" fmla="*/ 44 w 1137"/>
                  <a:gd name="T47" fmla="*/ 7 h 958"/>
                  <a:gd name="T48" fmla="*/ 44 w 1137"/>
                  <a:gd name="T49" fmla="*/ 2 h 958"/>
                  <a:gd name="T50" fmla="*/ 44 w 1137"/>
                  <a:gd name="T51" fmla="*/ 3 h 958"/>
                  <a:gd name="T52" fmla="*/ 45 w 1137"/>
                  <a:gd name="T53" fmla="*/ 7 h 958"/>
                  <a:gd name="T54" fmla="*/ 51 w 1137"/>
                  <a:gd name="T55" fmla="*/ 9 h 958"/>
                  <a:gd name="T56" fmla="*/ 55 w 1137"/>
                  <a:gd name="T57" fmla="*/ 10 h 958"/>
                  <a:gd name="T58" fmla="*/ 56 w 1137"/>
                  <a:gd name="T59" fmla="*/ 11 h 958"/>
                  <a:gd name="T60" fmla="*/ 53 w 1137"/>
                  <a:gd name="T61" fmla="*/ 13 h 958"/>
                  <a:gd name="T62" fmla="*/ 54 w 1137"/>
                  <a:gd name="T63" fmla="*/ 19 h 958"/>
                  <a:gd name="T64" fmla="*/ 55 w 1137"/>
                  <a:gd name="T65" fmla="*/ 26 h 958"/>
                  <a:gd name="T66" fmla="*/ 56 w 1137"/>
                  <a:gd name="T67" fmla="*/ 30 h 958"/>
                  <a:gd name="T68" fmla="*/ 61 w 1137"/>
                  <a:gd name="T69" fmla="*/ 34 h 958"/>
                  <a:gd name="T70" fmla="*/ 67 w 1137"/>
                  <a:gd name="T71" fmla="*/ 33 h 958"/>
                  <a:gd name="T72" fmla="*/ 70 w 1137"/>
                  <a:gd name="T73" fmla="*/ 29 h 958"/>
                  <a:gd name="T74" fmla="*/ 69 w 1137"/>
                  <a:gd name="T75" fmla="*/ 22 h 958"/>
                  <a:gd name="T76" fmla="*/ 64 w 1137"/>
                  <a:gd name="T77" fmla="*/ 15 h 958"/>
                  <a:gd name="T78" fmla="*/ 61 w 1137"/>
                  <a:gd name="T79" fmla="*/ 10 h 958"/>
                  <a:gd name="T80" fmla="*/ 65 w 1137"/>
                  <a:gd name="T81" fmla="*/ 13 h 958"/>
                  <a:gd name="T82" fmla="*/ 67 w 1137"/>
                  <a:gd name="T83" fmla="*/ 18 h 958"/>
                  <a:gd name="T84" fmla="*/ 70 w 1137"/>
                  <a:gd name="T85" fmla="*/ 23 h 958"/>
                  <a:gd name="T86" fmla="*/ 71 w 1137"/>
                  <a:gd name="T87" fmla="*/ 28 h 958"/>
                  <a:gd name="T88" fmla="*/ 70 w 1137"/>
                  <a:gd name="T89" fmla="*/ 33 h 958"/>
                  <a:gd name="T90" fmla="*/ 64 w 1137"/>
                  <a:gd name="T91" fmla="*/ 35 h 958"/>
                  <a:gd name="T92" fmla="*/ 59 w 1137"/>
                  <a:gd name="T93" fmla="*/ 34 h 958"/>
                  <a:gd name="T94" fmla="*/ 54 w 1137"/>
                  <a:gd name="T95" fmla="*/ 33 h 958"/>
                  <a:gd name="T96" fmla="*/ 48 w 1137"/>
                  <a:gd name="T97" fmla="*/ 33 h 958"/>
                  <a:gd name="T98" fmla="*/ 43 w 1137"/>
                  <a:gd name="T99" fmla="*/ 34 h 958"/>
                  <a:gd name="T100" fmla="*/ 38 w 1137"/>
                  <a:gd name="T101" fmla="*/ 36 h 958"/>
                  <a:gd name="T102" fmla="*/ 33 w 1137"/>
                  <a:gd name="T103" fmla="*/ 38 h 958"/>
                  <a:gd name="T104" fmla="*/ 35 w 1137"/>
                  <a:gd name="T105" fmla="*/ 43 h 958"/>
                  <a:gd name="T106" fmla="*/ 39 w 1137"/>
                  <a:gd name="T107" fmla="*/ 52 h 958"/>
                  <a:gd name="T108" fmla="*/ 41 w 1137"/>
                  <a:gd name="T109" fmla="*/ 59 h 958"/>
                  <a:gd name="T110" fmla="*/ 40 w 1137"/>
                  <a:gd name="T111" fmla="*/ 57 h 958"/>
                  <a:gd name="T112" fmla="*/ 37 w 1137"/>
                  <a:gd name="T113" fmla="*/ 49 h 958"/>
                  <a:gd name="T114" fmla="*/ 33 w 1137"/>
                  <a:gd name="T115" fmla="*/ 41 h 958"/>
                  <a:gd name="T116" fmla="*/ 30 w 1137"/>
                  <a:gd name="T117" fmla="*/ 37 h 958"/>
                  <a:gd name="T118" fmla="*/ 24 w 1137"/>
                  <a:gd name="T119" fmla="*/ 35 h 958"/>
                  <a:gd name="T120" fmla="*/ 14 w 1137"/>
                  <a:gd name="T121" fmla="*/ 33 h 958"/>
                  <a:gd name="T122" fmla="*/ 1 w 1137"/>
                  <a:gd name="T123" fmla="*/ 32 h 9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37"/>
                  <a:gd name="T187" fmla="*/ 0 h 958"/>
                  <a:gd name="T188" fmla="*/ 1137 w 1137"/>
                  <a:gd name="T189" fmla="*/ 958 h 9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37" h="958">
                    <a:moveTo>
                      <a:pt x="5" y="498"/>
                    </a:moveTo>
                    <a:lnTo>
                      <a:pt x="8" y="500"/>
                    </a:lnTo>
                    <a:lnTo>
                      <a:pt x="12" y="500"/>
                    </a:lnTo>
                    <a:lnTo>
                      <a:pt x="17" y="500"/>
                    </a:lnTo>
                    <a:lnTo>
                      <a:pt x="18" y="497"/>
                    </a:lnTo>
                    <a:lnTo>
                      <a:pt x="21" y="496"/>
                    </a:lnTo>
                    <a:lnTo>
                      <a:pt x="25" y="491"/>
                    </a:lnTo>
                    <a:lnTo>
                      <a:pt x="29" y="487"/>
                    </a:lnTo>
                    <a:lnTo>
                      <a:pt x="32" y="481"/>
                    </a:lnTo>
                    <a:lnTo>
                      <a:pt x="36" y="476"/>
                    </a:lnTo>
                    <a:lnTo>
                      <a:pt x="38" y="471"/>
                    </a:lnTo>
                    <a:lnTo>
                      <a:pt x="40" y="467"/>
                    </a:lnTo>
                    <a:lnTo>
                      <a:pt x="43" y="461"/>
                    </a:lnTo>
                    <a:lnTo>
                      <a:pt x="46" y="457"/>
                    </a:lnTo>
                    <a:lnTo>
                      <a:pt x="47" y="451"/>
                    </a:lnTo>
                    <a:lnTo>
                      <a:pt x="50" y="445"/>
                    </a:lnTo>
                    <a:lnTo>
                      <a:pt x="52" y="438"/>
                    </a:lnTo>
                    <a:lnTo>
                      <a:pt x="53" y="433"/>
                    </a:lnTo>
                    <a:lnTo>
                      <a:pt x="54" y="425"/>
                    </a:lnTo>
                    <a:lnTo>
                      <a:pt x="57" y="418"/>
                    </a:lnTo>
                    <a:lnTo>
                      <a:pt x="57" y="411"/>
                    </a:lnTo>
                    <a:lnTo>
                      <a:pt x="60" y="405"/>
                    </a:lnTo>
                    <a:lnTo>
                      <a:pt x="60" y="401"/>
                    </a:lnTo>
                    <a:lnTo>
                      <a:pt x="60" y="397"/>
                    </a:lnTo>
                    <a:lnTo>
                      <a:pt x="61" y="394"/>
                    </a:lnTo>
                    <a:lnTo>
                      <a:pt x="61" y="391"/>
                    </a:lnTo>
                    <a:lnTo>
                      <a:pt x="61" y="387"/>
                    </a:lnTo>
                    <a:lnTo>
                      <a:pt x="63" y="382"/>
                    </a:lnTo>
                    <a:lnTo>
                      <a:pt x="63" y="380"/>
                    </a:lnTo>
                    <a:lnTo>
                      <a:pt x="64" y="377"/>
                    </a:lnTo>
                    <a:lnTo>
                      <a:pt x="64" y="369"/>
                    </a:lnTo>
                    <a:lnTo>
                      <a:pt x="64" y="362"/>
                    </a:lnTo>
                    <a:lnTo>
                      <a:pt x="66" y="355"/>
                    </a:lnTo>
                    <a:lnTo>
                      <a:pt x="67" y="349"/>
                    </a:lnTo>
                    <a:lnTo>
                      <a:pt x="67" y="342"/>
                    </a:lnTo>
                    <a:lnTo>
                      <a:pt x="67" y="335"/>
                    </a:lnTo>
                    <a:lnTo>
                      <a:pt x="67" y="329"/>
                    </a:lnTo>
                    <a:lnTo>
                      <a:pt x="68" y="325"/>
                    </a:lnTo>
                    <a:lnTo>
                      <a:pt x="68" y="319"/>
                    </a:lnTo>
                    <a:lnTo>
                      <a:pt x="68" y="314"/>
                    </a:lnTo>
                    <a:lnTo>
                      <a:pt x="70" y="308"/>
                    </a:lnTo>
                    <a:lnTo>
                      <a:pt x="70" y="305"/>
                    </a:lnTo>
                    <a:lnTo>
                      <a:pt x="70" y="301"/>
                    </a:lnTo>
                    <a:lnTo>
                      <a:pt x="71" y="296"/>
                    </a:lnTo>
                    <a:lnTo>
                      <a:pt x="71" y="294"/>
                    </a:lnTo>
                    <a:lnTo>
                      <a:pt x="71" y="292"/>
                    </a:lnTo>
                    <a:lnTo>
                      <a:pt x="74" y="288"/>
                    </a:lnTo>
                    <a:lnTo>
                      <a:pt x="75" y="288"/>
                    </a:lnTo>
                    <a:lnTo>
                      <a:pt x="81" y="286"/>
                    </a:lnTo>
                    <a:lnTo>
                      <a:pt x="84" y="288"/>
                    </a:lnTo>
                    <a:lnTo>
                      <a:pt x="85" y="291"/>
                    </a:lnTo>
                    <a:lnTo>
                      <a:pt x="87" y="296"/>
                    </a:lnTo>
                    <a:lnTo>
                      <a:pt x="87" y="299"/>
                    </a:lnTo>
                    <a:lnTo>
                      <a:pt x="88" y="305"/>
                    </a:lnTo>
                    <a:lnTo>
                      <a:pt x="88" y="308"/>
                    </a:lnTo>
                    <a:lnTo>
                      <a:pt x="88" y="311"/>
                    </a:lnTo>
                    <a:lnTo>
                      <a:pt x="89" y="315"/>
                    </a:lnTo>
                    <a:lnTo>
                      <a:pt x="89" y="318"/>
                    </a:lnTo>
                    <a:lnTo>
                      <a:pt x="89" y="322"/>
                    </a:lnTo>
                    <a:lnTo>
                      <a:pt x="89" y="325"/>
                    </a:lnTo>
                    <a:lnTo>
                      <a:pt x="89" y="329"/>
                    </a:lnTo>
                    <a:lnTo>
                      <a:pt x="91" y="335"/>
                    </a:lnTo>
                    <a:lnTo>
                      <a:pt x="91" y="339"/>
                    </a:lnTo>
                    <a:lnTo>
                      <a:pt x="91" y="345"/>
                    </a:lnTo>
                    <a:lnTo>
                      <a:pt x="91" y="351"/>
                    </a:lnTo>
                    <a:lnTo>
                      <a:pt x="91" y="358"/>
                    </a:lnTo>
                    <a:lnTo>
                      <a:pt x="89" y="364"/>
                    </a:lnTo>
                    <a:lnTo>
                      <a:pt x="89" y="369"/>
                    </a:lnTo>
                    <a:lnTo>
                      <a:pt x="88" y="375"/>
                    </a:lnTo>
                    <a:lnTo>
                      <a:pt x="88" y="382"/>
                    </a:lnTo>
                    <a:lnTo>
                      <a:pt x="88" y="388"/>
                    </a:lnTo>
                    <a:lnTo>
                      <a:pt x="87" y="395"/>
                    </a:lnTo>
                    <a:lnTo>
                      <a:pt x="87" y="401"/>
                    </a:lnTo>
                    <a:lnTo>
                      <a:pt x="87" y="408"/>
                    </a:lnTo>
                    <a:lnTo>
                      <a:pt x="85" y="414"/>
                    </a:lnTo>
                    <a:lnTo>
                      <a:pt x="84" y="421"/>
                    </a:lnTo>
                    <a:lnTo>
                      <a:pt x="82" y="427"/>
                    </a:lnTo>
                    <a:lnTo>
                      <a:pt x="81" y="434"/>
                    </a:lnTo>
                    <a:lnTo>
                      <a:pt x="80" y="440"/>
                    </a:lnTo>
                    <a:lnTo>
                      <a:pt x="78" y="445"/>
                    </a:lnTo>
                    <a:lnTo>
                      <a:pt x="77" y="453"/>
                    </a:lnTo>
                    <a:lnTo>
                      <a:pt x="75" y="458"/>
                    </a:lnTo>
                    <a:lnTo>
                      <a:pt x="74" y="464"/>
                    </a:lnTo>
                    <a:lnTo>
                      <a:pt x="71" y="468"/>
                    </a:lnTo>
                    <a:lnTo>
                      <a:pt x="70" y="474"/>
                    </a:lnTo>
                    <a:lnTo>
                      <a:pt x="68" y="478"/>
                    </a:lnTo>
                    <a:lnTo>
                      <a:pt x="66" y="483"/>
                    </a:lnTo>
                    <a:lnTo>
                      <a:pt x="64" y="487"/>
                    </a:lnTo>
                    <a:lnTo>
                      <a:pt x="61" y="491"/>
                    </a:lnTo>
                    <a:lnTo>
                      <a:pt x="59" y="496"/>
                    </a:lnTo>
                    <a:lnTo>
                      <a:pt x="60" y="496"/>
                    </a:lnTo>
                    <a:lnTo>
                      <a:pt x="63" y="496"/>
                    </a:lnTo>
                    <a:lnTo>
                      <a:pt x="64" y="496"/>
                    </a:lnTo>
                    <a:lnTo>
                      <a:pt x="68" y="496"/>
                    </a:lnTo>
                    <a:lnTo>
                      <a:pt x="71" y="496"/>
                    </a:lnTo>
                    <a:lnTo>
                      <a:pt x="75" y="496"/>
                    </a:lnTo>
                    <a:lnTo>
                      <a:pt x="78" y="496"/>
                    </a:lnTo>
                    <a:lnTo>
                      <a:pt x="84" y="496"/>
                    </a:lnTo>
                    <a:lnTo>
                      <a:pt x="88" y="496"/>
                    </a:lnTo>
                    <a:lnTo>
                      <a:pt x="94" y="496"/>
                    </a:lnTo>
                    <a:lnTo>
                      <a:pt x="99" y="496"/>
                    </a:lnTo>
                    <a:lnTo>
                      <a:pt x="105" y="497"/>
                    </a:lnTo>
                    <a:lnTo>
                      <a:pt x="112" y="497"/>
                    </a:lnTo>
                    <a:lnTo>
                      <a:pt x="119" y="498"/>
                    </a:lnTo>
                    <a:lnTo>
                      <a:pt x="124" y="498"/>
                    </a:lnTo>
                    <a:lnTo>
                      <a:pt x="133" y="500"/>
                    </a:lnTo>
                    <a:lnTo>
                      <a:pt x="140" y="500"/>
                    </a:lnTo>
                    <a:lnTo>
                      <a:pt x="148" y="501"/>
                    </a:lnTo>
                    <a:lnTo>
                      <a:pt x="155" y="501"/>
                    </a:lnTo>
                    <a:lnTo>
                      <a:pt x="164" y="501"/>
                    </a:lnTo>
                    <a:lnTo>
                      <a:pt x="172" y="503"/>
                    </a:lnTo>
                    <a:lnTo>
                      <a:pt x="182" y="504"/>
                    </a:lnTo>
                    <a:lnTo>
                      <a:pt x="190" y="504"/>
                    </a:lnTo>
                    <a:lnTo>
                      <a:pt x="199" y="506"/>
                    </a:lnTo>
                    <a:lnTo>
                      <a:pt x="208" y="506"/>
                    </a:lnTo>
                    <a:lnTo>
                      <a:pt x="217" y="507"/>
                    </a:lnTo>
                    <a:lnTo>
                      <a:pt x="227" y="508"/>
                    </a:lnTo>
                    <a:lnTo>
                      <a:pt x="236" y="510"/>
                    </a:lnTo>
                    <a:lnTo>
                      <a:pt x="245" y="510"/>
                    </a:lnTo>
                    <a:lnTo>
                      <a:pt x="256" y="513"/>
                    </a:lnTo>
                    <a:lnTo>
                      <a:pt x="264" y="513"/>
                    </a:lnTo>
                    <a:lnTo>
                      <a:pt x="274" y="514"/>
                    </a:lnTo>
                    <a:lnTo>
                      <a:pt x="284" y="516"/>
                    </a:lnTo>
                    <a:lnTo>
                      <a:pt x="294" y="517"/>
                    </a:lnTo>
                    <a:lnTo>
                      <a:pt x="304" y="518"/>
                    </a:lnTo>
                    <a:lnTo>
                      <a:pt x="312" y="520"/>
                    </a:lnTo>
                    <a:lnTo>
                      <a:pt x="322" y="521"/>
                    </a:lnTo>
                    <a:lnTo>
                      <a:pt x="332" y="523"/>
                    </a:lnTo>
                    <a:lnTo>
                      <a:pt x="340" y="524"/>
                    </a:lnTo>
                    <a:lnTo>
                      <a:pt x="350" y="527"/>
                    </a:lnTo>
                    <a:lnTo>
                      <a:pt x="358" y="529"/>
                    </a:lnTo>
                    <a:lnTo>
                      <a:pt x="368" y="530"/>
                    </a:lnTo>
                    <a:lnTo>
                      <a:pt x="376" y="531"/>
                    </a:lnTo>
                    <a:lnTo>
                      <a:pt x="385" y="534"/>
                    </a:lnTo>
                    <a:lnTo>
                      <a:pt x="393" y="536"/>
                    </a:lnTo>
                    <a:lnTo>
                      <a:pt x="402" y="539"/>
                    </a:lnTo>
                    <a:lnTo>
                      <a:pt x="409" y="540"/>
                    </a:lnTo>
                    <a:lnTo>
                      <a:pt x="417" y="543"/>
                    </a:lnTo>
                    <a:lnTo>
                      <a:pt x="424" y="544"/>
                    </a:lnTo>
                    <a:lnTo>
                      <a:pt x="433" y="547"/>
                    </a:lnTo>
                    <a:lnTo>
                      <a:pt x="438" y="549"/>
                    </a:lnTo>
                    <a:lnTo>
                      <a:pt x="445" y="551"/>
                    </a:lnTo>
                    <a:lnTo>
                      <a:pt x="452" y="554"/>
                    </a:lnTo>
                    <a:lnTo>
                      <a:pt x="459" y="557"/>
                    </a:lnTo>
                    <a:lnTo>
                      <a:pt x="463" y="559"/>
                    </a:lnTo>
                    <a:lnTo>
                      <a:pt x="469" y="563"/>
                    </a:lnTo>
                    <a:lnTo>
                      <a:pt x="475" y="564"/>
                    </a:lnTo>
                    <a:lnTo>
                      <a:pt x="479" y="569"/>
                    </a:lnTo>
                    <a:lnTo>
                      <a:pt x="483" y="570"/>
                    </a:lnTo>
                    <a:lnTo>
                      <a:pt x="487" y="574"/>
                    </a:lnTo>
                    <a:lnTo>
                      <a:pt x="490" y="577"/>
                    </a:lnTo>
                    <a:lnTo>
                      <a:pt x="494" y="580"/>
                    </a:lnTo>
                    <a:lnTo>
                      <a:pt x="496" y="579"/>
                    </a:lnTo>
                    <a:lnTo>
                      <a:pt x="497" y="577"/>
                    </a:lnTo>
                    <a:lnTo>
                      <a:pt x="501" y="577"/>
                    </a:lnTo>
                    <a:lnTo>
                      <a:pt x="504" y="576"/>
                    </a:lnTo>
                    <a:lnTo>
                      <a:pt x="510" y="573"/>
                    </a:lnTo>
                    <a:lnTo>
                      <a:pt x="515" y="572"/>
                    </a:lnTo>
                    <a:lnTo>
                      <a:pt x="522" y="570"/>
                    </a:lnTo>
                    <a:lnTo>
                      <a:pt x="525" y="567"/>
                    </a:lnTo>
                    <a:lnTo>
                      <a:pt x="529" y="567"/>
                    </a:lnTo>
                    <a:lnTo>
                      <a:pt x="532" y="564"/>
                    </a:lnTo>
                    <a:lnTo>
                      <a:pt x="536" y="564"/>
                    </a:lnTo>
                    <a:lnTo>
                      <a:pt x="540" y="563"/>
                    </a:lnTo>
                    <a:lnTo>
                      <a:pt x="543" y="561"/>
                    </a:lnTo>
                    <a:lnTo>
                      <a:pt x="549" y="560"/>
                    </a:lnTo>
                    <a:lnTo>
                      <a:pt x="553" y="559"/>
                    </a:lnTo>
                    <a:lnTo>
                      <a:pt x="557" y="557"/>
                    </a:lnTo>
                    <a:lnTo>
                      <a:pt x="563" y="556"/>
                    </a:lnTo>
                    <a:lnTo>
                      <a:pt x="567" y="554"/>
                    </a:lnTo>
                    <a:lnTo>
                      <a:pt x="571" y="553"/>
                    </a:lnTo>
                    <a:lnTo>
                      <a:pt x="577" y="550"/>
                    </a:lnTo>
                    <a:lnTo>
                      <a:pt x="581" y="550"/>
                    </a:lnTo>
                    <a:lnTo>
                      <a:pt x="587" y="549"/>
                    </a:lnTo>
                    <a:lnTo>
                      <a:pt x="592" y="547"/>
                    </a:lnTo>
                    <a:lnTo>
                      <a:pt x="596" y="544"/>
                    </a:lnTo>
                    <a:lnTo>
                      <a:pt x="602" y="543"/>
                    </a:lnTo>
                    <a:lnTo>
                      <a:pt x="606" y="541"/>
                    </a:lnTo>
                    <a:lnTo>
                      <a:pt x="612" y="540"/>
                    </a:lnTo>
                    <a:lnTo>
                      <a:pt x="617" y="537"/>
                    </a:lnTo>
                    <a:lnTo>
                      <a:pt x="622" y="536"/>
                    </a:lnTo>
                    <a:lnTo>
                      <a:pt x="627" y="534"/>
                    </a:lnTo>
                    <a:lnTo>
                      <a:pt x="633" y="533"/>
                    </a:lnTo>
                    <a:lnTo>
                      <a:pt x="638" y="531"/>
                    </a:lnTo>
                    <a:lnTo>
                      <a:pt x="643" y="530"/>
                    </a:lnTo>
                    <a:lnTo>
                      <a:pt x="648" y="529"/>
                    </a:lnTo>
                    <a:lnTo>
                      <a:pt x="654" y="527"/>
                    </a:lnTo>
                    <a:lnTo>
                      <a:pt x="659" y="526"/>
                    </a:lnTo>
                    <a:lnTo>
                      <a:pt x="664" y="524"/>
                    </a:lnTo>
                    <a:lnTo>
                      <a:pt x="669" y="523"/>
                    </a:lnTo>
                    <a:lnTo>
                      <a:pt x="675" y="523"/>
                    </a:lnTo>
                    <a:lnTo>
                      <a:pt x="679" y="520"/>
                    </a:lnTo>
                    <a:lnTo>
                      <a:pt x="685" y="518"/>
                    </a:lnTo>
                    <a:lnTo>
                      <a:pt x="689" y="517"/>
                    </a:lnTo>
                    <a:lnTo>
                      <a:pt x="694" y="517"/>
                    </a:lnTo>
                    <a:lnTo>
                      <a:pt x="699" y="516"/>
                    </a:lnTo>
                    <a:lnTo>
                      <a:pt x="704" y="516"/>
                    </a:lnTo>
                    <a:lnTo>
                      <a:pt x="708" y="514"/>
                    </a:lnTo>
                    <a:lnTo>
                      <a:pt x="714" y="513"/>
                    </a:lnTo>
                    <a:lnTo>
                      <a:pt x="717" y="511"/>
                    </a:lnTo>
                    <a:lnTo>
                      <a:pt x="722" y="511"/>
                    </a:lnTo>
                    <a:lnTo>
                      <a:pt x="727" y="510"/>
                    </a:lnTo>
                    <a:lnTo>
                      <a:pt x="731" y="510"/>
                    </a:lnTo>
                    <a:lnTo>
                      <a:pt x="735" y="510"/>
                    </a:lnTo>
                    <a:lnTo>
                      <a:pt x="738" y="508"/>
                    </a:lnTo>
                    <a:lnTo>
                      <a:pt x="742" y="508"/>
                    </a:lnTo>
                    <a:lnTo>
                      <a:pt x="746" y="508"/>
                    </a:lnTo>
                    <a:lnTo>
                      <a:pt x="746" y="507"/>
                    </a:lnTo>
                    <a:lnTo>
                      <a:pt x="748" y="501"/>
                    </a:lnTo>
                    <a:lnTo>
                      <a:pt x="748" y="497"/>
                    </a:lnTo>
                    <a:lnTo>
                      <a:pt x="748" y="493"/>
                    </a:lnTo>
                    <a:lnTo>
                      <a:pt x="749" y="487"/>
                    </a:lnTo>
                    <a:lnTo>
                      <a:pt x="749" y="483"/>
                    </a:lnTo>
                    <a:lnTo>
                      <a:pt x="749" y="476"/>
                    </a:lnTo>
                    <a:lnTo>
                      <a:pt x="749" y="470"/>
                    </a:lnTo>
                    <a:lnTo>
                      <a:pt x="749" y="463"/>
                    </a:lnTo>
                    <a:lnTo>
                      <a:pt x="749" y="457"/>
                    </a:lnTo>
                    <a:lnTo>
                      <a:pt x="749" y="453"/>
                    </a:lnTo>
                    <a:lnTo>
                      <a:pt x="749" y="448"/>
                    </a:lnTo>
                    <a:lnTo>
                      <a:pt x="749" y="445"/>
                    </a:lnTo>
                    <a:lnTo>
                      <a:pt x="749" y="441"/>
                    </a:lnTo>
                    <a:lnTo>
                      <a:pt x="749" y="438"/>
                    </a:lnTo>
                    <a:lnTo>
                      <a:pt x="749" y="434"/>
                    </a:lnTo>
                    <a:lnTo>
                      <a:pt x="749" y="431"/>
                    </a:lnTo>
                    <a:lnTo>
                      <a:pt x="749" y="427"/>
                    </a:lnTo>
                    <a:lnTo>
                      <a:pt x="749" y="422"/>
                    </a:lnTo>
                    <a:lnTo>
                      <a:pt x="748" y="418"/>
                    </a:lnTo>
                    <a:lnTo>
                      <a:pt x="748" y="414"/>
                    </a:lnTo>
                    <a:lnTo>
                      <a:pt x="746" y="410"/>
                    </a:lnTo>
                    <a:lnTo>
                      <a:pt x="745" y="404"/>
                    </a:lnTo>
                    <a:lnTo>
                      <a:pt x="745" y="398"/>
                    </a:lnTo>
                    <a:lnTo>
                      <a:pt x="743" y="392"/>
                    </a:lnTo>
                    <a:lnTo>
                      <a:pt x="743" y="387"/>
                    </a:lnTo>
                    <a:lnTo>
                      <a:pt x="742" y="381"/>
                    </a:lnTo>
                    <a:lnTo>
                      <a:pt x="741" y="375"/>
                    </a:lnTo>
                    <a:lnTo>
                      <a:pt x="739" y="368"/>
                    </a:lnTo>
                    <a:lnTo>
                      <a:pt x="738" y="362"/>
                    </a:lnTo>
                    <a:lnTo>
                      <a:pt x="736" y="355"/>
                    </a:lnTo>
                    <a:lnTo>
                      <a:pt x="735" y="349"/>
                    </a:lnTo>
                    <a:lnTo>
                      <a:pt x="735" y="342"/>
                    </a:lnTo>
                    <a:lnTo>
                      <a:pt x="734" y="337"/>
                    </a:lnTo>
                    <a:lnTo>
                      <a:pt x="732" y="329"/>
                    </a:lnTo>
                    <a:lnTo>
                      <a:pt x="731" y="324"/>
                    </a:lnTo>
                    <a:lnTo>
                      <a:pt x="729" y="316"/>
                    </a:lnTo>
                    <a:lnTo>
                      <a:pt x="728" y="311"/>
                    </a:lnTo>
                    <a:lnTo>
                      <a:pt x="728" y="304"/>
                    </a:lnTo>
                    <a:lnTo>
                      <a:pt x="727" y="298"/>
                    </a:lnTo>
                    <a:lnTo>
                      <a:pt x="725" y="292"/>
                    </a:lnTo>
                    <a:lnTo>
                      <a:pt x="725" y="288"/>
                    </a:lnTo>
                    <a:lnTo>
                      <a:pt x="724" y="281"/>
                    </a:lnTo>
                    <a:lnTo>
                      <a:pt x="722" y="276"/>
                    </a:lnTo>
                    <a:lnTo>
                      <a:pt x="722" y="272"/>
                    </a:lnTo>
                    <a:lnTo>
                      <a:pt x="722" y="268"/>
                    </a:lnTo>
                    <a:lnTo>
                      <a:pt x="721" y="265"/>
                    </a:lnTo>
                    <a:lnTo>
                      <a:pt x="721" y="261"/>
                    </a:lnTo>
                    <a:lnTo>
                      <a:pt x="721" y="258"/>
                    </a:lnTo>
                    <a:lnTo>
                      <a:pt x="721" y="256"/>
                    </a:lnTo>
                    <a:lnTo>
                      <a:pt x="720" y="251"/>
                    </a:lnTo>
                    <a:lnTo>
                      <a:pt x="720" y="246"/>
                    </a:lnTo>
                    <a:lnTo>
                      <a:pt x="720" y="242"/>
                    </a:lnTo>
                    <a:lnTo>
                      <a:pt x="720" y="238"/>
                    </a:lnTo>
                    <a:lnTo>
                      <a:pt x="718" y="233"/>
                    </a:lnTo>
                    <a:lnTo>
                      <a:pt x="718" y="229"/>
                    </a:lnTo>
                    <a:lnTo>
                      <a:pt x="720" y="226"/>
                    </a:lnTo>
                    <a:lnTo>
                      <a:pt x="720" y="223"/>
                    </a:lnTo>
                    <a:lnTo>
                      <a:pt x="720" y="218"/>
                    </a:lnTo>
                    <a:lnTo>
                      <a:pt x="722" y="213"/>
                    </a:lnTo>
                    <a:lnTo>
                      <a:pt x="724" y="213"/>
                    </a:lnTo>
                    <a:lnTo>
                      <a:pt x="727" y="216"/>
                    </a:lnTo>
                    <a:lnTo>
                      <a:pt x="729" y="219"/>
                    </a:lnTo>
                    <a:lnTo>
                      <a:pt x="732" y="226"/>
                    </a:lnTo>
                    <a:lnTo>
                      <a:pt x="734" y="229"/>
                    </a:lnTo>
                    <a:lnTo>
                      <a:pt x="735" y="233"/>
                    </a:lnTo>
                    <a:lnTo>
                      <a:pt x="735" y="236"/>
                    </a:lnTo>
                    <a:lnTo>
                      <a:pt x="736" y="241"/>
                    </a:lnTo>
                    <a:lnTo>
                      <a:pt x="738" y="245"/>
                    </a:lnTo>
                    <a:lnTo>
                      <a:pt x="739" y="251"/>
                    </a:lnTo>
                    <a:lnTo>
                      <a:pt x="741" y="256"/>
                    </a:lnTo>
                    <a:lnTo>
                      <a:pt x="742" y="262"/>
                    </a:lnTo>
                    <a:lnTo>
                      <a:pt x="743" y="268"/>
                    </a:lnTo>
                    <a:lnTo>
                      <a:pt x="745" y="275"/>
                    </a:lnTo>
                    <a:lnTo>
                      <a:pt x="745" y="278"/>
                    </a:lnTo>
                    <a:lnTo>
                      <a:pt x="746" y="281"/>
                    </a:lnTo>
                    <a:lnTo>
                      <a:pt x="748" y="285"/>
                    </a:lnTo>
                    <a:lnTo>
                      <a:pt x="749" y="288"/>
                    </a:lnTo>
                    <a:lnTo>
                      <a:pt x="749" y="292"/>
                    </a:lnTo>
                    <a:lnTo>
                      <a:pt x="750" y="295"/>
                    </a:lnTo>
                    <a:lnTo>
                      <a:pt x="750" y="299"/>
                    </a:lnTo>
                    <a:lnTo>
                      <a:pt x="752" y="305"/>
                    </a:lnTo>
                    <a:lnTo>
                      <a:pt x="753" y="309"/>
                    </a:lnTo>
                    <a:lnTo>
                      <a:pt x="755" y="315"/>
                    </a:lnTo>
                    <a:lnTo>
                      <a:pt x="755" y="321"/>
                    </a:lnTo>
                    <a:lnTo>
                      <a:pt x="756" y="328"/>
                    </a:lnTo>
                    <a:lnTo>
                      <a:pt x="756" y="334"/>
                    </a:lnTo>
                    <a:lnTo>
                      <a:pt x="757" y="339"/>
                    </a:lnTo>
                    <a:lnTo>
                      <a:pt x="759" y="345"/>
                    </a:lnTo>
                    <a:lnTo>
                      <a:pt x="760" y="351"/>
                    </a:lnTo>
                    <a:lnTo>
                      <a:pt x="760" y="358"/>
                    </a:lnTo>
                    <a:lnTo>
                      <a:pt x="762" y="364"/>
                    </a:lnTo>
                    <a:lnTo>
                      <a:pt x="762" y="371"/>
                    </a:lnTo>
                    <a:lnTo>
                      <a:pt x="763" y="378"/>
                    </a:lnTo>
                    <a:lnTo>
                      <a:pt x="763" y="384"/>
                    </a:lnTo>
                    <a:lnTo>
                      <a:pt x="764" y="391"/>
                    </a:lnTo>
                    <a:lnTo>
                      <a:pt x="764" y="397"/>
                    </a:lnTo>
                    <a:lnTo>
                      <a:pt x="766" y="402"/>
                    </a:lnTo>
                    <a:lnTo>
                      <a:pt x="767" y="408"/>
                    </a:lnTo>
                    <a:lnTo>
                      <a:pt x="767" y="414"/>
                    </a:lnTo>
                    <a:lnTo>
                      <a:pt x="767" y="420"/>
                    </a:lnTo>
                    <a:lnTo>
                      <a:pt x="769" y="425"/>
                    </a:lnTo>
                    <a:lnTo>
                      <a:pt x="769" y="430"/>
                    </a:lnTo>
                    <a:lnTo>
                      <a:pt x="770" y="435"/>
                    </a:lnTo>
                    <a:lnTo>
                      <a:pt x="770" y="440"/>
                    </a:lnTo>
                    <a:lnTo>
                      <a:pt x="771" y="444"/>
                    </a:lnTo>
                    <a:lnTo>
                      <a:pt x="771" y="447"/>
                    </a:lnTo>
                    <a:lnTo>
                      <a:pt x="773" y="451"/>
                    </a:lnTo>
                    <a:lnTo>
                      <a:pt x="773" y="454"/>
                    </a:lnTo>
                    <a:lnTo>
                      <a:pt x="774" y="457"/>
                    </a:lnTo>
                    <a:lnTo>
                      <a:pt x="774" y="461"/>
                    </a:lnTo>
                    <a:lnTo>
                      <a:pt x="774" y="465"/>
                    </a:lnTo>
                    <a:lnTo>
                      <a:pt x="774" y="470"/>
                    </a:lnTo>
                    <a:lnTo>
                      <a:pt x="774" y="474"/>
                    </a:lnTo>
                    <a:lnTo>
                      <a:pt x="774" y="478"/>
                    </a:lnTo>
                    <a:lnTo>
                      <a:pt x="774" y="483"/>
                    </a:lnTo>
                    <a:lnTo>
                      <a:pt x="774" y="487"/>
                    </a:lnTo>
                    <a:lnTo>
                      <a:pt x="774" y="491"/>
                    </a:lnTo>
                    <a:lnTo>
                      <a:pt x="774" y="497"/>
                    </a:lnTo>
                    <a:lnTo>
                      <a:pt x="774" y="503"/>
                    </a:lnTo>
                    <a:lnTo>
                      <a:pt x="774" y="506"/>
                    </a:lnTo>
                    <a:lnTo>
                      <a:pt x="774" y="508"/>
                    </a:lnTo>
                    <a:lnTo>
                      <a:pt x="895" y="513"/>
                    </a:lnTo>
                    <a:lnTo>
                      <a:pt x="892" y="511"/>
                    </a:lnTo>
                    <a:lnTo>
                      <a:pt x="888" y="506"/>
                    </a:lnTo>
                    <a:lnTo>
                      <a:pt x="883" y="501"/>
                    </a:lnTo>
                    <a:lnTo>
                      <a:pt x="879" y="498"/>
                    </a:lnTo>
                    <a:lnTo>
                      <a:pt x="875" y="493"/>
                    </a:lnTo>
                    <a:lnTo>
                      <a:pt x="872" y="487"/>
                    </a:lnTo>
                    <a:lnTo>
                      <a:pt x="869" y="483"/>
                    </a:lnTo>
                    <a:lnTo>
                      <a:pt x="868" y="480"/>
                    </a:lnTo>
                    <a:lnTo>
                      <a:pt x="865" y="476"/>
                    </a:lnTo>
                    <a:lnTo>
                      <a:pt x="862" y="473"/>
                    </a:lnTo>
                    <a:lnTo>
                      <a:pt x="861" y="467"/>
                    </a:lnTo>
                    <a:lnTo>
                      <a:pt x="860" y="464"/>
                    </a:lnTo>
                    <a:lnTo>
                      <a:pt x="857" y="460"/>
                    </a:lnTo>
                    <a:lnTo>
                      <a:pt x="855" y="454"/>
                    </a:lnTo>
                    <a:lnTo>
                      <a:pt x="854" y="450"/>
                    </a:lnTo>
                    <a:lnTo>
                      <a:pt x="851" y="444"/>
                    </a:lnTo>
                    <a:lnTo>
                      <a:pt x="850" y="440"/>
                    </a:lnTo>
                    <a:lnTo>
                      <a:pt x="850" y="434"/>
                    </a:lnTo>
                    <a:lnTo>
                      <a:pt x="847" y="428"/>
                    </a:lnTo>
                    <a:lnTo>
                      <a:pt x="847" y="422"/>
                    </a:lnTo>
                    <a:lnTo>
                      <a:pt x="847" y="417"/>
                    </a:lnTo>
                    <a:lnTo>
                      <a:pt x="847" y="411"/>
                    </a:lnTo>
                    <a:lnTo>
                      <a:pt x="846" y="404"/>
                    </a:lnTo>
                    <a:lnTo>
                      <a:pt x="844" y="398"/>
                    </a:lnTo>
                    <a:lnTo>
                      <a:pt x="844" y="391"/>
                    </a:lnTo>
                    <a:lnTo>
                      <a:pt x="844" y="385"/>
                    </a:lnTo>
                    <a:lnTo>
                      <a:pt x="843" y="380"/>
                    </a:lnTo>
                    <a:lnTo>
                      <a:pt x="843" y="374"/>
                    </a:lnTo>
                    <a:lnTo>
                      <a:pt x="843" y="368"/>
                    </a:lnTo>
                    <a:lnTo>
                      <a:pt x="843" y="364"/>
                    </a:lnTo>
                    <a:lnTo>
                      <a:pt x="841" y="358"/>
                    </a:lnTo>
                    <a:lnTo>
                      <a:pt x="841" y="351"/>
                    </a:lnTo>
                    <a:lnTo>
                      <a:pt x="841" y="347"/>
                    </a:lnTo>
                    <a:lnTo>
                      <a:pt x="841" y="342"/>
                    </a:lnTo>
                    <a:lnTo>
                      <a:pt x="841" y="337"/>
                    </a:lnTo>
                    <a:lnTo>
                      <a:pt x="841" y="332"/>
                    </a:lnTo>
                    <a:lnTo>
                      <a:pt x="841" y="328"/>
                    </a:lnTo>
                    <a:lnTo>
                      <a:pt x="841" y="324"/>
                    </a:lnTo>
                    <a:lnTo>
                      <a:pt x="840" y="319"/>
                    </a:lnTo>
                    <a:lnTo>
                      <a:pt x="840" y="315"/>
                    </a:lnTo>
                    <a:lnTo>
                      <a:pt x="840" y="311"/>
                    </a:lnTo>
                    <a:lnTo>
                      <a:pt x="840" y="306"/>
                    </a:lnTo>
                    <a:lnTo>
                      <a:pt x="839" y="302"/>
                    </a:lnTo>
                    <a:lnTo>
                      <a:pt x="839" y="299"/>
                    </a:lnTo>
                    <a:lnTo>
                      <a:pt x="839" y="295"/>
                    </a:lnTo>
                    <a:lnTo>
                      <a:pt x="839" y="292"/>
                    </a:lnTo>
                    <a:lnTo>
                      <a:pt x="837" y="286"/>
                    </a:lnTo>
                    <a:lnTo>
                      <a:pt x="836" y="281"/>
                    </a:lnTo>
                    <a:lnTo>
                      <a:pt x="836" y="275"/>
                    </a:lnTo>
                    <a:lnTo>
                      <a:pt x="834" y="272"/>
                    </a:lnTo>
                    <a:lnTo>
                      <a:pt x="833" y="266"/>
                    </a:lnTo>
                    <a:lnTo>
                      <a:pt x="832" y="261"/>
                    </a:lnTo>
                    <a:lnTo>
                      <a:pt x="829" y="255"/>
                    </a:lnTo>
                    <a:lnTo>
                      <a:pt x="827" y="248"/>
                    </a:lnTo>
                    <a:lnTo>
                      <a:pt x="827" y="245"/>
                    </a:lnTo>
                    <a:lnTo>
                      <a:pt x="826" y="241"/>
                    </a:lnTo>
                    <a:lnTo>
                      <a:pt x="825" y="236"/>
                    </a:lnTo>
                    <a:lnTo>
                      <a:pt x="825" y="233"/>
                    </a:lnTo>
                    <a:lnTo>
                      <a:pt x="823" y="229"/>
                    </a:lnTo>
                    <a:lnTo>
                      <a:pt x="823" y="226"/>
                    </a:lnTo>
                    <a:lnTo>
                      <a:pt x="822" y="222"/>
                    </a:lnTo>
                    <a:lnTo>
                      <a:pt x="822" y="219"/>
                    </a:lnTo>
                    <a:lnTo>
                      <a:pt x="820" y="215"/>
                    </a:lnTo>
                    <a:lnTo>
                      <a:pt x="820" y="212"/>
                    </a:lnTo>
                    <a:lnTo>
                      <a:pt x="819" y="208"/>
                    </a:lnTo>
                    <a:lnTo>
                      <a:pt x="819" y="205"/>
                    </a:lnTo>
                    <a:lnTo>
                      <a:pt x="818" y="198"/>
                    </a:lnTo>
                    <a:lnTo>
                      <a:pt x="816" y="192"/>
                    </a:lnTo>
                    <a:lnTo>
                      <a:pt x="815" y="188"/>
                    </a:lnTo>
                    <a:lnTo>
                      <a:pt x="815" y="185"/>
                    </a:lnTo>
                    <a:lnTo>
                      <a:pt x="815" y="182"/>
                    </a:lnTo>
                    <a:lnTo>
                      <a:pt x="812" y="179"/>
                    </a:lnTo>
                    <a:lnTo>
                      <a:pt x="808" y="175"/>
                    </a:lnTo>
                    <a:lnTo>
                      <a:pt x="804" y="172"/>
                    </a:lnTo>
                    <a:lnTo>
                      <a:pt x="799" y="167"/>
                    </a:lnTo>
                    <a:lnTo>
                      <a:pt x="795" y="163"/>
                    </a:lnTo>
                    <a:lnTo>
                      <a:pt x="791" y="159"/>
                    </a:lnTo>
                    <a:lnTo>
                      <a:pt x="787" y="153"/>
                    </a:lnTo>
                    <a:lnTo>
                      <a:pt x="783" y="150"/>
                    </a:lnTo>
                    <a:lnTo>
                      <a:pt x="778" y="145"/>
                    </a:lnTo>
                    <a:lnTo>
                      <a:pt x="774" y="142"/>
                    </a:lnTo>
                    <a:lnTo>
                      <a:pt x="770" y="137"/>
                    </a:lnTo>
                    <a:lnTo>
                      <a:pt x="767" y="134"/>
                    </a:lnTo>
                    <a:lnTo>
                      <a:pt x="764" y="132"/>
                    </a:lnTo>
                    <a:lnTo>
                      <a:pt x="763" y="130"/>
                    </a:lnTo>
                    <a:lnTo>
                      <a:pt x="760" y="129"/>
                    </a:lnTo>
                    <a:lnTo>
                      <a:pt x="756" y="127"/>
                    </a:lnTo>
                    <a:lnTo>
                      <a:pt x="752" y="126"/>
                    </a:lnTo>
                    <a:lnTo>
                      <a:pt x="748" y="126"/>
                    </a:lnTo>
                    <a:lnTo>
                      <a:pt x="742" y="124"/>
                    </a:lnTo>
                    <a:lnTo>
                      <a:pt x="736" y="124"/>
                    </a:lnTo>
                    <a:lnTo>
                      <a:pt x="731" y="124"/>
                    </a:lnTo>
                    <a:lnTo>
                      <a:pt x="725" y="124"/>
                    </a:lnTo>
                    <a:lnTo>
                      <a:pt x="718" y="123"/>
                    </a:lnTo>
                    <a:lnTo>
                      <a:pt x="713" y="123"/>
                    </a:lnTo>
                    <a:lnTo>
                      <a:pt x="707" y="122"/>
                    </a:lnTo>
                    <a:lnTo>
                      <a:pt x="703" y="122"/>
                    </a:lnTo>
                    <a:lnTo>
                      <a:pt x="699" y="119"/>
                    </a:lnTo>
                    <a:lnTo>
                      <a:pt x="696" y="116"/>
                    </a:lnTo>
                    <a:lnTo>
                      <a:pt x="693" y="113"/>
                    </a:lnTo>
                    <a:lnTo>
                      <a:pt x="692" y="110"/>
                    </a:lnTo>
                    <a:lnTo>
                      <a:pt x="689" y="104"/>
                    </a:lnTo>
                    <a:lnTo>
                      <a:pt x="689" y="99"/>
                    </a:lnTo>
                    <a:lnTo>
                      <a:pt x="689" y="94"/>
                    </a:lnTo>
                    <a:lnTo>
                      <a:pt x="689" y="90"/>
                    </a:lnTo>
                    <a:lnTo>
                      <a:pt x="689" y="87"/>
                    </a:lnTo>
                    <a:lnTo>
                      <a:pt x="689" y="83"/>
                    </a:lnTo>
                    <a:lnTo>
                      <a:pt x="689" y="79"/>
                    </a:lnTo>
                    <a:lnTo>
                      <a:pt x="689" y="74"/>
                    </a:lnTo>
                    <a:lnTo>
                      <a:pt x="689" y="69"/>
                    </a:lnTo>
                    <a:lnTo>
                      <a:pt x="689" y="64"/>
                    </a:lnTo>
                    <a:lnTo>
                      <a:pt x="689" y="60"/>
                    </a:lnTo>
                    <a:lnTo>
                      <a:pt x="689" y="56"/>
                    </a:lnTo>
                    <a:lnTo>
                      <a:pt x="689" y="50"/>
                    </a:lnTo>
                    <a:lnTo>
                      <a:pt x="690" y="47"/>
                    </a:lnTo>
                    <a:lnTo>
                      <a:pt x="690" y="41"/>
                    </a:lnTo>
                    <a:lnTo>
                      <a:pt x="690" y="37"/>
                    </a:lnTo>
                    <a:lnTo>
                      <a:pt x="690" y="33"/>
                    </a:lnTo>
                    <a:lnTo>
                      <a:pt x="690" y="28"/>
                    </a:lnTo>
                    <a:lnTo>
                      <a:pt x="690" y="24"/>
                    </a:lnTo>
                    <a:lnTo>
                      <a:pt x="692" y="20"/>
                    </a:lnTo>
                    <a:lnTo>
                      <a:pt x="692" y="17"/>
                    </a:lnTo>
                    <a:lnTo>
                      <a:pt x="692" y="14"/>
                    </a:lnTo>
                    <a:lnTo>
                      <a:pt x="693" y="7"/>
                    </a:lnTo>
                    <a:lnTo>
                      <a:pt x="693" y="4"/>
                    </a:lnTo>
                    <a:lnTo>
                      <a:pt x="693" y="1"/>
                    </a:lnTo>
                    <a:lnTo>
                      <a:pt x="694" y="0"/>
                    </a:lnTo>
                    <a:lnTo>
                      <a:pt x="708" y="0"/>
                    </a:lnTo>
                    <a:lnTo>
                      <a:pt x="708" y="1"/>
                    </a:lnTo>
                    <a:lnTo>
                      <a:pt x="708" y="4"/>
                    </a:lnTo>
                    <a:lnTo>
                      <a:pt x="707" y="8"/>
                    </a:lnTo>
                    <a:lnTo>
                      <a:pt x="707" y="16"/>
                    </a:lnTo>
                    <a:lnTo>
                      <a:pt x="707" y="18"/>
                    </a:lnTo>
                    <a:lnTo>
                      <a:pt x="706" y="23"/>
                    </a:lnTo>
                    <a:lnTo>
                      <a:pt x="706" y="27"/>
                    </a:lnTo>
                    <a:lnTo>
                      <a:pt x="706" y="31"/>
                    </a:lnTo>
                    <a:lnTo>
                      <a:pt x="704" y="34"/>
                    </a:lnTo>
                    <a:lnTo>
                      <a:pt x="704" y="40"/>
                    </a:lnTo>
                    <a:lnTo>
                      <a:pt x="704" y="44"/>
                    </a:lnTo>
                    <a:lnTo>
                      <a:pt x="704" y="49"/>
                    </a:lnTo>
                    <a:lnTo>
                      <a:pt x="703" y="53"/>
                    </a:lnTo>
                    <a:lnTo>
                      <a:pt x="703" y="59"/>
                    </a:lnTo>
                    <a:lnTo>
                      <a:pt x="701" y="61"/>
                    </a:lnTo>
                    <a:lnTo>
                      <a:pt x="701" y="67"/>
                    </a:lnTo>
                    <a:lnTo>
                      <a:pt x="701" y="71"/>
                    </a:lnTo>
                    <a:lnTo>
                      <a:pt x="701" y="76"/>
                    </a:lnTo>
                    <a:lnTo>
                      <a:pt x="701" y="79"/>
                    </a:lnTo>
                    <a:lnTo>
                      <a:pt x="701" y="83"/>
                    </a:lnTo>
                    <a:lnTo>
                      <a:pt x="701" y="90"/>
                    </a:lnTo>
                    <a:lnTo>
                      <a:pt x="703" y="96"/>
                    </a:lnTo>
                    <a:lnTo>
                      <a:pt x="703" y="99"/>
                    </a:lnTo>
                    <a:lnTo>
                      <a:pt x="706" y="102"/>
                    </a:lnTo>
                    <a:lnTo>
                      <a:pt x="708" y="103"/>
                    </a:lnTo>
                    <a:lnTo>
                      <a:pt x="715" y="104"/>
                    </a:lnTo>
                    <a:lnTo>
                      <a:pt x="718" y="104"/>
                    </a:lnTo>
                    <a:lnTo>
                      <a:pt x="722" y="104"/>
                    </a:lnTo>
                    <a:lnTo>
                      <a:pt x="725" y="104"/>
                    </a:lnTo>
                    <a:lnTo>
                      <a:pt x="729" y="106"/>
                    </a:lnTo>
                    <a:lnTo>
                      <a:pt x="734" y="106"/>
                    </a:lnTo>
                    <a:lnTo>
                      <a:pt x="738" y="106"/>
                    </a:lnTo>
                    <a:lnTo>
                      <a:pt x="742" y="106"/>
                    </a:lnTo>
                    <a:lnTo>
                      <a:pt x="746" y="107"/>
                    </a:lnTo>
                    <a:lnTo>
                      <a:pt x="750" y="107"/>
                    </a:lnTo>
                    <a:lnTo>
                      <a:pt x="755" y="109"/>
                    </a:lnTo>
                    <a:lnTo>
                      <a:pt x="759" y="109"/>
                    </a:lnTo>
                    <a:lnTo>
                      <a:pt x="763" y="110"/>
                    </a:lnTo>
                    <a:lnTo>
                      <a:pt x="769" y="112"/>
                    </a:lnTo>
                    <a:lnTo>
                      <a:pt x="774" y="116"/>
                    </a:lnTo>
                    <a:lnTo>
                      <a:pt x="780" y="119"/>
                    </a:lnTo>
                    <a:lnTo>
                      <a:pt x="785" y="124"/>
                    </a:lnTo>
                    <a:lnTo>
                      <a:pt x="791" y="130"/>
                    </a:lnTo>
                    <a:lnTo>
                      <a:pt x="795" y="136"/>
                    </a:lnTo>
                    <a:lnTo>
                      <a:pt x="801" y="143"/>
                    </a:lnTo>
                    <a:lnTo>
                      <a:pt x="806" y="150"/>
                    </a:lnTo>
                    <a:lnTo>
                      <a:pt x="811" y="156"/>
                    </a:lnTo>
                    <a:lnTo>
                      <a:pt x="816" y="160"/>
                    </a:lnTo>
                    <a:lnTo>
                      <a:pt x="820" y="160"/>
                    </a:lnTo>
                    <a:lnTo>
                      <a:pt x="823" y="162"/>
                    </a:lnTo>
                    <a:lnTo>
                      <a:pt x="827" y="163"/>
                    </a:lnTo>
                    <a:lnTo>
                      <a:pt x="832" y="163"/>
                    </a:lnTo>
                    <a:lnTo>
                      <a:pt x="834" y="163"/>
                    </a:lnTo>
                    <a:lnTo>
                      <a:pt x="839" y="163"/>
                    </a:lnTo>
                    <a:lnTo>
                      <a:pt x="843" y="163"/>
                    </a:lnTo>
                    <a:lnTo>
                      <a:pt x="847" y="163"/>
                    </a:lnTo>
                    <a:lnTo>
                      <a:pt x="851" y="162"/>
                    </a:lnTo>
                    <a:lnTo>
                      <a:pt x="857" y="162"/>
                    </a:lnTo>
                    <a:lnTo>
                      <a:pt x="861" y="160"/>
                    </a:lnTo>
                    <a:lnTo>
                      <a:pt x="867" y="159"/>
                    </a:lnTo>
                    <a:lnTo>
                      <a:pt x="871" y="157"/>
                    </a:lnTo>
                    <a:lnTo>
                      <a:pt x="875" y="156"/>
                    </a:lnTo>
                    <a:lnTo>
                      <a:pt x="879" y="153"/>
                    </a:lnTo>
                    <a:lnTo>
                      <a:pt x="883" y="152"/>
                    </a:lnTo>
                    <a:lnTo>
                      <a:pt x="888" y="149"/>
                    </a:lnTo>
                    <a:lnTo>
                      <a:pt x="890" y="147"/>
                    </a:lnTo>
                    <a:lnTo>
                      <a:pt x="895" y="145"/>
                    </a:lnTo>
                    <a:lnTo>
                      <a:pt x="897" y="143"/>
                    </a:lnTo>
                    <a:lnTo>
                      <a:pt x="903" y="140"/>
                    </a:lnTo>
                    <a:lnTo>
                      <a:pt x="907" y="139"/>
                    </a:lnTo>
                    <a:lnTo>
                      <a:pt x="911" y="139"/>
                    </a:lnTo>
                    <a:lnTo>
                      <a:pt x="914" y="143"/>
                    </a:lnTo>
                    <a:lnTo>
                      <a:pt x="914" y="146"/>
                    </a:lnTo>
                    <a:lnTo>
                      <a:pt x="914" y="150"/>
                    </a:lnTo>
                    <a:lnTo>
                      <a:pt x="913" y="155"/>
                    </a:lnTo>
                    <a:lnTo>
                      <a:pt x="911" y="159"/>
                    </a:lnTo>
                    <a:lnTo>
                      <a:pt x="909" y="162"/>
                    </a:lnTo>
                    <a:lnTo>
                      <a:pt x="904" y="165"/>
                    </a:lnTo>
                    <a:lnTo>
                      <a:pt x="900" y="167"/>
                    </a:lnTo>
                    <a:lnTo>
                      <a:pt x="895" y="172"/>
                    </a:lnTo>
                    <a:lnTo>
                      <a:pt x="889" y="173"/>
                    </a:lnTo>
                    <a:lnTo>
                      <a:pt x="886" y="175"/>
                    </a:lnTo>
                    <a:lnTo>
                      <a:pt x="881" y="176"/>
                    </a:lnTo>
                    <a:lnTo>
                      <a:pt x="878" y="179"/>
                    </a:lnTo>
                    <a:lnTo>
                      <a:pt x="872" y="179"/>
                    </a:lnTo>
                    <a:lnTo>
                      <a:pt x="868" y="180"/>
                    </a:lnTo>
                    <a:lnTo>
                      <a:pt x="864" y="182"/>
                    </a:lnTo>
                    <a:lnTo>
                      <a:pt x="860" y="183"/>
                    </a:lnTo>
                    <a:lnTo>
                      <a:pt x="855" y="185"/>
                    </a:lnTo>
                    <a:lnTo>
                      <a:pt x="851" y="185"/>
                    </a:lnTo>
                    <a:lnTo>
                      <a:pt x="848" y="186"/>
                    </a:lnTo>
                    <a:lnTo>
                      <a:pt x="846" y="186"/>
                    </a:lnTo>
                    <a:lnTo>
                      <a:pt x="841" y="186"/>
                    </a:lnTo>
                    <a:lnTo>
                      <a:pt x="841" y="188"/>
                    </a:lnTo>
                    <a:lnTo>
                      <a:pt x="841" y="189"/>
                    </a:lnTo>
                    <a:lnTo>
                      <a:pt x="841" y="192"/>
                    </a:lnTo>
                    <a:lnTo>
                      <a:pt x="841" y="196"/>
                    </a:lnTo>
                    <a:lnTo>
                      <a:pt x="841" y="200"/>
                    </a:lnTo>
                    <a:lnTo>
                      <a:pt x="841" y="206"/>
                    </a:lnTo>
                    <a:lnTo>
                      <a:pt x="841" y="212"/>
                    </a:lnTo>
                    <a:lnTo>
                      <a:pt x="843" y="218"/>
                    </a:lnTo>
                    <a:lnTo>
                      <a:pt x="843" y="223"/>
                    </a:lnTo>
                    <a:lnTo>
                      <a:pt x="844" y="230"/>
                    </a:lnTo>
                    <a:lnTo>
                      <a:pt x="846" y="236"/>
                    </a:lnTo>
                    <a:lnTo>
                      <a:pt x="847" y="242"/>
                    </a:lnTo>
                    <a:lnTo>
                      <a:pt x="847" y="248"/>
                    </a:lnTo>
                    <a:lnTo>
                      <a:pt x="848" y="253"/>
                    </a:lnTo>
                    <a:lnTo>
                      <a:pt x="850" y="258"/>
                    </a:lnTo>
                    <a:lnTo>
                      <a:pt x="851" y="262"/>
                    </a:lnTo>
                    <a:lnTo>
                      <a:pt x="851" y="263"/>
                    </a:lnTo>
                    <a:lnTo>
                      <a:pt x="853" y="266"/>
                    </a:lnTo>
                    <a:lnTo>
                      <a:pt x="853" y="268"/>
                    </a:lnTo>
                    <a:lnTo>
                      <a:pt x="854" y="272"/>
                    </a:lnTo>
                    <a:lnTo>
                      <a:pt x="854" y="275"/>
                    </a:lnTo>
                    <a:lnTo>
                      <a:pt x="854" y="281"/>
                    </a:lnTo>
                    <a:lnTo>
                      <a:pt x="854" y="285"/>
                    </a:lnTo>
                    <a:lnTo>
                      <a:pt x="855" y="291"/>
                    </a:lnTo>
                    <a:lnTo>
                      <a:pt x="855" y="295"/>
                    </a:lnTo>
                    <a:lnTo>
                      <a:pt x="857" y="301"/>
                    </a:lnTo>
                    <a:lnTo>
                      <a:pt x="857" y="306"/>
                    </a:lnTo>
                    <a:lnTo>
                      <a:pt x="858" y="314"/>
                    </a:lnTo>
                    <a:lnTo>
                      <a:pt x="858" y="319"/>
                    </a:lnTo>
                    <a:lnTo>
                      <a:pt x="858" y="326"/>
                    </a:lnTo>
                    <a:lnTo>
                      <a:pt x="860" y="332"/>
                    </a:lnTo>
                    <a:lnTo>
                      <a:pt x="861" y="339"/>
                    </a:lnTo>
                    <a:lnTo>
                      <a:pt x="861" y="347"/>
                    </a:lnTo>
                    <a:lnTo>
                      <a:pt x="861" y="354"/>
                    </a:lnTo>
                    <a:lnTo>
                      <a:pt x="861" y="359"/>
                    </a:lnTo>
                    <a:lnTo>
                      <a:pt x="862" y="367"/>
                    </a:lnTo>
                    <a:lnTo>
                      <a:pt x="862" y="374"/>
                    </a:lnTo>
                    <a:lnTo>
                      <a:pt x="864" y="380"/>
                    </a:lnTo>
                    <a:lnTo>
                      <a:pt x="864" y="387"/>
                    </a:lnTo>
                    <a:lnTo>
                      <a:pt x="865" y="392"/>
                    </a:lnTo>
                    <a:lnTo>
                      <a:pt x="867" y="398"/>
                    </a:lnTo>
                    <a:lnTo>
                      <a:pt x="868" y="405"/>
                    </a:lnTo>
                    <a:lnTo>
                      <a:pt x="868" y="410"/>
                    </a:lnTo>
                    <a:lnTo>
                      <a:pt x="869" y="415"/>
                    </a:lnTo>
                    <a:lnTo>
                      <a:pt x="869" y="420"/>
                    </a:lnTo>
                    <a:lnTo>
                      <a:pt x="871" y="425"/>
                    </a:lnTo>
                    <a:lnTo>
                      <a:pt x="872" y="430"/>
                    </a:lnTo>
                    <a:lnTo>
                      <a:pt x="874" y="433"/>
                    </a:lnTo>
                    <a:lnTo>
                      <a:pt x="874" y="435"/>
                    </a:lnTo>
                    <a:lnTo>
                      <a:pt x="875" y="440"/>
                    </a:lnTo>
                    <a:lnTo>
                      <a:pt x="876" y="443"/>
                    </a:lnTo>
                    <a:lnTo>
                      <a:pt x="878" y="447"/>
                    </a:lnTo>
                    <a:lnTo>
                      <a:pt x="879" y="451"/>
                    </a:lnTo>
                    <a:lnTo>
                      <a:pt x="881" y="454"/>
                    </a:lnTo>
                    <a:lnTo>
                      <a:pt x="883" y="458"/>
                    </a:lnTo>
                    <a:lnTo>
                      <a:pt x="885" y="463"/>
                    </a:lnTo>
                    <a:lnTo>
                      <a:pt x="886" y="467"/>
                    </a:lnTo>
                    <a:lnTo>
                      <a:pt x="888" y="470"/>
                    </a:lnTo>
                    <a:lnTo>
                      <a:pt x="890" y="474"/>
                    </a:lnTo>
                    <a:lnTo>
                      <a:pt x="893" y="478"/>
                    </a:lnTo>
                    <a:lnTo>
                      <a:pt x="895" y="481"/>
                    </a:lnTo>
                    <a:lnTo>
                      <a:pt x="897" y="486"/>
                    </a:lnTo>
                    <a:lnTo>
                      <a:pt x="900" y="490"/>
                    </a:lnTo>
                    <a:lnTo>
                      <a:pt x="903" y="494"/>
                    </a:lnTo>
                    <a:lnTo>
                      <a:pt x="907" y="500"/>
                    </a:lnTo>
                    <a:lnTo>
                      <a:pt x="914" y="507"/>
                    </a:lnTo>
                    <a:lnTo>
                      <a:pt x="917" y="510"/>
                    </a:lnTo>
                    <a:lnTo>
                      <a:pt x="921" y="514"/>
                    </a:lnTo>
                    <a:lnTo>
                      <a:pt x="924" y="517"/>
                    </a:lnTo>
                    <a:lnTo>
                      <a:pt x="928" y="520"/>
                    </a:lnTo>
                    <a:lnTo>
                      <a:pt x="932" y="523"/>
                    </a:lnTo>
                    <a:lnTo>
                      <a:pt x="935" y="524"/>
                    </a:lnTo>
                    <a:lnTo>
                      <a:pt x="939" y="527"/>
                    </a:lnTo>
                    <a:lnTo>
                      <a:pt x="944" y="529"/>
                    </a:lnTo>
                    <a:lnTo>
                      <a:pt x="948" y="530"/>
                    </a:lnTo>
                    <a:lnTo>
                      <a:pt x="953" y="533"/>
                    </a:lnTo>
                    <a:lnTo>
                      <a:pt x="958" y="534"/>
                    </a:lnTo>
                    <a:lnTo>
                      <a:pt x="963" y="536"/>
                    </a:lnTo>
                    <a:lnTo>
                      <a:pt x="967" y="536"/>
                    </a:lnTo>
                    <a:lnTo>
                      <a:pt x="973" y="536"/>
                    </a:lnTo>
                    <a:lnTo>
                      <a:pt x="977" y="536"/>
                    </a:lnTo>
                    <a:lnTo>
                      <a:pt x="983" y="537"/>
                    </a:lnTo>
                    <a:lnTo>
                      <a:pt x="988" y="536"/>
                    </a:lnTo>
                    <a:lnTo>
                      <a:pt x="994" y="536"/>
                    </a:lnTo>
                    <a:lnTo>
                      <a:pt x="1000" y="536"/>
                    </a:lnTo>
                    <a:lnTo>
                      <a:pt x="1005" y="536"/>
                    </a:lnTo>
                    <a:lnTo>
                      <a:pt x="1011" y="536"/>
                    </a:lnTo>
                    <a:lnTo>
                      <a:pt x="1016" y="534"/>
                    </a:lnTo>
                    <a:lnTo>
                      <a:pt x="1022" y="533"/>
                    </a:lnTo>
                    <a:lnTo>
                      <a:pt x="1028" y="533"/>
                    </a:lnTo>
                    <a:lnTo>
                      <a:pt x="1033" y="531"/>
                    </a:lnTo>
                    <a:lnTo>
                      <a:pt x="1039" y="530"/>
                    </a:lnTo>
                    <a:lnTo>
                      <a:pt x="1044" y="529"/>
                    </a:lnTo>
                    <a:lnTo>
                      <a:pt x="1050" y="527"/>
                    </a:lnTo>
                    <a:lnTo>
                      <a:pt x="1054" y="524"/>
                    </a:lnTo>
                    <a:lnTo>
                      <a:pt x="1060" y="523"/>
                    </a:lnTo>
                    <a:lnTo>
                      <a:pt x="1064" y="520"/>
                    </a:lnTo>
                    <a:lnTo>
                      <a:pt x="1068" y="517"/>
                    </a:lnTo>
                    <a:lnTo>
                      <a:pt x="1074" y="514"/>
                    </a:lnTo>
                    <a:lnTo>
                      <a:pt x="1078" y="511"/>
                    </a:lnTo>
                    <a:lnTo>
                      <a:pt x="1081" y="508"/>
                    </a:lnTo>
                    <a:lnTo>
                      <a:pt x="1087" y="507"/>
                    </a:lnTo>
                    <a:lnTo>
                      <a:pt x="1089" y="503"/>
                    </a:lnTo>
                    <a:lnTo>
                      <a:pt x="1094" y="500"/>
                    </a:lnTo>
                    <a:lnTo>
                      <a:pt x="1096" y="496"/>
                    </a:lnTo>
                    <a:lnTo>
                      <a:pt x="1099" y="493"/>
                    </a:lnTo>
                    <a:lnTo>
                      <a:pt x="1102" y="487"/>
                    </a:lnTo>
                    <a:lnTo>
                      <a:pt x="1105" y="484"/>
                    </a:lnTo>
                    <a:lnTo>
                      <a:pt x="1106" y="480"/>
                    </a:lnTo>
                    <a:lnTo>
                      <a:pt x="1108" y="476"/>
                    </a:lnTo>
                    <a:lnTo>
                      <a:pt x="1109" y="470"/>
                    </a:lnTo>
                    <a:lnTo>
                      <a:pt x="1109" y="465"/>
                    </a:lnTo>
                    <a:lnTo>
                      <a:pt x="1110" y="460"/>
                    </a:lnTo>
                    <a:lnTo>
                      <a:pt x="1112" y="455"/>
                    </a:lnTo>
                    <a:lnTo>
                      <a:pt x="1112" y="450"/>
                    </a:lnTo>
                    <a:lnTo>
                      <a:pt x="1113" y="445"/>
                    </a:lnTo>
                    <a:lnTo>
                      <a:pt x="1113" y="440"/>
                    </a:lnTo>
                    <a:lnTo>
                      <a:pt x="1113" y="435"/>
                    </a:lnTo>
                    <a:lnTo>
                      <a:pt x="1113" y="430"/>
                    </a:lnTo>
                    <a:lnTo>
                      <a:pt x="1112" y="424"/>
                    </a:lnTo>
                    <a:lnTo>
                      <a:pt x="1112" y="418"/>
                    </a:lnTo>
                    <a:lnTo>
                      <a:pt x="1110" y="412"/>
                    </a:lnTo>
                    <a:lnTo>
                      <a:pt x="1109" y="407"/>
                    </a:lnTo>
                    <a:lnTo>
                      <a:pt x="1109" y="401"/>
                    </a:lnTo>
                    <a:lnTo>
                      <a:pt x="1108" y="395"/>
                    </a:lnTo>
                    <a:lnTo>
                      <a:pt x="1106" y="390"/>
                    </a:lnTo>
                    <a:lnTo>
                      <a:pt x="1105" y="382"/>
                    </a:lnTo>
                    <a:lnTo>
                      <a:pt x="1103" y="377"/>
                    </a:lnTo>
                    <a:lnTo>
                      <a:pt x="1101" y="369"/>
                    </a:lnTo>
                    <a:lnTo>
                      <a:pt x="1099" y="364"/>
                    </a:lnTo>
                    <a:lnTo>
                      <a:pt x="1096" y="358"/>
                    </a:lnTo>
                    <a:lnTo>
                      <a:pt x="1094" y="351"/>
                    </a:lnTo>
                    <a:lnTo>
                      <a:pt x="1091" y="344"/>
                    </a:lnTo>
                    <a:lnTo>
                      <a:pt x="1088" y="338"/>
                    </a:lnTo>
                    <a:lnTo>
                      <a:pt x="1085" y="331"/>
                    </a:lnTo>
                    <a:lnTo>
                      <a:pt x="1081" y="325"/>
                    </a:lnTo>
                    <a:lnTo>
                      <a:pt x="1078" y="318"/>
                    </a:lnTo>
                    <a:lnTo>
                      <a:pt x="1074" y="312"/>
                    </a:lnTo>
                    <a:lnTo>
                      <a:pt x="1070" y="306"/>
                    </a:lnTo>
                    <a:lnTo>
                      <a:pt x="1065" y="299"/>
                    </a:lnTo>
                    <a:lnTo>
                      <a:pt x="1060" y="294"/>
                    </a:lnTo>
                    <a:lnTo>
                      <a:pt x="1056" y="288"/>
                    </a:lnTo>
                    <a:lnTo>
                      <a:pt x="1050" y="281"/>
                    </a:lnTo>
                    <a:lnTo>
                      <a:pt x="1046" y="273"/>
                    </a:lnTo>
                    <a:lnTo>
                      <a:pt x="1040" y="268"/>
                    </a:lnTo>
                    <a:lnTo>
                      <a:pt x="1036" y="261"/>
                    </a:lnTo>
                    <a:lnTo>
                      <a:pt x="1032" y="253"/>
                    </a:lnTo>
                    <a:lnTo>
                      <a:pt x="1026" y="248"/>
                    </a:lnTo>
                    <a:lnTo>
                      <a:pt x="1022" y="241"/>
                    </a:lnTo>
                    <a:lnTo>
                      <a:pt x="1019" y="235"/>
                    </a:lnTo>
                    <a:lnTo>
                      <a:pt x="1014" y="229"/>
                    </a:lnTo>
                    <a:lnTo>
                      <a:pt x="1009" y="223"/>
                    </a:lnTo>
                    <a:lnTo>
                      <a:pt x="1007" y="218"/>
                    </a:lnTo>
                    <a:lnTo>
                      <a:pt x="1002" y="212"/>
                    </a:lnTo>
                    <a:lnTo>
                      <a:pt x="1000" y="206"/>
                    </a:lnTo>
                    <a:lnTo>
                      <a:pt x="995" y="200"/>
                    </a:lnTo>
                    <a:lnTo>
                      <a:pt x="993" y="195"/>
                    </a:lnTo>
                    <a:lnTo>
                      <a:pt x="990" y="190"/>
                    </a:lnTo>
                    <a:lnTo>
                      <a:pt x="986" y="186"/>
                    </a:lnTo>
                    <a:lnTo>
                      <a:pt x="983" y="180"/>
                    </a:lnTo>
                    <a:lnTo>
                      <a:pt x="980" y="176"/>
                    </a:lnTo>
                    <a:lnTo>
                      <a:pt x="979" y="172"/>
                    </a:lnTo>
                    <a:lnTo>
                      <a:pt x="976" y="169"/>
                    </a:lnTo>
                    <a:lnTo>
                      <a:pt x="973" y="165"/>
                    </a:lnTo>
                    <a:lnTo>
                      <a:pt x="972" y="162"/>
                    </a:lnTo>
                    <a:lnTo>
                      <a:pt x="970" y="159"/>
                    </a:lnTo>
                    <a:lnTo>
                      <a:pt x="966" y="153"/>
                    </a:lnTo>
                    <a:lnTo>
                      <a:pt x="965" y="150"/>
                    </a:lnTo>
                    <a:lnTo>
                      <a:pt x="963" y="147"/>
                    </a:lnTo>
                    <a:lnTo>
                      <a:pt x="988" y="132"/>
                    </a:lnTo>
                    <a:lnTo>
                      <a:pt x="990" y="133"/>
                    </a:lnTo>
                    <a:lnTo>
                      <a:pt x="990" y="134"/>
                    </a:lnTo>
                    <a:lnTo>
                      <a:pt x="993" y="139"/>
                    </a:lnTo>
                    <a:lnTo>
                      <a:pt x="994" y="143"/>
                    </a:lnTo>
                    <a:lnTo>
                      <a:pt x="997" y="149"/>
                    </a:lnTo>
                    <a:lnTo>
                      <a:pt x="998" y="152"/>
                    </a:lnTo>
                    <a:lnTo>
                      <a:pt x="1000" y="156"/>
                    </a:lnTo>
                    <a:lnTo>
                      <a:pt x="1002" y="159"/>
                    </a:lnTo>
                    <a:lnTo>
                      <a:pt x="1005" y="163"/>
                    </a:lnTo>
                    <a:lnTo>
                      <a:pt x="1007" y="167"/>
                    </a:lnTo>
                    <a:lnTo>
                      <a:pt x="1009" y="173"/>
                    </a:lnTo>
                    <a:lnTo>
                      <a:pt x="1012" y="177"/>
                    </a:lnTo>
                    <a:lnTo>
                      <a:pt x="1016" y="183"/>
                    </a:lnTo>
                    <a:lnTo>
                      <a:pt x="1019" y="189"/>
                    </a:lnTo>
                    <a:lnTo>
                      <a:pt x="1022" y="195"/>
                    </a:lnTo>
                    <a:lnTo>
                      <a:pt x="1025" y="199"/>
                    </a:lnTo>
                    <a:lnTo>
                      <a:pt x="1026" y="202"/>
                    </a:lnTo>
                    <a:lnTo>
                      <a:pt x="1028" y="206"/>
                    </a:lnTo>
                    <a:lnTo>
                      <a:pt x="1030" y="209"/>
                    </a:lnTo>
                    <a:lnTo>
                      <a:pt x="1033" y="213"/>
                    </a:lnTo>
                    <a:lnTo>
                      <a:pt x="1035" y="216"/>
                    </a:lnTo>
                    <a:lnTo>
                      <a:pt x="1036" y="219"/>
                    </a:lnTo>
                    <a:lnTo>
                      <a:pt x="1039" y="223"/>
                    </a:lnTo>
                    <a:lnTo>
                      <a:pt x="1040" y="228"/>
                    </a:lnTo>
                    <a:lnTo>
                      <a:pt x="1043" y="232"/>
                    </a:lnTo>
                    <a:lnTo>
                      <a:pt x="1046" y="236"/>
                    </a:lnTo>
                    <a:lnTo>
                      <a:pt x="1049" y="241"/>
                    </a:lnTo>
                    <a:lnTo>
                      <a:pt x="1051" y="245"/>
                    </a:lnTo>
                    <a:lnTo>
                      <a:pt x="1054" y="249"/>
                    </a:lnTo>
                    <a:lnTo>
                      <a:pt x="1057" y="253"/>
                    </a:lnTo>
                    <a:lnTo>
                      <a:pt x="1060" y="259"/>
                    </a:lnTo>
                    <a:lnTo>
                      <a:pt x="1063" y="263"/>
                    </a:lnTo>
                    <a:lnTo>
                      <a:pt x="1065" y="268"/>
                    </a:lnTo>
                    <a:lnTo>
                      <a:pt x="1068" y="273"/>
                    </a:lnTo>
                    <a:lnTo>
                      <a:pt x="1073" y="279"/>
                    </a:lnTo>
                    <a:lnTo>
                      <a:pt x="1075" y="284"/>
                    </a:lnTo>
                    <a:lnTo>
                      <a:pt x="1078" y="288"/>
                    </a:lnTo>
                    <a:lnTo>
                      <a:pt x="1081" y="294"/>
                    </a:lnTo>
                    <a:lnTo>
                      <a:pt x="1084" y="298"/>
                    </a:lnTo>
                    <a:lnTo>
                      <a:pt x="1087" y="302"/>
                    </a:lnTo>
                    <a:lnTo>
                      <a:pt x="1089" y="308"/>
                    </a:lnTo>
                    <a:lnTo>
                      <a:pt x="1092" y="311"/>
                    </a:lnTo>
                    <a:lnTo>
                      <a:pt x="1095" y="316"/>
                    </a:lnTo>
                    <a:lnTo>
                      <a:pt x="1096" y="321"/>
                    </a:lnTo>
                    <a:lnTo>
                      <a:pt x="1099" y="324"/>
                    </a:lnTo>
                    <a:lnTo>
                      <a:pt x="1101" y="328"/>
                    </a:lnTo>
                    <a:lnTo>
                      <a:pt x="1103" y="332"/>
                    </a:lnTo>
                    <a:lnTo>
                      <a:pt x="1105" y="337"/>
                    </a:lnTo>
                    <a:lnTo>
                      <a:pt x="1106" y="341"/>
                    </a:lnTo>
                    <a:lnTo>
                      <a:pt x="1109" y="344"/>
                    </a:lnTo>
                    <a:lnTo>
                      <a:pt x="1112" y="348"/>
                    </a:lnTo>
                    <a:lnTo>
                      <a:pt x="1113" y="355"/>
                    </a:lnTo>
                    <a:lnTo>
                      <a:pt x="1117" y="362"/>
                    </a:lnTo>
                    <a:lnTo>
                      <a:pt x="1120" y="368"/>
                    </a:lnTo>
                    <a:lnTo>
                      <a:pt x="1123" y="375"/>
                    </a:lnTo>
                    <a:lnTo>
                      <a:pt x="1124" y="381"/>
                    </a:lnTo>
                    <a:lnTo>
                      <a:pt x="1127" y="387"/>
                    </a:lnTo>
                    <a:lnTo>
                      <a:pt x="1129" y="392"/>
                    </a:lnTo>
                    <a:lnTo>
                      <a:pt x="1130" y="398"/>
                    </a:lnTo>
                    <a:lnTo>
                      <a:pt x="1131" y="404"/>
                    </a:lnTo>
                    <a:lnTo>
                      <a:pt x="1133" y="408"/>
                    </a:lnTo>
                    <a:lnTo>
                      <a:pt x="1133" y="412"/>
                    </a:lnTo>
                    <a:lnTo>
                      <a:pt x="1134" y="418"/>
                    </a:lnTo>
                    <a:lnTo>
                      <a:pt x="1134" y="422"/>
                    </a:lnTo>
                    <a:lnTo>
                      <a:pt x="1134" y="427"/>
                    </a:lnTo>
                    <a:lnTo>
                      <a:pt x="1136" y="431"/>
                    </a:lnTo>
                    <a:lnTo>
                      <a:pt x="1136" y="435"/>
                    </a:lnTo>
                    <a:lnTo>
                      <a:pt x="1136" y="438"/>
                    </a:lnTo>
                    <a:lnTo>
                      <a:pt x="1136" y="443"/>
                    </a:lnTo>
                    <a:lnTo>
                      <a:pt x="1136" y="445"/>
                    </a:lnTo>
                    <a:lnTo>
                      <a:pt x="1136" y="450"/>
                    </a:lnTo>
                    <a:lnTo>
                      <a:pt x="1136" y="453"/>
                    </a:lnTo>
                    <a:lnTo>
                      <a:pt x="1136" y="457"/>
                    </a:lnTo>
                    <a:lnTo>
                      <a:pt x="1136" y="460"/>
                    </a:lnTo>
                    <a:lnTo>
                      <a:pt x="1137" y="464"/>
                    </a:lnTo>
                    <a:lnTo>
                      <a:pt x="1136" y="470"/>
                    </a:lnTo>
                    <a:lnTo>
                      <a:pt x="1134" y="477"/>
                    </a:lnTo>
                    <a:lnTo>
                      <a:pt x="1133" y="481"/>
                    </a:lnTo>
                    <a:lnTo>
                      <a:pt x="1131" y="486"/>
                    </a:lnTo>
                    <a:lnTo>
                      <a:pt x="1129" y="488"/>
                    </a:lnTo>
                    <a:lnTo>
                      <a:pt x="1127" y="493"/>
                    </a:lnTo>
                    <a:lnTo>
                      <a:pt x="1126" y="496"/>
                    </a:lnTo>
                    <a:lnTo>
                      <a:pt x="1123" y="500"/>
                    </a:lnTo>
                    <a:lnTo>
                      <a:pt x="1120" y="503"/>
                    </a:lnTo>
                    <a:lnTo>
                      <a:pt x="1117" y="507"/>
                    </a:lnTo>
                    <a:lnTo>
                      <a:pt x="1113" y="510"/>
                    </a:lnTo>
                    <a:lnTo>
                      <a:pt x="1110" y="514"/>
                    </a:lnTo>
                    <a:lnTo>
                      <a:pt x="1106" y="517"/>
                    </a:lnTo>
                    <a:lnTo>
                      <a:pt x="1103" y="521"/>
                    </a:lnTo>
                    <a:lnTo>
                      <a:pt x="1099" y="524"/>
                    </a:lnTo>
                    <a:lnTo>
                      <a:pt x="1095" y="527"/>
                    </a:lnTo>
                    <a:lnTo>
                      <a:pt x="1091" y="530"/>
                    </a:lnTo>
                    <a:lnTo>
                      <a:pt x="1087" y="534"/>
                    </a:lnTo>
                    <a:lnTo>
                      <a:pt x="1081" y="536"/>
                    </a:lnTo>
                    <a:lnTo>
                      <a:pt x="1077" y="539"/>
                    </a:lnTo>
                    <a:lnTo>
                      <a:pt x="1073" y="541"/>
                    </a:lnTo>
                    <a:lnTo>
                      <a:pt x="1068" y="544"/>
                    </a:lnTo>
                    <a:lnTo>
                      <a:pt x="1063" y="546"/>
                    </a:lnTo>
                    <a:lnTo>
                      <a:pt x="1057" y="549"/>
                    </a:lnTo>
                    <a:lnTo>
                      <a:pt x="1053" y="550"/>
                    </a:lnTo>
                    <a:lnTo>
                      <a:pt x="1047" y="551"/>
                    </a:lnTo>
                    <a:lnTo>
                      <a:pt x="1042" y="551"/>
                    </a:lnTo>
                    <a:lnTo>
                      <a:pt x="1036" y="553"/>
                    </a:lnTo>
                    <a:lnTo>
                      <a:pt x="1030" y="554"/>
                    </a:lnTo>
                    <a:lnTo>
                      <a:pt x="1026" y="556"/>
                    </a:lnTo>
                    <a:lnTo>
                      <a:pt x="1019" y="554"/>
                    </a:lnTo>
                    <a:lnTo>
                      <a:pt x="1014" y="554"/>
                    </a:lnTo>
                    <a:lnTo>
                      <a:pt x="1008" y="554"/>
                    </a:lnTo>
                    <a:lnTo>
                      <a:pt x="1002" y="554"/>
                    </a:lnTo>
                    <a:lnTo>
                      <a:pt x="997" y="554"/>
                    </a:lnTo>
                    <a:lnTo>
                      <a:pt x="991" y="553"/>
                    </a:lnTo>
                    <a:lnTo>
                      <a:pt x="987" y="553"/>
                    </a:lnTo>
                    <a:lnTo>
                      <a:pt x="981" y="553"/>
                    </a:lnTo>
                    <a:lnTo>
                      <a:pt x="976" y="551"/>
                    </a:lnTo>
                    <a:lnTo>
                      <a:pt x="970" y="550"/>
                    </a:lnTo>
                    <a:lnTo>
                      <a:pt x="966" y="550"/>
                    </a:lnTo>
                    <a:lnTo>
                      <a:pt x="960" y="549"/>
                    </a:lnTo>
                    <a:lnTo>
                      <a:pt x="956" y="547"/>
                    </a:lnTo>
                    <a:lnTo>
                      <a:pt x="952" y="546"/>
                    </a:lnTo>
                    <a:lnTo>
                      <a:pt x="948" y="544"/>
                    </a:lnTo>
                    <a:lnTo>
                      <a:pt x="944" y="544"/>
                    </a:lnTo>
                    <a:lnTo>
                      <a:pt x="939" y="543"/>
                    </a:lnTo>
                    <a:lnTo>
                      <a:pt x="935" y="541"/>
                    </a:lnTo>
                    <a:lnTo>
                      <a:pt x="931" y="540"/>
                    </a:lnTo>
                    <a:lnTo>
                      <a:pt x="928" y="539"/>
                    </a:lnTo>
                    <a:lnTo>
                      <a:pt x="921" y="536"/>
                    </a:lnTo>
                    <a:lnTo>
                      <a:pt x="916" y="534"/>
                    </a:lnTo>
                    <a:lnTo>
                      <a:pt x="911" y="531"/>
                    </a:lnTo>
                    <a:lnTo>
                      <a:pt x="909" y="530"/>
                    </a:lnTo>
                    <a:lnTo>
                      <a:pt x="907" y="530"/>
                    </a:lnTo>
                    <a:lnTo>
                      <a:pt x="904" y="529"/>
                    </a:lnTo>
                    <a:lnTo>
                      <a:pt x="900" y="529"/>
                    </a:lnTo>
                    <a:lnTo>
                      <a:pt x="897" y="529"/>
                    </a:lnTo>
                    <a:lnTo>
                      <a:pt x="895" y="529"/>
                    </a:lnTo>
                    <a:lnTo>
                      <a:pt x="892" y="529"/>
                    </a:lnTo>
                    <a:lnTo>
                      <a:pt x="888" y="529"/>
                    </a:lnTo>
                    <a:lnTo>
                      <a:pt x="882" y="529"/>
                    </a:lnTo>
                    <a:lnTo>
                      <a:pt x="878" y="529"/>
                    </a:lnTo>
                    <a:lnTo>
                      <a:pt x="872" y="529"/>
                    </a:lnTo>
                    <a:lnTo>
                      <a:pt x="868" y="529"/>
                    </a:lnTo>
                    <a:lnTo>
                      <a:pt x="861" y="527"/>
                    </a:lnTo>
                    <a:lnTo>
                      <a:pt x="855" y="527"/>
                    </a:lnTo>
                    <a:lnTo>
                      <a:pt x="848" y="527"/>
                    </a:lnTo>
                    <a:lnTo>
                      <a:pt x="843" y="527"/>
                    </a:lnTo>
                    <a:lnTo>
                      <a:pt x="839" y="527"/>
                    </a:lnTo>
                    <a:lnTo>
                      <a:pt x="836" y="527"/>
                    </a:lnTo>
                    <a:lnTo>
                      <a:pt x="832" y="527"/>
                    </a:lnTo>
                    <a:lnTo>
                      <a:pt x="829" y="527"/>
                    </a:lnTo>
                    <a:lnTo>
                      <a:pt x="822" y="526"/>
                    </a:lnTo>
                    <a:lnTo>
                      <a:pt x="815" y="526"/>
                    </a:lnTo>
                    <a:lnTo>
                      <a:pt x="812" y="526"/>
                    </a:lnTo>
                    <a:lnTo>
                      <a:pt x="808" y="526"/>
                    </a:lnTo>
                    <a:lnTo>
                      <a:pt x="805" y="526"/>
                    </a:lnTo>
                    <a:lnTo>
                      <a:pt x="801" y="526"/>
                    </a:lnTo>
                    <a:lnTo>
                      <a:pt x="794" y="526"/>
                    </a:lnTo>
                    <a:lnTo>
                      <a:pt x="788" y="526"/>
                    </a:lnTo>
                    <a:lnTo>
                      <a:pt x="781" y="526"/>
                    </a:lnTo>
                    <a:lnTo>
                      <a:pt x="774" y="526"/>
                    </a:lnTo>
                    <a:lnTo>
                      <a:pt x="767" y="526"/>
                    </a:lnTo>
                    <a:lnTo>
                      <a:pt x="762" y="526"/>
                    </a:lnTo>
                    <a:lnTo>
                      <a:pt x="756" y="526"/>
                    </a:lnTo>
                    <a:lnTo>
                      <a:pt x="750" y="526"/>
                    </a:lnTo>
                    <a:lnTo>
                      <a:pt x="745" y="526"/>
                    </a:lnTo>
                    <a:lnTo>
                      <a:pt x="741" y="526"/>
                    </a:lnTo>
                    <a:lnTo>
                      <a:pt x="735" y="526"/>
                    </a:lnTo>
                    <a:lnTo>
                      <a:pt x="729" y="526"/>
                    </a:lnTo>
                    <a:lnTo>
                      <a:pt x="722" y="527"/>
                    </a:lnTo>
                    <a:lnTo>
                      <a:pt x="715" y="529"/>
                    </a:lnTo>
                    <a:lnTo>
                      <a:pt x="711" y="529"/>
                    </a:lnTo>
                    <a:lnTo>
                      <a:pt x="708" y="530"/>
                    </a:lnTo>
                    <a:lnTo>
                      <a:pt x="704" y="530"/>
                    </a:lnTo>
                    <a:lnTo>
                      <a:pt x="700" y="531"/>
                    </a:lnTo>
                    <a:lnTo>
                      <a:pt x="696" y="533"/>
                    </a:lnTo>
                    <a:lnTo>
                      <a:pt x="692" y="534"/>
                    </a:lnTo>
                    <a:lnTo>
                      <a:pt x="687" y="536"/>
                    </a:lnTo>
                    <a:lnTo>
                      <a:pt x="683" y="537"/>
                    </a:lnTo>
                    <a:lnTo>
                      <a:pt x="679" y="537"/>
                    </a:lnTo>
                    <a:lnTo>
                      <a:pt x="675" y="539"/>
                    </a:lnTo>
                    <a:lnTo>
                      <a:pt x="669" y="540"/>
                    </a:lnTo>
                    <a:lnTo>
                      <a:pt x="666" y="541"/>
                    </a:lnTo>
                    <a:lnTo>
                      <a:pt x="661" y="543"/>
                    </a:lnTo>
                    <a:lnTo>
                      <a:pt x="657" y="544"/>
                    </a:lnTo>
                    <a:lnTo>
                      <a:pt x="652" y="546"/>
                    </a:lnTo>
                    <a:lnTo>
                      <a:pt x="648" y="547"/>
                    </a:lnTo>
                    <a:lnTo>
                      <a:pt x="643" y="549"/>
                    </a:lnTo>
                    <a:lnTo>
                      <a:pt x="638" y="550"/>
                    </a:lnTo>
                    <a:lnTo>
                      <a:pt x="634" y="551"/>
                    </a:lnTo>
                    <a:lnTo>
                      <a:pt x="629" y="553"/>
                    </a:lnTo>
                    <a:lnTo>
                      <a:pt x="624" y="554"/>
                    </a:lnTo>
                    <a:lnTo>
                      <a:pt x="620" y="556"/>
                    </a:lnTo>
                    <a:lnTo>
                      <a:pt x="615" y="557"/>
                    </a:lnTo>
                    <a:lnTo>
                      <a:pt x="612" y="560"/>
                    </a:lnTo>
                    <a:lnTo>
                      <a:pt x="606" y="561"/>
                    </a:lnTo>
                    <a:lnTo>
                      <a:pt x="602" y="563"/>
                    </a:lnTo>
                    <a:lnTo>
                      <a:pt x="598" y="563"/>
                    </a:lnTo>
                    <a:lnTo>
                      <a:pt x="594" y="566"/>
                    </a:lnTo>
                    <a:lnTo>
                      <a:pt x="588" y="567"/>
                    </a:lnTo>
                    <a:lnTo>
                      <a:pt x="585" y="569"/>
                    </a:lnTo>
                    <a:lnTo>
                      <a:pt x="581" y="570"/>
                    </a:lnTo>
                    <a:lnTo>
                      <a:pt x="577" y="572"/>
                    </a:lnTo>
                    <a:lnTo>
                      <a:pt x="573" y="573"/>
                    </a:lnTo>
                    <a:lnTo>
                      <a:pt x="570" y="574"/>
                    </a:lnTo>
                    <a:lnTo>
                      <a:pt x="566" y="576"/>
                    </a:lnTo>
                    <a:lnTo>
                      <a:pt x="563" y="577"/>
                    </a:lnTo>
                    <a:lnTo>
                      <a:pt x="559" y="577"/>
                    </a:lnTo>
                    <a:lnTo>
                      <a:pt x="554" y="580"/>
                    </a:lnTo>
                    <a:lnTo>
                      <a:pt x="552" y="580"/>
                    </a:lnTo>
                    <a:lnTo>
                      <a:pt x="549" y="583"/>
                    </a:lnTo>
                    <a:lnTo>
                      <a:pt x="543" y="584"/>
                    </a:lnTo>
                    <a:lnTo>
                      <a:pt x="538" y="586"/>
                    </a:lnTo>
                    <a:lnTo>
                      <a:pt x="533" y="589"/>
                    </a:lnTo>
                    <a:lnTo>
                      <a:pt x="529" y="590"/>
                    </a:lnTo>
                    <a:lnTo>
                      <a:pt x="524" y="592"/>
                    </a:lnTo>
                    <a:lnTo>
                      <a:pt x="522" y="593"/>
                    </a:lnTo>
                    <a:lnTo>
                      <a:pt x="522" y="594"/>
                    </a:lnTo>
                    <a:lnTo>
                      <a:pt x="524" y="597"/>
                    </a:lnTo>
                    <a:lnTo>
                      <a:pt x="524" y="599"/>
                    </a:lnTo>
                    <a:lnTo>
                      <a:pt x="525" y="602"/>
                    </a:lnTo>
                    <a:lnTo>
                      <a:pt x="526" y="604"/>
                    </a:lnTo>
                    <a:lnTo>
                      <a:pt x="529" y="609"/>
                    </a:lnTo>
                    <a:lnTo>
                      <a:pt x="529" y="612"/>
                    </a:lnTo>
                    <a:lnTo>
                      <a:pt x="531" y="617"/>
                    </a:lnTo>
                    <a:lnTo>
                      <a:pt x="533" y="620"/>
                    </a:lnTo>
                    <a:lnTo>
                      <a:pt x="536" y="626"/>
                    </a:lnTo>
                    <a:lnTo>
                      <a:pt x="538" y="632"/>
                    </a:lnTo>
                    <a:lnTo>
                      <a:pt x="539" y="637"/>
                    </a:lnTo>
                    <a:lnTo>
                      <a:pt x="542" y="643"/>
                    </a:lnTo>
                    <a:lnTo>
                      <a:pt x="545" y="650"/>
                    </a:lnTo>
                    <a:lnTo>
                      <a:pt x="546" y="656"/>
                    </a:lnTo>
                    <a:lnTo>
                      <a:pt x="549" y="663"/>
                    </a:lnTo>
                    <a:lnTo>
                      <a:pt x="552" y="670"/>
                    </a:lnTo>
                    <a:lnTo>
                      <a:pt x="554" y="678"/>
                    </a:lnTo>
                    <a:lnTo>
                      <a:pt x="557" y="685"/>
                    </a:lnTo>
                    <a:lnTo>
                      <a:pt x="560" y="693"/>
                    </a:lnTo>
                    <a:lnTo>
                      <a:pt x="563" y="700"/>
                    </a:lnTo>
                    <a:lnTo>
                      <a:pt x="567" y="709"/>
                    </a:lnTo>
                    <a:lnTo>
                      <a:pt x="570" y="716"/>
                    </a:lnTo>
                    <a:lnTo>
                      <a:pt x="573" y="725"/>
                    </a:lnTo>
                    <a:lnTo>
                      <a:pt x="577" y="733"/>
                    </a:lnTo>
                    <a:lnTo>
                      <a:pt x="580" y="742"/>
                    </a:lnTo>
                    <a:lnTo>
                      <a:pt x="582" y="749"/>
                    </a:lnTo>
                    <a:lnTo>
                      <a:pt x="587" y="759"/>
                    </a:lnTo>
                    <a:lnTo>
                      <a:pt x="589" y="768"/>
                    </a:lnTo>
                    <a:lnTo>
                      <a:pt x="594" y="776"/>
                    </a:lnTo>
                    <a:lnTo>
                      <a:pt x="595" y="784"/>
                    </a:lnTo>
                    <a:lnTo>
                      <a:pt x="599" y="794"/>
                    </a:lnTo>
                    <a:lnTo>
                      <a:pt x="602" y="801"/>
                    </a:lnTo>
                    <a:lnTo>
                      <a:pt x="605" y="811"/>
                    </a:lnTo>
                    <a:lnTo>
                      <a:pt x="609" y="818"/>
                    </a:lnTo>
                    <a:lnTo>
                      <a:pt x="612" y="827"/>
                    </a:lnTo>
                    <a:lnTo>
                      <a:pt x="615" y="835"/>
                    </a:lnTo>
                    <a:lnTo>
                      <a:pt x="617" y="844"/>
                    </a:lnTo>
                    <a:lnTo>
                      <a:pt x="620" y="851"/>
                    </a:lnTo>
                    <a:lnTo>
                      <a:pt x="623" y="858"/>
                    </a:lnTo>
                    <a:lnTo>
                      <a:pt x="626" y="867"/>
                    </a:lnTo>
                    <a:lnTo>
                      <a:pt x="629" y="874"/>
                    </a:lnTo>
                    <a:lnTo>
                      <a:pt x="631" y="881"/>
                    </a:lnTo>
                    <a:lnTo>
                      <a:pt x="634" y="888"/>
                    </a:lnTo>
                    <a:lnTo>
                      <a:pt x="637" y="895"/>
                    </a:lnTo>
                    <a:lnTo>
                      <a:pt x="640" y="902"/>
                    </a:lnTo>
                    <a:lnTo>
                      <a:pt x="641" y="908"/>
                    </a:lnTo>
                    <a:lnTo>
                      <a:pt x="644" y="914"/>
                    </a:lnTo>
                    <a:lnTo>
                      <a:pt x="645" y="920"/>
                    </a:lnTo>
                    <a:lnTo>
                      <a:pt x="648" y="925"/>
                    </a:lnTo>
                    <a:lnTo>
                      <a:pt x="648" y="930"/>
                    </a:lnTo>
                    <a:lnTo>
                      <a:pt x="651" y="934"/>
                    </a:lnTo>
                    <a:lnTo>
                      <a:pt x="652" y="938"/>
                    </a:lnTo>
                    <a:lnTo>
                      <a:pt x="654" y="943"/>
                    </a:lnTo>
                    <a:lnTo>
                      <a:pt x="655" y="945"/>
                    </a:lnTo>
                    <a:lnTo>
                      <a:pt x="655" y="948"/>
                    </a:lnTo>
                    <a:lnTo>
                      <a:pt x="655" y="951"/>
                    </a:lnTo>
                    <a:lnTo>
                      <a:pt x="657" y="954"/>
                    </a:lnTo>
                    <a:lnTo>
                      <a:pt x="658" y="957"/>
                    </a:lnTo>
                    <a:lnTo>
                      <a:pt x="658" y="958"/>
                    </a:lnTo>
                    <a:lnTo>
                      <a:pt x="655" y="956"/>
                    </a:lnTo>
                    <a:lnTo>
                      <a:pt x="654" y="953"/>
                    </a:lnTo>
                    <a:lnTo>
                      <a:pt x="652" y="950"/>
                    </a:lnTo>
                    <a:lnTo>
                      <a:pt x="651" y="947"/>
                    </a:lnTo>
                    <a:lnTo>
                      <a:pt x="648" y="944"/>
                    </a:lnTo>
                    <a:lnTo>
                      <a:pt x="648" y="941"/>
                    </a:lnTo>
                    <a:lnTo>
                      <a:pt x="645" y="935"/>
                    </a:lnTo>
                    <a:lnTo>
                      <a:pt x="643" y="933"/>
                    </a:lnTo>
                    <a:lnTo>
                      <a:pt x="641" y="927"/>
                    </a:lnTo>
                    <a:lnTo>
                      <a:pt x="640" y="923"/>
                    </a:lnTo>
                    <a:lnTo>
                      <a:pt x="637" y="917"/>
                    </a:lnTo>
                    <a:lnTo>
                      <a:pt x="634" y="911"/>
                    </a:lnTo>
                    <a:lnTo>
                      <a:pt x="631" y="905"/>
                    </a:lnTo>
                    <a:lnTo>
                      <a:pt x="630" y="900"/>
                    </a:lnTo>
                    <a:lnTo>
                      <a:pt x="627" y="894"/>
                    </a:lnTo>
                    <a:lnTo>
                      <a:pt x="624" y="887"/>
                    </a:lnTo>
                    <a:lnTo>
                      <a:pt x="622" y="880"/>
                    </a:lnTo>
                    <a:lnTo>
                      <a:pt x="619" y="874"/>
                    </a:lnTo>
                    <a:lnTo>
                      <a:pt x="615" y="867"/>
                    </a:lnTo>
                    <a:lnTo>
                      <a:pt x="612" y="860"/>
                    </a:lnTo>
                    <a:lnTo>
                      <a:pt x="609" y="852"/>
                    </a:lnTo>
                    <a:lnTo>
                      <a:pt x="606" y="845"/>
                    </a:lnTo>
                    <a:lnTo>
                      <a:pt x="602" y="837"/>
                    </a:lnTo>
                    <a:lnTo>
                      <a:pt x="599" y="828"/>
                    </a:lnTo>
                    <a:lnTo>
                      <a:pt x="596" y="821"/>
                    </a:lnTo>
                    <a:lnTo>
                      <a:pt x="594" y="812"/>
                    </a:lnTo>
                    <a:lnTo>
                      <a:pt x="589" y="804"/>
                    </a:lnTo>
                    <a:lnTo>
                      <a:pt x="587" y="796"/>
                    </a:lnTo>
                    <a:lnTo>
                      <a:pt x="584" y="789"/>
                    </a:lnTo>
                    <a:lnTo>
                      <a:pt x="581" y="781"/>
                    </a:lnTo>
                    <a:lnTo>
                      <a:pt x="577" y="772"/>
                    </a:lnTo>
                    <a:lnTo>
                      <a:pt x="574" y="764"/>
                    </a:lnTo>
                    <a:lnTo>
                      <a:pt x="571" y="756"/>
                    </a:lnTo>
                    <a:lnTo>
                      <a:pt x="568" y="748"/>
                    </a:lnTo>
                    <a:lnTo>
                      <a:pt x="564" y="741"/>
                    </a:lnTo>
                    <a:lnTo>
                      <a:pt x="561" y="732"/>
                    </a:lnTo>
                    <a:lnTo>
                      <a:pt x="557" y="725"/>
                    </a:lnTo>
                    <a:lnTo>
                      <a:pt x="556" y="716"/>
                    </a:lnTo>
                    <a:lnTo>
                      <a:pt x="552" y="709"/>
                    </a:lnTo>
                    <a:lnTo>
                      <a:pt x="549" y="700"/>
                    </a:lnTo>
                    <a:lnTo>
                      <a:pt x="546" y="695"/>
                    </a:lnTo>
                    <a:lnTo>
                      <a:pt x="543" y="688"/>
                    </a:lnTo>
                    <a:lnTo>
                      <a:pt x="540" y="680"/>
                    </a:lnTo>
                    <a:lnTo>
                      <a:pt x="538" y="673"/>
                    </a:lnTo>
                    <a:lnTo>
                      <a:pt x="535" y="668"/>
                    </a:lnTo>
                    <a:lnTo>
                      <a:pt x="532" y="660"/>
                    </a:lnTo>
                    <a:lnTo>
                      <a:pt x="529" y="655"/>
                    </a:lnTo>
                    <a:lnTo>
                      <a:pt x="526" y="649"/>
                    </a:lnTo>
                    <a:lnTo>
                      <a:pt x="524" y="643"/>
                    </a:lnTo>
                    <a:lnTo>
                      <a:pt x="522" y="637"/>
                    </a:lnTo>
                    <a:lnTo>
                      <a:pt x="519" y="632"/>
                    </a:lnTo>
                    <a:lnTo>
                      <a:pt x="518" y="627"/>
                    </a:lnTo>
                    <a:lnTo>
                      <a:pt x="517" y="625"/>
                    </a:lnTo>
                    <a:lnTo>
                      <a:pt x="514" y="620"/>
                    </a:lnTo>
                    <a:lnTo>
                      <a:pt x="512" y="616"/>
                    </a:lnTo>
                    <a:lnTo>
                      <a:pt x="510" y="613"/>
                    </a:lnTo>
                    <a:lnTo>
                      <a:pt x="508" y="610"/>
                    </a:lnTo>
                    <a:lnTo>
                      <a:pt x="508" y="607"/>
                    </a:lnTo>
                    <a:lnTo>
                      <a:pt x="505" y="604"/>
                    </a:lnTo>
                    <a:lnTo>
                      <a:pt x="504" y="603"/>
                    </a:lnTo>
                    <a:lnTo>
                      <a:pt x="501" y="602"/>
                    </a:lnTo>
                    <a:lnTo>
                      <a:pt x="498" y="600"/>
                    </a:lnTo>
                    <a:lnTo>
                      <a:pt x="494" y="597"/>
                    </a:lnTo>
                    <a:lnTo>
                      <a:pt x="490" y="596"/>
                    </a:lnTo>
                    <a:lnTo>
                      <a:pt x="484" y="592"/>
                    </a:lnTo>
                    <a:lnTo>
                      <a:pt x="479" y="590"/>
                    </a:lnTo>
                    <a:lnTo>
                      <a:pt x="475" y="587"/>
                    </a:lnTo>
                    <a:lnTo>
                      <a:pt x="470" y="586"/>
                    </a:lnTo>
                    <a:lnTo>
                      <a:pt x="468" y="584"/>
                    </a:lnTo>
                    <a:lnTo>
                      <a:pt x="463" y="584"/>
                    </a:lnTo>
                    <a:lnTo>
                      <a:pt x="458" y="582"/>
                    </a:lnTo>
                    <a:lnTo>
                      <a:pt x="454" y="580"/>
                    </a:lnTo>
                    <a:lnTo>
                      <a:pt x="449" y="577"/>
                    </a:lnTo>
                    <a:lnTo>
                      <a:pt x="444" y="576"/>
                    </a:lnTo>
                    <a:lnTo>
                      <a:pt x="438" y="574"/>
                    </a:lnTo>
                    <a:lnTo>
                      <a:pt x="433" y="572"/>
                    </a:lnTo>
                    <a:lnTo>
                      <a:pt x="427" y="570"/>
                    </a:lnTo>
                    <a:lnTo>
                      <a:pt x="421" y="569"/>
                    </a:lnTo>
                    <a:lnTo>
                      <a:pt x="416" y="566"/>
                    </a:lnTo>
                    <a:lnTo>
                      <a:pt x="409" y="564"/>
                    </a:lnTo>
                    <a:lnTo>
                      <a:pt x="402" y="563"/>
                    </a:lnTo>
                    <a:lnTo>
                      <a:pt x="396" y="560"/>
                    </a:lnTo>
                    <a:lnTo>
                      <a:pt x="388" y="559"/>
                    </a:lnTo>
                    <a:lnTo>
                      <a:pt x="381" y="557"/>
                    </a:lnTo>
                    <a:lnTo>
                      <a:pt x="374" y="554"/>
                    </a:lnTo>
                    <a:lnTo>
                      <a:pt x="367" y="553"/>
                    </a:lnTo>
                    <a:lnTo>
                      <a:pt x="358" y="550"/>
                    </a:lnTo>
                    <a:lnTo>
                      <a:pt x="350" y="549"/>
                    </a:lnTo>
                    <a:lnTo>
                      <a:pt x="341" y="547"/>
                    </a:lnTo>
                    <a:lnTo>
                      <a:pt x="333" y="544"/>
                    </a:lnTo>
                    <a:lnTo>
                      <a:pt x="323" y="543"/>
                    </a:lnTo>
                    <a:lnTo>
                      <a:pt x="315" y="541"/>
                    </a:lnTo>
                    <a:lnTo>
                      <a:pt x="305" y="539"/>
                    </a:lnTo>
                    <a:lnTo>
                      <a:pt x="297" y="537"/>
                    </a:lnTo>
                    <a:lnTo>
                      <a:pt x="285" y="536"/>
                    </a:lnTo>
                    <a:lnTo>
                      <a:pt x="276" y="534"/>
                    </a:lnTo>
                    <a:lnTo>
                      <a:pt x="266" y="533"/>
                    </a:lnTo>
                    <a:lnTo>
                      <a:pt x="256" y="531"/>
                    </a:lnTo>
                    <a:lnTo>
                      <a:pt x="245" y="530"/>
                    </a:lnTo>
                    <a:lnTo>
                      <a:pt x="234" y="529"/>
                    </a:lnTo>
                    <a:lnTo>
                      <a:pt x="222" y="529"/>
                    </a:lnTo>
                    <a:lnTo>
                      <a:pt x="211" y="527"/>
                    </a:lnTo>
                    <a:lnTo>
                      <a:pt x="200" y="526"/>
                    </a:lnTo>
                    <a:lnTo>
                      <a:pt x="189" y="524"/>
                    </a:lnTo>
                    <a:lnTo>
                      <a:pt x="176" y="523"/>
                    </a:lnTo>
                    <a:lnTo>
                      <a:pt x="165" y="523"/>
                    </a:lnTo>
                    <a:lnTo>
                      <a:pt x="151" y="523"/>
                    </a:lnTo>
                    <a:lnTo>
                      <a:pt x="138" y="523"/>
                    </a:lnTo>
                    <a:lnTo>
                      <a:pt x="126" y="523"/>
                    </a:lnTo>
                    <a:lnTo>
                      <a:pt x="113" y="523"/>
                    </a:lnTo>
                    <a:lnTo>
                      <a:pt x="99" y="521"/>
                    </a:lnTo>
                    <a:lnTo>
                      <a:pt x="85" y="521"/>
                    </a:lnTo>
                    <a:lnTo>
                      <a:pt x="71" y="521"/>
                    </a:lnTo>
                    <a:lnTo>
                      <a:pt x="59" y="523"/>
                    </a:lnTo>
                    <a:lnTo>
                      <a:pt x="45" y="523"/>
                    </a:lnTo>
                    <a:lnTo>
                      <a:pt x="29" y="523"/>
                    </a:lnTo>
                    <a:lnTo>
                      <a:pt x="15" y="524"/>
                    </a:lnTo>
                    <a:lnTo>
                      <a:pt x="0" y="526"/>
                    </a:lnTo>
                    <a:lnTo>
                      <a:pt x="5" y="4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4" name="Freeform 47"/>
              <p:cNvSpPr>
                <a:spLocks/>
              </p:cNvSpPr>
              <p:nvPr/>
            </p:nvSpPr>
            <p:spPr bwMode="auto">
              <a:xfrm>
                <a:off x="888" y="2287"/>
                <a:ext cx="68" cy="79"/>
              </a:xfrm>
              <a:custGeom>
                <a:avLst/>
                <a:gdLst>
                  <a:gd name="T0" fmla="*/ 6 w 134"/>
                  <a:gd name="T1" fmla="*/ 0 h 157"/>
                  <a:gd name="T2" fmla="*/ 0 w 134"/>
                  <a:gd name="T3" fmla="*/ 5 h 157"/>
                  <a:gd name="T4" fmla="*/ 9 w 134"/>
                  <a:gd name="T5" fmla="*/ 10 h 157"/>
                  <a:gd name="T6" fmla="*/ 9 w 134"/>
                  <a:gd name="T7" fmla="*/ 9 h 157"/>
                  <a:gd name="T8" fmla="*/ 3 w 134"/>
                  <a:gd name="T9" fmla="*/ 5 h 157"/>
                  <a:gd name="T10" fmla="*/ 6 w 134"/>
                  <a:gd name="T11" fmla="*/ 3 h 157"/>
                  <a:gd name="T12" fmla="*/ 6 w 134"/>
                  <a:gd name="T13" fmla="*/ 0 h 157"/>
                  <a:gd name="T14" fmla="*/ 6 w 134"/>
                  <a:gd name="T15" fmla="*/ 0 h 157"/>
                  <a:gd name="T16" fmla="*/ 0 60000 65536"/>
                  <a:gd name="T17" fmla="*/ 0 60000 65536"/>
                  <a:gd name="T18" fmla="*/ 0 60000 65536"/>
                  <a:gd name="T19" fmla="*/ 0 60000 65536"/>
                  <a:gd name="T20" fmla="*/ 0 60000 65536"/>
                  <a:gd name="T21" fmla="*/ 0 60000 65536"/>
                  <a:gd name="T22" fmla="*/ 0 60000 65536"/>
                  <a:gd name="T23" fmla="*/ 0 60000 65536"/>
                  <a:gd name="T24" fmla="*/ 0 w 134"/>
                  <a:gd name="T25" fmla="*/ 0 h 157"/>
                  <a:gd name="T26" fmla="*/ 134 w 134"/>
                  <a:gd name="T27" fmla="*/ 157 h 1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 h="157">
                    <a:moveTo>
                      <a:pt x="81" y="0"/>
                    </a:moveTo>
                    <a:lnTo>
                      <a:pt x="0" y="78"/>
                    </a:lnTo>
                    <a:lnTo>
                      <a:pt x="134" y="157"/>
                    </a:lnTo>
                    <a:lnTo>
                      <a:pt x="131" y="137"/>
                    </a:lnTo>
                    <a:lnTo>
                      <a:pt x="43" y="73"/>
                    </a:lnTo>
                    <a:lnTo>
                      <a:pt x="87" y="41"/>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5" name="Freeform 48"/>
              <p:cNvSpPr>
                <a:spLocks/>
              </p:cNvSpPr>
              <p:nvPr/>
            </p:nvSpPr>
            <p:spPr bwMode="auto">
              <a:xfrm>
                <a:off x="885" y="2107"/>
                <a:ext cx="66" cy="54"/>
              </a:xfrm>
              <a:custGeom>
                <a:avLst/>
                <a:gdLst>
                  <a:gd name="T0" fmla="*/ 1 w 131"/>
                  <a:gd name="T1" fmla="*/ 0 h 109"/>
                  <a:gd name="T2" fmla="*/ 1 w 131"/>
                  <a:gd name="T3" fmla="*/ 0 h 109"/>
                  <a:gd name="T4" fmla="*/ 1 w 131"/>
                  <a:gd name="T5" fmla="*/ 1 h 109"/>
                  <a:gd name="T6" fmla="*/ 1 w 131"/>
                  <a:gd name="T7" fmla="*/ 1 h 109"/>
                  <a:gd name="T8" fmla="*/ 1 w 131"/>
                  <a:gd name="T9" fmla="*/ 2 h 109"/>
                  <a:gd name="T10" fmla="*/ 1 w 131"/>
                  <a:gd name="T11" fmla="*/ 3 h 109"/>
                  <a:gd name="T12" fmla="*/ 1 w 131"/>
                  <a:gd name="T13" fmla="*/ 3 h 109"/>
                  <a:gd name="T14" fmla="*/ 1 w 131"/>
                  <a:gd name="T15" fmla="*/ 4 h 109"/>
                  <a:gd name="T16" fmla="*/ 2 w 131"/>
                  <a:gd name="T17" fmla="*/ 3 h 109"/>
                  <a:gd name="T18" fmla="*/ 3 w 131"/>
                  <a:gd name="T19" fmla="*/ 3 h 109"/>
                  <a:gd name="T20" fmla="*/ 3 w 131"/>
                  <a:gd name="T21" fmla="*/ 3 h 109"/>
                  <a:gd name="T22" fmla="*/ 4 w 131"/>
                  <a:gd name="T23" fmla="*/ 3 h 109"/>
                  <a:gd name="T24" fmla="*/ 4 w 131"/>
                  <a:gd name="T25" fmla="*/ 3 h 109"/>
                  <a:gd name="T26" fmla="*/ 5 w 131"/>
                  <a:gd name="T27" fmla="*/ 3 h 109"/>
                  <a:gd name="T28" fmla="*/ 5 w 131"/>
                  <a:gd name="T29" fmla="*/ 3 h 109"/>
                  <a:gd name="T30" fmla="*/ 6 w 131"/>
                  <a:gd name="T31" fmla="*/ 4 h 109"/>
                  <a:gd name="T32" fmla="*/ 6 w 131"/>
                  <a:gd name="T33" fmla="*/ 4 h 109"/>
                  <a:gd name="T34" fmla="*/ 7 w 131"/>
                  <a:gd name="T35" fmla="*/ 5 h 109"/>
                  <a:gd name="T36" fmla="*/ 8 w 131"/>
                  <a:gd name="T37" fmla="*/ 6 h 109"/>
                  <a:gd name="T38" fmla="*/ 8 w 131"/>
                  <a:gd name="T39" fmla="*/ 6 h 109"/>
                  <a:gd name="T40" fmla="*/ 9 w 131"/>
                  <a:gd name="T41" fmla="*/ 6 h 109"/>
                  <a:gd name="T42" fmla="*/ 9 w 131"/>
                  <a:gd name="T43" fmla="*/ 6 h 109"/>
                  <a:gd name="T44" fmla="*/ 8 w 131"/>
                  <a:gd name="T45" fmla="*/ 5 h 109"/>
                  <a:gd name="T46" fmla="*/ 8 w 131"/>
                  <a:gd name="T47" fmla="*/ 5 h 109"/>
                  <a:gd name="T48" fmla="*/ 8 w 131"/>
                  <a:gd name="T49" fmla="*/ 4 h 109"/>
                  <a:gd name="T50" fmla="*/ 7 w 131"/>
                  <a:gd name="T51" fmla="*/ 4 h 109"/>
                  <a:gd name="T52" fmla="*/ 7 w 131"/>
                  <a:gd name="T53" fmla="*/ 3 h 109"/>
                  <a:gd name="T54" fmla="*/ 6 w 131"/>
                  <a:gd name="T55" fmla="*/ 3 h 109"/>
                  <a:gd name="T56" fmla="*/ 6 w 131"/>
                  <a:gd name="T57" fmla="*/ 2 h 109"/>
                  <a:gd name="T58" fmla="*/ 5 w 131"/>
                  <a:gd name="T59" fmla="*/ 2 h 109"/>
                  <a:gd name="T60" fmla="*/ 5 w 131"/>
                  <a:gd name="T61" fmla="*/ 2 h 109"/>
                  <a:gd name="T62" fmla="*/ 4 w 131"/>
                  <a:gd name="T63" fmla="*/ 2 h 109"/>
                  <a:gd name="T64" fmla="*/ 3 w 131"/>
                  <a:gd name="T65" fmla="*/ 2 h 109"/>
                  <a:gd name="T66" fmla="*/ 3 w 131"/>
                  <a:gd name="T67" fmla="*/ 2 h 109"/>
                  <a:gd name="T68" fmla="*/ 2 w 131"/>
                  <a:gd name="T69" fmla="*/ 2 h 109"/>
                  <a:gd name="T70" fmla="*/ 2 w 131"/>
                  <a:gd name="T71" fmla="*/ 2 h 109"/>
                  <a:gd name="T72" fmla="*/ 2 w 131"/>
                  <a:gd name="T73" fmla="*/ 2 h 109"/>
                  <a:gd name="T74" fmla="*/ 2 w 131"/>
                  <a:gd name="T75" fmla="*/ 2 h 109"/>
                  <a:gd name="T76" fmla="*/ 3 w 131"/>
                  <a:gd name="T77" fmla="*/ 1 h 109"/>
                  <a:gd name="T78" fmla="*/ 3 w 131"/>
                  <a:gd name="T79" fmla="*/ 0 h 109"/>
                  <a:gd name="T80" fmla="*/ 0 w 131"/>
                  <a:gd name="T81" fmla="*/ 0 h 1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1"/>
                  <a:gd name="T124" fmla="*/ 0 h 109"/>
                  <a:gd name="T125" fmla="*/ 131 w 131"/>
                  <a:gd name="T126" fmla="*/ 109 h 1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1" h="109">
                    <a:moveTo>
                      <a:pt x="0" y="0"/>
                    </a:moveTo>
                    <a:lnTo>
                      <a:pt x="1" y="1"/>
                    </a:lnTo>
                    <a:lnTo>
                      <a:pt x="5" y="6"/>
                    </a:lnTo>
                    <a:lnTo>
                      <a:pt x="8" y="9"/>
                    </a:lnTo>
                    <a:lnTo>
                      <a:pt x="11" y="13"/>
                    </a:lnTo>
                    <a:lnTo>
                      <a:pt x="14" y="19"/>
                    </a:lnTo>
                    <a:lnTo>
                      <a:pt x="15" y="24"/>
                    </a:lnTo>
                    <a:lnTo>
                      <a:pt x="15" y="31"/>
                    </a:lnTo>
                    <a:lnTo>
                      <a:pt x="15" y="39"/>
                    </a:lnTo>
                    <a:lnTo>
                      <a:pt x="12" y="44"/>
                    </a:lnTo>
                    <a:lnTo>
                      <a:pt x="11" y="50"/>
                    </a:lnTo>
                    <a:lnTo>
                      <a:pt x="8" y="54"/>
                    </a:lnTo>
                    <a:lnTo>
                      <a:pt x="7" y="59"/>
                    </a:lnTo>
                    <a:lnTo>
                      <a:pt x="8" y="62"/>
                    </a:lnTo>
                    <a:lnTo>
                      <a:pt x="10" y="64"/>
                    </a:lnTo>
                    <a:lnTo>
                      <a:pt x="15" y="64"/>
                    </a:lnTo>
                    <a:lnTo>
                      <a:pt x="21" y="63"/>
                    </a:lnTo>
                    <a:lnTo>
                      <a:pt x="25" y="62"/>
                    </a:lnTo>
                    <a:lnTo>
                      <a:pt x="28" y="62"/>
                    </a:lnTo>
                    <a:lnTo>
                      <a:pt x="33" y="62"/>
                    </a:lnTo>
                    <a:lnTo>
                      <a:pt x="38" y="60"/>
                    </a:lnTo>
                    <a:lnTo>
                      <a:pt x="42" y="59"/>
                    </a:lnTo>
                    <a:lnTo>
                      <a:pt x="46" y="59"/>
                    </a:lnTo>
                    <a:lnTo>
                      <a:pt x="50" y="57"/>
                    </a:lnTo>
                    <a:lnTo>
                      <a:pt x="56" y="57"/>
                    </a:lnTo>
                    <a:lnTo>
                      <a:pt x="60" y="57"/>
                    </a:lnTo>
                    <a:lnTo>
                      <a:pt x="64" y="59"/>
                    </a:lnTo>
                    <a:lnTo>
                      <a:pt x="68" y="59"/>
                    </a:lnTo>
                    <a:lnTo>
                      <a:pt x="73" y="62"/>
                    </a:lnTo>
                    <a:lnTo>
                      <a:pt x="75" y="62"/>
                    </a:lnTo>
                    <a:lnTo>
                      <a:pt x="80" y="64"/>
                    </a:lnTo>
                    <a:lnTo>
                      <a:pt x="84" y="69"/>
                    </a:lnTo>
                    <a:lnTo>
                      <a:pt x="89" y="73"/>
                    </a:lnTo>
                    <a:lnTo>
                      <a:pt x="95" y="76"/>
                    </a:lnTo>
                    <a:lnTo>
                      <a:pt x="99" y="82"/>
                    </a:lnTo>
                    <a:lnTo>
                      <a:pt x="105" y="87"/>
                    </a:lnTo>
                    <a:lnTo>
                      <a:pt x="109" y="92"/>
                    </a:lnTo>
                    <a:lnTo>
                      <a:pt x="113" y="96"/>
                    </a:lnTo>
                    <a:lnTo>
                      <a:pt x="117" y="100"/>
                    </a:lnTo>
                    <a:lnTo>
                      <a:pt x="122" y="103"/>
                    </a:lnTo>
                    <a:lnTo>
                      <a:pt x="124" y="107"/>
                    </a:lnTo>
                    <a:lnTo>
                      <a:pt x="129" y="109"/>
                    </a:lnTo>
                    <a:lnTo>
                      <a:pt x="131" y="106"/>
                    </a:lnTo>
                    <a:lnTo>
                      <a:pt x="130" y="102"/>
                    </a:lnTo>
                    <a:lnTo>
                      <a:pt x="129" y="99"/>
                    </a:lnTo>
                    <a:lnTo>
                      <a:pt x="127" y="95"/>
                    </a:lnTo>
                    <a:lnTo>
                      <a:pt x="126" y="90"/>
                    </a:lnTo>
                    <a:lnTo>
                      <a:pt x="123" y="86"/>
                    </a:lnTo>
                    <a:lnTo>
                      <a:pt x="120" y="82"/>
                    </a:lnTo>
                    <a:lnTo>
                      <a:pt x="117" y="77"/>
                    </a:lnTo>
                    <a:lnTo>
                      <a:pt x="115" y="73"/>
                    </a:lnTo>
                    <a:lnTo>
                      <a:pt x="110" y="69"/>
                    </a:lnTo>
                    <a:lnTo>
                      <a:pt x="108" y="64"/>
                    </a:lnTo>
                    <a:lnTo>
                      <a:pt x="105" y="60"/>
                    </a:lnTo>
                    <a:lnTo>
                      <a:pt x="102" y="57"/>
                    </a:lnTo>
                    <a:lnTo>
                      <a:pt x="95" y="52"/>
                    </a:lnTo>
                    <a:lnTo>
                      <a:pt x="88" y="47"/>
                    </a:lnTo>
                    <a:lnTo>
                      <a:pt x="85" y="46"/>
                    </a:lnTo>
                    <a:lnTo>
                      <a:pt x="82" y="44"/>
                    </a:lnTo>
                    <a:lnTo>
                      <a:pt x="77" y="43"/>
                    </a:lnTo>
                    <a:lnTo>
                      <a:pt x="73" y="43"/>
                    </a:lnTo>
                    <a:lnTo>
                      <a:pt x="67" y="43"/>
                    </a:lnTo>
                    <a:lnTo>
                      <a:pt x="61" y="43"/>
                    </a:lnTo>
                    <a:lnTo>
                      <a:pt x="57" y="43"/>
                    </a:lnTo>
                    <a:lnTo>
                      <a:pt x="52" y="44"/>
                    </a:lnTo>
                    <a:lnTo>
                      <a:pt x="46" y="44"/>
                    </a:lnTo>
                    <a:lnTo>
                      <a:pt x="42" y="44"/>
                    </a:lnTo>
                    <a:lnTo>
                      <a:pt x="38" y="46"/>
                    </a:lnTo>
                    <a:lnTo>
                      <a:pt x="35" y="46"/>
                    </a:lnTo>
                    <a:lnTo>
                      <a:pt x="31" y="46"/>
                    </a:lnTo>
                    <a:lnTo>
                      <a:pt x="28" y="47"/>
                    </a:lnTo>
                    <a:lnTo>
                      <a:pt x="26" y="47"/>
                    </a:lnTo>
                    <a:lnTo>
                      <a:pt x="26" y="46"/>
                    </a:lnTo>
                    <a:lnTo>
                      <a:pt x="28" y="43"/>
                    </a:lnTo>
                    <a:lnTo>
                      <a:pt x="29" y="37"/>
                    </a:lnTo>
                    <a:lnTo>
                      <a:pt x="32" y="33"/>
                    </a:lnTo>
                    <a:lnTo>
                      <a:pt x="35" y="26"/>
                    </a:lnTo>
                    <a:lnTo>
                      <a:pt x="36" y="20"/>
                    </a:lnTo>
                    <a:lnTo>
                      <a:pt x="36" y="13"/>
                    </a:lnTo>
                    <a:lnTo>
                      <a:pt x="36"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6" name="Freeform 49"/>
              <p:cNvSpPr>
                <a:spLocks/>
              </p:cNvSpPr>
              <p:nvPr/>
            </p:nvSpPr>
            <p:spPr bwMode="auto">
              <a:xfrm>
                <a:off x="438" y="2366"/>
                <a:ext cx="732" cy="253"/>
              </a:xfrm>
              <a:custGeom>
                <a:avLst/>
                <a:gdLst>
                  <a:gd name="T0" fmla="*/ 7 w 1464"/>
                  <a:gd name="T1" fmla="*/ 28 h 507"/>
                  <a:gd name="T2" fmla="*/ 10 w 1464"/>
                  <a:gd name="T3" fmla="*/ 27 h 507"/>
                  <a:gd name="T4" fmla="*/ 14 w 1464"/>
                  <a:gd name="T5" fmla="*/ 27 h 507"/>
                  <a:gd name="T6" fmla="*/ 18 w 1464"/>
                  <a:gd name="T7" fmla="*/ 26 h 507"/>
                  <a:gd name="T8" fmla="*/ 23 w 1464"/>
                  <a:gd name="T9" fmla="*/ 26 h 507"/>
                  <a:gd name="T10" fmla="*/ 28 w 1464"/>
                  <a:gd name="T11" fmla="*/ 26 h 507"/>
                  <a:gd name="T12" fmla="*/ 33 w 1464"/>
                  <a:gd name="T13" fmla="*/ 27 h 507"/>
                  <a:gd name="T14" fmla="*/ 37 w 1464"/>
                  <a:gd name="T15" fmla="*/ 27 h 507"/>
                  <a:gd name="T16" fmla="*/ 40 w 1464"/>
                  <a:gd name="T17" fmla="*/ 28 h 507"/>
                  <a:gd name="T18" fmla="*/ 43 w 1464"/>
                  <a:gd name="T19" fmla="*/ 29 h 507"/>
                  <a:gd name="T20" fmla="*/ 45 w 1464"/>
                  <a:gd name="T21" fmla="*/ 30 h 507"/>
                  <a:gd name="T22" fmla="*/ 47 w 1464"/>
                  <a:gd name="T23" fmla="*/ 31 h 507"/>
                  <a:gd name="T24" fmla="*/ 51 w 1464"/>
                  <a:gd name="T25" fmla="*/ 31 h 507"/>
                  <a:gd name="T26" fmla="*/ 53 w 1464"/>
                  <a:gd name="T27" fmla="*/ 28 h 507"/>
                  <a:gd name="T28" fmla="*/ 55 w 1464"/>
                  <a:gd name="T29" fmla="*/ 27 h 507"/>
                  <a:gd name="T30" fmla="*/ 57 w 1464"/>
                  <a:gd name="T31" fmla="*/ 25 h 507"/>
                  <a:gd name="T32" fmla="*/ 60 w 1464"/>
                  <a:gd name="T33" fmla="*/ 23 h 507"/>
                  <a:gd name="T34" fmla="*/ 64 w 1464"/>
                  <a:gd name="T35" fmla="*/ 22 h 507"/>
                  <a:gd name="T36" fmla="*/ 69 w 1464"/>
                  <a:gd name="T37" fmla="*/ 20 h 507"/>
                  <a:gd name="T38" fmla="*/ 74 w 1464"/>
                  <a:gd name="T39" fmla="*/ 20 h 507"/>
                  <a:gd name="T40" fmla="*/ 79 w 1464"/>
                  <a:gd name="T41" fmla="*/ 19 h 507"/>
                  <a:gd name="T42" fmla="*/ 83 w 1464"/>
                  <a:gd name="T43" fmla="*/ 19 h 507"/>
                  <a:gd name="T44" fmla="*/ 87 w 1464"/>
                  <a:gd name="T45" fmla="*/ 19 h 507"/>
                  <a:gd name="T46" fmla="*/ 90 w 1464"/>
                  <a:gd name="T47" fmla="*/ 19 h 507"/>
                  <a:gd name="T48" fmla="*/ 92 w 1464"/>
                  <a:gd name="T49" fmla="*/ 20 h 507"/>
                  <a:gd name="T50" fmla="*/ 91 w 1464"/>
                  <a:gd name="T51" fmla="*/ 17 h 507"/>
                  <a:gd name="T52" fmla="*/ 89 w 1464"/>
                  <a:gd name="T53" fmla="*/ 14 h 507"/>
                  <a:gd name="T54" fmla="*/ 87 w 1464"/>
                  <a:gd name="T55" fmla="*/ 10 h 507"/>
                  <a:gd name="T56" fmla="*/ 85 w 1464"/>
                  <a:gd name="T57" fmla="*/ 6 h 507"/>
                  <a:gd name="T58" fmla="*/ 83 w 1464"/>
                  <a:gd name="T59" fmla="*/ 2 h 507"/>
                  <a:gd name="T60" fmla="*/ 75 w 1464"/>
                  <a:gd name="T61" fmla="*/ 0 h 507"/>
                  <a:gd name="T62" fmla="*/ 82 w 1464"/>
                  <a:gd name="T63" fmla="*/ 3 h 507"/>
                  <a:gd name="T64" fmla="*/ 84 w 1464"/>
                  <a:gd name="T65" fmla="*/ 5 h 507"/>
                  <a:gd name="T66" fmla="*/ 86 w 1464"/>
                  <a:gd name="T67" fmla="*/ 9 h 507"/>
                  <a:gd name="T68" fmla="*/ 88 w 1464"/>
                  <a:gd name="T69" fmla="*/ 13 h 507"/>
                  <a:gd name="T70" fmla="*/ 89 w 1464"/>
                  <a:gd name="T71" fmla="*/ 16 h 507"/>
                  <a:gd name="T72" fmla="*/ 90 w 1464"/>
                  <a:gd name="T73" fmla="*/ 19 h 507"/>
                  <a:gd name="T74" fmla="*/ 88 w 1464"/>
                  <a:gd name="T75" fmla="*/ 18 h 507"/>
                  <a:gd name="T76" fmla="*/ 84 w 1464"/>
                  <a:gd name="T77" fmla="*/ 18 h 507"/>
                  <a:gd name="T78" fmla="*/ 80 w 1464"/>
                  <a:gd name="T79" fmla="*/ 18 h 507"/>
                  <a:gd name="T80" fmla="*/ 76 w 1464"/>
                  <a:gd name="T81" fmla="*/ 18 h 507"/>
                  <a:gd name="T82" fmla="*/ 72 w 1464"/>
                  <a:gd name="T83" fmla="*/ 19 h 507"/>
                  <a:gd name="T84" fmla="*/ 68 w 1464"/>
                  <a:gd name="T85" fmla="*/ 19 h 507"/>
                  <a:gd name="T86" fmla="*/ 64 w 1464"/>
                  <a:gd name="T87" fmla="*/ 21 h 507"/>
                  <a:gd name="T88" fmla="*/ 60 w 1464"/>
                  <a:gd name="T89" fmla="*/ 22 h 507"/>
                  <a:gd name="T90" fmla="*/ 57 w 1464"/>
                  <a:gd name="T91" fmla="*/ 24 h 507"/>
                  <a:gd name="T92" fmla="*/ 54 w 1464"/>
                  <a:gd name="T93" fmla="*/ 26 h 507"/>
                  <a:gd name="T94" fmla="*/ 52 w 1464"/>
                  <a:gd name="T95" fmla="*/ 27 h 507"/>
                  <a:gd name="T96" fmla="*/ 48 w 1464"/>
                  <a:gd name="T97" fmla="*/ 28 h 507"/>
                  <a:gd name="T98" fmla="*/ 50 w 1464"/>
                  <a:gd name="T99" fmla="*/ 27 h 507"/>
                  <a:gd name="T100" fmla="*/ 47 w 1464"/>
                  <a:gd name="T101" fmla="*/ 27 h 507"/>
                  <a:gd name="T102" fmla="*/ 46 w 1464"/>
                  <a:gd name="T103" fmla="*/ 28 h 507"/>
                  <a:gd name="T104" fmla="*/ 43 w 1464"/>
                  <a:gd name="T105" fmla="*/ 27 h 507"/>
                  <a:gd name="T106" fmla="*/ 40 w 1464"/>
                  <a:gd name="T107" fmla="*/ 26 h 507"/>
                  <a:gd name="T108" fmla="*/ 36 w 1464"/>
                  <a:gd name="T109" fmla="*/ 26 h 507"/>
                  <a:gd name="T110" fmla="*/ 31 w 1464"/>
                  <a:gd name="T111" fmla="*/ 25 h 507"/>
                  <a:gd name="T112" fmla="*/ 27 w 1464"/>
                  <a:gd name="T113" fmla="*/ 25 h 507"/>
                  <a:gd name="T114" fmla="*/ 23 w 1464"/>
                  <a:gd name="T115" fmla="*/ 25 h 507"/>
                  <a:gd name="T116" fmla="*/ 19 w 1464"/>
                  <a:gd name="T117" fmla="*/ 25 h 507"/>
                  <a:gd name="T118" fmla="*/ 14 w 1464"/>
                  <a:gd name="T119" fmla="*/ 26 h 507"/>
                  <a:gd name="T120" fmla="*/ 11 w 1464"/>
                  <a:gd name="T121" fmla="*/ 26 h 507"/>
                  <a:gd name="T122" fmla="*/ 8 w 1464"/>
                  <a:gd name="T123" fmla="*/ 27 h 507"/>
                  <a:gd name="T124" fmla="*/ 0 w 1464"/>
                  <a:gd name="T125" fmla="*/ 6 h 5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4"/>
                  <a:gd name="T190" fmla="*/ 0 h 507"/>
                  <a:gd name="T191" fmla="*/ 1464 w 1464"/>
                  <a:gd name="T192" fmla="*/ 507 h 5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4" h="507">
                    <a:moveTo>
                      <a:pt x="0" y="108"/>
                    </a:moveTo>
                    <a:lnTo>
                      <a:pt x="84" y="467"/>
                    </a:lnTo>
                    <a:lnTo>
                      <a:pt x="86" y="466"/>
                    </a:lnTo>
                    <a:lnTo>
                      <a:pt x="91" y="464"/>
                    </a:lnTo>
                    <a:lnTo>
                      <a:pt x="94" y="463"/>
                    </a:lnTo>
                    <a:lnTo>
                      <a:pt x="98" y="462"/>
                    </a:lnTo>
                    <a:lnTo>
                      <a:pt x="104" y="459"/>
                    </a:lnTo>
                    <a:lnTo>
                      <a:pt x="110" y="459"/>
                    </a:lnTo>
                    <a:lnTo>
                      <a:pt x="112" y="457"/>
                    </a:lnTo>
                    <a:lnTo>
                      <a:pt x="115" y="456"/>
                    </a:lnTo>
                    <a:lnTo>
                      <a:pt x="119" y="454"/>
                    </a:lnTo>
                    <a:lnTo>
                      <a:pt x="124" y="453"/>
                    </a:lnTo>
                    <a:lnTo>
                      <a:pt x="128" y="452"/>
                    </a:lnTo>
                    <a:lnTo>
                      <a:pt x="131" y="452"/>
                    </a:lnTo>
                    <a:lnTo>
                      <a:pt x="135" y="450"/>
                    </a:lnTo>
                    <a:lnTo>
                      <a:pt x="139" y="449"/>
                    </a:lnTo>
                    <a:lnTo>
                      <a:pt x="143" y="447"/>
                    </a:lnTo>
                    <a:lnTo>
                      <a:pt x="149" y="446"/>
                    </a:lnTo>
                    <a:lnTo>
                      <a:pt x="153" y="444"/>
                    </a:lnTo>
                    <a:lnTo>
                      <a:pt x="159" y="444"/>
                    </a:lnTo>
                    <a:lnTo>
                      <a:pt x="163" y="443"/>
                    </a:lnTo>
                    <a:lnTo>
                      <a:pt x="168" y="442"/>
                    </a:lnTo>
                    <a:lnTo>
                      <a:pt x="174" y="440"/>
                    </a:lnTo>
                    <a:lnTo>
                      <a:pt x="180" y="439"/>
                    </a:lnTo>
                    <a:lnTo>
                      <a:pt x="185" y="437"/>
                    </a:lnTo>
                    <a:lnTo>
                      <a:pt x="191" y="436"/>
                    </a:lnTo>
                    <a:lnTo>
                      <a:pt x="196" y="434"/>
                    </a:lnTo>
                    <a:lnTo>
                      <a:pt x="203" y="433"/>
                    </a:lnTo>
                    <a:lnTo>
                      <a:pt x="209" y="432"/>
                    </a:lnTo>
                    <a:lnTo>
                      <a:pt x="215" y="432"/>
                    </a:lnTo>
                    <a:lnTo>
                      <a:pt x="222" y="430"/>
                    </a:lnTo>
                    <a:lnTo>
                      <a:pt x="229" y="430"/>
                    </a:lnTo>
                    <a:lnTo>
                      <a:pt x="234" y="427"/>
                    </a:lnTo>
                    <a:lnTo>
                      <a:pt x="241" y="427"/>
                    </a:lnTo>
                    <a:lnTo>
                      <a:pt x="247" y="426"/>
                    </a:lnTo>
                    <a:lnTo>
                      <a:pt x="255" y="424"/>
                    </a:lnTo>
                    <a:lnTo>
                      <a:pt x="261" y="424"/>
                    </a:lnTo>
                    <a:lnTo>
                      <a:pt x="268" y="424"/>
                    </a:lnTo>
                    <a:lnTo>
                      <a:pt x="276" y="423"/>
                    </a:lnTo>
                    <a:lnTo>
                      <a:pt x="283" y="423"/>
                    </a:lnTo>
                    <a:lnTo>
                      <a:pt x="290" y="421"/>
                    </a:lnTo>
                    <a:lnTo>
                      <a:pt x="299" y="420"/>
                    </a:lnTo>
                    <a:lnTo>
                      <a:pt x="306" y="420"/>
                    </a:lnTo>
                    <a:lnTo>
                      <a:pt x="313" y="420"/>
                    </a:lnTo>
                    <a:lnTo>
                      <a:pt x="321" y="419"/>
                    </a:lnTo>
                    <a:lnTo>
                      <a:pt x="328" y="419"/>
                    </a:lnTo>
                    <a:lnTo>
                      <a:pt x="336" y="419"/>
                    </a:lnTo>
                    <a:lnTo>
                      <a:pt x="345" y="419"/>
                    </a:lnTo>
                    <a:lnTo>
                      <a:pt x="352" y="419"/>
                    </a:lnTo>
                    <a:lnTo>
                      <a:pt x="359" y="419"/>
                    </a:lnTo>
                    <a:lnTo>
                      <a:pt x="367" y="419"/>
                    </a:lnTo>
                    <a:lnTo>
                      <a:pt x="376" y="419"/>
                    </a:lnTo>
                    <a:lnTo>
                      <a:pt x="384" y="419"/>
                    </a:lnTo>
                    <a:lnTo>
                      <a:pt x="392" y="420"/>
                    </a:lnTo>
                    <a:lnTo>
                      <a:pt x="401" y="420"/>
                    </a:lnTo>
                    <a:lnTo>
                      <a:pt x="409" y="421"/>
                    </a:lnTo>
                    <a:lnTo>
                      <a:pt x="418" y="421"/>
                    </a:lnTo>
                    <a:lnTo>
                      <a:pt x="425" y="423"/>
                    </a:lnTo>
                    <a:lnTo>
                      <a:pt x="433" y="423"/>
                    </a:lnTo>
                    <a:lnTo>
                      <a:pt x="441" y="424"/>
                    </a:lnTo>
                    <a:lnTo>
                      <a:pt x="448" y="424"/>
                    </a:lnTo>
                    <a:lnTo>
                      <a:pt x="457" y="424"/>
                    </a:lnTo>
                    <a:lnTo>
                      <a:pt x="465" y="426"/>
                    </a:lnTo>
                    <a:lnTo>
                      <a:pt x="472" y="427"/>
                    </a:lnTo>
                    <a:lnTo>
                      <a:pt x="479" y="427"/>
                    </a:lnTo>
                    <a:lnTo>
                      <a:pt x="488" y="429"/>
                    </a:lnTo>
                    <a:lnTo>
                      <a:pt x="495" y="430"/>
                    </a:lnTo>
                    <a:lnTo>
                      <a:pt x="503" y="432"/>
                    </a:lnTo>
                    <a:lnTo>
                      <a:pt x="510" y="432"/>
                    </a:lnTo>
                    <a:lnTo>
                      <a:pt x="517" y="433"/>
                    </a:lnTo>
                    <a:lnTo>
                      <a:pt x="524" y="433"/>
                    </a:lnTo>
                    <a:lnTo>
                      <a:pt x="531" y="434"/>
                    </a:lnTo>
                    <a:lnTo>
                      <a:pt x="538" y="436"/>
                    </a:lnTo>
                    <a:lnTo>
                      <a:pt x="544" y="437"/>
                    </a:lnTo>
                    <a:lnTo>
                      <a:pt x="551" y="437"/>
                    </a:lnTo>
                    <a:lnTo>
                      <a:pt x="558" y="439"/>
                    </a:lnTo>
                    <a:lnTo>
                      <a:pt x="563" y="439"/>
                    </a:lnTo>
                    <a:lnTo>
                      <a:pt x="570" y="442"/>
                    </a:lnTo>
                    <a:lnTo>
                      <a:pt x="576" y="442"/>
                    </a:lnTo>
                    <a:lnTo>
                      <a:pt x="583" y="444"/>
                    </a:lnTo>
                    <a:lnTo>
                      <a:pt x="589" y="444"/>
                    </a:lnTo>
                    <a:lnTo>
                      <a:pt x="594" y="446"/>
                    </a:lnTo>
                    <a:lnTo>
                      <a:pt x="600" y="447"/>
                    </a:lnTo>
                    <a:lnTo>
                      <a:pt x="605" y="449"/>
                    </a:lnTo>
                    <a:lnTo>
                      <a:pt x="611" y="449"/>
                    </a:lnTo>
                    <a:lnTo>
                      <a:pt x="617" y="452"/>
                    </a:lnTo>
                    <a:lnTo>
                      <a:pt x="622" y="452"/>
                    </a:lnTo>
                    <a:lnTo>
                      <a:pt x="628" y="453"/>
                    </a:lnTo>
                    <a:lnTo>
                      <a:pt x="632" y="454"/>
                    </a:lnTo>
                    <a:lnTo>
                      <a:pt x="638" y="456"/>
                    </a:lnTo>
                    <a:lnTo>
                      <a:pt x="642" y="456"/>
                    </a:lnTo>
                    <a:lnTo>
                      <a:pt x="647" y="457"/>
                    </a:lnTo>
                    <a:lnTo>
                      <a:pt x="652" y="459"/>
                    </a:lnTo>
                    <a:lnTo>
                      <a:pt x="656" y="459"/>
                    </a:lnTo>
                    <a:lnTo>
                      <a:pt x="660" y="460"/>
                    </a:lnTo>
                    <a:lnTo>
                      <a:pt x="664" y="462"/>
                    </a:lnTo>
                    <a:lnTo>
                      <a:pt x="668" y="463"/>
                    </a:lnTo>
                    <a:lnTo>
                      <a:pt x="671" y="464"/>
                    </a:lnTo>
                    <a:lnTo>
                      <a:pt x="675" y="464"/>
                    </a:lnTo>
                    <a:lnTo>
                      <a:pt x="680" y="466"/>
                    </a:lnTo>
                    <a:lnTo>
                      <a:pt x="685" y="467"/>
                    </a:lnTo>
                    <a:lnTo>
                      <a:pt x="692" y="470"/>
                    </a:lnTo>
                    <a:lnTo>
                      <a:pt x="698" y="472"/>
                    </a:lnTo>
                    <a:lnTo>
                      <a:pt x="702" y="472"/>
                    </a:lnTo>
                    <a:lnTo>
                      <a:pt x="706" y="473"/>
                    </a:lnTo>
                    <a:lnTo>
                      <a:pt x="710" y="476"/>
                    </a:lnTo>
                    <a:lnTo>
                      <a:pt x="713" y="476"/>
                    </a:lnTo>
                    <a:lnTo>
                      <a:pt x="716" y="477"/>
                    </a:lnTo>
                    <a:lnTo>
                      <a:pt x="717" y="479"/>
                    </a:lnTo>
                    <a:lnTo>
                      <a:pt x="719" y="480"/>
                    </a:lnTo>
                    <a:lnTo>
                      <a:pt x="722" y="480"/>
                    </a:lnTo>
                    <a:lnTo>
                      <a:pt x="723" y="485"/>
                    </a:lnTo>
                    <a:lnTo>
                      <a:pt x="726" y="489"/>
                    </a:lnTo>
                    <a:lnTo>
                      <a:pt x="729" y="495"/>
                    </a:lnTo>
                    <a:lnTo>
                      <a:pt x="731" y="499"/>
                    </a:lnTo>
                    <a:lnTo>
                      <a:pt x="736" y="503"/>
                    </a:lnTo>
                    <a:lnTo>
                      <a:pt x="738" y="506"/>
                    </a:lnTo>
                    <a:lnTo>
                      <a:pt x="745" y="507"/>
                    </a:lnTo>
                    <a:lnTo>
                      <a:pt x="748" y="507"/>
                    </a:lnTo>
                    <a:lnTo>
                      <a:pt x="752" y="507"/>
                    </a:lnTo>
                    <a:lnTo>
                      <a:pt x="757" y="507"/>
                    </a:lnTo>
                    <a:lnTo>
                      <a:pt x="764" y="507"/>
                    </a:lnTo>
                    <a:lnTo>
                      <a:pt x="769" y="507"/>
                    </a:lnTo>
                    <a:lnTo>
                      <a:pt x="775" y="507"/>
                    </a:lnTo>
                    <a:lnTo>
                      <a:pt x="780" y="506"/>
                    </a:lnTo>
                    <a:lnTo>
                      <a:pt x="787" y="506"/>
                    </a:lnTo>
                    <a:lnTo>
                      <a:pt x="793" y="505"/>
                    </a:lnTo>
                    <a:lnTo>
                      <a:pt x="799" y="505"/>
                    </a:lnTo>
                    <a:lnTo>
                      <a:pt x="804" y="503"/>
                    </a:lnTo>
                    <a:lnTo>
                      <a:pt x="810" y="502"/>
                    </a:lnTo>
                    <a:lnTo>
                      <a:pt x="814" y="500"/>
                    </a:lnTo>
                    <a:lnTo>
                      <a:pt x="817" y="500"/>
                    </a:lnTo>
                    <a:lnTo>
                      <a:pt x="820" y="497"/>
                    </a:lnTo>
                    <a:lnTo>
                      <a:pt x="822" y="496"/>
                    </a:lnTo>
                    <a:lnTo>
                      <a:pt x="824" y="490"/>
                    </a:lnTo>
                    <a:lnTo>
                      <a:pt x="828" y="485"/>
                    </a:lnTo>
                    <a:lnTo>
                      <a:pt x="831" y="477"/>
                    </a:lnTo>
                    <a:lnTo>
                      <a:pt x="835" y="472"/>
                    </a:lnTo>
                    <a:lnTo>
                      <a:pt x="836" y="464"/>
                    </a:lnTo>
                    <a:lnTo>
                      <a:pt x="841" y="460"/>
                    </a:lnTo>
                    <a:lnTo>
                      <a:pt x="842" y="456"/>
                    </a:lnTo>
                    <a:lnTo>
                      <a:pt x="843" y="456"/>
                    </a:lnTo>
                    <a:lnTo>
                      <a:pt x="843" y="454"/>
                    </a:lnTo>
                    <a:lnTo>
                      <a:pt x="846" y="452"/>
                    </a:lnTo>
                    <a:lnTo>
                      <a:pt x="849" y="449"/>
                    </a:lnTo>
                    <a:lnTo>
                      <a:pt x="852" y="446"/>
                    </a:lnTo>
                    <a:lnTo>
                      <a:pt x="856" y="443"/>
                    </a:lnTo>
                    <a:lnTo>
                      <a:pt x="860" y="440"/>
                    </a:lnTo>
                    <a:lnTo>
                      <a:pt x="864" y="436"/>
                    </a:lnTo>
                    <a:lnTo>
                      <a:pt x="870" y="432"/>
                    </a:lnTo>
                    <a:lnTo>
                      <a:pt x="876" y="427"/>
                    </a:lnTo>
                    <a:lnTo>
                      <a:pt x="883" y="423"/>
                    </a:lnTo>
                    <a:lnTo>
                      <a:pt x="885" y="420"/>
                    </a:lnTo>
                    <a:lnTo>
                      <a:pt x="890" y="417"/>
                    </a:lnTo>
                    <a:lnTo>
                      <a:pt x="892" y="416"/>
                    </a:lnTo>
                    <a:lnTo>
                      <a:pt x="897" y="413"/>
                    </a:lnTo>
                    <a:lnTo>
                      <a:pt x="901" y="410"/>
                    </a:lnTo>
                    <a:lnTo>
                      <a:pt x="904" y="409"/>
                    </a:lnTo>
                    <a:lnTo>
                      <a:pt x="909" y="406"/>
                    </a:lnTo>
                    <a:lnTo>
                      <a:pt x="913" y="404"/>
                    </a:lnTo>
                    <a:lnTo>
                      <a:pt x="916" y="401"/>
                    </a:lnTo>
                    <a:lnTo>
                      <a:pt x="922" y="399"/>
                    </a:lnTo>
                    <a:lnTo>
                      <a:pt x="926" y="396"/>
                    </a:lnTo>
                    <a:lnTo>
                      <a:pt x="930" y="393"/>
                    </a:lnTo>
                    <a:lnTo>
                      <a:pt x="936" y="390"/>
                    </a:lnTo>
                    <a:lnTo>
                      <a:pt x="940" y="389"/>
                    </a:lnTo>
                    <a:lnTo>
                      <a:pt x="946" y="384"/>
                    </a:lnTo>
                    <a:lnTo>
                      <a:pt x="951" y="383"/>
                    </a:lnTo>
                    <a:lnTo>
                      <a:pt x="955" y="380"/>
                    </a:lnTo>
                    <a:lnTo>
                      <a:pt x="961" y="377"/>
                    </a:lnTo>
                    <a:lnTo>
                      <a:pt x="967" y="374"/>
                    </a:lnTo>
                    <a:lnTo>
                      <a:pt x="972" y="373"/>
                    </a:lnTo>
                    <a:lnTo>
                      <a:pt x="978" y="370"/>
                    </a:lnTo>
                    <a:lnTo>
                      <a:pt x="983" y="367"/>
                    </a:lnTo>
                    <a:lnTo>
                      <a:pt x="990" y="364"/>
                    </a:lnTo>
                    <a:lnTo>
                      <a:pt x="996" y="363"/>
                    </a:lnTo>
                    <a:lnTo>
                      <a:pt x="1003" y="360"/>
                    </a:lnTo>
                    <a:lnTo>
                      <a:pt x="1009" y="357"/>
                    </a:lnTo>
                    <a:lnTo>
                      <a:pt x="1014" y="356"/>
                    </a:lnTo>
                    <a:lnTo>
                      <a:pt x="1021" y="353"/>
                    </a:lnTo>
                    <a:lnTo>
                      <a:pt x="1028" y="351"/>
                    </a:lnTo>
                    <a:lnTo>
                      <a:pt x="1035" y="348"/>
                    </a:lnTo>
                    <a:lnTo>
                      <a:pt x="1041" y="347"/>
                    </a:lnTo>
                    <a:lnTo>
                      <a:pt x="1049" y="346"/>
                    </a:lnTo>
                    <a:lnTo>
                      <a:pt x="1056" y="343"/>
                    </a:lnTo>
                    <a:lnTo>
                      <a:pt x="1063" y="341"/>
                    </a:lnTo>
                    <a:lnTo>
                      <a:pt x="1070" y="338"/>
                    </a:lnTo>
                    <a:lnTo>
                      <a:pt x="1077" y="337"/>
                    </a:lnTo>
                    <a:lnTo>
                      <a:pt x="1086" y="336"/>
                    </a:lnTo>
                    <a:lnTo>
                      <a:pt x="1093" y="334"/>
                    </a:lnTo>
                    <a:lnTo>
                      <a:pt x="1101" y="333"/>
                    </a:lnTo>
                    <a:lnTo>
                      <a:pt x="1108" y="331"/>
                    </a:lnTo>
                    <a:lnTo>
                      <a:pt x="1116" y="330"/>
                    </a:lnTo>
                    <a:lnTo>
                      <a:pt x="1123" y="328"/>
                    </a:lnTo>
                    <a:lnTo>
                      <a:pt x="1132" y="327"/>
                    </a:lnTo>
                    <a:lnTo>
                      <a:pt x="1140" y="325"/>
                    </a:lnTo>
                    <a:lnTo>
                      <a:pt x="1147" y="324"/>
                    </a:lnTo>
                    <a:lnTo>
                      <a:pt x="1156" y="324"/>
                    </a:lnTo>
                    <a:lnTo>
                      <a:pt x="1163" y="323"/>
                    </a:lnTo>
                    <a:lnTo>
                      <a:pt x="1171" y="321"/>
                    </a:lnTo>
                    <a:lnTo>
                      <a:pt x="1179" y="321"/>
                    </a:lnTo>
                    <a:lnTo>
                      <a:pt x="1188" y="320"/>
                    </a:lnTo>
                    <a:lnTo>
                      <a:pt x="1195" y="318"/>
                    </a:lnTo>
                    <a:lnTo>
                      <a:pt x="1203" y="318"/>
                    </a:lnTo>
                    <a:lnTo>
                      <a:pt x="1210" y="318"/>
                    </a:lnTo>
                    <a:lnTo>
                      <a:pt x="1219" y="317"/>
                    </a:lnTo>
                    <a:lnTo>
                      <a:pt x="1227" y="317"/>
                    </a:lnTo>
                    <a:lnTo>
                      <a:pt x="1236" y="317"/>
                    </a:lnTo>
                    <a:lnTo>
                      <a:pt x="1241" y="315"/>
                    </a:lnTo>
                    <a:lnTo>
                      <a:pt x="1250" y="315"/>
                    </a:lnTo>
                    <a:lnTo>
                      <a:pt x="1257" y="315"/>
                    </a:lnTo>
                    <a:lnTo>
                      <a:pt x="1265" y="315"/>
                    </a:lnTo>
                    <a:lnTo>
                      <a:pt x="1272" y="314"/>
                    </a:lnTo>
                    <a:lnTo>
                      <a:pt x="1279" y="314"/>
                    </a:lnTo>
                    <a:lnTo>
                      <a:pt x="1287" y="314"/>
                    </a:lnTo>
                    <a:lnTo>
                      <a:pt x="1294" y="314"/>
                    </a:lnTo>
                    <a:lnTo>
                      <a:pt x="1300" y="314"/>
                    </a:lnTo>
                    <a:lnTo>
                      <a:pt x="1308" y="314"/>
                    </a:lnTo>
                    <a:lnTo>
                      <a:pt x="1314" y="314"/>
                    </a:lnTo>
                    <a:lnTo>
                      <a:pt x="1322" y="314"/>
                    </a:lnTo>
                    <a:lnTo>
                      <a:pt x="1328" y="314"/>
                    </a:lnTo>
                    <a:lnTo>
                      <a:pt x="1335" y="314"/>
                    </a:lnTo>
                    <a:lnTo>
                      <a:pt x="1342" y="314"/>
                    </a:lnTo>
                    <a:lnTo>
                      <a:pt x="1349" y="315"/>
                    </a:lnTo>
                    <a:lnTo>
                      <a:pt x="1355" y="315"/>
                    </a:lnTo>
                    <a:lnTo>
                      <a:pt x="1360" y="315"/>
                    </a:lnTo>
                    <a:lnTo>
                      <a:pt x="1366" y="315"/>
                    </a:lnTo>
                    <a:lnTo>
                      <a:pt x="1373" y="315"/>
                    </a:lnTo>
                    <a:lnTo>
                      <a:pt x="1378" y="315"/>
                    </a:lnTo>
                    <a:lnTo>
                      <a:pt x="1384" y="315"/>
                    </a:lnTo>
                    <a:lnTo>
                      <a:pt x="1388" y="315"/>
                    </a:lnTo>
                    <a:lnTo>
                      <a:pt x="1394" y="315"/>
                    </a:lnTo>
                    <a:lnTo>
                      <a:pt x="1399" y="315"/>
                    </a:lnTo>
                    <a:lnTo>
                      <a:pt x="1404" y="315"/>
                    </a:lnTo>
                    <a:lnTo>
                      <a:pt x="1409" y="317"/>
                    </a:lnTo>
                    <a:lnTo>
                      <a:pt x="1413" y="317"/>
                    </a:lnTo>
                    <a:lnTo>
                      <a:pt x="1419" y="317"/>
                    </a:lnTo>
                    <a:lnTo>
                      <a:pt x="1423" y="317"/>
                    </a:lnTo>
                    <a:lnTo>
                      <a:pt x="1427" y="318"/>
                    </a:lnTo>
                    <a:lnTo>
                      <a:pt x="1432" y="318"/>
                    </a:lnTo>
                    <a:lnTo>
                      <a:pt x="1434" y="318"/>
                    </a:lnTo>
                    <a:lnTo>
                      <a:pt x="1439" y="318"/>
                    </a:lnTo>
                    <a:lnTo>
                      <a:pt x="1441" y="318"/>
                    </a:lnTo>
                    <a:lnTo>
                      <a:pt x="1444" y="320"/>
                    </a:lnTo>
                    <a:lnTo>
                      <a:pt x="1450" y="320"/>
                    </a:lnTo>
                    <a:lnTo>
                      <a:pt x="1454" y="321"/>
                    </a:lnTo>
                    <a:lnTo>
                      <a:pt x="1458" y="321"/>
                    </a:lnTo>
                    <a:lnTo>
                      <a:pt x="1461" y="321"/>
                    </a:lnTo>
                    <a:lnTo>
                      <a:pt x="1462" y="321"/>
                    </a:lnTo>
                    <a:lnTo>
                      <a:pt x="1464" y="321"/>
                    </a:lnTo>
                    <a:lnTo>
                      <a:pt x="1462" y="321"/>
                    </a:lnTo>
                    <a:lnTo>
                      <a:pt x="1462" y="318"/>
                    </a:lnTo>
                    <a:lnTo>
                      <a:pt x="1461" y="315"/>
                    </a:lnTo>
                    <a:lnTo>
                      <a:pt x="1460" y="311"/>
                    </a:lnTo>
                    <a:lnTo>
                      <a:pt x="1455" y="305"/>
                    </a:lnTo>
                    <a:lnTo>
                      <a:pt x="1453" y="300"/>
                    </a:lnTo>
                    <a:lnTo>
                      <a:pt x="1451" y="295"/>
                    </a:lnTo>
                    <a:lnTo>
                      <a:pt x="1450" y="291"/>
                    </a:lnTo>
                    <a:lnTo>
                      <a:pt x="1448" y="287"/>
                    </a:lnTo>
                    <a:lnTo>
                      <a:pt x="1447" y="284"/>
                    </a:lnTo>
                    <a:lnTo>
                      <a:pt x="1444" y="278"/>
                    </a:lnTo>
                    <a:lnTo>
                      <a:pt x="1443" y="274"/>
                    </a:lnTo>
                    <a:lnTo>
                      <a:pt x="1440" y="268"/>
                    </a:lnTo>
                    <a:lnTo>
                      <a:pt x="1439" y="264"/>
                    </a:lnTo>
                    <a:lnTo>
                      <a:pt x="1436" y="260"/>
                    </a:lnTo>
                    <a:lnTo>
                      <a:pt x="1433" y="254"/>
                    </a:lnTo>
                    <a:lnTo>
                      <a:pt x="1430" y="248"/>
                    </a:lnTo>
                    <a:lnTo>
                      <a:pt x="1429" y="244"/>
                    </a:lnTo>
                    <a:lnTo>
                      <a:pt x="1426" y="238"/>
                    </a:lnTo>
                    <a:lnTo>
                      <a:pt x="1423" y="232"/>
                    </a:lnTo>
                    <a:lnTo>
                      <a:pt x="1420" y="225"/>
                    </a:lnTo>
                    <a:lnTo>
                      <a:pt x="1418" y="219"/>
                    </a:lnTo>
                    <a:lnTo>
                      <a:pt x="1413" y="214"/>
                    </a:lnTo>
                    <a:lnTo>
                      <a:pt x="1412" y="208"/>
                    </a:lnTo>
                    <a:lnTo>
                      <a:pt x="1408" y="201"/>
                    </a:lnTo>
                    <a:lnTo>
                      <a:pt x="1406" y="195"/>
                    </a:lnTo>
                    <a:lnTo>
                      <a:pt x="1402" y="188"/>
                    </a:lnTo>
                    <a:lnTo>
                      <a:pt x="1399" y="182"/>
                    </a:lnTo>
                    <a:lnTo>
                      <a:pt x="1395" y="175"/>
                    </a:lnTo>
                    <a:lnTo>
                      <a:pt x="1392" y="169"/>
                    </a:lnTo>
                    <a:lnTo>
                      <a:pt x="1388" y="162"/>
                    </a:lnTo>
                    <a:lnTo>
                      <a:pt x="1385" y="155"/>
                    </a:lnTo>
                    <a:lnTo>
                      <a:pt x="1381" y="149"/>
                    </a:lnTo>
                    <a:lnTo>
                      <a:pt x="1378" y="142"/>
                    </a:lnTo>
                    <a:lnTo>
                      <a:pt x="1374" y="135"/>
                    </a:lnTo>
                    <a:lnTo>
                      <a:pt x="1370" y="128"/>
                    </a:lnTo>
                    <a:lnTo>
                      <a:pt x="1367" y="122"/>
                    </a:lnTo>
                    <a:lnTo>
                      <a:pt x="1363" y="115"/>
                    </a:lnTo>
                    <a:lnTo>
                      <a:pt x="1359" y="109"/>
                    </a:lnTo>
                    <a:lnTo>
                      <a:pt x="1355" y="102"/>
                    </a:lnTo>
                    <a:lnTo>
                      <a:pt x="1352" y="96"/>
                    </a:lnTo>
                    <a:lnTo>
                      <a:pt x="1348" y="90"/>
                    </a:lnTo>
                    <a:lnTo>
                      <a:pt x="1343" y="83"/>
                    </a:lnTo>
                    <a:lnTo>
                      <a:pt x="1339" y="78"/>
                    </a:lnTo>
                    <a:lnTo>
                      <a:pt x="1335" y="72"/>
                    </a:lnTo>
                    <a:lnTo>
                      <a:pt x="1331" y="66"/>
                    </a:lnTo>
                    <a:lnTo>
                      <a:pt x="1327" y="60"/>
                    </a:lnTo>
                    <a:lnTo>
                      <a:pt x="1322" y="53"/>
                    </a:lnTo>
                    <a:lnTo>
                      <a:pt x="1318" y="48"/>
                    </a:lnTo>
                    <a:lnTo>
                      <a:pt x="1314" y="43"/>
                    </a:lnTo>
                    <a:lnTo>
                      <a:pt x="1310" y="37"/>
                    </a:lnTo>
                    <a:lnTo>
                      <a:pt x="1306" y="32"/>
                    </a:lnTo>
                    <a:lnTo>
                      <a:pt x="1301" y="26"/>
                    </a:lnTo>
                    <a:lnTo>
                      <a:pt x="1299" y="23"/>
                    </a:lnTo>
                    <a:lnTo>
                      <a:pt x="1294" y="17"/>
                    </a:lnTo>
                    <a:lnTo>
                      <a:pt x="1289" y="13"/>
                    </a:lnTo>
                    <a:lnTo>
                      <a:pt x="1286" y="10"/>
                    </a:lnTo>
                    <a:lnTo>
                      <a:pt x="1282" y="6"/>
                    </a:lnTo>
                    <a:lnTo>
                      <a:pt x="1224" y="0"/>
                    </a:lnTo>
                    <a:lnTo>
                      <a:pt x="1200" y="15"/>
                    </a:lnTo>
                    <a:lnTo>
                      <a:pt x="1282" y="20"/>
                    </a:lnTo>
                    <a:lnTo>
                      <a:pt x="1283" y="22"/>
                    </a:lnTo>
                    <a:lnTo>
                      <a:pt x="1285" y="25"/>
                    </a:lnTo>
                    <a:lnTo>
                      <a:pt x="1287" y="27"/>
                    </a:lnTo>
                    <a:lnTo>
                      <a:pt x="1289" y="32"/>
                    </a:lnTo>
                    <a:lnTo>
                      <a:pt x="1293" y="37"/>
                    </a:lnTo>
                    <a:lnTo>
                      <a:pt x="1294" y="39"/>
                    </a:lnTo>
                    <a:lnTo>
                      <a:pt x="1297" y="43"/>
                    </a:lnTo>
                    <a:lnTo>
                      <a:pt x="1300" y="46"/>
                    </a:lnTo>
                    <a:lnTo>
                      <a:pt x="1301" y="50"/>
                    </a:lnTo>
                    <a:lnTo>
                      <a:pt x="1304" y="53"/>
                    </a:lnTo>
                    <a:lnTo>
                      <a:pt x="1307" y="58"/>
                    </a:lnTo>
                    <a:lnTo>
                      <a:pt x="1308" y="62"/>
                    </a:lnTo>
                    <a:lnTo>
                      <a:pt x="1311" y="66"/>
                    </a:lnTo>
                    <a:lnTo>
                      <a:pt x="1314" y="70"/>
                    </a:lnTo>
                    <a:lnTo>
                      <a:pt x="1317" y="75"/>
                    </a:lnTo>
                    <a:lnTo>
                      <a:pt x="1320" y="79"/>
                    </a:lnTo>
                    <a:lnTo>
                      <a:pt x="1324" y="85"/>
                    </a:lnTo>
                    <a:lnTo>
                      <a:pt x="1327" y="89"/>
                    </a:lnTo>
                    <a:lnTo>
                      <a:pt x="1329" y="93"/>
                    </a:lnTo>
                    <a:lnTo>
                      <a:pt x="1332" y="99"/>
                    </a:lnTo>
                    <a:lnTo>
                      <a:pt x="1336" y="105"/>
                    </a:lnTo>
                    <a:lnTo>
                      <a:pt x="1339" y="109"/>
                    </a:lnTo>
                    <a:lnTo>
                      <a:pt x="1342" y="115"/>
                    </a:lnTo>
                    <a:lnTo>
                      <a:pt x="1346" y="121"/>
                    </a:lnTo>
                    <a:lnTo>
                      <a:pt x="1349" y="126"/>
                    </a:lnTo>
                    <a:lnTo>
                      <a:pt x="1353" y="132"/>
                    </a:lnTo>
                    <a:lnTo>
                      <a:pt x="1356" y="138"/>
                    </a:lnTo>
                    <a:lnTo>
                      <a:pt x="1359" y="144"/>
                    </a:lnTo>
                    <a:lnTo>
                      <a:pt x="1363" y="149"/>
                    </a:lnTo>
                    <a:lnTo>
                      <a:pt x="1366" y="155"/>
                    </a:lnTo>
                    <a:lnTo>
                      <a:pt x="1369" y="161"/>
                    </a:lnTo>
                    <a:lnTo>
                      <a:pt x="1373" y="166"/>
                    </a:lnTo>
                    <a:lnTo>
                      <a:pt x="1376" y="172"/>
                    </a:lnTo>
                    <a:lnTo>
                      <a:pt x="1378" y="178"/>
                    </a:lnTo>
                    <a:lnTo>
                      <a:pt x="1383" y="184"/>
                    </a:lnTo>
                    <a:lnTo>
                      <a:pt x="1385" y="191"/>
                    </a:lnTo>
                    <a:lnTo>
                      <a:pt x="1388" y="197"/>
                    </a:lnTo>
                    <a:lnTo>
                      <a:pt x="1391" y="202"/>
                    </a:lnTo>
                    <a:lnTo>
                      <a:pt x="1395" y="208"/>
                    </a:lnTo>
                    <a:lnTo>
                      <a:pt x="1398" y="214"/>
                    </a:lnTo>
                    <a:lnTo>
                      <a:pt x="1401" y="219"/>
                    </a:lnTo>
                    <a:lnTo>
                      <a:pt x="1404" y="225"/>
                    </a:lnTo>
                    <a:lnTo>
                      <a:pt x="1406" y="231"/>
                    </a:lnTo>
                    <a:lnTo>
                      <a:pt x="1409" y="237"/>
                    </a:lnTo>
                    <a:lnTo>
                      <a:pt x="1412" y="242"/>
                    </a:lnTo>
                    <a:lnTo>
                      <a:pt x="1413" y="248"/>
                    </a:lnTo>
                    <a:lnTo>
                      <a:pt x="1416" y="254"/>
                    </a:lnTo>
                    <a:lnTo>
                      <a:pt x="1419" y="260"/>
                    </a:lnTo>
                    <a:lnTo>
                      <a:pt x="1422" y="265"/>
                    </a:lnTo>
                    <a:lnTo>
                      <a:pt x="1423" y="271"/>
                    </a:lnTo>
                    <a:lnTo>
                      <a:pt x="1426" y="275"/>
                    </a:lnTo>
                    <a:lnTo>
                      <a:pt x="1427" y="281"/>
                    </a:lnTo>
                    <a:lnTo>
                      <a:pt x="1430" y="287"/>
                    </a:lnTo>
                    <a:lnTo>
                      <a:pt x="1432" y="291"/>
                    </a:lnTo>
                    <a:lnTo>
                      <a:pt x="1433" y="297"/>
                    </a:lnTo>
                    <a:lnTo>
                      <a:pt x="1434" y="301"/>
                    </a:lnTo>
                    <a:lnTo>
                      <a:pt x="1436" y="307"/>
                    </a:lnTo>
                    <a:lnTo>
                      <a:pt x="1434" y="305"/>
                    </a:lnTo>
                    <a:lnTo>
                      <a:pt x="1430" y="305"/>
                    </a:lnTo>
                    <a:lnTo>
                      <a:pt x="1427" y="305"/>
                    </a:lnTo>
                    <a:lnTo>
                      <a:pt x="1422" y="304"/>
                    </a:lnTo>
                    <a:lnTo>
                      <a:pt x="1416" y="304"/>
                    </a:lnTo>
                    <a:lnTo>
                      <a:pt x="1412" y="303"/>
                    </a:lnTo>
                    <a:lnTo>
                      <a:pt x="1409" y="303"/>
                    </a:lnTo>
                    <a:lnTo>
                      <a:pt x="1405" y="303"/>
                    </a:lnTo>
                    <a:lnTo>
                      <a:pt x="1402" y="303"/>
                    </a:lnTo>
                    <a:lnTo>
                      <a:pt x="1398" y="303"/>
                    </a:lnTo>
                    <a:lnTo>
                      <a:pt x="1394" y="301"/>
                    </a:lnTo>
                    <a:lnTo>
                      <a:pt x="1388" y="301"/>
                    </a:lnTo>
                    <a:lnTo>
                      <a:pt x="1384" y="301"/>
                    </a:lnTo>
                    <a:lnTo>
                      <a:pt x="1380" y="300"/>
                    </a:lnTo>
                    <a:lnTo>
                      <a:pt x="1374" y="300"/>
                    </a:lnTo>
                    <a:lnTo>
                      <a:pt x="1369" y="300"/>
                    </a:lnTo>
                    <a:lnTo>
                      <a:pt x="1364" y="300"/>
                    </a:lnTo>
                    <a:lnTo>
                      <a:pt x="1359" y="300"/>
                    </a:lnTo>
                    <a:lnTo>
                      <a:pt x="1353" y="300"/>
                    </a:lnTo>
                    <a:lnTo>
                      <a:pt x="1348" y="298"/>
                    </a:lnTo>
                    <a:lnTo>
                      <a:pt x="1342" y="298"/>
                    </a:lnTo>
                    <a:lnTo>
                      <a:pt x="1336" y="298"/>
                    </a:lnTo>
                    <a:lnTo>
                      <a:pt x="1331" y="298"/>
                    </a:lnTo>
                    <a:lnTo>
                      <a:pt x="1324" y="298"/>
                    </a:lnTo>
                    <a:lnTo>
                      <a:pt x="1318" y="298"/>
                    </a:lnTo>
                    <a:lnTo>
                      <a:pt x="1311" y="297"/>
                    </a:lnTo>
                    <a:lnTo>
                      <a:pt x="1306" y="297"/>
                    </a:lnTo>
                    <a:lnTo>
                      <a:pt x="1299" y="297"/>
                    </a:lnTo>
                    <a:lnTo>
                      <a:pt x="1292" y="297"/>
                    </a:lnTo>
                    <a:lnTo>
                      <a:pt x="1285" y="297"/>
                    </a:lnTo>
                    <a:lnTo>
                      <a:pt x="1279" y="297"/>
                    </a:lnTo>
                    <a:lnTo>
                      <a:pt x="1272" y="297"/>
                    </a:lnTo>
                    <a:lnTo>
                      <a:pt x="1265" y="297"/>
                    </a:lnTo>
                    <a:lnTo>
                      <a:pt x="1258" y="297"/>
                    </a:lnTo>
                    <a:lnTo>
                      <a:pt x="1251" y="297"/>
                    </a:lnTo>
                    <a:lnTo>
                      <a:pt x="1244" y="297"/>
                    </a:lnTo>
                    <a:lnTo>
                      <a:pt x="1237" y="297"/>
                    </a:lnTo>
                    <a:lnTo>
                      <a:pt x="1230" y="297"/>
                    </a:lnTo>
                    <a:lnTo>
                      <a:pt x="1223" y="297"/>
                    </a:lnTo>
                    <a:lnTo>
                      <a:pt x="1216" y="298"/>
                    </a:lnTo>
                    <a:lnTo>
                      <a:pt x="1209" y="298"/>
                    </a:lnTo>
                    <a:lnTo>
                      <a:pt x="1202" y="298"/>
                    </a:lnTo>
                    <a:lnTo>
                      <a:pt x="1195" y="298"/>
                    </a:lnTo>
                    <a:lnTo>
                      <a:pt x="1188" y="300"/>
                    </a:lnTo>
                    <a:lnTo>
                      <a:pt x="1181" y="300"/>
                    </a:lnTo>
                    <a:lnTo>
                      <a:pt x="1174" y="300"/>
                    </a:lnTo>
                    <a:lnTo>
                      <a:pt x="1167" y="301"/>
                    </a:lnTo>
                    <a:lnTo>
                      <a:pt x="1160" y="301"/>
                    </a:lnTo>
                    <a:lnTo>
                      <a:pt x="1154" y="303"/>
                    </a:lnTo>
                    <a:lnTo>
                      <a:pt x="1146" y="303"/>
                    </a:lnTo>
                    <a:lnTo>
                      <a:pt x="1140" y="304"/>
                    </a:lnTo>
                    <a:lnTo>
                      <a:pt x="1133" y="305"/>
                    </a:lnTo>
                    <a:lnTo>
                      <a:pt x="1126" y="307"/>
                    </a:lnTo>
                    <a:lnTo>
                      <a:pt x="1121" y="307"/>
                    </a:lnTo>
                    <a:lnTo>
                      <a:pt x="1114" y="308"/>
                    </a:lnTo>
                    <a:lnTo>
                      <a:pt x="1108" y="310"/>
                    </a:lnTo>
                    <a:lnTo>
                      <a:pt x="1101" y="313"/>
                    </a:lnTo>
                    <a:lnTo>
                      <a:pt x="1095" y="314"/>
                    </a:lnTo>
                    <a:lnTo>
                      <a:pt x="1090" y="315"/>
                    </a:lnTo>
                    <a:lnTo>
                      <a:pt x="1083" y="315"/>
                    </a:lnTo>
                    <a:lnTo>
                      <a:pt x="1076" y="318"/>
                    </a:lnTo>
                    <a:lnTo>
                      <a:pt x="1070" y="320"/>
                    </a:lnTo>
                    <a:lnTo>
                      <a:pt x="1063" y="321"/>
                    </a:lnTo>
                    <a:lnTo>
                      <a:pt x="1058" y="324"/>
                    </a:lnTo>
                    <a:lnTo>
                      <a:pt x="1052" y="327"/>
                    </a:lnTo>
                    <a:lnTo>
                      <a:pt x="1045" y="328"/>
                    </a:lnTo>
                    <a:lnTo>
                      <a:pt x="1038" y="330"/>
                    </a:lnTo>
                    <a:lnTo>
                      <a:pt x="1032" y="333"/>
                    </a:lnTo>
                    <a:lnTo>
                      <a:pt x="1027" y="336"/>
                    </a:lnTo>
                    <a:lnTo>
                      <a:pt x="1020" y="337"/>
                    </a:lnTo>
                    <a:lnTo>
                      <a:pt x="1014" y="340"/>
                    </a:lnTo>
                    <a:lnTo>
                      <a:pt x="1009" y="343"/>
                    </a:lnTo>
                    <a:lnTo>
                      <a:pt x="1003" y="346"/>
                    </a:lnTo>
                    <a:lnTo>
                      <a:pt x="996" y="348"/>
                    </a:lnTo>
                    <a:lnTo>
                      <a:pt x="989" y="350"/>
                    </a:lnTo>
                    <a:lnTo>
                      <a:pt x="983" y="353"/>
                    </a:lnTo>
                    <a:lnTo>
                      <a:pt x="978" y="356"/>
                    </a:lnTo>
                    <a:lnTo>
                      <a:pt x="972" y="358"/>
                    </a:lnTo>
                    <a:lnTo>
                      <a:pt x="967" y="361"/>
                    </a:lnTo>
                    <a:lnTo>
                      <a:pt x="961" y="364"/>
                    </a:lnTo>
                    <a:lnTo>
                      <a:pt x="955" y="367"/>
                    </a:lnTo>
                    <a:lnTo>
                      <a:pt x="948" y="370"/>
                    </a:lnTo>
                    <a:lnTo>
                      <a:pt x="943" y="373"/>
                    </a:lnTo>
                    <a:lnTo>
                      <a:pt x="937" y="376"/>
                    </a:lnTo>
                    <a:lnTo>
                      <a:pt x="933" y="378"/>
                    </a:lnTo>
                    <a:lnTo>
                      <a:pt x="927" y="381"/>
                    </a:lnTo>
                    <a:lnTo>
                      <a:pt x="922" y="384"/>
                    </a:lnTo>
                    <a:lnTo>
                      <a:pt x="916" y="387"/>
                    </a:lnTo>
                    <a:lnTo>
                      <a:pt x="912" y="390"/>
                    </a:lnTo>
                    <a:lnTo>
                      <a:pt x="906" y="393"/>
                    </a:lnTo>
                    <a:lnTo>
                      <a:pt x="902" y="396"/>
                    </a:lnTo>
                    <a:lnTo>
                      <a:pt x="897" y="397"/>
                    </a:lnTo>
                    <a:lnTo>
                      <a:pt x="892" y="400"/>
                    </a:lnTo>
                    <a:lnTo>
                      <a:pt x="888" y="403"/>
                    </a:lnTo>
                    <a:lnTo>
                      <a:pt x="884" y="406"/>
                    </a:lnTo>
                    <a:lnTo>
                      <a:pt x="880" y="409"/>
                    </a:lnTo>
                    <a:lnTo>
                      <a:pt x="876" y="410"/>
                    </a:lnTo>
                    <a:lnTo>
                      <a:pt x="871" y="413"/>
                    </a:lnTo>
                    <a:lnTo>
                      <a:pt x="867" y="416"/>
                    </a:lnTo>
                    <a:lnTo>
                      <a:pt x="863" y="417"/>
                    </a:lnTo>
                    <a:lnTo>
                      <a:pt x="860" y="420"/>
                    </a:lnTo>
                    <a:lnTo>
                      <a:pt x="856" y="421"/>
                    </a:lnTo>
                    <a:lnTo>
                      <a:pt x="853" y="424"/>
                    </a:lnTo>
                    <a:lnTo>
                      <a:pt x="850" y="426"/>
                    </a:lnTo>
                    <a:lnTo>
                      <a:pt x="848" y="429"/>
                    </a:lnTo>
                    <a:lnTo>
                      <a:pt x="841" y="432"/>
                    </a:lnTo>
                    <a:lnTo>
                      <a:pt x="836" y="436"/>
                    </a:lnTo>
                    <a:lnTo>
                      <a:pt x="832" y="437"/>
                    </a:lnTo>
                    <a:lnTo>
                      <a:pt x="829" y="442"/>
                    </a:lnTo>
                    <a:lnTo>
                      <a:pt x="824" y="444"/>
                    </a:lnTo>
                    <a:lnTo>
                      <a:pt x="822" y="446"/>
                    </a:lnTo>
                    <a:lnTo>
                      <a:pt x="811" y="490"/>
                    </a:lnTo>
                    <a:lnTo>
                      <a:pt x="750" y="496"/>
                    </a:lnTo>
                    <a:lnTo>
                      <a:pt x="736" y="469"/>
                    </a:lnTo>
                    <a:lnTo>
                      <a:pt x="737" y="467"/>
                    </a:lnTo>
                    <a:lnTo>
                      <a:pt x="740" y="467"/>
                    </a:lnTo>
                    <a:lnTo>
                      <a:pt x="744" y="464"/>
                    </a:lnTo>
                    <a:lnTo>
                      <a:pt x="750" y="463"/>
                    </a:lnTo>
                    <a:lnTo>
                      <a:pt x="755" y="460"/>
                    </a:lnTo>
                    <a:lnTo>
                      <a:pt x="762" y="459"/>
                    </a:lnTo>
                    <a:lnTo>
                      <a:pt x="766" y="457"/>
                    </a:lnTo>
                    <a:lnTo>
                      <a:pt x="772" y="457"/>
                    </a:lnTo>
                    <a:lnTo>
                      <a:pt x="775" y="456"/>
                    </a:lnTo>
                    <a:lnTo>
                      <a:pt x="778" y="457"/>
                    </a:lnTo>
                    <a:lnTo>
                      <a:pt x="782" y="459"/>
                    </a:lnTo>
                    <a:lnTo>
                      <a:pt x="786" y="460"/>
                    </a:lnTo>
                    <a:lnTo>
                      <a:pt x="792" y="462"/>
                    </a:lnTo>
                    <a:lnTo>
                      <a:pt x="793" y="459"/>
                    </a:lnTo>
                    <a:lnTo>
                      <a:pt x="792" y="452"/>
                    </a:lnTo>
                    <a:lnTo>
                      <a:pt x="790" y="446"/>
                    </a:lnTo>
                    <a:lnTo>
                      <a:pt x="789" y="442"/>
                    </a:lnTo>
                    <a:lnTo>
                      <a:pt x="783" y="440"/>
                    </a:lnTo>
                    <a:lnTo>
                      <a:pt x="782" y="439"/>
                    </a:lnTo>
                    <a:lnTo>
                      <a:pt x="779" y="439"/>
                    </a:lnTo>
                    <a:lnTo>
                      <a:pt x="775" y="439"/>
                    </a:lnTo>
                    <a:lnTo>
                      <a:pt x="772" y="440"/>
                    </a:lnTo>
                    <a:lnTo>
                      <a:pt x="768" y="440"/>
                    </a:lnTo>
                    <a:lnTo>
                      <a:pt x="764" y="440"/>
                    </a:lnTo>
                    <a:lnTo>
                      <a:pt x="758" y="442"/>
                    </a:lnTo>
                    <a:lnTo>
                      <a:pt x="755" y="443"/>
                    </a:lnTo>
                    <a:lnTo>
                      <a:pt x="750" y="443"/>
                    </a:lnTo>
                    <a:lnTo>
                      <a:pt x="745" y="444"/>
                    </a:lnTo>
                    <a:lnTo>
                      <a:pt x="741" y="446"/>
                    </a:lnTo>
                    <a:lnTo>
                      <a:pt x="738" y="449"/>
                    </a:lnTo>
                    <a:lnTo>
                      <a:pt x="734" y="450"/>
                    </a:lnTo>
                    <a:lnTo>
                      <a:pt x="731" y="452"/>
                    </a:lnTo>
                    <a:lnTo>
                      <a:pt x="729" y="454"/>
                    </a:lnTo>
                    <a:lnTo>
                      <a:pt x="727" y="457"/>
                    </a:lnTo>
                    <a:lnTo>
                      <a:pt x="726" y="456"/>
                    </a:lnTo>
                    <a:lnTo>
                      <a:pt x="724" y="456"/>
                    </a:lnTo>
                    <a:lnTo>
                      <a:pt x="723" y="454"/>
                    </a:lnTo>
                    <a:lnTo>
                      <a:pt x="719" y="454"/>
                    </a:lnTo>
                    <a:lnTo>
                      <a:pt x="715" y="452"/>
                    </a:lnTo>
                    <a:lnTo>
                      <a:pt x="710" y="452"/>
                    </a:lnTo>
                    <a:lnTo>
                      <a:pt x="703" y="449"/>
                    </a:lnTo>
                    <a:lnTo>
                      <a:pt x="698" y="447"/>
                    </a:lnTo>
                    <a:lnTo>
                      <a:pt x="692" y="446"/>
                    </a:lnTo>
                    <a:lnTo>
                      <a:pt x="689" y="444"/>
                    </a:lnTo>
                    <a:lnTo>
                      <a:pt x="685" y="444"/>
                    </a:lnTo>
                    <a:lnTo>
                      <a:pt x="681" y="443"/>
                    </a:lnTo>
                    <a:lnTo>
                      <a:pt x="677" y="442"/>
                    </a:lnTo>
                    <a:lnTo>
                      <a:pt x="671" y="442"/>
                    </a:lnTo>
                    <a:lnTo>
                      <a:pt x="667" y="440"/>
                    </a:lnTo>
                    <a:lnTo>
                      <a:pt x="663" y="439"/>
                    </a:lnTo>
                    <a:lnTo>
                      <a:pt x="657" y="437"/>
                    </a:lnTo>
                    <a:lnTo>
                      <a:pt x="653" y="437"/>
                    </a:lnTo>
                    <a:lnTo>
                      <a:pt x="647" y="434"/>
                    </a:lnTo>
                    <a:lnTo>
                      <a:pt x="643" y="434"/>
                    </a:lnTo>
                    <a:lnTo>
                      <a:pt x="638" y="433"/>
                    </a:lnTo>
                    <a:lnTo>
                      <a:pt x="631" y="432"/>
                    </a:lnTo>
                    <a:lnTo>
                      <a:pt x="625" y="430"/>
                    </a:lnTo>
                    <a:lnTo>
                      <a:pt x="621" y="430"/>
                    </a:lnTo>
                    <a:lnTo>
                      <a:pt x="614" y="427"/>
                    </a:lnTo>
                    <a:lnTo>
                      <a:pt x="608" y="426"/>
                    </a:lnTo>
                    <a:lnTo>
                      <a:pt x="601" y="424"/>
                    </a:lnTo>
                    <a:lnTo>
                      <a:pt x="596" y="424"/>
                    </a:lnTo>
                    <a:lnTo>
                      <a:pt x="590" y="423"/>
                    </a:lnTo>
                    <a:lnTo>
                      <a:pt x="583" y="421"/>
                    </a:lnTo>
                    <a:lnTo>
                      <a:pt x="577" y="420"/>
                    </a:lnTo>
                    <a:lnTo>
                      <a:pt x="570" y="419"/>
                    </a:lnTo>
                    <a:lnTo>
                      <a:pt x="563" y="417"/>
                    </a:lnTo>
                    <a:lnTo>
                      <a:pt x="556" y="417"/>
                    </a:lnTo>
                    <a:lnTo>
                      <a:pt x="549" y="416"/>
                    </a:lnTo>
                    <a:lnTo>
                      <a:pt x="544" y="414"/>
                    </a:lnTo>
                    <a:lnTo>
                      <a:pt x="537" y="413"/>
                    </a:lnTo>
                    <a:lnTo>
                      <a:pt x="530" y="413"/>
                    </a:lnTo>
                    <a:lnTo>
                      <a:pt x="523" y="411"/>
                    </a:lnTo>
                    <a:lnTo>
                      <a:pt x="517" y="410"/>
                    </a:lnTo>
                    <a:lnTo>
                      <a:pt x="509" y="410"/>
                    </a:lnTo>
                    <a:lnTo>
                      <a:pt x="502" y="409"/>
                    </a:lnTo>
                    <a:lnTo>
                      <a:pt x="495" y="407"/>
                    </a:lnTo>
                    <a:lnTo>
                      <a:pt x="489" y="407"/>
                    </a:lnTo>
                    <a:lnTo>
                      <a:pt x="481" y="406"/>
                    </a:lnTo>
                    <a:lnTo>
                      <a:pt x="474" y="404"/>
                    </a:lnTo>
                    <a:lnTo>
                      <a:pt x="467" y="404"/>
                    </a:lnTo>
                    <a:lnTo>
                      <a:pt x="461" y="404"/>
                    </a:lnTo>
                    <a:lnTo>
                      <a:pt x="453" y="404"/>
                    </a:lnTo>
                    <a:lnTo>
                      <a:pt x="446" y="403"/>
                    </a:lnTo>
                    <a:lnTo>
                      <a:pt x="439" y="403"/>
                    </a:lnTo>
                    <a:lnTo>
                      <a:pt x="432" y="403"/>
                    </a:lnTo>
                    <a:lnTo>
                      <a:pt x="425" y="403"/>
                    </a:lnTo>
                    <a:lnTo>
                      <a:pt x="419" y="403"/>
                    </a:lnTo>
                    <a:lnTo>
                      <a:pt x="412" y="403"/>
                    </a:lnTo>
                    <a:lnTo>
                      <a:pt x="405" y="403"/>
                    </a:lnTo>
                    <a:lnTo>
                      <a:pt x="398" y="403"/>
                    </a:lnTo>
                    <a:lnTo>
                      <a:pt x="392" y="403"/>
                    </a:lnTo>
                    <a:lnTo>
                      <a:pt x="384" y="403"/>
                    </a:lnTo>
                    <a:lnTo>
                      <a:pt x="378" y="403"/>
                    </a:lnTo>
                    <a:lnTo>
                      <a:pt x="371" y="403"/>
                    </a:lnTo>
                    <a:lnTo>
                      <a:pt x="364" y="403"/>
                    </a:lnTo>
                    <a:lnTo>
                      <a:pt x="357" y="403"/>
                    </a:lnTo>
                    <a:lnTo>
                      <a:pt x="350" y="404"/>
                    </a:lnTo>
                    <a:lnTo>
                      <a:pt x="343" y="404"/>
                    </a:lnTo>
                    <a:lnTo>
                      <a:pt x="336" y="404"/>
                    </a:lnTo>
                    <a:lnTo>
                      <a:pt x="329" y="404"/>
                    </a:lnTo>
                    <a:lnTo>
                      <a:pt x="322" y="406"/>
                    </a:lnTo>
                    <a:lnTo>
                      <a:pt x="315" y="406"/>
                    </a:lnTo>
                    <a:lnTo>
                      <a:pt x="310" y="407"/>
                    </a:lnTo>
                    <a:lnTo>
                      <a:pt x="303" y="407"/>
                    </a:lnTo>
                    <a:lnTo>
                      <a:pt x="296" y="409"/>
                    </a:lnTo>
                    <a:lnTo>
                      <a:pt x="289" y="409"/>
                    </a:lnTo>
                    <a:lnTo>
                      <a:pt x="283" y="410"/>
                    </a:lnTo>
                    <a:lnTo>
                      <a:pt x="276" y="410"/>
                    </a:lnTo>
                    <a:lnTo>
                      <a:pt x="269" y="411"/>
                    </a:lnTo>
                    <a:lnTo>
                      <a:pt x="262" y="413"/>
                    </a:lnTo>
                    <a:lnTo>
                      <a:pt x="257" y="414"/>
                    </a:lnTo>
                    <a:lnTo>
                      <a:pt x="250" y="414"/>
                    </a:lnTo>
                    <a:lnTo>
                      <a:pt x="244" y="416"/>
                    </a:lnTo>
                    <a:lnTo>
                      <a:pt x="238" y="417"/>
                    </a:lnTo>
                    <a:lnTo>
                      <a:pt x="231" y="417"/>
                    </a:lnTo>
                    <a:lnTo>
                      <a:pt x="226" y="419"/>
                    </a:lnTo>
                    <a:lnTo>
                      <a:pt x="219" y="420"/>
                    </a:lnTo>
                    <a:lnTo>
                      <a:pt x="213" y="420"/>
                    </a:lnTo>
                    <a:lnTo>
                      <a:pt x="208" y="421"/>
                    </a:lnTo>
                    <a:lnTo>
                      <a:pt x="202" y="423"/>
                    </a:lnTo>
                    <a:lnTo>
                      <a:pt x="198" y="424"/>
                    </a:lnTo>
                    <a:lnTo>
                      <a:pt x="192" y="424"/>
                    </a:lnTo>
                    <a:lnTo>
                      <a:pt x="187" y="426"/>
                    </a:lnTo>
                    <a:lnTo>
                      <a:pt x="180" y="427"/>
                    </a:lnTo>
                    <a:lnTo>
                      <a:pt x="175" y="429"/>
                    </a:lnTo>
                    <a:lnTo>
                      <a:pt x="170" y="429"/>
                    </a:lnTo>
                    <a:lnTo>
                      <a:pt x="166" y="430"/>
                    </a:lnTo>
                    <a:lnTo>
                      <a:pt x="160" y="432"/>
                    </a:lnTo>
                    <a:lnTo>
                      <a:pt x="156" y="432"/>
                    </a:lnTo>
                    <a:lnTo>
                      <a:pt x="152" y="433"/>
                    </a:lnTo>
                    <a:lnTo>
                      <a:pt x="147" y="433"/>
                    </a:lnTo>
                    <a:lnTo>
                      <a:pt x="143" y="434"/>
                    </a:lnTo>
                    <a:lnTo>
                      <a:pt x="139" y="436"/>
                    </a:lnTo>
                    <a:lnTo>
                      <a:pt x="135" y="436"/>
                    </a:lnTo>
                    <a:lnTo>
                      <a:pt x="131" y="437"/>
                    </a:lnTo>
                    <a:lnTo>
                      <a:pt x="128" y="437"/>
                    </a:lnTo>
                    <a:lnTo>
                      <a:pt x="125" y="439"/>
                    </a:lnTo>
                    <a:lnTo>
                      <a:pt x="118" y="440"/>
                    </a:lnTo>
                    <a:lnTo>
                      <a:pt x="112" y="442"/>
                    </a:lnTo>
                    <a:lnTo>
                      <a:pt x="107" y="443"/>
                    </a:lnTo>
                    <a:lnTo>
                      <a:pt x="104" y="444"/>
                    </a:lnTo>
                    <a:lnTo>
                      <a:pt x="98" y="446"/>
                    </a:lnTo>
                    <a:lnTo>
                      <a:pt x="97" y="447"/>
                    </a:lnTo>
                    <a:lnTo>
                      <a:pt x="14" y="96"/>
                    </a:lnTo>
                    <a:lnTo>
                      <a:pt x="0"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7" name="Freeform 50"/>
              <p:cNvSpPr>
                <a:spLocks/>
              </p:cNvSpPr>
              <p:nvPr/>
            </p:nvSpPr>
            <p:spPr bwMode="auto">
              <a:xfrm>
                <a:off x="490" y="2584"/>
                <a:ext cx="323" cy="72"/>
              </a:xfrm>
              <a:custGeom>
                <a:avLst/>
                <a:gdLst>
                  <a:gd name="T0" fmla="*/ 2 w 646"/>
                  <a:gd name="T1" fmla="*/ 2 h 145"/>
                  <a:gd name="T2" fmla="*/ 4 w 646"/>
                  <a:gd name="T3" fmla="*/ 2 h 145"/>
                  <a:gd name="T4" fmla="*/ 6 w 646"/>
                  <a:gd name="T5" fmla="*/ 1 h 145"/>
                  <a:gd name="T6" fmla="*/ 8 w 646"/>
                  <a:gd name="T7" fmla="*/ 1 h 145"/>
                  <a:gd name="T8" fmla="*/ 11 w 646"/>
                  <a:gd name="T9" fmla="*/ 0 h 145"/>
                  <a:gd name="T10" fmla="*/ 13 w 646"/>
                  <a:gd name="T11" fmla="*/ 0 h 145"/>
                  <a:gd name="T12" fmla="*/ 16 w 646"/>
                  <a:gd name="T13" fmla="*/ 0 h 145"/>
                  <a:gd name="T14" fmla="*/ 19 w 646"/>
                  <a:gd name="T15" fmla="*/ 0 h 145"/>
                  <a:gd name="T16" fmla="*/ 22 w 646"/>
                  <a:gd name="T17" fmla="*/ 0 h 145"/>
                  <a:gd name="T18" fmla="*/ 24 w 646"/>
                  <a:gd name="T19" fmla="*/ 0 h 145"/>
                  <a:gd name="T20" fmla="*/ 27 w 646"/>
                  <a:gd name="T21" fmla="*/ 0 h 145"/>
                  <a:gd name="T22" fmla="*/ 30 w 646"/>
                  <a:gd name="T23" fmla="*/ 1 h 145"/>
                  <a:gd name="T24" fmla="*/ 32 w 646"/>
                  <a:gd name="T25" fmla="*/ 1 h 145"/>
                  <a:gd name="T26" fmla="*/ 34 w 646"/>
                  <a:gd name="T27" fmla="*/ 1 h 145"/>
                  <a:gd name="T28" fmla="*/ 36 w 646"/>
                  <a:gd name="T29" fmla="*/ 2 h 145"/>
                  <a:gd name="T30" fmla="*/ 41 w 646"/>
                  <a:gd name="T31" fmla="*/ 4 h 145"/>
                  <a:gd name="T32" fmla="*/ 39 w 646"/>
                  <a:gd name="T33" fmla="*/ 5 h 145"/>
                  <a:gd name="T34" fmla="*/ 37 w 646"/>
                  <a:gd name="T35" fmla="*/ 5 h 145"/>
                  <a:gd name="T36" fmla="*/ 35 w 646"/>
                  <a:gd name="T37" fmla="*/ 5 h 145"/>
                  <a:gd name="T38" fmla="*/ 34 w 646"/>
                  <a:gd name="T39" fmla="*/ 5 h 145"/>
                  <a:gd name="T40" fmla="*/ 32 w 646"/>
                  <a:gd name="T41" fmla="*/ 5 h 145"/>
                  <a:gd name="T42" fmla="*/ 30 w 646"/>
                  <a:gd name="T43" fmla="*/ 5 h 145"/>
                  <a:gd name="T44" fmla="*/ 28 w 646"/>
                  <a:gd name="T45" fmla="*/ 5 h 145"/>
                  <a:gd name="T46" fmla="*/ 25 w 646"/>
                  <a:gd name="T47" fmla="*/ 5 h 145"/>
                  <a:gd name="T48" fmla="*/ 22 w 646"/>
                  <a:gd name="T49" fmla="*/ 6 h 145"/>
                  <a:gd name="T50" fmla="*/ 18 w 646"/>
                  <a:gd name="T51" fmla="*/ 6 h 145"/>
                  <a:gd name="T52" fmla="*/ 15 w 646"/>
                  <a:gd name="T53" fmla="*/ 7 h 145"/>
                  <a:gd name="T54" fmla="*/ 11 w 646"/>
                  <a:gd name="T55" fmla="*/ 7 h 145"/>
                  <a:gd name="T56" fmla="*/ 8 w 646"/>
                  <a:gd name="T57" fmla="*/ 8 h 145"/>
                  <a:gd name="T58" fmla="*/ 6 w 646"/>
                  <a:gd name="T59" fmla="*/ 7 h 145"/>
                  <a:gd name="T60" fmla="*/ 7 w 646"/>
                  <a:gd name="T61" fmla="*/ 7 h 145"/>
                  <a:gd name="T62" fmla="*/ 10 w 646"/>
                  <a:gd name="T63" fmla="*/ 7 h 145"/>
                  <a:gd name="T64" fmla="*/ 13 w 646"/>
                  <a:gd name="T65" fmla="*/ 6 h 145"/>
                  <a:gd name="T66" fmla="*/ 17 w 646"/>
                  <a:gd name="T67" fmla="*/ 5 h 145"/>
                  <a:gd name="T68" fmla="*/ 21 w 646"/>
                  <a:gd name="T69" fmla="*/ 5 h 145"/>
                  <a:gd name="T70" fmla="*/ 25 w 646"/>
                  <a:gd name="T71" fmla="*/ 4 h 145"/>
                  <a:gd name="T72" fmla="*/ 29 w 646"/>
                  <a:gd name="T73" fmla="*/ 4 h 145"/>
                  <a:gd name="T74" fmla="*/ 33 w 646"/>
                  <a:gd name="T75" fmla="*/ 4 h 145"/>
                  <a:gd name="T76" fmla="*/ 34 w 646"/>
                  <a:gd name="T77" fmla="*/ 4 h 145"/>
                  <a:gd name="T78" fmla="*/ 33 w 646"/>
                  <a:gd name="T79" fmla="*/ 3 h 145"/>
                  <a:gd name="T80" fmla="*/ 30 w 646"/>
                  <a:gd name="T81" fmla="*/ 3 h 145"/>
                  <a:gd name="T82" fmla="*/ 27 w 646"/>
                  <a:gd name="T83" fmla="*/ 3 h 145"/>
                  <a:gd name="T84" fmla="*/ 23 w 646"/>
                  <a:gd name="T85" fmla="*/ 3 h 145"/>
                  <a:gd name="T86" fmla="*/ 19 w 646"/>
                  <a:gd name="T87" fmla="*/ 3 h 145"/>
                  <a:gd name="T88" fmla="*/ 13 w 646"/>
                  <a:gd name="T89" fmla="*/ 4 h 145"/>
                  <a:gd name="T90" fmla="*/ 6 w 646"/>
                  <a:gd name="T91" fmla="*/ 6 h 145"/>
                  <a:gd name="T92" fmla="*/ 3 w 646"/>
                  <a:gd name="T93" fmla="*/ 5 h 145"/>
                  <a:gd name="T94" fmla="*/ 5 w 646"/>
                  <a:gd name="T95" fmla="*/ 4 h 145"/>
                  <a:gd name="T96" fmla="*/ 8 w 646"/>
                  <a:gd name="T97" fmla="*/ 4 h 145"/>
                  <a:gd name="T98" fmla="*/ 12 w 646"/>
                  <a:gd name="T99" fmla="*/ 3 h 145"/>
                  <a:gd name="T100" fmla="*/ 16 w 646"/>
                  <a:gd name="T101" fmla="*/ 3 h 145"/>
                  <a:gd name="T102" fmla="*/ 20 w 646"/>
                  <a:gd name="T103" fmla="*/ 2 h 145"/>
                  <a:gd name="T104" fmla="*/ 24 w 646"/>
                  <a:gd name="T105" fmla="*/ 2 h 145"/>
                  <a:gd name="T106" fmla="*/ 29 w 646"/>
                  <a:gd name="T107" fmla="*/ 2 h 145"/>
                  <a:gd name="T108" fmla="*/ 33 w 646"/>
                  <a:gd name="T109" fmla="*/ 2 h 145"/>
                  <a:gd name="T110" fmla="*/ 31 w 646"/>
                  <a:gd name="T111" fmla="*/ 2 h 145"/>
                  <a:gd name="T112" fmla="*/ 29 w 646"/>
                  <a:gd name="T113" fmla="*/ 1 h 145"/>
                  <a:gd name="T114" fmla="*/ 27 w 646"/>
                  <a:gd name="T115" fmla="*/ 1 h 145"/>
                  <a:gd name="T116" fmla="*/ 23 w 646"/>
                  <a:gd name="T117" fmla="*/ 1 h 145"/>
                  <a:gd name="T118" fmla="*/ 19 w 646"/>
                  <a:gd name="T119" fmla="*/ 0 h 145"/>
                  <a:gd name="T120" fmla="*/ 14 w 646"/>
                  <a:gd name="T121" fmla="*/ 1 h 145"/>
                  <a:gd name="T122" fmla="*/ 9 w 646"/>
                  <a:gd name="T123" fmla="*/ 1 h 145"/>
                  <a:gd name="T124" fmla="*/ 3 w 646"/>
                  <a:gd name="T125" fmla="*/ 3 h 1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6"/>
                  <a:gd name="T190" fmla="*/ 0 h 145"/>
                  <a:gd name="T191" fmla="*/ 646 w 646"/>
                  <a:gd name="T192" fmla="*/ 145 h 1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6" h="145">
                    <a:moveTo>
                      <a:pt x="0" y="46"/>
                    </a:moveTo>
                    <a:lnTo>
                      <a:pt x="1" y="46"/>
                    </a:lnTo>
                    <a:lnTo>
                      <a:pt x="7" y="45"/>
                    </a:lnTo>
                    <a:lnTo>
                      <a:pt x="10" y="43"/>
                    </a:lnTo>
                    <a:lnTo>
                      <a:pt x="14" y="43"/>
                    </a:lnTo>
                    <a:lnTo>
                      <a:pt x="18" y="42"/>
                    </a:lnTo>
                    <a:lnTo>
                      <a:pt x="24" y="40"/>
                    </a:lnTo>
                    <a:lnTo>
                      <a:pt x="29" y="39"/>
                    </a:lnTo>
                    <a:lnTo>
                      <a:pt x="36" y="37"/>
                    </a:lnTo>
                    <a:lnTo>
                      <a:pt x="39" y="36"/>
                    </a:lnTo>
                    <a:lnTo>
                      <a:pt x="43" y="35"/>
                    </a:lnTo>
                    <a:lnTo>
                      <a:pt x="48" y="35"/>
                    </a:lnTo>
                    <a:lnTo>
                      <a:pt x="52" y="35"/>
                    </a:lnTo>
                    <a:lnTo>
                      <a:pt x="56" y="33"/>
                    </a:lnTo>
                    <a:lnTo>
                      <a:pt x="59" y="32"/>
                    </a:lnTo>
                    <a:lnTo>
                      <a:pt x="63" y="30"/>
                    </a:lnTo>
                    <a:lnTo>
                      <a:pt x="69" y="30"/>
                    </a:lnTo>
                    <a:lnTo>
                      <a:pt x="73" y="29"/>
                    </a:lnTo>
                    <a:lnTo>
                      <a:pt x="78" y="27"/>
                    </a:lnTo>
                    <a:lnTo>
                      <a:pt x="83" y="27"/>
                    </a:lnTo>
                    <a:lnTo>
                      <a:pt x="88" y="27"/>
                    </a:lnTo>
                    <a:lnTo>
                      <a:pt x="92" y="26"/>
                    </a:lnTo>
                    <a:lnTo>
                      <a:pt x="98" y="25"/>
                    </a:lnTo>
                    <a:lnTo>
                      <a:pt x="102" y="23"/>
                    </a:lnTo>
                    <a:lnTo>
                      <a:pt x="108" y="22"/>
                    </a:lnTo>
                    <a:lnTo>
                      <a:pt x="113" y="22"/>
                    </a:lnTo>
                    <a:lnTo>
                      <a:pt x="119" y="20"/>
                    </a:lnTo>
                    <a:lnTo>
                      <a:pt x="125" y="19"/>
                    </a:lnTo>
                    <a:lnTo>
                      <a:pt x="130" y="19"/>
                    </a:lnTo>
                    <a:lnTo>
                      <a:pt x="136" y="17"/>
                    </a:lnTo>
                    <a:lnTo>
                      <a:pt x="141" y="16"/>
                    </a:lnTo>
                    <a:lnTo>
                      <a:pt x="147" y="15"/>
                    </a:lnTo>
                    <a:lnTo>
                      <a:pt x="153" y="15"/>
                    </a:lnTo>
                    <a:lnTo>
                      <a:pt x="158" y="13"/>
                    </a:lnTo>
                    <a:lnTo>
                      <a:pt x="165" y="13"/>
                    </a:lnTo>
                    <a:lnTo>
                      <a:pt x="171" y="12"/>
                    </a:lnTo>
                    <a:lnTo>
                      <a:pt x="178" y="12"/>
                    </a:lnTo>
                    <a:lnTo>
                      <a:pt x="183" y="10"/>
                    </a:lnTo>
                    <a:lnTo>
                      <a:pt x="189" y="9"/>
                    </a:lnTo>
                    <a:lnTo>
                      <a:pt x="196" y="7"/>
                    </a:lnTo>
                    <a:lnTo>
                      <a:pt x="202" y="7"/>
                    </a:lnTo>
                    <a:lnTo>
                      <a:pt x="209" y="7"/>
                    </a:lnTo>
                    <a:lnTo>
                      <a:pt x="214" y="6"/>
                    </a:lnTo>
                    <a:lnTo>
                      <a:pt x="221" y="6"/>
                    </a:lnTo>
                    <a:lnTo>
                      <a:pt x="228" y="6"/>
                    </a:lnTo>
                    <a:lnTo>
                      <a:pt x="234" y="5"/>
                    </a:lnTo>
                    <a:lnTo>
                      <a:pt x="241" y="3"/>
                    </a:lnTo>
                    <a:lnTo>
                      <a:pt x="246" y="3"/>
                    </a:lnTo>
                    <a:lnTo>
                      <a:pt x="253" y="3"/>
                    </a:lnTo>
                    <a:lnTo>
                      <a:pt x="259" y="2"/>
                    </a:lnTo>
                    <a:lnTo>
                      <a:pt x="266" y="2"/>
                    </a:lnTo>
                    <a:lnTo>
                      <a:pt x="273" y="2"/>
                    </a:lnTo>
                    <a:lnTo>
                      <a:pt x="280" y="2"/>
                    </a:lnTo>
                    <a:lnTo>
                      <a:pt x="286" y="0"/>
                    </a:lnTo>
                    <a:lnTo>
                      <a:pt x="293" y="0"/>
                    </a:lnTo>
                    <a:lnTo>
                      <a:pt x="298" y="0"/>
                    </a:lnTo>
                    <a:lnTo>
                      <a:pt x="305" y="0"/>
                    </a:lnTo>
                    <a:lnTo>
                      <a:pt x="311" y="0"/>
                    </a:lnTo>
                    <a:lnTo>
                      <a:pt x="318" y="0"/>
                    </a:lnTo>
                    <a:lnTo>
                      <a:pt x="323" y="0"/>
                    </a:lnTo>
                    <a:lnTo>
                      <a:pt x="330" y="0"/>
                    </a:lnTo>
                    <a:lnTo>
                      <a:pt x="337" y="0"/>
                    </a:lnTo>
                    <a:lnTo>
                      <a:pt x="343" y="0"/>
                    </a:lnTo>
                    <a:lnTo>
                      <a:pt x="350" y="0"/>
                    </a:lnTo>
                    <a:lnTo>
                      <a:pt x="357" y="0"/>
                    </a:lnTo>
                    <a:lnTo>
                      <a:pt x="363" y="0"/>
                    </a:lnTo>
                    <a:lnTo>
                      <a:pt x="370" y="2"/>
                    </a:lnTo>
                    <a:lnTo>
                      <a:pt x="375" y="2"/>
                    </a:lnTo>
                    <a:lnTo>
                      <a:pt x="382" y="3"/>
                    </a:lnTo>
                    <a:lnTo>
                      <a:pt x="388" y="3"/>
                    </a:lnTo>
                    <a:lnTo>
                      <a:pt x="395" y="5"/>
                    </a:lnTo>
                    <a:lnTo>
                      <a:pt x="402" y="5"/>
                    </a:lnTo>
                    <a:lnTo>
                      <a:pt x="407" y="6"/>
                    </a:lnTo>
                    <a:lnTo>
                      <a:pt x="413" y="6"/>
                    </a:lnTo>
                    <a:lnTo>
                      <a:pt x="420" y="7"/>
                    </a:lnTo>
                    <a:lnTo>
                      <a:pt x="426" y="7"/>
                    </a:lnTo>
                    <a:lnTo>
                      <a:pt x="433" y="9"/>
                    </a:lnTo>
                    <a:lnTo>
                      <a:pt x="438" y="10"/>
                    </a:lnTo>
                    <a:lnTo>
                      <a:pt x="444" y="12"/>
                    </a:lnTo>
                    <a:lnTo>
                      <a:pt x="449" y="12"/>
                    </a:lnTo>
                    <a:lnTo>
                      <a:pt x="455" y="13"/>
                    </a:lnTo>
                    <a:lnTo>
                      <a:pt x="461" y="15"/>
                    </a:lnTo>
                    <a:lnTo>
                      <a:pt x="466" y="15"/>
                    </a:lnTo>
                    <a:lnTo>
                      <a:pt x="472" y="16"/>
                    </a:lnTo>
                    <a:lnTo>
                      <a:pt x="478" y="17"/>
                    </a:lnTo>
                    <a:lnTo>
                      <a:pt x="482" y="19"/>
                    </a:lnTo>
                    <a:lnTo>
                      <a:pt x="487" y="20"/>
                    </a:lnTo>
                    <a:lnTo>
                      <a:pt x="493" y="20"/>
                    </a:lnTo>
                    <a:lnTo>
                      <a:pt x="497" y="22"/>
                    </a:lnTo>
                    <a:lnTo>
                      <a:pt x="501" y="22"/>
                    </a:lnTo>
                    <a:lnTo>
                      <a:pt x="507" y="23"/>
                    </a:lnTo>
                    <a:lnTo>
                      <a:pt x="511" y="25"/>
                    </a:lnTo>
                    <a:lnTo>
                      <a:pt x="515" y="26"/>
                    </a:lnTo>
                    <a:lnTo>
                      <a:pt x="520" y="27"/>
                    </a:lnTo>
                    <a:lnTo>
                      <a:pt x="524" y="27"/>
                    </a:lnTo>
                    <a:lnTo>
                      <a:pt x="528" y="29"/>
                    </a:lnTo>
                    <a:lnTo>
                      <a:pt x="532" y="30"/>
                    </a:lnTo>
                    <a:lnTo>
                      <a:pt x="535" y="30"/>
                    </a:lnTo>
                    <a:lnTo>
                      <a:pt x="539" y="32"/>
                    </a:lnTo>
                    <a:lnTo>
                      <a:pt x="543" y="33"/>
                    </a:lnTo>
                    <a:lnTo>
                      <a:pt x="548" y="35"/>
                    </a:lnTo>
                    <a:lnTo>
                      <a:pt x="552" y="35"/>
                    </a:lnTo>
                    <a:lnTo>
                      <a:pt x="557" y="37"/>
                    </a:lnTo>
                    <a:lnTo>
                      <a:pt x="562" y="39"/>
                    </a:lnTo>
                    <a:lnTo>
                      <a:pt x="567" y="40"/>
                    </a:lnTo>
                    <a:lnTo>
                      <a:pt x="570" y="40"/>
                    </a:lnTo>
                    <a:lnTo>
                      <a:pt x="573" y="42"/>
                    </a:lnTo>
                    <a:lnTo>
                      <a:pt x="574" y="42"/>
                    </a:lnTo>
                    <a:lnTo>
                      <a:pt x="574" y="43"/>
                    </a:lnTo>
                    <a:lnTo>
                      <a:pt x="634" y="59"/>
                    </a:lnTo>
                    <a:lnTo>
                      <a:pt x="646" y="76"/>
                    </a:lnTo>
                    <a:lnTo>
                      <a:pt x="644" y="78"/>
                    </a:lnTo>
                    <a:lnTo>
                      <a:pt x="640" y="82"/>
                    </a:lnTo>
                    <a:lnTo>
                      <a:pt x="637" y="83"/>
                    </a:lnTo>
                    <a:lnTo>
                      <a:pt x="633" y="85"/>
                    </a:lnTo>
                    <a:lnTo>
                      <a:pt x="629" y="86"/>
                    </a:lnTo>
                    <a:lnTo>
                      <a:pt x="623" y="88"/>
                    </a:lnTo>
                    <a:lnTo>
                      <a:pt x="619" y="88"/>
                    </a:lnTo>
                    <a:lnTo>
                      <a:pt x="615" y="88"/>
                    </a:lnTo>
                    <a:lnTo>
                      <a:pt x="609" y="88"/>
                    </a:lnTo>
                    <a:lnTo>
                      <a:pt x="604" y="88"/>
                    </a:lnTo>
                    <a:lnTo>
                      <a:pt x="601" y="88"/>
                    </a:lnTo>
                    <a:lnTo>
                      <a:pt x="597" y="88"/>
                    </a:lnTo>
                    <a:lnTo>
                      <a:pt x="592" y="88"/>
                    </a:lnTo>
                    <a:lnTo>
                      <a:pt x="590" y="88"/>
                    </a:lnTo>
                    <a:lnTo>
                      <a:pt x="585" y="88"/>
                    </a:lnTo>
                    <a:lnTo>
                      <a:pt x="581" y="88"/>
                    </a:lnTo>
                    <a:lnTo>
                      <a:pt x="578" y="88"/>
                    </a:lnTo>
                    <a:lnTo>
                      <a:pt x="574" y="88"/>
                    </a:lnTo>
                    <a:lnTo>
                      <a:pt x="570" y="88"/>
                    </a:lnTo>
                    <a:lnTo>
                      <a:pt x="566" y="88"/>
                    </a:lnTo>
                    <a:lnTo>
                      <a:pt x="562" y="88"/>
                    </a:lnTo>
                    <a:lnTo>
                      <a:pt x="559" y="88"/>
                    </a:lnTo>
                    <a:lnTo>
                      <a:pt x="553" y="88"/>
                    </a:lnTo>
                    <a:lnTo>
                      <a:pt x="549" y="88"/>
                    </a:lnTo>
                    <a:lnTo>
                      <a:pt x="546" y="88"/>
                    </a:lnTo>
                    <a:lnTo>
                      <a:pt x="542" y="88"/>
                    </a:lnTo>
                    <a:lnTo>
                      <a:pt x="538" y="88"/>
                    </a:lnTo>
                    <a:lnTo>
                      <a:pt x="534" y="88"/>
                    </a:lnTo>
                    <a:lnTo>
                      <a:pt x="529" y="88"/>
                    </a:lnTo>
                    <a:lnTo>
                      <a:pt x="527" y="88"/>
                    </a:lnTo>
                    <a:lnTo>
                      <a:pt x="522" y="88"/>
                    </a:lnTo>
                    <a:lnTo>
                      <a:pt x="518" y="88"/>
                    </a:lnTo>
                    <a:lnTo>
                      <a:pt x="515" y="88"/>
                    </a:lnTo>
                    <a:lnTo>
                      <a:pt x="513" y="88"/>
                    </a:lnTo>
                    <a:lnTo>
                      <a:pt x="508" y="86"/>
                    </a:lnTo>
                    <a:lnTo>
                      <a:pt x="503" y="86"/>
                    </a:lnTo>
                    <a:lnTo>
                      <a:pt x="500" y="86"/>
                    </a:lnTo>
                    <a:lnTo>
                      <a:pt x="497" y="86"/>
                    </a:lnTo>
                    <a:lnTo>
                      <a:pt x="493" y="86"/>
                    </a:lnTo>
                    <a:lnTo>
                      <a:pt x="490" y="88"/>
                    </a:lnTo>
                    <a:lnTo>
                      <a:pt x="486" y="88"/>
                    </a:lnTo>
                    <a:lnTo>
                      <a:pt x="480" y="88"/>
                    </a:lnTo>
                    <a:lnTo>
                      <a:pt x="476" y="88"/>
                    </a:lnTo>
                    <a:lnTo>
                      <a:pt x="472" y="89"/>
                    </a:lnTo>
                    <a:lnTo>
                      <a:pt x="466" y="89"/>
                    </a:lnTo>
                    <a:lnTo>
                      <a:pt x="462" y="89"/>
                    </a:lnTo>
                    <a:lnTo>
                      <a:pt x="456" y="91"/>
                    </a:lnTo>
                    <a:lnTo>
                      <a:pt x="451" y="91"/>
                    </a:lnTo>
                    <a:lnTo>
                      <a:pt x="445" y="91"/>
                    </a:lnTo>
                    <a:lnTo>
                      <a:pt x="440" y="91"/>
                    </a:lnTo>
                    <a:lnTo>
                      <a:pt x="433" y="91"/>
                    </a:lnTo>
                    <a:lnTo>
                      <a:pt x="427" y="92"/>
                    </a:lnTo>
                    <a:lnTo>
                      <a:pt x="420" y="92"/>
                    </a:lnTo>
                    <a:lnTo>
                      <a:pt x="413" y="92"/>
                    </a:lnTo>
                    <a:lnTo>
                      <a:pt x="406" y="93"/>
                    </a:lnTo>
                    <a:lnTo>
                      <a:pt x="400" y="95"/>
                    </a:lnTo>
                    <a:lnTo>
                      <a:pt x="392" y="95"/>
                    </a:lnTo>
                    <a:lnTo>
                      <a:pt x="385" y="96"/>
                    </a:lnTo>
                    <a:lnTo>
                      <a:pt x="378" y="96"/>
                    </a:lnTo>
                    <a:lnTo>
                      <a:pt x="371" y="98"/>
                    </a:lnTo>
                    <a:lnTo>
                      <a:pt x="363" y="98"/>
                    </a:lnTo>
                    <a:lnTo>
                      <a:pt x="356" y="99"/>
                    </a:lnTo>
                    <a:lnTo>
                      <a:pt x="347" y="101"/>
                    </a:lnTo>
                    <a:lnTo>
                      <a:pt x="342" y="102"/>
                    </a:lnTo>
                    <a:lnTo>
                      <a:pt x="333" y="102"/>
                    </a:lnTo>
                    <a:lnTo>
                      <a:pt x="325" y="103"/>
                    </a:lnTo>
                    <a:lnTo>
                      <a:pt x="316" y="103"/>
                    </a:lnTo>
                    <a:lnTo>
                      <a:pt x="308" y="105"/>
                    </a:lnTo>
                    <a:lnTo>
                      <a:pt x="301" y="105"/>
                    </a:lnTo>
                    <a:lnTo>
                      <a:pt x="293" y="106"/>
                    </a:lnTo>
                    <a:lnTo>
                      <a:pt x="284" y="108"/>
                    </a:lnTo>
                    <a:lnTo>
                      <a:pt x="277" y="109"/>
                    </a:lnTo>
                    <a:lnTo>
                      <a:pt x="269" y="111"/>
                    </a:lnTo>
                    <a:lnTo>
                      <a:pt x="260" y="111"/>
                    </a:lnTo>
                    <a:lnTo>
                      <a:pt x="253" y="112"/>
                    </a:lnTo>
                    <a:lnTo>
                      <a:pt x="245" y="113"/>
                    </a:lnTo>
                    <a:lnTo>
                      <a:pt x="237" y="115"/>
                    </a:lnTo>
                    <a:lnTo>
                      <a:pt x="230" y="116"/>
                    </a:lnTo>
                    <a:lnTo>
                      <a:pt x="221" y="118"/>
                    </a:lnTo>
                    <a:lnTo>
                      <a:pt x="214" y="119"/>
                    </a:lnTo>
                    <a:lnTo>
                      <a:pt x="206" y="121"/>
                    </a:lnTo>
                    <a:lnTo>
                      <a:pt x="197" y="122"/>
                    </a:lnTo>
                    <a:lnTo>
                      <a:pt x="190" y="123"/>
                    </a:lnTo>
                    <a:lnTo>
                      <a:pt x="182" y="125"/>
                    </a:lnTo>
                    <a:lnTo>
                      <a:pt x="175" y="126"/>
                    </a:lnTo>
                    <a:lnTo>
                      <a:pt x="168" y="128"/>
                    </a:lnTo>
                    <a:lnTo>
                      <a:pt x="161" y="129"/>
                    </a:lnTo>
                    <a:lnTo>
                      <a:pt x="154" y="132"/>
                    </a:lnTo>
                    <a:lnTo>
                      <a:pt x="146" y="132"/>
                    </a:lnTo>
                    <a:lnTo>
                      <a:pt x="140" y="133"/>
                    </a:lnTo>
                    <a:lnTo>
                      <a:pt x="133" y="135"/>
                    </a:lnTo>
                    <a:lnTo>
                      <a:pt x="126" y="138"/>
                    </a:lnTo>
                    <a:lnTo>
                      <a:pt x="119" y="139"/>
                    </a:lnTo>
                    <a:lnTo>
                      <a:pt x="113" y="141"/>
                    </a:lnTo>
                    <a:lnTo>
                      <a:pt x="108" y="144"/>
                    </a:lnTo>
                    <a:lnTo>
                      <a:pt x="102" y="145"/>
                    </a:lnTo>
                    <a:lnTo>
                      <a:pt x="85" y="128"/>
                    </a:lnTo>
                    <a:lnTo>
                      <a:pt x="88" y="126"/>
                    </a:lnTo>
                    <a:lnTo>
                      <a:pt x="90" y="126"/>
                    </a:lnTo>
                    <a:lnTo>
                      <a:pt x="92" y="125"/>
                    </a:lnTo>
                    <a:lnTo>
                      <a:pt x="95" y="125"/>
                    </a:lnTo>
                    <a:lnTo>
                      <a:pt x="99" y="125"/>
                    </a:lnTo>
                    <a:lnTo>
                      <a:pt x="102" y="123"/>
                    </a:lnTo>
                    <a:lnTo>
                      <a:pt x="106" y="122"/>
                    </a:lnTo>
                    <a:lnTo>
                      <a:pt x="109" y="121"/>
                    </a:lnTo>
                    <a:lnTo>
                      <a:pt x="115" y="121"/>
                    </a:lnTo>
                    <a:lnTo>
                      <a:pt x="120" y="119"/>
                    </a:lnTo>
                    <a:lnTo>
                      <a:pt x="126" y="118"/>
                    </a:lnTo>
                    <a:lnTo>
                      <a:pt x="132" y="118"/>
                    </a:lnTo>
                    <a:lnTo>
                      <a:pt x="137" y="116"/>
                    </a:lnTo>
                    <a:lnTo>
                      <a:pt x="143" y="115"/>
                    </a:lnTo>
                    <a:lnTo>
                      <a:pt x="150" y="113"/>
                    </a:lnTo>
                    <a:lnTo>
                      <a:pt x="155" y="112"/>
                    </a:lnTo>
                    <a:lnTo>
                      <a:pt x="164" y="111"/>
                    </a:lnTo>
                    <a:lnTo>
                      <a:pt x="171" y="109"/>
                    </a:lnTo>
                    <a:lnTo>
                      <a:pt x="178" y="108"/>
                    </a:lnTo>
                    <a:lnTo>
                      <a:pt x="186" y="106"/>
                    </a:lnTo>
                    <a:lnTo>
                      <a:pt x="195" y="105"/>
                    </a:lnTo>
                    <a:lnTo>
                      <a:pt x="202" y="103"/>
                    </a:lnTo>
                    <a:lnTo>
                      <a:pt x="210" y="102"/>
                    </a:lnTo>
                    <a:lnTo>
                      <a:pt x="218" y="101"/>
                    </a:lnTo>
                    <a:lnTo>
                      <a:pt x="228" y="99"/>
                    </a:lnTo>
                    <a:lnTo>
                      <a:pt x="237" y="98"/>
                    </a:lnTo>
                    <a:lnTo>
                      <a:pt x="245" y="96"/>
                    </a:lnTo>
                    <a:lnTo>
                      <a:pt x="255" y="95"/>
                    </a:lnTo>
                    <a:lnTo>
                      <a:pt x="265" y="93"/>
                    </a:lnTo>
                    <a:lnTo>
                      <a:pt x="273" y="91"/>
                    </a:lnTo>
                    <a:lnTo>
                      <a:pt x="281" y="89"/>
                    </a:lnTo>
                    <a:lnTo>
                      <a:pt x="291" y="88"/>
                    </a:lnTo>
                    <a:lnTo>
                      <a:pt x="301" y="86"/>
                    </a:lnTo>
                    <a:lnTo>
                      <a:pt x="311" y="85"/>
                    </a:lnTo>
                    <a:lnTo>
                      <a:pt x="321" y="83"/>
                    </a:lnTo>
                    <a:lnTo>
                      <a:pt x="329" y="82"/>
                    </a:lnTo>
                    <a:lnTo>
                      <a:pt x="340" y="82"/>
                    </a:lnTo>
                    <a:lnTo>
                      <a:pt x="349" y="79"/>
                    </a:lnTo>
                    <a:lnTo>
                      <a:pt x="358" y="79"/>
                    </a:lnTo>
                    <a:lnTo>
                      <a:pt x="368" y="78"/>
                    </a:lnTo>
                    <a:lnTo>
                      <a:pt x="378" y="78"/>
                    </a:lnTo>
                    <a:lnTo>
                      <a:pt x="388" y="76"/>
                    </a:lnTo>
                    <a:lnTo>
                      <a:pt x="398" y="75"/>
                    </a:lnTo>
                    <a:lnTo>
                      <a:pt x="407" y="73"/>
                    </a:lnTo>
                    <a:lnTo>
                      <a:pt x="416" y="73"/>
                    </a:lnTo>
                    <a:lnTo>
                      <a:pt x="426" y="72"/>
                    </a:lnTo>
                    <a:lnTo>
                      <a:pt x="434" y="72"/>
                    </a:lnTo>
                    <a:lnTo>
                      <a:pt x="442" y="70"/>
                    </a:lnTo>
                    <a:lnTo>
                      <a:pt x="452" y="70"/>
                    </a:lnTo>
                    <a:lnTo>
                      <a:pt x="461" y="70"/>
                    </a:lnTo>
                    <a:lnTo>
                      <a:pt x="471" y="70"/>
                    </a:lnTo>
                    <a:lnTo>
                      <a:pt x="479" y="70"/>
                    </a:lnTo>
                    <a:lnTo>
                      <a:pt x="487" y="70"/>
                    </a:lnTo>
                    <a:lnTo>
                      <a:pt x="496" y="70"/>
                    </a:lnTo>
                    <a:lnTo>
                      <a:pt x="504" y="70"/>
                    </a:lnTo>
                    <a:lnTo>
                      <a:pt x="511" y="70"/>
                    </a:lnTo>
                    <a:lnTo>
                      <a:pt x="520" y="72"/>
                    </a:lnTo>
                    <a:lnTo>
                      <a:pt x="527" y="72"/>
                    </a:lnTo>
                    <a:lnTo>
                      <a:pt x="534" y="73"/>
                    </a:lnTo>
                    <a:lnTo>
                      <a:pt x="541" y="75"/>
                    </a:lnTo>
                    <a:lnTo>
                      <a:pt x="548" y="76"/>
                    </a:lnTo>
                    <a:lnTo>
                      <a:pt x="546" y="75"/>
                    </a:lnTo>
                    <a:lnTo>
                      <a:pt x="542" y="73"/>
                    </a:lnTo>
                    <a:lnTo>
                      <a:pt x="539" y="70"/>
                    </a:lnTo>
                    <a:lnTo>
                      <a:pt x="535" y="70"/>
                    </a:lnTo>
                    <a:lnTo>
                      <a:pt x="531" y="69"/>
                    </a:lnTo>
                    <a:lnTo>
                      <a:pt x="527" y="68"/>
                    </a:lnTo>
                    <a:lnTo>
                      <a:pt x="522" y="66"/>
                    </a:lnTo>
                    <a:lnTo>
                      <a:pt x="520" y="65"/>
                    </a:lnTo>
                    <a:lnTo>
                      <a:pt x="515" y="63"/>
                    </a:lnTo>
                    <a:lnTo>
                      <a:pt x="513" y="63"/>
                    </a:lnTo>
                    <a:lnTo>
                      <a:pt x="508" y="62"/>
                    </a:lnTo>
                    <a:lnTo>
                      <a:pt x="504" y="62"/>
                    </a:lnTo>
                    <a:lnTo>
                      <a:pt x="500" y="60"/>
                    </a:lnTo>
                    <a:lnTo>
                      <a:pt x="496" y="59"/>
                    </a:lnTo>
                    <a:lnTo>
                      <a:pt x="490" y="58"/>
                    </a:lnTo>
                    <a:lnTo>
                      <a:pt x="485" y="58"/>
                    </a:lnTo>
                    <a:lnTo>
                      <a:pt x="479" y="56"/>
                    </a:lnTo>
                    <a:lnTo>
                      <a:pt x="473" y="56"/>
                    </a:lnTo>
                    <a:lnTo>
                      <a:pt x="468" y="55"/>
                    </a:lnTo>
                    <a:lnTo>
                      <a:pt x="461" y="55"/>
                    </a:lnTo>
                    <a:lnTo>
                      <a:pt x="455" y="55"/>
                    </a:lnTo>
                    <a:lnTo>
                      <a:pt x="448" y="55"/>
                    </a:lnTo>
                    <a:lnTo>
                      <a:pt x="441" y="53"/>
                    </a:lnTo>
                    <a:lnTo>
                      <a:pt x="434" y="53"/>
                    </a:lnTo>
                    <a:lnTo>
                      <a:pt x="426" y="52"/>
                    </a:lnTo>
                    <a:lnTo>
                      <a:pt x="417" y="52"/>
                    </a:lnTo>
                    <a:lnTo>
                      <a:pt x="409" y="52"/>
                    </a:lnTo>
                    <a:lnTo>
                      <a:pt x="400" y="52"/>
                    </a:lnTo>
                    <a:lnTo>
                      <a:pt x="392" y="52"/>
                    </a:lnTo>
                    <a:lnTo>
                      <a:pt x="382" y="53"/>
                    </a:lnTo>
                    <a:lnTo>
                      <a:pt x="372" y="53"/>
                    </a:lnTo>
                    <a:lnTo>
                      <a:pt x="363" y="53"/>
                    </a:lnTo>
                    <a:lnTo>
                      <a:pt x="353" y="53"/>
                    </a:lnTo>
                    <a:lnTo>
                      <a:pt x="342" y="55"/>
                    </a:lnTo>
                    <a:lnTo>
                      <a:pt x="330" y="55"/>
                    </a:lnTo>
                    <a:lnTo>
                      <a:pt x="319" y="56"/>
                    </a:lnTo>
                    <a:lnTo>
                      <a:pt x="308" y="58"/>
                    </a:lnTo>
                    <a:lnTo>
                      <a:pt x="297" y="59"/>
                    </a:lnTo>
                    <a:lnTo>
                      <a:pt x="283" y="60"/>
                    </a:lnTo>
                    <a:lnTo>
                      <a:pt x="270" y="62"/>
                    </a:lnTo>
                    <a:lnTo>
                      <a:pt x="258" y="63"/>
                    </a:lnTo>
                    <a:lnTo>
                      <a:pt x="244" y="66"/>
                    </a:lnTo>
                    <a:lnTo>
                      <a:pt x="230" y="68"/>
                    </a:lnTo>
                    <a:lnTo>
                      <a:pt x="216" y="70"/>
                    </a:lnTo>
                    <a:lnTo>
                      <a:pt x="202" y="72"/>
                    </a:lnTo>
                    <a:lnTo>
                      <a:pt x="186" y="76"/>
                    </a:lnTo>
                    <a:lnTo>
                      <a:pt x="171" y="78"/>
                    </a:lnTo>
                    <a:lnTo>
                      <a:pt x="155" y="82"/>
                    </a:lnTo>
                    <a:lnTo>
                      <a:pt x="139" y="85"/>
                    </a:lnTo>
                    <a:lnTo>
                      <a:pt x="122" y="89"/>
                    </a:lnTo>
                    <a:lnTo>
                      <a:pt x="105" y="92"/>
                    </a:lnTo>
                    <a:lnTo>
                      <a:pt x="88" y="96"/>
                    </a:lnTo>
                    <a:lnTo>
                      <a:pt x="70" y="101"/>
                    </a:lnTo>
                    <a:lnTo>
                      <a:pt x="52" y="105"/>
                    </a:lnTo>
                    <a:lnTo>
                      <a:pt x="38" y="89"/>
                    </a:lnTo>
                    <a:lnTo>
                      <a:pt x="39" y="88"/>
                    </a:lnTo>
                    <a:lnTo>
                      <a:pt x="42" y="88"/>
                    </a:lnTo>
                    <a:lnTo>
                      <a:pt x="45" y="86"/>
                    </a:lnTo>
                    <a:lnTo>
                      <a:pt x="50" y="85"/>
                    </a:lnTo>
                    <a:lnTo>
                      <a:pt x="55" y="83"/>
                    </a:lnTo>
                    <a:lnTo>
                      <a:pt x="57" y="83"/>
                    </a:lnTo>
                    <a:lnTo>
                      <a:pt x="62" y="82"/>
                    </a:lnTo>
                    <a:lnTo>
                      <a:pt x="66" y="80"/>
                    </a:lnTo>
                    <a:lnTo>
                      <a:pt x="70" y="79"/>
                    </a:lnTo>
                    <a:lnTo>
                      <a:pt x="76" y="79"/>
                    </a:lnTo>
                    <a:lnTo>
                      <a:pt x="81" y="78"/>
                    </a:lnTo>
                    <a:lnTo>
                      <a:pt x="88" y="78"/>
                    </a:lnTo>
                    <a:lnTo>
                      <a:pt x="94" y="75"/>
                    </a:lnTo>
                    <a:lnTo>
                      <a:pt x="99" y="73"/>
                    </a:lnTo>
                    <a:lnTo>
                      <a:pt x="105" y="72"/>
                    </a:lnTo>
                    <a:lnTo>
                      <a:pt x="112" y="70"/>
                    </a:lnTo>
                    <a:lnTo>
                      <a:pt x="119" y="70"/>
                    </a:lnTo>
                    <a:lnTo>
                      <a:pt x="126" y="69"/>
                    </a:lnTo>
                    <a:lnTo>
                      <a:pt x="134" y="68"/>
                    </a:lnTo>
                    <a:lnTo>
                      <a:pt x="143" y="66"/>
                    </a:lnTo>
                    <a:lnTo>
                      <a:pt x="150" y="63"/>
                    </a:lnTo>
                    <a:lnTo>
                      <a:pt x="157" y="63"/>
                    </a:lnTo>
                    <a:lnTo>
                      <a:pt x="165" y="62"/>
                    </a:lnTo>
                    <a:lnTo>
                      <a:pt x="175" y="60"/>
                    </a:lnTo>
                    <a:lnTo>
                      <a:pt x="182" y="58"/>
                    </a:lnTo>
                    <a:lnTo>
                      <a:pt x="192" y="56"/>
                    </a:lnTo>
                    <a:lnTo>
                      <a:pt x="202" y="55"/>
                    </a:lnTo>
                    <a:lnTo>
                      <a:pt x="210" y="55"/>
                    </a:lnTo>
                    <a:lnTo>
                      <a:pt x="220" y="53"/>
                    </a:lnTo>
                    <a:lnTo>
                      <a:pt x="228" y="52"/>
                    </a:lnTo>
                    <a:lnTo>
                      <a:pt x="238" y="50"/>
                    </a:lnTo>
                    <a:lnTo>
                      <a:pt x="248" y="49"/>
                    </a:lnTo>
                    <a:lnTo>
                      <a:pt x="256" y="48"/>
                    </a:lnTo>
                    <a:lnTo>
                      <a:pt x="267" y="46"/>
                    </a:lnTo>
                    <a:lnTo>
                      <a:pt x="276" y="45"/>
                    </a:lnTo>
                    <a:lnTo>
                      <a:pt x="287" y="45"/>
                    </a:lnTo>
                    <a:lnTo>
                      <a:pt x="295" y="43"/>
                    </a:lnTo>
                    <a:lnTo>
                      <a:pt x="307" y="43"/>
                    </a:lnTo>
                    <a:lnTo>
                      <a:pt x="316" y="42"/>
                    </a:lnTo>
                    <a:lnTo>
                      <a:pt x="326" y="40"/>
                    </a:lnTo>
                    <a:lnTo>
                      <a:pt x="336" y="40"/>
                    </a:lnTo>
                    <a:lnTo>
                      <a:pt x="347" y="39"/>
                    </a:lnTo>
                    <a:lnTo>
                      <a:pt x="356" y="39"/>
                    </a:lnTo>
                    <a:lnTo>
                      <a:pt x="367" y="39"/>
                    </a:lnTo>
                    <a:lnTo>
                      <a:pt x="377" y="37"/>
                    </a:lnTo>
                    <a:lnTo>
                      <a:pt x="386" y="37"/>
                    </a:lnTo>
                    <a:lnTo>
                      <a:pt x="396" y="37"/>
                    </a:lnTo>
                    <a:lnTo>
                      <a:pt x="406" y="37"/>
                    </a:lnTo>
                    <a:lnTo>
                      <a:pt x="416" y="37"/>
                    </a:lnTo>
                    <a:lnTo>
                      <a:pt x="426" y="37"/>
                    </a:lnTo>
                    <a:lnTo>
                      <a:pt x="435" y="37"/>
                    </a:lnTo>
                    <a:lnTo>
                      <a:pt x="445" y="39"/>
                    </a:lnTo>
                    <a:lnTo>
                      <a:pt x="454" y="39"/>
                    </a:lnTo>
                    <a:lnTo>
                      <a:pt x="464" y="39"/>
                    </a:lnTo>
                    <a:lnTo>
                      <a:pt x="473" y="39"/>
                    </a:lnTo>
                    <a:lnTo>
                      <a:pt x="483" y="40"/>
                    </a:lnTo>
                    <a:lnTo>
                      <a:pt x="492" y="42"/>
                    </a:lnTo>
                    <a:lnTo>
                      <a:pt x="500" y="43"/>
                    </a:lnTo>
                    <a:lnTo>
                      <a:pt x="510" y="45"/>
                    </a:lnTo>
                    <a:lnTo>
                      <a:pt x="518" y="46"/>
                    </a:lnTo>
                    <a:lnTo>
                      <a:pt x="517" y="46"/>
                    </a:lnTo>
                    <a:lnTo>
                      <a:pt x="515" y="45"/>
                    </a:lnTo>
                    <a:lnTo>
                      <a:pt x="513" y="43"/>
                    </a:lnTo>
                    <a:lnTo>
                      <a:pt x="510" y="43"/>
                    </a:lnTo>
                    <a:lnTo>
                      <a:pt x="504" y="40"/>
                    </a:lnTo>
                    <a:lnTo>
                      <a:pt x="499" y="39"/>
                    </a:lnTo>
                    <a:lnTo>
                      <a:pt x="494" y="37"/>
                    </a:lnTo>
                    <a:lnTo>
                      <a:pt x="492" y="36"/>
                    </a:lnTo>
                    <a:lnTo>
                      <a:pt x="487" y="36"/>
                    </a:lnTo>
                    <a:lnTo>
                      <a:pt x="485" y="35"/>
                    </a:lnTo>
                    <a:lnTo>
                      <a:pt x="479" y="33"/>
                    </a:lnTo>
                    <a:lnTo>
                      <a:pt x="475" y="33"/>
                    </a:lnTo>
                    <a:lnTo>
                      <a:pt x="469" y="30"/>
                    </a:lnTo>
                    <a:lnTo>
                      <a:pt x="465" y="30"/>
                    </a:lnTo>
                    <a:lnTo>
                      <a:pt x="459" y="29"/>
                    </a:lnTo>
                    <a:lnTo>
                      <a:pt x="454" y="27"/>
                    </a:lnTo>
                    <a:lnTo>
                      <a:pt x="448" y="27"/>
                    </a:lnTo>
                    <a:lnTo>
                      <a:pt x="442" y="26"/>
                    </a:lnTo>
                    <a:lnTo>
                      <a:pt x="435" y="25"/>
                    </a:lnTo>
                    <a:lnTo>
                      <a:pt x="428" y="25"/>
                    </a:lnTo>
                    <a:lnTo>
                      <a:pt x="421" y="23"/>
                    </a:lnTo>
                    <a:lnTo>
                      <a:pt x="416" y="22"/>
                    </a:lnTo>
                    <a:lnTo>
                      <a:pt x="407" y="22"/>
                    </a:lnTo>
                    <a:lnTo>
                      <a:pt x="402" y="20"/>
                    </a:lnTo>
                    <a:lnTo>
                      <a:pt x="393" y="19"/>
                    </a:lnTo>
                    <a:lnTo>
                      <a:pt x="386" y="19"/>
                    </a:lnTo>
                    <a:lnTo>
                      <a:pt x="377" y="17"/>
                    </a:lnTo>
                    <a:lnTo>
                      <a:pt x="368" y="17"/>
                    </a:lnTo>
                    <a:lnTo>
                      <a:pt x="360" y="16"/>
                    </a:lnTo>
                    <a:lnTo>
                      <a:pt x="351" y="16"/>
                    </a:lnTo>
                    <a:lnTo>
                      <a:pt x="342" y="16"/>
                    </a:lnTo>
                    <a:lnTo>
                      <a:pt x="333" y="15"/>
                    </a:lnTo>
                    <a:lnTo>
                      <a:pt x="323" y="15"/>
                    </a:lnTo>
                    <a:lnTo>
                      <a:pt x="314" y="15"/>
                    </a:lnTo>
                    <a:lnTo>
                      <a:pt x="302" y="15"/>
                    </a:lnTo>
                    <a:lnTo>
                      <a:pt x="293" y="15"/>
                    </a:lnTo>
                    <a:lnTo>
                      <a:pt x="283" y="15"/>
                    </a:lnTo>
                    <a:lnTo>
                      <a:pt x="273" y="16"/>
                    </a:lnTo>
                    <a:lnTo>
                      <a:pt x="262" y="16"/>
                    </a:lnTo>
                    <a:lnTo>
                      <a:pt x="249" y="17"/>
                    </a:lnTo>
                    <a:lnTo>
                      <a:pt x="238" y="17"/>
                    </a:lnTo>
                    <a:lnTo>
                      <a:pt x="228" y="19"/>
                    </a:lnTo>
                    <a:lnTo>
                      <a:pt x="216" y="20"/>
                    </a:lnTo>
                    <a:lnTo>
                      <a:pt x="203" y="22"/>
                    </a:lnTo>
                    <a:lnTo>
                      <a:pt x="190" y="22"/>
                    </a:lnTo>
                    <a:lnTo>
                      <a:pt x="179" y="25"/>
                    </a:lnTo>
                    <a:lnTo>
                      <a:pt x="167" y="26"/>
                    </a:lnTo>
                    <a:lnTo>
                      <a:pt x="154" y="27"/>
                    </a:lnTo>
                    <a:lnTo>
                      <a:pt x="140" y="30"/>
                    </a:lnTo>
                    <a:lnTo>
                      <a:pt x="127" y="33"/>
                    </a:lnTo>
                    <a:lnTo>
                      <a:pt x="113" y="35"/>
                    </a:lnTo>
                    <a:lnTo>
                      <a:pt x="101" y="37"/>
                    </a:lnTo>
                    <a:lnTo>
                      <a:pt x="87" y="40"/>
                    </a:lnTo>
                    <a:lnTo>
                      <a:pt x="73" y="45"/>
                    </a:lnTo>
                    <a:lnTo>
                      <a:pt x="57" y="49"/>
                    </a:lnTo>
                    <a:lnTo>
                      <a:pt x="43" y="52"/>
                    </a:lnTo>
                    <a:lnTo>
                      <a:pt x="29" y="56"/>
                    </a:lnTo>
                    <a:lnTo>
                      <a:pt x="15" y="60"/>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8" name="Freeform 51"/>
              <p:cNvSpPr>
                <a:spLocks/>
              </p:cNvSpPr>
              <p:nvPr/>
            </p:nvSpPr>
            <p:spPr bwMode="auto">
              <a:xfrm>
                <a:off x="858" y="2533"/>
                <a:ext cx="304" cy="84"/>
              </a:xfrm>
              <a:custGeom>
                <a:avLst/>
                <a:gdLst>
                  <a:gd name="T0" fmla="*/ 4 w 607"/>
                  <a:gd name="T1" fmla="*/ 6 h 167"/>
                  <a:gd name="T2" fmla="*/ 7 w 607"/>
                  <a:gd name="T3" fmla="*/ 5 h 167"/>
                  <a:gd name="T4" fmla="*/ 11 w 607"/>
                  <a:gd name="T5" fmla="*/ 3 h 167"/>
                  <a:gd name="T6" fmla="*/ 16 w 607"/>
                  <a:gd name="T7" fmla="*/ 2 h 167"/>
                  <a:gd name="T8" fmla="*/ 22 w 607"/>
                  <a:gd name="T9" fmla="*/ 1 h 167"/>
                  <a:gd name="T10" fmla="*/ 27 w 607"/>
                  <a:gd name="T11" fmla="*/ 0 h 167"/>
                  <a:gd name="T12" fmla="*/ 31 w 607"/>
                  <a:gd name="T13" fmla="*/ 0 h 167"/>
                  <a:gd name="T14" fmla="*/ 34 w 607"/>
                  <a:gd name="T15" fmla="*/ 1 h 167"/>
                  <a:gd name="T16" fmla="*/ 37 w 607"/>
                  <a:gd name="T17" fmla="*/ 1 h 167"/>
                  <a:gd name="T18" fmla="*/ 37 w 607"/>
                  <a:gd name="T19" fmla="*/ 2 h 167"/>
                  <a:gd name="T20" fmla="*/ 34 w 607"/>
                  <a:gd name="T21" fmla="*/ 2 h 167"/>
                  <a:gd name="T22" fmla="*/ 31 w 607"/>
                  <a:gd name="T23" fmla="*/ 2 h 167"/>
                  <a:gd name="T24" fmla="*/ 27 w 607"/>
                  <a:gd name="T25" fmla="*/ 2 h 167"/>
                  <a:gd name="T26" fmla="*/ 23 w 607"/>
                  <a:gd name="T27" fmla="*/ 2 h 167"/>
                  <a:gd name="T28" fmla="*/ 18 w 607"/>
                  <a:gd name="T29" fmla="*/ 3 h 167"/>
                  <a:gd name="T30" fmla="*/ 13 w 607"/>
                  <a:gd name="T31" fmla="*/ 4 h 167"/>
                  <a:gd name="T32" fmla="*/ 9 w 607"/>
                  <a:gd name="T33" fmla="*/ 5 h 167"/>
                  <a:gd name="T34" fmla="*/ 6 w 607"/>
                  <a:gd name="T35" fmla="*/ 6 h 167"/>
                  <a:gd name="T36" fmla="*/ 5 w 607"/>
                  <a:gd name="T37" fmla="*/ 7 h 167"/>
                  <a:gd name="T38" fmla="*/ 8 w 607"/>
                  <a:gd name="T39" fmla="*/ 6 h 167"/>
                  <a:gd name="T40" fmla="*/ 12 w 607"/>
                  <a:gd name="T41" fmla="*/ 5 h 167"/>
                  <a:gd name="T42" fmla="*/ 16 w 607"/>
                  <a:gd name="T43" fmla="*/ 5 h 167"/>
                  <a:gd name="T44" fmla="*/ 21 w 607"/>
                  <a:gd name="T45" fmla="*/ 4 h 167"/>
                  <a:gd name="T46" fmla="*/ 25 w 607"/>
                  <a:gd name="T47" fmla="*/ 4 h 167"/>
                  <a:gd name="T48" fmla="*/ 28 w 607"/>
                  <a:gd name="T49" fmla="*/ 4 h 167"/>
                  <a:gd name="T50" fmla="*/ 31 w 607"/>
                  <a:gd name="T51" fmla="*/ 4 h 167"/>
                  <a:gd name="T52" fmla="*/ 35 w 607"/>
                  <a:gd name="T53" fmla="*/ 4 h 167"/>
                  <a:gd name="T54" fmla="*/ 36 w 607"/>
                  <a:gd name="T55" fmla="*/ 6 h 167"/>
                  <a:gd name="T56" fmla="*/ 33 w 607"/>
                  <a:gd name="T57" fmla="*/ 5 h 167"/>
                  <a:gd name="T58" fmla="*/ 30 w 607"/>
                  <a:gd name="T59" fmla="*/ 5 h 167"/>
                  <a:gd name="T60" fmla="*/ 27 w 607"/>
                  <a:gd name="T61" fmla="*/ 5 h 167"/>
                  <a:gd name="T62" fmla="*/ 24 w 607"/>
                  <a:gd name="T63" fmla="*/ 5 h 167"/>
                  <a:gd name="T64" fmla="*/ 21 w 607"/>
                  <a:gd name="T65" fmla="*/ 5 h 167"/>
                  <a:gd name="T66" fmla="*/ 16 w 607"/>
                  <a:gd name="T67" fmla="*/ 6 h 167"/>
                  <a:gd name="T68" fmla="*/ 12 w 607"/>
                  <a:gd name="T69" fmla="*/ 7 h 167"/>
                  <a:gd name="T70" fmla="*/ 8 w 607"/>
                  <a:gd name="T71" fmla="*/ 8 h 167"/>
                  <a:gd name="T72" fmla="*/ 4 w 607"/>
                  <a:gd name="T73" fmla="*/ 9 h 167"/>
                  <a:gd name="T74" fmla="*/ 3 w 607"/>
                  <a:gd name="T75" fmla="*/ 9 h 167"/>
                  <a:gd name="T76" fmla="*/ 6 w 607"/>
                  <a:gd name="T77" fmla="*/ 9 h 167"/>
                  <a:gd name="T78" fmla="*/ 10 w 607"/>
                  <a:gd name="T79" fmla="*/ 8 h 167"/>
                  <a:gd name="T80" fmla="*/ 15 w 607"/>
                  <a:gd name="T81" fmla="*/ 7 h 167"/>
                  <a:gd name="T82" fmla="*/ 19 w 607"/>
                  <a:gd name="T83" fmla="*/ 7 h 167"/>
                  <a:gd name="T84" fmla="*/ 23 w 607"/>
                  <a:gd name="T85" fmla="*/ 7 h 167"/>
                  <a:gd name="T86" fmla="*/ 26 w 607"/>
                  <a:gd name="T87" fmla="*/ 6 h 167"/>
                  <a:gd name="T88" fmla="*/ 29 w 607"/>
                  <a:gd name="T89" fmla="*/ 6 h 167"/>
                  <a:gd name="T90" fmla="*/ 32 w 607"/>
                  <a:gd name="T91" fmla="*/ 6 h 167"/>
                  <a:gd name="T92" fmla="*/ 35 w 607"/>
                  <a:gd name="T93" fmla="*/ 6 h 167"/>
                  <a:gd name="T94" fmla="*/ 36 w 607"/>
                  <a:gd name="T95" fmla="*/ 8 h 167"/>
                  <a:gd name="T96" fmla="*/ 33 w 607"/>
                  <a:gd name="T97" fmla="*/ 7 h 167"/>
                  <a:gd name="T98" fmla="*/ 30 w 607"/>
                  <a:gd name="T99" fmla="*/ 7 h 167"/>
                  <a:gd name="T100" fmla="*/ 27 w 607"/>
                  <a:gd name="T101" fmla="*/ 7 h 167"/>
                  <a:gd name="T102" fmla="*/ 24 w 607"/>
                  <a:gd name="T103" fmla="*/ 8 h 167"/>
                  <a:gd name="T104" fmla="*/ 21 w 607"/>
                  <a:gd name="T105" fmla="*/ 8 h 167"/>
                  <a:gd name="T106" fmla="*/ 17 w 607"/>
                  <a:gd name="T107" fmla="*/ 8 h 167"/>
                  <a:gd name="T108" fmla="*/ 12 w 607"/>
                  <a:gd name="T109" fmla="*/ 9 h 167"/>
                  <a:gd name="T110" fmla="*/ 7 w 607"/>
                  <a:gd name="T111" fmla="*/ 10 h 167"/>
                  <a:gd name="T112" fmla="*/ 3 w 607"/>
                  <a:gd name="T113" fmla="*/ 10 h 167"/>
                  <a:gd name="T114" fmla="*/ 1 w 607"/>
                  <a:gd name="T115" fmla="*/ 11 h 167"/>
                  <a:gd name="T116" fmla="*/ 1 w 607"/>
                  <a:gd name="T117" fmla="*/ 10 h 167"/>
                  <a:gd name="T118" fmla="*/ 2 w 607"/>
                  <a:gd name="T119" fmla="*/ 8 h 1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7"/>
                  <a:gd name="T181" fmla="*/ 0 h 167"/>
                  <a:gd name="T182" fmla="*/ 607 w 607"/>
                  <a:gd name="T183" fmla="*/ 167 h 16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7" h="167">
                    <a:moveTo>
                      <a:pt x="12" y="110"/>
                    </a:moveTo>
                    <a:lnTo>
                      <a:pt x="14" y="108"/>
                    </a:lnTo>
                    <a:lnTo>
                      <a:pt x="19" y="106"/>
                    </a:lnTo>
                    <a:lnTo>
                      <a:pt x="22" y="104"/>
                    </a:lnTo>
                    <a:lnTo>
                      <a:pt x="26" y="101"/>
                    </a:lnTo>
                    <a:lnTo>
                      <a:pt x="32" y="100"/>
                    </a:lnTo>
                    <a:lnTo>
                      <a:pt x="39" y="97"/>
                    </a:lnTo>
                    <a:lnTo>
                      <a:pt x="42" y="96"/>
                    </a:lnTo>
                    <a:lnTo>
                      <a:pt x="44" y="94"/>
                    </a:lnTo>
                    <a:lnTo>
                      <a:pt x="49" y="93"/>
                    </a:lnTo>
                    <a:lnTo>
                      <a:pt x="51" y="91"/>
                    </a:lnTo>
                    <a:lnTo>
                      <a:pt x="56" y="88"/>
                    </a:lnTo>
                    <a:lnTo>
                      <a:pt x="60" y="87"/>
                    </a:lnTo>
                    <a:lnTo>
                      <a:pt x="64" y="85"/>
                    </a:lnTo>
                    <a:lnTo>
                      <a:pt x="68" y="84"/>
                    </a:lnTo>
                    <a:lnTo>
                      <a:pt x="72" y="81"/>
                    </a:lnTo>
                    <a:lnTo>
                      <a:pt x="78" y="80"/>
                    </a:lnTo>
                    <a:lnTo>
                      <a:pt x="82" y="78"/>
                    </a:lnTo>
                    <a:lnTo>
                      <a:pt x="88" y="75"/>
                    </a:lnTo>
                    <a:lnTo>
                      <a:pt x="92" y="74"/>
                    </a:lnTo>
                    <a:lnTo>
                      <a:pt x="98" y="73"/>
                    </a:lnTo>
                    <a:lnTo>
                      <a:pt x="103" y="70"/>
                    </a:lnTo>
                    <a:lnTo>
                      <a:pt x="109" y="68"/>
                    </a:lnTo>
                    <a:lnTo>
                      <a:pt x="114" y="67"/>
                    </a:lnTo>
                    <a:lnTo>
                      <a:pt x="120" y="64"/>
                    </a:lnTo>
                    <a:lnTo>
                      <a:pt x="126" y="61"/>
                    </a:lnTo>
                    <a:lnTo>
                      <a:pt x="133" y="60"/>
                    </a:lnTo>
                    <a:lnTo>
                      <a:pt x="138" y="58"/>
                    </a:lnTo>
                    <a:lnTo>
                      <a:pt x="144" y="55"/>
                    </a:lnTo>
                    <a:lnTo>
                      <a:pt x="151" y="54"/>
                    </a:lnTo>
                    <a:lnTo>
                      <a:pt x="158" y="53"/>
                    </a:lnTo>
                    <a:lnTo>
                      <a:pt x="163" y="50"/>
                    </a:lnTo>
                    <a:lnTo>
                      <a:pt x="170" y="47"/>
                    </a:lnTo>
                    <a:lnTo>
                      <a:pt x="176" y="45"/>
                    </a:lnTo>
                    <a:lnTo>
                      <a:pt x="184" y="44"/>
                    </a:lnTo>
                    <a:lnTo>
                      <a:pt x="191" y="41"/>
                    </a:lnTo>
                    <a:lnTo>
                      <a:pt x="198" y="40"/>
                    </a:lnTo>
                    <a:lnTo>
                      <a:pt x="205" y="38"/>
                    </a:lnTo>
                    <a:lnTo>
                      <a:pt x="214" y="35"/>
                    </a:lnTo>
                    <a:lnTo>
                      <a:pt x="221" y="34"/>
                    </a:lnTo>
                    <a:lnTo>
                      <a:pt x="226" y="32"/>
                    </a:lnTo>
                    <a:lnTo>
                      <a:pt x="235" y="30"/>
                    </a:lnTo>
                    <a:lnTo>
                      <a:pt x="242" y="28"/>
                    </a:lnTo>
                    <a:lnTo>
                      <a:pt x="250" y="27"/>
                    </a:lnTo>
                    <a:lnTo>
                      <a:pt x="257" y="24"/>
                    </a:lnTo>
                    <a:lnTo>
                      <a:pt x="266" y="22"/>
                    </a:lnTo>
                    <a:lnTo>
                      <a:pt x="274" y="21"/>
                    </a:lnTo>
                    <a:lnTo>
                      <a:pt x="281" y="20"/>
                    </a:lnTo>
                    <a:lnTo>
                      <a:pt x="288" y="17"/>
                    </a:lnTo>
                    <a:lnTo>
                      <a:pt x="296" y="15"/>
                    </a:lnTo>
                    <a:lnTo>
                      <a:pt x="305" y="14"/>
                    </a:lnTo>
                    <a:lnTo>
                      <a:pt x="313" y="12"/>
                    </a:lnTo>
                    <a:lnTo>
                      <a:pt x="322" y="12"/>
                    </a:lnTo>
                    <a:lnTo>
                      <a:pt x="330" y="11"/>
                    </a:lnTo>
                    <a:lnTo>
                      <a:pt x="338" y="10"/>
                    </a:lnTo>
                    <a:lnTo>
                      <a:pt x="347" y="8"/>
                    </a:lnTo>
                    <a:lnTo>
                      <a:pt x="354" y="7"/>
                    </a:lnTo>
                    <a:lnTo>
                      <a:pt x="362" y="7"/>
                    </a:lnTo>
                    <a:lnTo>
                      <a:pt x="371" y="5"/>
                    </a:lnTo>
                    <a:lnTo>
                      <a:pt x="378" y="4"/>
                    </a:lnTo>
                    <a:lnTo>
                      <a:pt x="385" y="4"/>
                    </a:lnTo>
                    <a:lnTo>
                      <a:pt x="393" y="2"/>
                    </a:lnTo>
                    <a:lnTo>
                      <a:pt x="400" y="2"/>
                    </a:lnTo>
                    <a:lnTo>
                      <a:pt x="407" y="1"/>
                    </a:lnTo>
                    <a:lnTo>
                      <a:pt x="414" y="1"/>
                    </a:lnTo>
                    <a:lnTo>
                      <a:pt x="421" y="0"/>
                    </a:lnTo>
                    <a:lnTo>
                      <a:pt x="428" y="0"/>
                    </a:lnTo>
                    <a:lnTo>
                      <a:pt x="434" y="0"/>
                    </a:lnTo>
                    <a:lnTo>
                      <a:pt x="441" y="0"/>
                    </a:lnTo>
                    <a:lnTo>
                      <a:pt x="446" y="0"/>
                    </a:lnTo>
                    <a:lnTo>
                      <a:pt x="453" y="0"/>
                    </a:lnTo>
                    <a:lnTo>
                      <a:pt x="459" y="0"/>
                    </a:lnTo>
                    <a:lnTo>
                      <a:pt x="466" y="0"/>
                    </a:lnTo>
                    <a:lnTo>
                      <a:pt x="472" y="0"/>
                    </a:lnTo>
                    <a:lnTo>
                      <a:pt x="479" y="0"/>
                    </a:lnTo>
                    <a:lnTo>
                      <a:pt x="483" y="0"/>
                    </a:lnTo>
                    <a:lnTo>
                      <a:pt x="488" y="0"/>
                    </a:lnTo>
                    <a:lnTo>
                      <a:pt x="494" y="0"/>
                    </a:lnTo>
                    <a:lnTo>
                      <a:pt x="500" y="0"/>
                    </a:lnTo>
                    <a:lnTo>
                      <a:pt x="505" y="0"/>
                    </a:lnTo>
                    <a:lnTo>
                      <a:pt x="511" y="0"/>
                    </a:lnTo>
                    <a:lnTo>
                      <a:pt x="515" y="0"/>
                    </a:lnTo>
                    <a:lnTo>
                      <a:pt x="521" y="1"/>
                    </a:lnTo>
                    <a:lnTo>
                      <a:pt x="525" y="1"/>
                    </a:lnTo>
                    <a:lnTo>
                      <a:pt x="529" y="1"/>
                    </a:lnTo>
                    <a:lnTo>
                      <a:pt x="533" y="2"/>
                    </a:lnTo>
                    <a:lnTo>
                      <a:pt x="539" y="2"/>
                    </a:lnTo>
                    <a:lnTo>
                      <a:pt x="543" y="2"/>
                    </a:lnTo>
                    <a:lnTo>
                      <a:pt x="546" y="2"/>
                    </a:lnTo>
                    <a:lnTo>
                      <a:pt x="550" y="4"/>
                    </a:lnTo>
                    <a:lnTo>
                      <a:pt x="554" y="4"/>
                    </a:lnTo>
                    <a:lnTo>
                      <a:pt x="558" y="4"/>
                    </a:lnTo>
                    <a:lnTo>
                      <a:pt x="561" y="5"/>
                    </a:lnTo>
                    <a:lnTo>
                      <a:pt x="565" y="5"/>
                    </a:lnTo>
                    <a:lnTo>
                      <a:pt x="568" y="7"/>
                    </a:lnTo>
                    <a:lnTo>
                      <a:pt x="574" y="7"/>
                    </a:lnTo>
                    <a:lnTo>
                      <a:pt x="579" y="7"/>
                    </a:lnTo>
                    <a:lnTo>
                      <a:pt x="585" y="8"/>
                    </a:lnTo>
                    <a:lnTo>
                      <a:pt x="591" y="10"/>
                    </a:lnTo>
                    <a:lnTo>
                      <a:pt x="593" y="10"/>
                    </a:lnTo>
                    <a:lnTo>
                      <a:pt x="598" y="11"/>
                    </a:lnTo>
                    <a:lnTo>
                      <a:pt x="600" y="11"/>
                    </a:lnTo>
                    <a:lnTo>
                      <a:pt x="603" y="12"/>
                    </a:lnTo>
                    <a:lnTo>
                      <a:pt x="606" y="12"/>
                    </a:lnTo>
                    <a:lnTo>
                      <a:pt x="607" y="14"/>
                    </a:lnTo>
                    <a:lnTo>
                      <a:pt x="603" y="25"/>
                    </a:lnTo>
                    <a:lnTo>
                      <a:pt x="602" y="25"/>
                    </a:lnTo>
                    <a:lnTo>
                      <a:pt x="599" y="24"/>
                    </a:lnTo>
                    <a:lnTo>
                      <a:pt x="595" y="24"/>
                    </a:lnTo>
                    <a:lnTo>
                      <a:pt x="592" y="24"/>
                    </a:lnTo>
                    <a:lnTo>
                      <a:pt x="588" y="22"/>
                    </a:lnTo>
                    <a:lnTo>
                      <a:pt x="585" y="22"/>
                    </a:lnTo>
                    <a:lnTo>
                      <a:pt x="579" y="21"/>
                    </a:lnTo>
                    <a:lnTo>
                      <a:pt x="574" y="21"/>
                    </a:lnTo>
                    <a:lnTo>
                      <a:pt x="567" y="20"/>
                    </a:lnTo>
                    <a:lnTo>
                      <a:pt x="561" y="20"/>
                    </a:lnTo>
                    <a:lnTo>
                      <a:pt x="558" y="20"/>
                    </a:lnTo>
                    <a:lnTo>
                      <a:pt x="554" y="20"/>
                    </a:lnTo>
                    <a:lnTo>
                      <a:pt x="551" y="20"/>
                    </a:lnTo>
                    <a:lnTo>
                      <a:pt x="547" y="20"/>
                    </a:lnTo>
                    <a:lnTo>
                      <a:pt x="543" y="20"/>
                    </a:lnTo>
                    <a:lnTo>
                      <a:pt x="540" y="20"/>
                    </a:lnTo>
                    <a:lnTo>
                      <a:pt x="536" y="20"/>
                    </a:lnTo>
                    <a:lnTo>
                      <a:pt x="532" y="20"/>
                    </a:lnTo>
                    <a:lnTo>
                      <a:pt x="526" y="18"/>
                    </a:lnTo>
                    <a:lnTo>
                      <a:pt x="522" y="18"/>
                    </a:lnTo>
                    <a:lnTo>
                      <a:pt x="518" y="18"/>
                    </a:lnTo>
                    <a:lnTo>
                      <a:pt x="514" y="18"/>
                    </a:lnTo>
                    <a:lnTo>
                      <a:pt x="508" y="18"/>
                    </a:lnTo>
                    <a:lnTo>
                      <a:pt x="504" y="18"/>
                    </a:lnTo>
                    <a:lnTo>
                      <a:pt x="498" y="18"/>
                    </a:lnTo>
                    <a:lnTo>
                      <a:pt x="494" y="18"/>
                    </a:lnTo>
                    <a:lnTo>
                      <a:pt x="488" y="18"/>
                    </a:lnTo>
                    <a:lnTo>
                      <a:pt x="483" y="18"/>
                    </a:lnTo>
                    <a:lnTo>
                      <a:pt x="477" y="18"/>
                    </a:lnTo>
                    <a:lnTo>
                      <a:pt x="472" y="18"/>
                    </a:lnTo>
                    <a:lnTo>
                      <a:pt x="466" y="18"/>
                    </a:lnTo>
                    <a:lnTo>
                      <a:pt x="460" y="18"/>
                    </a:lnTo>
                    <a:lnTo>
                      <a:pt x="455" y="18"/>
                    </a:lnTo>
                    <a:lnTo>
                      <a:pt x="449" y="20"/>
                    </a:lnTo>
                    <a:lnTo>
                      <a:pt x="442" y="20"/>
                    </a:lnTo>
                    <a:lnTo>
                      <a:pt x="437" y="20"/>
                    </a:lnTo>
                    <a:lnTo>
                      <a:pt x="430" y="20"/>
                    </a:lnTo>
                    <a:lnTo>
                      <a:pt x="424" y="20"/>
                    </a:lnTo>
                    <a:lnTo>
                      <a:pt x="417" y="20"/>
                    </a:lnTo>
                    <a:lnTo>
                      <a:pt x="411" y="20"/>
                    </a:lnTo>
                    <a:lnTo>
                      <a:pt x="404" y="21"/>
                    </a:lnTo>
                    <a:lnTo>
                      <a:pt x="399" y="22"/>
                    </a:lnTo>
                    <a:lnTo>
                      <a:pt x="390" y="22"/>
                    </a:lnTo>
                    <a:lnTo>
                      <a:pt x="385" y="24"/>
                    </a:lnTo>
                    <a:lnTo>
                      <a:pt x="376" y="24"/>
                    </a:lnTo>
                    <a:lnTo>
                      <a:pt x="371" y="25"/>
                    </a:lnTo>
                    <a:lnTo>
                      <a:pt x="362" y="25"/>
                    </a:lnTo>
                    <a:lnTo>
                      <a:pt x="355" y="27"/>
                    </a:lnTo>
                    <a:lnTo>
                      <a:pt x="348" y="27"/>
                    </a:lnTo>
                    <a:lnTo>
                      <a:pt x="341" y="30"/>
                    </a:lnTo>
                    <a:lnTo>
                      <a:pt x="334" y="30"/>
                    </a:lnTo>
                    <a:lnTo>
                      <a:pt x="327" y="31"/>
                    </a:lnTo>
                    <a:lnTo>
                      <a:pt x="319" y="32"/>
                    </a:lnTo>
                    <a:lnTo>
                      <a:pt x="312" y="34"/>
                    </a:lnTo>
                    <a:lnTo>
                      <a:pt x="303" y="34"/>
                    </a:lnTo>
                    <a:lnTo>
                      <a:pt x="296" y="35"/>
                    </a:lnTo>
                    <a:lnTo>
                      <a:pt x="289" y="37"/>
                    </a:lnTo>
                    <a:lnTo>
                      <a:pt x="282" y="40"/>
                    </a:lnTo>
                    <a:lnTo>
                      <a:pt x="275" y="40"/>
                    </a:lnTo>
                    <a:lnTo>
                      <a:pt x="268" y="41"/>
                    </a:lnTo>
                    <a:lnTo>
                      <a:pt x="261" y="42"/>
                    </a:lnTo>
                    <a:lnTo>
                      <a:pt x="254" y="45"/>
                    </a:lnTo>
                    <a:lnTo>
                      <a:pt x="247" y="47"/>
                    </a:lnTo>
                    <a:lnTo>
                      <a:pt x="242" y="48"/>
                    </a:lnTo>
                    <a:lnTo>
                      <a:pt x="235" y="50"/>
                    </a:lnTo>
                    <a:lnTo>
                      <a:pt x="228" y="53"/>
                    </a:lnTo>
                    <a:lnTo>
                      <a:pt x="221" y="54"/>
                    </a:lnTo>
                    <a:lnTo>
                      <a:pt x="215" y="55"/>
                    </a:lnTo>
                    <a:lnTo>
                      <a:pt x="208" y="57"/>
                    </a:lnTo>
                    <a:lnTo>
                      <a:pt x="201" y="58"/>
                    </a:lnTo>
                    <a:lnTo>
                      <a:pt x="194" y="60"/>
                    </a:lnTo>
                    <a:lnTo>
                      <a:pt x="189" y="61"/>
                    </a:lnTo>
                    <a:lnTo>
                      <a:pt x="183" y="64"/>
                    </a:lnTo>
                    <a:lnTo>
                      <a:pt x="177" y="65"/>
                    </a:lnTo>
                    <a:lnTo>
                      <a:pt x="170" y="67"/>
                    </a:lnTo>
                    <a:lnTo>
                      <a:pt x="165" y="68"/>
                    </a:lnTo>
                    <a:lnTo>
                      <a:pt x="159" y="71"/>
                    </a:lnTo>
                    <a:lnTo>
                      <a:pt x="155" y="73"/>
                    </a:lnTo>
                    <a:lnTo>
                      <a:pt x="148" y="74"/>
                    </a:lnTo>
                    <a:lnTo>
                      <a:pt x="142" y="77"/>
                    </a:lnTo>
                    <a:lnTo>
                      <a:pt x="138" y="78"/>
                    </a:lnTo>
                    <a:lnTo>
                      <a:pt x="134" y="81"/>
                    </a:lnTo>
                    <a:lnTo>
                      <a:pt x="128" y="81"/>
                    </a:lnTo>
                    <a:lnTo>
                      <a:pt x="123" y="83"/>
                    </a:lnTo>
                    <a:lnTo>
                      <a:pt x="117" y="85"/>
                    </a:lnTo>
                    <a:lnTo>
                      <a:pt x="114" y="87"/>
                    </a:lnTo>
                    <a:lnTo>
                      <a:pt x="109" y="88"/>
                    </a:lnTo>
                    <a:lnTo>
                      <a:pt x="105" y="90"/>
                    </a:lnTo>
                    <a:lnTo>
                      <a:pt x="100" y="91"/>
                    </a:lnTo>
                    <a:lnTo>
                      <a:pt x="96" y="94"/>
                    </a:lnTo>
                    <a:lnTo>
                      <a:pt x="92" y="96"/>
                    </a:lnTo>
                    <a:lnTo>
                      <a:pt x="88" y="96"/>
                    </a:lnTo>
                    <a:lnTo>
                      <a:pt x="84" y="97"/>
                    </a:lnTo>
                    <a:lnTo>
                      <a:pt x="81" y="98"/>
                    </a:lnTo>
                    <a:lnTo>
                      <a:pt x="75" y="101"/>
                    </a:lnTo>
                    <a:lnTo>
                      <a:pt x="68" y="104"/>
                    </a:lnTo>
                    <a:lnTo>
                      <a:pt x="63" y="106"/>
                    </a:lnTo>
                    <a:lnTo>
                      <a:pt x="58" y="108"/>
                    </a:lnTo>
                    <a:lnTo>
                      <a:pt x="54" y="110"/>
                    </a:lnTo>
                    <a:lnTo>
                      <a:pt x="54" y="111"/>
                    </a:lnTo>
                    <a:lnTo>
                      <a:pt x="58" y="110"/>
                    </a:lnTo>
                    <a:lnTo>
                      <a:pt x="64" y="108"/>
                    </a:lnTo>
                    <a:lnTo>
                      <a:pt x="68" y="107"/>
                    </a:lnTo>
                    <a:lnTo>
                      <a:pt x="71" y="107"/>
                    </a:lnTo>
                    <a:lnTo>
                      <a:pt x="75" y="106"/>
                    </a:lnTo>
                    <a:lnTo>
                      <a:pt x="79" y="106"/>
                    </a:lnTo>
                    <a:lnTo>
                      <a:pt x="82" y="103"/>
                    </a:lnTo>
                    <a:lnTo>
                      <a:pt x="86" y="103"/>
                    </a:lnTo>
                    <a:lnTo>
                      <a:pt x="91" y="101"/>
                    </a:lnTo>
                    <a:lnTo>
                      <a:pt x="95" y="100"/>
                    </a:lnTo>
                    <a:lnTo>
                      <a:pt x="100" y="98"/>
                    </a:lnTo>
                    <a:lnTo>
                      <a:pt x="105" y="97"/>
                    </a:lnTo>
                    <a:lnTo>
                      <a:pt x="110" y="96"/>
                    </a:lnTo>
                    <a:lnTo>
                      <a:pt x="116" y="96"/>
                    </a:lnTo>
                    <a:lnTo>
                      <a:pt x="121" y="93"/>
                    </a:lnTo>
                    <a:lnTo>
                      <a:pt x="126" y="91"/>
                    </a:lnTo>
                    <a:lnTo>
                      <a:pt x="131" y="90"/>
                    </a:lnTo>
                    <a:lnTo>
                      <a:pt x="138" y="88"/>
                    </a:lnTo>
                    <a:lnTo>
                      <a:pt x="144" y="88"/>
                    </a:lnTo>
                    <a:lnTo>
                      <a:pt x="149" y="87"/>
                    </a:lnTo>
                    <a:lnTo>
                      <a:pt x="155" y="85"/>
                    </a:lnTo>
                    <a:lnTo>
                      <a:pt x="162" y="84"/>
                    </a:lnTo>
                    <a:lnTo>
                      <a:pt x="168" y="81"/>
                    </a:lnTo>
                    <a:lnTo>
                      <a:pt x="173" y="81"/>
                    </a:lnTo>
                    <a:lnTo>
                      <a:pt x="180" y="80"/>
                    </a:lnTo>
                    <a:lnTo>
                      <a:pt x="186" y="78"/>
                    </a:lnTo>
                    <a:lnTo>
                      <a:pt x="193" y="75"/>
                    </a:lnTo>
                    <a:lnTo>
                      <a:pt x="200" y="74"/>
                    </a:lnTo>
                    <a:lnTo>
                      <a:pt x="205" y="74"/>
                    </a:lnTo>
                    <a:lnTo>
                      <a:pt x="212" y="73"/>
                    </a:lnTo>
                    <a:lnTo>
                      <a:pt x="219" y="70"/>
                    </a:lnTo>
                    <a:lnTo>
                      <a:pt x="226" y="70"/>
                    </a:lnTo>
                    <a:lnTo>
                      <a:pt x="232" y="68"/>
                    </a:lnTo>
                    <a:lnTo>
                      <a:pt x="239" y="67"/>
                    </a:lnTo>
                    <a:lnTo>
                      <a:pt x="246" y="65"/>
                    </a:lnTo>
                    <a:lnTo>
                      <a:pt x="253" y="65"/>
                    </a:lnTo>
                    <a:lnTo>
                      <a:pt x="260" y="64"/>
                    </a:lnTo>
                    <a:lnTo>
                      <a:pt x="267" y="63"/>
                    </a:lnTo>
                    <a:lnTo>
                      <a:pt x="273" y="61"/>
                    </a:lnTo>
                    <a:lnTo>
                      <a:pt x="280" y="61"/>
                    </a:lnTo>
                    <a:lnTo>
                      <a:pt x="285" y="60"/>
                    </a:lnTo>
                    <a:lnTo>
                      <a:pt x="292" y="60"/>
                    </a:lnTo>
                    <a:lnTo>
                      <a:pt x="298" y="58"/>
                    </a:lnTo>
                    <a:lnTo>
                      <a:pt x="305" y="57"/>
                    </a:lnTo>
                    <a:lnTo>
                      <a:pt x="310" y="57"/>
                    </a:lnTo>
                    <a:lnTo>
                      <a:pt x="317" y="57"/>
                    </a:lnTo>
                    <a:lnTo>
                      <a:pt x="323" y="55"/>
                    </a:lnTo>
                    <a:lnTo>
                      <a:pt x="330" y="54"/>
                    </a:lnTo>
                    <a:lnTo>
                      <a:pt x="336" y="54"/>
                    </a:lnTo>
                    <a:lnTo>
                      <a:pt x="343" y="54"/>
                    </a:lnTo>
                    <a:lnTo>
                      <a:pt x="348" y="54"/>
                    </a:lnTo>
                    <a:lnTo>
                      <a:pt x="354" y="54"/>
                    </a:lnTo>
                    <a:lnTo>
                      <a:pt x="359" y="54"/>
                    </a:lnTo>
                    <a:lnTo>
                      <a:pt x="365" y="54"/>
                    </a:lnTo>
                    <a:lnTo>
                      <a:pt x="371" y="54"/>
                    </a:lnTo>
                    <a:lnTo>
                      <a:pt x="375" y="54"/>
                    </a:lnTo>
                    <a:lnTo>
                      <a:pt x="381" y="54"/>
                    </a:lnTo>
                    <a:lnTo>
                      <a:pt x="386" y="54"/>
                    </a:lnTo>
                    <a:lnTo>
                      <a:pt x="392" y="54"/>
                    </a:lnTo>
                    <a:lnTo>
                      <a:pt x="396" y="55"/>
                    </a:lnTo>
                    <a:lnTo>
                      <a:pt x="402" y="55"/>
                    </a:lnTo>
                    <a:lnTo>
                      <a:pt x="407" y="55"/>
                    </a:lnTo>
                    <a:lnTo>
                      <a:pt x="411" y="55"/>
                    </a:lnTo>
                    <a:lnTo>
                      <a:pt x="417" y="55"/>
                    </a:lnTo>
                    <a:lnTo>
                      <a:pt x="421" y="55"/>
                    </a:lnTo>
                    <a:lnTo>
                      <a:pt x="427" y="57"/>
                    </a:lnTo>
                    <a:lnTo>
                      <a:pt x="431" y="57"/>
                    </a:lnTo>
                    <a:lnTo>
                      <a:pt x="437" y="57"/>
                    </a:lnTo>
                    <a:lnTo>
                      <a:pt x="441" y="57"/>
                    </a:lnTo>
                    <a:lnTo>
                      <a:pt x="446" y="58"/>
                    </a:lnTo>
                    <a:lnTo>
                      <a:pt x="452" y="58"/>
                    </a:lnTo>
                    <a:lnTo>
                      <a:pt x="456" y="58"/>
                    </a:lnTo>
                    <a:lnTo>
                      <a:pt x="460" y="58"/>
                    </a:lnTo>
                    <a:lnTo>
                      <a:pt x="466" y="58"/>
                    </a:lnTo>
                    <a:lnTo>
                      <a:pt x="469" y="58"/>
                    </a:lnTo>
                    <a:lnTo>
                      <a:pt x="474" y="60"/>
                    </a:lnTo>
                    <a:lnTo>
                      <a:pt x="479" y="60"/>
                    </a:lnTo>
                    <a:lnTo>
                      <a:pt x="483" y="60"/>
                    </a:lnTo>
                    <a:lnTo>
                      <a:pt x="487" y="60"/>
                    </a:lnTo>
                    <a:lnTo>
                      <a:pt x="491" y="60"/>
                    </a:lnTo>
                    <a:lnTo>
                      <a:pt x="495" y="61"/>
                    </a:lnTo>
                    <a:lnTo>
                      <a:pt x="500" y="61"/>
                    </a:lnTo>
                    <a:lnTo>
                      <a:pt x="504" y="61"/>
                    </a:lnTo>
                    <a:lnTo>
                      <a:pt x="507" y="61"/>
                    </a:lnTo>
                    <a:lnTo>
                      <a:pt x="511" y="61"/>
                    </a:lnTo>
                    <a:lnTo>
                      <a:pt x="515" y="63"/>
                    </a:lnTo>
                    <a:lnTo>
                      <a:pt x="522" y="63"/>
                    </a:lnTo>
                    <a:lnTo>
                      <a:pt x="529" y="63"/>
                    </a:lnTo>
                    <a:lnTo>
                      <a:pt x="535" y="64"/>
                    </a:lnTo>
                    <a:lnTo>
                      <a:pt x="542" y="64"/>
                    </a:lnTo>
                    <a:lnTo>
                      <a:pt x="547" y="64"/>
                    </a:lnTo>
                    <a:lnTo>
                      <a:pt x="553" y="65"/>
                    </a:lnTo>
                    <a:lnTo>
                      <a:pt x="557" y="65"/>
                    </a:lnTo>
                    <a:lnTo>
                      <a:pt x="563" y="67"/>
                    </a:lnTo>
                    <a:lnTo>
                      <a:pt x="565" y="67"/>
                    </a:lnTo>
                    <a:lnTo>
                      <a:pt x="570" y="67"/>
                    </a:lnTo>
                    <a:lnTo>
                      <a:pt x="572" y="67"/>
                    </a:lnTo>
                    <a:lnTo>
                      <a:pt x="575" y="68"/>
                    </a:lnTo>
                    <a:lnTo>
                      <a:pt x="578" y="68"/>
                    </a:lnTo>
                    <a:lnTo>
                      <a:pt x="579" y="68"/>
                    </a:lnTo>
                    <a:lnTo>
                      <a:pt x="577" y="83"/>
                    </a:lnTo>
                    <a:lnTo>
                      <a:pt x="574" y="83"/>
                    </a:lnTo>
                    <a:lnTo>
                      <a:pt x="571" y="81"/>
                    </a:lnTo>
                    <a:lnTo>
                      <a:pt x="567" y="81"/>
                    </a:lnTo>
                    <a:lnTo>
                      <a:pt x="564" y="81"/>
                    </a:lnTo>
                    <a:lnTo>
                      <a:pt x="560" y="81"/>
                    </a:lnTo>
                    <a:lnTo>
                      <a:pt x="556" y="81"/>
                    </a:lnTo>
                    <a:lnTo>
                      <a:pt x="550" y="80"/>
                    </a:lnTo>
                    <a:lnTo>
                      <a:pt x="544" y="80"/>
                    </a:lnTo>
                    <a:lnTo>
                      <a:pt x="537" y="78"/>
                    </a:lnTo>
                    <a:lnTo>
                      <a:pt x="532" y="78"/>
                    </a:lnTo>
                    <a:lnTo>
                      <a:pt x="528" y="78"/>
                    </a:lnTo>
                    <a:lnTo>
                      <a:pt x="525" y="78"/>
                    </a:lnTo>
                    <a:lnTo>
                      <a:pt x="521" y="77"/>
                    </a:lnTo>
                    <a:lnTo>
                      <a:pt x="518" y="77"/>
                    </a:lnTo>
                    <a:lnTo>
                      <a:pt x="514" y="77"/>
                    </a:lnTo>
                    <a:lnTo>
                      <a:pt x="509" y="77"/>
                    </a:lnTo>
                    <a:lnTo>
                      <a:pt x="507" y="77"/>
                    </a:lnTo>
                    <a:lnTo>
                      <a:pt x="502" y="77"/>
                    </a:lnTo>
                    <a:lnTo>
                      <a:pt x="498" y="75"/>
                    </a:lnTo>
                    <a:lnTo>
                      <a:pt x="494" y="75"/>
                    </a:lnTo>
                    <a:lnTo>
                      <a:pt x="490" y="75"/>
                    </a:lnTo>
                    <a:lnTo>
                      <a:pt x="486" y="75"/>
                    </a:lnTo>
                    <a:lnTo>
                      <a:pt x="480" y="74"/>
                    </a:lnTo>
                    <a:lnTo>
                      <a:pt x="477" y="74"/>
                    </a:lnTo>
                    <a:lnTo>
                      <a:pt x="472" y="74"/>
                    </a:lnTo>
                    <a:lnTo>
                      <a:pt x="467" y="74"/>
                    </a:lnTo>
                    <a:lnTo>
                      <a:pt x="463" y="74"/>
                    </a:lnTo>
                    <a:lnTo>
                      <a:pt x="459" y="74"/>
                    </a:lnTo>
                    <a:lnTo>
                      <a:pt x="453" y="74"/>
                    </a:lnTo>
                    <a:lnTo>
                      <a:pt x="449" y="74"/>
                    </a:lnTo>
                    <a:lnTo>
                      <a:pt x="445" y="74"/>
                    </a:lnTo>
                    <a:lnTo>
                      <a:pt x="439" y="74"/>
                    </a:lnTo>
                    <a:lnTo>
                      <a:pt x="435" y="74"/>
                    </a:lnTo>
                    <a:lnTo>
                      <a:pt x="431" y="74"/>
                    </a:lnTo>
                    <a:lnTo>
                      <a:pt x="427" y="73"/>
                    </a:lnTo>
                    <a:lnTo>
                      <a:pt x="421" y="73"/>
                    </a:lnTo>
                    <a:lnTo>
                      <a:pt x="416" y="73"/>
                    </a:lnTo>
                    <a:lnTo>
                      <a:pt x="411" y="73"/>
                    </a:lnTo>
                    <a:lnTo>
                      <a:pt x="407" y="73"/>
                    </a:lnTo>
                    <a:lnTo>
                      <a:pt x="402" y="73"/>
                    </a:lnTo>
                    <a:lnTo>
                      <a:pt x="397" y="73"/>
                    </a:lnTo>
                    <a:lnTo>
                      <a:pt x="393" y="73"/>
                    </a:lnTo>
                    <a:lnTo>
                      <a:pt x="388" y="73"/>
                    </a:lnTo>
                    <a:lnTo>
                      <a:pt x="383" y="73"/>
                    </a:lnTo>
                    <a:lnTo>
                      <a:pt x="378" y="73"/>
                    </a:lnTo>
                    <a:lnTo>
                      <a:pt x="374" y="74"/>
                    </a:lnTo>
                    <a:lnTo>
                      <a:pt x="368" y="74"/>
                    </a:lnTo>
                    <a:lnTo>
                      <a:pt x="364" y="74"/>
                    </a:lnTo>
                    <a:lnTo>
                      <a:pt x="359" y="74"/>
                    </a:lnTo>
                    <a:lnTo>
                      <a:pt x="355" y="74"/>
                    </a:lnTo>
                    <a:lnTo>
                      <a:pt x="350" y="74"/>
                    </a:lnTo>
                    <a:lnTo>
                      <a:pt x="345" y="74"/>
                    </a:lnTo>
                    <a:lnTo>
                      <a:pt x="340" y="74"/>
                    </a:lnTo>
                    <a:lnTo>
                      <a:pt x="334" y="75"/>
                    </a:lnTo>
                    <a:lnTo>
                      <a:pt x="329" y="75"/>
                    </a:lnTo>
                    <a:lnTo>
                      <a:pt x="323" y="75"/>
                    </a:lnTo>
                    <a:lnTo>
                      <a:pt x="317" y="77"/>
                    </a:lnTo>
                    <a:lnTo>
                      <a:pt x="313" y="78"/>
                    </a:lnTo>
                    <a:lnTo>
                      <a:pt x="306" y="78"/>
                    </a:lnTo>
                    <a:lnTo>
                      <a:pt x="301" y="80"/>
                    </a:lnTo>
                    <a:lnTo>
                      <a:pt x="294" y="80"/>
                    </a:lnTo>
                    <a:lnTo>
                      <a:pt x="288" y="81"/>
                    </a:lnTo>
                    <a:lnTo>
                      <a:pt x="281" y="81"/>
                    </a:lnTo>
                    <a:lnTo>
                      <a:pt x="275" y="83"/>
                    </a:lnTo>
                    <a:lnTo>
                      <a:pt x="268" y="84"/>
                    </a:lnTo>
                    <a:lnTo>
                      <a:pt x="263" y="85"/>
                    </a:lnTo>
                    <a:lnTo>
                      <a:pt x="256" y="87"/>
                    </a:lnTo>
                    <a:lnTo>
                      <a:pt x="250" y="88"/>
                    </a:lnTo>
                    <a:lnTo>
                      <a:pt x="243" y="88"/>
                    </a:lnTo>
                    <a:lnTo>
                      <a:pt x="236" y="90"/>
                    </a:lnTo>
                    <a:lnTo>
                      <a:pt x="229" y="91"/>
                    </a:lnTo>
                    <a:lnTo>
                      <a:pt x="224" y="93"/>
                    </a:lnTo>
                    <a:lnTo>
                      <a:pt x="217" y="94"/>
                    </a:lnTo>
                    <a:lnTo>
                      <a:pt x="210" y="96"/>
                    </a:lnTo>
                    <a:lnTo>
                      <a:pt x="203" y="97"/>
                    </a:lnTo>
                    <a:lnTo>
                      <a:pt x="197" y="98"/>
                    </a:lnTo>
                    <a:lnTo>
                      <a:pt x="190" y="101"/>
                    </a:lnTo>
                    <a:lnTo>
                      <a:pt x="183" y="103"/>
                    </a:lnTo>
                    <a:lnTo>
                      <a:pt x="176" y="104"/>
                    </a:lnTo>
                    <a:lnTo>
                      <a:pt x="170" y="106"/>
                    </a:lnTo>
                    <a:lnTo>
                      <a:pt x="163" y="107"/>
                    </a:lnTo>
                    <a:lnTo>
                      <a:pt x="158" y="108"/>
                    </a:lnTo>
                    <a:lnTo>
                      <a:pt x="151" y="110"/>
                    </a:lnTo>
                    <a:lnTo>
                      <a:pt x="145" y="111"/>
                    </a:lnTo>
                    <a:lnTo>
                      <a:pt x="138" y="113"/>
                    </a:lnTo>
                    <a:lnTo>
                      <a:pt x="133" y="116"/>
                    </a:lnTo>
                    <a:lnTo>
                      <a:pt x="127" y="116"/>
                    </a:lnTo>
                    <a:lnTo>
                      <a:pt x="121" y="117"/>
                    </a:lnTo>
                    <a:lnTo>
                      <a:pt x="116" y="118"/>
                    </a:lnTo>
                    <a:lnTo>
                      <a:pt x="110" y="121"/>
                    </a:lnTo>
                    <a:lnTo>
                      <a:pt x="105" y="121"/>
                    </a:lnTo>
                    <a:lnTo>
                      <a:pt x="99" y="123"/>
                    </a:lnTo>
                    <a:lnTo>
                      <a:pt x="93" y="124"/>
                    </a:lnTo>
                    <a:lnTo>
                      <a:pt x="89" y="126"/>
                    </a:lnTo>
                    <a:lnTo>
                      <a:pt x="84" y="127"/>
                    </a:lnTo>
                    <a:lnTo>
                      <a:pt x="79" y="128"/>
                    </a:lnTo>
                    <a:lnTo>
                      <a:pt x="75" y="128"/>
                    </a:lnTo>
                    <a:lnTo>
                      <a:pt x="71" y="131"/>
                    </a:lnTo>
                    <a:lnTo>
                      <a:pt x="67" y="131"/>
                    </a:lnTo>
                    <a:lnTo>
                      <a:pt x="63" y="133"/>
                    </a:lnTo>
                    <a:lnTo>
                      <a:pt x="60" y="133"/>
                    </a:lnTo>
                    <a:lnTo>
                      <a:pt x="56" y="134"/>
                    </a:lnTo>
                    <a:lnTo>
                      <a:pt x="50" y="136"/>
                    </a:lnTo>
                    <a:lnTo>
                      <a:pt x="44" y="138"/>
                    </a:lnTo>
                    <a:lnTo>
                      <a:pt x="40" y="138"/>
                    </a:lnTo>
                    <a:lnTo>
                      <a:pt x="37" y="140"/>
                    </a:lnTo>
                    <a:lnTo>
                      <a:pt x="36" y="141"/>
                    </a:lnTo>
                    <a:lnTo>
                      <a:pt x="39" y="141"/>
                    </a:lnTo>
                    <a:lnTo>
                      <a:pt x="42" y="140"/>
                    </a:lnTo>
                    <a:lnTo>
                      <a:pt x="46" y="140"/>
                    </a:lnTo>
                    <a:lnTo>
                      <a:pt x="49" y="138"/>
                    </a:lnTo>
                    <a:lnTo>
                      <a:pt x="51" y="138"/>
                    </a:lnTo>
                    <a:lnTo>
                      <a:pt x="54" y="137"/>
                    </a:lnTo>
                    <a:lnTo>
                      <a:pt x="58" y="137"/>
                    </a:lnTo>
                    <a:lnTo>
                      <a:pt x="61" y="136"/>
                    </a:lnTo>
                    <a:lnTo>
                      <a:pt x="65" y="136"/>
                    </a:lnTo>
                    <a:lnTo>
                      <a:pt x="70" y="136"/>
                    </a:lnTo>
                    <a:lnTo>
                      <a:pt x="75" y="136"/>
                    </a:lnTo>
                    <a:lnTo>
                      <a:pt x="79" y="134"/>
                    </a:lnTo>
                    <a:lnTo>
                      <a:pt x="84" y="133"/>
                    </a:lnTo>
                    <a:lnTo>
                      <a:pt x="89" y="131"/>
                    </a:lnTo>
                    <a:lnTo>
                      <a:pt x="95" y="131"/>
                    </a:lnTo>
                    <a:lnTo>
                      <a:pt x="100" y="130"/>
                    </a:lnTo>
                    <a:lnTo>
                      <a:pt x="106" y="128"/>
                    </a:lnTo>
                    <a:lnTo>
                      <a:pt x="112" y="128"/>
                    </a:lnTo>
                    <a:lnTo>
                      <a:pt x="117" y="128"/>
                    </a:lnTo>
                    <a:lnTo>
                      <a:pt x="123" y="127"/>
                    </a:lnTo>
                    <a:lnTo>
                      <a:pt x="128" y="126"/>
                    </a:lnTo>
                    <a:lnTo>
                      <a:pt x="135" y="124"/>
                    </a:lnTo>
                    <a:lnTo>
                      <a:pt x="142" y="124"/>
                    </a:lnTo>
                    <a:lnTo>
                      <a:pt x="148" y="123"/>
                    </a:lnTo>
                    <a:lnTo>
                      <a:pt x="155" y="123"/>
                    </a:lnTo>
                    <a:lnTo>
                      <a:pt x="162" y="121"/>
                    </a:lnTo>
                    <a:lnTo>
                      <a:pt x="169" y="121"/>
                    </a:lnTo>
                    <a:lnTo>
                      <a:pt x="175" y="120"/>
                    </a:lnTo>
                    <a:lnTo>
                      <a:pt x="182" y="118"/>
                    </a:lnTo>
                    <a:lnTo>
                      <a:pt x="189" y="117"/>
                    </a:lnTo>
                    <a:lnTo>
                      <a:pt x="196" y="116"/>
                    </a:lnTo>
                    <a:lnTo>
                      <a:pt x="203" y="116"/>
                    </a:lnTo>
                    <a:lnTo>
                      <a:pt x="210" y="114"/>
                    </a:lnTo>
                    <a:lnTo>
                      <a:pt x="217" y="113"/>
                    </a:lnTo>
                    <a:lnTo>
                      <a:pt x="224" y="113"/>
                    </a:lnTo>
                    <a:lnTo>
                      <a:pt x="231" y="111"/>
                    </a:lnTo>
                    <a:lnTo>
                      <a:pt x="238" y="110"/>
                    </a:lnTo>
                    <a:lnTo>
                      <a:pt x="245" y="108"/>
                    </a:lnTo>
                    <a:lnTo>
                      <a:pt x="252" y="108"/>
                    </a:lnTo>
                    <a:lnTo>
                      <a:pt x="257" y="107"/>
                    </a:lnTo>
                    <a:lnTo>
                      <a:pt x="264" y="107"/>
                    </a:lnTo>
                    <a:lnTo>
                      <a:pt x="271" y="106"/>
                    </a:lnTo>
                    <a:lnTo>
                      <a:pt x="278" y="106"/>
                    </a:lnTo>
                    <a:lnTo>
                      <a:pt x="285" y="104"/>
                    </a:lnTo>
                    <a:lnTo>
                      <a:pt x="291" y="104"/>
                    </a:lnTo>
                    <a:lnTo>
                      <a:pt x="298" y="103"/>
                    </a:lnTo>
                    <a:lnTo>
                      <a:pt x="303" y="101"/>
                    </a:lnTo>
                    <a:lnTo>
                      <a:pt x="309" y="101"/>
                    </a:lnTo>
                    <a:lnTo>
                      <a:pt x="315" y="101"/>
                    </a:lnTo>
                    <a:lnTo>
                      <a:pt x="320" y="100"/>
                    </a:lnTo>
                    <a:lnTo>
                      <a:pt x="327" y="100"/>
                    </a:lnTo>
                    <a:lnTo>
                      <a:pt x="333" y="98"/>
                    </a:lnTo>
                    <a:lnTo>
                      <a:pt x="338" y="98"/>
                    </a:lnTo>
                    <a:lnTo>
                      <a:pt x="343" y="97"/>
                    </a:lnTo>
                    <a:lnTo>
                      <a:pt x="348" y="97"/>
                    </a:lnTo>
                    <a:lnTo>
                      <a:pt x="352" y="97"/>
                    </a:lnTo>
                    <a:lnTo>
                      <a:pt x="358" y="97"/>
                    </a:lnTo>
                    <a:lnTo>
                      <a:pt x="362" y="97"/>
                    </a:lnTo>
                    <a:lnTo>
                      <a:pt x="367" y="97"/>
                    </a:lnTo>
                    <a:lnTo>
                      <a:pt x="371" y="96"/>
                    </a:lnTo>
                    <a:lnTo>
                      <a:pt x="374" y="96"/>
                    </a:lnTo>
                    <a:lnTo>
                      <a:pt x="378" y="96"/>
                    </a:lnTo>
                    <a:lnTo>
                      <a:pt x="382" y="96"/>
                    </a:lnTo>
                    <a:lnTo>
                      <a:pt x="386" y="96"/>
                    </a:lnTo>
                    <a:lnTo>
                      <a:pt x="390" y="96"/>
                    </a:lnTo>
                    <a:lnTo>
                      <a:pt x="395" y="96"/>
                    </a:lnTo>
                    <a:lnTo>
                      <a:pt x="400" y="96"/>
                    </a:lnTo>
                    <a:lnTo>
                      <a:pt x="403" y="94"/>
                    </a:lnTo>
                    <a:lnTo>
                      <a:pt x="407" y="94"/>
                    </a:lnTo>
                    <a:lnTo>
                      <a:pt x="413" y="94"/>
                    </a:lnTo>
                    <a:lnTo>
                      <a:pt x="417" y="94"/>
                    </a:lnTo>
                    <a:lnTo>
                      <a:pt x="421" y="94"/>
                    </a:lnTo>
                    <a:lnTo>
                      <a:pt x="425" y="94"/>
                    </a:lnTo>
                    <a:lnTo>
                      <a:pt x="430" y="94"/>
                    </a:lnTo>
                    <a:lnTo>
                      <a:pt x="434" y="94"/>
                    </a:lnTo>
                    <a:lnTo>
                      <a:pt x="438" y="94"/>
                    </a:lnTo>
                    <a:lnTo>
                      <a:pt x="442" y="94"/>
                    </a:lnTo>
                    <a:lnTo>
                      <a:pt x="446" y="94"/>
                    </a:lnTo>
                    <a:lnTo>
                      <a:pt x="451" y="94"/>
                    </a:lnTo>
                    <a:lnTo>
                      <a:pt x="455" y="94"/>
                    </a:lnTo>
                    <a:lnTo>
                      <a:pt x="459" y="94"/>
                    </a:lnTo>
                    <a:lnTo>
                      <a:pt x="463" y="94"/>
                    </a:lnTo>
                    <a:lnTo>
                      <a:pt x="467" y="94"/>
                    </a:lnTo>
                    <a:lnTo>
                      <a:pt x="472" y="94"/>
                    </a:lnTo>
                    <a:lnTo>
                      <a:pt x="476" y="94"/>
                    </a:lnTo>
                    <a:lnTo>
                      <a:pt x="480" y="94"/>
                    </a:lnTo>
                    <a:lnTo>
                      <a:pt x="484" y="94"/>
                    </a:lnTo>
                    <a:lnTo>
                      <a:pt x="488" y="94"/>
                    </a:lnTo>
                    <a:lnTo>
                      <a:pt x="493" y="94"/>
                    </a:lnTo>
                    <a:lnTo>
                      <a:pt x="495" y="94"/>
                    </a:lnTo>
                    <a:lnTo>
                      <a:pt x="500" y="96"/>
                    </a:lnTo>
                    <a:lnTo>
                      <a:pt x="504" y="96"/>
                    </a:lnTo>
                    <a:lnTo>
                      <a:pt x="507" y="96"/>
                    </a:lnTo>
                    <a:lnTo>
                      <a:pt x="511" y="96"/>
                    </a:lnTo>
                    <a:lnTo>
                      <a:pt x="514" y="96"/>
                    </a:lnTo>
                    <a:lnTo>
                      <a:pt x="521" y="96"/>
                    </a:lnTo>
                    <a:lnTo>
                      <a:pt x="528" y="96"/>
                    </a:lnTo>
                    <a:lnTo>
                      <a:pt x="533" y="96"/>
                    </a:lnTo>
                    <a:lnTo>
                      <a:pt x="539" y="96"/>
                    </a:lnTo>
                    <a:lnTo>
                      <a:pt x="544" y="96"/>
                    </a:lnTo>
                    <a:lnTo>
                      <a:pt x="550" y="96"/>
                    </a:lnTo>
                    <a:lnTo>
                      <a:pt x="553" y="96"/>
                    </a:lnTo>
                    <a:lnTo>
                      <a:pt x="557" y="96"/>
                    </a:lnTo>
                    <a:lnTo>
                      <a:pt x="560" y="96"/>
                    </a:lnTo>
                    <a:lnTo>
                      <a:pt x="564" y="96"/>
                    </a:lnTo>
                    <a:lnTo>
                      <a:pt x="567" y="96"/>
                    </a:lnTo>
                    <a:lnTo>
                      <a:pt x="570" y="97"/>
                    </a:lnTo>
                    <a:lnTo>
                      <a:pt x="570" y="100"/>
                    </a:lnTo>
                    <a:lnTo>
                      <a:pt x="572" y="106"/>
                    </a:lnTo>
                    <a:lnTo>
                      <a:pt x="572" y="108"/>
                    </a:lnTo>
                    <a:lnTo>
                      <a:pt x="572" y="111"/>
                    </a:lnTo>
                    <a:lnTo>
                      <a:pt x="571" y="113"/>
                    </a:lnTo>
                    <a:lnTo>
                      <a:pt x="568" y="114"/>
                    </a:lnTo>
                    <a:lnTo>
                      <a:pt x="564" y="113"/>
                    </a:lnTo>
                    <a:lnTo>
                      <a:pt x="558" y="113"/>
                    </a:lnTo>
                    <a:lnTo>
                      <a:pt x="554" y="111"/>
                    </a:lnTo>
                    <a:lnTo>
                      <a:pt x="551" y="111"/>
                    </a:lnTo>
                    <a:lnTo>
                      <a:pt x="546" y="111"/>
                    </a:lnTo>
                    <a:lnTo>
                      <a:pt x="542" y="111"/>
                    </a:lnTo>
                    <a:lnTo>
                      <a:pt x="535" y="111"/>
                    </a:lnTo>
                    <a:lnTo>
                      <a:pt x="529" y="111"/>
                    </a:lnTo>
                    <a:lnTo>
                      <a:pt x="523" y="111"/>
                    </a:lnTo>
                    <a:lnTo>
                      <a:pt x="516" y="111"/>
                    </a:lnTo>
                    <a:lnTo>
                      <a:pt x="514" y="111"/>
                    </a:lnTo>
                    <a:lnTo>
                      <a:pt x="509" y="111"/>
                    </a:lnTo>
                    <a:lnTo>
                      <a:pt x="507" y="111"/>
                    </a:lnTo>
                    <a:lnTo>
                      <a:pt x="502" y="111"/>
                    </a:lnTo>
                    <a:lnTo>
                      <a:pt x="500" y="111"/>
                    </a:lnTo>
                    <a:lnTo>
                      <a:pt x="495" y="111"/>
                    </a:lnTo>
                    <a:lnTo>
                      <a:pt x="491" y="111"/>
                    </a:lnTo>
                    <a:lnTo>
                      <a:pt x="488" y="111"/>
                    </a:lnTo>
                    <a:lnTo>
                      <a:pt x="484" y="111"/>
                    </a:lnTo>
                    <a:lnTo>
                      <a:pt x="480" y="111"/>
                    </a:lnTo>
                    <a:lnTo>
                      <a:pt x="476" y="111"/>
                    </a:lnTo>
                    <a:lnTo>
                      <a:pt x="472" y="111"/>
                    </a:lnTo>
                    <a:lnTo>
                      <a:pt x="467" y="111"/>
                    </a:lnTo>
                    <a:lnTo>
                      <a:pt x="463" y="111"/>
                    </a:lnTo>
                    <a:lnTo>
                      <a:pt x="459" y="111"/>
                    </a:lnTo>
                    <a:lnTo>
                      <a:pt x="455" y="111"/>
                    </a:lnTo>
                    <a:lnTo>
                      <a:pt x="451" y="111"/>
                    </a:lnTo>
                    <a:lnTo>
                      <a:pt x="446" y="111"/>
                    </a:lnTo>
                    <a:lnTo>
                      <a:pt x="442" y="111"/>
                    </a:lnTo>
                    <a:lnTo>
                      <a:pt x="438" y="111"/>
                    </a:lnTo>
                    <a:lnTo>
                      <a:pt x="434" y="111"/>
                    </a:lnTo>
                    <a:lnTo>
                      <a:pt x="430" y="111"/>
                    </a:lnTo>
                    <a:lnTo>
                      <a:pt x="425" y="111"/>
                    </a:lnTo>
                    <a:lnTo>
                      <a:pt x="421" y="111"/>
                    </a:lnTo>
                    <a:lnTo>
                      <a:pt x="417" y="111"/>
                    </a:lnTo>
                    <a:lnTo>
                      <a:pt x="413" y="111"/>
                    </a:lnTo>
                    <a:lnTo>
                      <a:pt x="407" y="111"/>
                    </a:lnTo>
                    <a:lnTo>
                      <a:pt x="404" y="111"/>
                    </a:lnTo>
                    <a:lnTo>
                      <a:pt x="400" y="111"/>
                    </a:lnTo>
                    <a:lnTo>
                      <a:pt x="395" y="113"/>
                    </a:lnTo>
                    <a:lnTo>
                      <a:pt x="390" y="113"/>
                    </a:lnTo>
                    <a:lnTo>
                      <a:pt x="388" y="113"/>
                    </a:lnTo>
                    <a:lnTo>
                      <a:pt x="382" y="113"/>
                    </a:lnTo>
                    <a:lnTo>
                      <a:pt x="379" y="113"/>
                    </a:lnTo>
                    <a:lnTo>
                      <a:pt x="374" y="113"/>
                    </a:lnTo>
                    <a:lnTo>
                      <a:pt x="371" y="114"/>
                    </a:lnTo>
                    <a:lnTo>
                      <a:pt x="367" y="114"/>
                    </a:lnTo>
                    <a:lnTo>
                      <a:pt x="362" y="114"/>
                    </a:lnTo>
                    <a:lnTo>
                      <a:pt x="359" y="114"/>
                    </a:lnTo>
                    <a:lnTo>
                      <a:pt x="355" y="116"/>
                    </a:lnTo>
                    <a:lnTo>
                      <a:pt x="351" y="116"/>
                    </a:lnTo>
                    <a:lnTo>
                      <a:pt x="347" y="116"/>
                    </a:lnTo>
                    <a:lnTo>
                      <a:pt x="341" y="116"/>
                    </a:lnTo>
                    <a:lnTo>
                      <a:pt x="337" y="116"/>
                    </a:lnTo>
                    <a:lnTo>
                      <a:pt x="331" y="116"/>
                    </a:lnTo>
                    <a:lnTo>
                      <a:pt x="327" y="117"/>
                    </a:lnTo>
                    <a:lnTo>
                      <a:pt x="320" y="117"/>
                    </a:lnTo>
                    <a:lnTo>
                      <a:pt x="316" y="118"/>
                    </a:lnTo>
                    <a:lnTo>
                      <a:pt x="309" y="118"/>
                    </a:lnTo>
                    <a:lnTo>
                      <a:pt x="303" y="120"/>
                    </a:lnTo>
                    <a:lnTo>
                      <a:pt x="298" y="120"/>
                    </a:lnTo>
                    <a:lnTo>
                      <a:pt x="291" y="121"/>
                    </a:lnTo>
                    <a:lnTo>
                      <a:pt x="284" y="121"/>
                    </a:lnTo>
                    <a:lnTo>
                      <a:pt x="278" y="123"/>
                    </a:lnTo>
                    <a:lnTo>
                      <a:pt x="271" y="123"/>
                    </a:lnTo>
                    <a:lnTo>
                      <a:pt x="266" y="124"/>
                    </a:lnTo>
                    <a:lnTo>
                      <a:pt x="257" y="126"/>
                    </a:lnTo>
                    <a:lnTo>
                      <a:pt x="250" y="127"/>
                    </a:lnTo>
                    <a:lnTo>
                      <a:pt x="243" y="127"/>
                    </a:lnTo>
                    <a:lnTo>
                      <a:pt x="236" y="128"/>
                    </a:lnTo>
                    <a:lnTo>
                      <a:pt x="228" y="128"/>
                    </a:lnTo>
                    <a:lnTo>
                      <a:pt x="222" y="130"/>
                    </a:lnTo>
                    <a:lnTo>
                      <a:pt x="214" y="131"/>
                    </a:lnTo>
                    <a:lnTo>
                      <a:pt x="207" y="133"/>
                    </a:lnTo>
                    <a:lnTo>
                      <a:pt x="200" y="134"/>
                    </a:lnTo>
                    <a:lnTo>
                      <a:pt x="191" y="136"/>
                    </a:lnTo>
                    <a:lnTo>
                      <a:pt x="184" y="136"/>
                    </a:lnTo>
                    <a:lnTo>
                      <a:pt x="176" y="137"/>
                    </a:lnTo>
                    <a:lnTo>
                      <a:pt x="169" y="138"/>
                    </a:lnTo>
                    <a:lnTo>
                      <a:pt x="162" y="140"/>
                    </a:lnTo>
                    <a:lnTo>
                      <a:pt x="155" y="141"/>
                    </a:lnTo>
                    <a:lnTo>
                      <a:pt x="148" y="143"/>
                    </a:lnTo>
                    <a:lnTo>
                      <a:pt x="140" y="144"/>
                    </a:lnTo>
                    <a:lnTo>
                      <a:pt x="133" y="144"/>
                    </a:lnTo>
                    <a:lnTo>
                      <a:pt x="126" y="146"/>
                    </a:lnTo>
                    <a:lnTo>
                      <a:pt x="119" y="147"/>
                    </a:lnTo>
                    <a:lnTo>
                      <a:pt x="110" y="147"/>
                    </a:lnTo>
                    <a:lnTo>
                      <a:pt x="105" y="149"/>
                    </a:lnTo>
                    <a:lnTo>
                      <a:pt x="98" y="150"/>
                    </a:lnTo>
                    <a:lnTo>
                      <a:pt x="91" y="151"/>
                    </a:lnTo>
                    <a:lnTo>
                      <a:pt x="84" y="151"/>
                    </a:lnTo>
                    <a:lnTo>
                      <a:pt x="78" y="153"/>
                    </a:lnTo>
                    <a:lnTo>
                      <a:pt x="72" y="154"/>
                    </a:lnTo>
                    <a:lnTo>
                      <a:pt x="67" y="156"/>
                    </a:lnTo>
                    <a:lnTo>
                      <a:pt x="61" y="156"/>
                    </a:lnTo>
                    <a:lnTo>
                      <a:pt x="54" y="157"/>
                    </a:lnTo>
                    <a:lnTo>
                      <a:pt x="49" y="157"/>
                    </a:lnTo>
                    <a:lnTo>
                      <a:pt x="44" y="159"/>
                    </a:lnTo>
                    <a:lnTo>
                      <a:pt x="39" y="159"/>
                    </a:lnTo>
                    <a:lnTo>
                      <a:pt x="35" y="160"/>
                    </a:lnTo>
                    <a:lnTo>
                      <a:pt x="30" y="160"/>
                    </a:lnTo>
                    <a:lnTo>
                      <a:pt x="26" y="161"/>
                    </a:lnTo>
                    <a:lnTo>
                      <a:pt x="22" y="161"/>
                    </a:lnTo>
                    <a:lnTo>
                      <a:pt x="19" y="163"/>
                    </a:lnTo>
                    <a:lnTo>
                      <a:pt x="16" y="163"/>
                    </a:lnTo>
                    <a:lnTo>
                      <a:pt x="14" y="164"/>
                    </a:lnTo>
                    <a:lnTo>
                      <a:pt x="8" y="164"/>
                    </a:lnTo>
                    <a:lnTo>
                      <a:pt x="4" y="166"/>
                    </a:lnTo>
                    <a:lnTo>
                      <a:pt x="2" y="166"/>
                    </a:lnTo>
                    <a:lnTo>
                      <a:pt x="2" y="167"/>
                    </a:lnTo>
                    <a:lnTo>
                      <a:pt x="1" y="164"/>
                    </a:lnTo>
                    <a:lnTo>
                      <a:pt x="0" y="160"/>
                    </a:lnTo>
                    <a:lnTo>
                      <a:pt x="0" y="157"/>
                    </a:lnTo>
                    <a:lnTo>
                      <a:pt x="2" y="154"/>
                    </a:lnTo>
                    <a:lnTo>
                      <a:pt x="4" y="153"/>
                    </a:lnTo>
                    <a:lnTo>
                      <a:pt x="7" y="151"/>
                    </a:lnTo>
                    <a:lnTo>
                      <a:pt x="9" y="151"/>
                    </a:lnTo>
                    <a:lnTo>
                      <a:pt x="15" y="150"/>
                    </a:lnTo>
                    <a:lnTo>
                      <a:pt x="14" y="150"/>
                    </a:lnTo>
                    <a:lnTo>
                      <a:pt x="11" y="149"/>
                    </a:lnTo>
                    <a:lnTo>
                      <a:pt x="9" y="146"/>
                    </a:lnTo>
                    <a:lnTo>
                      <a:pt x="8" y="144"/>
                    </a:lnTo>
                    <a:lnTo>
                      <a:pt x="8" y="140"/>
                    </a:lnTo>
                    <a:lnTo>
                      <a:pt x="11" y="136"/>
                    </a:lnTo>
                    <a:lnTo>
                      <a:pt x="14" y="134"/>
                    </a:lnTo>
                    <a:lnTo>
                      <a:pt x="18" y="131"/>
                    </a:lnTo>
                    <a:lnTo>
                      <a:pt x="21" y="130"/>
                    </a:lnTo>
                    <a:lnTo>
                      <a:pt x="23" y="130"/>
                    </a:lnTo>
                    <a:lnTo>
                      <a:pt x="26" y="128"/>
                    </a:lnTo>
                    <a:lnTo>
                      <a:pt x="30" y="128"/>
                    </a:lnTo>
                    <a:lnTo>
                      <a:pt x="29" y="128"/>
                    </a:lnTo>
                    <a:lnTo>
                      <a:pt x="28" y="128"/>
                    </a:lnTo>
                    <a:lnTo>
                      <a:pt x="23" y="128"/>
                    </a:lnTo>
                    <a:lnTo>
                      <a:pt x="21" y="128"/>
                    </a:lnTo>
                    <a:lnTo>
                      <a:pt x="16" y="127"/>
                    </a:lnTo>
                    <a:lnTo>
                      <a:pt x="14" y="126"/>
                    </a:lnTo>
                    <a:lnTo>
                      <a:pt x="9" y="124"/>
                    </a:lnTo>
                    <a:lnTo>
                      <a:pt x="8" y="123"/>
                    </a:lnTo>
                    <a:lnTo>
                      <a:pt x="12"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09" name="Freeform 52"/>
              <p:cNvSpPr>
                <a:spLocks/>
              </p:cNvSpPr>
              <p:nvPr/>
            </p:nvSpPr>
            <p:spPr bwMode="auto">
              <a:xfrm>
                <a:off x="505" y="2480"/>
                <a:ext cx="12" cy="12"/>
              </a:xfrm>
              <a:custGeom>
                <a:avLst/>
                <a:gdLst>
                  <a:gd name="T0" fmla="*/ 2 w 24"/>
                  <a:gd name="T1" fmla="*/ 2 h 23"/>
                  <a:gd name="T2" fmla="*/ 2 w 24"/>
                  <a:gd name="T3" fmla="*/ 1 h 23"/>
                  <a:gd name="T4" fmla="*/ 2 w 24"/>
                  <a:gd name="T5" fmla="*/ 1 h 23"/>
                  <a:gd name="T6" fmla="*/ 2 w 24"/>
                  <a:gd name="T7" fmla="*/ 1 h 23"/>
                  <a:gd name="T8" fmla="*/ 1 w 24"/>
                  <a:gd name="T9" fmla="*/ 1 h 23"/>
                  <a:gd name="T10" fmla="*/ 1 w 24"/>
                  <a:gd name="T11" fmla="*/ 1 h 23"/>
                  <a:gd name="T12" fmla="*/ 1 w 24"/>
                  <a:gd name="T13" fmla="*/ 0 h 23"/>
                  <a:gd name="T14" fmla="*/ 1 w 24"/>
                  <a:gd name="T15" fmla="*/ 1 h 23"/>
                  <a:gd name="T16" fmla="*/ 1 w 24"/>
                  <a:gd name="T17" fmla="*/ 1 h 23"/>
                  <a:gd name="T18" fmla="*/ 0 w 24"/>
                  <a:gd name="T19" fmla="*/ 1 h 23"/>
                  <a:gd name="T20" fmla="*/ 0 w 24"/>
                  <a:gd name="T21" fmla="*/ 1 h 23"/>
                  <a:gd name="T22" fmla="*/ 1 w 24"/>
                  <a:gd name="T23" fmla="*/ 1 h 23"/>
                  <a:gd name="T24" fmla="*/ 1 w 24"/>
                  <a:gd name="T25" fmla="*/ 2 h 23"/>
                  <a:gd name="T26" fmla="*/ 1 w 24"/>
                  <a:gd name="T27" fmla="*/ 2 h 23"/>
                  <a:gd name="T28" fmla="*/ 1 w 24"/>
                  <a:gd name="T29" fmla="*/ 2 h 23"/>
                  <a:gd name="T30" fmla="*/ 2 w 24"/>
                  <a:gd name="T31" fmla="*/ 2 h 23"/>
                  <a:gd name="T32" fmla="*/ 2 w 24"/>
                  <a:gd name="T33" fmla="*/ 2 h 23"/>
                  <a:gd name="T34" fmla="*/ 2 w 24"/>
                  <a:gd name="T35" fmla="*/ 2 h 23"/>
                  <a:gd name="T36" fmla="*/ 2 w 24"/>
                  <a:gd name="T37" fmla="*/ 2 h 23"/>
                  <a:gd name="T38" fmla="*/ 2 w 24"/>
                  <a:gd name="T39" fmla="*/ 2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
                  <a:gd name="T61" fmla="*/ 0 h 23"/>
                  <a:gd name="T62" fmla="*/ 24 w 24"/>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 h="23">
                    <a:moveTo>
                      <a:pt x="24" y="19"/>
                    </a:moveTo>
                    <a:lnTo>
                      <a:pt x="23" y="16"/>
                    </a:lnTo>
                    <a:lnTo>
                      <a:pt x="21" y="13"/>
                    </a:lnTo>
                    <a:lnTo>
                      <a:pt x="19" y="11"/>
                    </a:lnTo>
                    <a:lnTo>
                      <a:pt x="16" y="8"/>
                    </a:lnTo>
                    <a:lnTo>
                      <a:pt x="12" y="2"/>
                    </a:lnTo>
                    <a:lnTo>
                      <a:pt x="7" y="0"/>
                    </a:lnTo>
                    <a:lnTo>
                      <a:pt x="5" y="2"/>
                    </a:lnTo>
                    <a:lnTo>
                      <a:pt x="2" y="5"/>
                    </a:lnTo>
                    <a:lnTo>
                      <a:pt x="0" y="8"/>
                    </a:lnTo>
                    <a:lnTo>
                      <a:pt x="0" y="12"/>
                    </a:lnTo>
                    <a:lnTo>
                      <a:pt x="5" y="15"/>
                    </a:lnTo>
                    <a:lnTo>
                      <a:pt x="7" y="19"/>
                    </a:lnTo>
                    <a:lnTo>
                      <a:pt x="12" y="22"/>
                    </a:lnTo>
                    <a:lnTo>
                      <a:pt x="16" y="23"/>
                    </a:lnTo>
                    <a:lnTo>
                      <a:pt x="20" y="22"/>
                    </a:lnTo>
                    <a:lnTo>
                      <a:pt x="21" y="21"/>
                    </a:lnTo>
                    <a:lnTo>
                      <a:pt x="2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0" name="Freeform 53"/>
              <p:cNvSpPr>
                <a:spLocks/>
              </p:cNvSpPr>
              <p:nvPr/>
            </p:nvSpPr>
            <p:spPr bwMode="auto">
              <a:xfrm>
                <a:off x="515" y="2483"/>
                <a:ext cx="51" cy="45"/>
              </a:xfrm>
              <a:custGeom>
                <a:avLst/>
                <a:gdLst>
                  <a:gd name="T0" fmla="*/ 0 w 101"/>
                  <a:gd name="T1" fmla="*/ 4 h 90"/>
                  <a:gd name="T2" fmla="*/ 0 w 101"/>
                  <a:gd name="T3" fmla="*/ 3 h 90"/>
                  <a:gd name="T4" fmla="*/ 1 w 101"/>
                  <a:gd name="T5" fmla="*/ 2 h 90"/>
                  <a:gd name="T6" fmla="*/ 1 w 101"/>
                  <a:gd name="T7" fmla="*/ 2 h 90"/>
                  <a:gd name="T8" fmla="*/ 2 w 101"/>
                  <a:gd name="T9" fmla="*/ 1 h 90"/>
                  <a:gd name="T10" fmla="*/ 3 w 101"/>
                  <a:gd name="T11" fmla="*/ 0 h 90"/>
                  <a:gd name="T12" fmla="*/ 4 w 101"/>
                  <a:gd name="T13" fmla="*/ 1 h 90"/>
                  <a:gd name="T14" fmla="*/ 5 w 101"/>
                  <a:gd name="T15" fmla="*/ 1 h 90"/>
                  <a:gd name="T16" fmla="*/ 6 w 101"/>
                  <a:gd name="T17" fmla="*/ 2 h 90"/>
                  <a:gd name="T18" fmla="*/ 6 w 101"/>
                  <a:gd name="T19" fmla="*/ 2 h 90"/>
                  <a:gd name="T20" fmla="*/ 7 w 101"/>
                  <a:gd name="T21" fmla="*/ 2 h 90"/>
                  <a:gd name="T22" fmla="*/ 7 w 101"/>
                  <a:gd name="T23" fmla="*/ 3 h 90"/>
                  <a:gd name="T24" fmla="*/ 6 w 101"/>
                  <a:gd name="T25" fmla="*/ 4 h 90"/>
                  <a:gd name="T26" fmla="*/ 6 w 101"/>
                  <a:gd name="T27" fmla="*/ 4 h 90"/>
                  <a:gd name="T28" fmla="*/ 5 w 101"/>
                  <a:gd name="T29" fmla="*/ 3 h 90"/>
                  <a:gd name="T30" fmla="*/ 5 w 101"/>
                  <a:gd name="T31" fmla="*/ 3 h 90"/>
                  <a:gd name="T32" fmla="*/ 5 w 101"/>
                  <a:gd name="T33" fmla="*/ 2 h 90"/>
                  <a:gd name="T34" fmla="*/ 4 w 101"/>
                  <a:gd name="T35" fmla="*/ 1 h 90"/>
                  <a:gd name="T36" fmla="*/ 3 w 101"/>
                  <a:gd name="T37" fmla="*/ 1 h 90"/>
                  <a:gd name="T38" fmla="*/ 3 w 101"/>
                  <a:gd name="T39" fmla="*/ 1 h 90"/>
                  <a:gd name="T40" fmla="*/ 2 w 101"/>
                  <a:gd name="T41" fmla="*/ 2 h 90"/>
                  <a:gd name="T42" fmla="*/ 2 w 101"/>
                  <a:gd name="T43" fmla="*/ 3 h 90"/>
                  <a:gd name="T44" fmla="*/ 3 w 101"/>
                  <a:gd name="T45" fmla="*/ 3 h 90"/>
                  <a:gd name="T46" fmla="*/ 4 w 101"/>
                  <a:gd name="T47" fmla="*/ 3 h 90"/>
                  <a:gd name="T48" fmla="*/ 3 w 101"/>
                  <a:gd name="T49" fmla="*/ 3 h 90"/>
                  <a:gd name="T50" fmla="*/ 3 w 101"/>
                  <a:gd name="T51" fmla="*/ 4 h 90"/>
                  <a:gd name="T52" fmla="*/ 3 w 101"/>
                  <a:gd name="T53" fmla="*/ 5 h 90"/>
                  <a:gd name="T54" fmla="*/ 3 w 101"/>
                  <a:gd name="T55" fmla="*/ 5 h 90"/>
                  <a:gd name="T56" fmla="*/ 4 w 101"/>
                  <a:gd name="T57" fmla="*/ 5 h 90"/>
                  <a:gd name="T58" fmla="*/ 5 w 101"/>
                  <a:gd name="T59" fmla="*/ 6 h 90"/>
                  <a:gd name="T60" fmla="*/ 4 w 101"/>
                  <a:gd name="T61" fmla="*/ 6 h 90"/>
                  <a:gd name="T62" fmla="*/ 3 w 101"/>
                  <a:gd name="T63" fmla="*/ 6 h 90"/>
                  <a:gd name="T64" fmla="*/ 3 w 101"/>
                  <a:gd name="T65" fmla="*/ 6 h 90"/>
                  <a:gd name="T66" fmla="*/ 2 w 101"/>
                  <a:gd name="T67" fmla="*/ 6 h 90"/>
                  <a:gd name="T68" fmla="*/ 2 w 101"/>
                  <a:gd name="T69" fmla="*/ 6 h 90"/>
                  <a:gd name="T70" fmla="*/ 2 w 101"/>
                  <a:gd name="T71" fmla="*/ 5 h 90"/>
                  <a:gd name="T72" fmla="*/ 2 w 101"/>
                  <a:gd name="T73" fmla="*/ 5 h 90"/>
                  <a:gd name="T74" fmla="*/ 2 w 101"/>
                  <a:gd name="T75" fmla="*/ 4 h 90"/>
                  <a:gd name="T76" fmla="*/ 2 w 101"/>
                  <a:gd name="T77" fmla="*/ 3 h 90"/>
                  <a:gd name="T78" fmla="*/ 1 w 101"/>
                  <a:gd name="T79" fmla="*/ 3 h 90"/>
                  <a:gd name="T80" fmla="*/ 1 w 101"/>
                  <a:gd name="T81" fmla="*/ 4 h 90"/>
                  <a:gd name="T82" fmla="*/ 1 w 101"/>
                  <a:gd name="T83" fmla="*/ 5 h 90"/>
                  <a:gd name="T84" fmla="*/ 1 w 101"/>
                  <a:gd name="T85" fmla="*/ 5 h 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
                  <a:gd name="T130" fmla="*/ 0 h 90"/>
                  <a:gd name="T131" fmla="*/ 101 w 101"/>
                  <a:gd name="T132" fmla="*/ 90 h 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 h="90">
                    <a:moveTo>
                      <a:pt x="2" y="65"/>
                    </a:moveTo>
                    <a:lnTo>
                      <a:pt x="2" y="62"/>
                    </a:lnTo>
                    <a:lnTo>
                      <a:pt x="0" y="58"/>
                    </a:lnTo>
                    <a:lnTo>
                      <a:pt x="0" y="52"/>
                    </a:lnTo>
                    <a:lnTo>
                      <a:pt x="0" y="45"/>
                    </a:lnTo>
                    <a:lnTo>
                      <a:pt x="0" y="40"/>
                    </a:lnTo>
                    <a:lnTo>
                      <a:pt x="2" y="37"/>
                    </a:lnTo>
                    <a:lnTo>
                      <a:pt x="2" y="33"/>
                    </a:lnTo>
                    <a:lnTo>
                      <a:pt x="5" y="30"/>
                    </a:lnTo>
                    <a:lnTo>
                      <a:pt x="6" y="26"/>
                    </a:lnTo>
                    <a:lnTo>
                      <a:pt x="7" y="22"/>
                    </a:lnTo>
                    <a:lnTo>
                      <a:pt x="9" y="19"/>
                    </a:lnTo>
                    <a:lnTo>
                      <a:pt x="13" y="16"/>
                    </a:lnTo>
                    <a:lnTo>
                      <a:pt x="19" y="10"/>
                    </a:lnTo>
                    <a:lnTo>
                      <a:pt x="26" y="6"/>
                    </a:lnTo>
                    <a:lnTo>
                      <a:pt x="33" y="3"/>
                    </a:lnTo>
                    <a:lnTo>
                      <a:pt x="38" y="2"/>
                    </a:lnTo>
                    <a:lnTo>
                      <a:pt x="45" y="0"/>
                    </a:lnTo>
                    <a:lnTo>
                      <a:pt x="52" y="0"/>
                    </a:lnTo>
                    <a:lnTo>
                      <a:pt x="56" y="0"/>
                    </a:lnTo>
                    <a:lnTo>
                      <a:pt x="62" y="2"/>
                    </a:lnTo>
                    <a:lnTo>
                      <a:pt x="66" y="2"/>
                    </a:lnTo>
                    <a:lnTo>
                      <a:pt x="72" y="3"/>
                    </a:lnTo>
                    <a:lnTo>
                      <a:pt x="75" y="3"/>
                    </a:lnTo>
                    <a:lnTo>
                      <a:pt x="79" y="6"/>
                    </a:lnTo>
                    <a:lnTo>
                      <a:pt x="84" y="12"/>
                    </a:lnTo>
                    <a:lnTo>
                      <a:pt x="86" y="17"/>
                    </a:lnTo>
                    <a:lnTo>
                      <a:pt x="87" y="20"/>
                    </a:lnTo>
                    <a:lnTo>
                      <a:pt x="90" y="23"/>
                    </a:lnTo>
                    <a:lnTo>
                      <a:pt x="93" y="25"/>
                    </a:lnTo>
                    <a:lnTo>
                      <a:pt x="96" y="25"/>
                    </a:lnTo>
                    <a:lnTo>
                      <a:pt x="101" y="27"/>
                    </a:lnTo>
                    <a:lnTo>
                      <a:pt x="100" y="30"/>
                    </a:lnTo>
                    <a:lnTo>
                      <a:pt x="98" y="36"/>
                    </a:lnTo>
                    <a:lnTo>
                      <a:pt x="98" y="42"/>
                    </a:lnTo>
                    <a:lnTo>
                      <a:pt x="100" y="47"/>
                    </a:lnTo>
                    <a:lnTo>
                      <a:pt x="98" y="53"/>
                    </a:lnTo>
                    <a:lnTo>
                      <a:pt x="98" y="58"/>
                    </a:lnTo>
                    <a:lnTo>
                      <a:pt x="96" y="62"/>
                    </a:lnTo>
                    <a:lnTo>
                      <a:pt x="94" y="63"/>
                    </a:lnTo>
                    <a:lnTo>
                      <a:pt x="90" y="62"/>
                    </a:lnTo>
                    <a:lnTo>
                      <a:pt x="86" y="60"/>
                    </a:lnTo>
                    <a:lnTo>
                      <a:pt x="83" y="58"/>
                    </a:lnTo>
                    <a:lnTo>
                      <a:pt x="79" y="55"/>
                    </a:lnTo>
                    <a:lnTo>
                      <a:pt x="76" y="52"/>
                    </a:lnTo>
                    <a:lnTo>
                      <a:pt x="75" y="47"/>
                    </a:lnTo>
                    <a:lnTo>
                      <a:pt x="73" y="45"/>
                    </a:lnTo>
                    <a:lnTo>
                      <a:pt x="73" y="40"/>
                    </a:lnTo>
                    <a:lnTo>
                      <a:pt x="72" y="33"/>
                    </a:lnTo>
                    <a:lnTo>
                      <a:pt x="73" y="27"/>
                    </a:lnTo>
                    <a:lnTo>
                      <a:pt x="72" y="20"/>
                    </a:lnTo>
                    <a:lnTo>
                      <a:pt x="68" y="16"/>
                    </a:lnTo>
                    <a:lnTo>
                      <a:pt x="63" y="13"/>
                    </a:lnTo>
                    <a:lnTo>
                      <a:pt x="59" y="13"/>
                    </a:lnTo>
                    <a:lnTo>
                      <a:pt x="55" y="12"/>
                    </a:lnTo>
                    <a:lnTo>
                      <a:pt x="51" y="12"/>
                    </a:lnTo>
                    <a:lnTo>
                      <a:pt x="45" y="12"/>
                    </a:lnTo>
                    <a:lnTo>
                      <a:pt x="41" y="13"/>
                    </a:lnTo>
                    <a:lnTo>
                      <a:pt x="37" y="15"/>
                    </a:lnTo>
                    <a:lnTo>
                      <a:pt x="34" y="16"/>
                    </a:lnTo>
                    <a:lnTo>
                      <a:pt x="28" y="20"/>
                    </a:lnTo>
                    <a:lnTo>
                      <a:pt x="27" y="26"/>
                    </a:lnTo>
                    <a:lnTo>
                      <a:pt x="26" y="32"/>
                    </a:lnTo>
                    <a:lnTo>
                      <a:pt x="27" y="35"/>
                    </a:lnTo>
                    <a:lnTo>
                      <a:pt x="28" y="35"/>
                    </a:lnTo>
                    <a:lnTo>
                      <a:pt x="31" y="35"/>
                    </a:lnTo>
                    <a:lnTo>
                      <a:pt x="37" y="35"/>
                    </a:lnTo>
                    <a:lnTo>
                      <a:pt x="42" y="35"/>
                    </a:lnTo>
                    <a:lnTo>
                      <a:pt x="47" y="36"/>
                    </a:lnTo>
                    <a:lnTo>
                      <a:pt x="52" y="40"/>
                    </a:lnTo>
                    <a:lnTo>
                      <a:pt x="55" y="45"/>
                    </a:lnTo>
                    <a:lnTo>
                      <a:pt x="55" y="46"/>
                    </a:lnTo>
                    <a:lnTo>
                      <a:pt x="51" y="46"/>
                    </a:lnTo>
                    <a:lnTo>
                      <a:pt x="45" y="47"/>
                    </a:lnTo>
                    <a:lnTo>
                      <a:pt x="41" y="49"/>
                    </a:lnTo>
                    <a:lnTo>
                      <a:pt x="40" y="49"/>
                    </a:lnTo>
                    <a:lnTo>
                      <a:pt x="40" y="50"/>
                    </a:lnTo>
                    <a:lnTo>
                      <a:pt x="40" y="55"/>
                    </a:lnTo>
                    <a:lnTo>
                      <a:pt x="41" y="59"/>
                    </a:lnTo>
                    <a:lnTo>
                      <a:pt x="44" y="65"/>
                    </a:lnTo>
                    <a:lnTo>
                      <a:pt x="44" y="68"/>
                    </a:lnTo>
                    <a:lnTo>
                      <a:pt x="45" y="72"/>
                    </a:lnTo>
                    <a:lnTo>
                      <a:pt x="45" y="73"/>
                    </a:lnTo>
                    <a:lnTo>
                      <a:pt x="48" y="75"/>
                    </a:lnTo>
                    <a:lnTo>
                      <a:pt x="52" y="75"/>
                    </a:lnTo>
                    <a:lnTo>
                      <a:pt x="58" y="75"/>
                    </a:lnTo>
                    <a:lnTo>
                      <a:pt x="61" y="75"/>
                    </a:lnTo>
                    <a:lnTo>
                      <a:pt x="62" y="76"/>
                    </a:lnTo>
                    <a:lnTo>
                      <a:pt x="63" y="78"/>
                    </a:lnTo>
                    <a:lnTo>
                      <a:pt x="65" y="83"/>
                    </a:lnTo>
                    <a:lnTo>
                      <a:pt x="65" y="89"/>
                    </a:lnTo>
                    <a:lnTo>
                      <a:pt x="62" y="90"/>
                    </a:lnTo>
                    <a:lnTo>
                      <a:pt x="58" y="89"/>
                    </a:lnTo>
                    <a:lnTo>
                      <a:pt x="52" y="88"/>
                    </a:lnTo>
                    <a:lnTo>
                      <a:pt x="48" y="88"/>
                    </a:lnTo>
                    <a:lnTo>
                      <a:pt x="45" y="88"/>
                    </a:lnTo>
                    <a:lnTo>
                      <a:pt x="41" y="88"/>
                    </a:lnTo>
                    <a:lnTo>
                      <a:pt x="38" y="89"/>
                    </a:lnTo>
                    <a:lnTo>
                      <a:pt x="34" y="88"/>
                    </a:lnTo>
                    <a:lnTo>
                      <a:pt x="30" y="88"/>
                    </a:lnTo>
                    <a:lnTo>
                      <a:pt x="27" y="88"/>
                    </a:lnTo>
                    <a:lnTo>
                      <a:pt x="24" y="88"/>
                    </a:lnTo>
                    <a:lnTo>
                      <a:pt x="20" y="86"/>
                    </a:lnTo>
                    <a:lnTo>
                      <a:pt x="19" y="86"/>
                    </a:lnTo>
                    <a:lnTo>
                      <a:pt x="19" y="82"/>
                    </a:lnTo>
                    <a:lnTo>
                      <a:pt x="19" y="79"/>
                    </a:lnTo>
                    <a:lnTo>
                      <a:pt x="19" y="76"/>
                    </a:lnTo>
                    <a:lnTo>
                      <a:pt x="20" y="76"/>
                    </a:lnTo>
                    <a:lnTo>
                      <a:pt x="30" y="76"/>
                    </a:lnTo>
                    <a:lnTo>
                      <a:pt x="30" y="65"/>
                    </a:lnTo>
                    <a:lnTo>
                      <a:pt x="28" y="65"/>
                    </a:lnTo>
                    <a:lnTo>
                      <a:pt x="26" y="65"/>
                    </a:lnTo>
                    <a:lnTo>
                      <a:pt x="23" y="65"/>
                    </a:lnTo>
                    <a:lnTo>
                      <a:pt x="23" y="63"/>
                    </a:lnTo>
                    <a:lnTo>
                      <a:pt x="23" y="58"/>
                    </a:lnTo>
                    <a:lnTo>
                      <a:pt x="24" y="52"/>
                    </a:lnTo>
                    <a:lnTo>
                      <a:pt x="23" y="47"/>
                    </a:lnTo>
                    <a:lnTo>
                      <a:pt x="20" y="45"/>
                    </a:lnTo>
                    <a:lnTo>
                      <a:pt x="16" y="45"/>
                    </a:lnTo>
                    <a:lnTo>
                      <a:pt x="13" y="46"/>
                    </a:lnTo>
                    <a:lnTo>
                      <a:pt x="12" y="49"/>
                    </a:lnTo>
                    <a:lnTo>
                      <a:pt x="12" y="52"/>
                    </a:lnTo>
                    <a:lnTo>
                      <a:pt x="12" y="55"/>
                    </a:lnTo>
                    <a:lnTo>
                      <a:pt x="13" y="59"/>
                    </a:lnTo>
                    <a:lnTo>
                      <a:pt x="14" y="63"/>
                    </a:lnTo>
                    <a:lnTo>
                      <a:pt x="13" y="66"/>
                    </a:lnTo>
                    <a:lnTo>
                      <a:pt x="9" y="66"/>
                    </a:lnTo>
                    <a:lnTo>
                      <a:pt x="6" y="66"/>
                    </a:lnTo>
                    <a:lnTo>
                      <a:pt x="3" y="65"/>
                    </a:lnTo>
                    <a:lnTo>
                      <a:pt x="2"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1" name="Freeform 54"/>
              <p:cNvSpPr>
                <a:spLocks/>
              </p:cNvSpPr>
              <p:nvPr/>
            </p:nvSpPr>
            <p:spPr bwMode="auto">
              <a:xfrm>
                <a:off x="580" y="2408"/>
                <a:ext cx="36" cy="35"/>
              </a:xfrm>
              <a:custGeom>
                <a:avLst/>
                <a:gdLst>
                  <a:gd name="T0" fmla="*/ 0 w 73"/>
                  <a:gd name="T1" fmla="*/ 1 h 70"/>
                  <a:gd name="T2" fmla="*/ 0 w 73"/>
                  <a:gd name="T3" fmla="*/ 1 h 70"/>
                  <a:gd name="T4" fmla="*/ 0 w 73"/>
                  <a:gd name="T5" fmla="*/ 1 h 70"/>
                  <a:gd name="T6" fmla="*/ 1 w 73"/>
                  <a:gd name="T7" fmla="*/ 1 h 70"/>
                  <a:gd name="T8" fmla="*/ 1 w 73"/>
                  <a:gd name="T9" fmla="*/ 2 h 70"/>
                  <a:gd name="T10" fmla="*/ 1 w 73"/>
                  <a:gd name="T11" fmla="*/ 2 h 70"/>
                  <a:gd name="T12" fmla="*/ 1 w 73"/>
                  <a:gd name="T13" fmla="*/ 2 h 70"/>
                  <a:gd name="T14" fmla="*/ 1 w 73"/>
                  <a:gd name="T15" fmla="*/ 3 h 70"/>
                  <a:gd name="T16" fmla="*/ 0 w 73"/>
                  <a:gd name="T17" fmla="*/ 3 h 70"/>
                  <a:gd name="T18" fmla="*/ 0 w 73"/>
                  <a:gd name="T19" fmla="*/ 3 h 70"/>
                  <a:gd name="T20" fmla="*/ 0 w 73"/>
                  <a:gd name="T21" fmla="*/ 3 h 70"/>
                  <a:gd name="T22" fmla="*/ 0 w 73"/>
                  <a:gd name="T23" fmla="*/ 4 h 70"/>
                  <a:gd name="T24" fmla="*/ 0 w 73"/>
                  <a:gd name="T25" fmla="*/ 4 h 70"/>
                  <a:gd name="T26" fmla="*/ 1 w 73"/>
                  <a:gd name="T27" fmla="*/ 4 h 70"/>
                  <a:gd name="T28" fmla="*/ 1 w 73"/>
                  <a:gd name="T29" fmla="*/ 4 h 70"/>
                  <a:gd name="T30" fmla="*/ 2 w 73"/>
                  <a:gd name="T31" fmla="*/ 4 h 70"/>
                  <a:gd name="T32" fmla="*/ 3 w 73"/>
                  <a:gd name="T33" fmla="*/ 5 h 70"/>
                  <a:gd name="T34" fmla="*/ 3 w 73"/>
                  <a:gd name="T35" fmla="*/ 5 h 70"/>
                  <a:gd name="T36" fmla="*/ 3 w 73"/>
                  <a:gd name="T37" fmla="*/ 4 h 70"/>
                  <a:gd name="T38" fmla="*/ 3 w 73"/>
                  <a:gd name="T39" fmla="*/ 4 h 70"/>
                  <a:gd name="T40" fmla="*/ 2 w 73"/>
                  <a:gd name="T41" fmla="*/ 4 h 70"/>
                  <a:gd name="T42" fmla="*/ 2 w 73"/>
                  <a:gd name="T43" fmla="*/ 3 h 70"/>
                  <a:gd name="T44" fmla="*/ 1 w 73"/>
                  <a:gd name="T45" fmla="*/ 3 h 70"/>
                  <a:gd name="T46" fmla="*/ 1 w 73"/>
                  <a:gd name="T47" fmla="*/ 3 h 70"/>
                  <a:gd name="T48" fmla="*/ 0 w 73"/>
                  <a:gd name="T49" fmla="*/ 3 h 70"/>
                  <a:gd name="T50" fmla="*/ 1 w 73"/>
                  <a:gd name="T51" fmla="*/ 3 h 70"/>
                  <a:gd name="T52" fmla="*/ 1 w 73"/>
                  <a:gd name="T53" fmla="*/ 3 h 70"/>
                  <a:gd name="T54" fmla="*/ 2 w 73"/>
                  <a:gd name="T55" fmla="*/ 3 h 70"/>
                  <a:gd name="T56" fmla="*/ 2 w 73"/>
                  <a:gd name="T57" fmla="*/ 3 h 70"/>
                  <a:gd name="T58" fmla="*/ 2 w 73"/>
                  <a:gd name="T59" fmla="*/ 2 h 70"/>
                  <a:gd name="T60" fmla="*/ 2 w 73"/>
                  <a:gd name="T61" fmla="*/ 2 h 70"/>
                  <a:gd name="T62" fmla="*/ 2 w 73"/>
                  <a:gd name="T63" fmla="*/ 1 h 70"/>
                  <a:gd name="T64" fmla="*/ 2 w 73"/>
                  <a:gd name="T65" fmla="*/ 1 h 70"/>
                  <a:gd name="T66" fmla="*/ 3 w 73"/>
                  <a:gd name="T67" fmla="*/ 1 h 70"/>
                  <a:gd name="T68" fmla="*/ 3 w 73"/>
                  <a:gd name="T69" fmla="*/ 1 h 70"/>
                  <a:gd name="T70" fmla="*/ 4 w 73"/>
                  <a:gd name="T71" fmla="*/ 1 h 70"/>
                  <a:gd name="T72" fmla="*/ 4 w 73"/>
                  <a:gd name="T73" fmla="*/ 1 h 70"/>
                  <a:gd name="T74" fmla="*/ 4 w 73"/>
                  <a:gd name="T75" fmla="*/ 1 h 70"/>
                  <a:gd name="T76" fmla="*/ 3 w 73"/>
                  <a:gd name="T77" fmla="*/ 0 h 70"/>
                  <a:gd name="T78" fmla="*/ 3 w 73"/>
                  <a:gd name="T79" fmla="*/ 0 h 70"/>
                  <a:gd name="T80" fmla="*/ 3 w 73"/>
                  <a:gd name="T81" fmla="*/ 0 h 70"/>
                  <a:gd name="T82" fmla="*/ 2 w 73"/>
                  <a:gd name="T83" fmla="*/ 1 h 70"/>
                  <a:gd name="T84" fmla="*/ 2 w 73"/>
                  <a:gd name="T85" fmla="*/ 1 h 70"/>
                  <a:gd name="T86" fmla="*/ 1 w 73"/>
                  <a:gd name="T87" fmla="*/ 1 h 70"/>
                  <a:gd name="T88" fmla="*/ 1 w 73"/>
                  <a:gd name="T89" fmla="*/ 1 h 70"/>
                  <a:gd name="T90" fmla="*/ 0 w 73"/>
                  <a:gd name="T91" fmla="*/ 1 h 70"/>
                  <a:gd name="T92" fmla="*/ 0 w 73"/>
                  <a:gd name="T93" fmla="*/ 1 h 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3"/>
                  <a:gd name="T142" fmla="*/ 0 h 70"/>
                  <a:gd name="T143" fmla="*/ 73 w 73"/>
                  <a:gd name="T144" fmla="*/ 70 h 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3" h="70">
                    <a:moveTo>
                      <a:pt x="6" y="5"/>
                    </a:moveTo>
                    <a:lnTo>
                      <a:pt x="6" y="5"/>
                    </a:lnTo>
                    <a:lnTo>
                      <a:pt x="6" y="8"/>
                    </a:lnTo>
                    <a:lnTo>
                      <a:pt x="7" y="13"/>
                    </a:lnTo>
                    <a:lnTo>
                      <a:pt x="10" y="16"/>
                    </a:lnTo>
                    <a:lnTo>
                      <a:pt x="13" y="16"/>
                    </a:lnTo>
                    <a:lnTo>
                      <a:pt x="18" y="16"/>
                    </a:lnTo>
                    <a:lnTo>
                      <a:pt x="24" y="16"/>
                    </a:lnTo>
                    <a:lnTo>
                      <a:pt x="27" y="20"/>
                    </a:lnTo>
                    <a:lnTo>
                      <a:pt x="28" y="23"/>
                    </a:lnTo>
                    <a:lnTo>
                      <a:pt x="30" y="28"/>
                    </a:lnTo>
                    <a:lnTo>
                      <a:pt x="30" y="31"/>
                    </a:lnTo>
                    <a:lnTo>
                      <a:pt x="27" y="36"/>
                    </a:lnTo>
                    <a:lnTo>
                      <a:pt x="23" y="36"/>
                    </a:lnTo>
                    <a:lnTo>
                      <a:pt x="20" y="37"/>
                    </a:lnTo>
                    <a:lnTo>
                      <a:pt x="16" y="38"/>
                    </a:lnTo>
                    <a:lnTo>
                      <a:pt x="11" y="41"/>
                    </a:lnTo>
                    <a:lnTo>
                      <a:pt x="7" y="43"/>
                    </a:lnTo>
                    <a:lnTo>
                      <a:pt x="4" y="46"/>
                    </a:lnTo>
                    <a:lnTo>
                      <a:pt x="2" y="46"/>
                    </a:lnTo>
                    <a:lnTo>
                      <a:pt x="2" y="47"/>
                    </a:lnTo>
                    <a:lnTo>
                      <a:pt x="2" y="50"/>
                    </a:lnTo>
                    <a:lnTo>
                      <a:pt x="0" y="54"/>
                    </a:lnTo>
                    <a:lnTo>
                      <a:pt x="2" y="59"/>
                    </a:lnTo>
                    <a:lnTo>
                      <a:pt x="4" y="61"/>
                    </a:lnTo>
                    <a:lnTo>
                      <a:pt x="7" y="61"/>
                    </a:lnTo>
                    <a:lnTo>
                      <a:pt x="13" y="61"/>
                    </a:lnTo>
                    <a:lnTo>
                      <a:pt x="17" y="61"/>
                    </a:lnTo>
                    <a:lnTo>
                      <a:pt x="24" y="61"/>
                    </a:lnTo>
                    <a:lnTo>
                      <a:pt x="30" y="61"/>
                    </a:lnTo>
                    <a:lnTo>
                      <a:pt x="35" y="61"/>
                    </a:lnTo>
                    <a:lnTo>
                      <a:pt x="38" y="61"/>
                    </a:lnTo>
                    <a:lnTo>
                      <a:pt x="41" y="61"/>
                    </a:lnTo>
                    <a:lnTo>
                      <a:pt x="58" y="70"/>
                    </a:lnTo>
                    <a:lnTo>
                      <a:pt x="59" y="69"/>
                    </a:lnTo>
                    <a:lnTo>
                      <a:pt x="60" y="66"/>
                    </a:lnTo>
                    <a:lnTo>
                      <a:pt x="62" y="63"/>
                    </a:lnTo>
                    <a:lnTo>
                      <a:pt x="59" y="60"/>
                    </a:lnTo>
                    <a:lnTo>
                      <a:pt x="53" y="57"/>
                    </a:lnTo>
                    <a:lnTo>
                      <a:pt x="51" y="54"/>
                    </a:lnTo>
                    <a:lnTo>
                      <a:pt x="45" y="53"/>
                    </a:lnTo>
                    <a:lnTo>
                      <a:pt x="42" y="53"/>
                    </a:lnTo>
                    <a:lnTo>
                      <a:pt x="38" y="53"/>
                    </a:lnTo>
                    <a:lnTo>
                      <a:pt x="35" y="51"/>
                    </a:lnTo>
                    <a:lnTo>
                      <a:pt x="30" y="51"/>
                    </a:lnTo>
                    <a:lnTo>
                      <a:pt x="25" y="51"/>
                    </a:lnTo>
                    <a:lnTo>
                      <a:pt x="21" y="50"/>
                    </a:lnTo>
                    <a:lnTo>
                      <a:pt x="17" y="50"/>
                    </a:lnTo>
                    <a:lnTo>
                      <a:pt x="16" y="50"/>
                    </a:lnTo>
                    <a:lnTo>
                      <a:pt x="14" y="50"/>
                    </a:lnTo>
                    <a:lnTo>
                      <a:pt x="16" y="50"/>
                    </a:lnTo>
                    <a:lnTo>
                      <a:pt x="18" y="50"/>
                    </a:lnTo>
                    <a:lnTo>
                      <a:pt x="23" y="48"/>
                    </a:lnTo>
                    <a:lnTo>
                      <a:pt x="28" y="48"/>
                    </a:lnTo>
                    <a:lnTo>
                      <a:pt x="32" y="46"/>
                    </a:lnTo>
                    <a:lnTo>
                      <a:pt x="37" y="44"/>
                    </a:lnTo>
                    <a:lnTo>
                      <a:pt x="41" y="41"/>
                    </a:lnTo>
                    <a:lnTo>
                      <a:pt x="44" y="38"/>
                    </a:lnTo>
                    <a:lnTo>
                      <a:pt x="44" y="34"/>
                    </a:lnTo>
                    <a:lnTo>
                      <a:pt x="44" y="30"/>
                    </a:lnTo>
                    <a:lnTo>
                      <a:pt x="44" y="27"/>
                    </a:lnTo>
                    <a:lnTo>
                      <a:pt x="44" y="23"/>
                    </a:lnTo>
                    <a:lnTo>
                      <a:pt x="44" y="18"/>
                    </a:lnTo>
                    <a:lnTo>
                      <a:pt x="44" y="16"/>
                    </a:lnTo>
                    <a:lnTo>
                      <a:pt x="44" y="14"/>
                    </a:lnTo>
                    <a:lnTo>
                      <a:pt x="48" y="17"/>
                    </a:lnTo>
                    <a:lnTo>
                      <a:pt x="52" y="18"/>
                    </a:lnTo>
                    <a:lnTo>
                      <a:pt x="56" y="20"/>
                    </a:lnTo>
                    <a:lnTo>
                      <a:pt x="62" y="17"/>
                    </a:lnTo>
                    <a:lnTo>
                      <a:pt x="67" y="17"/>
                    </a:lnTo>
                    <a:lnTo>
                      <a:pt x="72" y="16"/>
                    </a:lnTo>
                    <a:lnTo>
                      <a:pt x="73" y="14"/>
                    </a:lnTo>
                    <a:lnTo>
                      <a:pt x="70" y="8"/>
                    </a:lnTo>
                    <a:lnTo>
                      <a:pt x="69" y="4"/>
                    </a:lnTo>
                    <a:lnTo>
                      <a:pt x="67" y="3"/>
                    </a:lnTo>
                    <a:lnTo>
                      <a:pt x="65" y="1"/>
                    </a:lnTo>
                    <a:lnTo>
                      <a:pt x="62" y="0"/>
                    </a:lnTo>
                    <a:lnTo>
                      <a:pt x="59" y="0"/>
                    </a:lnTo>
                    <a:lnTo>
                      <a:pt x="56" y="0"/>
                    </a:lnTo>
                    <a:lnTo>
                      <a:pt x="53" y="0"/>
                    </a:lnTo>
                    <a:lnTo>
                      <a:pt x="51" y="0"/>
                    </a:lnTo>
                    <a:lnTo>
                      <a:pt x="46" y="1"/>
                    </a:lnTo>
                    <a:lnTo>
                      <a:pt x="41" y="1"/>
                    </a:lnTo>
                    <a:lnTo>
                      <a:pt x="37" y="1"/>
                    </a:lnTo>
                    <a:lnTo>
                      <a:pt x="32" y="3"/>
                    </a:lnTo>
                    <a:lnTo>
                      <a:pt x="28" y="3"/>
                    </a:lnTo>
                    <a:lnTo>
                      <a:pt x="23" y="3"/>
                    </a:lnTo>
                    <a:lnTo>
                      <a:pt x="20" y="3"/>
                    </a:lnTo>
                    <a:lnTo>
                      <a:pt x="16" y="3"/>
                    </a:lnTo>
                    <a:lnTo>
                      <a:pt x="13" y="4"/>
                    </a:lnTo>
                    <a:lnTo>
                      <a:pt x="7" y="4"/>
                    </a:lnTo>
                    <a:lnTo>
                      <a:pt x="6"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2" name="Freeform 55"/>
              <p:cNvSpPr>
                <a:spLocks/>
              </p:cNvSpPr>
              <p:nvPr/>
            </p:nvSpPr>
            <p:spPr bwMode="auto">
              <a:xfrm>
                <a:off x="599" y="2477"/>
                <a:ext cx="56" cy="52"/>
              </a:xfrm>
              <a:custGeom>
                <a:avLst/>
                <a:gdLst>
                  <a:gd name="T0" fmla="*/ 3 w 113"/>
                  <a:gd name="T1" fmla="*/ 1 h 103"/>
                  <a:gd name="T2" fmla="*/ 2 w 113"/>
                  <a:gd name="T3" fmla="*/ 1 h 103"/>
                  <a:gd name="T4" fmla="*/ 1 w 113"/>
                  <a:gd name="T5" fmla="*/ 2 h 103"/>
                  <a:gd name="T6" fmla="*/ 1 w 113"/>
                  <a:gd name="T7" fmla="*/ 2 h 103"/>
                  <a:gd name="T8" fmla="*/ 0 w 113"/>
                  <a:gd name="T9" fmla="*/ 2 h 103"/>
                  <a:gd name="T10" fmla="*/ 0 w 113"/>
                  <a:gd name="T11" fmla="*/ 3 h 103"/>
                  <a:gd name="T12" fmla="*/ 1 w 113"/>
                  <a:gd name="T13" fmla="*/ 3 h 103"/>
                  <a:gd name="T14" fmla="*/ 1 w 113"/>
                  <a:gd name="T15" fmla="*/ 4 h 103"/>
                  <a:gd name="T16" fmla="*/ 0 w 113"/>
                  <a:gd name="T17" fmla="*/ 5 h 103"/>
                  <a:gd name="T18" fmla="*/ 0 w 113"/>
                  <a:gd name="T19" fmla="*/ 5 h 103"/>
                  <a:gd name="T20" fmla="*/ 0 w 113"/>
                  <a:gd name="T21" fmla="*/ 5 h 103"/>
                  <a:gd name="T22" fmla="*/ 1 w 113"/>
                  <a:gd name="T23" fmla="*/ 6 h 103"/>
                  <a:gd name="T24" fmla="*/ 2 w 113"/>
                  <a:gd name="T25" fmla="*/ 5 h 103"/>
                  <a:gd name="T26" fmla="*/ 2 w 113"/>
                  <a:gd name="T27" fmla="*/ 4 h 103"/>
                  <a:gd name="T28" fmla="*/ 3 w 113"/>
                  <a:gd name="T29" fmla="*/ 4 h 103"/>
                  <a:gd name="T30" fmla="*/ 3 w 113"/>
                  <a:gd name="T31" fmla="*/ 5 h 103"/>
                  <a:gd name="T32" fmla="*/ 3 w 113"/>
                  <a:gd name="T33" fmla="*/ 5 h 103"/>
                  <a:gd name="T34" fmla="*/ 3 w 113"/>
                  <a:gd name="T35" fmla="*/ 6 h 103"/>
                  <a:gd name="T36" fmla="*/ 3 w 113"/>
                  <a:gd name="T37" fmla="*/ 7 h 103"/>
                  <a:gd name="T38" fmla="*/ 3 w 113"/>
                  <a:gd name="T39" fmla="*/ 7 h 103"/>
                  <a:gd name="T40" fmla="*/ 4 w 113"/>
                  <a:gd name="T41" fmla="*/ 7 h 103"/>
                  <a:gd name="T42" fmla="*/ 5 w 113"/>
                  <a:gd name="T43" fmla="*/ 7 h 103"/>
                  <a:gd name="T44" fmla="*/ 6 w 113"/>
                  <a:gd name="T45" fmla="*/ 7 h 103"/>
                  <a:gd name="T46" fmla="*/ 6 w 113"/>
                  <a:gd name="T47" fmla="*/ 6 h 103"/>
                  <a:gd name="T48" fmla="*/ 7 w 113"/>
                  <a:gd name="T49" fmla="*/ 6 h 103"/>
                  <a:gd name="T50" fmla="*/ 6 w 113"/>
                  <a:gd name="T51" fmla="*/ 6 h 103"/>
                  <a:gd name="T52" fmla="*/ 5 w 113"/>
                  <a:gd name="T53" fmla="*/ 6 h 103"/>
                  <a:gd name="T54" fmla="*/ 5 w 113"/>
                  <a:gd name="T55" fmla="*/ 6 h 103"/>
                  <a:gd name="T56" fmla="*/ 4 w 113"/>
                  <a:gd name="T57" fmla="*/ 6 h 103"/>
                  <a:gd name="T58" fmla="*/ 4 w 113"/>
                  <a:gd name="T59" fmla="*/ 5 h 103"/>
                  <a:gd name="T60" fmla="*/ 5 w 113"/>
                  <a:gd name="T61" fmla="*/ 5 h 103"/>
                  <a:gd name="T62" fmla="*/ 5 w 113"/>
                  <a:gd name="T63" fmla="*/ 4 h 103"/>
                  <a:gd name="T64" fmla="*/ 4 w 113"/>
                  <a:gd name="T65" fmla="*/ 3 h 103"/>
                  <a:gd name="T66" fmla="*/ 3 w 113"/>
                  <a:gd name="T67" fmla="*/ 3 h 103"/>
                  <a:gd name="T68" fmla="*/ 2 w 113"/>
                  <a:gd name="T69" fmla="*/ 3 h 103"/>
                  <a:gd name="T70" fmla="*/ 1 w 113"/>
                  <a:gd name="T71" fmla="*/ 3 h 103"/>
                  <a:gd name="T72" fmla="*/ 2 w 113"/>
                  <a:gd name="T73" fmla="*/ 2 h 103"/>
                  <a:gd name="T74" fmla="*/ 2 w 113"/>
                  <a:gd name="T75" fmla="*/ 2 h 103"/>
                  <a:gd name="T76" fmla="*/ 3 w 113"/>
                  <a:gd name="T77" fmla="*/ 2 h 103"/>
                  <a:gd name="T78" fmla="*/ 3 w 113"/>
                  <a:gd name="T79" fmla="*/ 3 h 103"/>
                  <a:gd name="T80" fmla="*/ 4 w 113"/>
                  <a:gd name="T81" fmla="*/ 3 h 103"/>
                  <a:gd name="T82" fmla="*/ 4 w 113"/>
                  <a:gd name="T83" fmla="*/ 3 h 103"/>
                  <a:gd name="T84" fmla="*/ 5 w 113"/>
                  <a:gd name="T85" fmla="*/ 2 h 103"/>
                  <a:gd name="T86" fmla="*/ 4 w 113"/>
                  <a:gd name="T87" fmla="*/ 1 h 103"/>
                  <a:gd name="T88" fmla="*/ 4 w 113"/>
                  <a:gd name="T89" fmla="*/ 1 h 103"/>
                  <a:gd name="T90" fmla="*/ 3 w 113"/>
                  <a:gd name="T91" fmla="*/ 0 h 10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03"/>
                  <a:gd name="T140" fmla="*/ 113 w 113"/>
                  <a:gd name="T141" fmla="*/ 103 h 10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03">
                    <a:moveTo>
                      <a:pt x="57" y="0"/>
                    </a:moveTo>
                    <a:lnTo>
                      <a:pt x="53" y="0"/>
                    </a:lnTo>
                    <a:lnTo>
                      <a:pt x="50" y="1"/>
                    </a:lnTo>
                    <a:lnTo>
                      <a:pt x="46" y="4"/>
                    </a:lnTo>
                    <a:lnTo>
                      <a:pt x="43" y="7"/>
                    </a:lnTo>
                    <a:lnTo>
                      <a:pt x="38" y="10"/>
                    </a:lnTo>
                    <a:lnTo>
                      <a:pt x="35" y="13"/>
                    </a:lnTo>
                    <a:lnTo>
                      <a:pt x="31" y="14"/>
                    </a:lnTo>
                    <a:lnTo>
                      <a:pt x="29" y="17"/>
                    </a:lnTo>
                    <a:lnTo>
                      <a:pt x="25" y="17"/>
                    </a:lnTo>
                    <a:lnTo>
                      <a:pt x="22" y="18"/>
                    </a:lnTo>
                    <a:lnTo>
                      <a:pt x="17" y="20"/>
                    </a:lnTo>
                    <a:lnTo>
                      <a:pt x="13" y="21"/>
                    </a:lnTo>
                    <a:lnTo>
                      <a:pt x="8" y="23"/>
                    </a:lnTo>
                    <a:lnTo>
                      <a:pt x="6" y="26"/>
                    </a:lnTo>
                    <a:lnTo>
                      <a:pt x="4" y="28"/>
                    </a:lnTo>
                    <a:lnTo>
                      <a:pt x="6" y="34"/>
                    </a:lnTo>
                    <a:lnTo>
                      <a:pt x="7" y="37"/>
                    </a:lnTo>
                    <a:lnTo>
                      <a:pt x="11" y="41"/>
                    </a:lnTo>
                    <a:lnTo>
                      <a:pt x="15" y="44"/>
                    </a:lnTo>
                    <a:lnTo>
                      <a:pt x="20" y="47"/>
                    </a:lnTo>
                    <a:lnTo>
                      <a:pt x="24" y="48"/>
                    </a:lnTo>
                    <a:lnTo>
                      <a:pt x="28" y="50"/>
                    </a:lnTo>
                    <a:lnTo>
                      <a:pt x="31" y="51"/>
                    </a:lnTo>
                    <a:lnTo>
                      <a:pt x="32" y="51"/>
                    </a:lnTo>
                    <a:lnTo>
                      <a:pt x="28" y="63"/>
                    </a:lnTo>
                    <a:lnTo>
                      <a:pt x="0" y="69"/>
                    </a:lnTo>
                    <a:lnTo>
                      <a:pt x="0" y="70"/>
                    </a:lnTo>
                    <a:lnTo>
                      <a:pt x="0" y="73"/>
                    </a:lnTo>
                    <a:lnTo>
                      <a:pt x="1" y="77"/>
                    </a:lnTo>
                    <a:lnTo>
                      <a:pt x="6" y="80"/>
                    </a:lnTo>
                    <a:lnTo>
                      <a:pt x="7" y="80"/>
                    </a:lnTo>
                    <a:lnTo>
                      <a:pt x="13" y="80"/>
                    </a:lnTo>
                    <a:lnTo>
                      <a:pt x="17" y="80"/>
                    </a:lnTo>
                    <a:lnTo>
                      <a:pt x="24" y="81"/>
                    </a:lnTo>
                    <a:lnTo>
                      <a:pt x="29" y="81"/>
                    </a:lnTo>
                    <a:lnTo>
                      <a:pt x="36" y="81"/>
                    </a:lnTo>
                    <a:lnTo>
                      <a:pt x="41" y="80"/>
                    </a:lnTo>
                    <a:lnTo>
                      <a:pt x="43" y="79"/>
                    </a:lnTo>
                    <a:lnTo>
                      <a:pt x="45" y="71"/>
                    </a:lnTo>
                    <a:lnTo>
                      <a:pt x="45" y="66"/>
                    </a:lnTo>
                    <a:lnTo>
                      <a:pt x="45" y="60"/>
                    </a:lnTo>
                    <a:lnTo>
                      <a:pt x="46" y="58"/>
                    </a:lnTo>
                    <a:lnTo>
                      <a:pt x="48" y="58"/>
                    </a:lnTo>
                    <a:lnTo>
                      <a:pt x="55" y="61"/>
                    </a:lnTo>
                    <a:lnTo>
                      <a:pt x="57" y="63"/>
                    </a:lnTo>
                    <a:lnTo>
                      <a:pt x="60" y="63"/>
                    </a:lnTo>
                    <a:lnTo>
                      <a:pt x="63" y="66"/>
                    </a:lnTo>
                    <a:lnTo>
                      <a:pt x="64" y="67"/>
                    </a:lnTo>
                    <a:lnTo>
                      <a:pt x="64" y="70"/>
                    </a:lnTo>
                    <a:lnTo>
                      <a:pt x="63" y="76"/>
                    </a:lnTo>
                    <a:lnTo>
                      <a:pt x="59" y="80"/>
                    </a:lnTo>
                    <a:lnTo>
                      <a:pt x="56" y="84"/>
                    </a:lnTo>
                    <a:lnTo>
                      <a:pt x="52" y="87"/>
                    </a:lnTo>
                    <a:lnTo>
                      <a:pt x="50" y="93"/>
                    </a:lnTo>
                    <a:lnTo>
                      <a:pt x="49" y="97"/>
                    </a:lnTo>
                    <a:lnTo>
                      <a:pt x="49" y="99"/>
                    </a:lnTo>
                    <a:lnTo>
                      <a:pt x="52" y="99"/>
                    </a:lnTo>
                    <a:lnTo>
                      <a:pt x="56" y="99"/>
                    </a:lnTo>
                    <a:lnTo>
                      <a:pt x="62" y="100"/>
                    </a:lnTo>
                    <a:lnTo>
                      <a:pt x="67" y="100"/>
                    </a:lnTo>
                    <a:lnTo>
                      <a:pt x="73" y="101"/>
                    </a:lnTo>
                    <a:lnTo>
                      <a:pt x="77" y="101"/>
                    </a:lnTo>
                    <a:lnTo>
                      <a:pt x="81" y="103"/>
                    </a:lnTo>
                    <a:lnTo>
                      <a:pt x="87" y="101"/>
                    </a:lnTo>
                    <a:lnTo>
                      <a:pt x="92" y="101"/>
                    </a:lnTo>
                    <a:lnTo>
                      <a:pt x="97" y="99"/>
                    </a:lnTo>
                    <a:lnTo>
                      <a:pt x="101" y="97"/>
                    </a:lnTo>
                    <a:lnTo>
                      <a:pt x="102" y="94"/>
                    </a:lnTo>
                    <a:lnTo>
                      <a:pt x="105" y="93"/>
                    </a:lnTo>
                    <a:lnTo>
                      <a:pt x="108" y="91"/>
                    </a:lnTo>
                    <a:lnTo>
                      <a:pt x="111" y="90"/>
                    </a:lnTo>
                    <a:lnTo>
                      <a:pt x="112" y="89"/>
                    </a:lnTo>
                    <a:lnTo>
                      <a:pt x="113" y="86"/>
                    </a:lnTo>
                    <a:lnTo>
                      <a:pt x="112" y="84"/>
                    </a:lnTo>
                    <a:lnTo>
                      <a:pt x="111" y="84"/>
                    </a:lnTo>
                    <a:lnTo>
                      <a:pt x="106" y="83"/>
                    </a:lnTo>
                    <a:lnTo>
                      <a:pt x="102" y="83"/>
                    </a:lnTo>
                    <a:lnTo>
                      <a:pt x="98" y="84"/>
                    </a:lnTo>
                    <a:lnTo>
                      <a:pt x="95" y="86"/>
                    </a:lnTo>
                    <a:lnTo>
                      <a:pt x="91" y="89"/>
                    </a:lnTo>
                    <a:lnTo>
                      <a:pt x="87" y="91"/>
                    </a:lnTo>
                    <a:lnTo>
                      <a:pt x="83" y="90"/>
                    </a:lnTo>
                    <a:lnTo>
                      <a:pt x="77" y="90"/>
                    </a:lnTo>
                    <a:lnTo>
                      <a:pt x="73" y="87"/>
                    </a:lnTo>
                    <a:lnTo>
                      <a:pt x="71" y="86"/>
                    </a:lnTo>
                    <a:lnTo>
                      <a:pt x="73" y="83"/>
                    </a:lnTo>
                    <a:lnTo>
                      <a:pt x="76" y="81"/>
                    </a:lnTo>
                    <a:lnTo>
                      <a:pt x="78" y="79"/>
                    </a:lnTo>
                    <a:lnTo>
                      <a:pt x="83" y="77"/>
                    </a:lnTo>
                    <a:lnTo>
                      <a:pt x="87" y="71"/>
                    </a:lnTo>
                    <a:lnTo>
                      <a:pt x="87" y="66"/>
                    </a:lnTo>
                    <a:lnTo>
                      <a:pt x="85" y="61"/>
                    </a:lnTo>
                    <a:lnTo>
                      <a:pt x="84" y="57"/>
                    </a:lnTo>
                    <a:lnTo>
                      <a:pt x="81" y="54"/>
                    </a:lnTo>
                    <a:lnTo>
                      <a:pt x="78" y="51"/>
                    </a:lnTo>
                    <a:lnTo>
                      <a:pt x="76" y="48"/>
                    </a:lnTo>
                    <a:lnTo>
                      <a:pt x="71" y="47"/>
                    </a:lnTo>
                    <a:lnTo>
                      <a:pt x="67" y="44"/>
                    </a:lnTo>
                    <a:lnTo>
                      <a:pt x="64" y="44"/>
                    </a:lnTo>
                    <a:lnTo>
                      <a:pt x="57" y="43"/>
                    </a:lnTo>
                    <a:lnTo>
                      <a:pt x="53" y="43"/>
                    </a:lnTo>
                    <a:lnTo>
                      <a:pt x="48" y="41"/>
                    </a:lnTo>
                    <a:lnTo>
                      <a:pt x="42" y="41"/>
                    </a:lnTo>
                    <a:lnTo>
                      <a:pt x="38" y="38"/>
                    </a:lnTo>
                    <a:lnTo>
                      <a:pt x="34" y="37"/>
                    </a:lnTo>
                    <a:lnTo>
                      <a:pt x="31" y="36"/>
                    </a:lnTo>
                    <a:lnTo>
                      <a:pt x="31" y="34"/>
                    </a:lnTo>
                    <a:lnTo>
                      <a:pt x="31" y="30"/>
                    </a:lnTo>
                    <a:lnTo>
                      <a:pt x="34" y="28"/>
                    </a:lnTo>
                    <a:lnTo>
                      <a:pt x="38" y="26"/>
                    </a:lnTo>
                    <a:lnTo>
                      <a:pt x="41" y="23"/>
                    </a:lnTo>
                    <a:lnTo>
                      <a:pt x="45" y="21"/>
                    </a:lnTo>
                    <a:lnTo>
                      <a:pt x="49" y="21"/>
                    </a:lnTo>
                    <a:lnTo>
                      <a:pt x="50" y="21"/>
                    </a:lnTo>
                    <a:lnTo>
                      <a:pt x="53" y="21"/>
                    </a:lnTo>
                    <a:lnTo>
                      <a:pt x="55" y="26"/>
                    </a:lnTo>
                    <a:lnTo>
                      <a:pt x="57" y="30"/>
                    </a:lnTo>
                    <a:lnTo>
                      <a:pt x="59" y="34"/>
                    </a:lnTo>
                    <a:lnTo>
                      <a:pt x="63" y="36"/>
                    </a:lnTo>
                    <a:lnTo>
                      <a:pt x="64" y="36"/>
                    </a:lnTo>
                    <a:lnTo>
                      <a:pt x="67" y="36"/>
                    </a:lnTo>
                    <a:lnTo>
                      <a:pt x="71" y="36"/>
                    </a:lnTo>
                    <a:lnTo>
                      <a:pt x="74" y="36"/>
                    </a:lnTo>
                    <a:lnTo>
                      <a:pt x="78" y="36"/>
                    </a:lnTo>
                    <a:lnTo>
                      <a:pt x="81" y="33"/>
                    </a:lnTo>
                    <a:lnTo>
                      <a:pt x="81" y="27"/>
                    </a:lnTo>
                    <a:lnTo>
                      <a:pt x="81" y="21"/>
                    </a:lnTo>
                    <a:lnTo>
                      <a:pt x="78" y="14"/>
                    </a:lnTo>
                    <a:lnTo>
                      <a:pt x="77" y="8"/>
                    </a:lnTo>
                    <a:lnTo>
                      <a:pt x="73" y="5"/>
                    </a:lnTo>
                    <a:lnTo>
                      <a:pt x="70" y="4"/>
                    </a:lnTo>
                    <a:lnTo>
                      <a:pt x="66" y="1"/>
                    </a:lnTo>
                    <a:lnTo>
                      <a:pt x="64" y="1"/>
                    </a:lnTo>
                    <a:lnTo>
                      <a:pt x="59" y="0"/>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3" name="Freeform 56"/>
              <p:cNvSpPr>
                <a:spLocks/>
              </p:cNvSpPr>
              <p:nvPr/>
            </p:nvSpPr>
            <p:spPr bwMode="auto">
              <a:xfrm>
                <a:off x="659" y="2420"/>
                <a:ext cx="12" cy="14"/>
              </a:xfrm>
              <a:custGeom>
                <a:avLst/>
                <a:gdLst>
                  <a:gd name="T0" fmla="*/ 1 w 24"/>
                  <a:gd name="T1" fmla="*/ 0 h 29"/>
                  <a:gd name="T2" fmla="*/ 1 w 24"/>
                  <a:gd name="T3" fmla="*/ 0 h 29"/>
                  <a:gd name="T4" fmla="*/ 0 w 24"/>
                  <a:gd name="T5" fmla="*/ 0 h 29"/>
                  <a:gd name="T6" fmla="*/ 0 w 24"/>
                  <a:gd name="T7" fmla="*/ 0 h 29"/>
                  <a:gd name="T8" fmla="*/ 1 w 24"/>
                  <a:gd name="T9" fmla="*/ 1 h 29"/>
                  <a:gd name="T10" fmla="*/ 1 w 24"/>
                  <a:gd name="T11" fmla="*/ 1 h 29"/>
                  <a:gd name="T12" fmla="*/ 1 w 24"/>
                  <a:gd name="T13" fmla="*/ 1 h 29"/>
                  <a:gd name="T14" fmla="*/ 1 w 24"/>
                  <a:gd name="T15" fmla="*/ 1 h 29"/>
                  <a:gd name="T16" fmla="*/ 2 w 24"/>
                  <a:gd name="T17" fmla="*/ 1 h 29"/>
                  <a:gd name="T18" fmla="*/ 2 w 24"/>
                  <a:gd name="T19" fmla="*/ 1 h 29"/>
                  <a:gd name="T20" fmla="*/ 1 w 24"/>
                  <a:gd name="T21" fmla="*/ 0 h 29"/>
                  <a:gd name="T22" fmla="*/ 1 w 24"/>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9"/>
                  <a:gd name="T38" fmla="*/ 24 w 24"/>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9">
                    <a:moveTo>
                      <a:pt x="5" y="0"/>
                    </a:moveTo>
                    <a:lnTo>
                      <a:pt x="2" y="3"/>
                    </a:lnTo>
                    <a:lnTo>
                      <a:pt x="0" y="9"/>
                    </a:lnTo>
                    <a:lnTo>
                      <a:pt x="0" y="13"/>
                    </a:lnTo>
                    <a:lnTo>
                      <a:pt x="5" y="19"/>
                    </a:lnTo>
                    <a:lnTo>
                      <a:pt x="9" y="23"/>
                    </a:lnTo>
                    <a:lnTo>
                      <a:pt x="13" y="26"/>
                    </a:lnTo>
                    <a:lnTo>
                      <a:pt x="16" y="27"/>
                    </a:lnTo>
                    <a:lnTo>
                      <a:pt x="17" y="29"/>
                    </a:lnTo>
                    <a:lnTo>
                      <a:pt x="24" y="2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4" name="Freeform 57"/>
              <p:cNvSpPr>
                <a:spLocks/>
              </p:cNvSpPr>
              <p:nvPr/>
            </p:nvSpPr>
            <p:spPr bwMode="auto">
              <a:xfrm>
                <a:off x="670" y="2411"/>
                <a:ext cx="36" cy="41"/>
              </a:xfrm>
              <a:custGeom>
                <a:avLst/>
                <a:gdLst>
                  <a:gd name="T0" fmla="*/ 0 w 71"/>
                  <a:gd name="T1" fmla="*/ 2 h 82"/>
                  <a:gd name="T2" fmla="*/ 1 w 71"/>
                  <a:gd name="T3" fmla="*/ 2 h 82"/>
                  <a:gd name="T4" fmla="*/ 1 w 71"/>
                  <a:gd name="T5" fmla="*/ 2 h 82"/>
                  <a:gd name="T6" fmla="*/ 2 w 71"/>
                  <a:gd name="T7" fmla="*/ 2 h 82"/>
                  <a:gd name="T8" fmla="*/ 2 w 71"/>
                  <a:gd name="T9" fmla="*/ 3 h 82"/>
                  <a:gd name="T10" fmla="*/ 3 w 71"/>
                  <a:gd name="T11" fmla="*/ 3 h 82"/>
                  <a:gd name="T12" fmla="*/ 3 w 71"/>
                  <a:gd name="T13" fmla="*/ 4 h 82"/>
                  <a:gd name="T14" fmla="*/ 3 w 71"/>
                  <a:gd name="T15" fmla="*/ 4 h 82"/>
                  <a:gd name="T16" fmla="*/ 2 w 71"/>
                  <a:gd name="T17" fmla="*/ 4 h 82"/>
                  <a:gd name="T18" fmla="*/ 2 w 71"/>
                  <a:gd name="T19" fmla="*/ 4 h 82"/>
                  <a:gd name="T20" fmla="*/ 1 w 71"/>
                  <a:gd name="T21" fmla="*/ 4 h 82"/>
                  <a:gd name="T22" fmla="*/ 1 w 71"/>
                  <a:gd name="T23" fmla="*/ 4 h 82"/>
                  <a:gd name="T24" fmla="*/ 1 w 71"/>
                  <a:gd name="T25" fmla="*/ 5 h 82"/>
                  <a:gd name="T26" fmla="*/ 1 w 71"/>
                  <a:gd name="T27" fmla="*/ 5 h 82"/>
                  <a:gd name="T28" fmla="*/ 1 w 71"/>
                  <a:gd name="T29" fmla="*/ 5 h 82"/>
                  <a:gd name="T30" fmla="*/ 2 w 71"/>
                  <a:gd name="T31" fmla="*/ 5 h 82"/>
                  <a:gd name="T32" fmla="*/ 2 w 71"/>
                  <a:gd name="T33" fmla="*/ 5 h 82"/>
                  <a:gd name="T34" fmla="*/ 3 w 71"/>
                  <a:gd name="T35" fmla="*/ 5 h 82"/>
                  <a:gd name="T36" fmla="*/ 3 w 71"/>
                  <a:gd name="T37" fmla="*/ 5 h 82"/>
                  <a:gd name="T38" fmla="*/ 4 w 71"/>
                  <a:gd name="T39" fmla="*/ 5 h 82"/>
                  <a:gd name="T40" fmla="*/ 4 w 71"/>
                  <a:gd name="T41" fmla="*/ 5 h 82"/>
                  <a:gd name="T42" fmla="*/ 5 w 71"/>
                  <a:gd name="T43" fmla="*/ 5 h 82"/>
                  <a:gd name="T44" fmla="*/ 5 w 71"/>
                  <a:gd name="T45" fmla="*/ 5 h 82"/>
                  <a:gd name="T46" fmla="*/ 4 w 71"/>
                  <a:gd name="T47" fmla="*/ 5 h 82"/>
                  <a:gd name="T48" fmla="*/ 4 w 71"/>
                  <a:gd name="T49" fmla="*/ 5 h 82"/>
                  <a:gd name="T50" fmla="*/ 4 w 71"/>
                  <a:gd name="T51" fmla="*/ 5 h 82"/>
                  <a:gd name="T52" fmla="*/ 4 w 71"/>
                  <a:gd name="T53" fmla="*/ 5 h 82"/>
                  <a:gd name="T54" fmla="*/ 5 w 71"/>
                  <a:gd name="T55" fmla="*/ 4 h 82"/>
                  <a:gd name="T56" fmla="*/ 5 w 71"/>
                  <a:gd name="T57" fmla="*/ 3 h 82"/>
                  <a:gd name="T58" fmla="*/ 5 w 71"/>
                  <a:gd name="T59" fmla="*/ 3 h 82"/>
                  <a:gd name="T60" fmla="*/ 4 w 71"/>
                  <a:gd name="T61" fmla="*/ 3 h 82"/>
                  <a:gd name="T62" fmla="*/ 4 w 71"/>
                  <a:gd name="T63" fmla="*/ 3 h 82"/>
                  <a:gd name="T64" fmla="*/ 3 w 71"/>
                  <a:gd name="T65" fmla="*/ 3 h 82"/>
                  <a:gd name="T66" fmla="*/ 3 w 71"/>
                  <a:gd name="T67" fmla="*/ 3 h 82"/>
                  <a:gd name="T68" fmla="*/ 3 w 71"/>
                  <a:gd name="T69" fmla="*/ 2 h 82"/>
                  <a:gd name="T70" fmla="*/ 3 w 71"/>
                  <a:gd name="T71" fmla="*/ 2 h 82"/>
                  <a:gd name="T72" fmla="*/ 3 w 71"/>
                  <a:gd name="T73" fmla="*/ 2 h 82"/>
                  <a:gd name="T74" fmla="*/ 4 w 71"/>
                  <a:gd name="T75" fmla="*/ 2 h 82"/>
                  <a:gd name="T76" fmla="*/ 4 w 71"/>
                  <a:gd name="T77" fmla="*/ 2 h 82"/>
                  <a:gd name="T78" fmla="*/ 4 w 71"/>
                  <a:gd name="T79" fmla="*/ 1 h 82"/>
                  <a:gd name="T80" fmla="*/ 3 w 71"/>
                  <a:gd name="T81" fmla="*/ 1 h 82"/>
                  <a:gd name="T82" fmla="*/ 3 w 71"/>
                  <a:gd name="T83" fmla="*/ 0 h 82"/>
                  <a:gd name="T84" fmla="*/ 2 w 71"/>
                  <a:gd name="T85" fmla="*/ 0 h 82"/>
                  <a:gd name="T86" fmla="*/ 1 w 71"/>
                  <a:gd name="T87" fmla="*/ 1 h 82"/>
                  <a:gd name="T88" fmla="*/ 1 w 71"/>
                  <a:gd name="T89" fmla="*/ 1 h 82"/>
                  <a:gd name="T90" fmla="*/ 0 w 71"/>
                  <a:gd name="T91" fmla="*/ 2 h 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82"/>
                  <a:gd name="T140" fmla="*/ 71 w 71"/>
                  <a:gd name="T141" fmla="*/ 82 h 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82">
                    <a:moveTo>
                      <a:pt x="0" y="22"/>
                    </a:moveTo>
                    <a:lnTo>
                      <a:pt x="0" y="22"/>
                    </a:lnTo>
                    <a:lnTo>
                      <a:pt x="1" y="25"/>
                    </a:lnTo>
                    <a:lnTo>
                      <a:pt x="3" y="26"/>
                    </a:lnTo>
                    <a:lnTo>
                      <a:pt x="8" y="28"/>
                    </a:lnTo>
                    <a:lnTo>
                      <a:pt x="11" y="28"/>
                    </a:lnTo>
                    <a:lnTo>
                      <a:pt x="15" y="28"/>
                    </a:lnTo>
                    <a:lnTo>
                      <a:pt x="17" y="28"/>
                    </a:lnTo>
                    <a:lnTo>
                      <a:pt x="18" y="28"/>
                    </a:lnTo>
                    <a:lnTo>
                      <a:pt x="18" y="36"/>
                    </a:lnTo>
                    <a:lnTo>
                      <a:pt x="47" y="45"/>
                    </a:lnTo>
                    <a:lnTo>
                      <a:pt x="47" y="46"/>
                    </a:lnTo>
                    <a:lnTo>
                      <a:pt x="47" y="49"/>
                    </a:lnTo>
                    <a:lnTo>
                      <a:pt x="46" y="54"/>
                    </a:lnTo>
                    <a:lnTo>
                      <a:pt x="43" y="56"/>
                    </a:lnTo>
                    <a:lnTo>
                      <a:pt x="39" y="58"/>
                    </a:lnTo>
                    <a:lnTo>
                      <a:pt x="35" y="58"/>
                    </a:lnTo>
                    <a:lnTo>
                      <a:pt x="31" y="59"/>
                    </a:lnTo>
                    <a:lnTo>
                      <a:pt x="26" y="59"/>
                    </a:lnTo>
                    <a:lnTo>
                      <a:pt x="21" y="61"/>
                    </a:lnTo>
                    <a:lnTo>
                      <a:pt x="17" y="61"/>
                    </a:lnTo>
                    <a:lnTo>
                      <a:pt x="15" y="61"/>
                    </a:lnTo>
                    <a:lnTo>
                      <a:pt x="14" y="62"/>
                    </a:lnTo>
                    <a:lnTo>
                      <a:pt x="14" y="65"/>
                    </a:lnTo>
                    <a:lnTo>
                      <a:pt x="14" y="68"/>
                    </a:lnTo>
                    <a:lnTo>
                      <a:pt x="14" y="72"/>
                    </a:lnTo>
                    <a:lnTo>
                      <a:pt x="14" y="75"/>
                    </a:lnTo>
                    <a:lnTo>
                      <a:pt x="14" y="79"/>
                    </a:lnTo>
                    <a:lnTo>
                      <a:pt x="15" y="81"/>
                    </a:lnTo>
                    <a:lnTo>
                      <a:pt x="18" y="82"/>
                    </a:lnTo>
                    <a:lnTo>
                      <a:pt x="22" y="82"/>
                    </a:lnTo>
                    <a:lnTo>
                      <a:pt x="28" y="82"/>
                    </a:lnTo>
                    <a:lnTo>
                      <a:pt x="31" y="82"/>
                    </a:lnTo>
                    <a:lnTo>
                      <a:pt x="35" y="82"/>
                    </a:lnTo>
                    <a:lnTo>
                      <a:pt x="39" y="82"/>
                    </a:lnTo>
                    <a:lnTo>
                      <a:pt x="42" y="82"/>
                    </a:lnTo>
                    <a:lnTo>
                      <a:pt x="46" y="81"/>
                    </a:lnTo>
                    <a:lnTo>
                      <a:pt x="49" y="81"/>
                    </a:lnTo>
                    <a:lnTo>
                      <a:pt x="52" y="81"/>
                    </a:lnTo>
                    <a:lnTo>
                      <a:pt x="56" y="81"/>
                    </a:lnTo>
                    <a:lnTo>
                      <a:pt x="60" y="81"/>
                    </a:lnTo>
                    <a:lnTo>
                      <a:pt x="63" y="81"/>
                    </a:lnTo>
                    <a:lnTo>
                      <a:pt x="67" y="76"/>
                    </a:lnTo>
                    <a:lnTo>
                      <a:pt x="70" y="74"/>
                    </a:lnTo>
                    <a:lnTo>
                      <a:pt x="71" y="71"/>
                    </a:lnTo>
                    <a:lnTo>
                      <a:pt x="68" y="71"/>
                    </a:lnTo>
                    <a:lnTo>
                      <a:pt x="63" y="69"/>
                    </a:lnTo>
                    <a:lnTo>
                      <a:pt x="60" y="69"/>
                    </a:lnTo>
                    <a:lnTo>
                      <a:pt x="57" y="68"/>
                    </a:lnTo>
                    <a:lnTo>
                      <a:pt x="56" y="68"/>
                    </a:lnTo>
                    <a:lnTo>
                      <a:pt x="53" y="68"/>
                    </a:lnTo>
                    <a:lnTo>
                      <a:pt x="54" y="66"/>
                    </a:lnTo>
                    <a:lnTo>
                      <a:pt x="60" y="65"/>
                    </a:lnTo>
                    <a:lnTo>
                      <a:pt x="67" y="61"/>
                    </a:lnTo>
                    <a:lnTo>
                      <a:pt x="68" y="56"/>
                    </a:lnTo>
                    <a:lnTo>
                      <a:pt x="68" y="51"/>
                    </a:lnTo>
                    <a:lnTo>
                      <a:pt x="67" y="45"/>
                    </a:lnTo>
                    <a:lnTo>
                      <a:pt x="66" y="43"/>
                    </a:lnTo>
                    <a:lnTo>
                      <a:pt x="64" y="42"/>
                    </a:lnTo>
                    <a:lnTo>
                      <a:pt x="61" y="41"/>
                    </a:lnTo>
                    <a:lnTo>
                      <a:pt x="59" y="39"/>
                    </a:lnTo>
                    <a:lnTo>
                      <a:pt x="53" y="38"/>
                    </a:lnTo>
                    <a:lnTo>
                      <a:pt x="49" y="38"/>
                    </a:lnTo>
                    <a:lnTo>
                      <a:pt x="46" y="38"/>
                    </a:lnTo>
                    <a:lnTo>
                      <a:pt x="43" y="38"/>
                    </a:lnTo>
                    <a:lnTo>
                      <a:pt x="39" y="35"/>
                    </a:lnTo>
                    <a:lnTo>
                      <a:pt x="38" y="32"/>
                    </a:lnTo>
                    <a:lnTo>
                      <a:pt x="38" y="28"/>
                    </a:lnTo>
                    <a:lnTo>
                      <a:pt x="38" y="25"/>
                    </a:lnTo>
                    <a:lnTo>
                      <a:pt x="39" y="21"/>
                    </a:lnTo>
                    <a:lnTo>
                      <a:pt x="42" y="19"/>
                    </a:lnTo>
                    <a:lnTo>
                      <a:pt x="46" y="21"/>
                    </a:lnTo>
                    <a:lnTo>
                      <a:pt x="52" y="22"/>
                    </a:lnTo>
                    <a:lnTo>
                      <a:pt x="56" y="22"/>
                    </a:lnTo>
                    <a:lnTo>
                      <a:pt x="56" y="19"/>
                    </a:lnTo>
                    <a:lnTo>
                      <a:pt x="54" y="18"/>
                    </a:lnTo>
                    <a:lnTo>
                      <a:pt x="54" y="13"/>
                    </a:lnTo>
                    <a:lnTo>
                      <a:pt x="53" y="11"/>
                    </a:lnTo>
                    <a:lnTo>
                      <a:pt x="50" y="8"/>
                    </a:lnTo>
                    <a:lnTo>
                      <a:pt x="46" y="2"/>
                    </a:lnTo>
                    <a:lnTo>
                      <a:pt x="40" y="0"/>
                    </a:lnTo>
                    <a:lnTo>
                      <a:pt x="35" y="0"/>
                    </a:lnTo>
                    <a:lnTo>
                      <a:pt x="28" y="0"/>
                    </a:lnTo>
                    <a:lnTo>
                      <a:pt x="22" y="0"/>
                    </a:lnTo>
                    <a:lnTo>
                      <a:pt x="18" y="3"/>
                    </a:lnTo>
                    <a:lnTo>
                      <a:pt x="15" y="5"/>
                    </a:lnTo>
                    <a:lnTo>
                      <a:pt x="12" y="9"/>
                    </a:lnTo>
                    <a:lnTo>
                      <a:pt x="11" y="12"/>
                    </a:lnTo>
                    <a:lnTo>
                      <a:pt x="11" y="13"/>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5" name="Freeform 58"/>
              <p:cNvSpPr>
                <a:spLocks/>
              </p:cNvSpPr>
              <p:nvPr/>
            </p:nvSpPr>
            <p:spPr bwMode="auto">
              <a:xfrm>
                <a:off x="699" y="2477"/>
                <a:ext cx="53" cy="62"/>
              </a:xfrm>
              <a:custGeom>
                <a:avLst/>
                <a:gdLst>
                  <a:gd name="T0" fmla="*/ 1 w 105"/>
                  <a:gd name="T1" fmla="*/ 1 h 125"/>
                  <a:gd name="T2" fmla="*/ 1 w 105"/>
                  <a:gd name="T3" fmla="*/ 1 h 125"/>
                  <a:gd name="T4" fmla="*/ 1 w 105"/>
                  <a:gd name="T5" fmla="*/ 1 h 125"/>
                  <a:gd name="T6" fmla="*/ 2 w 105"/>
                  <a:gd name="T7" fmla="*/ 1 h 125"/>
                  <a:gd name="T8" fmla="*/ 3 w 105"/>
                  <a:gd name="T9" fmla="*/ 1 h 125"/>
                  <a:gd name="T10" fmla="*/ 3 w 105"/>
                  <a:gd name="T11" fmla="*/ 1 h 125"/>
                  <a:gd name="T12" fmla="*/ 4 w 105"/>
                  <a:gd name="T13" fmla="*/ 1 h 125"/>
                  <a:gd name="T14" fmla="*/ 4 w 105"/>
                  <a:gd name="T15" fmla="*/ 1 h 125"/>
                  <a:gd name="T16" fmla="*/ 5 w 105"/>
                  <a:gd name="T17" fmla="*/ 2 h 125"/>
                  <a:gd name="T18" fmla="*/ 4 w 105"/>
                  <a:gd name="T19" fmla="*/ 2 h 125"/>
                  <a:gd name="T20" fmla="*/ 3 w 105"/>
                  <a:gd name="T21" fmla="*/ 3 h 125"/>
                  <a:gd name="T22" fmla="*/ 3 w 105"/>
                  <a:gd name="T23" fmla="*/ 3 h 125"/>
                  <a:gd name="T24" fmla="*/ 2 w 105"/>
                  <a:gd name="T25" fmla="*/ 3 h 125"/>
                  <a:gd name="T26" fmla="*/ 1 w 105"/>
                  <a:gd name="T27" fmla="*/ 3 h 125"/>
                  <a:gd name="T28" fmla="*/ 1 w 105"/>
                  <a:gd name="T29" fmla="*/ 3 h 125"/>
                  <a:gd name="T30" fmla="*/ 1 w 105"/>
                  <a:gd name="T31" fmla="*/ 3 h 125"/>
                  <a:gd name="T32" fmla="*/ 2 w 105"/>
                  <a:gd name="T33" fmla="*/ 4 h 125"/>
                  <a:gd name="T34" fmla="*/ 3 w 105"/>
                  <a:gd name="T35" fmla="*/ 4 h 125"/>
                  <a:gd name="T36" fmla="*/ 3 w 105"/>
                  <a:gd name="T37" fmla="*/ 4 h 125"/>
                  <a:gd name="T38" fmla="*/ 3 w 105"/>
                  <a:gd name="T39" fmla="*/ 5 h 125"/>
                  <a:gd name="T40" fmla="*/ 4 w 105"/>
                  <a:gd name="T41" fmla="*/ 5 h 125"/>
                  <a:gd name="T42" fmla="*/ 3 w 105"/>
                  <a:gd name="T43" fmla="*/ 6 h 125"/>
                  <a:gd name="T44" fmla="*/ 3 w 105"/>
                  <a:gd name="T45" fmla="*/ 7 h 125"/>
                  <a:gd name="T46" fmla="*/ 3 w 105"/>
                  <a:gd name="T47" fmla="*/ 7 h 125"/>
                  <a:gd name="T48" fmla="*/ 4 w 105"/>
                  <a:gd name="T49" fmla="*/ 7 h 125"/>
                  <a:gd name="T50" fmla="*/ 5 w 105"/>
                  <a:gd name="T51" fmla="*/ 7 h 125"/>
                  <a:gd name="T52" fmla="*/ 6 w 105"/>
                  <a:gd name="T53" fmla="*/ 7 h 125"/>
                  <a:gd name="T54" fmla="*/ 7 w 105"/>
                  <a:gd name="T55" fmla="*/ 7 h 125"/>
                  <a:gd name="T56" fmla="*/ 7 w 105"/>
                  <a:gd name="T57" fmla="*/ 7 h 125"/>
                  <a:gd name="T58" fmla="*/ 6 w 105"/>
                  <a:gd name="T59" fmla="*/ 7 h 125"/>
                  <a:gd name="T60" fmla="*/ 5 w 105"/>
                  <a:gd name="T61" fmla="*/ 6 h 125"/>
                  <a:gd name="T62" fmla="*/ 5 w 105"/>
                  <a:gd name="T63" fmla="*/ 6 h 125"/>
                  <a:gd name="T64" fmla="*/ 5 w 105"/>
                  <a:gd name="T65" fmla="*/ 6 h 125"/>
                  <a:gd name="T66" fmla="*/ 5 w 105"/>
                  <a:gd name="T67" fmla="*/ 5 h 125"/>
                  <a:gd name="T68" fmla="*/ 5 w 105"/>
                  <a:gd name="T69" fmla="*/ 4 h 125"/>
                  <a:gd name="T70" fmla="*/ 4 w 105"/>
                  <a:gd name="T71" fmla="*/ 3 h 125"/>
                  <a:gd name="T72" fmla="*/ 4 w 105"/>
                  <a:gd name="T73" fmla="*/ 3 h 125"/>
                  <a:gd name="T74" fmla="*/ 5 w 105"/>
                  <a:gd name="T75" fmla="*/ 2 h 125"/>
                  <a:gd name="T76" fmla="*/ 5 w 105"/>
                  <a:gd name="T77" fmla="*/ 1 h 125"/>
                  <a:gd name="T78" fmla="*/ 5 w 105"/>
                  <a:gd name="T79" fmla="*/ 1 h 125"/>
                  <a:gd name="T80" fmla="*/ 5 w 105"/>
                  <a:gd name="T81" fmla="*/ 0 h 125"/>
                  <a:gd name="T82" fmla="*/ 4 w 105"/>
                  <a:gd name="T83" fmla="*/ 0 h 125"/>
                  <a:gd name="T84" fmla="*/ 3 w 105"/>
                  <a:gd name="T85" fmla="*/ 1 h 125"/>
                  <a:gd name="T86" fmla="*/ 2 w 105"/>
                  <a:gd name="T87" fmla="*/ 1 h 125"/>
                  <a:gd name="T88" fmla="*/ 2 w 105"/>
                  <a:gd name="T89" fmla="*/ 0 h 125"/>
                  <a:gd name="T90" fmla="*/ 2 w 105"/>
                  <a:gd name="T91" fmla="*/ 0 h 125"/>
                  <a:gd name="T92" fmla="*/ 2 w 105"/>
                  <a:gd name="T93" fmla="*/ 0 h 125"/>
                  <a:gd name="T94" fmla="*/ 1 w 105"/>
                  <a:gd name="T95" fmla="*/ 0 h 1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
                  <a:gd name="T145" fmla="*/ 0 h 125"/>
                  <a:gd name="T146" fmla="*/ 105 w 105"/>
                  <a:gd name="T147" fmla="*/ 125 h 1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 h="125">
                    <a:moveTo>
                      <a:pt x="9" y="6"/>
                    </a:moveTo>
                    <a:lnTo>
                      <a:pt x="5" y="10"/>
                    </a:lnTo>
                    <a:lnTo>
                      <a:pt x="1" y="16"/>
                    </a:lnTo>
                    <a:lnTo>
                      <a:pt x="0" y="19"/>
                    </a:lnTo>
                    <a:lnTo>
                      <a:pt x="0" y="22"/>
                    </a:lnTo>
                    <a:lnTo>
                      <a:pt x="1" y="23"/>
                    </a:lnTo>
                    <a:lnTo>
                      <a:pt x="5" y="26"/>
                    </a:lnTo>
                    <a:lnTo>
                      <a:pt x="9" y="26"/>
                    </a:lnTo>
                    <a:lnTo>
                      <a:pt x="15" y="28"/>
                    </a:lnTo>
                    <a:lnTo>
                      <a:pt x="19" y="28"/>
                    </a:lnTo>
                    <a:lnTo>
                      <a:pt x="25" y="29"/>
                    </a:lnTo>
                    <a:lnTo>
                      <a:pt x="28" y="29"/>
                    </a:lnTo>
                    <a:lnTo>
                      <a:pt x="32" y="29"/>
                    </a:lnTo>
                    <a:lnTo>
                      <a:pt x="33" y="29"/>
                    </a:lnTo>
                    <a:lnTo>
                      <a:pt x="35" y="30"/>
                    </a:lnTo>
                    <a:lnTo>
                      <a:pt x="36" y="29"/>
                    </a:lnTo>
                    <a:lnTo>
                      <a:pt x="40" y="26"/>
                    </a:lnTo>
                    <a:lnTo>
                      <a:pt x="43" y="23"/>
                    </a:lnTo>
                    <a:lnTo>
                      <a:pt x="47" y="23"/>
                    </a:lnTo>
                    <a:lnTo>
                      <a:pt x="52" y="25"/>
                    </a:lnTo>
                    <a:lnTo>
                      <a:pt x="54" y="26"/>
                    </a:lnTo>
                    <a:lnTo>
                      <a:pt x="59" y="28"/>
                    </a:lnTo>
                    <a:lnTo>
                      <a:pt x="61" y="29"/>
                    </a:lnTo>
                    <a:lnTo>
                      <a:pt x="64" y="30"/>
                    </a:lnTo>
                    <a:lnTo>
                      <a:pt x="67" y="32"/>
                    </a:lnTo>
                    <a:lnTo>
                      <a:pt x="67" y="36"/>
                    </a:lnTo>
                    <a:lnTo>
                      <a:pt x="61" y="40"/>
                    </a:lnTo>
                    <a:lnTo>
                      <a:pt x="56" y="45"/>
                    </a:lnTo>
                    <a:lnTo>
                      <a:pt x="53" y="46"/>
                    </a:lnTo>
                    <a:lnTo>
                      <a:pt x="49" y="49"/>
                    </a:lnTo>
                    <a:lnTo>
                      <a:pt x="46" y="50"/>
                    </a:lnTo>
                    <a:lnTo>
                      <a:pt x="45" y="50"/>
                    </a:lnTo>
                    <a:lnTo>
                      <a:pt x="40" y="50"/>
                    </a:lnTo>
                    <a:lnTo>
                      <a:pt x="37" y="49"/>
                    </a:lnTo>
                    <a:lnTo>
                      <a:pt x="33" y="49"/>
                    </a:lnTo>
                    <a:lnTo>
                      <a:pt x="29" y="49"/>
                    </a:lnTo>
                    <a:lnTo>
                      <a:pt x="25" y="49"/>
                    </a:lnTo>
                    <a:lnTo>
                      <a:pt x="21" y="50"/>
                    </a:lnTo>
                    <a:lnTo>
                      <a:pt x="18" y="50"/>
                    </a:lnTo>
                    <a:lnTo>
                      <a:pt x="16" y="52"/>
                    </a:lnTo>
                    <a:lnTo>
                      <a:pt x="14" y="56"/>
                    </a:lnTo>
                    <a:lnTo>
                      <a:pt x="11" y="59"/>
                    </a:lnTo>
                    <a:lnTo>
                      <a:pt x="9" y="60"/>
                    </a:lnTo>
                    <a:lnTo>
                      <a:pt x="9" y="62"/>
                    </a:lnTo>
                    <a:lnTo>
                      <a:pt x="11" y="63"/>
                    </a:lnTo>
                    <a:lnTo>
                      <a:pt x="14" y="63"/>
                    </a:lnTo>
                    <a:lnTo>
                      <a:pt x="16" y="63"/>
                    </a:lnTo>
                    <a:lnTo>
                      <a:pt x="21" y="63"/>
                    </a:lnTo>
                    <a:lnTo>
                      <a:pt x="26" y="63"/>
                    </a:lnTo>
                    <a:lnTo>
                      <a:pt x="32" y="65"/>
                    </a:lnTo>
                    <a:lnTo>
                      <a:pt x="36" y="65"/>
                    </a:lnTo>
                    <a:lnTo>
                      <a:pt x="40" y="65"/>
                    </a:lnTo>
                    <a:lnTo>
                      <a:pt x="43" y="65"/>
                    </a:lnTo>
                    <a:lnTo>
                      <a:pt x="45" y="66"/>
                    </a:lnTo>
                    <a:lnTo>
                      <a:pt x="42" y="68"/>
                    </a:lnTo>
                    <a:lnTo>
                      <a:pt x="37" y="71"/>
                    </a:lnTo>
                    <a:lnTo>
                      <a:pt x="35" y="75"/>
                    </a:lnTo>
                    <a:lnTo>
                      <a:pt x="37" y="79"/>
                    </a:lnTo>
                    <a:lnTo>
                      <a:pt x="42" y="81"/>
                    </a:lnTo>
                    <a:lnTo>
                      <a:pt x="49" y="85"/>
                    </a:lnTo>
                    <a:lnTo>
                      <a:pt x="53" y="88"/>
                    </a:lnTo>
                    <a:lnTo>
                      <a:pt x="54" y="92"/>
                    </a:lnTo>
                    <a:lnTo>
                      <a:pt x="53" y="95"/>
                    </a:lnTo>
                    <a:lnTo>
                      <a:pt x="49" y="99"/>
                    </a:lnTo>
                    <a:lnTo>
                      <a:pt x="43" y="101"/>
                    </a:lnTo>
                    <a:lnTo>
                      <a:pt x="40" y="105"/>
                    </a:lnTo>
                    <a:lnTo>
                      <a:pt x="37" y="108"/>
                    </a:lnTo>
                    <a:lnTo>
                      <a:pt x="37" y="115"/>
                    </a:lnTo>
                    <a:lnTo>
                      <a:pt x="37" y="121"/>
                    </a:lnTo>
                    <a:lnTo>
                      <a:pt x="42" y="124"/>
                    </a:lnTo>
                    <a:lnTo>
                      <a:pt x="43" y="124"/>
                    </a:lnTo>
                    <a:lnTo>
                      <a:pt x="46" y="124"/>
                    </a:lnTo>
                    <a:lnTo>
                      <a:pt x="49" y="124"/>
                    </a:lnTo>
                    <a:lnTo>
                      <a:pt x="53" y="124"/>
                    </a:lnTo>
                    <a:lnTo>
                      <a:pt x="57" y="124"/>
                    </a:lnTo>
                    <a:lnTo>
                      <a:pt x="63" y="124"/>
                    </a:lnTo>
                    <a:lnTo>
                      <a:pt x="68" y="124"/>
                    </a:lnTo>
                    <a:lnTo>
                      <a:pt x="75" y="125"/>
                    </a:lnTo>
                    <a:lnTo>
                      <a:pt x="80" y="125"/>
                    </a:lnTo>
                    <a:lnTo>
                      <a:pt x="85" y="125"/>
                    </a:lnTo>
                    <a:lnTo>
                      <a:pt x="89" y="125"/>
                    </a:lnTo>
                    <a:lnTo>
                      <a:pt x="95" y="125"/>
                    </a:lnTo>
                    <a:lnTo>
                      <a:pt x="98" y="124"/>
                    </a:lnTo>
                    <a:lnTo>
                      <a:pt x="102" y="124"/>
                    </a:lnTo>
                    <a:lnTo>
                      <a:pt x="103" y="124"/>
                    </a:lnTo>
                    <a:lnTo>
                      <a:pt x="105" y="124"/>
                    </a:lnTo>
                    <a:lnTo>
                      <a:pt x="102" y="121"/>
                    </a:lnTo>
                    <a:lnTo>
                      <a:pt x="98" y="119"/>
                    </a:lnTo>
                    <a:lnTo>
                      <a:pt x="92" y="116"/>
                    </a:lnTo>
                    <a:lnTo>
                      <a:pt x="87" y="115"/>
                    </a:lnTo>
                    <a:lnTo>
                      <a:pt x="80" y="114"/>
                    </a:lnTo>
                    <a:lnTo>
                      <a:pt x="75" y="111"/>
                    </a:lnTo>
                    <a:lnTo>
                      <a:pt x="70" y="109"/>
                    </a:lnTo>
                    <a:lnTo>
                      <a:pt x="68" y="109"/>
                    </a:lnTo>
                    <a:lnTo>
                      <a:pt x="68" y="108"/>
                    </a:lnTo>
                    <a:lnTo>
                      <a:pt x="74" y="103"/>
                    </a:lnTo>
                    <a:lnTo>
                      <a:pt x="77" y="101"/>
                    </a:lnTo>
                    <a:lnTo>
                      <a:pt x="80" y="98"/>
                    </a:lnTo>
                    <a:lnTo>
                      <a:pt x="81" y="95"/>
                    </a:lnTo>
                    <a:lnTo>
                      <a:pt x="81" y="93"/>
                    </a:lnTo>
                    <a:lnTo>
                      <a:pt x="78" y="88"/>
                    </a:lnTo>
                    <a:lnTo>
                      <a:pt x="75" y="83"/>
                    </a:lnTo>
                    <a:lnTo>
                      <a:pt x="70" y="78"/>
                    </a:lnTo>
                    <a:lnTo>
                      <a:pt x="66" y="73"/>
                    </a:lnTo>
                    <a:lnTo>
                      <a:pt x="61" y="68"/>
                    </a:lnTo>
                    <a:lnTo>
                      <a:pt x="57" y="63"/>
                    </a:lnTo>
                    <a:lnTo>
                      <a:pt x="54" y="59"/>
                    </a:lnTo>
                    <a:lnTo>
                      <a:pt x="54" y="58"/>
                    </a:lnTo>
                    <a:lnTo>
                      <a:pt x="56" y="55"/>
                    </a:lnTo>
                    <a:lnTo>
                      <a:pt x="60" y="53"/>
                    </a:lnTo>
                    <a:lnTo>
                      <a:pt x="64" y="50"/>
                    </a:lnTo>
                    <a:lnTo>
                      <a:pt x="68" y="46"/>
                    </a:lnTo>
                    <a:lnTo>
                      <a:pt x="73" y="43"/>
                    </a:lnTo>
                    <a:lnTo>
                      <a:pt x="75" y="39"/>
                    </a:lnTo>
                    <a:lnTo>
                      <a:pt x="78" y="35"/>
                    </a:lnTo>
                    <a:lnTo>
                      <a:pt x="78" y="30"/>
                    </a:lnTo>
                    <a:lnTo>
                      <a:pt x="77" y="28"/>
                    </a:lnTo>
                    <a:lnTo>
                      <a:pt x="77" y="23"/>
                    </a:lnTo>
                    <a:lnTo>
                      <a:pt x="75" y="20"/>
                    </a:lnTo>
                    <a:lnTo>
                      <a:pt x="75" y="19"/>
                    </a:lnTo>
                    <a:lnTo>
                      <a:pt x="73" y="16"/>
                    </a:lnTo>
                    <a:lnTo>
                      <a:pt x="70" y="15"/>
                    </a:lnTo>
                    <a:lnTo>
                      <a:pt x="67" y="15"/>
                    </a:lnTo>
                    <a:lnTo>
                      <a:pt x="63" y="15"/>
                    </a:lnTo>
                    <a:lnTo>
                      <a:pt x="57" y="13"/>
                    </a:lnTo>
                    <a:lnTo>
                      <a:pt x="52" y="15"/>
                    </a:lnTo>
                    <a:lnTo>
                      <a:pt x="46" y="16"/>
                    </a:lnTo>
                    <a:lnTo>
                      <a:pt x="42" y="18"/>
                    </a:lnTo>
                    <a:lnTo>
                      <a:pt x="36" y="19"/>
                    </a:lnTo>
                    <a:lnTo>
                      <a:pt x="33" y="20"/>
                    </a:lnTo>
                    <a:lnTo>
                      <a:pt x="30" y="22"/>
                    </a:lnTo>
                    <a:lnTo>
                      <a:pt x="30" y="23"/>
                    </a:lnTo>
                    <a:lnTo>
                      <a:pt x="19" y="15"/>
                    </a:lnTo>
                    <a:lnTo>
                      <a:pt x="21" y="12"/>
                    </a:lnTo>
                    <a:lnTo>
                      <a:pt x="26" y="9"/>
                    </a:lnTo>
                    <a:lnTo>
                      <a:pt x="30" y="5"/>
                    </a:lnTo>
                    <a:lnTo>
                      <a:pt x="30" y="2"/>
                    </a:lnTo>
                    <a:lnTo>
                      <a:pt x="28" y="0"/>
                    </a:lnTo>
                    <a:lnTo>
                      <a:pt x="25" y="0"/>
                    </a:lnTo>
                    <a:lnTo>
                      <a:pt x="21" y="0"/>
                    </a:lnTo>
                    <a:lnTo>
                      <a:pt x="18" y="2"/>
                    </a:lnTo>
                    <a:lnTo>
                      <a:pt x="12" y="3"/>
                    </a:lnTo>
                    <a:lnTo>
                      <a:pt x="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6" name="Freeform 59"/>
              <p:cNvSpPr>
                <a:spLocks/>
              </p:cNvSpPr>
              <p:nvPr/>
            </p:nvSpPr>
            <p:spPr bwMode="auto">
              <a:xfrm>
                <a:off x="704" y="2517"/>
                <a:ext cx="9" cy="16"/>
              </a:xfrm>
              <a:custGeom>
                <a:avLst/>
                <a:gdLst>
                  <a:gd name="T0" fmla="*/ 0 w 19"/>
                  <a:gd name="T1" fmla="*/ 0 h 33"/>
                  <a:gd name="T2" fmla="*/ 0 w 19"/>
                  <a:gd name="T3" fmla="*/ 0 h 33"/>
                  <a:gd name="T4" fmla="*/ 0 w 19"/>
                  <a:gd name="T5" fmla="*/ 0 h 33"/>
                  <a:gd name="T6" fmla="*/ 0 w 19"/>
                  <a:gd name="T7" fmla="*/ 0 h 33"/>
                  <a:gd name="T8" fmla="*/ 0 w 19"/>
                  <a:gd name="T9" fmla="*/ 0 h 33"/>
                  <a:gd name="T10" fmla="*/ 0 w 19"/>
                  <a:gd name="T11" fmla="*/ 0 h 33"/>
                  <a:gd name="T12" fmla="*/ 0 w 19"/>
                  <a:gd name="T13" fmla="*/ 0 h 33"/>
                  <a:gd name="T14" fmla="*/ 0 w 19"/>
                  <a:gd name="T15" fmla="*/ 1 h 33"/>
                  <a:gd name="T16" fmla="*/ 0 w 19"/>
                  <a:gd name="T17" fmla="*/ 1 h 33"/>
                  <a:gd name="T18" fmla="*/ 0 w 19"/>
                  <a:gd name="T19" fmla="*/ 1 h 33"/>
                  <a:gd name="T20" fmla="*/ 0 w 19"/>
                  <a:gd name="T21" fmla="*/ 2 h 33"/>
                  <a:gd name="T22" fmla="*/ 0 w 19"/>
                  <a:gd name="T23" fmla="*/ 2 h 33"/>
                  <a:gd name="T24" fmla="*/ 0 w 19"/>
                  <a:gd name="T25" fmla="*/ 2 h 33"/>
                  <a:gd name="T26" fmla="*/ 1 w 19"/>
                  <a:gd name="T27" fmla="*/ 1 h 33"/>
                  <a:gd name="T28" fmla="*/ 1 w 19"/>
                  <a:gd name="T29" fmla="*/ 1 h 33"/>
                  <a:gd name="T30" fmla="*/ 1 w 19"/>
                  <a:gd name="T31" fmla="*/ 1 h 33"/>
                  <a:gd name="T32" fmla="*/ 0 w 19"/>
                  <a:gd name="T33" fmla="*/ 1 h 33"/>
                  <a:gd name="T34" fmla="*/ 0 w 19"/>
                  <a:gd name="T35" fmla="*/ 1 h 33"/>
                  <a:gd name="T36" fmla="*/ 0 w 19"/>
                  <a:gd name="T37" fmla="*/ 1 h 33"/>
                  <a:gd name="T38" fmla="*/ 0 w 19"/>
                  <a:gd name="T39" fmla="*/ 0 h 33"/>
                  <a:gd name="T40" fmla="*/ 0 w 19"/>
                  <a:gd name="T41" fmla="*/ 0 h 33"/>
                  <a:gd name="T42" fmla="*/ 0 w 19"/>
                  <a:gd name="T43" fmla="*/ 0 h 33"/>
                  <a:gd name="T44" fmla="*/ 0 w 19"/>
                  <a:gd name="T45" fmla="*/ 0 h 33"/>
                  <a:gd name="T46" fmla="*/ 0 w 19"/>
                  <a:gd name="T47" fmla="*/ 0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
                  <a:gd name="T73" fmla="*/ 0 h 33"/>
                  <a:gd name="T74" fmla="*/ 19 w 19"/>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 h="33">
                    <a:moveTo>
                      <a:pt x="13" y="0"/>
                    </a:moveTo>
                    <a:lnTo>
                      <a:pt x="9" y="0"/>
                    </a:lnTo>
                    <a:lnTo>
                      <a:pt x="6" y="1"/>
                    </a:lnTo>
                    <a:lnTo>
                      <a:pt x="5" y="4"/>
                    </a:lnTo>
                    <a:lnTo>
                      <a:pt x="2" y="10"/>
                    </a:lnTo>
                    <a:lnTo>
                      <a:pt x="0" y="11"/>
                    </a:lnTo>
                    <a:lnTo>
                      <a:pt x="0" y="15"/>
                    </a:lnTo>
                    <a:lnTo>
                      <a:pt x="0" y="18"/>
                    </a:lnTo>
                    <a:lnTo>
                      <a:pt x="0" y="21"/>
                    </a:lnTo>
                    <a:lnTo>
                      <a:pt x="0" y="27"/>
                    </a:lnTo>
                    <a:lnTo>
                      <a:pt x="3" y="33"/>
                    </a:lnTo>
                    <a:lnTo>
                      <a:pt x="7" y="33"/>
                    </a:lnTo>
                    <a:lnTo>
                      <a:pt x="13" y="33"/>
                    </a:lnTo>
                    <a:lnTo>
                      <a:pt x="17" y="31"/>
                    </a:lnTo>
                    <a:lnTo>
                      <a:pt x="19" y="28"/>
                    </a:lnTo>
                    <a:lnTo>
                      <a:pt x="16" y="25"/>
                    </a:lnTo>
                    <a:lnTo>
                      <a:pt x="13" y="22"/>
                    </a:lnTo>
                    <a:lnTo>
                      <a:pt x="12" y="20"/>
                    </a:lnTo>
                    <a:lnTo>
                      <a:pt x="12" y="18"/>
                    </a:lnTo>
                    <a:lnTo>
                      <a:pt x="12" y="12"/>
                    </a:lnTo>
                    <a:lnTo>
                      <a:pt x="12" y="5"/>
                    </a:lnTo>
                    <a:lnTo>
                      <a:pt x="12" y="1"/>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7" name="Freeform 60"/>
              <p:cNvSpPr>
                <a:spLocks/>
              </p:cNvSpPr>
              <p:nvPr/>
            </p:nvSpPr>
            <p:spPr bwMode="auto">
              <a:xfrm>
                <a:off x="844" y="2407"/>
                <a:ext cx="37" cy="23"/>
              </a:xfrm>
              <a:custGeom>
                <a:avLst/>
                <a:gdLst>
                  <a:gd name="T0" fmla="*/ 0 w 74"/>
                  <a:gd name="T1" fmla="*/ 1 h 46"/>
                  <a:gd name="T2" fmla="*/ 2 w 74"/>
                  <a:gd name="T3" fmla="*/ 2 h 46"/>
                  <a:gd name="T4" fmla="*/ 2 w 74"/>
                  <a:gd name="T5" fmla="*/ 2 h 46"/>
                  <a:gd name="T6" fmla="*/ 2 w 74"/>
                  <a:gd name="T7" fmla="*/ 2 h 46"/>
                  <a:gd name="T8" fmla="*/ 2 w 74"/>
                  <a:gd name="T9" fmla="*/ 2 h 46"/>
                  <a:gd name="T10" fmla="*/ 2 w 74"/>
                  <a:gd name="T11" fmla="*/ 3 h 46"/>
                  <a:gd name="T12" fmla="*/ 2 w 74"/>
                  <a:gd name="T13" fmla="*/ 3 h 46"/>
                  <a:gd name="T14" fmla="*/ 2 w 74"/>
                  <a:gd name="T15" fmla="*/ 3 h 46"/>
                  <a:gd name="T16" fmla="*/ 2 w 74"/>
                  <a:gd name="T17" fmla="*/ 3 h 46"/>
                  <a:gd name="T18" fmla="*/ 2 w 74"/>
                  <a:gd name="T19" fmla="*/ 3 h 46"/>
                  <a:gd name="T20" fmla="*/ 2 w 74"/>
                  <a:gd name="T21" fmla="*/ 3 h 46"/>
                  <a:gd name="T22" fmla="*/ 3 w 74"/>
                  <a:gd name="T23" fmla="*/ 3 h 46"/>
                  <a:gd name="T24" fmla="*/ 3 w 74"/>
                  <a:gd name="T25" fmla="*/ 3 h 46"/>
                  <a:gd name="T26" fmla="*/ 3 w 74"/>
                  <a:gd name="T27" fmla="*/ 3 h 46"/>
                  <a:gd name="T28" fmla="*/ 3 w 74"/>
                  <a:gd name="T29" fmla="*/ 3 h 46"/>
                  <a:gd name="T30" fmla="*/ 4 w 74"/>
                  <a:gd name="T31" fmla="*/ 3 h 46"/>
                  <a:gd name="T32" fmla="*/ 4 w 74"/>
                  <a:gd name="T33" fmla="*/ 3 h 46"/>
                  <a:gd name="T34" fmla="*/ 4 w 74"/>
                  <a:gd name="T35" fmla="*/ 3 h 46"/>
                  <a:gd name="T36" fmla="*/ 5 w 74"/>
                  <a:gd name="T37" fmla="*/ 3 h 46"/>
                  <a:gd name="T38" fmla="*/ 5 w 74"/>
                  <a:gd name="T39" fmla="*/ 3 h 46"/>
                  <a:gd name="T40" fmla="*/ 5 w 74"/>
                  <a:gd name="T41" fmla="*/ 2 h 46"/>
                  <a:gd name="T42" fmla="*/ 5 w 74"/>
                  <a:gd name="T43" fmla="*/ 2 h 46"/>
                  <a:gd name="T44" fmla="*/ 5 w 74"/>
                  <a:gd name="T45" fmla="*/ 2 h 46"/>
                  <a:gd name="T46" fmla="*/ 5 w 74"/>
                  <a:gd name="T47" fmla="*/ 2 h 46"/>
                  <a:gd name="T48" fmla="*/ 5 w 74"/>
                  <a:gd name="T49" fmla="*/ 2 h 46"/>
                  <a:gd name="T50" fmla="*/ 5 w 74"/>
                  <a:gd name="T51" fmla="*/ 2 h 46"/>
                  <a:gd name="T52" fmla="*/ 5 w 74"/>
                  <a:gd name="T53" fmla="*/ 2 h 46"/>
                  <a:gd name="T54" fmla="*/ 4 w 74"/>
                  <a:gd name="T55" fmla="*/ 2 h 46"/>
                  <a:gd name="T56" fmla="*/ 4 w 74"/>
                  <a:gd name="T57" fmla="*/ 2 h 46"/>
                  <a:gd name="T58" fmla="*/ 4 w 74"/>
                  <a:gd name="T59" fmla="*/ 2 h 46"/>
                  <a:gd name="T60" fmla="*/ 3 w 74"/>
                  <a:gd name="T61" fmla="*/ 2 h 46"/>
                  <a:gd name="T62" fmla="*/ 3 w 74"/>
                  <a:gd name="T63" fmla="*/ 2 h 46"/>
                  <a:gd name="T64" fmla="*/ 3 w 74"/>
                  <a:gd name="T65" fmla="*/ 2 h 46"/>
                  <a:gd name="T66" fmla="*/ 3 w 74"/>
                  <a:gd name="T67" fmla="*/ 2 h 46"/>
                  <a:gd name="T68" fmla="*/ 2 w 74"/>
                  <a:gd name="T69" fmla="*/ 2 h 46"/>
                  <a:gd name="T70" fmla="*/ 2 w 74"/>
                  <a:gd name="T71" fmla="*/ 2 h 46"/>
                  <a:gd name="T72" fmla="*/ 2 w 74"/>
                  <a:gd name="T73" fmla="*/ 2 h 46"/>
                  <a:gd name="T74" fmla="*/ 2 w 74"/>
                  <a:gd name="T75" fmla="*/ 2 h 46"/>
                  <a:gd name="T76" fmla="*/ 2 w 74"/>
                  <a:gd name="T77" fmla="*/ 2 h 46"/>
                  <a:gd name="T78" fmla="*/ 2 w 74"/>
                  <a:gd name="T79" fmla="*/ 2 h 46"/>
                  <a:gd name="T80" fmla="*/ 2 w 74"/>
                  <a:gd name="T81" fmla="*/ 1 h 46"/>
                  <a:gd name="T82" fmla="*/ 2 w 74"/>
                  <a:gd name="T83" fmla="*/ 1 h 46"/>
                  <a:gd name="T84" fmla="*/ 2 w 74"/>
                  <a:gd name="T85" fmla="*/ 1 h 46"/>
                  <a:gd name="T86" fmla="*/ 2 w 74"/>
                  <a:gd name="T87" fmla="*/ 1 h 46"/>
                  <a:gd name="T88" fmla="*/ 2 w 74"/>
                  <a:gd name="T89" fmla="*/ 1 h 46"/>
                  <a:gd name="T90" fmla="*/ 2 w 74"/>
                  <a:gd name="T91" fmla="*/ 0 h 46"/>
                  <a:gd name="T92" fmla="*/ 1 w 74"/>
                  <a:gd name="T93" fmla="*/ 1 h 46"/>
                  <a:gd name="T94" fmla="*/ 1 w 74"/>
                  <a:gd name="T95" fmla="*/ 1 h 46"/>
                  <a:gd name="T96" fmla="*/ 1 w 74"/>
                  <a:gd name="T97" fmla="*/ 1 h 46"/>
                  <a:gd name="T98" fmla="*/ 1 w 74"/>
                  <a:gd name="T99" fmla="*/ 1 h 46"/>
                  <a:gd name="T100" fmla="*/ 1 w 74"/>
                  <a:gd name="T101" fmla="*/ 1 h 46"/>
                  <a:gd name="T102" fmla="*/ 0 w 74"/>
                  <a:gd name="T103" fmla="*/ 1 h 46"/>
                  <a:gd name="T104" fmla="*/ 0 w 74"/>
                  <a:gd name="T105" fmla="*/ 1 h 46"/>
                  <a:gd name="T106" fmla="*/ 0 w 74"/>
                  <a:gd name="T107" fmla="*/ 1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46"/>
                  <a:gd name="T164" fmla="*/ 74 w 74"/>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46">
                    <a:moveTo>
                      <a:pt x="0" y="16"/>
                    </a:moveTo>
                    <a:lnTo>
                      <a:pt x="21" y="25"/>
                    </a:lnTo>
                    <a:lnTo>
                      <a:pt x="21" y="26"/>
                    </a:lnTo>
                    <a:lnTo>
                      <a:pt x="21" y="29"/>
                    </a:lnTo>
                    <a:lnTo>
                      <a:pt x="21" y="32"/>
                    </a:lnTo>
                    <a:lnTo>
                      <a:pt x="23" y="36"/>
                    </a:lnTo>
                    <a:lnTo>
                      <a:pt x="23" y="39"/>
                    </a:lnTo>
                    <a:lnTo>
                      <a:pt x="25" y="43"/>
                    </a:lnTo>
                    <a:lnTo>
                      <a:pt x="25" y="45"/>
                    </a:lnTo>
                    <a:lnTo>
                      <a:pt x="30" y="46"/>
                    </a:lnTo>
                    <a:lnTo>
                      <a:pt x="32" y="45"/>
                    </a:lnTo>
                    <a:lnTo>
                      <a:pt x="38" y="45"/>
                    </a:lnTo>
                    <a:lnTo>
                      <a:pt x="41" y="43"/>
                    </a:lnTo>
                    <a:lnTo>
                      <a:pt x="45" y="42"/>
                    </a:lnTo>
                    <a:lnTo>
                      <a:pt x="49" y="40"/>
                    </a:lnTo>
                    <a:lnTo>
                      <a:pt x="53" y="39"/>
                    </a:lnTo>
                    <a:lnTo>
                      <a:pt x="58" y="38"/>
                    </a:lnTo>
                    <a:lnTo>
                      <a:pt x="60" y="38"/>
                    </a:lnTo>
                    <a:lnTo>
                      <a:pt x="65" y="35"/>
                    </a:lnTo>
                    <a:lnTo>
                      <a:pt x="67" y="35"/>
                    </a:lnTo>
                    <a:lnTo>
                      <a:pt x="73" y="32"/>
                    </a:lnTo>
                    <a:lnTo>
                      <a:pt x="74" y="32"/>
                    </a:lnTo>
                    <a:lnTo>
                      <a:pt x="73" y="26"/>
                    </a:lnTo>
                    <a:lnTo>
                      <a:pt x="74" y="23"/>
                    </a:lnTo>
                    <a:lnTo>
                      <a:pt x="73" y="19"/>
                    </a:lnTo>
                    <a:lnTo>
                      <a:pt x="70" y="18"/>
                    </a:lnTo>
                    <a:lnTo>
                      <a:pt x="66" y="19"/>
                    </a:lnTo>
                    <a:lnTo>
                      <a:pt x="60" y="20"/>
                    </a:lnTo>
                    <a:lnTo>
                      <a:pt x="56" y="22"/>
                    </a:lnTo>
                    <a:lnTo>
                      <a:pt x="53" y="23"/>
                    </a:lnTo>
                    <a:lnTo>
                      <a:pt x="49" y="23"/>
                    </a:lnTo>
                    <a:lnTo>
                      <a:pt x="46" y="25"/>
                    </a:lnTo>
                    <a:lnTo>
                      <a:pt x="39" y="28"/>
                    </a:lnTo>
                    <a:lnTo>
                      <a:pt x="34" y="29"/>
                    </a:lnTo>
                    <a:lnTo>
                      <a:pt x="31" y="30"/>
                    </a:lnTo>
                    <a:lnTo>
                      <a:pt x="30" y="32"/>
                    </a:lnTo>
                    <a:lnTo>
                      <a:pt x="28" y="25"/>
                    </a:lnTo>
                    <a:lnTo>
                      <a:pt x="28" y="23"/>
                    </a:lnTo>
                    <a:lnTo>
                      <a:pt x="28" y="20"/>
                    </a:lnTo>
                    <a:lnTo>
                      <a:pt x="28" y="18"/>
                    </a:lnTo>
                    <a:lnTo>
                      <a:pt x="30" y="13"/>
                    </a:lnTo>
                    <a:lnTo>
                      <a:pt x="28" y="9"/>
                    </a:lnTo>
                    <a:lnTo>
                      <a:pt x="28" y="6"/>
                    </a:lnTo>
                    <a:lnTo>
                      <a:pt x="27" y="3"/>
                    </a:lnTo>
                    <a:lnTo>
                      <a:pt x="25" y="2"/>
                    </a:lnTo>
                    <a:lnTo>
                      <a:pt x="21" y="0"/>
                    </a:lnTo>
                    <a:lnTo>
                      <a:pt x="18" y="3"/>
                    </a:lnTo>
                    <a:lnTo>
                      <a:pt x="13" y="5"/>
                    </a:lnTo>
                    <a:lnTo>
                      <a:pt x="10" y="7"/>
                    </a:lnTo>
                    <a:lnTo>
                      <a:pt x="6" y="10"/>
                    </a:lnTo>
                    <a:lnTo>
                      <a:pt x="3" y="13"/>
                    </a:lnTo>
                    <a:lnTo>
                      <a:pt x="0" y="15"/>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8" name="Freeform 61"/>
              <p:cNvSpPr>
                <a:spLocks/>
              </p:cNvSpPr>
              <p:nvPr/>
            </p:nvSpPr>
            <p:spPr bwMode="auto">
              <a:xfrm>
                <a:off x="865" y="2431"/>
                <a:ext cx="37" cy="35"/>
              </a:xfrm>
              <a:custGeom>
                <a:avLst/>
                <a:gdLst>
                  <a:gd name="T0" fmla="*/ 3 w 76"/>
                  <a:gd name="T1" fmla="*/ 1 h 70"/>
                  <a:gd name="T2" fmla="*/ 3 w 76"/>
                  <a:gd name="T3" fmla="*/ 0 h 70"/>
                  <a:gd name="T4" fmla="*/ 2 w 76"/>
                  <a:gd name="T5" fmla="*/ 0 h 70"/>
                  <a:gd name="T6" fmla="*/ 2 w 76"/>
                  <a:gd name="T7" fmla="*/ 0 h 70"/>
                  <a:gd name="T8" fmla="*/ 1 w 76"/>
                  <a:gd name="T9" fmla="*/ 0 h 70"/>
                  <a:gd name="T10" fmla="*/ 1 w 76"/>
                  <a:gd name="T11" fmla="*/ 0 h 70"/>
                  <a:gd name="T12" fmla="*/ 0 w 76"/>
                  <a:gd name="T13" fmla="*/ 1 h 70"/>
                  <a:gd name="T14" fmla="*/ 0 w 76"/>
                  <a:gd name="T15" fmla="*/ 1 h 70"/>
                  <a:gd name="T16" fmla="*/ 0 w 76"/>
                  <a:gd name="T17" fmla="*/ 1 h 70"/>
                  <a:gd name="T18" fmla="*/ 0 w 76"/>
                  <a:gd name="T19" fmla="*/ 1 h 70"/>
                  <a:gd name="T20" fmla="*/ 0 w 76"/>
                  <a:gd name="T21" fmla="*/ 1 h 70"/>
                  <a:gd name="T22" fmla="*/ 0 w 76"/>
                  <a:gd name="T23" fmla="*/ 2 h 70"/>
                  <a:gd name="T24" fmla="*/ 0 w 76"/>
                  <a:gd name="T25" fmla="*/ 2 h 70"/>
                  <a:gd name="T26" fmla="*/ 1 w 76"/>
                  <a:gd name="T27" fmla="*/ 2 h 70"/>
                  <a:gd name="T28" fmla="*/ 1 w 76"/>
                  <a:gd name="T29" fmla="*/ 2 h 70"/>
                  <a:gd name="T30" fmla="*/ 2 w 76"/>
                  <a:gd name="T31" fmla="*/ 2 h 70"/>
                  <a:gd name="T32" fmla="*/ 2 w 76"/>
                  <a:gd name="T33" fmla="*/ 3 h 70"/>
                  <a:gd name="T34" fmla="*/ 2 w 76"/>
                  <a:gd name="T35" fmla="*/ 4 h 70"/>
                  <a:gd name="T36" fmla="*/ 2 w 76"/>
                  <a:gd name="T37" fmla="*/ 4 h 70"/>
                  <a:gd name="T38" fmla="*/ 1 w 76"/>
                  <a:gd name="T39" fmla="*/ 5 h 70"/>
                  <a:gd name="T40" fmla="*/ 1 w 76"/>
                  <a:gd name="T41" fmla="*/ 5 h 70"/>
                  <a:gd name="T42" fmla="*/ 2 w 76"/>
                  <a:gd name="T43" fmla="*/ 5 h 70"/>
                  <a:gd name="T44" fmla="*/ 2 w 76"/>
                  <a:gd name="T45" fmla="*/ 5 h 70"/>
                  <a:gd name="T46" fmla="*/ 3 w 76"/>
                  <a:gd name="T47" fmla="*/ 5 h 70"/>
                  <a:gd name="T48" fmla="*/ 3 w 76"/>
                  <a:gd name="T49" fmla="*/ 5 h 70"/>
                  <a:gd name="T50" fmla="*/ 4 w 76"/>
                  <a:gd name="T51" fmla="*/ 4 h 70"/>
                  <a:gd name="T52" fmla="*/ 4 w 76"/>
                  <a:gd name="T53" fmla="*/ 4 h 70"/>
                  <a:gd name="T54" fmla="*/ 4 w 76"/>
                  <a:gd name="T55" fmla="*/ 4 h 70"/>
                  <a:gd name="T56" fmla="*/ 4 w 76"/>
                  <a:gd name="T57" fmla="*/ 3 h 70"/>
                  <a:gd name="T58" fmla="*/ 3 w 76"/>
                  <a:gd name="T59" fmla="*/ 3 h 70"/>
                  <a:gd name="T60" fmla="*/ 3 w 76"/>
                  <a:gd name="T61" fmla="*/ 3 h 70"/>
                  <a:gd name="T62" fmla="*/ 3 w 76"/>
                  <a:gd name="T63" fmla="*/ 2 h 70"/>
                  <a:gd name="T64" fmla="*/ 3 w 76"/>
                  <a:gd name="T65" fmla="*/ 2 h 70"/>
                  <a:gd name="T66" fmla="*/ 3 w 76"/>
                  <a:gd name="T67" fmla="*/ 2 h 70"/>
                  <a:gd name="T68" fmla="*/ 2 w 76"/>
                  <a:gd name="T69" fmla="*/ 2 h 70"/>
                  <a:gd name="T70" fmla="*/ 2 w 76"/>
                  <a:gd name="T71" fmla="*/ 2 h 70"/>
                  <a:gd name="T72" fmla="*/ 1 w 76"/>
                  <a:gd name="T73" fmla="*/ 2 h 70"/>
                  <a:gd name="T74" fmla="*/ 1 w 76"/>
                  <a:gd name="T75" fmla="*/ 1 h 70"/>
                  <a:gd name="T76" fmla="*/ 1 w 76"/>
                  <a:gd name="T77" fmla="*/ 1 h 70"/>
                  <a:gd name="T78" fmla="*/ 2 w 76"/>
                  <a:gd name="T79" fmla="*/ 1 h 70"/>
                  <a:gd name="T80" fmla="*/ 2 w 76"/>
                  <a:gd name="T81" fmla="*/ 1 h 70"/>
                  <a:gd name="T82" fmla="*/ 3 w 76"/>
                  <a:gd name="T83" fmla="*/ 1 h 70"/>
                  <a:gd name="T84" fmla="*/ 3 w 76"/>
                  <a:gd name="T85" fmla="*/ 1 h 70"/>
                  <a:gd name="T86" fmla="*/ 4 w 76"/>
                  <a:gd name="T87" fmla="*/ 1 h 70"/>
                  <a:gd name="T88" fmla="*/ 3 w 76"/>
                  <a:gd name="T89" fmla="*/ 1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6"/>
                  <a:gd name="T136" fmla="*/ 0 h 70"/>
                  <a:gd name="T137" fmla="*/ 76 w 76"/>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6" h="70">
                    <a:moveTo>
                      <a:pt x="63" y="1"/>
                    </a:moveTo>
                    <a:lnTo>
                      <a:pt x="60" y="1"/>
                    </a:lnTo>
                    <a:lnTo>
                      <a:pt x="58" y="0"/>
                    </a:lnTo>
                    <a:lnTo>
                      <a:pt x="55" y="0"/>
                    </a:lnTo>
                    <a:lnTo>
                      <a:pt x="51" y="0"/>
                    </a:lnTo>
                    <a:lnTo>
                      <a:pt x="46" y="0"/>
                    </a:lnTo>
                    <a:lnTo>
                      <a:pt x="42" y="0"/>
                    </a:lnTo>
                    <a:lnTo>
                      <a:pt x="37" y="0"/>
                    </a:lnTo>
                    <a:lnTo>
                      <a:pt x="32" y="0"/>
                    </a:lnTo>
                    <a:lnTo>
                      <a:pt x="28" y="0"/>
                    </a:lnTo>
                    <a:lnTo>
                      <a:pt x="24" y="0"/>
                    </a:lnTo>
                    <a:lnTo>
                      <a:pt x="20" y="0"/>
                    </a:lnTo>
                    <a:lnTo>
                      <a:pt x="16" y="1"/>
                    </a:lnTo>
                    <a:lnTo>
                      <a:pt x="11" y="1"/>
                    </a:lnTo>
                    <a:lnTo>
                      <a:pt x="10" y="2"/>
                    </a:lnTo>
                    <a:lnTo>
                      <a:pt x="7" y="2"/>
                    </a:lnTo>
                    <a:lnTo>
                      <a:pt x="6" y="4"/>
                    </a:lnTo>
                    <a:lnTo>
                      <a:pt x="4" y="5"/>
                    </a:lnTo>
                    <a:lnTo>
                      <a:pt x="3" y="8"/>
                    </a:lnTo>
                    <a:lnTo>
                      <a:pt x="0" y="13"/>
                    </a:lnTo>
                    <a:lnTo>
                      <a:pt x="0" y="15"/>
                    </a:lnTo>
                    <a:lnTo>
                      <a:pt x="0" y="18"/>
                    </a:lnTo>
                    <a:lnTo>
                      <a:pt x="0" y="23"/>
                    </a:lnTo>
                    <a:lnTo>
                      <a:pt x="3" y="25"/>
                    </a:lnTo>
                    <a:lnTo>
                      <a:pt x="4" y="28"/>
                    </a:lnTo>
                    <a:lnTo>
                      <a:pt x="9" y="28"/>
                    </a:lnTo>
                    <a:lnTo>
                      <a:pt x="13" y="30"/>
                    </a:lnTo>
                    <a:lnTo>
                      <a:pt x="18" y="31"/>
                    </a:lnTo>
                    <a:lnTo>
                      <a:pt x="25" y="33"/>
                    </a:lnTo>
                    <a:lnTo>
                      <a:pt x="31" y="33"/>
                    </a:lnTo>
                    <a:lnTo>
                      <a:pt x="35" y="33"/>
                    </a:lnTo>
                    <a:lnTo>
                      <a:pt x="38" y="33"/>
                    </a:lnTo>
                    <a:lnTo>
                      <a:pt x="41" y="34"/>
                    </a:lnTo>
                    <a:lnTo>
                      <a:pt x="42" y="50"/>
                    </a:lnTo>
                    <a:lnTo>
                      <a:pt x="41" y="50"/>
                    </a:lnTo>
                    <a:lnTo>
                      <a:pt x="38" y="53"/>
                    </a:lnTo>
                    <a:lnTo>
                      <a:pt x="35" y="55"/>
                    </a:lnTo>
                    <a:lnTo>
                      <a:pt x="32" y="60"/>
                    </a:lnTo>
                    <a:lnTo>
                      <a:pt x="30" y="63"/>
                    </a:lnTo>
                    <a:lnTo>
                      <a:pt x="28" y="67"/>
                    </a:lnTo>
                    <a:lnTo>
                      <a:pt x="28" y="68"/>
                    </a:lnTo>
                    <a:lnTo>
                      <a:pt x="30" y="70"/>
                    </a:lnTo>
                    <a:lnTo>
                      <a:pt x="32" y="70"/>
                    </a:lnTo>
                    <a:lnTo>
                      <a:pt x="35" y="70"/>
                    </a:lnTo>
                    <a:lnTo>
                      <a:pt x="39" y="68"/>
                    </a:lnTo>
                    <a:lnTo>
                      <a:pt x="44" y="68"/>
                    </a:lnTo>
                    <a:lnTo>
                      <a:pt x="46" y="67"/>
                    </a:lnTo>
                    <a:lnTo>
                      <a:pt x="49" y="67"/>
                    </a:lnTo>
                    <a:lnTo>
                      <a:pt x="52" y="67"/>
                    </a:lnTo>
                    <a:lnTo>
                      <a:pt x="53" y="67"/>
                    </a:lnTo>
                    <a:lnTo>
                      <a:pt x="72" y="67"/>
                    </a:lnTo>
                    <a:lnTo>
                      <a:pt x="73" y="64"/>
                    </a:lnTo>
                    <a:lnTo>
                      <a:pt x="76" y="60"/>
                    </a:lnTo>
                    <a:lnTo>
                      <a:pt x="76" y="57"/>
                    </a:lnTo>
                    <a:lnTo>
                      <a:pt x="76" y="54"/>
                    </a:lnTo>
                    <a:lnTo>
                      <a:pt x="73" y="53"/>
                    </a:lnTo>
                    <a:lnTo>
                      <a:pt x="70" y="51"/>
                    </a:lnTo>
                    <a:lnTo>
                      <a:pt x="66" y="48"/>
                    </a:lnTo>
                    <a:lnTo>
                      <a:pt x="63" y="47"/>
                    </a:lnTo>
                    <a:lnTo>
                      <a:pt x="60" y="45"/>
                    </a:lnTo>
                    <a:lnTo>
                      <a:pt x="59" y="45"/>
                    </a:lnTo>
                    <a:lnTo>
                      <a:pt x="56" y="41"/>
                    </a:lnTo>
                    <a:lnTo>
                      <a:pt x="56" y="40"/>
                    </a:lnTo>
                    <a:lnTo>
                      <a:pt x="56" y="34"/>
                    </a:lnTo>
                    <a:lnTo>
                      <a:pt x="58" y="31"/>
                    </a:lnTo>
                    <a:lnTo>
                      <a:pt x="56" y="25"/>
                    </a:lnTo>
                    <a:lnTo>
                      <a:pt x="55" y="24"/>
                    </a:lnTo>
                    <a:lnTo>
                      <a:pt x="51" y="23"/>
                    </a:lnTo>
                    <a:lnTo>
                      <a:pt x="46" y="23"/>
                    </a:lnTo>
                    <a:lnTo>
                      <a:pt x="42" y="23"/>
                    </a:lnTo>
                    <a:lnTo>
                      <a:pt x="38" y="24"/>
                    </a:lnTo>
                    <a:lnTo>
                      <a:pt x="32" y="24"/>
                    </a:lnTo>
                    <a:lnTo>
                      <a:pt x="28" y="24"/>
                    </a:lnTo>
                    <a:lnTo>
                      <a:pt x="24" y="23"/>
                    </a:lnTo>
                    <a:lnTo>
                      <a:pt x="23" y="21"/>
                    </a:lnTo>
                    <a:lnTo>
                      <a:pt x="23" y="15"/>
                    </a:lnTo>
                    <a:lnTo>
                      <a:pt x="28" y="13"/>
                    </a:lnTo>
                    <a:lnTo>
                      <a:pt x="31" y="11"/>
                    </a:lnTo>
                    <a:lnTo>
                      <a:pt x="35" y="11"/>
                    </a:lnTo>
                    <a:lnTo>
                      <a:pt x="38" y="11"/>
                    </a:lnTo>
                    <a:lnTo>
                      <a:pt x="41" y="11"/>
                    </a:lnTo>
                    <a:lnTo>
                      <a:pt x="42" y="11"/>
                    </a:lnTo>
                    <a:lnTo>
                      <a:pt x="46" y="11"/>
                    </a:lnTo>
                    <a:lnTo>
                      <a:pt x="51" y="11"/>
                    </a:lnTo>
                    <a:lnTo>
                      <a:pt x="56" y="11"/>
                    </a:lnTo>
                    <a:lnTo>
                      <a:pt x="62" y="11"/>
                    </a:lnTo>
                    <a:lnTo>
                      <a:pt x="66" y="11"/>
                    </a:lnTo>
                    <a:lnTo>
                      <a:pt x="69" y="11"/>
                    </a:lnTo>
                    <a:lnTo>
                      <a:pt x="70" y="11"/>
                    </a:lnTo>
                    <a:lnTo>
                      <a:pt x="6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19" name="Freeform 62"/>
              <p:cNvSpPr>
                <a:spLocks/>
              </p:cNvSpPr>
              <p:nvPr/>
            </p:nvSpPr>
            <p:spPr bwMode="auto">
              <a:xfrm>
                <a:off x="867" y="2487"/>
                <a:ext cx="24" cy="27"/>
              </a:xfrm>
              <a:custGeom>
                <a:avLst/>
                <a:gdLst>
                  <a:gd name="T0" fmla="*/ 2 w 47"/>
                  <a:gd name="T1" fmla="*/ 1 h 53"/>
                  <a:gd name="T2" fmla="*/ 2 w 47"/>
                  <a:gd name="T3" fmla="*/ 0 h 53"/>
                  <a:gd name="T4" fmla="*/ 1 w 47"/>
                  <a:gd name="T5" fmla="*/ 1 h 53"/>
                  <a:gd name="T6" fmla="*/ 1 w 47"/>
                  <a:gd name="T7" fmla="*/ 1 h 53"/>
                  <a:gd name="T8" fmla="*/ 1 w 47"/>
                  <a:gd name="T9" fmla="*/ 1 h 53"/>
                  <a:gd name="T10" fmla="*/ 1 w 47"/>
                  <a:gd name="T11" fmla="*/ 1 h 53"/>
                  <a:gd name="T12" fmla="*/ 0 w 47"/>
                  <a:gd name="T13" fmla="*/ 1 h 53"/>
                  <a:gd name="T14" fmla="*/ 1 w 47"/>
                  <a:gd name="T15" fmla="*/ 1 h 53"/>
                  <a:gd name="T16" fmla="*/ 1 w 47"/>
                  <a:gd name="T17" fmla="*/ 1 h 53"/>
                  <a:gd name="T18" fmla="*/ 1 w 47"/>
                  <a:gd name="T19" fmla="*/ 1 h 53"/>
                  <a:gd name="T20" fmla="*/ 2 w 47"/>
                  <a:gd name="T21" fmla="*/ 1 h 53"/>
                  <a:gd name="T22" fmla="*/ 2 w 47"/>
                  <a:gd name="T23" fmla="*/ 1 h 53"/>
                  <a:gd name="T24" fmla="*/ 2 w 47"/>
                  <a:gd name="T25" fmla="*/ 1 h 53"/>
                  <a:gd name="T26" fmla="*/ 2 w 47"/>
                  <a:gd name="T27" fmla="*/ 1 h 53"/>
                  <a:gd name="T28" fmla="*/ 2 w 47"/>
                  <a:gd name="T29" fmla="*/ 1 h 53"/>
                  <a:gd name="T30" fmla="*/ 2 w 47"/>
                  <a:gd name="T31" fmla="*/ 2 h 53"/>
                  <a:gd name="T32" fmla="*/ 3 w 47"/>
                  <a:gd name="T33" fmla="*/ 2 h 53"/>
                  <a:gd name="T34" fmla="*/ 2 w 47"/>
                  <a:gd name="T35" fmla="*/ 2 h 53"/>
                  <a:gd name="T36" fmla="*/ 2 w 47"/>
                  <a:gd name="T37" fmla="*/ 3 h 53"/>
                  <a:gd name="T38" fmla="*/ 2 w 47"/>
                  <a:gd name="T39" fmla="*/ 3 h 53"/>
                  <a:gd name="T40" fmla="*/ 2 w 47"/>
                  <a:gd name="T41" fmla="*/ 3 h 53"/>
                  <a:gd name="T42" fmla="*/ 2 w 47"/>
                  <a:gd name="T43" fmla="*/ 3 h 53"/>
                  <a:gd name="T44" fmla="*/ 2 w 47"/>
                  <a:gd name="T45" fmla="*/ 3 h 53"/>
                  <a:gd name="T46" fmla="*/ 1 w 47"/>
                  <a:gd name="T47" fmla="*/ 3 h 53"/>
                  <a:gd name="T48" fmla="*/ 1 w 47"/>
                  <a:gd name="T49" fmla="*/ 4 h 53"/>
                  <a:gd name="T50" fmla="*/ 2 w 47"/>
                  <a:gd name="T51" fmla="*/ 4 h 53"/>
                  <a:gd name="T52" fmla="*/ 2 w 47"/>
                  <a:gd name="T53" fmla="*/ 4 h 53"/>
                  <a:gd name="T54" fmla="*/ 2 w 47"/>
                  <a:gd name="T55" fmla="*/ 4 h 53"/>
                  <a:gd name="T56" fmla="*/ 2 w 47"/>
                  <a:gd name="T57" fmla="*/ 4 h 53"/>
                  <a:gd name="T58" fmla="*/ 2 w 47"/>
                  <a:gd name="T59" fmla="*/ 4 h 53"/>
                  <a:gd name="T60" fmla="*/ 3 w 47"/>
                  <a:gd name="T61" fmla="*/ 4 h 53"/>
                  <a:gd name="T62" fmla="*/ 3 w 47"/>
                  <a:gd name="T63" fmla="*/ 4 h 53"/>
                  <a:gd name="T64" fmla="*/ 3 w 47"/>
                  <a:gd name="T65" fmla="*/ 4 h 53"/>
                  <a:gd name="T66" fmla="*/ 3 w 47"/>
                  <a:gd name="T67" fmla="*/ 3 h 53"/>
                  <a:gd name="T68" fmla="*/ 3 w 47"/>
                  <a:gd name="T69" fmla="*/ 3 h 53"/>
                  <a:gd name="T70" fmla="*/ 3 w 47"/>
                  <a:gd name="T71" fmla="*/ 3 h 53"/>
                  <a:gd name="T72" fmla="*/ 3 w 47"/>
                  <a:gd name="T73" fmla="*/ 3 h 53"/>
                  <a:gd name="T74" fmla="*/ 3 w 47"/>
                  <a:gd name="T75" fmla="*/ 2 h 53"/>
                  <a:gd name="T76" fmla="*/ 3 w 47"/>
                  <a:gd name="T77" fmla="*/ 2 h 53"/>
                  <a:gd name="T78" fmla="*/ 3 w 47"/>
                  <a:gd name="T79" fmla="*/ 2 h 53"/>
                  <a:gd name="T80" fmla="*/ 3 w 47"/>
                  <a:gd name="T81" fmla="*/ 2 h 53"/>
                  <a:gd name="T82" fmla="*/ 3 w 47"/>
                  <a:gd name="T83" fmla="*/ 1 h 53"/>
                  <a:gd name="T84" fmla="*/ 3 w 47"/>
                  <a:gd name="T85" fmla="*/ 1 h 53"/>
                  <a:gd name="T86" fmla="*/ 3 w 47"/>
                  <a:gd name="T87" fmla="*/ 1 h 53"/>
                  <a:gd name="T88" fmla="*/ 3 w 47"/>
                  <a:gd name="T89" fmla="*/ 0 h 53"/>
                  <a:gd name="T90" fmla="*/ 2 w 47"/>
                  <a:gd name="T91" fmla="*/ 1 h 53"/>
                  <a:gd name="T92" fmla="*/ 2 w 47"/>
                  <a:gd name="T93" fmla="*/ 1 h 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
                  <a:gd name="T142" fmla="*/ 0 h 53"/>
                  <a:gd name="T143" fmla="*/ 47 w 47"/>
                  <a:gd name="T144" fmla="*/ 53 h 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 h="53">
                    <a:moveTo>
                      <a:pt x="22" y="1"/>
                    </a:moveTo>
                    <a:lnTo>
                      <a:pt x="18" y="0"/>
                    </a:lnTo>
                    <a:lnTo>
                      <a:pt x="15" y="1"/>
                    </a:lnTo>
                    <a:lnTo>
                      <a:pt x="11" y="1"/>
                    </a:lnTo>
                    <a:lnTo>
                      <a:pt x="7" y="4"/>
                    </a:lnTo>
                    <a:lnTo>
                      <a:pt x="1" y="8"/>
                    </a:lnTo>
                    <a:lnTo>
                      <a:pt x="0" y="14"/>
                    </a:lnTo>
                    <a:lnTo>
                      <a:pt x="3" y="16"/>
                    </a:lnTo>
                    <a:lnTo>
                      <a:pt x="7" y="16"/>
                    </a:lnTo>
                    <a:lnTo>
                      <a:pt x="12" y="14"/>
                    </a:lnTo>
                    <a:lnTo>
                      <a:pt x="17" y="13"/>
                    </a:lnTo>
                    <a:lnTo>
                      <a:pt x="19" y="10"/>
                    </a:lnTo>
                    <a:lnTo>
                      <a:pt x="24" y="10"/>
                    </a:lnTo>
                    <a:lnTo>
                      <a:pt x="26" y="11"/>
                    </a:lnTo>
                    <a:lnTo>
                      <a:pt x="31" y="16"/>
                    </a:lnTo>
                    <a:lnTo>
                      <a:pt x="32" y="20"/>
                    </a:lnTo>
                    <a:lnTo>
                      <a:pt x="33" y="24"/>
                    </a:lnTo>
                    <a:lnTo>
                      <a:pt x="32" y="30"/>
                    </a:lnTo>
                    <a:lnTo>
                      <a:pt x="31" y="34"/>
                    </a:lnTo>
                    <a:lnTo>
                      <a:pt x="26" y="36"/>
                    </a:lnTo>
                    <a:lnTo>
                      <a:pt x="24" y="36"/>
                    </a:lnTo>
                    <a:lnTo>
                      <a:pt x="19" y="38"/>
                    </a:lnTo>
                    <a:lnTo>
                      <a:pt x="18" y="40"/>
                    </a:lnTo>
                    <a:lnTo>
                      <a:pt x="12" y="44"/>
                    </a:lnTo>
                    <a:lnTo>
                      <a:pt x="14" y="49"/>
                    </a:lnTo>
                    <a:lnTo>
                      <a:pt x="17" y="49"/>
                    </a:lnTo>
                    <a:lnTo>
                      <a:pt x="19" y="50"/>
                    </a:lnTo>
                    <a:lnTo>
                      <a:pt x="24" y="51"/>
                    </a:lnTo>
                    <a:lnTo>
                      <a:pt x="28" y="53"/>
                    </a:lnTo>
                    <a:lnTo>
                      <a:pt x="32" y="53"/>
                    </a:lnTo>
                    <a:lnTo>
                      <a:pt x="36" y="53"/>
                    </a:lnTo>
                    <a:lnTo>
                      <a:pt x="38" y="53"/>
                    </a:lnTo>
                    <a:lnTo>
                      <a:pt x="40" y="51"/>
                    </a:lnTo>
                    <a:lnTo>
                      <a:pt x="40" y="47"/>
                    </a:lnTo>
                    <a:lnTo>
                      <a:pt x="42" y="43"/>
                    </a:lnTo>
                    <a:lnTo>
                      <a:pt x="43" y="38"/>
                    </a:lnTo>
                    <a:lnTo>
                      <a:pt x="45" y="34"/>
                    </a:lnTo>
                    <a:lnTo>
                      <a:pt x="45" y="28"/>
                    </a:lnTo>
                    <a:lnTo>
                      <a:pt x="46" y="24"/>
                    </a:lnTo>
                    <a:lnTo>
                      <a:pt x="47" y="20"/>
                    </a:lnTo>
                    <a:lnTo>
                      <a:pt x="47" y="17"/>
                    </a:lnTo>
                    <a:lnTo>
                      <a:pt x="43" y="11"/>
                    </a:lnTo>
                    <a:lnTo>
                      <a:pt x="39" y="6"/>
                    </a:lnTo>
                    <a:lnTo>
                      <a:pt x="36" y="1"/>
                    </a:lnTo>
                    <a:lnTo>
                      <a:pt x="35" y="0"/>
                    </a:lnTo>
                    <a:lnTo>
                      <a:pt x="22"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0" name="Freeform 63"/>
              <p:cNvSpPr>
                <a:spLocks/>
              </p:cNvSpPr>
              <p:nvPr/>
            </p:nvSpPr>
            <p:spPr bwMode="auto">
              <a:xfrm>
                <a:off x="902" y="2478"/>
                <a:ext cx="56" cy="35"/>
              </a:xfrm>
              <a:custGeom>
                <a:avLst/>
                <a:gdLst>
                  <a:gd name="T0" fmla="*/ 1 w 110"/>
                  <a:gd name="T1" fmla="*/ 1 h 70"/>
                  <a:gd name="T2" fmla="*/ 1 w 110"/>
                  <a:gd name="T3" fmla="*/ 1 h 70"/>
                  <a:gd name="T4" fmla="*/ 2 w 110"/>
                  <a:gd name="T5" fmla="*/ 1 h 70"/>
                  <a:gd name="T6" fmla="*/ 2 w 110"/>
                  <a:gd name="T7" fmla="*/ 1 h 70"/>
                  <a:gd name="T8" fmla="*/ 2 w 110"/>
                  <a:gd name="T9" fmla="*/ 2 h 70"/>
                  <a:gd name="T10" fmla="*/ 2 w 110"/>
                  <a:gd name="T11" fmla="*/ 2 h 70"/>
                  <a:gd name="T12" fmla="*/ 1 w 110"/>
                  <a:gd name="T13" fmla="*/ 3 h 70"/>
                  <a:gd name="T14" fmla="*/ 1 w 110"/>
                  <a:gd name="T15" fmla="*/ 3 h 70"/>
                  <a:gd name="T16" fmla="*/ 1 w 110"/>
                  <a:gd name="T17" fmla="*/ 4 h 70"/>
                  <a:gd name="T18" fmla="*/ 1 w 110"/>
                  <a:gd name="T19" fmla="*/ 5 h 70"/>
                  <a:gd name="T20" fmla="*/ 1 w 110"/>
                  <a:gd name="T21" fmla="*/ 5 h 70"/>
                  <a:gd name="T22" fmla="*/ 2 w 110"/>
                  <a:gd name="T23" fmla="*/ 5 h 70"/>
                  <a:gd name="T24" fmla="*/ 2 w 110"/>
                  <a:gd name="T25" fmla="*/ 4 h 70"/>
                  <a:gd name="T26" fmla="*/ 2 w 110"/>
                  <a:gd name="T27" fmla="*/ 4 h 70"/>
                  <a:gd name="T28" fmla="*/ 2 w 110"/>
                  <a:gd name="T29" fmla="*/ 3 h 70"/>
                  <a:gd name="T30" fmla="*/ 2 w 110"/>
                  <a:gd name="T31" fmla="*/ 3 h 70"/>
                  <a:gd name="T32" fmla="*/ 2 w 110"/>
                  <a:gd name="T33" fmla="*/ 2 h 70"/>
                  <a:gd name="T34" fmla="*/ 3 w 110"/>
                  <a:gd name="T35" fmla="*/ 2 h 70"/>
                  <a:gd name="T36" fmla="*/ 3 w 110"/>
                  <a:gd name="T37" fmla="*/ 2 h 70"/>
                  <a:gd name="T38" fmla="*/ 2 w 110"/>
                  <a:gd name="T39" fmla="*/ 3 h 70"/>
                  <a:gd name="T40" fmla="*/ 2 w 110"/>
                  <a:gd name="T41" fmla="*/ 3 h 70"/>
                  <a:gd name="T42" fmla="*/ 3 w 110"/>
                  <a:gd name="T43" fmla="*/ 4 h 70"/>
                  <a:gd name="T44" fmla="*/ 3 w 110"/>
                  <a:gd name="T45" fmla="*/ 3 h 70"/>
                  <a:gd name="T46" fmla="*/ 4 w 110"/>
                  <a:gd name="T47" fmla="*/ 3 h 70"/>
                  <a:gd name="T48" fmla="*/ 4 w 110"/>
                  <a:gd name="T49" fmla="*/ 3 h 70"/>
                  <a:gd name="T50" fmla="*/ 7 w 110"/>
                  <a:gd name="T51" fmla="*/ 3 h 70"/>
                  <a:gd name="T52" fmla="*/ 8 w 110"/>
                  <a:gd name="T53" fmla="*/ 2 h 70"/>
                  <a:gd name="T54" fmla="*/ 8 w 110"/>
                  <a:gd name="T55" fmla="*/ 2 h 70"/>
                  <a:gd name="T56" fmla="*/ 7 w 110"/>
                  <a:gd name="T57" fmla="*/ 2 h 70"/>
                  <a:gd name="T58" fmla="*/ 6 w 110"/>
                  <a:gd name="T59" fmla="*/ 2 h 70"/>
                  <a:gd name="T60" fmla="*/ 5 w 110"/>
                  <a:gd name="T61" fmla="*/ 2 h 70"/>
                  <a:gd name="T62" fmla="*/ 5 w 110"/>
                  <a:gd name="T63" fmla="*/ 2 h 70"/>
                  <a:gd name="T64" fmla="*/ 4 w 110"/>
                  <a:gd name="T65" fmla="*/ 2 h 70"/>
                  <a:gd name="T66" fmla="*/ 4 w 110"/>
                  <a:gd name="T67" fmla="*/ 2 h 70"/>
                  <a:gd name="T68" fmla="*/ 4 w 110"/>
                  <a:gd name="T69" fmla="*/ 1 h 70"/>
                  <a:gd name="T70" fmla="*/ 4 w 110"/>
                  <a:gd name="T71" fmla="*/ 1 h 70"/>
                  <a:gd name="T72" fmla="*/ 4 w 110"/>
                  <a:gd name="T73" fmla="*/ 1 h 70"/>
                  <a:gd name="T74" fmla="*/ 3 w 110"/>
                  <a:gd name="T75" fmla="*/ 1 h 70"/>
                  <a:gd name="T76" fmla="*/ 2 w 110"/>
                  <a:gd name="T77" fmla="*/ 1 h 70"/>
                  <a:gd name="T78" fmla="*/ 2 w 110"/>
                  <a:gd name="T79" fmla="*/ 1 h 70"/>
                  <a:gd name="T80" fmla="*/ 2 w 110"/>
                  <a:gd name="T81" fmla="*/ 1 h 70"/>
                  <a:gd name="T82" fmla="*/ 2 w 110"/>
                  <a:gd name="T83" fmla="*/ 1 h 70"/>
                  <a:gd name="T84" fmla="*/ 1 w 110"/>
                  <a:gd name="T85" fmla="*/ 0 h 70"/>
                  <a:gd name="T86" fmla="*/ 1 w 110"/>
                  <a:gd name="T87" fmla="*/ 1 h 70"/>
                  <a:gd name="T88" fmla="*/ 0 w 110"/>
                  <a:gd name="T89" fmla="*/ 1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0"/>
                  <a:gd name="T136" fmla="*/ 0 h 70"/>
                  <a:gd name="T137" fmla="*/ 110 w 110"/>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0" h="70">
                    <a:moveTo>
                      <a:pt x="0" y="9"/>
                    </a:moveTo>
                    <a:lnTo>
                      <a:pt x="1" y="10"/>
                    </a:lnTo>
                    <a:lnTo>
                      <a:pt x="5" y="13"/>
                    </a:lnTo>
                    <a:lnTo>
                      <a:pt x="10" y="16"/>
                    </a:lnTo>
                    <a:lnTo>
                      <a:pt x="15" y="17"/>
                    </a:lnTo>
                    <a:lnTo>
                      <a:pt x="19" y="16"/>
                    </a:lnTo>
                    <a:lnTo>
                      <a:pt x="24" y="17"/>
                    </a:lnTo>
                    <a:lnTo>
                      <a:pt x="26" y="17"/>
                    </a:lnTo>
                    <a:lnTo>
                      <a:pt x="26" y="20"/>
                    </a:lnTo>
                    <a:lnTo>
                      <a:pt x="24" y="25"/>
                    </a:lnTo>
                    <a:lnTo>
                      <a:pt x="19" y="30"/>
                    </a:lnTo>
                    <a:lnTo>
                      <a:pt x="18" y="33"/>
                    </a:lnTo>
                    <a:lnTo>
                      <a:pt x="15" y="37"/>
                    </a:lnTo>
                    <a:lnTo>
                      <a:pt x="14" y="42"/>
                    </a:lnTo>
                    <a:lnTo>
                      <a:pt x="11" y="46"/>
                    </a:lnTo>
                    <a:lnTo>
                      <a:pt x="8" y="50"/>
                    </a:lnTo>
                    <a:lnTo>
                      <a:pt x="7" y="55"/>
                    </a:lnTo>
                    <a:lnTo>
                      <a:pt x="5" y="57"/>
                    </a:lnTo>
                    <a:lnTo>
                      <a:pt x="4" y="62"/>
                    </a:lnTo>
                    <a:lnTo>
                      <a:pt x="3" y="68"/>
                    </a:lnTo>
                    <a:lnTo>
                      <a:pt x="4" y="70"/>
                    </a:lnTo>
                    <a:lnTo>
                      <a:pt x="10" y="70"/>
                    </a:lnTo>
                    <a:lnTo>
                      <a:pt x="14" y="70"/>
                    </a:lnTo>
                    <a:lnTo>
                      <a:pt x="18" y="70"/>
                    </a:lnTo>
                    <a:lnTo>
                      <a:pt x="21" y="68"/>
                    </a:lnTo>
                    <a:lnTo>
                      <a:pt x="21" y="63"/>
                    </a:lnTo>
                    <a:lnTo>
                      <a:pt x="24" y="57"/>
                    </a:lnTo>
                    <a:lnTo>
                      <a:pt x="24" y="55"/>
                    </a:lnTo>
                    <a:lnTo>
                      <a:pt x="25" y="50"/>
                    </a:lnTo>
                    <a:lnTo>
                      <a:pt x="26" y="46"/>
                    </a:lnTo>
                    <a:lnTo>
                      <a:pt x="28" y="43"/>
                    </a:lnTo>
                    <a:lnTo>
                      <a:pt x="28" y="39"/>
                    </a:lnTo>
                    <a:lnTo>
                      <a:pt x="29" y="35"/>
                    </a:lnTo>
                    <a:lnTo>
                      <a:pt x="31" y="32"/>
                    </a:lnTo>
                    <a:lnTo>
                      <a:pt x="32" y="29"/>
                    </a:lnTo>
                    <a:lnTo>
                      <a:pt x="33" y="25"/>
                    </a:lnTo>
                    <a:lnTo>
                      <a:pt x="33" y="23"/>
                    </a:lnTo>
                    <a:lnTo>
                      <a:pt x="46" y="26"/>
                    </a:lnTo>
                    <a:lnTo>
                      <a:pt x="33" y="42"/>
                    </a:lnTo>
                    <a:lnTo>
                      <a:pt x="32" y="45"/>
                    </a:lnTo>
                    <a:lnTo>
                      <a:pt x="32" y="49"/>
                    </a:lnTo>
                    <a:lnTo>
                      <a:pt x="32" y="50"/>
                    </a:lnTo>
                    <a:lnTo>
                      <a:pt x="33" y="52"/>
                    </a:lnTo>
                    <a:lnTo>
                      <a:pt x="36" y="53"/>
                    </a:lnTo>
                    <a:lnTo>
                      <a:pt x="40" y="53"/>
                    </a:lnTo>
                    <a:lnTo>
                      <a:pt x="42" y="52"/>
                    </a:lnTo>
                    <a:lnTo>
                      <a:pt x="46" y="50"/>
                    </a:lnTo>
                    <a:lnTo>
                      <a:pt x="49" y="49"/>
                    </a:lnTo>
                    <a:lnTo>
                      <a:pt x="52" y="47"/>
                    </a:lnTo>
                    <a:lnTo>
                      <a:pt x="56" y="43"/>
                    </a:lnTo>
                    <a:lnTo>
                      <a:pt x="59" y="42"/>
                    </a:lnTo>
                    <a:lnTo>
                      <a:pt x="108" y="39"/>
                    </a:lnTo>
                    <a:lnTo>
                      <a:pt x="109" y="36"/>
                    </a:lnTo>
                    <a:lnTo>
                      <a:pt x="110" y="33"/>
                    </a:lnTo>
                    <a:lnTo>
                      <a:pt x="110" y="27"/>
                    </a:lnTo>
                    <a:lnTo>
                      <a:pt x="110" y="26"/>
                    </a:lnTo>
                    <a:lnTo>
                      <a:pt x="106" y="26"/>
                    </a:lnTo>
                    <a:lnTo>
                      <a:pt x="102" y="26"/>
                    </a:lnTo>
                    <a:lnTo>
                      <a:pt x="96" y="26"/>
                    </a:lnTo>
                    <a:lnTo>
                      <a:pt x="89" y="27"/>
                    </a:lnTo>
                    <a:lnTo>
                      <a:pt x="82" y="27"/>
                    </a:lnTo>
                    <a:lnTo>
                      <a:pt x="78" y="27"/>
                    </a:lnTo>
                    <a:lnTo>
                      <a:pt x="73" y="27"/>
                    </a:lnTo>
                    <a:lnTo>
                      <a:pt x="70" y="27"/>
                    </a:lnTo>
                    <a:lnTo>
                      <a:pt x="64" y="27"/>
                    </a:lnTo>
                    <a:lnTo>
                      <a:pt x="60" y="27"/>
                    </a:lnTo>
                    <a:lnTo>
                      <a:pt x="56" y="26"/>
                    </a:lnTo>
                    <a:lnTo>
                      <a:pt x="54" y="26"/>
                    </a:lnTo>
                    <a:lnTo>
                      <a:pt x="56" y="23"/>
                    </a:lnTo>
                    <a:lnTo>
                      <a:pt x="56" y="20"/>
                    </a:lnTo>
                    <a:lnTo>
                      <a:pt x="56" y="17"/>
                    </a:lnTo>
                    <a:lnTo>
                      <a:pt x="54" y="16"/>
                    </a:lnTo>
                    <a:lnTo>
                      <a:pt x="53" y="13"/>
                    </a:lnTo>
                    <a:lnTo>
                      <a:pt x="49" y="13"/>
                    </a:lnTo>
                    <a:lnTo>
                      <a:pt x="45" y="10"/>
                    </a:lnTo>
                    <a:lnTo>
                      <a:pt x="39" y="10"/>
                    </a:lnTo>
                    <a:lnTo>
                      <a:pt x="33" y="10"/>
                    </a:lnTo>
                    <a:lnTo>
                      <a:pt x="29" y="10"/>
                    </a:lnTo>
                    <a:lnTo>
                      <a:pt x="25" y="10"/>
                    </a:lnTo>
                    <a:lnTo>
                      <a:pt x="21" y="10"/>
                    </a:lnTo>
                    <a:lnTo>
                      <a:pt x="19" y="10"/>
                    </a:lnTo>
                    <a:lnTo>
                      <a:pt x="18" y="12"/>
                    </a:lnTo>
                    <a:lnTo>
                      <a:pt x="18" y="9"/>
                    </a:lnTo>
                    <a:lnTo>
                      <a:pt x="18" y="7"/>
                    </a:lnTo>
                    <a:lnTo>
                      <a:pt x="15" y="3"/>
                    </a:lnTo>
                    <a:lnTo>
                      <a:pt x="12" y="0"/>
                    </a:lnTo>
                    <a:lnTo>
                      <a:pt x="7" y="0"/>
                    </a:lnTo>
                    <a:lnTo>
                      <a:pt x="4" y="3"/>
                    </a:lnTo>
                    <a:lnTo>
                      <a:pt x="0" y="7"/>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1" name="Freeform 64"/>
              <p:cNvSpPr>
                <a:spLocks/>
              </p:cNvSpPr>
              <p:nvPr/>
            </p:nvSpPr>
            <p:spPr bwMode="auto">
              <a:xfrm>
                <a:off x="975" y="2427"/>
                <a:ext cx="65" cy="22"/>
              </a:xfrm>
              <a:custGeom>
                <a:avLst/>
                <a:gdLst>
                  <a:gd name="T0" fmla="*/ 5 w 129"/>
                  <a:gd name="T1" fmla="*/ 1 h 46"/>
                  <a:gd name="T2" fmla="*/ 5 w 129"/>
                  <a:gd name="T3" fmla="*/ 1 h 46"/>
                  <a:gd name="T4" fmla="*/ 4 w 129"/>
                  <a:gd name="T5" fmla="*/ 1 h 46"/>
                  <a:gd name="T6" fmla="*/ 4 w 129"/>
                  <a:gd name="T7" fmla="*/ 0 h 46"/>
                  <a:gd name="T8" fmla="*/ 3 w 129"/>
                  <a:gd name="T9" fmla="*/ 0 h 46"/>
                  <a:gd name="T10" fmla="*/ 3 w 129"/>
                  <a:gd name="T11" fmla="*/ 0 h 46"/>
                  <a:gd name="T12" fmla="*/ 3 w 129"/>
                  <a:gd name="T13" fmla="*/ 0 h 46"/>
                  <a:gd name="T14" fmla="*/ 3 w 129"/>
                  <a:gd name="T15" fmla="*/ 0 h 46"/>
                  <a:gd name="T16" fmla="*/ 3 w 129"/>
                  <a:gd name="T17" fmla="*/ 0 h 46"/>
                  <a:gd name="T18" fmla="*/ 2 w 129"/>
                  <a:gd name="T19" fmla="*/ 0 h 46"/>
                  <a:gd name="T20" fmla="*/ 2 w 129"/>
                  <a:gd name="T21" fmla="*/ 0 h 46"/>
                  <a:gd name="T22" fmla="*/ 1 w 129"/>
                  <a:gd name="T23" fmla="*/ 1 h 46"/>
                  <a:gd name="T24" fmla="*/ 0 w 129"/>
                  <a:gd name="T25" fmla="*/ 1 h 46"/>
                  <a:gd name="T26" fmla="*/ 1 w 129"/>
                  <a:gd name="T27" fmla="*/ 1 h 46"/>
                  <a:gd name="T28" fmla="*/ 1 w 129"/>
                  <a:gd name="T29" fmla="*/ 1 h 46"/>
                  <a:gd name="T30" fmla="*/ 2 w 129"/>
                  <a:gd name="T31" fmla="*/ 1 h 46"/>
                  <a:gd name="T32" fmla="*/ 2 w 129"/>
                  <a:gd name="T33" fmla="*/ 1 h 46"/>
                  <a:gd name="T34" fmla="*/ 3 w 129"/>
                  <a:gd name="T35" fmla="*/ 1 h 46"/>
                  <a:gd name="T36" fmla="*/ 3 w 129"/>
                  <a:gd name="T37" fmla="*/ 1 h 46"/>
                  <a:gd name="T38" fmla="*/ 4 w 129"/>
                  <a:gd name="T39" fmla="*/ 1 h 46"/>
                  <a:gd name="T40" fmla="*/ 4 w 129"/>
                  <a:gd name="T41" fmla="*/ 1 h 46"/>
                  <a:gd name="T42" fmla="*/ 4 w 129"/>
                  <a:gd name="T43" fmla="*/ 1 h 46"/>
                  <a:gd name="T44" fmla="*/ 4 w 129"/>
                  <a:gd name="T45" fmla="*/ 2 h 46"/>
                  <a:gd name="T46" fmla="*/ 5 w 129"/>
                  <a:gd name="T47" fmla="*/ 2 h 46"/>
                  <a:gd name="T48" fmla="*/ 5 w 129"/>
                  <a:gd name="T49" fmla="*/ 2 h 46"/>
                  <a:gd name="T50" fmla="*/ 6 w 129"/>
                  <a:gd name="T51" fmla="*/ 2 h 46"/>
                  <a:gd name="T52" fmla="*/ 6 w 129"/>
                  <a:gd name="T53" fmla="*/ 2 h 46"/>
                  <a:gd name="T54" fmla="*/ 6 w 129"/>
                  <a:gd name="T55" fmla="*/ 2 h 46"/>
                  <a:gd name="T56" fmla="*/ 7 w 129"/>
                  <a:gd name="T57" fmla="*/ 1 h 46"/>
                  <a:gd name="T58" fmla="*/ 7 w 129"/>
                  <a:gd name="T59" fmla="*/ 1 h 46"/>
                  <a:gd name="T60" fmla="*/ 7 w 129"/>
                  <a:gd name="T61" fmla="*/ 2 h 46"/>
                  <a:gd name="T62" fmla="*/ 8 w 129"/>
                  <a:gd name="T63" fmla="*/ 2 h 46"/>
                  <a:gd name="T64" fmla="*/ 8 w 129"/>
                  <a:gd name="T65" fmla="*/ 2 h 46"/>
                  <a:gd name="T66" fmla="*/ 8 w 129"/>
                  <a:gd name="T67" fmla="*/ 2 h 46"/>
                  <a:gd name="T68" fmla="*/ 9 w 129"/>
                  <a:gd name="T69" fmla="*/ 2 h 46"/>
                  <a:gd name="T70" fmla="*/ 8 w 129"/>
                  <a:gd name="T71" fmla="*/ 1 h 46"/>
                  <a:gd name="T72" fmla="*/ 7 w 129"/>
                  <a:gd name="T73" fmla="*/ 1 h 46"/>
                  <a:gd name="T74" fmla="*/ 7 w 129"/>
                  <a:gd name="T75" fmla="*/ 0 h 46"/>
                  <a:gd name="T76" fmla="*/ 7 w 129"/>
                  <a:gd name="T77" fmla="*/ 0 h 46"/>
                  <a:gd name="T78" fmla="*/ 6 w 129"/>
                  <a:gd name="T79" fmla="*/ 1 h 46"/>
                  <a:gd name="T80" fmla="*/ 6 w 129"/>
                  <a:gd name="T81" fmla="*/ 1 h 46"/>
                  <a:gd name="T82" fmla="*/ 5 w 129"/>
                  <a:gd name="T83" fmla="*/ 1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9"/>
                  <a:gd name="T127" fmla="*/ 0 h 46"/>
                  <a:gd name="T128" fmla="*/ 129 w 129"/>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9" h="46">
                    <a:moveTo>
                      <a:pt x="80" y="27"/>
                    </a:moveTo>
                    <a:lnTo>
                      <a:pt x="77" y="26"/>
                    </a:lnTo>
                    <a:lnTo>
                      <a:pt x="72" y="26"/>
                    </a:lnTo>
                    <a:lnTo>
                      <a:pt x="66" y="23"/>
                    </a:lnTo>
                    <a:lnTo>
                      <a:pt x="65" y="23"/>
                    </a:lnTo>
                    <a:lnTo>
                      <a:pt x="62" y="22"/>
                    </a:lnTo>
                    <a:lnTo>
                      <a:pt x="59" y="17"/>
                    </a:lnTo>
                    <a:lnTo>
                      <a:pt x="54" y="13"/>
                    </a:lnTo>
                    <a:lnTo>
                      <a:pt x="49" y="13"/>
                    </a:lnTo>
                    <a:lnTo>
                      <a:pt x="47" y="14"/>
                    </a:lnTo>
                    <a:lnTo>
                      <a:pt x="45" y="14"/>
                    </a:lnTo>
                    <a:lnTo>
                      <a:pt x="45" y="11"/>
                    </a:lnTo>
                    <a:lnTo>
                      <a:pt x="45" y="7"/>
                    </a:lnTo>
                    <a:lnTo>
                      <a:pt x="45" y="3"/>
                    </a:lnTo>
                    <a:lnTo>
                      <a:pt x="44" y="1"/>
                    </a:lnTo>
                    <a:lnTo>
                      <a:pt x="41" y="0"/>
                    </a:lnTo>
                    <a:lnTo>
                      <a:pt x="38" y="0"/>
                    </a:lnTo>
                    <a:lnTo>
                      <a:pt x="34" y="1"/>
                    </a:lnTo>
                    <a:lnTo>
                      <a:pt x="30" y="3"/>
                    </a:lnTo>
                    <a:lnTo>
                      <a:pt x="24" y="6"/>
                    </a:lnTo>
                    <a:lnTo>
                      <a:pt x="17" y="9"/>
                    </a:lnTo>
                    <a:lnTo>
                      <a:pt x="12" y="13"/>
                    </a:lnTo>
                    <a:lnTo>
                      <a:pt x="6" y="16"/>
                    </a:lnTo>
                    <a:lnTo>
                      <a:pt x="2" y="20"/>
                    </a:lnTo>
                    <a:lnTo>
                      <a:pt x="0" y="22"/>
                    </a:lnTo>
                    <a:lnTo>
                      <a:pt x="2" y="24"/>
                    </a:lnTo>
                    <a:lnTo>
                      <a:pt x="5" y="26"/>
                    </a:lnTo>
                    <a:lnTo>
                      <a:pt x="10" y="27"/>
                    </a:lnTo>
                    <a:lnTo>
                      <a:pt x="13" y="27"/>
                    </a:lnTo>
                    <a:lnTo>
                      <a:pt x="16" y="27"/>
                    </a:lnTo>
                    <a:lnTo>
                      <a:pt x="20" y="27"/>
                    </a:lnTo>
                    <a:lnTo>
                      <a:pt x="23" y="29"/>
                    </a:lnTo>
                    <a:lnTo>
                      <a:pt x="30" y="29"/>
                    </a:lnTo>
                    <a:lnTo>
                      <a:pt x="35" y="29"/>
                    </a:lnTo>
                    <a:lnTo>
                      <a:pt x="40" y="27"/>
                    </a:lnTo>
                    <a:lnTo>
                      <a:pt x="41" y="27"/>
                    </a:lnTo>
                    <a:lnTo>
                      <a:pt x="44" y="24"/>
                    </a:lnTo>
                    <a:lnTo>
                      <a:pt x="48" y="23"/>
                    </a:lnTo>
                    <a:lnTo>
                      <a:pt x="52" y="20"/>
                    </a:lnTo>
                    <a:lnTo>
                      <a:pt x="54" y="20"/>
                    </a:lnTo>
                    <a:lnTo>
                      <a:pt x="54" y="22"/>
                    </a:lnTo>
                    <a:lnTo>
                      <a:pt x="56" y="26"/>
                    </a:lnTo>
                    <a:lnTo>
                      <a:pt x="59" y="32"/>
                    </a:lnTo>
                    <a:lnTo>
                      <a:pt x="62" y="36"/>
                    </a:lnTo>
                    <a:lnTo>
                      <a:pt x="66" y="39"/>
                    </a:lnTo>
                    <a:lnTo>
                      <a:pt x="69" y="40"/>
                    </a:lnTo>
                    <a:lnTo>
                      <a:pt x="75" y="42"/>
                    </a:lnTo>
                    <a:lnTo>
                      <a:pt x="79" y="43"/>
                    </a:lnTo>
                    <a:lnTo>
                      <a:pt x="83" y="44"/>
                    </a:lnTo>
                    <a:lnTo>
                      <a:pt x="87" y="46"/>
                    </a:lnTo>
                    <a:lnTo>
                      <a:pt x="89" y="46"/>
                    </a:lnTo>
                    <a:lnTo>
                      <a:pt x="90" y="42"/>
                    </a:lnTo>
                    <a:lnTo>
                      <a:pt x="90" y="37"/>
                    </a:lnTo>
                    <a:lnTo>
                      <a:pt x="89" y="33"/>
                    </a:lnTo>
                    <a:lnTo>
                      <a:pt x="89" y="32"/>
                    </a:lnTo>
                    <a:lnTo>
                      <a:pt x="101" y="24"/>
                    </a:lnTo>
                    <a:lnTo>
                      <a:pt x="101" y="26"/>
                    </a:lnTo>
                    <a:lnTo>
                      <a:pt x="101" y="30"/>
                    </a:lnTo>
                    <a:lnTo>
                      <a:pt x="103" y="34"/>
                    </a:lnTo>
                    <a:lnTo>
                      <a:pt x="107" y="39"/>
                    </a:lnTo>
                    <a:lnTo>
                      <a:pt x="110" y="39"/>
                    </a:lnTo>
                    <a:lnTo>
                      <a:pt x="114" y="40"/>
                    </a:lnTo>
                    <a:lnTo>
                      <a:pt x="118" y="40"/>
                    </a:lnTo>
                    <a:lnTo>
                      <a:pt x="122" y="40"/>
                    </a:lnTo>
                    <a:lnTo>
                      <a:pt x="125" y="40"/>
                    </a:lnTo>
                    <a:lnTo>
                      <a:pt x="128" y="39"/>
                    </a:lnTo>
                    <a:lnTo>
                      <a:pt x="129" y="37"/>
                    </a:lnTo>
                    <a:lnTo>
                      <a:pt x="125" y="33"/>
                    </a:lnTo>
                    <a:lnTo>
                      <a:pt x="119" y="29"/>
                    </a:lnTo>
                    <a:lnTo>
                      <a:pt x="114" y="23"/>
                    </a:lnTo>
                    <a:lnTo>
                      <a:pt x="111" y="19"/>
                    </a:lnTo>
                    <a:lnTo>
                      <a:pt x="110" y="13"/>
                    </a:lnTo>
                    <a:lnTo>
                      <a:pt x="107" y="10"/>
                    </a:lnTo>
                    <a:lnTo>
                      <a:pt x="104" y="7"/>
                    </a:lnTo>
                    <a:lnTo>
                      <a:pt x="101" y="9"/>
                    </a:lnTo>
                    <a:lnTo>
                      <a:pt x="96" y="13"/>
                    </a:lnTo>
                    <a:lnTo>
                      <a:pt x="93" y="19"/>
                    </a:lnTo>
                    <a:lnTo>
                      <a:pt x="93" y="23"/>
                    </a:lnTo>
                    <a:lnTo>
                      <a:pt x="93" y="26"/>
                    </a:lnTo>
                    <a:lnTo>
                      <a:pt x="8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2" name="Freeform 65"/>
              <p:cNvSpPr>
                <a:spLocks/>
              </p:cNvSpPr>
              <p:nvPr/>
            </p:nvSpPr>
            <p:spPr bwMode="auto">
              <a:xfrm>
                <a:off x="998" y="2458"/>
                <a:ext cx="97" cy="38"/>
              </a:xfrm>
              <a:custGeom>
                <a:avLst/>
                <a:gdLst>
                  <a:gd name="T0" fmla="*/ 1 w 195"/>
                  <a:gd name="T1" fmla="*/ 3 h 76"/>
                  <a:gd name="T2" fmla="*/ 0 w 195"/>
                  <a:gd name="T3" fmla="*/ 3 h 76"/>
                  <a:gd name="T4" fmla="*/ 0 w 195"/>
                  <a:gd name="T5" fmla="*/ 4 h 76"/>
                  <a:gd name="T6" fmla="*/ 0 w 195"/>
                  <a:gd name="T7" fmla="*/ 5 h 76"/>
                  <a:gd name="T8" fmla="*/ 1 w 195"/>
                  <a:gd name="T9" fmla="*/ 5 h 76"/>
                  <a:gd name="T10" fmla="*/ 2 w 195"/>
                  <a:gd name="T11" fmla="*/ 4 h 76"/>
                  <a:gd name="T12" fmla="*/ 2 w 195"/>
                  <a:gd name="T13" fmla="*/ 3 h 76"/>
                  <a:gd name="T14" fmla="*/ 3 w 195"/>
                  <a:gd name="T15" fmla="*/ 3 h 76"/>
                  <a:gd name="T16" fmla="*/ 3 w 195"/>
                  <a:gd name="T17" fmla="*/ 3 h 76"/>
                  <a:gd name="T18" fmla="*/ 3 w 195"/>
                  <a:gd name="T19" fmla="*/ 4 h 76"/>
                  <a:gd name="T20" fmla="*/ 4 w 195"/>
                  <a:gd name="T21" fmla="*/ 5 h 76"/>
                  <a:gd name="T22" fmla="*/ 4 w 195"/>
                  <a:gd name="T23" fmla="*/ 5 h 76"/>
                  <a:gd name="T24" fmla="*/ 4 w 195"/>
                  <a:gd name="T25" fmla="*/ 5 h 76"/>
                  <a:gd name="T26" fmla="*/ 4 w 195"/>
                  <a:gd name="T27" fmla="*/ 3 h 76"/>
                  <a:gd name="T28" fmla="*/ 4 w 195"/>
                  <a:gd name="T29" fmla="*/ 3 h 76"/>
                  <a:gd name="T30" fmla="*/ 4 w 195"/>
                  <a:gd name="T31" fmla="*/ 2 h 76"/>
                  <a:gd name="T32" fmla="*/ 5 w 195"/>
                  <a:gd name="T33" fmla="*/ 3 h 76"/>
                  <a:gd name="T34" fmla="*/ 6 w 195"/>
                  <a:gd name="T35" fmla="*/ 2 h 76"/>
                  <a:gd name="T36" fmla="*/ 7 w 195"/>
                  <a:gd name="T37" fmla="*/ 2 h 76"/>
                  <a:gd name="T38" fmla="*/ 7 w 195"/>
                  <a:gd name="T39" fmla="*/ 2 h 76"/>
                  <a:gd name="T40" fmla="*/ 7 w 195"/>
                  <a:gd name="T41" fmla="*/ 2 h 76"/>
                  <a:gd name="T42" fmla="*/ 8 w 195"/>
                  <a:gd name="T43" fmla="*/ 2 h 76"/>
                  <a:gd name="T44" fmla="*/ 8 w 195"/>
                  <a:gd name="T45" fmla="*/ 3 h 76"/>
                  <a:gd name="T46" fmla="*/ 8 w 195"/>
                  <a:gd name="T47" fmla="*/ 3 h 76"/>
                  <a:gd name="T48" fmla="*/ 8 w 195"/>
                  <a:gd name="T49" fmla="*/ 4 h 76"/>
                  <a:gd name="T50" fmla="*/ 7 w 195"/>
                  <a:gd name="T51" fmla="*/ 4 h 76"/>
                  <a:gd name="T52" fmla="*/ 7 w 195"/>
                  <a:gd name="T53" fmla="*/ 4 h 76"/>
                  <a:gd name="T54" fmla="*/ 8 w 195"/>
                  <a:gd name="T55" fmla="*/ 5 h 76"/>
                  <a:gd name="T56" fmla="*/ 8 w 195"/>
                  <a:gd name="T57" fmla="*/ 4 h 76"/>
                  <a:gd name="T58" fmla="*/ 9 w 195"/>
                  <a:gd name="T59" fmla="*/ 4 h 76"/>
                  <a:gd name="T60" fmla="*/ 10 w 195"/>
                  <a:gd name="T61" fmla="*/ 4 h 76"/>
                  <a:gd name="T62" fmla="*/ 11 w 195"/>
                  <a:gd name="T63" fmla="*/ 4 h 76"/>
                  <a:gd name="T64" fmla="*/ 12 w 195"/>
                  <a:gd name="T65" fmla="*/ 3 h 76"/>
                  <a:gd name="T66" fmla="*/ 11 w 195"/>
                  <a:gd name="T67" fmla="*/ 3 h 76"/>
                  <a:gd name="T68" fmla="*/ 11 w 195"/>
                  <a:gd name="T69" fmla="*/ 3 h 76"/>
                  <a:gd name="T70" fmla="*/ 10 w 195"/>
                  <a:gd name="T71" fmla="*/ 3 h 76"/>
                  <a:gd name="T72" fmla="*/ 9 w 195"/>
                  <a:gd name="T73" fmla="*/ 3 h 76"/>
                  <a:gd name="T74" fmla="*/ 9 w 195"/>
                  <a:gd name="T75" fmla="*/ 2 h 76"/>
                  <a:gd name="T76" fmla="*/ 9 w 195"/>
                  <a:gd name="T77" fmla="*/ 2 h 76"/>
                  <a:gd name="T78" fmla="*/ 8 w 195"/>
                  <a:gd name="T79" fmla="*/ 2 h 76"/>
                  <a:gd name="T80" fmla="*/ 8 w 195"/>
                  <a:gd name="T81" fmla="*/ 1 h 76"/>
                  <a:gd name="T82" fmla="*/ 8 w 195"/>
                  <a:gd name="T83" fmla="*/ 1 h 76"/>
                  <a:gd name="T84" fmla="*/ 7 w 195"/>
                  <a:gd name="T85" fmla="*/ 0 h 76"/>
                  <a:gd name="T86" fmla="*/ 6 w 195"/>
                  <a:gd name="T87" fmla="*/ 1 h 76"/>
                  <a:gd name="T88" fmla="*/ 6 w 195"/>
                  <a:gd name="T89" fmla="*/ 1 h 76"/>
                  <a:gd name="T90" fmla="*/ 5 w 195"/>
                  <a:gd name="T91" fmla="*/ 1 h 76"/>
                  <a:gd name="T92" fmla="*/ 5 w 195"/>
                  <a:gd name="T93" fmla="*/ 1 h 76"/>
                  <a:gd name="T94" fmla="*/ 4 w 195"/>
                  <a:gd name="T95" fmla="*/ 1 h 76"/>
                  <a:gd name="T96" fmla="*/ 3 w 195"/>
                  <a:gd name="T97" fmla="*/ 2 h 76"/>
                  <a:gd name="T98" fmla="*/ 3 w 195"/>
                  <a:gd name="T99" fmla="*/ 2 h 76"/>
                  <a:gd name="T100" fmla="*/ 2 w 195"/>
                  <a:gd name="T101" fmla="*/ 2 h 76"/>
                  <a:gd name="T102" fmla="*/ 1 w 195"/>
                  <a:gd name="T103" fmla="*/ 3 h 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5"/>
                  <a:gd name="T157" fmla="*/ 0 h 76"/>
                  <a:gd name="T158" fmla="*/ 195 w 195"/>
                  <a:gd name="T159" fmla="*/ 76 h 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5" h="76">
                    <a:moveTo>
                      <a:pt x="28" y="43"/>
                    </a:moveTo>
                    <a:lnTo>
                      <a:pt x="25" y="46"/>
                    </a:lnTo>
                    <a:lnTo>
                      <a:pt x="24" y="49"/>
                    </a:lnTo>
                    <a:lnTo>
                      <a:pt x="21" y="52"/>
                    </a:lnTo>
                    <a:lnTo>
                      <a:pt x="18" y="53"/>
                    </a:lnTo>
                    <a:lnTo>
                      <a:pt x="13" y="52"/>
                    </a:lnTo>
                    <a:lnTo>
                      <a:pt x="7" y="50"/>
                    </a:lnTo>
                    <a:lnTo>
                      <a:pt x="3" y="52"/>
                    </a:lnTo>
                    <a:lnTo>
                      <a:pt x="0" y="56"/>
                    </a:lnTo>
                    <a:lnTo>
                      <a:pt x="3" y="60"/>
                    </a:lnTo>
                    <a:lnTo>
                      <a:pt x="9" y="66"/>
                    </a:lnTo>
                    <a:lnTo>
                      <a:pt x="13" y="67"/>
                    </a:lnTo>
                    <a:lnTo>
                      <a:pt x="16" y="70"/>
                    </a:lnTo>
                    <a:lnTo>
                      <a:pt x="20" y="70"/>
                    </a:lnTo>
                    <a:lnTo>
                      <a:pt x="23" y="72"/>
                    </a:lnTo>
                    <a:lnTo>
                      <a:pt x="27" y="69"/>
                    </a:lnTo>
                    <a:lnTo>
                      <a:pt x="31" y="65"/>
                    </a:lnTo>
                    <a:lnTo>
                      <a:pt x="34" y="59"/>
                    </a:lnTo>
                    <a:lnTo>
                      <a:pt x="35" y="55"/>
                    </a:lnTo>
                    <a:lnTo>
                      <a:pt x="38" y="49"/>
                    </a:lnTo>
                    <a:lnTo>
                      <a:pt x="42" y="44"/>
                    </a:lnTo>
                    <a:lnTo>
                      <a:pt x="49" y="39"/>
                    </a:lnTo>
                    <a:lnTo>
                      <a:pt x="55" y="37"/>
                    </a:lnTo>
                    <a:lnTo>
                      <a:pt x="56" y="39"/>
                    </a:lnTo>
                    <a:lnTo>
                      <a:pt x="56" y="42"/>
                    </a:lnTo>
                    <a:lnTo>
                      <a:pt x="56" y="47"/>
                    </a:lnTo>
                    <a:lnTo>
                      <a:pt x="56" y="50"/>
                    </a:lnTo>
                    <a:lnTo>
                      <a:pt x="56" y="55"/>
                    </a:lnTo>
                    <a:lnTo>
                      <a:pt x="56" y="59"/>
                    </a:lnTo>
                    <a:lnTo>
                      <a:pt x="58" y="63"/>
                    </a:lnTo>
                    <a:lnTo>
                      <a:pt x="60" y="67"/>
                    </a:lnTo>
                    <a:lnTo>
                      <a:pt x="65" y="73"/>
                    </a:lnTo>
                    <a:lnTo>
                      <a:pt x="69" y="75"/>
                    </a:lnTo>
                    <a:lnTo>
                      <a:pt x="70" y="76"/>
                    </a:lnTo>
                    <a:lnTo>
                      <a:pt x="72" y="75"/>
                    </a:lnTo>
                    <a:lnTo>
                      <a:pt x="74" y="75"/>
                    </a:lnTo>
                    <a:lnTo>
                      <a:pt x="77" y="70"/>
                    </a:lnTo>
                    <a:lnTo>
                      <a:pt x="77" y="67"/>
                    </a:lnTo>
                    <a:lnTo>
                      <a:pt x="74" y="63"/>
                    </a:lnTo>
                    <a:lnTo>
                      <a:pt x="70" y="57"/>
                    </a:lnTo>
                    <a:lnTo>
                      <a:pt x="67" y="50"/>
                    </a:lnTo>
                    <a:lnTo>
                      <a:pt x="66" y="46"/>
                    </a:lnTo>
                    <a:lnTo>
                      <a:pt x="66" y="40"/>
                    </a:lnTo>
                    <a:lnTo>
                      <a:pt x="67" y="36"/>
                    </a:lnTo>
                    <a:lnTo>
                      <a:pt x="69" y="33"/>
                    </a:lnTo>
                    <a:lnTo>
                      <a:pt x="69" y="32"/>
                    </a:lnTo>
                    <a:lnTo>
                      <a:pt x="70" y="32"/>
                    </a:lnTo>
                    <a:lnTo>
                      <a:pt x="76" y="33"/>
                    </a:lnTo>
                    <a:lnTo>
                      <a:pt x="83" y="34"/>
                    </a:lnTo>
                    <a:lnTo>
                      <a:pt x="87" y="34"/>
                    </a:lnTo>
                    <a:lnTo>
                      <a:pt x="90" y="32"/>
                    </a:lnTo>
                    <a:lnTo>
                      <a:pt x="96" y="27"/>
                    </a:lnTo>
                    <a:lnTo>
                      <a:pt x="100" y="24"/>
                    </a:lnTo>
                    <a:lnTo>
                      <a:pt x="103" y="23"/>
                    </a:lnTo>
                    <a:lnTo>
                      <a:pt x="114" y="20"/>
                    </a:lnTo>
                    <a:lnTo>
                      <a:pt x="112" y="22"/>
                    </a:lnTo>
                    <a:lnTo>
                      <a:pt x="111" y="26"/>
                    </a:lnTo>
                    <a:lnTo>
                      <a:pt x="111" y="30"/>
                    </a:lnTo>
                    <a:lnTo>
                      <a:pt x="114" y="32"/>
                    </a:lnTo>
                    <a:lnTo>
                      <a:pt x="115" y="32"/>
                    </a:lnTo>
                    <a:lnTo>
                      <a:pt x="117" y="32"/>
                    </a:lnTo>
                    <a:lnTo>
                      <a:pt x="121" y="32"/>
                    </a:lnTo>
                    <a:lnTo>
                      <a:pt x="125" y="32"/>
                    </a:lnTo>
                    <a:lnTo>
                      <a:pt x="128" y="32"/>
                    </a:lnTo>
                    <a:lnTo>
                      <a:pt x="132" y="32"/>
                    </a:lnTo>
                    <a:lnTo>
                      <a:pt x="133" y="32"/>
                    </a:lnTo>
                    <a:lnTo>
                      <a:pt x="135" y="32"/>
                    </a:lnTo>
                    <a:lnTo>
                      <a:pt x="136" y="33"/>
                    </a:lnTo>
                    <a:lnTo>
                      <a:pt x="139" y="36"/>
                    </a:lnTo>
                    <a:lnTo>
                      <a:pt x="140" y="39"/>
                    </a:lnTo>
                    <a:lnTo>
                      <a:pt x="139" y="43"/>
                    </a:lnTo>
                    <a:lnTo>
                      <a:pt x="135" y="46"/>
                    </a:lnTo>
                    <a:lnTo>
                      <a:pt x="133" y="50"/>
                    </a:lnTo>
                    <a:lnTo>
                      <a:pt x="131" y="53"/>
                    </a:lnTo>
                    <a:lnTo>
                      <a:pt x="131" y="56"/>
                    </a:lnTo>
                    <a:lnTo>
                      <a:pt x="128" y="55"/>
                    </a:lnTo>
                    <a:lnTo>
                      <a:pt x="122" y="56"/>
                    </a:lnTo>
                    <a:lnTo>
                      <a:pt x="117" y="56"/>
                    </a:lnTo>
                    <a:lnTo>
                      <a:pt x="115" y="60"/>
                    </a:lnTo>
                    <a:lnTo>
                      <a:pt x="117" y="62"/>
                    </a:lnTo>
                    <a:lnTo>
                      <a:pt x="121" y="66"/>
                    </a:lnTo>
                    <a:lnTo>
                      <a:pt x="125" y="67"/>
                    </a:lnTo>
                    <a:lnTo>
                      <a:pt x="129" y="67"/>
                    </a:lnTo>
                    <a:lnTo>
                      <a:pt x="135" y="63"/>
                    </a:lnTo>
                    <a:lnTo>
                      <a:pt x="140" y="59"/>
                    </a:lnTo>
                    <a:lnTo>
                      <a:pt x="143" y="53"/>
                    </a:lnTo>
                    <a:lnTo>
                      <a:pt x="146" y="53"/>
                    </a:lnTo>
                    <a:lnTo>
                      <a:pt x="147" y="53"/>
                    </a:lnTo>
                    <a:lnTo>
                      <a:pt x="150" y="53"/>
                    </a:lnTo>
                    <a:lnTo>
                      <a:pt x="154" y="53"/>
                    </a:lnTo>
                    <a:lnTo>
                      <a:pt x="161" y="55"/>
                    </a:lnTo>
                    <a:lnTo>
                      <a:pt x="168" y="55"/>
                    </a:lnTo>
                    <a:lnTo>
                      <a:pt x="174" y="56"/>
                    </a:lnTo>
                    <a:lnTo>
                      <a:pt x="180" y="56"/>
                    </a:lnTo>
                    <a:lnTo>
                      <a:pt x="182" y="57"/>
                    </a:lnTo>
                    <a:lnTo>
                      <a:pt x="188" y="53"/>
                    </a:lnTo>
                    <a:lnTo>
                      <a:pt x="194" y="49"/>
                    </a:lnTo>
                    <a:lnTo>
                      <a:pt x="195" y="43"/>
                    </a:lnTo>
                    <a:lnTo>
                      <a:pt x="195" y="40"/>
                    </a:lnTo>
                    <a:lnTo>
                      <a:pt x="192" y="40"/>
                    </a:lnTo>
                    <a:lnTo>
                      <a:pt x="188" y="40"/>
                    </a:lnTo>
                    <a:lnTo>
                      <a:pt x="184" y="40"/>
                    </a:lnTo>
                    <a:lnTo>
                      <a:pt x="181" y="40"/>
                    </a:lnTo>
                    <a:lnTo>
                      <a:pt x="178" y="40"/>
                    </a:lnTo>
                    <a:lnTo>
                      <a:pt x="175" y="40"/>
                    </a:lnTo>
                    <a:lnTo>
                      <a:pt x="168" y="40"/>
                    </a:lnTo>
                    <a:lnTo>
                      <a:pt x="161" y="42"/>
                    </a:lnTo>
                    <a:lnTo>
                      <a:pt x="159" y="42"/>
                    </a:lnTo>
                    <a:lnTo>
                      <a:pt x="157" y="43"/>
                    </a:lnTo>
                    <a:lnTo>
                      <a:pt x="157" y="40"/>
                    </a:lnTo>
                    <a:lnTo>
                      <a:pt x="157" y="39"/>
                    </a:lnTo>
                    <a:lnTo>
                      <a:pt x="157" y="34"/>
                    </a:lnTo>
                    <a:lnTo>
                      <a:pt x="157" y="32"/>
                    </a:lnTo>
                    <a:lnTo>
                      <a:pt x="154" y="30"/>
                    </a:lnTo>
                    <a:lnTo>
                      <a:pt x="152" y="29"/>
                    </a:lnTo>
                    <a:lnTo>
                      <a:pt x="147" y="27"/>
                    </a:lnTo>
                    <a:lnTo>
                      <a:pt x="143" y="27"/>
                    </a:lnTo>
                    <a:lnTo>
                      <a:pt x="138" y="26"/>
                    </a:lnTo>
                    <a:lnTo>
                      <a:pt x="135" y="26"/>
                    </a:lnTo>
                    <a:lnTo>
                      <a:pt x="132" y="14"/>
                    </a:lnTo>
                    <a:lnTo>
                      <a:pt x="133" y="14"/>
                    </a:lnTo>
                    <a:lnTo>
                      <a:pt x="136" y="13"/>
                    </a:lnTo>
                    <a:lnTo>
                      <a:pt x="139" y="12"/>
                    </a:lnTo>
                    <a:lnTo>
                      <a:pt x="139" y="9"/>
                    </a:lnTo>
                    <a:lnTo>
                      <a:pt x="136" y="4"/>
                    </a:lnTo>
                    <a:lnTo>
                      <a:pt x="132" y="1"/>
                    </a:lnTo>
                    <a:lnTo>
                      <a:pt x="128" y="0"/>
                    </a:lnTo>
                    <a:lnTo>
                      <a:pt x="124" y="0"/>
                    </a:lnTo>
                    <a:lnTo>
                      <a:pt x="118" y="4"/>
                    </a:lnTo>
                    <a:lnTo>
                      <a:pt x="114" y="10"/>
                    </a:lnTo>
                    <a:lnTo>
                      <a:pt x="110" y="13"/>
                    </a:lnTo>
                    <a:lnTo>
                      <a:pt x="108" y="16"/>
                    </a:lnTo>
                    <a:lnTo>
                      <a:pt x="107" y="16"/>
                    </a:lnTo>
                    <a:lnTo>
                      <a:pt x="104" y="14"/>
                    </a:lnTo>
                    <a:lnTo>
                      <a:pt x="100" y="14"/>
                    </a:lnTo>
                    <a:lnTo>
                      <a:pt x="97" y="14"/>
                    </a:lnTo>
                    <a:lnTo>
                      <a:pt x="91" y="13"/>
                    </a:lnTo>
                    <a:lnTo>
                      <a:pt x="87" y="13"/>
                    </a:lnTo>
                    <a:lnTo>
                      <a:pt x="83" y="13"/>
                    </a:lnTo>
                    <a:lnTo>
                      <a:pt x="80" y="13"/>
                    </a:lnTo>
                    <a:lnTo>
                      <a:pt x="76" y="14"/>
                    </a:lnTo>
                    <a:lnTo>
                      <a:pt x="73" y="16"/>
                    </a:lnTo>
                    <a:lnTo>
                      <a:pt x="69" y="19"/>
                    </a:lnTo>
                    <a:lnTo>
                      <a:pt x="67" y="20"/>
                    </a:lnTo>
                    <a:lnTo>
                      <a:pt x="63" y="24"/>
                    </a:lnTo>
                    <a:lnTo>
                      <a:pt x="62" y="27"/>
                    </a:lnTo>
                    <a:lnTo>
                      <a:pt x="60" y="26"/>
                    </a:lnTo>
                    <a:lnTo>
                      <a:pt x="56" y="23"/>
                    </a:lnTo>
                    <a:lnTo>
                      <a:pt x="51" y="22"/>
                    </a:lnTo>
                    <a:lnTo>
                      <a:pt x="46" y="23"/>
                    </a:lnTo>
                    <a:lnTo>
                      <a:pt x="42" y="26"/>
                    </a:lnTo>
                    <a:lnTo>
                      <a:pt x="39" y="29"/>
                    </a:lnTo>
                    <a:lnTo>
                      <a:pt x="37" y="32"/>
                    </a:lnTo>
                    <a:lnTo>
                      <a:pt x="34" y="34"/>
                    </a:lnTo>
                    <a:lnTo>
                      <a:pt x="30" y="40"/>
                    </a:lnTo>
                    <a:lnTo>
                      <a:pt x="28"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3" name="Freeform 66"/>
              <p:cNvSpPr>
                <a:spLocks/>
              </p:cNvSpPr>
              <p:nvPr/>
            </p:nvSpPr>
            <p:spPr bwMode="auto">
              <a:xfrm>
                <a:off x="889" y="2073"/>
                <a:ext cx="75" cy="42"/>
              </a:xfrm>
              <a:custGeom>
                <a:avLst/>
                <a:gdLst>
                  <a:gd name="T0" fmla="*/ 0 w 150"/>
                  <a:gd name="T1" fmla="*/ 0 h 85"/>
                  <a:gd name="T2" fmla="*/ 7 w 150"/>
                  <a:gd name="T3" fmla="*/ 2 h 85"/>
                  <a:gd name="T4" fmla="*/ 6 w 150"/>
                  <a:gd name="T5" fmla="*/ 4 h 85"/>
                  <a:gd name="T6" fmla="*/ 6 w 150"/>
                  <a:gd name="T7" fmla="*/ 5 h 85"/>
                  <a:gd name="T8" fmla="*/ 8 w 150"/>
                  <a:gd name="T9" fmla="*/ 2 h 85"/>
                  <a:gd name="T10" fmla="*/ 10 w 150"/>
                  <a:gd name="T11" fmla="*/ 2 h 85"/>
                  <a:gd name="T12" fmla="*/ 10 w 150"/>
                  <a:gd name="T13" fmla="*/ 2 h 85"/>
                  <a:gd name="T14" fmla="*/ 10 w 150"/>
                  <a:gd name="T15" fmla="*/ 2 h 85"/>
                  <a:gd name="T16" fmla="*/ 9 w 150"/>
                  <a:gd name="T17" fmla="*/ 2 h 85"/>
                  <a:gd name="T18" fmla="*/ 9 w 150"/>
                  <a:gd name="T19" fmla="*/ 2 h 85"/>
                  <a:gd name="T20" fmla="*/ 9 w 150"/>
                  <a:gd name="T21" fmla="*/ 1 h 85"/>
                  <a:gd name="T22" fmla="*/ 9 w 150"/>
                  <a:gd name="T23" fmla="*/ 1 h 85"/>
                  <a:gd name="T24" fmla="*/ 8 w 150"/>
                  <a:gd name="T25" fmla="*/ 1 h 85"/>
                  <a:gd name="T26" fmla="*/ 8 w 150"/>
                  <a:gd name="T27" fmla="*/ 1 h 85"/>
                  <a:gd name="T28" fmla="*/ 8 w 150"/>
                  <a:gd name="T29" fmla="*/ 1 h 85"/>
                  <a:gd name="T30" fmla="*/ 7 w 150"/>
                  <a:gd name="T31" fmla="*/ 1 h 85"/>
                  <a:gd name="T32" fmla="*/ 7 w 150"/>
                  <a:gd name="T33" fmla="*/ 1 h 85"/>
                  <a:gd name="T34" fmla="*/ 7 w 150"/>
                  <a:gd name="T35" fmla="*/ 1 h 85"/>
                  <a:gd name="T36" fmla="*/ 7 w 150"/>
                  <a:gd name="T37" fmla="*/ 1 h 85"/>
                  <a:gd name="T38" fmla="*/ 6 w 150"/>
                  <a:gd name="T39" fmla="*/ 1 h 85"/>
                  <a:gd name="T40" fmla="*/ 6 w 150"/>
                  <a:gd name="T41" fmla="*/ 0 h 85"/>
                  <a:gd name="T42" fmla="*/ 6 w 150"/>
                  <a:gd name="T43" fmla="*/ 0 h 85"/>
                  <a:gd name="T44" fmla="*/ 6 w 150"/>
                  <a:gd name="T45" fmla="*/ 0 h 85"/>
                  <a:gd name="T46" fmla="*/ 5 w 150"/>
                  <a:gd name="T47" fmla="*/ 0 h 85"/>
                  <a:gd name="T48" fmla="*/ 5 w 150"/>
                  <a:gd name="T49" fmla="*/ 0 h 85"/>
                  <a:gd name="T50" fmla="*/ 5 w 150"/>
                  <a:gd name="T51" fmla="*/ 0 h 85"/>
                  <a:gd name="T52" fmla="*/ 5 w 150"/>
                  <a:gd name="T53" fmla="*/ 0 h 85"/>
                  <a:gd name="T54" fmla="*/ 5 w 150"/>
                  <a:gd name="T55" fmla="*/ 0 h 85"/>
                  <a:gd name="T56" fmla="*/ 4 w 150"/>
                  <a:gd name="T57" fmla="*/ 0 h 85"/>
                  <a:gd name="T58" fmla="*/ 4 w 150"/>
                  <a:gd name="T59" fmla="*/ 0 h 85"/>
                  <a:gd name="T60" fmla="*/ 4 w 150"/>
                  <a:gd name="T61" fmla="*/ 0 h 85"/>
                  <a:gd name="T62" fmla="*/ 3 w 150"/>
                  <a:gd name="T63" fmla="*/ 0 h 85"/>
                  <a:gd name="T64" fmla="*/ 3 w 150"/>
                  <a:gd name="T65" fmla="*/ 0 h 85"/>
                  <a:gd name="T66" fmla="*/ 3 w 150"/>
                  <a:gd name="T67" fmla="*/ 0 h 85"/>
                  <a:gd name="T68" fmla="*/ 3 w 150"/>
                  <a:gd name="T69" fmla="*/ 0 h 85"/>
                  <a:gd name="T70" fmla="*/ 2 w 150"/>
                  <a:gd name="T71" fmla="*/ 0 h 85"/>
                  <a:gd name="T72" fmla="*/ 2 w 150"/>
                  <a:gd name="T73" fmla="*/ 0 h 85"/>
                  <a:gd name="T74" fmla="*/ 1 w 150"/>
                  <a:gd name="T75" fmla="*/ 0 h 85"/>
                  <a:gd name="T76" fmla="*/ 1 w 150"/>
                  <a:gd name="T77" fmla="*/ 0 h 85"/>
                  <a:gd name="T78" fmla="*/ 1 w 150"/>
                  <a:gd name="T79" fmla="*/ 0 h 85"/>
                  <a:gd name="T80" fmla="*/ 0 w 150"/>
                  <a:gd name="T81" fmla="*/ 0 h 85"/>
                  <a:gd name="T82" fmla="*/ 0 w 150"/>
                  <a:gd name="T83" fmla="*/ 0 h 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0"/>
                  <a:gd name="T127" fmla="*/ 0 h 85"/>
                  <a:gd name="T128" fmla="*/ 150 w 150"/>
                  <a:gd name="T129" fmla="*/ 85 h 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0" h="85">
                    <a:moveTo>
                      <a:pt x="0" y="13"/>
                    </a:moveTo>
                    <a:lnTo>
                      <a:pt x="102" y="35"/>
                    </a:lnTo>
                    <a:lnTo>
                      <a:pt x="90" y="79"/>
                    </a:lnTo>
                    <a:lnTo>
                      <a:pt x="100" y="85"/>
                    </a:lnTo>
                    <a:lnTo>
                      <a:pt x="118" y="36"/>
                    </a:lnTo>
                    <a:lnTo>
                      <a:pt x="150" y="43"/>
                    </a:lnTo>
                    <a:lnTo>
                      <a:pt x="149" y="42"/>
                    </a:lnTo>
                    <a:lnTo>
                      <a:pt x="147" y="39"/>
                    </a:lnTo>
                    <a:lnTo>
                      <a:pt x="144" y="35"/>
                    </a:lnTo>
                    <a:lnTo>
                      <a:pt x="142" y="32"/>
                    </a:lnTo>
                    <a:lnTo>
                      <a:pt x="136" y="26"/>
                    </a:lnTo>
                    <a:lnTo>
                      <a:pt x="130" y="23"/>
                    </a:lnTo>
                    <a:lnTo>
                      <a:pt x="128" y="20"/>
                    </a:lnTo>
                    <a:lnTo>
                      <a:pt x="123" y="20"/>
                    </a:lnTo>
                    <a:lnTo>
                      <a:pt x="119" y="19"/>
                    </a:lnTo>
                    <a:lnTo>
                      <a:pt x="116" y="19"/>
                    </a:lnTo>
                    <a:lnTo>
                      <a:pt x="111" y="17"/>
                    </a:lnTo>
                    <a:lnTo>
                      <a:pt x="105" y="17"/>
                    </a:lnTo>
                    <a:lnTo>
                      <a:pt x="101" y="16"/>
                    </a:lnTo>
                    <a:lnTo>
                      <a:pt x="98" y="16"/>
                    </a:lnTo>
                    <a:lnTo>
                      <a:pt x="94" y="15"/>
                    </a:lnTo>
                    <a:lnTo>
                      <a:pt x="91" y="15"/>
                    </a:lnTo>
                    <a:lnTo>
                      <a:pt x="87" y="13"/>
                    </a:lnTo>
                    <a:lnTo>
                      <a:pt x="83" y="13"/>
                    </a:lnTo>
                    <a:lnTo>
                      <a:pt x="79" y="13"/>
                    </a:lnTo>
                    <a:lnTo>
                      <a:pt x="74" y="12"/>
                    </a:lnTo>
                    <a:lnTo>
                      <a:pt x="70" y="10"/>
                    </a:lnTo>
                    <a:lnTo>
                      <a:pt x="66" y="10"/>
                    </a:lnTo>
                    <a:lnTo>
                      <a:pt x="62" y="9"/>
                    </a:lnTo>
                    <a:lnTo>
                      <a:pt x="58" y="9"/>
                    </a:lnTo>
                    <a:lnTo>
                      <a:pt x="53" y="7"/>
                    </a:lnTo>
                    <a:lnTo>
                      <a:pt x="49" y="7"/>
                    </a:lnTo>
                    <a:lnTo>
                      <a:pt x="46" y="6"/>
                    </a:lnTo>
                    <a:lnTo>
                      <a:pt x="42" y="6"/>
                    </a:lnTo>
                    <a:lnTo>
                      <a:pt x="35" y="4"/>
                    </a:lnTo>
                    <a:lnTo>
                      <a:pt x="30" y="3"/>
                    </a:lnTo>
                    <a:lnTo>
                      <a:pt x="24" y="2"/>
                    </a:lnTo>
                    <a:lnTo>
                      <a:pt x="20" y="0"/>
                    </a:lnTo>
                    <a:lnTo>
                      <a:pt x="18" y="0"/>
                    </a:lnTo>
                    <a:lnTo>
                      <a:pt x="17"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4" name="Freeform 67"/>
              <p:cNvSpPr>
                <a:spLocks/>
              </p:cNvSpPr>
              <p:nvPr/>
            </p:nvSpPr>
            <p:spPr bwMode="auto">
              <a:xfrm>
                <a:off x="269" y="2449"/>
                <a:ext cx="215" cy="151"/>
              </a:xfrm>
              <a:custGeom>
                <a:avLst/>
                <a:gdLst>
                  <a:gd name="T0" fmla="*/ 0 w 428"/>
                  <a:gd name="T1" fmla="*/ 9 h 301"/>
                  <a:gd name="T2" fmla="*/ 18 w 428"/>
                  <a:gd name="T3" fmla="*/ 0 h 301"/>
                  <a:gd name="T4" fmla="*/ 27 w 428"/>
                  <a:gd name="T5" fmla="*/ 5 h 301"/>
                  <a:gd name="T6" fmla="*/ 14 w 428"/>
                  <a:gd name="T7" fmla="*/ 19 h 301"/>
                  <a:gd name="T8" fmla="*/ 0 w 428"/>
                  <a:gd name="T9" fmla="*/ 9 h 301"/>
                  <a:gd name="T10" fmla="*/ 0 w 428"/>
                  <a:gd name="T11" fmla="*/ 9 h 301"/>
                  <a:gd name="T12" fmla="*/ 0 60000 65536"/>
                  <a:gd name="T13" fmla="*/ 0 60000 65536"/>
                  <a:gd name="T14" fmla="*/ 0 60000 65536"/>
                  <a:gd name="T15" fmla="*/ 0 60000 65536"/>
                  <a:gd name="T16" fmla="*/ 0 60000 65536"/>
                  <a:gd name="T17" fmla="*/ 0 60000 65536"/>
                  <a:gd name="T18" fmla="*/ 0 w 428"/>
                  <a:gd name="T19" fmla="*/ 0 h 301"/>
                  <a:gd name="T20" fmla="*/ 428 w 428"/>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428" h="301">
                    <a:moveTo>
                      <a:pt x="0" y="137"/>
                    </a:moveTo>
                    <a:lnTo>
                      <a:pt x="280" y="0"/>
                    </a:lnTo>
                    <a:lnTo>
                      <a:pt x="428" y="73"/>
                    </a:lnTo>
                    <a:lnTo>
                      <a:pt x="210" y="301"/>
                    </a:lnTo>
                    <a:lnTo>
                      <a:pt x="0" y="137"/>
                    </a:lnTo>
                    <a:close/>
                  </a:path>
                </a:pathLst>
              </a:custGeom>
              <a:solidFill>
                <a:srgbClr val="B0C7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5" name="Freeform 68"/>
              <p:cNvSpPr>
                <a:spLocks/>
              </p:cNvSpPr>
              <p:nvPr/>
            </p:nvSpPr>
            <p:spPr bwMode="auto">
              <a:xfrm>
                <a:off x="267" y="2521"/>
                <a:ext cx="112" cy="94"/>
              </a:xfrm>
              <a:custGeom>
                <a:avLst/>
                <a:gdLst>
                  <a:gd name="T0" fmla="*/ 0 w 226"/>
                  <a:gd name="T1" fmla="*/ 5 h 188"/>
                  <a:gd name="T2" fmla="*/ 0 w 226"/>
                  <a:gd name="T3" fmla="*/ 0 h 188"/>
                  <a:gd name="T4" fmla="*/ 14 w 226"/>
                  <a:gd name="T5" fmla="*/ 8 h 188"/>
                  <a:gd name="T6" fmla="*/ 13 w 226"/>
                  <a:gd name="T7" fmla="*/ 12 h 188"/>
                  <a:gd name="T8" fmla="*/ 0 w 226"/>
                  <a:gd name="T9" fmla="*/ 5 h 188"/>
                  <a:gd name="T10" fmla="*/ 0 w 226"/>
                  <a:gd name="T11" fmla="*/ 5 h 188"/>
                  <a:gd name="T12" fmla="*/ 0 60000 65536"/>
                  <a:gd name="T13" fmla="*/ 0 60000 65536"/>
                  <a:gd name="T14" fmla="*/ 0 60000 65536"/>
                  <a:gd name="T15" fmla="*/ 0 60000 65536"/>
                  <a:gd name="T16" fmla="*/ 0 60000 65536"/>
                  <a:gd name="T17" fmla="*/ 0 60000 65536"/>
                  <a:gd name="T18" fmla="*/ 0 w 226"/>
                  <a:gd name="T19" fmla="*/ 0 h 188"/>
                  <a:gd name="T20" fmla="*/ 226 w 226"/>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26" h="188">
                    <a:moveTo>
                      <a:pt x="0" y="78"/>
                    </a:moveTo>
                    <a:lnTo>
                      <a:pt x="0" y="0"/>
                    </a:lnTo>
                    <a:lnTo>
                      <a:pt x="226" y="125"/>
                    </a:lnTo>
                    <a:lnTo>
                      <a:pt x="224" y="188"/>
                    </a:lnTo>
                    <a:lnTo>
                      <a:pt x="0" y="78"/>
                    </a:lnTo>
                    <a:close/>
                  </a:path>
                </a:pathLst>
              </a:custGeom>
              <a:solidFill>
                <a:srgbClr val="A6BF7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6" name="Freeform 69"/>
              <p:cNvSpPr>
                <a:spLocks/>
              </p:cNvSpPr>
              <p:nvPr/>
            </p:nvSpPr>
            <p:spPr bwMode="auto">
              <a:xfrm>
                <a:off x="381" y="2492"/>
                <a:ext cx="102" cy="124"/>
              </a:xfrm>
              <a:custGeom>
                <a:avLst/>
                <a:gdLst>
                  <a:gd name="T0" fmla="*/ 0 w 203"/>
                  <a:gd name="T1" fmla="*/ 12 h 248"/>
                  <a:gd name="T2" fmla="*/ 13 w 203"/>
                  <a:gd name="T3" fmla="*/ 0 h 248"/>
                  <a:gd name="T4" fmla="*/ 13 w 203"/>
                  <a:gd name="T5" fmla="*/ 4 h 248"/>
                  <a:gd name="T6" fmla="*/ 0 w 203"/>
                  <a:gd name="T7" fmla="*/ 16 h 248"/>
                  <a:gd name="T8" fmla="*/ 0 w 203"/>
                  <a:gd name="T9" fmla="*/ 12 h 248"/>
                  <a:gd name="T10" fmla="*/ 0 w 203"/>
                  <a:gd name="T11" fmla="*/ 12 h 248"/>
                  <a:gd name="T12" fmla="*/ 0 60000 65536"/>
                  <a:gd name="T13" fmla="*/ 0 60000 65536"/>
                  <a:gd name="T14" fmla="*/ 0 60000 65536"/>
                  <a:gd name="T15" fmla="*/ 0 60000 65536"/>
                  <a:gd name="T16" fmla="*/ 0 60000 65536"/>
                  <a:gd name="T17" fmla="*/ 0 60000 65536"/>
                  <a:gd name="T18" fmla="*/ 0 w 203"/>
                  <a:gd name="T19" fmla="*/ 0 h 248"/>
                  <a:gd name="T20" fmla="*/ 203 w 203"/>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203" h="248">
                    <a:moveTo>
                      <a:pt x="0" y="178"/>
                    </a:moveTo>
                    <a:lnTo>
                      <a:pt x="203" y="0"/>
                    </a:lnTo>
                    <a:lnTo>
                      <a:pt x="203" y="62"/>
                    </a:lnTo>
                    <a:lnTo>
                      <a:pt x="0" y="248"/>
                    </a:lnTo>
                    <a:lnTo>
                      <a:pt x="0" y="178"/>
                    </a:lnTo>
                    <a:close/>
                  </a:path>
                </a:pathLst>
              </a:custGeom>
              <a:solidFill>
                <a:srgbClr val="9CB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7" name="Freeform 70"/>
              <p:cNvSpPr>
                <a:spLocks/>
              </p:cNvSpPr>
              <p:nvPr/>
            </p:nvSpPr>
            <p:spPr bwMode="auto">
              <a:xfrm>
                <a:off x="293" y="2506"/>
                <a:ext cx="99" cy="62"/>
              </a:xfrm>
              <a:custGeom>
                <a:avLst/>
                <a:gdLst>
                  <a:gd name="T0" fmla="*/ 0 w 198"/>
                  <a:gd name="T1" fmla="*/ 2 h 123"/>
                  <a:gd name="T2" fmla="*/ 11 w 198"/>
                  <a:gd name="T3" fmla="*/ 8 h 123"/>
                  <a:gd name="T4" fmla="*/ 13 w 198"/>
                  <a:gd name="T5" fmla="*/ 6 h 123"/>
                  <a:gd name="T6" fmla="*/ 3 w 198"/>
                  <a:gd name="T7" fmla="*/ 0 h 123"/>
                  <a:gd name="T8" fmla="*/ 0 w 198"/>
                  <a:gd name="T9" fmla="*/ 2 h 123"/>
                  <a:gd name="T10" fmla="*/ 0 w 198"/>
                  <a:gd name="T11" fmla="*/ 2 h 123"/>
                  <a:gd name="T12" fmla="*/ 0 60000 65536"/>
                  <a:gd name="T13" fmla="*/ 0 60000 65536"/>
                  <a:gd name="T14" fmla="*/ 0 60000 65536"/>
                  <a:gd name="T15" fmla="*/ 0 60000 65536"/>
                  <a:gd name="T16" fmla="*/ 0 60000 65536"/>
                  <a:gd name="T17" fmla="*/ 0 60000 65536"/>
                  <a:gd name="T18" fmla="*/ 0 w 198"/>
                  <a:gd name="T19" fmla="*/ 0 h 123"/>
                  <a:gd name="T20" fmla="*/ 198 w 198"/>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98" h="123">
                    <a:moveTo>
                      <a:pt x="0" y="22"/>
                    </a:moveTo>
                    <a:lnTo>
                      <a:pt x="163" y="123"/>
                    </a:lnTo>
                    <a:lnTo>
                      <a:pt x="198" y="87"/>
                    </a:lnTo>
                    <a:lnTo>
                      <a:pt x="52" y="0"/>
                    </a:lnTo>
                    <a:lnTo>
                      <a:pt x="0" y="22"/>
                    </a:lnTo>
                    <a:close/>
                  </a:path>
                </a:pathLst>
              </a:custGeom>
              <a:solidFill>
                <a:srgbClr val="DBDE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8" name="Freeform 71"/>
              <p:cNvSpPr>
                <a:spLocks/>
              </p:cNvSpPr>
              <p:nvPr/>
            </p:nvSpPr>
            <p:spPr bwMode="auto">
              <a:xfrm>
                <a:off x="351" y="2462"/>
                <a:ext cx="109" cy="71"/>
              </a:xfrm>
              <a:custGeom>
                <a:avLst/>
                <a:gdLst>
                  <a:gd name="T0" fmla="*/ 0 w 219"/>
                  <a:gd name="T1" fmla="*/ 4 h 144"/>
                  <a:gd name="T2" fmla="*/ 6 w 219"/>
                  <a:gd name="T3" fmla="*/ 8 h 144"/>
                  <a:gd name="T4" fmla="*/ 13 w 219"/>
                  <a:gd name="T5" fmla="*/ 3 h 144"/>
                  <a:gd name="T6" fmla="*/ 7 w 219"/>
                  <a:gd name="T7" fmla="*/ 0 h 144"/>
                  <a:gd name="T8" fmla="*/ 0 w 219"/>
                  <a:gd name="T9" fmla="*/ 4 h 144"/>
                  <a:gd name="T10" fmla="*/ 0 w 219"/>
                  <a:gd name="T11" fmla="*/ 4 h 144"/>
                  <a:gd name="T12" fmla="*/ 0 60000 65536"/>
                  <a:gd name="T13" fmla="*/ 0 60000 65536"/>
                  <a:gd name="T14" fmla="*/ 0 60000 65536"/>
                  <a:gd name="T15" fmla="*/ 0 60000 65536"/>
                  <a:gd name="T16" fmla="*/ 0 60000 65536"/>
                  <a:gd name="T17" fmla="*/ 0 60000 65536"/>
                  <a:gd name="T18" fmla="*/ 0 w 219"/>
                  <a:gd name="T19" fmla="*/ 0 h 144"/>
                  <a:gd name="T20" fmla="*/ 219 w 219"/>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219" h="144">
                    <a:moveTo>
                      <a:pt x="0" y="65"/>
                    </a:moveTo>
                    <a:lnTo>
                      <a:pt x="110" y="144"/>
                    </a:lnTo>
                    <a:lnTo>
                      <a:pt x="219" y="53"/>
                    </a:lnTo>
                    <a:lnTo>
                      <a:pt x="112" y="0"/>
                    </a:lnTo>
                    <a:lnTo>
                      <a:pt x="0" y="65"/>
                    </a:lnTo>
                    <a:close/>
                  </a:path>
                </a:pathLst>
              </a:custGeom>
              <a:solidFill>
                <a:srgbClr val="CC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29" name="Freeform 72"/>
              <p:cNvSpPr>
                <a:spLocks/>
              </p:cNvSpPr>
              <p:nvPr/>
            </p:nvSpPr>
            <p:spPr bwMode="auto">
              <a:xfrm>
                <a:off x="376" y="2482"/>
                <a:ext cx="113" cy="138"/>
              </a:xfrm>
              <a:custGeom>
                <a:avLst/>
                <a:gdLst>
                  <a:gd name="T0" fmla="*/ 0 w 225"/>
                  <a:gd name="T1" fmla="*/ 12 h 277"/>
                  <a:gd name="T2" fmla="*/ 1 w 225"/>
                  <a:gd name="T3" fmla="*/ 12 h 277"/>
                  <a:gd name="T4" fmla="*/ 1 w 225"/>
                  <a:gd name="T5" fmla="*/ 11 h 277"/>
                  <a:gd name="T6" fmla="*/ 2 w 225"/>
                  <a:gd name="T7" fmla="*/ 11 h 277"/>
                  <a:gd name="T8" fmla="*/ 2 w 225"/>
                  <a:gd name="T9" fmla="*/ 10 h 277"/>
                  <a:gd name="T10" fmla="*/ 3 w 225"/>
                  <a:gd name="T11" fmla="*/ 10 h 277"/>
                  <a:gd name="T12" fmla="*/ 3 w 225"/>
                  <a:gd name="T13" fmla="*/ 9 h 277"/>
                  <a:gd name="T14" fmla="*/ 4 w 225"/>
                  <a:gd name="T15" fmla="*/ 9 h 277"/>
                  <a:gd name="T16" fmla="*/ 4 w 225"/>
                  <a:gd name="T17" fmla="*/ 8 h 277"/>
                  <a:gd name="T18" fmla="*/ 5 w 225"/>
                  <a:gd name="T19" fmla="*/ 8 h 277"/>
                  <a:gd name="T20" fmla="*/ 5 w 225"/>
                  <a:gd name="T21" fmla="*/ 7 h 277"/>
                  <a:gd name="T22" fmla="*/ 6 w 225"/>
                  <a:gd name="T23" fmla="*/ 7 h 277"/>
                  <a:gd name="T24" fmla="*/ 7 w 225"/>
                  <a:gd name="T25" fmla="*/ 6 h 277"/>
                  <a:gd name="T26" fmla="*/ 7 w 225"/>
                  <a:gd name="T27" fmla="*/ 6 h 277"/>
                  <a:gd name="T28" fmla="*/ 8 w 225"/>
                  <a:gd name="T29" fmla="*/ 5 h 277"/>
                  <a:gd name="T30" fmla="*/ 9 w 225"/>
                  <a:gd name="T31" fmla="*/ 4 h 277"/>
                  <a:gd name="T32" fmla="*/ 9 w 225"/>
                  <a:gd name="T33" fmla="*/ 4 h 277"/>
                  <a:gd name="T34" fmla="*/ 10 w 225"/>
                  <a:gd name="T35" fmla="*/ 3 h 277"/>
                  <a:gd name="T36" fmla="*/ 10 w 225"/>
                  <a:gd name="T37" fmla="*/ 3 h 277"/>
                  <a:gd name="T38" fmla="*/ 11 w 225"/>
                  <a:gd name="T39" fmla="*/ 2 h 277"/>
                  <a:gd name="T40" fmla="*/ 12 w 225"/>
                  <a:gd name="T41" fmla="*/ 2 h 277"/>
                  <a:gd name="T42" fmla="*/ 12 w 225"/>
                  <a:gd name="T43" fmla="*/ 1 h 277"/>
                  <a:gd name="T44" fmla="*/ 13 w 225"/>
                  <a:gd name="T45" fmla="*/ 1 h 277"/>
                  <a:gd name="T46" fmla="*/ 13 w 225"/>
                  <a:gd name="T47" fmla="*/ 1 h 277"/>
                  <a:gd name="T48" fmla="*/ 14 w 225"/>
                  <a:gd name="T49" fmla="*/ 0 h 277"/>
                  <a:gd name="T50" fmla="*/ 14 w 225"/>
                  <a:gd name="T51" fmla="*/ 0 h 277"/>
                  <a:gd name="T52" fmla="*/ 14 w 225"/>
                  <a:gd name="T53" fmla="*/ 0 h 277"/>
                  <a:gd name="T54" fmla="*/ 15 w 225"/>
                  <a:gd name="T55" fmla="*/ 0 h 277"/>
                  <a:gd name="T56" fmla="*/ 15 w 225"/>
                  <a:gd name="T57" fmla="*/ 0 h 277"/>
                  <a:gd name="T58" fmla="*/ 15 w 225"/>
                  <a:gd name="T59" fmla="*/ 1 h 277"/>
                  <a:gd name="T60" fmla="*/ 15 w 225"/>
                  <a:gd name="T61" fmla="*/ 1 h 277"/>
                  <a:gd name="T62" fmla="*/ 15 w 225"/>
                  <a:gd name="T63" fmla="*/ 2 h 277"/>
                  <a:gd name="T64" fmla="*/ 15 w 225"/>
                  <a:gd name="T65" fmla="*/ 2 h 277"/>
                  <a:gd name="T66" fmla="*/ 14 w 225"/>
                  <a:gd name="T67" fmla="*/ 3 h 277"/>
                  <a:gd name="T68" fmla="*/ 14 w 225"/>
                  <a:gd name="T69" fmla="*/ 3 h 277"/>
                  <a:gd name="T70" fmla="*/ 14 w 225"/>
                  <a:gd name="T71" fmla="*/ 4 h 277"/>
                  <a:gd name="T72" fmla="*/ 14 w 225"/>
                  <a:gd name="T73" fmla="*/ 4 h 277"/>
                  <a:gd name="T74" fmla="*/ 14 w 225"/>
                  <a:gd name="T75" fmla="*/ 5 h 277"/>
                  <a:gd name="T76" fmla="*/ 14 w 225"/>
                  <a:gd name="T77" fmla="*/ 5 h 277"/>
                  <a:gd name="T78" fmla="*/ 14 w 225"/>
                  <a:gd name="T79" fmla="*/ 5 h 277"/>
                  <a:gd name="T80" fmla="*/ 14 w 225"/>
                  <a:gd name="T81" fmla="*/ 5 h 277"/>
                  <a:gd name="T82" fmla="*/ 14 w 225"/>
                  <a:gd name="T83" fmla="*/ 4 h 277"/>
                  <a:gd name="T84" fmla="*/ 14 w 225"/>
                  <a:gd name="T85" fmla="*/ 4 h 277"/>
                  <a:gd name="T86" fmla="*/ 14 w 225"/>
                  <a:gd name="T87" fmla="*/ 3 h 277"/>
                  <a:gd name="T88" fmla="*/ 14 w 225"/>
                  <a:gd name="T89" fmla="*/ 2 h 277"/>
                  <a:gd name="T90" fmla="*/ 14 w 225"/>
                  <a:gd name="T91" fmla="*/ 2 h 277"/>
                  <a:gd name="T92" fmla="*/ 14 w 225"/>
                  <a:gd name="T93" fmla="*/ 1 h 277"/>
                  <a:gd name="T94" fmla="*/ 1 w 225"/>
                  <a:gd name="T95" fmla="*/ 12 h 277"/>
                  <a:gd name="T96" fmla="*/ 1 w 225"/>
                  <a:gd name="T97" fmla="*/ 13 h 277"/>
                  <a:gd name="T98" fmla="*/ 1 w 225"/>
                  <a:gd name="T99" fmla="*/ 13 h 277"/>
                  <a:gd name="T100" fmla="*/ 1 w 225"/>
                  <a:gd name="T101" fmla="*/ 14 h 277"/>
                  <a:gd name="T102" fmla="*/ 1 w 225"/>
                  <a:gd name="T103" fmla="*/ 15 h 277"/>
                  <a:gd name="T104" fmla="*/ 1 w 225"/>
                  <a:gd name="T105" fmla="*/ 16 h 277"/>
                  <a:gd name="T106" fmla="*/ 1 w 225"/>
                  <a:gd name="T107" fmla="*/ 16 h 277"/>
                  <a:gd name="T108" fmla="*/ 1 w 225"/>
                  <a:gd name="T109" fmla="*/ 17 h 277"/>
                  <a:gd name="T110" fmla="*/ 1 w 225"/>
                  <a:gd name="T111" fmla="*/ 17 h 277"/>
                  <a:gd name="T112" fmla="*/ 1 w 225"/>
                  <a:gd name="T113" fmla="*/ 16 h 277"/>
                  <a:gd name="T114" fmla="*/ 0 w 225"/>
                  <a:gd name="T115" fmla="*/ 16 h 2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5"/>
                  <a:gd name="T175" fmla="*/ 0 h 277"/>
                  <a:gd name="T176" fmla="*/ 225 w 225"/>
                  <a:gd name="T177" fmla="*/ 277 h 2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5" h="277">
                    <a:moveTo>
                      <a:pt x="0" y="270"/>
                    </a:moveTo>
                    <a:lnTo>
                      <a:pt x="0" y="198"/>
                    </a:lnTo>
                    <a:lnTo>
                      <a:pt x="0" y="197"/>
                    </a:lnTo>
                    <a:lnTo>
                      <a:pt x="2" y="195"/>
                    </a:lnTo>
                    <a:lnTo>
                      <a:pt x="5" y="192"/>
                    </a:lnTo>
                    <a:lnTo>
                      <a:pt x="9" y="189"/>
                    </a:lnTo>
                    <a:lnTo>
                      <a:pt x="14" y="184"/>
                    </a:lnTo>
                    <a:lnTo>
                      <a:pt x="19" y="178"/>
                    </a:lnTo>
                    <a:lnTo>
                      <a:pt x="23" y="175"/>
                    </a:lnTo>
                    <a:lnTo>
                      <a:pt x="26" y="172"/>
                    </a:lnTo>
                    <a:lnTo>
                      <a:pt x="30" y="169"/>
                    </a:lnTo>
                    <a:lnTo>
                      <a:pt x="35" y="167"/>
                    </a:lnTo>
                    <a:lnTo>
                      <a:pt x="39" y="162"/>
                    </a:lnTo>
                    <a:lnTo>
                      <a:pt x="42" y="158"/>
                    </a:lnTo>
                    <a:lnTo>
                      <a:pt x="46" y="155"/>
                    </a:lnTo>
                    <a:lnTo>
                      <a:pt x="52" y="151"/>
                    </a:lnTo>
                    <a:lnTo>
                      <a:pt x="54" y="146"/>
                    </a:lnTo>
                    <a:lnTo>
                      <a:pt x="60" y="142"/>
                    </a:lnTo>
                    <a:lnTo>
                      <a:pt x="64" y="138"/>
                    </a:lnTo>
                    <a:lnTo>
                      <a:pt x="70" y="134"/>
                    </a:lnTo>
                    <a:lnTo>
                      <a:pt x="74" y="129"/>
                    </a:lnTo>
                    <a:lnTo>
                      <a:pt x="78" y="125"/>
                    </a:lnTo>
                    <a:lnTo>
                      <a:pt x="84" y="119"/>
                    </a:lnTo>
                    <a:lnTo>
                      <a:pt x="89" y="116"/>
                    </a:lnTo>
                    <a:lnTo>
                      <a:pt x="95" y="111"/>
                    </a:lnTo>
                    <a:lnTo>
                      <a:pt x="99" y="106"/>
                    </a:lnTo>
                    <a:lnTo>
                      <a:pt x="105" y="102"/>
                    </a:lnTo>
                    <a:lnTo>
                      <a:pt x="110" y="98"/>
                    </a:lnTo>
                    <a:lnTo>
                      <a:pt x="115" y="92"/>
                    </a:lnTo>
                    <a:lnTo>
                      <a:pt x="120" y="88"/>
                    </a:lnTo>
                    <a:lnTo>
                      <a:pt x="124" y="83"/>
                    </a:lnTo>
                    <a:lnTo>
                      <a:pt x="130" y="79"/>
                    </a:lnTo>
                    <a:lnTo>
                      <a:pt x="136" y="75"/>
                    </a:lnTo>
                    <a:lnTo>
                      <a:pt x="140" y="69"/>
                    </a:lnTo>
                    <a:lnTo>
                      <a:pt x="145" y="65"/>
                    </a:lnTo>
                    <a:lnTo>
                      <a:pt x="151" y="61"/>
                    </a:lnTo>
                    <a:lnTo>
                      <a:pt x="155" y="56"/>
                    </a:lnTo>
                    <a:lnTo>
                      <a:pt x="159" y="52"/>
                    </a:lnTo>
                    <a:lnTo>
                      <a:pt x="165" y="48"/>
                    </a:lnTo>
                    <a:lnTo>
                      <a:pt x="169" y="45"/>
                    </a:lnTo>
                    <a:lnTo>
                      <a:pt x="173" y="40"/>
                    </a:lnTo>
                    <a:lnTo>
                      <a:pt x="178" y="36"/>
                    </a:lnTo>
                    <a:lnTo>
                      <a:pt x="183" y="33"/>
                    </a:lnTo>
                    <a:lnTo>
                      <a:pt x="187" y="30"/>
                    </a:lnTo>
                    <a:lnTo>
                      <a:pt x="190" y="26"/>
                    </a:lnTo>
                    <a:lnTo>
                      <a:pt x="194" y="23"/>
                    </a:lnTo>
                    <a:lnTo>
                      <a:pt x="197" y="20"/>
                    </a:lnTo>
                    <a:lnTo>
                      <a:pt x="201" y="18"/>
                    </a:lnTo>
                    <a:lnTo>
                      <a:pt x="207" y="12"/>
                    </a:lnTo>
                    <a:lnTo>
                      <a:pt x="213" y="8"/>
                    </a:lnTo>
                    <a:lnTo>
                      <a:pt x="217" y="5"/>
                    </a:lnTo>
                    <a:lnTo>
                      <a:pt x="220" y="3"/>
                    </a:lnTo>
                    <a:lnTo>
                      <a:pt x="222" y="0"/>
                    </a:lnTo>
                    <a:lnTo>
                      <a:pt x="224" y="2"/>
                    </a:lnTo>
                    <a:lnTo>
                      <a:pt x="225" y="6"/>
                    </a:lnTo>
                    <a:lnTo>
                      <a:pt x="225" y="9"/>
                    </a:lnTo>
                    <a:lnTo>
                      <a:pt x="225" y="15"/>
                    </a:lnTo>
                    <a:lnTo>
                      <a:pt x="225" y="18"/>
                    </a:lnTo>
                    <a:lnTo>
                      <a:pt x="225" y="20"/>
                    </a:lnTo>
                    <a:lnTo>
                      <a:pt x="225" y="23"/>
                    </a:lnTo>
                    <a:lnTo>
                      <a:pt x="225" y="28"/>
                    </a:lnTo>
                    <a:lnTo>
                      <a:pt x="225" y="30"/>
                    </a:lnTo>
                    <a:lnTo>
                      <a:pt x="225" y="35"/>
                    </a:lnTo>
                    <a:lnTo>
                      <a:pt x="225" y="39"/>
                    </a:lnTo>
                    <a:lnTo>
                      <a:pt x="225" y="42"/>
                    </a:lnTo>
                    <a:lnTo>
                      <a:pt x="224" y="46"/>
                    </a:lnTo>
                    <a:lnTo>
                      <a:pt x="224" y="49"/>
                    </a:lnTo>
                    <a:lnTo>
                      <a:pt x="224" y="53"/>
                    </a:lnTo>
                    <a:lnTo>
                      <a:pt x="224" y="56"/>
                    </a:lnTo>
                    <a:lnTo>
                      <a:pt x="224" y="62"/>
                    </a:lnTo>
                    <a:lnTo>
                      <a:pt x="224" y="69"/>
                    </a:lnTo>
                    <a:lnTo>
                      <a:pt x="222" y="73"/>
                    </a:lnTo>
                    <a:lnTo>
                      <a:pt x="222" y="78"/>
                    </a:lnTo>
                    <a:lnTo>
                      <a:pt x="222" y="81"/>
                    </a:lnTo>
                    <a:lnTo>
                      <a:pt x="222" y="82"/>
                    </a:lnTo>
                    <a:lnTo>
                      <a:pt x="220" y="83"/>
                    </a:lnTo>
                    <a:lnTo>
                      <a:pt x="215" y="88"/>
                    </a:lnTo>
                    <a:lnTo>
                      <a:pt x="211" y="89"/>
                    </a:lnTo>
                    <a:lnTo>
                      <a:pt x="210" y="89"/>
                    </a:lnTo>
                    <a:lnTo>
                      <a:pt x="210" y="88"/>
                    </a:lnTo>
                    <a:lnTo>
                      <a:pt x="210" y="85"/>
                    </a:lnTo>
                    <a:lnTo>
                      <a:pt x="210" y="82"/>
                    </a:lnTo>
                    <a:lnTo>
                      <a:pt x="211" y="78"/>
                    </a:lnTo>
                    <a:lnTo>
                      <a:pt x="211" y="72"/>
                    </a:lnTo>
                    <a:lnTo>
                      <a:pt x="211" y="66"/>
                    </a:lnTo>
                    <a:lnTo>
                      <a:pt x="211" y="61"/>
                    </a:lnTo>
                    <a:lnTo>
                      <a:pt x="211" y="55"/>
                    </a:lnTo>
                    <a:lnTo>
                      <a:pt x="211" y="49"/>
                    </a:lnTo>
                    <a:lnTo>
                      <a:pt x="211" y="43"/>
                    </a:lnTo>
                    <a:lnTo>
                      <a:pt x="211" y="38"/>
                    </a:lnTo>
                    <a:lnTo>
                      <a:pt x="211" y="33"/>
                    </a:lnTo>
                    <a:lnTo>
                      <a:pt x="211" y="29"/>
                    </a:lnTo>
                    <a:lnTo>
                      <a:pt x="211" y="26"/>
                    </a:lnTo>
                    <a:lnTo>
                      <a:pt x="211" y="25"/>
                    </a:lnTo>
                    <a:lnTo>
                      <a:pt x="15" y="202"/>
                    </a:lnTo>
                    <a:lnTo>
                      <a:pt x="15" y="205"/>
                    </a:lnTo>
                    <a:lnTo>
                      <a:pt x="15" y="208"/>
                    </a:lnTo>
                    <a:lnTo>
                      <a:pt x="15" y="212"/>
                    </a:lnTo>
                    <a:lnTo>
                      <a:pt x="15" y="218"/>
                    </a:lnTo>
                    <a:lnTo>
                      <a:pt x="15" y="224"/>
                    </a:lnTo>
                    <a:lnTo>
                      <a:pt x="15" y="231"/>
                    </a:lnTo>
                    <a:lnTo>
                      <a:pt x="16" y="238"/>
                    </a:lnTo>
                    <a:lnTo>
                      <a:pt x="16" y="244"/>
                    </a:lnTo>
                    <a:lnTo>
                      <a:pt x="16" y="251"/>
                    </a:lnTo>
                    <a:lnTo>
                      <a:pt x="16" y="257"/>
                    </a:lnTo>
                    <a:lnTo>
                      <a:pt x="16" y="263"/>
                    </a:lnTo>
                    <a:lnTo>
                      <a:pt x="15" y="268"/>
                    </a:lnTo>
                    <a:lnTo>
                      <a:pt x="15" y="271"/>
                    </a:lnTo>
                    <a:lnTo>
                      <a:pt x="15" y="275"/>
                    </a:lnTo>
                    <a:lnTo>
                      <a:pt x="15" y="277"/>
                    </a:lnTo>
                    <a:lnTo>
                      <a:pt x="12" y="275"/>
                    </a:lnTo>
                    <a:lnTo>
                      <a:pt x="7" y="274"/>
                    </a:lnTo>
                    <a:lnTo>
                      <a:pt x="2" y="271"/>
                    </a:lnTo>
                    <a:lnTo>
                      <a:pt x="0" y="2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0" name="Freeform 73"/>
              <p:cNvSpPr>
                <a:spLocks/>
              </p:cNvSpPr>
              <p:nvPr/>
            </p:nvSpPr>
            <p:spPr bwMode="auto">
              <a:xfrm>
                <a:off x="264" y="2447"/>
                <a:ext cx="225" cy="173"/>
              </a:xfrm>
              <a:custGeom>
                <a:avLst/>
                <a:gdLst>
                  <a:gd name="T0" fmla="*/ 15 w 449"/>
                  <a:gd name="T1" fmla="*/ 21 h 347"/>
                  <a:gd name="T2" fmla="*/ 28 w 449"/>
                  <a:gd name="T3" fmla="*/ 8 h 347"/>
                  <a:gd name="T4" fmla="*/ 1 w 449"/>
                  <a:gd name="T5" fmla="*/ 13 h 347"/>
                  <a:gd name="T6" fmla="*/ 19 w 449"/>
                  <a:gd name="T7" fmla="*/ 0 h 347"/>
                  <a:gd name="T8" fmla="*/ 29 w 449"/>
                  <a:gd name="T9" fmla="*/ 4 h 347"/>
                  <a:gd name="T10" fmla="*/ 19 w 449"/>
                  <a:gd name="T11" fmla="*/ 0 h 347"/>
                  <a:gd name="T12" fmla="*/ 18 w 449"/>
                  <a:gd name="T13" fmla="*/ 0 h 347"/>
                  <a:gd name="T14" fmla="*/ 18 w 449"/>
                  <a:gd name="T15" fmla="*/ 0 h 347"/>
                  <a:gd name="T16" fmla="*/ 17 w 449"/>
                  <a:gd name="T17" fmla="*/ 0 h 347"/>
                  <a:gd name="T18" fmla="*/ 17 w 449"/>
                  <a:gd name="T19" fmla="*/ 0 h 347"/>
                  <a:gd name="T20" fmla="*/ 16 w 449"/>
                  <a:gd name="T21" fmla="*/ 0 h 347"/>
                  <a:gd name="T22" fmla="*/ 16 w 449"/>
                  <a:gd name="T23" fmla="*/ 1 h 347"/>
                  <a:gd name="T24" fmla="*/ 15 w 449"/>
                  <a:gd name="T25" fmla="*/ 1 h 347"/>
                  <a:gd name="T26" fmla="*/ 15 w 449"/>
                  <a:gd name="T27" fmla="*/ 1 h 347"/>
                  <a:gd name="T28" fmla="*/ 14 w 449"/>
                  <a:gd name="T29" fmla="*/ 1 h 347"/>
                  <a:gd name="T30" fmla="*/ 13 w 449"/>
                  <a:gd name="T31" fmla="*/ 2 h 347"/>
                  <a:gd name="T32" fmla="*/ 13 w 449"/>
                  <a:gd name="T33" fmla="*/ 2 h 347"/>
                  <a:gd name="T34" fmla="*/ 12 w 449"/>
                  <a:gd name="T35" fmla="*/ 3 h 347"/>
                  <a:gd name="T36" fmla="*/ 11 w 449"/>
                  <a:gd name="T37" fmla="*/ 3 h 347"/>
                  <a:gd name="T38" fmla="*/ 10 w 449"/>
                  <a:gd name="T39" fmla="*/ 3 h 347"/>
                  <a:gd name="T40" fmla="*/ 10 w 449"/>
                  <a:gd name="T41" fmla="*/ 4 h 347"/>
                  <a:gd name="T42" fmla="*/ 9 w 449"/>
                  <a:gd name="T43" fmla="*/ 4 h 347"/>
                  <a:gd name="T44" fmla="*/ 8 w 449"/>
                  <a:gd name="T45" fmla="*/ 5 h 347"/>
                  <a:gd name="T46" fmla="*/ 7 w 449"/>
                  <a:gd name="T47" fmla="*/ 5 h 347"/>
                  <a:gd name="T48" fmla="*/ 6 w 449"/>
                  <a:gd name="T49" fmla="*/ 5 h 347"/>
                  <a:gd name="T50" fmla="*/ 6 w 449"/>
                  <a:gd name="T51" fmla="*/ 6 h 347"/>
                  <a:gd name="T52" fmla="*/ 5 w 449"/>
                  <a:gd name="T53" fmla="*/ 6 h 347"/>
                  <a:gd name="T54" fmla="*/ 4 w 449"/>
                  <a:gd name="T55" fmla="*/ 6 h 347"/>
                  <a:gd name="T56" fmla="*/ 4 w 449"/>
                  <a:gd name="T57" fmla="*/ 7 h 347"/>
                  <a:gd name="T58" fmla="*/ 3 w 449"/>
                  <a:gd name="T59" fmla="*/ 7 h 347"/>
                  <a:gd name="T60" fmla="*/ 3 w 449"/>
                  <a:gd name="T61" fmla="*/ 7 h 347"/>
                  <a:gd name="T62" fmla="*/ 2 w 449"/>
                  <a:gd name="T63" fmla="*/ 8 h 347"/>
                  <a:gd name="T64" fmla="*/ 2 w 449"/>
                  <a:gd name="T65" fmla="*/ 8 h 347"/>
                  <a:gd name="T66" fmla="*/ 1 w 449"/>
                  <a:gd name="T67" fmla="*/ 8 h 347"/>
                  <a:gd name="T68" fmla="*/ 1 w 449"/>
                  <a:gd name="T69" fmla="*/ 8 h 347"/>
                  <a:gd name="T70" fmla="*/ 1 w 449"/>
                  <a:gd name="T71" fmla="*/ 8 h 347"/>
                  <a:gd name="T72" fmla="*/ 1 w 449"/>
                  <a:gd name="T73" fmla="*/ 8 h 347"/>
                  <a:gd name="T74" fmla="*/ 0 w 449"/>
                  <a:gd name="T75" fmla="*/ 9 h 347"/>
                  <a:gd name="T76" fmla="*/ 0 w 449"/>
                  <a:gd name="T77" fmla="*/ 9 h 347"/>
                  <a:gd name="T78" fmla="*/ 0 w 449"/>
                  <a:gd name="T79" fmla="*/ 10 h 347"/>
                  <a:gd name="T80" fmla="*/ 0 w 449"/>
                  <a:gd name="T81" fmla="*/ 11 h 347"/>
                  <a:gd name="T82" fmla="*/ 0 w 449"/>
                  <a:gd name="T83" fmla="*/ 11 h 347"/>
                  <a:gd name="T84" fmla="*/ 0 w 449"/>
                  <a:gd name="T85" fmla="*/ 12 h 347"/>
                  <a:gd name="T86" fmla="*/ 0 w 449"/>
                  <a:gd name="T87" fmla="*/ 13 h 347"/>
                  <a:gd name="T88" fmla="*/ 1 w 449"/>
                  <a:gd name="T89" fmla="*/ 13 h 347"/>
                  <a:gd name="T90" fmla="*/ 1 w 449"/>
                  <a:gd name="T91" fmla="*/ 14 h 347"/>
                  <a:gd name="T92" fmla="*/ 1 w 449"/>
                  <a:gd name="T93" fmla="*/ 14 h 3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9"/>
                  <a:gd name="T142" fmla="*/ 0 h 347"/>
                  <a:gd name="T143" fmla="*/ 449 w 449"/>
                  <a:gd name="T144" fmla="*/ 347 h 3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9" h="347">
                    <a:moveTo>
                      <a:pt x="9" y="234"/>
                    </a:moveTo>
                    <a:lnTo>
                      <a:pt x="236" y="347"/>
                    </a:lnTo>
                    <a:lnTo>
                      <a:pt x="444" y="153"/>
                    </a:lnTo>
                    <a:lnTo>
                      <a:pt x="435" y="143"/>
                    </a:lnTo>
                    <a:lnTo>
                      <a:pt x="236" y="333"/>
                    </a:lnTo>
                    <a:lnTo>
                      <a:pt x="15" y="221"/>
                    </a:lnTo>
                    <a:lnTo>
                      <a:pt x="12" y="151"/>
                    </a:lnTo>
                    <a:lnTo>
                      <a:pt x="290" y="13"/>
                    </a:lnTo>
                    <a:lnTo>
                      <a:pt x="432" y="83"/>
                    </a:lnTo>
                    <a:lnTo>
                      <a:pt x="449" y="72"/>
                    </a:lnTo>
                    <a:lnTo>
                      <a:pt x="298" y="2"/>
                    </a:lnTo>
                    <a:lnTo>
                      <a:pt x="297" y="2"/>
                    </a:lnTo>
                    <a:lnTo>
                      <a:pt x="292" y="0"/>
                    </a:lnTo>
                    <a:lnTo>
                      <a:pt x="288" y="0"/>
                    </a:lnTo>
                    <a:lnTo>
                      <a:pt x="283" y="2"/>
                    </a:lnTo>
                    <a:lnTo>
                      <a:pt x="280" y="2"/>
                    </a:lnTo>
                    <a:lnTo>
                      <a:pt x="277" y="3"/>
                    </a:lnTo>
                    <a:lnTo>
                      <a:pt x="271" y="4"/>
                    </a:lnTo>
                    <a:lnTo>
                      <a:pt x="267" y="7"/>
                    </a:lnTo>
                    <a:lnTo>
                      <a:pt x="263" y="9"/>
                    </a:lnTo>
                    <a:lnTo>
                      <a:pt x="260" y="10"/>
                    </a:lnTo>
                    <a:lnTo>
                      <a:pt x="256" y="12"/>
                    </a:lnTo>
                    <a:lnTo>
                      <a:pt x="252" y="14"/>
                    </a:lnTo>
                    <a:lnTo>
                      <a:pt x="247" y="16"/>
                    </a:lnTo>
                    <a:lnTo>
                      <a:pt x="243" y="19"/>
                    </a:lnTo>
                    <a:lnTo>
                      <a:pt x="239" y="22"/>
                    </a:lnTo>
                    <a:lnTo>
                      <a:pt x="235" y="23"/>
                    </a:lnTo>
                    <a:lnTo>
                      <a:pt x="229" y="26"/>
                    </a:lnTo>
                    <a:lnTo>
                      <a:pt x="224" y="29"/>
                    </a:lnTo>
                    <a:lnTo>
                      <a:pt x="218" y="30"/>
                    </a:lnTo>
                    <a:lnTo>
                      <a:pt x="212" y="33"/>
                    </a:lnTo>
                    <a:lnTo>
                      <a:pt x="207" y="36"/>
                    </a:lnTo>
                    <a:lnTo>
                      <a:pt x="201" y="39"/>
                    </a:lnTo>
                    <a:lnTo>
                      <a:pt x="196" y="42"/>
                    </a:lnTo>
                    <a:lnTo>
                      <a:pt x="190" y="46"/>
                    </a:lnTo>
                    <a:lnTo>
                      <a:pt x="183" y="49"/>
                    </a:lnTo>
                    <a:lnTo>
                      <a:pt x="177" y="52"/>
                    </a:lnTo>
                    <a:lnTo>
                      <a:pt x="170" y="55"/>
                    </a:lnTo>
                    <a:lnTo>
                      <a:pt x="165" y="57"/>
                    </a:lnTo>
                    <a:lnTo>
                      <a:pt x="158" y="60"/>
                    </a:lnTo>
                    <a:lnTo>
                      <a:pt x="152" y="63"/>
                    </a:lnTo>
                    <a:lnTo>
                      <a:pt x="145" y="67"/>
                    </a:lnTo>
                    <a:lnTo>
                      <a:pt x="140" y="70"/>
                    </a:lnTo>
                    <a:lnTo>
                      <a:pt x="133" y="73"/>
                    </a:lnTo>
                    <a:lnTo>
                      <a:pt x="127" y="76"/>
                    </a:lnTo>
                    <a:lnTo>
                      <a:pt x="120" y="80"/>
                    </a:lnTo>
                    <a:lnTo>
                      <a:pt x="114" y="83"/>
                    </a:lnTo>
                    <a:lnTo>
                      <a:pt x="107" y="86"/>
                    </a:lnTo>
                    <a:lnTo>
                      <a:pt x="102" y="89"/>
                    </a:lnTo>
                    <a:lnTo>
                      <a:pt x="96" y="92"/>
                    </a:lnTo>
                    <a:lnTo>
                      <a:pt x="91" y="96"/>
                    </a:lnTo>
                    <a:lnTo>
                      <a:pt x="84" y="98"/>
                    </a:lnTo>
                    <a:lnTo>
                      <a:pt x="78" y="100"/>
                    </a:lnTo>
                    <a:lnTo>
                      <a:pt x="72" y="103"/>
                    </a:lnTo>
                    <a:lnTo>
                      <a:pt x="67" y="106"/>
                    </a:lnTo>
                    <a:lnTo>
                      <a:pt x="61" y="109"/>
                    </a:lnTo>
                    <a:lnTo>
                      <a:pt x="57" y="112"/>
                    </a:lnTo>
                    <a:lnTo>
                      <a:pt x="51" y="115"/>
                    </a:lnTo>
                    <a:lnTo>
                      <a:pt x="47" y="118"/>
                    </a:lnTo>
                    <a:lnTo>
                      <a:pt x="42" y="119"/>
                    </a:lnTo>
                    <a:lnTo>
                      <a:pt x="37" y="122"/>
                    </a:lnTo>
                    <a:lnTo>
                      <a:pt x="33" y="123"/>
                    </a:lnTo>
                    <a:lnTo>
                      <a:pt x="29" y="126"/>
                    </a:lnTo>
                    <a:lnTo>
                      <a:pt x="25" y="128"/>
                    </a:lnTo>
                    <a:lnTo>
                      <a:pt x="22" y="129"/>
                    </a:lnTo>
                    <a:lnTo>
                      <a:pt x="18" y="131"/>
                    </a:lnTo>
                    <a:lnTo>
                      <a:pt x="16" y="133"/>
                    </a:lnTo>
                    <a:lnTo>
                      <a:pt x="11" y="135"/>
                    </a:lnTo>
                    <a:lnTo>
                      <a:pt x="8" y="138"/>
                    </a:lnTo>
                    <a:lnTo>
                      <a:pt x="5" y="138"/>
                    </a:lnTo>
                    <a:lnTo>
                      <a:pt x="5" y="139"/>
                    </a:lnTo>
                    <a:lnTo>
                      <a:pt x="4" y="139"/>
                    </a:lnTo>
                    <a:lnTo>
                      <a:pt x="2" y="142"/>
                    </a:lnTo>
                    <a:lnTo>
                      <a:pt x="1" y="148"/>
                    </a:lnTo>
                    <a:lnTo>
                      <a:pt x="0" y="149"/>
                    </a:lnTo>
                    <a:lnTo>
                      <a:pt x="0" y="153"/>
                    </a:lnTo>
                    <a:lnTo>
                      <a:pt x="0" y="158"/>
                    </a:lnTo>
                    <a:lnTo>
                      <a:pt x="0" y="163"/>
                    </a:lnTo>
                    <a:lnTo>
                      <a:pt x="0" y="169"/>
                    </a:lnTo>
                    <a:lnTo>
                      <a:pt x="0" y="175"/>
                    </a:lnTo>
                    <a:lnTo>
                      <a:pt x="0" y="179"/>
                    </a:lnTo>
                    <a:lnTo>
                      <a:pt x="0" y="182"/>
                    </a:lnTo>
                    <a:lnTo>
                      <a:pt x="0" y="186"/>
                    </a:lnTo>
                    <a:lnTo>
                      <a:pt x="0" y="189"/>
                    </a:lnTo>
                    <a:lnTo>
                      <a:pt x="0" y="196"/>
                    </a:lnTo>
                    <a:lnTo>
                      <a:pt x="0" y="202"/>
                    </a:lnTo>
                    <a:lnTo>
                      <a:pt x="0" y="208"/>
                    </a:lnTo>
                    <a:lnTo>
                      <a:pt x="1" y="214"/>
                    </a:lnTo>
                    <a:lnTo>
                      <a:pt x="1" y="218"/>
                    </a:lnTo>
                    <a:lnTo>
                      <a:pt x="1" y="221"/>
                    </a:lnTo>
                    <a:lnTo>
                      <a:pt x="1" y="224"/>
                    </a:lnTo>
                    <a:lnTo>
                      <a:pt x="1" y="225"/>
                    </a:lnTo>
                    <a:lnTo>
                      <a:pt x="9"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1" name="Freeform 74"/>
              <p:cNvSpPr>
                <a:spLocks/>
              </p:cNvSpPr>
              <p:nvPr/>
            </p:nvSpPr>
            <p:spPr bwMode="auto">
              <a:xfrm>
                <a:off x="268" y="2517"/>
                <a:ext cx="113" cy="68"/>
              </a:xfrm>
              <a:custGeom>
                <a:avLst/>
                <a:gdLst>
                  <a:gd name="T0" fmla="*/ 0 w 227"/>
                  <a:gd name="T1" fmla="*/ 1 h 135"/>
                  <a:gd name="T2" fmla="*/ 13 w 227"/>
                  <a:gd name="T3" fmla="*/ 9 h 135"/>
                  <a:gd name="T4" fmla="*/ 13 w 227"/>
                  <a:gd name="T5" fmla="*/ 9 h 135"/>
                  <a:gd name="T6" fmla="*/ 13 w 227"/>
                  <a:gd name="T7" fmla="*/ 9 h 135"/>
                  <a:gd name="T8" fmla="*/ 14 w 227"/>
                  <a:gd name="T9" fmla="*/ 8 h 135"/>
                  <a:gd name="T10" fmla="*/ 14 w 227"/>
                  <a:gd name="T11" fmla="*/ 8 h 135"/>
                  <a:gd name="T12" fmla="*/ 0 w 227"/>
                  <a:gd name="T13" fmla="*/ 0 h 135"/>
                  <a:gd name="T14" fmla="*/ 0 w 227"/>
                  <a:gd name="T15" fmla="*/ 1 h 135"/>
                  <a:gd name="T16" fmla="*/ 0 w 227"/>
                  <a:gd name="T17" fmla="*/ 1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7"/>
                  <a:gd name="T28" fmla="*/ 0 h 135"/>
                  <a:gd name="T29" fmla="*/ 227 w 227"/>
                  <a:gd name="T30" fmla="*/ 135 h 1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7" h="135">
                    <a:moveTo>
                      <a:pt x="0" y="13"/>
                    </a:moveTo>
                    <a:lnTo>
                      <a:pt x="218" y="135"/>
                    </a:lnTo>
                    <a:lnTo>
                      <a:pt x="220" y="133"/>
                    </a:lnTo>
                    <a:lnTo>
                      <a:pt x="223" y="130"/>
                    </a:lnTo>
                    <a:lnTo>
                      <a:pt x="225" y="128"/>
                    </a:lnTo>
                    <a:lnTo>
                      <a:pt x="227" y="128"/>
                    </a:lnTo>
                    <a:lnTo>
                      <a:pt x="1"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2" name="Freeform 75"/>
              <p:cNvSpPr>
                <a:spLocks/>
              </p:cNvSpPr>
              <p:nvPr/>
            </p:nvSpPr>
            <p:spPr bwMode="auto">
              <a:xfrm>
                <a:off x="290" y="2517"/>
                <a:ext cx="105" cy="53"/>
              </a:xfrm>
              <a:custGeom>
                <a:avLst/>
                <a:gdLst>
                  <a:gd name="T0" fmla="*/ 0 w 208"/>
                  <a:gd name="T1" fmla="*/ 1 h 105"/>
                  <a:gd name="T2" fmla="*/ 11 w 208"/>
                  <a:gd name="T3" fmla="*/ 7 h 105"/>
                  <a:gd name="T4" fmla="*/ 14 w 208"/>
                  <a:gd name="T5" fmla="*/ 5 h 105"/>
                  <a:gd name="T6" fmla="*/ 13 w 208"/>
                  <a:gd name="T7" fmla="*/ 4 h 105"/>
                  <a:gd name="T8" fmla="*/ 11 w 208"/>
                  <a:gd name="T9" fmla="*/ 6 h 105"/>
                  <a:gd name="T10" fmla="*/ 1 w 208"/>
                  <a:gd name="T11" fmla="*/ 0 h 105"/>
                  <a:gd name="T12" fmla="*/ 0 w 208"/>
                  <a:gd name="T13" fmla="*/ 1 h 105"/>
                  <a:gd name="T14" fmla="*/ 0 w 208"/>
                  <a:gd name="T15" fmla="*/ 1 h 105"/>
                  <a:gd name="T16" fmla="*/ 0 60000 65536"/>
                  <a:gd name="T17" fmla="*/ 0 60000 65536"/>
                  <a:gd name="T18" fmla="*/ 0 60000 65536"/>
                  <a:gd name="T19" fmla="*/ 0 60000 65536"/>
                  <a:gd name="T20" fmla="*/ 0 60000 65536"/>
                  <a:gd name="T21" fmla="*/ 0 60000 65536"/>
                  <a:gd name="T22" fmla="*/ 0 60000 65536"/>
                  <a:gd name="T23" fmla="*/ 0 60000 65536"/>
                  <a:gd name="T24" fmla="*/ 0 w 208"/>
                  <a:gd name="T25" fmla="*/ 0 h 105"/>
                  <a:gd name="T26" fmla="*/ 208 w 208"/>
                  <a:gd name="T27" fmla="*/ 105 h 1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8" h="105">
                    <a:moveTo>
                      <a:pt x="0" y="7"/>
                    </a:moveTo>
                    <a:lnTo>
                      <a:pt x="169" y="105"/>
                    </a:lnTo>
                    <a:lnTo>
                      <a:pt x="208" y="70"/>
                    </a:lnTo>
                    <a:lnTo>
                      <a:pt x="200" y="62"/>
                    </a:lnTo>
                    <a:lnTo>
                      <a:pt x="168" y="93"/>
                    </a:lnTo>
                    <a:lnTo>
                      <a:pt x="8"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3" name="Freeform 76"/>
              <p:cNvSpPr>
                <a:spLocks/>
              </p:cNvSpPr>
              <p:nvPr/>
            </p:nvSpPr>
            <p:spPr bwMode="auto">
              <a:xfrm>
                <a:off x="287" y="2503"/>
                <a:ext cx="109" cy="49"/>
              </a:xfrm>
              <a:custGeom>
                <a:avLst/>
                <a:gdLst>
                  <a:gd name="T0" fmla="*/ 1 w 218"/>
                  <a:gd name="T1" fmla="*/ 3 h 98"/>
                  <a:gd name="T2" fmla="*/ 0 w 218"/>
                  <a:gd name="T3" fmla="*/ 3 h 98"/>
                  <a:gd name="T4" fmla="*/ 5 w 218"/>
                  <a:gd name="T5" fmla="*/ 0 h 98"/>
                  <a:gd name="T6" fmla="*/ 14 w 218"/>
                  <a:gd name="T7" fmla="*/ 6 h 98"/>
                  <a:gd name="T8" fmla="*/ 14 w 218"/>
                  <a:gd name="T9" fmla="*/ 6 h 98"/>
                  <a:gd name="T10" fmla="*/ 5 w 218"/>
                  <a:gd name="T11" fmla="*/ 1 h 98"/>
                  <a:gd name="T12" fmla="*/ 1 w 218"/>
                  <a:gd name="T13" fmla="*/ 3 h 98"/>
                  <a:gd name="T14" fmla="*/ 1 w 218"/>
                  <a:gd name="T15" fmla="*/ 3 h 98"/>
                  <a:gd name="T16" fmla="*/ 0 60000 65536"/>
                  <a:gd name="T17" fmla="*/ 0 60000 65536"/>
                  <a:gd name="T18" fmla="*/ 0 60000 65536"/>
                  <a:gd name="T19" fmla="*/ 0 60000 65536"/>
                  <a:gd name="T20" fmla="*/ 0 60000 65536"/>
                  <a:gd name="T21" fmla="*/ 0 60000 65536"/>
                  <a:gd name="T22" fmla="*/ 0 60000 65536"/>
                  <a:gd name="T23" fmla="*/ 0 60000 65536"/>
                  <a:gd name="T24" fmla="*/ 0 w 218"/>
                  <a:gd name="T25" fmla="*/ 0 h 98"/>
                  <a:gd name="T26" fmla="*/ 218 w 218"/>
                  <a:gd name="T27" fmla="*/ 98 h 9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8" h="98">
                    <a:moveTo>
                      <a:pt x="12" y="36"/>
                    </a:moveTo>
                    <a:lnTo>
                      <a:pt x="0" y="33"/>
                    </a:lnTo>
                    <a:lnTo>
                      <a:pt x="67" y="0"/>
                    </a:lnTo>
                    <a:lnTo>
                      <a:pt x="218" y="92"/>
                    </a:lnTo>
                    <a:lnTo>
                      <a:pt x="210" y="98"/>
                    </a:lnTo>
                    <a:lnTo>
                      <a:pt x="66" y="10"/>
                    </a:lnTo>
                    <a:lnTo>
                      <a:pt x="12"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4" name="Freeform 77"/>
              <p:cNvSpPr>
                <a:spLocks/>
              </p:cNvSpPr>
              <p:nvPr/>
            </p:nvSpPr>
            <p:spPr bwMode="auto">
              <a:xfrm>
                <a:off x="349" y="2460"/>
                <a:ext cx="116" cy="75"/>
              </a:xfrm>
              <a:custGeom>
                <a:avLst/>
                <a:gdLst>
                  <a:gd name="T0" fmla="*/ 0 w 233"/>
                  <a:gd name="T1" fmla="*/ 5 h 149"/>
                  <a:gd name="T2" fmla="*/ 7 w 233"/>
                  <a:gd name="T3" fmla="*/ 10 h 149"/>
                  <a:gd name="T4" fmla="*/ 14 w 233"/>
                  <a:gd name="T5" fmla="*/ 4 h 149"/>
                  <a:gd name="T6" fmla="*/ 7 w 233"/>
                  <a:gd name="T7" fmla="*/ 0 h 149"/>
                  <a:gd name="T8" fmla="*/ 6 w 233"/>
                  <a:gd name="T9" fmla="*/ 1 h 149"/>
                  <a:gd name="T10" fmla="*/ 13 w 233"/>
                  <a:gd name="T11" fmla="*/ 4 h 149"/>
                  <a:gd name="T12" fmla="*/ 7 w 233"/>
                  <a:gd name="T13" fmla="*/ 9 h 149"/>
                  <a:gd name="T14" fmla="*/ 0 w 233"/>
                  <a:gd name="T15" fmla="*/ 4 h 149"/>
                  <a:gd name="T16" fmla="*/ 0 w 233"/>
                  <a:gd name="T17" fmla="*/ 5 h 149"/>
                  <a:gd name="T18" fmla="*/ 0 w 233"/>
                  <a:gd name="T19" fmla="*/ 5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49"/>
                  <a:gd name="T32" fmla="*/ 233 w 233"/>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49">
                    <a:moveTo>
                      <a:pt x="0" y="71"/>
                    </a:moveTo>
                    <a:lnTo>
                      <a:pt x="114" y="149"/>
                    </a:lnTo>
                    <a:lnTo>
                      <a:pt x="233" y="56"/>
                    </a:lnTo>
                    <a:lnTo>
                      <a:pt x="119" y="0"/>
                    </a:lnTo>
                    <a:lnTo>
                      <a:pt x="107" y="3"/>
                    </a:lnTo>
                    <a:lnTo>
                      <a:pt x="216" y="59"/>
                    </a:lnTo>
                    <a:lnTo>
                      <a:pt x="114" y="139"/>
                    </a:lnTo>
                    <a:lnTo>
                      <a:pt x="8" y="63"/>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5" name="Freeform 78"/>
              <p:cNvSpPr>
                <a:spLocks/>
              </p:cNvSpPr>
              <p:nvPr/>
            </p:nvSpPr>
            <p:spPr bwMode="auto">
              <a:xfrm>
                <a:off x="344" y="2461"/>
                <a:ext cx="67" cy="34"/>
              </a:xfrm>
              <a:custGeom>
                <a:avLst/>
                <a:gdLst>
                  <a:gd name="T0" fmla="*/ 2 w 133"/>
                  <a:gd name="T1" fmla="*/ 4 h 69"/>
                  <a:gd name="T2" fmla="*/ 9 w 133"/>
                  <a:gd name="T3" fmla="*/ 0 h 69"/>
                  <a:gd name="T4" fmla="*/ 9 w 133"/>
                  <a:gd name="T5" fmla="*/ 0 h 69"/>
                  <a:gd name="T6" fmla="*/ 9 w 133"/>
                  <a:gd name="T7" fmla="*/ 0 h 69"/>
                  <a:gd name="T8" fmla="*/ 8 w 133"/>
                  <a:gd name="T9" fmla="*/ 0 h 69"/>
                  <a:gd name="T10" fmla="*/ 8 w 133"/>
                  <a:gd name="T11" fmla="*/ 0 h 69"/>
                  <a:gd name="T12" fmla="*/ 8 w 133"/>
                  <a:gd name="T13" fmla="*/ 0 h 69"/>
                  <a:gd name="T14" fmla="*/ 8 w 133"/>
                  <a:gd name="T15" fmla="*/ 0 h 69"/>
                  <a:gd name="T16" fmla="*/ 7 w 133"/>
                  <a:gd name="T17" fmla="*/ 0 h 69"/>
                  <a:gd name="T18" fmla="*/ 7 w 133"/>
                  <a:gd name="T19" fmla="*/ 0 h 69"/>
                  <a:gd name="T20" fmla="*/ 7 w 133"/>
                  <a:gd name="T21" fmla="*/ 0 h 69"/>
                  <a:gd name="T22" fmla="*/ 7 w 133"/>
                  <a:gd name="T23" fmla="*/ 0 h 69"/>
                  <a:gd name="T24" fmla="*/ 6 w 133"/>
                  <a:gd name="T25" fmla="*/ 0 h 69"/>
                  <a:gd name="T26" fmla="*/ 6 w 133"/>
                  <a:gd name="T27" fmla="*/ 0 h 69"/>
                  <a:gd name="T28" fmla="*/ 6 w 133"/>
                  <a:gd name="T29" fmla="*/ 1 h 69"/>
                  <a:gd name="T30" fmla="*/ 5 w 133"/>
                  <a:gd name="T31" fmla="*/ 1 h 69"/>
                  <a:gd name="T32" fmla="*/ 5 w 133"/>
                  <a:gd name="T33" fmla="*/ 1 h 69"/>
                  <a:gd name="T34" fmla="*/ 5 w 133"/>
                  <a:gd name="T35" fmla="*/ 1 h 69"/>
                  <a:gd name="T36" fmla="*/ 4 w 133"/>
                  <a:gd name="T37" fmla="*/ 1 h 69"/>
                  <a:gd name="T38" fmla="*/ 4 w 133"/>
                  <a:gd name="T39" fmla="*/ 1 h 69"/>
                  <a:gd name="T40" fmla="*/ 4 w 133"/>
                  <a:gd name="T41" fmla="*/ 2 h 69"/>
                  <a:gd name="T42" fmla="*/ 3 w 133"/>
                  <a:gd name="T43" fmla="*/ 2 h 69"/>
                  <a:gd name="T44" fmla="*/ 3 w 133"/>
                  <a:gd name="T45" fmla="*/ 2 h 69"/>
                  <a:gd name="T46" fmla="*/ 3 w 133"/>
                  <a:gd name="T47" fmla="*/ 2 h 69"/>
                  <a:gd name="T48" fmla="*/ 2 w 133"/>
                  <a:gd name="T49" fmla="*/ 2 h 69"/>
                  <a:gd name="T50" fmla="*/ 2 w 133"/>
                  <a:gd name="T51" fmla="*/ 2 h 69"/>
                  <a:gd name="T52" fmla="*/ 2 w 133"/>
                  <a:gd name="T53" fmla="*/ 3 h 69"/>
                  <a:gd name="T54" fmla="*/ 1 w 133"/>
                  <a:gd name="T55" fmla="*/ 3 h 69"/>
                  <a:gd name="T56" fmla="*/ 1 w 133"/>
                  <a:gd name="T57" fmla="*/ 3 h 69"/>
                  <a:gd name="T58" fmla="*/ 1 w 133"/>
                  <a:gd name="T59" fmla="*/ 3 h 69"/>
                  <a:gd name="T60" fmla="*/ 1 w 133"/>
                  <a:gd name="T61" fmla="*/ 3 h 69"/>
                  <a:gd name="T62" fmla="*/ 1 w 133"/>
                  <a:gd name="T63" fmla="*/ 3 h 69"/>
                  <a:gd name="T64" fmla="*/ 0 w 133"/>
                  <a:gd name="T65" fmla="*/ 3 h 69"/>
                  <a:gd name="T66" fmla="*/ 0 w 133"/>
                  <a:gd name="T67" fmla="*/ 4 h 69"/>
                  <a:gd name="T68" fmla="*/ 1 w 133"/>
                  <a:gd name="T69" fmla="*/ 4 h 69"/>
                  <a:gd name="T70" fmla="*/ 1 w 133"/>
                  <a:gd name="T71" fmla="*/ 4 h 69"/>
                  <a:gd name="T72" fmla="*/ 1 w 133"/>
                  <a:gd name="T73" fmla="*/ 4 h 69"/>
                  <a:gd name="T74" fmla="*/ 1 w 133"/>
                  <a:gd name="T75" fmla="*/ 4 h 69"/>
                  <a:gd name="T76" fmla="*/ 2 w 133"/>
                  <a:gd name="T77" fmla="*/ 4 h 69"/>
                  <a:gd name="T78" fmla="*/ 2 w 133"/>
                  <a:gd name="T79" fmla="*/ 4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3"/>
                  <a:gd name="T121" fmla="*/ 0 h 69"/>
                  <a:gd name="T122" fmla="*/ 133 w 133"/>
                  <a:gd name="T123" fmla="*/ 69 h 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3" h="69">
                    <a:moveTo>
                      <a:pt x="18" y="66"/>
                    </a:moveTo>
                    <a:lnTo>
                      <a:pt x="133" y="7"/>
                    </a:lnTo>
                    <a:lnTo>
                      <a:pt x="131" y="6"/>
                    </a:lnTo>
                    <a:lnTo>
                      <a:pt x="129" y="3"/>
                    </a:lnTo>
                    <a:lnTo>
                      <a:pt x="126" y="1"/>
                    </a:lnTo>
                    <a:lnTo>
                      <a:pt x="122" y="0"/>
                    </a:lnTo>
                    <a:lnTo>
                      <a:pt x="120" y="0"/>
                    </a:lnTo>
                    <a:lnTo>
                      <a:pt x="115" y="3"/>
                    </a:lnTo>
                    <a:lnTo>
                      <a:pt x="110" y="4"/>
                    </a:lnTo>
                    <a:lnTo>
                      <a:pt x="107" y="6"/>
                    </a:lnTo>
                    <a:lnTo>
                      <a:pt x="103" y="7"/>
                    </a:lnTo>
                    <a:lnTo>
                      <a:pt x="100" y="10"/>
                    </a:lnTo>
                    <a:lnTo>
                      <a:pt x="95" y="13"/>
                    </a:lnTo>
                    <a:lnTo>
                      <a:pt x="89" y="14"/>
                    </a:lnTo>
                    <a:lnTo>
                      <a:pt x="85" y="17"/>
                    </a:lnTo>
                    <a:lnTo>
                      <a:pt x="79" y="20"/>
                    </a:lnTo>
                    <a:lnTo>
                      <a:pt x="74" y="23"/>
                    </a:lnTo>
                    <a:lnTo>
                      <a:pt x="68" y="26"/>
                    </a:lnTo>
                    <a:lnTo>
                      <a:pt x="63" y="28"/>
                    </a:lnTo>
                    <a:lnTo>
                      <a:pt x="57" y="31"/>
                    </a:lnTo>
                    <a:lnTo>
                      <a:pt x="51" y="34"/>
                    </a:lnTo>
                    <a:lnTo>
                      <a:pt x="46" y="37"/>
                    </a:lnTo>
                    <a:lnTo>
                      <a:pt x="40" y="40"/>
                    </a:lnTo>
                    <a:lnTo>
                      <a:pt x="35" y="43"/>
                    </a:lnTo>
                    <a:lnTo>
                      <a:pt x="29" y="46"/>
                    </a:lnTo>
                    <a:lnTo>
                      <a:pt x="25" y="47"/>
                    </a:lnTo>
                    <a:lnTo>
                      <a:pt x="19" y="50"/>
                    </a:lnTo>
                    <a:lnTo>
                      <a:pt x="15" y="53"/>
                    </a:lnTo>
                    <a:lnTo>
                      <a:pt x="11" y="54"/>
                    </a:lnTo>
                    <a:lnTo>
                      <a:pt x="8" y="57"/>
                    </a:lnTo>
                    <a:lnTo>
                      <a:pt x="4" y="59"/>
                    </a:lnTo>
                    <a:lnTo>
                      <a:pt x="2" y="61"/>
                    </a:lnTo>
                    <a:lnTo>
                      <a:pt x="0" y="63"/>
                    </a:lnTo>
                    <a:lnTo>
                      <a:pt x="0" y="66"/>
                    </a:lnTo>
                    <a:lnTo>
                      <a:pt x="1" y="69"/>
                    </a:lnTo>
                    <a:lnTo>
                      <a:pt x="7" y="69"/>
                    </a:lnTo>
                    <a:lnTo>
                      <a:pt x="9" y="69"/>
                    </a:lnTo>
                    <a:lnTo>
                      <a:pt x="12" y="69"/>
                    </a:lnTo>
                    <a:lnTo>
                      <a:pt x="1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6" name="Freeform 79"/>
              <p:cNvSpPr>
                <a:spLocks/>
              </p:cNvSpPr>
              <p:nvPr/>
            </p:nvSpPr>
            <p:spPr bwMode="auto">
              <a:xfrm>
                <a:off x="367" y="2481"/>
                <a:ext cx="60" cy="36"/>
              </a:xfrm>
              <a:custGeom>
                <a:avLst/>
                <a:gdLst>
                  <a:gd name="T0" fmla="*/ 0 w 119"/>
                  <a:gd name="T1" fmla="*/ 0 h 73"/>
                  <a:gd name="T2" fmla="*/ 7 w 119"/>
                  <a:gd name="T3" fmla="*/ 4 h 73"/>
                  <a:gd name="T4" fmla="*/ 8 w 119"/>
                  <a:gd name="T5" fmla="*/ 4 h 73"/>
                  <a:gd name="T6" fmla="*/ 1 w 119"/>
                  <a:gd name="T7" fmla="*/ 0 h 73"/>
                  <a:gd name="T8" fmla="*/ 0 w 119"/>
                  <a:gd name="T9" fmla="*/ 0 h 73"/>
                  <a:gd name="T10" fmla="*/ 0 w 119"/>
                  <a:gd name="T11" fmla="*/ 0 h 73"/>
                  <a:gd name="T12" fmla="*/ 0 60000 65536"/>
                  <a:gd name="T13" fmla="*/ 0 60000 65536"/>
                  <a:gd name="T14" fmla="*/ 0 60000 65536"/>
                  <a:gd name="T15" fmla="*/ 0 60000 65536"/>
                  <a:gd name="T16" fmla="*/ 0 60000 65536"/>
                  <a:gd name="T17" fmla="*/ 0 60000 65536"/>
                  <a:gd name="T18" fmla="*/ 0 w 119"/>
                  <a:gd name="T19" fmla="*/ 0 h 73"/>
                  <a:gd name="T20" fmla="*/ 119 w 119"/>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19" h="73">
                    <a:moveTo>
                      <a:pt x="0" y="4"/>
                    </a:moveTo>
                    <a:lnTo>
                      <a:pt x="112" y="73"/>
                    </a:lnTo>
                    <a:lnTo>
                      <a:pt x="119" y="67"/>
                    </a:lnTo>
                    <a:lnTo>
                      <a:pt x="11"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7" name="Freeform 80"/>
              <p:cNvSpPr>
                <a:spLocks/>
              </p:cNvSpPr>
              <p:nvPr/>
            </p:nvSpPr>
            <p:spPr bwMode="auto">
              <a:xfrm>
                <a:off x="389" y="2469"/>
                <a:ext cx="55" cy="34"/>
              </a:xfrm>
              <a:custGeom>
                <a:avLst/>
                <a:gdLst>
                  <a:gd name="T0" fmla="*/ 0 w 111"/>
                  <a:gd name="T1" fmla="*/ 1 h 67"/>
                  <a:gd name="T2" fmla="*/ 6 w 111"/>
                  <a:gd name="T3" fmla="*/ 5 h 67"/>
                  <a:gd name="T4" fmla="*/ 6 w 111"/>
                  <a:gd name="T5" fmla="*/ 4 h 67"/>
                  <a:gd name="T6" fmla="*/ 0 w 111"/>
                  <a:gd name="T7" fmla="*/ 0 h 67"/>
                  <a:gd name="T8" fmla="*/ 0 w 111"/>
                  <a:gd name="T9" fmla="*/ 1 h 67"/>
                  <a:gd name="T10" fmla="*/ 0 w 111"/>
                  <a:gd name="T11" fmla="*/ 1 h 67"/>
                  <a:gd name="T12" fmla="*/ 0 60000 65536"/>
                  <a:gd name="T13" fmla="*/ 0 60000 65536"/>
                  <a:gd name="T14" fmla="*/ 0 60000 65536"/>
                  <a:gd name="T15" fmla="*/ 0 60000 65536"/>
                  <a:gd name="T16" fmla="*/ 0 60000 65536"/>
                  <a:gd name="T17" fmla="*/ 0 60000 65536"/>
                  <a:gd name="T18" fmla="*/ 0 w 111"/>
                  <a:gd name="T19" fmla="*/ 0 h 67"/>
                  <a:gd name="T20" fmla="*/ 111 w 111"/>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11" h="67">
                    <a:moveTo>
                      <a:pt x="0" y="6"/>
                    </a:moveTo>
                    <a:lnTo>
                      <a:pt x="105" y="67"/>
                    </a:lnTo>
                    <a:lnTo>
                      <a:pt x="111" y="62"/>
                    </a:lnTo>
                    <a:lnTo>
                      <a:pt x="11"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8" name="Freeform 81"/>
              <p:cNvSpPr>
                <a:spLocks/>
              </p:cNvSpPr>
              <p:nvPr/>
            </p:nvSpPr>
            <p:spPr bwMode="auto">
              <a:xfrm>
                <a:off x="388" y="2481"/>
                <a:ext cx="57" cy="43"/>
              </a:xfrm>
              <a:custGeom>
                <a:avLst/>
                <a:gdLst>
                  <a:gd name="T0" fmla="*/ 7 w 115"/>
                  <a:gd name="T1" fmla="*/ 1 h 86"/>
                  <a:gd name="T2" fmla="*/ 0 w 115"/>
                  <a:gd name="T3" fmla="*/ 6 h 86"/>
                  <a:gd name="T4" fmla="*/ 0 w 115"/>
                  <a:gd name="T5" fmla="*/ 5 h 86"/>
                  <a:gd name="T6" fmla="*/ 6 w 115"/>
                  <a:gd name="T7" fmla="*/ 0 h 86"/>
                  <a:gd name="T8" fmla="*/ 7 w 115"/>
                  <a:gd name="T9" fmla="*/ 1 h 86"/>
                  <a:gd name="T10" fmla="*/ 7 w 115"/>
                  <a:gd name="T11" fmla="*/ 1 h 86"/>
                  <a:gd name="T12" fmla="*/ 0 60000 65536"/>
                  <a:gd name="T13" fmla="*/ 0 60000 65536"/>
                  <a:gd name="T14" fmla="*/ 0 60000 65536"/>
                  <a:gd name="T15" fmla="*/ 0 60000 65536"/>
                  <a:gd name="T16" fmla="*/ 0 60000 65536"/>
                  <a:gd name="T17" fmla="*/ 0 60000 65536"/>
                  <a:gd name="T18" fmla="*/ 0 w 115"/>
                  <a:gd name="T19" fmla="*/ 0 h 86"/>
                  <a:gd name="T20" fmla="*/ 115 w 115"/>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115" h="86">
                    <a:moveTo>
                      <a:pt x="115" y="3"/>
                    </a:moveTo>
                    <a:lnTo>
                      <a:pt x="10" y="86"/>
                    </a:lnTo>
                    <a:lnTo>
                      <a:pt x="0" y="77"/>
                    </a:lnTo>
                    <a:lnTo>
                      <a:pt x="108" y="0"/>
                    </a:lnTo>
                    <a:lnTo>
                      <a:pt x="115"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9" name="Freeform 82"/>
              <p:cNvSpPr>
                <a:spLocks/>
              </p:cNvSpPr>
              <p:nvPr/>
            </p:nvSpPr>
            <p:spPr bwMode="auto">
              <a:xfrm>
                <a:off x="364" y="2469"/>
                <a:ext cx="59" cy="37"/>
              </a:xfrm>
              <a:custGeom>
                <a:avLst/>
                <a:gdLst>
                  <a:gd name="T0" fmla="*/ 8 w 118"/>
                  <a:gd name="T1" fmla="*/ 1 h 74"/>
                  <a:gd name="T2" fmla="*/ 1 w 118"/>
                  <a:gd name="T3" fmla="*/ 5 h 74"/>
                  <a:gd name="T4" fmla="*/ 0 w 118"/>
                  <a:gd name="T5" fmla="*/ 5 h 74"/>
                  <a:gd name="T6" fmla="*/ 7 w 118"/>
                  <a:gd name="T7" fmla="*/ 0 h 74"/>
                  <a:gd name="T8" fmla="*/ 8 w 118"/>
                  <a:gd name="T9" fmla="*/ 1 h 74"/>
                  <a:gd name="T10" fmla="*/ 8 w 118"/>
                  <a:gd name="T11" fmla="*/ 1 h 74"/>
                  <a:gd name="T12" fmla="*/ 0 60000 65536"/>
                  <a:gd name="T13" fmla="*/ 0 60000 65536"/>
                  <a:gd name="T14" fmla="*/ 0 60000 65536"/>
                  <a:gd name="T15" fmla="*/ 0 60000 65536"/>
                  <a:gd name="T16" fmla="*/ 0 60000 65536"/>
                  <a:gd name="T17" fmla="*/ 0 60000 65536"/>
                  <a:gd name="T18" fmla="*/ 0 w 118"/>
                  <a:gd name="T19" fmla="*/ 0 h 74"/>
                  <a:gd name="T20" fmla="*/ 118 w 118"/>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118" h="74">
                    <a:moveTo>
                      <a:pt x="118" y="7"/>
                    </a:moveTo>
                    <a:lnTo>
                      <a:pt x="12" y="74"/>
                    </a:lnTo>
                    <a:lnTo>
                      <a:pt x="0" y="67"/>
                    </a:lnTo>
                    <a:lnTo>
                      <a:pt x="111" y="0"/>
                    </a:lnTo>
                    <a:lnTo>
                      <a:pt x="118"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1126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075" y="3246438"/>
            <a:ext cx="7858125"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2357</TotalTime>
  <Words>1428</Words>
  <Application>Microsoft Office PowerPoint</Application>
  <PresentationFormat>On-screen Show (4:3)</PresentationFormat>
  <Paragraphs>224</Paragraphs>
  <Slides>47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5" baseType="lpstr">
      <vt:lpstr>Arial</vt:lpstr>
      <vt:lpstr>Calibri</vt:lpstr>
      <vt:lpstr>Times New Roman</vt:lpstr>
      <vt:lpstr>Wingdings</vt:lpstr>
      <vt:lpstr>.VnTime</vt:lpstr>
      <vt:lpstr>SimSun</vt: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nguyên nhân gây bệnh</vt:lpstr>
      <vt:lpstr>PowerPoint Presentation</vt:lpstr>
      <vt:lpstr>Bệnh ghẻ ở chó</vt:lpstr>
      <vt:lpstr>PowerPoint Presentation</vt:lpstr>
      <vt:lpstr>PowerPoint Presentation</vt:lpstr>
      <vt:lpstr>PowerPoint Presentation</vt:lpstr>
      <vt:lpstr>PowerPoint Presentation</vt:lpstr>
      <vt:lpstr>Động vật bị hạn do  nắng nóng</vt:lpstr>
      <vt:lpstr>Động vật bị lạnh</vt:lpstr>
      <vt:lpstr>Động vật thiếu dinh dưỡng</vt:lpstr>
      <vt:lpstr>Kết nối năng lực: Em Hãy điền nguyên nhân gây bệnh tương ứng với từng bệnh vào bảng trên </vt:lpstr>
      <vt:lpstr>PowerPoint Presentation</vt:lpstr>
      <vt:lpstr>Dịch tả lợn châu phi do virut  African swine fever( ASF) gây ra. Năm 2019 bệnh đã xảy ra ở hơn 8553 xã của 667 huyện ở 63 tỉn thành phố nước ta, tổng số lợn bị tiêu huỷ lên đến hàng triệu con</vt:lpstr>
      <vt:lpstr>PowerPoint Presentation</vt:lpstr>
      <vt:lpstr>PowerPoint Presentation</vt:lpstr>
      <vt:lpstr>1. Phòng bệnh cho vật nuôi</vt:lpstr>
      <vt:lpstr>1. Phòng bệnh cho vật nuôi</vt:lpstr>
      <vt:lpstr>PowerPoint Presentation</vt:lpstr>
      <vt:lpstr>PowerPoint Presentation</vt:lpstr>
      <vt:lpstr>PowerPoint Presentation</vt:lpstr>
      <vt:lpstr>Văcxin là chế phẩm sinh học dung để phòng bệnh cho vật nuôi...</vt:lpstr>
      <vt:lpstr>Một số văcxin dùng cho vật nuôi</vt:lpstr>
      <vt:lpstr>PowerPoint Presentation</vt:lpstr>
      <vt:lpstr>PowerPoint Presentation</vt:lpstr>
      <vt:lpstr>PowerPoint Presentation</vt:lpstr>
      <vt:lpstr>PowerPoint Presentation</vt:lpstr>
      <vt:lpstr>PowerPoint Presentation</vt:lpstr>
      <vt:lpstr>Xử lí xác vật nuôi chết do dịch bệnh</vt:lpstr>
      <vt:lpstr>Bệnh viện thú y: nơi khám chữa bệnh cho vật nuôi với trang thiết bị hiện đại để phục vụ cho khám chữa bệnh cho vật nuôi, một số còn có khách sạn cho thú cưng</vt:lpstr>
      <vt:lpstr>PowerPoint Presentation</vt:lpstr>
      <vt:lpstr>1. Việc nào sau đây nên không nên làm khi vật nuôi có dấu hiệu bị bệnh?</vt:lpstr>
      <vt:lpstr>1. Việc nào sau đây nên không nên làm khi vật nuôi có dấu hiệu bị bệnh?</vt:lpstr>
      <vt:lpstr>2. Khi quan sát một đàn vật nuôi em có thể nhận biết được vật nuôi bị bệnh không? Vật nuôi bị bệnh thường có biểu hiện như thế nào?</vt:lpstr>
      <vt:lpstr>PowerPoint Presentation</vt:lpstr>
      <vt:lpstr>PowerPoint Presentation</vt:lpstr>
    </vt:vector>
  </TitlesOfParts>
  <Company>Tinh Lo 8 Cu Chi TPHCM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 Thanh Dat</dc:creator>
  <cp:lastModifiedBy>Admin</cp:lastModifiedBy>
  <cp:revision>336</cp:revision>
  <dcterms:created xsi:type="dcterms:W3CDTF">2010-03-11T13:33:56Z</dcterms:created>
  <dcterms:modified xsi:type="dcterms:W3CDTF">2023-02-20T01:11:35Z</dcterms:modified>
</cp:coreProperties>
</file>