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36"/>
  </p:notesMasterIdLst>
  <p:sldIdLst>
    <p:sldId id="256" r:id="rId3"/>
    <p:sldId id="333" r:id="rId4"/>
    <p:sldId id="267" r:id="rId5"/>
    <p:sldId id="258" r:id="rId6"/>
    <p:sldId id="261" r:id="rId7"/>
    <p:sldId id="262" r:id="rId8"/>
    <p:sldId id="263" r:id="rId9"/>
    <p:sldId id="264" r:id="rId10"/>
    <p:sldId id="265" r:id="rId11"/>
    <p:sldId id="376" r:id="rId12"/>
    <p:sldId id="377" r:id="rId13"/>
    <p:sldId id="378" r:id="rId14"/>
    <p:sldId id="379" r:id="rId15"/>
    <p:sldId id="380" r:id="rId16"/>
    <p:sldId id="303" r:id="rId17"/>
    <p:sldId id="257" r:id="rId18"/>
    <p:sldId id="294" r:id="rId19"/>
    <p:sldId id="282" r:id="rId20"/>
    <p:sldId id="385" r:id="rId21"/>
    <p:sldId id="304" r:id="rId22"/>
    <p:sldId id="305" r:id="rId23"/>
    <p:sldId id="306" r:id="rId24"/>
    <p:sldId id="307" r:id="rId25"/>
    <p:sldId id="309" r:id="rId26"/>
    <p:sldId id="308" r:id="rId27"/>
    <p:sldId id="310" r:id="rId28"/>
    <p:sldId id="311" r:id="rId29"/>
    <p:sldId id="383" r:id="rId30"/>
    <p:sldId id="313" r:id="rId31"/>
    <p:sldId id="314" r:id="rId32"/>
    <p:sldId id="332" r:id="rId33"/>
    <p:sldId id="266" r:id="rId34"/>
    <p:sldId id="330" r:id="rId35"/>
  </p:sldIdLst>
  <p:sldSz cx="12192000" cy="6858000"/>
  <p:notesSz cx="6858000" cy="9144000"/>
  <p:embeddedFontLst>
    <p:embeddedFont>
      <p:font typeface="汉仪小麦体简" panose="020B0604020202020204" charset="-122"/>
      <p:regular r:id="rId37"/>
    </p:embeddedFont>
    <p:embeddedFont>
      <p:font typeface="Baloo 2 ExtraBold" panose="020B0604020202020204" charset="0"/>
      <p:bold r:id="rId38"/>
    </p:embeddedFont>
    <p:embeddedFont>
      <p:font typeface="Cambria Math" panose="02040503050406030204" pitchFamily="18" charset="0"/>
      <p:regular r:id="rId39"/>
    </p:embeddedFont>
    <p:embeddedFont>
      <p:font typeface="DengXian" panose="02010600030101010101" pitchFamily="2" charset="-122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CFE"/>
    <a:srgbClr val="002060"/>
    <a:srgbClr val="728D29"/>
    <a:srgbClr val="D9E7DA"/>
    <a:srgbClr val="69C5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5" d="100"/>
          <a:sy n="45" d="100"/>
        </p:scale>
        <p:origin x="34" y="7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Số xe đạp bán được trong các năm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941867900588971"/>
          <c:y val="0.13848225168077519"/>
          <c:w val="0.78621382071589863"/>
          <c:h val="0.610148563279609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52</c:v>
                </c:pt>
                <c:pt idx="1">
                  <c:v>55</c:v>
                </c:pt>
                <c:pt idx="2">
                  <c:v>72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A1-43BF-A71C-0BEC27B3F42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62</c:v>
                </c:pt>
                <c:pt idx="1">
                  <c:v>70</c:v>
                </c:pt>
                <c:pt idx="2">
                  <c:v>54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A1-43BF-A71C-0BEC27B3F42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0907984"/>
        <c:axId val="530908376"/>
      </c:barChart>
      <c:catAx>
        <c:axId val="530907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Năm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30908376"/>
        <c:crosses val="autoZero"/>
        <c:auto val="1"/>
        <c:lblAlgn val="ctr"/>
        <c:lblOffset val="100"/>
        <c:noMultiLvlLbl val="0"/>
      </c:catAx>
      <c:valAx>
        <c:axId val="530908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Số xe bán được (chiếc)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30907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205437779369507E-2"/>
          <c:y val="0.88935473203929072"/>
          <c:w val="0.38427536464291184"/>
          <c:h val="0.108015982400229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0.18795</cdr:x>
      <cdr:y>0.74934</cdr:y>
    </cdr:from>
    <cdr:to>
      <cdr:x>1</cdr:x>
      <cdr:y>0.74934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91162ABE-1688-A974-F6B3-851CBE3850CF}"/>
            </a:ext>
          </a:extLst>
        </cdr:cNvPr>
        <cdr:cNvCxnSpPr/>
      </cdr:nvCxnSpPr>
      <cdr:spPr>
        <a:xfrm xmlns:a="http://schemas.openxmlformats.org/drawingml/2006/main">
          <a:off x="791129" y="2624109"/>
          <a:ext cx="3418126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0.18795</cdr:x>
      <cdr:y>0.08674</cdr:y>
    </cdr:from>
    <cdr:to>
      <cdr:x>0.18795</cdr:x>
      <cdr:y>0.74934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DE21D4C5-6BFB-E910-E2C4-DCFD399B1928}"/>
            </a:ext>
          </a:extLst>
        </cdr:cNvPr>
        <cdr:cNvCxnSpPr/>
      </cdr:nvCxnSpPr>
      <cdr:spPr>
        <a:xfrm xmlns:a="http://schemas.openxmlformats.org/drawingml/2006/main" rot="16200000">
          <a:off x="-474260" y="2019137"/>
          <a:ext cx="3200400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AF3EE-D51A-4C81-9FDC-1E71830D1E4A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3BD82-BAFB-4DDD-A7E0-9D3C397FAB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536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618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568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8D777-CAA5-4BDD-8460-FB6CE08860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257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98D777-CAA5-4BDD-8460-FB6CE08860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250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63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530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48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46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299B9-2643-E828-EA40-98A69EE2A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7BBC1E9-8780-D69D-307D-993C37D85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C44788C-BE9C-9580-6124-832AC168B8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D2A99-B326-C2A0-FF64-B414B823C1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3BD82-BAFB-4DDD-A7E0-9D3C397FABB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539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057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89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71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92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40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49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6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2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2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7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40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32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40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02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9.svg"/><Relationship Id="rId18" Type="http://schemas.openxmlformats.org/officeDocument/2006/relationships/image" Target="../media/image84.png"/><Relationship Id="rId3" Type="http://schemas.microsoft.com/office/2007/relationships/media" Target="../media/media6.mp3"/><Relationship Id="rId21" Type="http://schemas.openxmlformats.org/officeDocument/2006/relationships/image" Target="../media/image65.png"/><Relationship Id="rId7" Type="http://schemas.openxmlformats.org/officeDocument/2006/relationships/image" Target="../media/image43.svg"/><Relationship Id="rId12" Type="http://schemas.openxmlformats.org/officeDocument/2006/relationships/image" Target="../media/image58.png"/><Relationship Id="rId17" Type="http://schemas.openxmlformats.org/officeDocument/2006/relationships/image" Target="../media/image83.svg"/><Relationship Id="rId2" Type="http://schemas.openxmlformats.org/officeDocument/2006/relationships/audio" Target="../media/media5.mp3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openxmlformats.org/officeDocument/2006/relationships/image" Target="../media/image30.svg"/><Relationship Id="rId24" Type="http://schemas.microsoft.com/office/2007/relationships/hdphoto" Target="../media/hdphoto2.wdp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6.png"/><Relationship Id="rId23" Type="http://schemas.openxmlformats.org/officeDocument/2006/relationships/image" Target="../media/image87.png"/><Relationship Id="rId10" Type="http://schemas.openxmlformats.org/officeDocument/2006/relationships/image" Target="../media/image29.png"/><Relationship Id="rId19" Type="http://schemas.openxmlformats.org/officeDocument/2006/relationships/image" Target="../media/image85.svg"/><Relationship Id="rId4" Type="http://schemas.openxmlformats.org/officeDocument/2006/relationships/audio" Target="../media/media6.mp3"/><Relationship Id="rId9" Type="http://schemas.openxmlformats.org/officeDocument/2006/relationships/image" Target="../media/image34.svg"/><Relationship Id="rId14" Type="http://schemas.openxmlformats.org/officeDocument/2006/relationships/slide" Target="slide3.xml"/><Relationship Id="rId22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slide" Target="slide3.xml"/><Relationship Id="rId18" Type="http://schemas.openxmlformats.org/officeDocument/2006/relationships/image" Target="../media/image82.png"/><Relationship Id="rId3" Type="http://schemas.microsoft.com/office/2007/relationships/media" Target="../media/media6.mp3"/><Relationship Id="rId21" Type="http://schemas.openxmlformats.org/officeDocument/2006/relationships/image" Target="../media/image85.sv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49.svg"/><Relationship Id="rId2" Type="http://schemas.openxmlformats.org/officeDocument/2006/relationships/audio" Target="../media/media5.mp3"/><Relationship Id="rId16" Type="http://schemas.openxmlformats.org/officeDocument/2006/relationships/image" Target="../media/image48.png"/><Relationship Id="rId20" Type="http://schemas.openxmlformats.org/officeDocument/2006/relationships/image" Target="../media/image84.png"/><Relationship Id="rId1" Type="http://schemas.microsoft.com/office/2007/relationships/media" Target="../media/media5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88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66.svg"/><Relationship Id="rId23" Type="http://schemas.openxmlformats.org/officeDocument/2006/relationships/chart" Target="../charts/chart1.xml"/><Relationship Id="rId10" Type="http://schemas.openxmlformats.org/officeDocument/2006/relationships/image" Target="../media/image64.svg"/><Relationship Id="rId19" Type="http://schemas.openxmlformats.org/officeDocument/2006/relationships/image" Target="../media/image83.svg"/><Relationship Id="rId4" Type="http://schemas.openxmlformats.org/officeDocument/2006/relationships/audio" Target="../media/media6.mp3"/><Relationship Id="rId9" Type="http://schemas.openxmlformats.org/officeDocument/2006/relationships/image" Target="../media/image63.png"/><Relationship Id="rId14" Type="http://schemas.openxmlformats.org/officeDocument/2006/relationships/image" Target="../media/image65.png"/><Relationship Id="rId22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6.png"/><Relationship Id="rId18" Type="http://schemas.openxmlformats.org/officeDocument/2006/relationships/image" Target="../media/image83.svg"/><Relationship Id="rId3" Type="http://schemas.microsoft.com/office/2007/relationships/media" Target="../media/media6.mp3"/><Relationship Id="rId21" Type="http://schemas.openxmlformats.org/officeDocument/2006/relationships/image" Target="../media/image86.png"/><Relationship Id="rId7" Type="http://schemas.openxmlformats.org/officeDocument/2006/relationships/image" Target="../media/image43.svg"/><Relationship Id="rId12" Type="http://schemas.openxmlformats.org/officeDocument/2006/relationships/image" Target="../media/image66.svg"/><Relationship Id="rId17" Type="http://schemas.openxmlformats.org/officeDocument/2006/relationships/image" Target="../media/image82.png"/><Relationship Id="rId2" Type="http://schemas.openxmlformats.org/officeDocument/2006/relationships/audio" Target="../media/media5.mp3"/><Relationship Id="rId16" Type="http://schemas.openxmlformats.org/officeDocument/2006/relationships/image" Target="../media/image75.svg"/><Relationship Id="rId20" Type="http://schemas.openxmlformats.org/officeDocument/2006/relationships/image" Target="../media/image85.svg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74.png"/><Relationship Id="rId23" Type="http://schemas.microsoft.com/office/2007/relationships/hdphoto" Target="../media/hdphoto3.wdp"/><Relationship Id="rId10" Type="http://schemas.openxmlformats.org/officeDocument/2006/relationships/slide" Target="slide3.xml"/><Relationship Id="rId19" Type="http://schemas.openxmlformats.org/officeDocument/2006/relationships/image" Target="../media/image84.png"/><Relationship Id="rId4" Type="http://schemas.openxmlformats.org/officeDocument/2006/relationships/audio" Target="../media/media6.mp3"/><Relationship Id="rId9" Type="http://schemas.openxmlformats.org/officeDocument/2006/relationships/image" Target="../media/image69.svg"/><Relationship Id="rId14" Type="http://schemas.openxmlformats.org/officeDocument/2006/relationships/image" Target="../media/image77.svg"/><Relationship Id="rId22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65.png"/><Relationship Id="rId18" Type="http://schemas.openxmlformats.org/officeDocument/2006/relationships/image" Target="../media/image85.svg"/><Relationship Id="rId3" Type="http://schemas.microsoft.com/office/2007/relationships/media" Target="../media/media6.mp3"/><Relationship Id="rId21" Type="http://schemas.microsoft.com/office/2007/relationships/hdphoto" Target="../media/hdphoto4.wdp"/><Relationship Id="rId7" Type="http://schemas.openxmlformats.org/officeDocument/2006/relationships/image" Target="../media/image43.svg"/><Relationship Id="rId12" Type="http://schemas.openxmlformats.org/officeDocument/2006/relationships/slide" Target="slide3.xml"/><Relationship Id="rId17" Type="http://schemas.openxmlformats.org/officeDocument/2006/relationships/image" Target="../media/image84.png"/><Relationship Id="rId2" Type="http://schemas.openxmlformats.org/officeDocument/2006/relationships/audio" Target="../media/media5.mp3"/><Relationship Id="rId16" Type="http://schemas.openxmlformats.org/officeDocument/2006/relationships/image" Target="../media/image83.svg"/><Relationship Id="rId20" Type="http://schemas.openxmlformats.org/officeDocument/2006/relationships/image" Target="../media/image91.png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openxmlformats.org/officeDocument/2006/relationships/image" Target="../media/image55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82.png"/><Relationship Id="rId10" Type="http://schemas.openxmlformats.org/officeDocument/2006/relationships/image" Target="../media/image54.png"/><Relationship Id="rId19" Type="http://schemas.openxmlformats.org/officeDocument/2006/relationships/image" Target="../media/image86.png"/><Relationship Id="rId4" Type="http://schemas.openxmlformats.org/officeDocument/2006/relationships/audio" Target="../media/media6.mp3"/><Relationship Id="rId9" Type="http://schemas.openxmlformats.org/officeDocument/2006/relationships/image" Target="../media/image53.svg"/><Relationship Id="rId14" Type="http://schemas.openxmlformats.org/officeDocument/2006/relationships/image" Target="../media/image6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6.png"/><Relationship Id="rId18" Type="http://schemas.openxmlformats.org/officeDocument/2006/relationships/image" Target="../media/image83.svg"/><Relationship Id="rId3" Type="http://schemas.microsoft.com/office/2007/relationships/media" Target="../media/media6.mp3"/><Relationship Id="rId21" Type="http://schemas.openxmlformats.org/officeDocument/2006/relationships/image" Target="../media/image86.png"/><Relationship Id="rId7" Type="http://schemas.openxmlformats.org/officeDocument/2006/relationships/image" Target="../media/image43.svg"/><Relationship Id="rId12" Type="http://schemas.openxmlformats.org/officeDocument/2006/relationships/image" Target="../media/image66.svg"/><Relationship Id="rId17" Type="http://schemas.openxmlformats.org/officeDocument/2006/relationships/image" Target="../media/image82.png"/><Relationship Id="rId2" Type="http://schemas.openxmlformats.org/officeDocument/2006/relationships/audio" Target="../media/media5.mp3"/><Relationship Id="rId16" Type="http://schemas.openxmlformats.org/officeDocument/2006/relationships/image" Target="../media/image75.svg"/><Relationship Id="rId20" Type="http://schemas.openxmlformats.org/officeDocument/2006/relationships/image" Target="../media/image85.svg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74.png"/><Relationship Id="rId10" Type="http://schemas.openxmlformats.org/officeDocument/2006/relationships/slide" Target="slide3.xml"/><Relationship Id="rId19" Type="http://schemas.openxmlformats.org/officeDocument/2006/relationships/image" Target="../media/image84.png"/><Relationship Id="rId4" Type="http://schemas.openxmlformats.org/officeDocument/2006/relationships/audio" Target="../media/media6.mp3"/><Relationship Id="rId9" Type="http://schemas.openxmlformats.org/officeDocument/2006/relationships/image" Target="../media/image69.svg"/><Relationship Id="rId14" Type="http://schemas.openxmlformats.org/officeDocument/2006/relationships/image" Target="../media/image77.svg"/><Relationship Id="rId22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9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60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18" Type="http://schemas.openxmlformats.org/officeDocument/2006/relationships/image" Target="../media/image26.png"/><Relationship Id="rId3" Type="http://schemas.openxmlformats.org/officeDocument/2006/relationships/image" Target="../media/image11.svg"/><Relationship Id="rId21" Type="http://schemas.openxmlformats.org/officeDocument/2006/relationships/image" Target="../media/image29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pn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microsoft.com/office/2007/relationships/hdphoto" Target="../media/hdphoto5.wdp"/><Relationship Id="rId10" Type="http://schemas.openxmlformats.org/officeDocument/2006/relationships/image" Target="../media/image98.png"/><Relationship Id="rId4" Type="http://schemas.openxmlformats.org/officeDocument/2006/relationships/image" Target="../media/image103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0.png"/><Relationship Id="rId4" Type="http://schemas.openxmlformats.org/officeDocument/2006/relationships/image" Target="../media/image26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18" Type="http://schemas.openxmlformats.org/officeDocument/2006/relationships/image" Target="../media/image19.svg"/><Relationship Id="rId26" Type="http://schemas.openxmlformats.org/officeDocument/2006/relationships/slide" Target="slide6.xml"/><Relationship Id="rId3" Type="http://schemas.openxmlformats.org/officeDocument/2006/relationships/slideLayout" Target="../slideLayouts/slideLayout10.xml"/><Relationship Id="rId21" Type="http://schemas.openxmlformats.org/officeDocument/2006/relationships/image" Target="../media/image28.png"/><Relationship Id="rId34" Type="http://schemas.openxmlformats.org/officeDocument/2006/relationships/slide" Target="slide14.xml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18.png"/><Relationship Id="rId25" Type="http://schemas.openxmlformats.org/officeDocument/2006/relationships/slide" Target="slide8.xml"/><Relationship Id="rId33" Type="http://schemas.openxmlformats.org/officeDocument/2006/relationships/slide" Target="slide13.xml"/><Relationship Id="rId2" Type="http://schemas.microsoft.com/office/2007/relationships/media" Target="../media/media2.mp3"/><Relationship Id="rId16" Type="http://schemas.openxmlformats.org/officeDocument/2006/relationships/image" Target="../media/image26.png"/><Relationship Id="rId20" Type="http://schemas.openxmlformats.org/officeDocument/2006/relationships/slide" Target="slide4.xml"/><Relationship Id="rId29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image" Target="../media/image32.svg"/><Relationship Id="rId11" Type="http://schemas.openxmlformats.org/officeDocument/2006/relationships/image" Target="../media/image36.svg"/><Relationship Id="rId24" Type="http://schemas.openxmlformats.org/officeDocument/2006/relationships/image" Target="../media/image27.png"/><Relationship Id="rId32" Type="http://schemas.openxmlformats.org/officeDocument/2006/relationships/slide" Target="slide12.xml"/><Relationship Id="rId5" Type="http://schemas.openxmlformats.org/officeDocument/2006/relationships/image" Target="../media/image31.png"/><Relationship Id="rId15" Type="http://schemas.openxmlformats.org/officeDocument/2006/relationships/image" Target="../media/image40.svg"/><Relationship Id="rId23" Type="http://schemas.openxmlformats.org/officeDocument/2006/relationships/slide" Target="slide9.xml"/><Relationship Id="rId28" Type="http://schemas.openxmlformats.org/officeDocument/2006/relationships/image" Target="../media/image41.png"/><Relationship Id="rId10" Type="http://schemas.openxmlformats.org/officeDocument/2006/relationships/image" Target="../media/image35.png"/><Relationship Id="rId19" Type="http://schemas.openxmlformats.org/officeDocument/2006/relationships/image" Target="../media/image7.png"/><Relationship Id="rId31" Type="http://schemas.openxmlformats.org/officeDocument/2006/relationships/slide" Target="slide11.xml"/><Relationship Id="rId4" Type="http://schemas.openxmlformats.org/officeDocument/2006/relationships/notesSlide" Target="../notesSlides/notesSlide2.xml"/><Relationship Id="rId9" Type="http://schemas.openxmlformats.org/officeDocument/2006/relationships/slide" Target="slide15.xml"/><Relationship Id="rId14" Type="http://schemas.openxmlformats.org/officeDocument/2006/relationships/image" Target="../media/image39.png"/><Relationship Id="rId22" Type="http://schemas.openxmlformats.org/officeDocument/2006/relationships/slide" Target="slide7.xml"/><Relationship Id="rId27" Type="http://schemas.openxmlformats.org/officeDocument/2006/relationships/slide" Target="slide5.xml"/><Relationship Id="rId30" Type="http://schemas.openxmlformats.org/officeDocument/2006/relationships/slide" Target="slide10.xml"/><Relationship Id="rId8" Type="http://schemas.openxmlformats.org/officeDocument/2006/relationships/image" Target="../media/image3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3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5.svg"/><Relationship Id="rId12" Type="http://schemas.openxmlformats.org/officeDocument/2006/relationships/image" Target="../media/image27.png"/><Relationship Id="rId2" Type="http://schemas.microsoft.com/office/2007/relationships/media" Target="../media/media3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5" Type="http://schemas.openxmlformats.org/officeDocument/2006/relationships/image" Target="../media/image51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18" Type="http://schemas.openxmlformats.org/officeDocument/2006/relationships/image" Target="../media/image51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50.png"/><Relationship Id="rId2" Type="http://schemas.microsoft.com/office/2007/relationships/media" Target="../media/media4.mp3"/><Relationship Id="rId16" Type="http://schemas.openxmlformats.org/officeDocument/2006/relationships/slide" Target="slide3.xml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43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19" Type="http://schemas.openxmlformats.org/officeDocument/2006/relationships/image" Target="../media/image7.png"/><Relationship Id="rId4" Type="http://schemas.openxmlformats.org/officeDocument/2006/relationships/image" Target="../media/image42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6.sv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63.png"/><Relationship Id="rId12" Type="http://schemas.openxmlformats.org/officeDocument/2006/relationships/image" Target="../media/image65.png"/><Relationship Id="rId2" Type="http://schemas.microsoft.com/office/2007/relationships/media" Target="../media/media3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image" Target="../media/image45.svg"/><Relationship Id="rId11" Type="http://schemas.openxmlformats.org/officeDocument/2006/relationships/slide" Target="slide3.xml"/><Relationship Id="rId5" Type="http://schemas.openxmlformats.org/officeDocument/2006/relationships/image" Target="../media/image44.png"/><Relationship Id="rId15" Type="http://schemas.openxmlformats.org/officeDocument/2006/relationships/image" Target="../media/image49.svg"/><Relationship Id="rId10" Type="http://schemas.openxmlformats.org/officeDocument/2006/relationships/image" Target="../media/image47.svg"/><Relationship Id="rId4" Type="http://schemas.openxmlformats.org/officeDocument/2006/relationships/image" Target="../media/image62.jpeg"/><Relationship Id="rId9" Type="http://schemas.openxmlformats.org/officeDocument/2006/relationships/image" Target="../media/image46.pn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1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microsoft.com/office/2007/relationships/media" Target="../media/media3.mp3"/><Relationship Id="rId16" Type="http://schemas.openxmlformats.org/officeDocument/2006/relationships/image" Target="../media/image76.png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11" Type="http://schemas.openxmlformats.org/officeDocument/2006/relationships/image" Target="../media/image71.svg"/><Relationship Id="rId5" Type="http://schemas.openxmlformats.org/officeDocument/2006/relationships/slide" Target="slide3.xml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67.jpe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slide" Target="slide3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8.png"/><Relationship Id="rId12" Type="http://schemas.openxmlformats.org/officeDocument/2006/relationships/image" Target="../media/image40.svg"/><Relationship Id="rId2" Type="http://schemas.microsoft.com/office/2007/relationships/media" Target="../media/media3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image" Target="../media/image78.jpeg"/><Relationship Id="rId11" Type="http://schemas.openxmlformats.org/officeDocument/2006/relationships/image" Target="../media/image39.png"/><Relationship Id="rId5" Type="http://schemas.openxmlformats.org/officeDocument/2006/relationships/image" Target="../media/image34.svg"/><Relationship Id="rId15" Type="http://schemas.openxmlformats.org/officeDocument/2006/relationships/image" Target="../media/image51.svg"/><Relationship Id="rId10" Type="http://schemas.openxmlformats.org/officeDocument/2006/relationships/image" Target="../media/image38.svg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slide" Target="slide3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0.png"/><Relationship Id="rId12" Type="http://schemas.openxmlformats.org/officeDocument/2006/relationships/image" Target="../media/image61.svg"/><Relationship Id="rId2" Type="http://schemas.microsoft.com/office/2007/relationships/media" Target="../media/media4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image" Target="../media/image57.sv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5" Type="http://schemas.openxmlformats.org/officeDocument/2006/relationships/image" Target="../media/image51.svg"/><Relationship Id="rId10" Type="http://schemas.openxmlformats.org/officeDocument/2006/relationships/image" Target="../media/image59.svg"/><Relationship Id="rId4" Type="http://schemas.openxmlformats.org/officeDocument/2006/relationships/image" Target="../media/image79.png"/><Relationship Id="rId9" Type="http://schemas.openxmlformats.org/officeDocument/2006/relationships/image" Target="../media/image58.pn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870619"/>
            <a:ext cx="13808458" cy="1228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98" y="299630"/>
            <a:ext cx="11562804" cy="59348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16897" y="2343286"/>
            <a:ext cx="6885218" cy="2171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HỌC!!</a:t>
            </a:r>
          </a:p>
        </p:txBody>
      </p:sp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p:transition spd="med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9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39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4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867C13-6BC9-A30B-98F4-0C1174CE0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1658D2B-A499-9CC7-2C3A-1625787A8D59}"/>
              </a:ext>
            </a:extLst>
          </p:cNvPr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B788B8-9E16-2D3D-7C13-3BF0B192100E}"/>
              </a:ext>
            </a:extLst>
          </p:cNvPr>
          <p:cNvSpPr/>
          <p:nvPr/>
        </p:nvSpPr>
        <p:spPr>
          <a:xfrm rot="7826777">
            <a:off x="-1575470" y="5297305"/>
            <a:ext cx="3974119" cy="3758939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C17781E-1229-4EAB-6CAF-E4BD1E002E92}"/>
              </a:ext>
            </a:extLst>
          </p:cNvPr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52E399D7-59E7-F8AE-C056-A40A63363765}"/>
              </a:ext>
            </a:extLst>
          </p:cNvPr>
          <p:cNvGrpSpPr/>
          <p:nvPr/>
        </p:nvGrpSpPr>
        <p:grpSpPr>
          <a:xfrm>
            <a:off x="685800" y="484226"/>
            <a:ext cx="10820400" cy="5903490"/>
            <a:chOff x="0" y="0"/>
            <a:chExt cx="4274726" cy="14640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6D63855-FB28-309B-F389-39CADEC10474}"/>
                </a:ext>
              </a:extLst>
            </p:cNvPr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DAF6A6C-29D2-EC52-418D-7A0776F8BA33}"/>
                </a:ext>
              </a:extLst>
            </p:cNvPr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F94EF793-F2B8-8D57-77B3-6C5BF70057DB}"/>
              </a:ext>
            </a:extLst>
          </p:cNvPr>
          <p:cNvSpPr/>
          <p:nvPr/>
        </p:nvSpPr>
        <p:spPr>
          <a:xfrm rot="816167">
            <a:off x="182647" y="270939"/>
            <a:ext cx="1221352" cy="1163615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B957AD4-95C2-049D-1A22-3ADFBA49001A}"/>
              </a:ext>
            </a:extLst>
          </p:cNvPr>
          <p:cNvSpPr/>
          <p:nvPr/>
        </p:nvSpPr>
        <p:spPr>
          <a:xfrm rot="816167">
            <a:off x="135893" y="2622538"/>
            <a:ext cx="744311" cy="709125"/>
          </a:xfrm>
          <a:custGeom>
            <a:avLst/>
            <a:gdLst/>
            <a:ahLst/>
            <a:cxnLst/>
            <a:rect l="l" t="t" r="r" b="b"/>
            <a:pathLst>
              <a:path w="1116466" h="1063688">
                <a:moveTo>
                  <a:pt x="0" y="0"/>
                </a:moveTo>
                <a:lnTo>
                  <a:pt x="1116466" y="0"/>
                </a:lnTo>
                <a:lnTo>
                  <a:pt x="1116466" y="1063687"/>
                </a:lnTo>
                <a:lnTo>
                  <a:pt x="0" y="10636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F12A3AF8-38AF-5FB9-4B61-58F06191899D}"/>
              </a:ext>
            </a:extLst>
          </p:cNvPr>
          <p:cNvSpPr/>
          <p:nvPr/>
        </p:nvSpPr>
        <p:spPr>
          <a:xfrm>
            <a:off x="508048" y="5881944"/>
            <a:ext cx="592361" cy="580514"/>
          </a:xfrm>
          <a:custGeom>
            <a:avLst/>
            <a:gdLst/>
            <a:ahLst/>
            <a:cxnLst/>
            <a:rect l="l" t="t" r="r" b="b"/>
            <a:pathLst>
              <a:path w="888542" h="870771">
                <a:moveTo>
                  <a:pt x="0" y="0"/>
                </a:moveTo>
                <a:lnTo>
                  <a:pt x="888542" y="0"/>
                </a:lnTo>
                <a:lnTo>
                  <a:pt x="888542" y="870770"/>
                </a:lnTo>
                <a:lnTo>
                  <a:pt x="0" y="870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hlinkClick r:id="rId14" action="ppaction://hlinksldjump"/>
            <a:extLst>
              <a:ext uri="{FF2B5EF4-FFF2-40B4-BE49-F238E27FC236}">
                <a16:creationId xmlns:a16="http://schemas.microsoft.com/office/drawing/2014/main" id="{0A5DE5FE-D9EA-6903-E088-5384FB2D7B66}"/>
              </a:ext>
            </a:extLst>
          </p:cNvPr>
          <p:cNvSpPr/>
          <p:nvPr/>
        </p:nvSpPr>
        <p:spPr>
          <a:xfrm rot="1691414">
            <a:off x="10507223" y="502038"/>
            <a:ext cx="1894571" cy="1502237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5"/>
                </a:lnTo>
                <a:lnTo>
                  <a:pt x="0" y="22533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81556FA9-012E-4F6A-C17A-8024D470D9F1}"/>
              </a:ext>
            </a:extLst>
          </p:cNvPr>
          <p:cNvSpPr/>
          <p:nvPr/>
        </p:nvSpPr>
        <p:spPr>
          <a:xfrm rot="816167">
            <a:off x="10788001" y="5590393"/>
            <a:ext cx="1221352" cy="1163615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oogle Shape;2242;p58">
            <a:extLst>
              <a:ext uri="{FF2B5EF4-FFF2-40B4-BE49-F238E27FC236}">
                <a16:creationId xmlns:a16="http://schemas.microsoft.com/office/drawing/2014/main" id="{F330CF81-7C48-CC30-FFBB-45E6E94BD153}"/>
              </a:ext>
            </a:extLst>
          </p:cNvPr>
          <p:cNvGrpSpPr/>
          <p:nvPr/>
        </p:nvGrpSpPr>
        <p:grpSpPr>
          <a:xfrm>
            <a:off x="10476451" y="49853"/>
            <a:ext cx="197334" cy="243758"/>
            <a:chOff x="5803200" y="3023808"/>
            <a:chExt cx="96775" cy="117900"/>
          </a:xfrm>
        </p:grpSpPr>
        <p:sp>
          <p:nvSpPr>
            <p:cNvPr id="31" name="Google Shape;2243;p58">
              <a:extLst>
                <a:ext uri="{FF2B5EF4-FFF2-40B4-BE49-F238E27FC236}">
                  <a16:creationId xmlns:a16="http://schemas.microsoft.com/office/drawing/2014/main" id="{B89CAA87-E5B9-A424-56EF-F1A437833B8C}"/>
                </a:ext>
              </a:extLst>
            </p:cNvPr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Google Shape;2244;p58">
              <a:extLst>
                <a:ext uri="{FF2B5EF4-FFF2-40B4-BE49-F238E27FC236}">
                  <a16:creationId xmlns:a16="http://schemas.microsoft.com/office/drawing/2014/main" id="{D6171527-E0F5-D964-8D00-22D2B507CD75}"/>
                </a:ext>
              </a:extLst>
            </p:cNvPr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" name="Google Shape;2245;p58">
              <a:extLst>
                <a:ext uri="{FF2B5EF4-FFF2-40B4-BE49-F238E27FC236}">
                  <a16:creationId xmlns:a16="http://schemas.microsoft.com/office/drawing/2014/main" id="{89ACACD9-BBA1-3869-55F3-42D5E04D5223}"/>
                </a:ext>
              </a:extLst>
            </p:cNvPr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5" name="Đáp án đúng">
            <a:extLst>
              <a:ext uri="{FF2B5EF4-FFF2-40B4-BE49-F238E27FC236}">
                <a16:creationId xmlns:a16="http://schemas.microsoft.com/office/drawing/2014/main" id="{A3FB47C6-A264-27F8-3A2A-5B088D80A004}"/>
              </a:ext>
            </a:extLst>
          </p:cNvPr>
          <p:cNvSpPr/>
          <p:nvPr/>
        </p:nvSpPr>
        <p:spPr>
          <a:xfrm>
            <a:off x="7165836" y="2848440"/>
            <a:ext cx="2528277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B. Xã A, 50 chiếc.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Đáp án sai 1">
            <a:extLst>
              <a:ext uri="{FF2B5EF4-FFF2-40B4-BE49-F238E27FC236}">
                <a16:creationId xmlns:a16="http://schemas.microsoft.com/office/drawing/2014/main" id="{4B1C56CE-E39A-9AE4-7483-DF777BC08B72}"/>
              </a:ext>
            </a:extLst>
          </p:cNvPr>
          <p:cNvSpPr/>
          <p:nvPr/>
        </p:nvSpPr>
        <p:spPr>
          <a:xfrm>
            <a:off x="7165835" y="1796560"/>
            <a:ext cx="2528276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A. Xã B, 50 chiếc.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id="{ACB900CD-ECCC-51D5-123F-4B0C125DAB6A}"/>
              </a:ext>
            </a:extLst>
          </p:cNvPr>
          <p:cNvSpPr/>
          <p:nvPr/>
        </p:nvSpPr>
        <p:spPr>
          <a:xfrm>
            <a:off x="7165835" y="3881783"/>
            <a:ext cx="2528276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C. Xã A, 60 chiếc.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Đáp án sai 3">
            <a:extLst>
              <a:ext uri="{FF2B5EF4-FFF2-40B4-BE49-F238E27FC236}">
                <a16:creationId xmlns:a16="http://schemas.microsoft.com/office/drawing/2014/main" id="{189A1F15-FBD4-C865-9040-7248A039B2F7}"/>
              </a:ext>
            </a:extLst>
          </p:cNvPr>
          <p:cNvSpPr/>
          <p:nvPr/>
        </p:nvSpPr>
        <p:spPr>
          <a:xfrm>
            <a:off x="7165835" y="4915126"/>
            <a:ext cx="2528276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D. Xã D, 60 chiếc.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337F4A39-9E0D-0242-D874-0C92F3BA901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957115" y="2856626"/>
            <a:ext cx="852783" cy="742265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BE3681C1-F37C-FDAE-A894-F5E2D56FC3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57114" y="3963549"/>
            <a:ext cx="849861" cy="757147"/>
          </a:xfrm>
          <a:prstGeom prst="rect">
            <a:avLst/>
          </a:prstGeom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id="{3E0E3434-E789-67C6-95E6-41B6669D0A9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57114" y="4943879"/>
            <a:ext cx="849861" cy="757147"/>
          </a:xfrm>
          <a:prstGeom prst="rect">
            <a:avLst/>
          </a:prstGeom>
        </p:spPr>
      </p:pic>
      <p:pic>
        <p:nvPicPr>
          <p:cNvPr id="62" name="Picture 10">
            <a:extLst>
              <a:ext uri="{FF2B5EF4-FFF2-40B4-BE49-F238E27FC236}">
                <a16:creationId xmlns:a16="http://schemas.microsoft.com/office/drawing/2014/main" id="{621321B7-34F7-E8A1-DA9F-0117CF8D557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57115" y="1813277"/>
            <a:ext cx="849861" cy="757147"/>
          </a:xfrm>
          <a:prstGeom prst="rect">
            <a:avLst/>
          </a:prstGeom>
        </p:spPr>
      </p:pic>
      <p:pic>
        <p:nvPicPr>
          <p:cNvPr id="6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FCFCA55B-13E0-FD7E-9650-B89146AC6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8514122" y="-1134152"/>
            <a:ext cx="649617" cy="649617"/>
          </a:xfrm>
          <a:prstGeom prst="rect">
            <a:avLst/>
          </a:prstGeom>
        </p:spPr>
      </p:pic>
      <p:pic>
        <p:nvPicPr>
          <p:cNvPr id="6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8B11B15D-A7FA-A680-C958-9E4A40D08A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282726" y="-1134152"/>
            <a:ext cx="649617" cy="649617"/>
          </a:xfrm>
          <a:prstGeom prst="rect">
            <a:avLst/>
          </a:prstGeom>
        </p:spPr>
      </p:pic>
      <p:pic>
        <p:nvPicPr>
          <p:cNvPr id="6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E694888D-23D8-AB1B-FC18-CB095D15B0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270644" y="-1099769"/>
            <a:ext cx="649617" cy="649617"/>
          </a:xfrm>
          <a:prstGeom prst="rect">
            <a:avLst/>
          </a:prstGeom>
        </p:spPr>
      </p:pic>
      <p:pic>
        <p:nvPicPr>
          <p:cNvPr id="66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D48D9549-1C96-3835-3BA1-EE3110AE08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0276686" y="-1129305"/>
            <a:ext cx="649617" cy="64961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A846596-4859-C9DC-6725-A00007685173}"/>
              </a:ext>
            </a:extLst>
          </p:cNvPr>
          <p:cNvSpPr txBox="1"/>
          <p:nvPr/>
        </p:nvSpPr>
        <p:spPr>
          <a:xfrm>
            <a:off x="1523705" y="822661"/>
            <a:ext cx="9030893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66">
              <a:lnSpc>
                <a:spcPct val="13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 1.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Biểu đồ tranh dưới đây thể hiện số máy cày của 4 xã. Hãy cho biết trong 4 xã trên xã nào có số máy cày nhiều nhất và bao nhiêu chiếc?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" name="Freeform 42">
            <a:hlinkClick r:id="rId14" action="ppaction://hlinksldjump"/>
            <a:extLst>
              <a:ext uri="{FF2B5EF4-FFF2-40B4-BE49-F238E27FC236}">
                <a16:creationId xmlns:a16="http://schemas.microsoft.com/office/drawing/2014/main" id="{BBBDA9E0-511F-8652-2920-C237C3DFEB1F}"/>
              </a:ext>
            </a:extLst>
          </p:cNvPr>
          <p:cNvSpPr/>
          <p:nvPr/>
        </p:nvSpPr>
        <p:spPr>
          <a:xfrm flipV="1">
            <a:off x="10928567" y="396389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6" descr="Biểu đồ tranh dưới đây cho biết số máy cày của 5 xã">
            <a:extLst>
              <a:ext uri="{FF2B5EF4-FFF2-40B4-BE49-F238E27FC236}">
                <a16:creationId xmlns:a16="http://schemas.microsoft.com/office/drawing/2014/main" id="{AC446926-8D09-4DC5-7E41-449CD3E2E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80" y="1900294"/>
            <a:ext cx="5173393" cy="433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21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6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62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62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96AAEB-4951-9F6D-1194-1D8C1697D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DCB990-3CC3-830E-5F70-495E04006DA7}"/>
              </a:ext>
            </a:extLst>
          </p:cNvPr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7E0F11-2D11-9796-DAFE-170882E9ABD6}"/>
              </a:ext>
            </a:extLst>
          </p:cNvPr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7F47D89-3B89-BF8C-C140-5E872C745D04}"/>
              </a:ext>
            </a:extLst>
          </p:cNvPr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FFE4F67-E180-8551-02D1-321B9636085A}"/>
              </a:ext>
            </a:extLst>
          </p:cNvPr>
          <p:cNvGrpSpPr/>
          <p:nvPr/>
        </p:nvGrpSpPr>
        <p:grpSpPr>
          <a:xfrm>
            <a:off x="685800" y="396389"/>
            <a:ext cx="10820400" cy="5991327"/>
            <a:chOff x="0" y="-47625"/>
            <a:chExt cx="4274726" cy="151165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9DABEC9-F067-6CA2-B9E1-A5DC9FC0E616}"/>
                </a:ext>
              </a:extLst>
            </p:cNvPr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5F81C0"/>
              </a:solidFill>
              <a:prstDash val="solid"/>
              <a:round/>
            </a:ln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FE27C06-DA58-34FF-6B1E-8EBB5527757F}"/>
                </a:ext>
              </a:extLst>
            </p:cNvPr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B9C1A203-E13C-C633-D547-2A263ED2ED7E}"/>
              </a:ext>
            </a:extLst>
          </p:cNvPr>
          <p:cNvSpPr/>
          <p:nvPr/>
        </p:nvSpPr>
        <p:spPr>
          <a:xfrm>
            <a:off x="-96431" y="2045338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CDFD04FE-25BE-E7D7-FFB5-FCE81F17B2FE}"/>
              </a:ext>
            </a:extLst>
          </p:cNvPr>
          <p:cNvSpPr/>
          <p:nvPr/>
        </p:nvSpPr>
        <p:spPr>
          <a:xfrm>
            <a:off x="515109" y="29483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hlinkClick r:id="rId13" action="ppaction://hlinksldjump"/>
            <a:extLst>
              <a:ext uri="{FF2B5EF4-FFF2-40B4-BE49-F238E27FC236}">
                <a16:creationId xmlns:a16="http://schemas.microsoft.com/office/drawing/2014/main" id="{E5159B86-7E75-EC16-F446-845A0DAFB223}"/>
              </a:ext>
            </a:extLst>
          </p:cNvPr>
          <p:cNvSpPr/>
          <p:nvPr/>
        </p:nvSpPr>
        <p:spPr>
          <a:xfrm flipV="1">
            <a:off x="10928567" y="396389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>
            <a:extLst>
              <a:ext uri="{FF2B5EF4-FFF2-40B4-BE49-F238E27FC236}">
                <a16:creationId xmlns:a16="http://schemas.microsoft.com/office/drawing/2014/main" id="{FCDAC093-1F03-3B63-1FE8-B75B85553B3E}"/>
              </a:ext>
            </a:extLst>
          </p:cNvPr>
          <p:cNvSpPr/>
          <p:nvPr/>
        </p:nvSpPr>
        <p:spPr>
          <a:xfrm>
            <a:off x="5030685" y="602349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41">
            <a:extLst>
              <a:ext uri="{FF2B5EF4-FFF2-40B4-BE49-F238E27FC236}">
                <a16:creationId xmlns:a16="http://schemas.microsoft.com/office/drawing/2014/main" id="{50CE28E4-012B-FC55-3800-C0E8AB79BE85}"/>
              </a:ext>
            </a:extLst>
          </p:cNvPr>
          <p:cNvSpPr/>
          <p:nvPr/>
        </p:nvSpPr>
        <p:spPr>
          <a:xfrm>
            <a:off x="10760541" y="5703447"/>
            <a:ext cx="1159983" cy="1136783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8" name="Google Shape;2242;p58">
            <a:extLst>
              <a:ext uri="{FF2B5EF4-FFF2-40B4-BE49-F238E27FC236}">
                <a16:creationId xmlns:a16="http://schemas.microsoft.com/office/drawing/2014/main" id="{13186A72-65AE-C9BC-26BC-E629423D9058}"/>
              </a:ext>
            </a:extLst>
          </p:cNvPr>
          <p:cNvGrpSpPr/>
          <p:nvPr/>
        </p:nvGrpSpPr>
        <p:grpSpPr>
          <a:xfrm>
            <a:off x="10476451" y="49853"/>
            <a:ext cx="197334" cy="243758"/>
            <a:chOff x="5803200" y="3023808"/>
            <a:chExt cx="96775" cy="117900"/>
          </a:xfrm>
        </p:grpSpPr>
        <p:sp>
          <p:nvSpPr>
            <p:cNvPr id="32" name="Google Shape;2243;p58">
              <a:extLst>
                <a:ext uri="{FF2B5EF4-FFF2-40B4-BE49-F238E27FC236}">
                  <a16:creationId xmlns:a16="http://schemas.microsoft.com/office/drawing/2014/main" id="{6DCE74B3-B607-9FC3-761D-DCAAB4198860}"/>
                </a:ext>
              </a:extLst>
            </p:cNvPr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Google Shape;2244;p58">
              <a:extLst>
                <a:ext uri="{FF2B5EF4-FFF2-40B4-BE49-F238E27FC236}">
                  <a16:creationId xmlns:a16="http://schemas.microsoft.com/office/drawing/2014/main" id="{B0AAF0A9-9476-A4E5-21A2-92ADD7080BA9}"/>
                </a:ext>
              </a:extLst>
            </p:cNvPr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4" name="Google Shape;2245;p58">
              <a:extLst>
                <a:ext uri="{FF2B5EF4-FFF2-40B4-BE49-F238E27FC236}">
                  <a16:creationId xmlns:a16="http://schemas.microsoft.com/office/drawing/2014/main" id="{2C9396EE-0DD9-8AF9-654C-84D4D26D36B0}"/>
                </a:ext>
              </a:extLst>
            </p:cNvPr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104594A-DD12-DF59-6ED8-0DA87F27DB6F}"/>
              </a:ext>
            </a:extLst>
          </p:cNvPr>
          <p:cNvSpPr txBox="1"/>
          <p:nvPr/>
        </p:nvSpPr>
        <p:spPr>
          <a:xfrm>
            <a:off x="1670872" y="1126638"/>
            <a:ext cx="9261471" cy="14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66">
              <a:lnSpc>
                <a:spcPct val="13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 2.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Biểu đồ cột kép sau đây biểu diễn số xe đạp bán được của mẫu xe C và xe D trong các năm từ 2017 tới 2020</a:t>
            </a:r>
            <a:r>
              <a:rPr lang="fr-FR" sz="24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ửa hàng bán được mẫu xe C nhiều hơn mẫu xe D trong các năm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nào</a:t>
            </a:r>
            <a:r>
              <a:rPr lang="fr-FR" sz="24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50" name="Đáp án đúng">
            <a:extLst>
              <a:ext uri="{FF2B5EF4-FFF2-40B4-BE49-F238E27FC236}">
                <a16:creationId xmlns:a16="http://schemas.microsoft.com/office/drawing/2014/main" id="{864769E0-C63F-92A8-3895-F3F87650B8B0}"/>
              </a:ext>
            </a:extLst>
          </p:cNvPr>
          <p:cNvSpPr/>
          <p:nvPr/>
        </p:nvSpPr>
        <p:spPr>
          <a:xfrm>
            <a:off x="7130377" y="4750099"/>
            <a:ext cx="2621280" cy="73152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149">
              <a:lnSpc>
                <a:spcPct val="130000"/>
              </a:lnSpc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D. 2019, 2020</a:t>
            </a:r>
            <a:endParaRPr lang="en-US" sz="2400" kern="0" dirty="0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51" name="Đáp án sai 1">
            <a:extLst>
              <a:ext uri="{FF2B5EF4-FFF2-40B4-BE49-F238E27FC236}">
                <a16:creationId xmlns:a16="http://schemas.microsoft.com/office/drawing/2014/main" id="{A2EE2756-CB98-4204-F022-D5904E392632}"/>
              </a:ext>
            </a:extLst>
          </p:cNvPr>
          <p:cNvSpPr/>
          <p:nvPr/>
        </p:nvSpPr>
        <p:spPr>
          <a:xfrm>
            <a:off x="7112399" y="2390865"/>
            <a:ext cx="2621280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149">
              <a:lnSpc>
                <a:spcPct val="130000"/>
              </a:lnSpc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A. 2017, 2018</a:t>
            </a:r>
            <a:endParaRPr lang="en-US" sz="2400" kern="0" dirty="0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52" name="Đáp án sai 2">
            <a:extLst>
              <a:ext uri="{FF2B5EF4-FFF2-40B4-BE49-F238E27FC236}">
                <a16:creationId xmlns:a16="http://schemas.microsoft.com/office/drawing/2014/main" id="{D152D18B-8211-D8F2-61D6-91081E4149AD}"/>
              </a:ext>
            </a:extLst>
          </p:cNvPr>
          <p:cNvSpPr/>
          <p:nvPr/>
        </p:nvSpPr>
        <p:spPr>
          <a:xfrm>
            <a:off x="7130377" y="3200346"/>
            <a:ext cx="2621280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149">
              <a:lnSpc>
                <a:spcPct val="130000"/>
              </a:lnSpc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B. 2018, 2019</a:t>
            </a:r>
            <a:endParaRPr lang="en-US" sz="2400" kern="0" dirty="0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53" name="Đáp án sai 3">
            <a:extLst>
              <a:ext uri="{FF2B5EF4-FFF2-40B4-BE49-F238E27FC236}">
                <a16:creationId xmlns:a16="http://schemas.microsoft.com/office/drawing/2014/main" id="{93FC1111-66A5-2B0E-8195-CB912F95AA4B}"/>
              </a:ext>
            </a:extLst>
          </p:cNvPr>
          <p:cNvSpPr/>
          <p:nvPr/>
        </p:nvSpPr>
        <p:spPr>
          <a:xfrm>
            <a:off x="7130377" y="3970193"/>
            <a:ext cx="2621280" cy="73152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 defTabSz="914149">
              <a:lnSpc>
                <a:spcPct val="130000"/>
              </a:lnSpc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C. 2018, 2020</a:t>
            </a:r>
            <a:endParaRPr lang="fr-FR" sz="2400" kern="0" dirty="0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pic>
        <p:nvPicPr>
          <p:cNvPr id="54" name="Picture 5">
            <a:extLst>
              <a:ext uri="{FF2B5EF4-FFF2-40B4-BE49-F238E27FC236}">
                <a16:creationId xmlns:a16="http://schemas.microsoft.com/office/drawing/2014/main" id="{A5F075DD-6D51-9C18-FD9E-5D2BF22315E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257846" y="4732507"/>
            <a:ext cx="852783" cy="742265"/>
          </a:xfrm>
          <a:prstGeom prst="rect">
            <a:avLst/>
          </a:prstGeom>
        </p:spPr>
      </p:pic>
      <p:pic>
        <p:nvPicPr>
          <p:cNvPr id="55" name="Picture 10">
            <a:extLst>
              <a:ext uri="{FF2B5EF4-FFF2-40B4-BE49-F238E27FC236}">
                <a16:creationId xmlns:a16="http://schemas.microsoft.com/office/drawing/2014/main" id="{EF251225-969B-523B-5915-78AE5EDAFC6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232992" y="3144031"/>
            <a:ext cx="849861" cy="757147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01D8F720-1951-4EAD-3E3F-C6CC47DF9D7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241891" y="4013687"/>
            <a:ext cx="849861" cy="757147"/>
          </a:xfrm>
          <a:prstGeom prst="rect">
            <a:avLst/>
          </a:prstGeom>
        </p:spPr>
      </p:pic>
      <p:pic>
        <p:nvPicPr>
          <p:cNvPr id="57" name="Picture 10">
            <a:extLst>
              <a:ext uri="{FF2B5EF4-FFF2-40B4-BE49-F238E27FC236}">
                <a16:creationId xmlns:a16="http://schemas.microsoft.com/office/drawing/2014/main" id="{E7C9A98F-EB30-C4F8-EC4F-89CDB57EB38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263513" y="2222016"/>
            <a:ext cx="849861" cy="757147"/>
          </a:xfrm>
          <a:prstGeom prst="rect">
            <a:avLst/>
          </a:prstGeom>
        </p:spPr>
      </p:pic>
      <p:pic>
        <p:nvPicPr>
          <p:cNvPr id="58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D6E98498-F90C-8083-F3B6-6A5656832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8514122" y="-1134152"/>
            <a:ext cx="649617" cy="649617"/>
          </a:xfrm>
          <a:prstGeom prst="rect">
            <a:avLst/>
          </a:prstGeom>
        </p:spPr>
      </p:pic>
      <p:pic>
        <p:nvPicPr>
          <p:cNvPr id="59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71490AF7-F947-3559-0763-E0AE6E8634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0282726" y="-1134152"/>
            <a:ext cx="649617" cy="649617"/>
          </a:xfrm>
          <a:prstGeom prst="rect">
            <a:avLst/>
          </a:prstGeom>
        </p:spPr>
      </p:pic>
      <p:pic>
        <p:nvPicPr>
          <p:cNvPr id="6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D65B18F-CCD7-FA52-B538-545E3AA3A2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0270644" y="-1099769"/>
            <a:ext cx="649617" cy="649617"/>
          </a:xfrm>
          <a:prstGeom prst="rect">
            <a:avLst/>
          </a:prstGeom>
        </p:spPr>
      </p:pic>
      <p:pic>
        <p:nvPicPr>
          <p:cNvPr id="6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B54107B0-5D5D-9FBA-7468-A35E397651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10276686" y="-1129305"/>
            <a:ext cx="649617" cy="649617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3745BF6-F6A4-4755-2477-04141AAB16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387374"/>
              </p:ext>
            </p:extLst>
          </p:nvPr>
        </p:nvGraphicFramePr>
        <p:xfrm>
          <a:off x="2102153" y="2580668"/>
          <a:ext cx="4209255" cy="3501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3"/>
          </a:graphicData>
        </a:graphic>
      </p:graphicFrame>
    </p:spTree>
    <p:extLst>
      <p:ext uri="{BB962C8B-B14F-4D97-AF65-F5344CB8AC3E}">
        <p14:creationId xmlns:p14="http://schemas.microsoft.com/office/powerpoint/2010/main" val="77612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6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6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6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F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947443-E4FF-FBC7-1DD7-2B02AF95F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6E3692-B62F-B428-D95F-DA3F03824062}"/>
              </a:ext>
            </a:extLst>
          </p:cNvPr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614BA14-7504-85A1-2EC4-95535F6AE475}"/>
              </a:ext>
            </a:extLst>
          </p:cNvPr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9EBCEC3-2DA1-BCF5-E780-9DD1D0FB61B8}"/>
              </a:ext>
            </a:extLst>
          </p:cNvPr>
          <p:cNvSpPr/>
          <p:nvPr/>
        </p:nvSpPr>
        <p:spPr>
          <a:xfrm rot="2102414">
            <a:off x="10254838" y="4870731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A1A9E45-E3B8-74C7-3132-710E62487CE1}"/>
              </a:ext>
            </a:extLst>
          </p:cNvPr>
          <p:cNvSpPr/>
          <p:nvPr/>
        </p:nvSpPr>
        <p:spPr>
          <a:xfrm>
            <a:off x="685800" y="527319"/>
            <a:ext cx="10820400" cy="5860397"/>
          </a:xfrm>
          <a:custGeom>
            <a:avLst/>
            <a:gdLst/>
            <a:ahLst/>
            <a:cxnLst/>
            <a:rect l="l" t="t" r="r" b="b"/>
            <a:pathLst>
              <a:path w="4274726" h="1464029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1416330"/>
                </a:lnTo>
                <a:cubicBezTo>
                  <a:pt x="4274726" y="1428981"/>
                  <a:pt x="4269700" y="1441113"/>
                  <a:pt x="4260755" y="1450059"/>
                </a:cubicBezTo>
                <a:cubicBezTo>
                  <a:pt x="4251809" y="1459004"/>
                  <a:pt x="4239677" y="1464029"/>
                  <a:pt x="4227026" y="1464029"/>
                </a:cubicBezTo>
                <a:lnTo>
                  <a:pt x="47700" y="1464029"/>
                </a:lnTo>
                <a:cubicBezTo>
                  <a:pt x="35049" y="1464029"/>
                  <a:pt x="22916" y="1459004"/>
                  <a:pt x="13971" y="1450059"/>
                </a:cubicBezTo>
                <a:cubicBezTo>
                  <a:pt x="5025" y="1441113"/>
                  <a:pt x="0" y="1428981"/>
                  <a:pt x="0" y="1416330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rgbClr val="FFFFFF"/>
          </a:solidFill>
          <a:ln w="333375" cap="rnd">
            <a:solidFill>
              <a:srgbClr val="71B646"/>
            </a:solidFill>
            <a:prstDash val="solid"/>
            <a:round/>
          </a:ln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1009E01-4B5E-2C8D-DF6D-7F5306C8F24A}"/>
              </a:ext>
            </a:extLst>
          </p:cNvPr>
          <p:cNvSpPr txBox="1"/>
          <p:nvPr/>
        </p:nvSpPr>
        <p:spPr>
          <a:xfrm>
            <a:off x="685800" y="2760399"/>
            <a:ext cx="10820400" cy="362731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defRPr/>
            </a:pPr>
            <a:endParaRPr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 40">
            <a:hlinkClick r:id="rId10" action="ppaction://hlinksldjump"/>
            <a:extLst>
              <a:ext uri="{FF2B5EF4-FFF2-40B4-BE49-F238E27FC236}">
                <a16:creationId xmlns:a16="http://schemas.microsoft.com/office/drawing/2014/main" id="{90306174-FE57-5D4C-FF03-C831ECEC96DA}"/>
              </a:ext>
            </a:extLst>
          </p:cNvPr>
          <p:cNvSpPr/>
          <p:nvPr/>
        </p:nvSpPr>
        <p:spPr>
          <a:xfrm flipV="1">
            <a:off x="10723829" y="311003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17A31CB3-FE0B-7EB6-F6DD-197A70CD65DD}"/>
              </a:ext>
            </a:extLst>
          </p:cNvPr>
          <p:cNvSpPr/>
          <p:nvPr/>
        </p:nvSpPr>
        <p:spPr>
          <a:xfrm>
            <a:off x="5030685" y="602349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2DCCBCF7-B618-0B6A-2A23-75AF5B6646EB}"/>
              </a:ext>
            </a:extLst>
          </p:cNvPr>
          <p:cNvSpPr/>
          <p:nvPr/>
        </p:nvSpPr>
        <p:spPr>
          <a:xfrm>
            <a:off x="434656" y="1957432"/>
            <a:ext cx="546426" cy="535498"/>
          </a:xfrm>
          <a:custGeom>
            <a:avLst/>
            <a:gdLst/>
            <a:ahLst/>
            <a:cxnLst/>
            <a:rect l="l" t="t" r="r" b="b"/>
            <a:pathLst>
              <a:path w="819639" h="803247">
                <a:moveTo>
                  <a:pt x="0" y="0"/>
                </a:moveTo>
                <a:lnTo>
                  <a:pt x="819640" y="0"/>
                </a:lnTo>
                <a:lnTo>
                  <a:pt x="819640" y="803246"/>
                </a:lnTo>
                <a:lnTo>
                  <a:pt x="0" y="8032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B94C2142-1675-D322-FF8C-C43AC625CCA6}"/>
              </a:ext>
            </a:extLst>
          </p:cNvPr>
          <p:cNvSpPr/>
          <p:nvPr/>
        </p:nvSpPr>
        <p:spPr>
          <a:xfrm>
            <a:off x="164062" y="527318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1" y="0"/>
                </a:lnTo>
                <a:lnTo>
                  <a:pt x="1225531" y="1201019"/>
                </a:lnTo>
                <a:lnTo>
                  <a:pt x="0" y="12010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EB696DEA-765C-B683-2C74-133B6FC9DF7C}"/>
              </a:ext>
            </a:extLst>
          </p:cNvPr>
          <p:cNvSpPr/>
          <p:nvPr/>
        </p:nvSpPr>
        <p:spPr>
          <a:xfrm>
            <a:off x="11097690" y="5902325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7">
            <a:extLst>
              <a:ext uri="{FF2B5EF4-FFF2-40B4-BE49-F238E27FC236}">
                <a16:creationId xmlns:a16="http://schemas.microsoft.com/office/drawing/2014/main" id="{97817544-B08E-DDE6-F87C-6476C06988C4}"/>
              </a:ext>
            </a:extLst>
          </p:cNvPr>
          <p:cNvSpPr/>
          <p:nvPr/>
        </p:nvSpPr>
        <p:spPr>
          <a:xfrm>
            <a:off x="212206" y="5950753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oogle Shape;2242;p58">
            <a:extLst>
              <a:ext uri="{FF2B5EF4-FFF2-40B4-BE49-F238E27FC236}">
                <a16:creationId xmlns:a16="http://schemas.microsoft.com/office/drawing/2014/main" id="{DE6313C7-7AE2-E01F-6DC7-EBC02B3CFCAD}"/>
              </a:ext>
            </a:extLst>
          </p:cNvPr>
          <p:cNvGrpSpPr/>
          <p:nvPr/>
        </p:nvGrpSpPr>
        <p:grpSpPr>
          <a:xfrm>
            <a:off x="10476451" y="49853"/>
            <a:ext cx="197334" cy="243758"/>
            <a:chOff x="5803200" y="3023808"/>
            <a:chExt cx="96775" cy="117900"/>
          </a:xfrm>
        </p:grpSpPr>
        <p:sp>
          <p:nvSpPr>
            <p:cNvPr id="22" name="Google Shape;2243;p58">
              <a:extLst>
                <a:ext uri="{FF2B5EF4-FFF2-40B4-BE49-F238E27FC236}">
                  <a16:creationId xmlns:a16="http://schemas.microsoft.com/office/drawing/2014/main" id="{A0D9D667-5246-567E-0040-444E299C729D}"/>
                </a:ext>
              </a:extLst>
            </p:cNvPr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Google Shape;2244;p58">
              <a:extLst>
                <a:ext uri="{FF2B5EF4-FFF2-40B4-BE49-F238E27FC236}">
                  <a16:creationId xmlns:a16="http://schemas.microsoft.com/office/drawing/2014/main" id="{076014C3-61F2-FDEF-4477-3E3F256FB425}"/>
                </a:ext>
              </a:extLst>
            </p:cNvPr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Google Shape;2245;p58">
              <a:extLst>
                <a:ext uri="{FF2B5EF4-FFF2-40B4-BE49-F238E27FC236}">
                  <a16:creationId xmlns:a16="http://schemas.microsoft.com/office/drawing/2014/main" id="{2CE7BB31-1FCB-59D7-56B1-7B26C2ACEE3C}"/>
                </a:ext>
              </a:extLst>
            </p:cNvPr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5D4FDAE9-D5C1-18BB-0DEF-0224F4092CF1}"/>
              </a:ext>
            </a:extLst>
          </p:cNvPr>
          <p:cNvSpPr txBox="1"/>
          <p:nvPr/>
        </p:nvSpPr>
        <p:spPr>
          <a:xfrm>
            <a:off x="1365475" y="753196"/>
            <a:ext cx="338602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866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 3.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đồ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55" name="Đáp án đúng">
            <a:extLst>
              <a:ext uri="{FF2B5EF4-FFF2-40B4-BE49-F238E27FC236}">
                <a16:creationId xmlns:a16="http://schemas.microsoft.com/office/drawing/2014/main" id="{4A0F5E2B-10CE-14CD-0DC0-EFAA00F731AB}"/>
              </a:ext>
            </a:extLst>
          </p:cNvPr>
          <p:cNvSpPr/>
          <p:nvPr/>
        </p:nvSpPr>
        <p:spPr>
          <a:xfrm>
            <a:off x="3717613" y="5158751"/>
            <a:ext cx="1494232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B. 292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Đáp án sai 1">
            <a:extLst>
              <a:ext uri="{FF2B5EF4-FFF2-40B4-BE49-F238E27FC236}">
                <a16:creationId xmlns:a16="http://schemas.microsoft.com/office/drawing/2014/main" id="{DCD4A72A-C373-B6F8-04C4-84EF3DA6F777}"/>
              </a:ext>
            </a:extLst>
          </p:cNvPr>
          <p:cNvSpPr/>
          <p:nvPr/>
        </p:nvSpPr>
        <p:spPr>
          <a:xfrm>
            <a:off x="1387858" y="5171678"/>
            <a:ext cx="1497939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A. 290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id="{55E5C847-2079-A978-7C32-A9681CA1CBC1}"/>
              </a:ext>
            </a:extLst>
          </p:cNvPr>
          <p:cNvSpPr/>
          <p:nvPr/>
        </p:nvSpPr>
        <p:spPr>
          <a:xfrm>
            <a:off x="6092974" y="5184604"/>
            <a:ext cx="1494233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C. 294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Đáp án sai 3">
            <a:extLst>
              <a:ext uri="{FF2B5EF4-FFF2-40B4-BE49-F238E27FC236}">
                <a16:creationId xmlns:a16="http://schemas.microsoft.com/office/drawing/2014/main" id="{FE0AFFF3-B4CE-0331-A1F5-9C0201E362B2}"/>
              </a:ext>
            </a:extLst>
          </p:cNvPr>
          <p:cNvSpPr/>
          <p:nvPr/>
        </p:nvSpPr>
        <p:spPr>
          <a:xfrm>
            <a:off x="8619164" y="5171678"/>
            <a:ext cx="1494233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D. 296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D23B4E3A-4365-BA02-FDEA-A6B79DC4D3B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020690" y="5073522"/>
            <a:ext cx="852783" cy="742265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031D2EB4-3F9A-1A02-9E98-E20E1BCFEB6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558968" y="5142535"/>
            <a:ext cx="849861" cy="757147"/>
          </a:xfrm>
          <a:prstGeom prst="rect">
            <a:avLst/>
          </a:prstGeom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id="{19DEDD39-DBA3-6FEE-D02F-B1035145C6A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805186" y="5171677"/>
            <a:ext cx="849861" cy="757147"/>
          </a:xfrm>
          <a:prstGeom prst="rect">
            <a:avLst/>
          </a:prstGeom>
        </p:spPr>
      </p:pic>
      <p:pic>
        <p:nvPicPr>
          <p:cNvPr id="62" name="Picture 10">
            <a:extLst>
              <a:ext uri="{FF2B5EF4-FFF2-40B4-BE49-F238E27FC236}">
                <a16:creationId xmlns:a16="http://schemas.microsoft.com/office/drawing/2014/main" id="{0FCD0398-7FE1-ACE8-34AD-44EA17086F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630980" y="5158751"/>
            <a:ext cx="849861" cy="757147"/>
          </a:xfrm>
          <a:prstGeom prst="rect">
            <a:avLst/>
          </a:prstGeom>
        </p:spPr>
      </p:pic>
      <p:pic>
        <p:nvPicPr>
          <p:cNvPr id="6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901B5586-BDA6-B14A-D4B1-9642243DF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8514122" y="-1134152"/>
            <a:ext cx="649617" cy="649617"/>
          </a:xfrm>
          <a:prstGeom prst="rect">
            <a:avLst/>
          </a:prstGeom>
        </p:spPr>
      </p:pic>
      <p:pic>
        <p:nvPicPr>
          <p:cNvPr id="6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ED0F008E-49FB-A14E-EBB6-79BBF46170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0282726" y="-1134152"/>
            <a:ext cx="649617" cy="649617"/>
          </a:xfrm>
          <a:prstGeom prst="rect">
            <a:avLst/>
          </a:prstGeom>
        </p:spPr>
      </p:pic>
      <p:pic>
        <p:nvPicPr>
          <p:cNvPr id="6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B03E45D2-7356-C4BE-6B75-678B69343E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0270644" y="-1099769"/>
            <a:ext cx="649617" cy="649617"/>
          </a:xfrm>
          <a:prstGeom prst="rect">
            <a:avLst/>
          </a:prstGeom>
        </p:spPr>
      </p:pic>
      <p:pic>
        <p:nvPicPr>
          <p:cNvPr id="66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E248C5DA-1EBA-8404-10AC-35726E7856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0276686" y="-1129305"/>
            <a:ext cx="649617" cy="649617"/>
          </a:xfrm>
          <a:prstGeom prst="rect">
            <a:avLst/>
          </a:prstGeom>
        </p:spPr>
      </p:pic>
      <p:pic>
        <p:nvPicPr>
          <p:cNvPr id="67" name="Picture 66" descr="Cho biểu đồ:Số lượng trà sữa bán được trong 1 tuần là bao nhiêu? (ảnh 1)">
            <a:extLst>
              <a:ext uri="{FF2B5EF4-FFF2-40B4-BE49-F238E27FC236}">
                <a16:creationId xmlns:a16="http://schemas.microsoft.com/office/drawing/2014/main" id="{910D3812-8789-0FCC-28DF-1BCE953E8CA9}"/>
              </a:ext>
            </a:extLst>
          </p:cNvPr>
          <p:cNvPicPr/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" t="2661" r="1840" b="4185"/>
          <a:stretch/>
        </p:blipFill>
        <p:spPr bwMode="auto">
          <a:xfrm>
            <a:off x="3046988" y="1228701"/>
            <a:ext cx="5906826" cy="343237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38042A2F-1D00-1E08-92CD-A9E0789269F4}"/>
              </a:ext>
            </a:extLst>
          </p:cNvPr>
          <p:cNvSpPr txBox="1"/>
          <p:nvPr/>
        </p:nvSpPr>
        <p:spPr>
          <a:xfrm>
            <a:off x="1811036" y="4633283"/>
            <a:ext cx="830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95"/>
            <a:r>
              <a:rPr lang="fr-FR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Số</a:t>
            </a:r>
            <a:r>
              <a:rPr lang="fr-FR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lượng</a:t>
            </a:r>
            <a:r>
              <a:rPr lang="fr-FR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trà</a:t>
            </a:r>
            <a:r>
              <a:rPr lang="fr-FR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sữa</a:t>
            </a:r>
            <a:r>
              <a:rPr lang="fr-FR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bán</a:t>
            </a:r>
            <a:r>
              <a:rPr lang="fr-FR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được</a:t>
            </a:r>
            <a:r>
              <a:rPr lang="fr-FR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fr-FR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trong</a:t>
            </a:r>
            <a:r>
              <a:rPr lang="fr-FR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1 </a:t>
            </a:r>
            <a:r>
              <a:rPr lang="fr-FR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tuần</a:t>
            </a:r>
            <a:r>
              <a:rPr lang="fr-FR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là bao </a:t>
            </a:r>
            <a:r>
              <a:rPr lang="fr-FR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nhiêu</a:t>
            </a:r>
            <a:r>
              <a:rPr lang="fr-FR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?</a:t>
            </a:r>
            <a:endParaRPr lang="en-US" sz="2400" i="1" dirty="0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862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54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E55C3C-7C97-B3FB-24EB-8BFCACC5E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E88EED-FFE5-311A-D382-9F655C057787}"/>
              </a:ext>
            </a:extLst>
          </p:cNvPr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252DE89-7C27-3AAE-694E-F63537869EFE}"/>
              </a:ext>
            </a:extLst>
          </p:cNvPr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FAD6232-C22E-1E05-8F26-CFFAA7FEDFCE}"/>
              </a:ext>
            </a:extLst>
          </p:cNvPr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F3FE18F-A70E-2B52-9A46-0FB4AAD7712D}"/>
              </a:ext>
            </a:extLst>
          </p:cNvPr>
          <p:cNvGrpSpPr/>
          <p:nvPr/>
        </p:nvGrpSpPr>
        <p:grpSpPr>
          <a:xfrm>
            <a:off x="685800" y="486289"/>
            <a:ext cx="10820400" cy="5901427"/>
            <a:chOff x="0" y="0"/>
            <a:chExt cx="4274726" cy="1464029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15CD3DF-C713-634E-E262-FCDA8D6486E3}"/>
                </a:ext>
              </a:extLst>
            </p:cNvPr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8EB7E015-74A5-7193-9864-4CE54D2DEEEA}"/>
                </a:ext>
              </a:extLst>
            </p:cNvPr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Freeform 40">
            <a:extLst>
              <a:ext uri="{FF2B5EF4-FFF2-40B4-BE49-F238E27FC236}">
                <a16:creationId xmlns:a16="http://schemas.microsoft.com/office/drawing/2014/main" id="{58F63F21-D38D-76A6-F51D-7D0DB4675C0C}"/>
              </a:ext>
            </a:extLst>
          </p:cNvPr>
          <p:cNvSpPr/>
          <p:nvPr/>
        </p:nvSpPr>
        <p:spPr>
          <a:xfrm>
            <a:off x="209340" y="183106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9B457E05-8D8F-01B3-6552-1759F4C2A4C4}"/>
              </a:ext>
            </a:extLst>
          </p:cNvPr>
          <p:cNvSpPr/>
          <p:nvPr/>
        </p:nvSpPr>
        <p:spPr>
          <a:xfrm>
            <a:off x="515109" y="486288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hlinkClick r:id="rId12" action="ppaction://hlinksldjump"/>
            <a:extLst>
              <a:ext uri="{FF2B5EF4-FFF2-40B4-BE49-F238E27FC236}">
                <a16:creationId xmlns:a16="http://schemas.microsoft.com/office/drawing/2014/main" id="{CB9FA7B8-7761-EAD1-841D-690F2DA669D9}"/>
              </a:ext>
            </a:extLst>
          </p:cNvPr>
          <p:cNvSpPr/>
          <p:nvPr/>
        </p:nvSpPr>
        <p:spPr>
          <a:xfrm flipV="1">
            <a:off x="10692121" y="311003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D069E543-6DCA-52C7-75EB-22C2235142E6}"/>
              </a:ext>
            </a:extLst>
          </p:cNvPr>
          <p:cNvSpPr/>
          <p:nvPr/>
        </p:nvSpPr>
        <p:spPr>
          <a:xfrm>
            <a:off x="10868576" y="5798642"/>
            <a:ext cx="1169533" cy="114614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7" name="Google Shape;2242;p58">
            <a:extLst>
              <a:ext uri="{FF2B5EF4-FFF2-40B4-BE49-F238E27FC236}">
                <a16:creationId xmlns:a16="http://schemas.microsoft.com/office/drawing/2014/main" id="{E0B8747B-1C95-2C42-59B6-442AB36192DE}"/>
              </a:ext>
            </a:extLst>
          </p:cNvPr>
          <p:cNvGrpSpPr/>
          <p:nvPr/>
        </p:nvGrpSpPr>
        <p:grpSpPr>
          <a:xfrm>
            <a:off x="10476451" y="49853"/>
            <a:ext cx="197334" cy="243758"/>
            <a:chOff x="5803200" y="3023808"/>
            <a:chExt cx="96775" cy="117900"/>
          </a:xfrm>
        </p:grpSpPr>
        <p:sp>
          <p:nvSpPr>
            <p:cNvPr id="78" name="Google Shape;2243;p58">
              <a:extLst>
                <a:ext uri="{FF2B5EF4-FFF2-40B4-BE49-F238E27FC236}">
                  <a16:creationId xmlns:a16="http://schemas.microsoft.com/office/drawing/2014/main" id="{C7088935-A101-74C0-9F2D-3216EF5CE6C4}"/>
                </a:ext>
              </a:extLst>
            </p:cNvPr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9" name="Google Shape;2244;p58">
              <a:extLst>
                <a:ext uri="{FF2B5EF4-FFF2-40B4-BE49-F238E27FC236}">
                  <a16:creationId xmlns:a16="http://schemas.microsoft.com/office/drawing/2014/main" id="{17EB4D3A-B163-713E-EC36-3E735B2FA60C}"/>
                </a:ext>
              </a:extLst>
            </p:cNvPr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0" name="Google Shape;2245;p58">
              <a:extLst>
                <a:ext uri="{FF2B5EF4-FFF2-40B4-BE49-F238E27FC236}">
                  <a16:creationId xmlns:a16="http://schemas.microsoft.com/office/drawing/2014/main" id="{1BA7C8D5-0FB6-E494-0F6F-A3EB48B0F507}"/>
                </a:ext>
              </a:extLst>
            </p:cNvPr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B4AB289C-EB80-541F-B4A1-E7FBA456CDB9}"/>
              </a:ext>
            </a:extLst>
          </p:cNvPr>
          <p:cNvSpPr txBox="1"/>
          <p:nvPr/>
        </p:nvSpPr>
        <p:spPr>
          <a:xfrm>
            <a:off x="1620161" y="458544"/>
            <a:ext cx="9564487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866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 4.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đồ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82" name="Đáp án đúng">
            <a:extLst>
              <a:ext uri="{FF2B5EF4-FFF2-40B4-BE49-F238E27FC236}">
                <a16:creationId xmlns:a16="http://schemas.microsoft.com/office/drawing/2014/main" id="{DD5ADCCD-8EB7-292A-3B81-D6939C0A3B1D}"/>
              </a:ext>
            </a:extLst>
          </p:cNvPr>
          <p:cNvSpPr/>
          <p:nvPr/>
        </p:nvSpPr>
        <p:spPr>
          <a:xfrm>
            <a:off x="7430731" y="1526825"/>
            <a:ext cx="2616911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A. Tháng 1, 2, 3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3" name="Đáp án sai 1">
            <a:extLst>
              <a:ext uri="{FF2B5EF4-FFF2-40B4-BE49-F238E27FC236}">
                <a16:creationId xmlns:a16="http://schemas.microsoft.com/office/drawing/2014/main" id="{93A2F627-9324-EF17-D52C-6688177B9878}"/>
              </a:ext>
            </a:extLst>
          </p:cNvPr>
          <p:cNvSpPr/>
          <p:nvPr/>
        </p:nvSpPr>
        <p:spPr>
          <a:xfrm>
            <a:off x="7430731" y="2458691"/>
            <a:ext cx="2980940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B. Tháng 10, 11, 12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4" name="Đáp án sai 2">
            <a:extLst>
              <a:ext uri="{FF2B5EF4-FFF2-40B4-BE49-F238E27FC236}">
                <a16:creationId xmlns:a16="http://schemas.microsoft.com/office/drawing/2014/main" id="{BFFD32B8-069D-1B9D-9B25-24DA494C980F}"/>
              </a:ext>
            </a:extLst>
          </p:cNvPr>
          <p:cNvSpPr/>
          <p:nvPr/>
        </p:nvSpPr>
        <p:spPr>
          <a:xfrm>
            <a:off x="7430731" y="3382017"/>
            <a:ext cx="2616911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C. Tháng 1, 2, 12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5" name="Đáp án sai 3">
            <a:extLst>
              <a:ext uri="{FF2B5EF4-FFF2-40B4-BE49-F238E27FC236}">
                <a16:creationId xmlns:a16="http://schemas.microsoft.com/office/drawing/2014/main" id="{07FB6189-58BF-2A9E-BA1F-B682B482F00F}"/>
              </a:ext>
            </a:extLst>
          </p:cNvPr>
          <p:cNvSpPr/>
          <p:nvPr/>
        </p:nvSpPr>
        <p:spPr>
          <a:xfrm>
            <a:off x="7430731" y="4254847"/>
            <a:ext cx="2616911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D. Tháng 2, 3, 12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6" name="Picture 5">
            <a:extLst>
              <a:ext uri="{FF2B5EF4-FFF2-40B4-BE49-F238E27FC236}">
                <a16:creationId xmlns:a16="http://schemas.microsoft.com/office/drawing/2014/main" id="{BB78B32B-9B6A-576B-DBB3-AF72235CB6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985280" y="1409382"/>
            <a:ext cx="852783" cy="742265"/>
          </a:xfrm>
          <a:prstGeom prst="rect">
            <a:avLst/>
          </a:prstGeom>
        </p:spPr>
      </p:pic>
      <p:pic>
        <p:nvPicPr>
          <p:cNvPr id="87" name="Picture 10">
            <a:extLst>
              <a:ext uri="{FF2B5EF4-FFF2-40B4-BE49-F238E27FC236}">
                <a16:creationId xmlns:a16="http://schemas.microsoft.com/office/drawing/2014/main" id="{D6278E8A-9356-0A4E-3436-B9F0516C7A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61821" y="3399424"/>
            <a:ext cx="849861" cy="757147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8839F7EA-F000-98D6-B3AC-3E2EB5ECC3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27060" y="4280405"/>
            <a:ext cx="849861" cy="757147"/>
          </a:xfrm>
          <a:prstGeom prst="rect">
            <a:avLst/>
          </a:prstGeom>
        </p:spPr>
      </p:pic>
      <p:pic>
        <p:nvPicPr>
          <p:cNvPr id="89" name="Picture 10">
            <a:extLst>
              <a:ext uri="{FF2B5EF4-FFF2-40B4-BE49-F238E27FC236}">
                <a16:creationId xmlns:a16="http://schemas.microsoft.com/office/drawing/2014/main" id="{C55E2A9B-DBA7-0AC1-9D95-E483634E80D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988202" y="2445764"/>
            <a:ext cx="849861" cy="757147"/>
          </a:xfrm>
          <a:prstGeom prst="rect">
            <a:avLst/>
          </a:prstGeom>
        </p:spPr>
      </p:pic>
      <p:pic>
        <p:nvPicPr>
          <p:cNvPr id="90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1BAA9CC3-7A37-DEF5-E452-DE891B2181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8205786" y="-1019116"/>
            <a:ext cx="649617" cy="649617"/>
          </a:xfrm>
          <a:prstGeom prst="rect">
            <a:avLst/>
          </a:prstGeom>
        </p:spPr>
      </p:pic>
      <p:pic>
        <p:nvPicPr>
          <p:cNvPr id="91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FCBE5563-316C-C55B-2F27-30710758E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9968350" y="-1014270"/>
            <a:ext cx="649617" cy="649617"/>
          </a:xfrm>
          <a:prstGeom prst="rect">
            <a:avLst/>
          </a:prstGeom>
        </p:spPr>
      </p:pic>
      <p:pic>
        <p:nvPicPr>
          <p:cNvPr id="92" name="Picture 91" descr="Cho biểu đồ:Tìm 3 tháng khô hạn nhất ở Cần Thơ. (ảnh 1)">
            <a:extLst>
              <a:ext uri="{FF2B5EF4-FFF2-40B4-BE49-F238E27FC236}">
                <a16:creationId xmlns:a16="http://schemas.microsoft.com/office/drawing/2014/main" id="{A5E807D3-6292-1469-548D-693807E9D734}"/>
              </a:ext>
            </a:extLst>
          </p:cNvPr>
          <p:cNvPicPr/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6" t="2643" r="994" b="3692"/>
          <a:stretch/>
        </p:blipFill>
        <p:spPr bwMode="auto">
          <a:xfrm>
            <a:off x="1494844" y="1220099"/>
            <a:ext cx="5727465" cy="369414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96C2C5C2-47F0-AE66-FCF4-0A96189BC767}"/>
              </a:ext>
            </a:extLst>
          </p:cNvPr>
          <p:cNvSpPr txBox="1"/>
          <p:nvPr/>
        </p:nvSpPr>
        <p:spPr>
          <a:xfrm>
            <a:off x="1234949" y="4986141"/>
            <a:ext cx="666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95"/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3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khô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hạn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nhất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Cần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88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35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62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  <p:bldLst>
      <p:bldP spid="81" grpId="0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E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934DE2-409D-7966-2160-7C3F321BB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4225327-0E7C-1D99-F1B8-A6BFCF2ADE63}"/>
              </a:ext>
            </a:extLst>
          </p:cNvPr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1A3175C-7650-300E-0D61-02367A56855D}"/>
              </a:ext>
            </a:extLst>
          </p:cNvPr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EE28451-F9FF-A417-54A3-CA8FB3BF856A}"/>
              </a:ext>
            </a:extLst>
          </p:cNvPr>
          <p:cNvSpPr/>
          <p:nvPr/>
        </p:nvSpPr>
        <p:spPr>
          <a:xfrm rot="2102414">
            <a:off x="10254838" y="4870731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A1DBB45-9683-21DB-D53D-30ED04FDFDB5}"/>
              </a:ext>
            </a:extLst>
          </p:cNvPr>
          <p:cNvSpPr/>
          <p:nvPr/>
        </p:nvSpPr>
        <p:spPr>
          <a:xfrm>
            <a:off x="685800" y="527319"/>
            <a:ext cx="10820400" cy="5860397"/>
          </a:xfrm>
          <a:custGeom>
            <a:avLst/>
            <a:gdLst/>
            <a:ahLst/>
            <a:cxnLst/>
            <a:rect l="l" t="t" r="r" b="b"/>
            <a:pathLst>
              <a:path w="4274726" h="1464029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1416330"/>
                </a:lnTo>
                <a:cubicBezTo>
                  <a:pt x="4274726" y="1428981"/>
                  <a:pt x="4269700" y="1441113"/>
                  <a:pt x="4260755" y="1450059"/>
                </a:cubicBezTo>
                <a:cubicBezTo>
                  <a:pt x="4251809" y="1459004"/>
                  <a:pt x="4239677" y="1464029"/>
                  <a:pt x="4227026" y="1464029"/>
                </a:cubicBezTo>
                <a:lnTo>
                  <a:pt x="47700" y="1464029"/>
                </a:lnTo>
                <a:cubicBezTo>
                  <a:pt x="35049" y="1464029"/>
                  <a:pt x="22916" y="1459004"/>
                  <a:pt x="13971" y="1450059"/>
                </a:cubicBezTo>
                <a:cubicBezTo>
                  <a:pt x="5025" y="1441113"/>
                  <a:pt x="0" y="1428981"/>
                  <a:pt x="0" y="1416330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rgbClr val="FFFFFF"/>
          </a:solidFill>
          <a:ln w="333375" cap="rnd">
            <a:solidFill>
              <a:srgbClr val="99FF99"/>
            </a:solidFill>
            <a:prstDash val="solid"/>
            <a:round/>
          </a:ln>
        </p:spPr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CE53E43-481E-0A29-0471-D3F03C596E27}"/>
              </a:ext>
            </a:extLst>
          </p:cNvPr>
          <p:cNvSpPr txBox="1"/>
          <p:nvPr/>
        </p:nvSpPr>
        <p:spPr>
          <a:xfrm>
            <a:off x="685800" y="2760399"/>
            <a:ext cx="10820400" cy="362731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defRPr/>
            </a:pPr>
            <a:endParaRPr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Freeform 40">
            <a:hlinkClick r:id="rId10" action="ppaction://hlinksldjump"/>
            <a:extLst>
              <a:ext uri="{FF2B5EF4-FFF2-40B4-BE49-F238E27FC236}">
                <a16:creationId xmlns:a16="http://schemas.microsoft.com/office/drawing/2014/main" id="{74739A99-586A-ED02-3FB4-41C5A72CADD7}"/>
              </a:ext>
            </a:extLst>
          </p:cNvPr>
          <p:cNvSpPr/>
          <p:nvPr/>
        </p:nvSpPr>
        <p:spPr>
          <a:xfrm flipV="1">
            <a:off x="10723829" y="311003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>
            <a:extLst>
              <a:ext uri="{FF2B5EF4-FFF2-40B4-BE49-F238E27FC236}">
                <a16:creationId xmlns:a16="http://schemas.microsoft.com/office/drawing/2014/main" id="{85F1F3D1-6680-5962-289E-EFA9498BC2C5}"/>
              </a:ext>
            </a:extLst>
          </p:cNvPr>
          <p:cNvSpPr/>
          <p:nvPr/>
        </p:nvSpPr>
        <p:spPr>
          <a:xfrm>
            <a:off x="5030685" y="602349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C9B0E5EF-312E-BCA8-2B90-5B839F31ACAF}"/>
              </a:ext>
            </a:extLst>
          </p:cNvPr>
          <p:cNvSpPr/>
          <p:nvPr/>
        </p:nvSpPr>
        <p:spPr>
          <a:xfrm>
            <a:off x="434656" y="1957432"/>
            <a:ext cx="546426" cy="535498"/>
          </a:xfrm>
          <a:custGeom>
            <a:avLst/>
            <a:gdLst/>
            <a:ahLst/>
            <a:cxnLst/>
            <a:rect l="l" t="t" r="r" b="b"/>
            <a:pathLst>
              <a:path w="819639" h="803247">
                <a:moveTo>
                  <a:pt x="0" y="0"/>
                </a:moveTo>
                <a:lnTo>
                  <a:pt x="819640" y="0"/>
                </a:lnTo>
                <a:lnTo>
                  <a:pt x="819640" y="803246"/>
                </a:lnTo>
                <a:lnTo>
                  <a:pt x="0" y="8032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3E803EDD-01B4-E186-2794-03BCB2A17AB9}"/>
              </a:ext>
            </a:extLst>
          </p:cNvPr>
          <p:cNvSpPr/>
          <p:nvPr/>
        </p:nvSpPr>
        <p:spPr>
          <a:xfrm>
            <a:off x="164062" y="527318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1" y="0"/>
                </a:lnTo>
                <a:lnTo>
                  <a:pt x="1225531" y="1201019"/>
                </a:lnTo>
                <a:lnTo>
                  <a:pt x="0" y="120101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>
            <a:extLst>
              <a:ext uri="{FF2B5EF4-FFF2-40B4-BE49-F238E27FC236}">
                <a16:creationId xmlns:a16="http://schemas.microsoft.com/office/drawing/2014/main" id="{65B3B5DD-4EFF-B833-3F9B-399A14561D46}"/>
              </a:ext>
            </a:extLst>
          </p:cNvPr>
          <p:cNvSpPr/>
          <p:nvPr/>
        </p:nvSpPr>
        <p:spPr>
          <a:xfrm>
            <a:off x="11097690" y="5902325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7">
            <a:extLst>
              <a:ext uri="{FF2B5EF4-FFF2-40B4-BE49-F238E27FC236}">
                <a16:creationId xmlns:a16="http://schemas.microsoft.com/office/drawing/2014/main" id="{EDD38DF2-E4D2-801C-E84C-1212ED1330E7}"/>
              </a:ext>
            </a:extLst>
          </p:cNvPr>
          <p:cNvSpPr/>
          <p:nvPr/>
        </p:nvSpPr>
        <p:spPr>
          <a:xfrm>
            <a:off x="212206" y="5950753"/>
            <a:ext cx="817020" cy="80068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oogle Shape;2242;p58">
            <a:extLst>
              <a:ext uri="{FF2B5EF4-FFF2-40B4-BE49-F238E27FC236}">
                <a16:creationId xmlns:a16="http://schemas.microsoft.com/office/drawing/2014/main" id="{7564E496-8DB5-526E-0028-F9F06472AB42}"/>
              </a:ext>
            </a:extLst>
          </p:cNvPr>
          <p:cNvGrpSpPr/>
          <p:nvPr/>
        </p:nvGrpSpPr>
        <p:grpSpPr>
          <a:xfrm>
            <a:off x="10476451" y="49853"/>
            <a:ext cx="197334" cy="243758"/>
            <a:chOff x="5803200" y="3023808"/>
            <a:chExt cx="96775" cy="117900"/>
          </a:xfrm>
        </p:grpSpPr>
        <p:sp>
          <p:nvSpPr>
            <p:cNvPr id="22" name="Google Shape;2243;p58">
              <a:extLst>
                <a:ext uri="{FF2B5EF4-FFF2-40B4-BE49-F238E27FC236}">
                  <a16:creationId xmlns:a16="http://schemas.microsoft.com/office/drawing/2014/main" id="{6D4F8083-DF3C-7EC0-04FF-10F009ECDA18}"/>
                </a:ext>
              </a:extLst>
            </p:cNvPr>
            <p:cNvSpPr/>
            <p:nvPr/>
          </p:nvSpPr>
          <p:spPr>
            <a:xfrm>
              <a:off x="5803200" y="3050713"/>
              <a:ext cx="86375" cy="64225"/>
            </a:xfrm>
            <a:custGeom>
              <a:avLst/>
              <a:gdLst/>
              <a:ahLst/>
              <a:cxnLst/>
              <a:rect l="l" t="t" r="r" b="b"/>
              <a:pathLst>
                <a:path w="3455" h="2569" fill="none" extrusionOk="0">
                  <a:moveTo>
                    <a:pt x="0" y="0"/>
                  </a:moveTo>
                  <a:cubicBezTo>
                    <a:pt x="1152" y="859"/>
                    <a:pt x="2304" y="1714"/>
                    <a:pt x="3455" y="2568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Google Shape;2244;p58">
              <a:extLst>
                <a:ext uri="{FF2B5EF4-FFF2-40B4-BE49-F238E27FC236}">
                  <a16:creationId xmlns:a16="http://schemas.microsoft.com/office/drawing/2014/main" id="{42D7967D-D2C9-36AC-84CB-E796D2D42E5A}"/>
                </a:ext>
              </a:extLst>
            </p:cNvPr>
            <p:cNvSpPr/>
            <p:nvPr/>
          </p:nvSpPr>
          <p:spPr>
            <a:xfrm>
              <a:off x="5805425" y="3040463"/>
              <a:ext cx="94550" cy="73375"/>
            </a:xfrm>
            <a:custGeom>
              <a:avLst/>
              <a:gdLst/>
              <a:ahLst/>
              <a:cxnLst/>
              <a:rect l="l" t="t" r="r" b="b"/>
              <a:pathLst>
                <a:path w="3782" h="2935" fill="none" extrusionOk="0">
                  <a:moveTo>
                    <a:pt x="0" y="2935"/>
                  </a:moveTo>
                  <a:cubicBezTo>
                    <a:pt x="1298" y="2005"/>
                    <a:pt x="2559" y="1024"/>
                    <a:pt x="3781" y="0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Google Shape;2245;p58">
              <a:extLst>
                <a:ext uri="{FF2B5EF4-FFF2-40B4-BE49-F238E27FC236}">
                  <a16:creationId xmlns:a16="http://schemas.microsoft.com/office/drawing/2014/main" id="{65269A6A-7ECD-7290-123D-38E73C9B4039}"/>
                </a:ext>
              </a:extLst>
            </p:cNvPr>
            <p:cNvSpPr/>
            <p:nvPr/>
          </p:nvSpPr>
          <p:spPr>
            <a:xfrm>
              <a:off x="5841524" y="3023808"/>
              <a:ext cx="8456" cy="117900"/>
            </a:xfrm>
            <a:custGeom>
              <a:avLst/>
              <a:gdLst/>
              <a:ahLst/>
              <a:cxnLst/>
              <a:rect l="l" t="t" r="r" b="b"/>
              <a:pathLst>
                <a:path w="615" h="4716" fill="none" extrusionOk="0">
                  <a:moveTo>
                    <a:pt x="1" y="0"/>
                  </a:moveTo>
                  <a:cubicBezTo>
                    <a:pt x="369" y="1544"/>
                    <a:pt x="516" y="3134"/>
                    <a:pt x="431" y="4715"/>
                  </a:cubicBezTo>
                  <a:cubicBezTo>
                    <a:pt x="374" y="4535"/>
                    <a:pt x="454" y="4319"/>
                    <a:pt x="614" y="4215"/>
                  </a:cubicBezTo>
                </a:path>
              </a:pathLst>
            </a:custGeom>
            <a:noFill/>
            <a:ln w="19050" cap="rnd" cmpd="sng">
              <a:solidFill>
                <a:srgbClr val="193E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863" tIns="121863" rIns="121863" bIns="121863" anchor="ctr" anchorCtr="0">
              <a:noAutofit/>
            </a:bodyPr>
            <a:lstStyle/>
            <a:p>
              <a:pPr defTabSz="1218866">
                <a:buClr>
                  <a:srgbClr val="000000"/>
                </a:buClr>
                <a:defRPr/>
              </a:pPr>
              <a:endParaRPr sz="2400" kern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FB1D8CA4-F49F-4B36-ECDA-FD182B2AE9DF}"/>
              </a:ext>
            </a:extLst>
          </p:cNvPr>
          <p:cNvSpPr txBox="1"/>
          <p:nvPr/>
        </p:nvSpPr>
        <p:spPr>
          <a:xfrm>
            <a:off x="1365475" y="753195"/>
            <a:ext cx="5474615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8866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 5. 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Năm 2020, Việt Nam xuất khẩu (ước đạt) 6,15 triệu tấn gạo, thu được 3,07 tỉ đô la Mỹ. Biểu đồ hình quạt tròn ở Hình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bên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 biểu diễn khối lượng xuất khẩu của mỗi loại gạo trong tổng số gạo xuất khẩu (tính theo tỉ số phần trăm)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Số lượng xuất khẩu gạo trắng chiếm bao nhiêu phần trăm?</a:t>
            </a:r>
          </a:p>
        </p:txBody>
      </p:sp>
      <p:sp>
        <p:nvSpPr>
          <p:cNvPr id="55" name="Đáp án đúng">
            <a:extLst>
              <a:ext uri="{FF2B5EF4-FFF2-40B4-BE49-F238E27FC236}">
                <a16:creationId xmlns:a16="http://schemas.microsoft.com/office/drawing/2014/main" id="{33E1AD31-0DE2-0170-2513-60689EEEC737}"/>
              </a:ext>
            </a:extLst>
          </p:cNvPr>
          <p:cNvSpPr/>
          <p:nvPr/>
        </p:nvSpPr>
        <p:spPr>
          <a:xfrm>
            <a:off x="3724037" y="5013762"/>
            <a:ext cx="1494232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B. 45,2%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Đáp án sai 1">
            <a:extLst>
              <a:ext uri="{FF2B5EF4-FFF2-40B4-BE49-F238E27FC236}">
                <a16:creationId xmlns:a16="http://schemas.microsoft.com/office/drawing/2014/main" id="{65734410-961F-2A8B-ADAA-3D2B1444836C}"/>
              </a:ext>
            </a:extLst>
          </p:cNvPr>
          <p:cNvSpPr/>
          <p:nvPr/>
        </p:nvSpPr>
        <p:spPr>
          <a:xfrm>
            <a:off x="1394282" y="5026690"/>
            <a:ext cx="1497939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A. 19%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Đáp án sai 2">
            <a:extLst>
              <a:ext uri="{FF2B5EF4-FFF2-40B4-BE49-F238E27FC236}">
                <a16:creationId xmlns:a16="http://schemas.microsoft.com/office/drawing/2014/main" id="{89A4CD7C-D479-B7E9-946D-90C889D50AA1}"/>
              </a:ext>
            </a:extLst>
          </p:cNvPr>
          <p:cNvSpPr/>
          <p:nvPr/>
        </p:nvSpPr>
        <p:spPr>
          <a:xfrm>
            <a:off x="6099398" y="5039616"/>
            <a:ext cx="1494233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C. 9%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Đáp án sai 3">
            <a:extLst>
              <a:ext uri="{FF2B5EF4-FFF2-40B4-BE49-F238E27FC236}">
                <a16:creationId xmlns:a16="http://schemas.microsoft.com/office/drawing/2014/main" id="{767D4577-44DD-66D1-FAFF-24B81977C6D4}"/>
              </a:ext>
            </a:extLst>
          </p:cNvPr>
          <p:cNvSpPr/>
          <p:nvPr/>
        </p:nvSpPr>
        <p:spPr>
          <a:xfrm>
            <a:off x="8625588" y="5026690"/>
            <a:ext cx="1494233" cy="731294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49">
              <a:defRPr/>
            </a:pPr>
            <a:r>
              <a:rPr lang="en-US" sz="2400" kern="0" noProof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  <a:sym typeface="Arial"/>
              </a:rPr>
              <a:t>D. 26,8%</a:t>
            </a:r>
            <a:endParaRPr lang="vi-VN" sz="2400" kern="0" noProof="1">
              <a:solidFill>
                <a:prstClr val="black"/>
              </a:solidFill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9" name="Picture 5">
            <a:extLst>
              <a:ext uri="{FF2B5EF4-FFF2-40B4-BE49-F238E27FC236}">
                <a16:creationId xmlns:a16="http://schemas.microsoft.com/office/drawing/2014/main" id="{B3942BCC-E6BD-0C03-A968-E97E0462B7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027114" y="4928533"/>
            <a:ext cx="852783" cy="742265"/>
          </a:xfrm>
          <a:prstGeom prst="rect">
            <a:avLst/>
          </a:prstGeom>
        </p:spPr>
      </p:pic>
      <p:pic>
        <p:nvPicPr>
          <p:cNvPr id="60" name="Picture 10">
            <a:extLst>
              <a:ext uri="{FF2B5EF4-FFF2-40B4-BE49-F238E27FC236}">
                <a16:creationId xmlns:a16="http://schemas.microsoft.com/office/drawing/2014/main" id="{D12315A1-B948-54E0-49C8-C562D3C9AF9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565392" y="4997547"/>
            <a:ext cx="849861" cy="757147"/>
          </a:xfrm>
          <a:prstGeom prst="rect">
            <a:avLst/>
          </a:prstGeom>
        </p:spPr>
      </p:pic>
      <p:pic>
        <p:nvPicPr>
          <p:cNvPr id="61" name="Picture 10">
            <a:extLst>
              <a:ext uri="{FF2B5EF4-FFF2-40B4-BE49-F238E27FC236}">
                <a16:creationId xmlns:a16="http://schemas.microsoft.com/office/drawing/2014/main" id="{EFD3F047-51F7-01C1-4027-2FB59A8741D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811610" y="5026689"/>
            <a:ext cx="849861" cy="757147"/>
          </a:xfrm>
          <a:prstGeom prst="rect">
            <a:avLst/>
          </a:prstGeom>
        </p:spPr>
      </p:pic>
      <p:pic>
        <p:nvPicPr>
          <p:cNvPr id="62" name="Picture 10">
            <a:extLst>
              <a:ext uri="{FF2B5EF4-FFF2-40B4-BE49-F238E27FC236}">
                <a16:creationId xmlns:a16="http://schemas.microsoft.com/office/drawing/2014/main" id="{9818C2F3-1C9D-3258-98DF-5AEE4A09F8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637404" y="5013763"/>
            <a:ext cx="849861" cy="757147"/>
          </a:xfrm>
          <a:prstGeom prst="rect">
            <a:avLst/>
          </a:prstGeom>
        </p:spPr>
      </p:pic>
      <p:pic>
        <p:nvPicPr>
          <p:cNvPr id="63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A2829061-67AD-A7B2-31EF-189264907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8514122" y="-1134152"/>
            <a:ext cx="649617" cy="649617"/>
          </a:xfrm>
          <a:prstGeom prst="rect">
            <a:avLst/>
          </a:prstGeom>
        </p:spPr>
      </p:pic>
      <p:pic>
        <p:nvPicPr>
          <p:cNvPr id="64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EF254FAF-080E-C810-A8CC-54D5C1C988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0282726" y="-1134152"/>
            <a:ext cx="649617" cy="649617"/>
          </a:xfrm>
          <a:prstGeom prst="rect">
            <a:avLst/>
          </a:prstGeom>
        </p:spPr>
      </p:pic>
      <p:pic>
        <p:nvPicPr>
          <p:cNvPr id="65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9DA0303A-FE1E-588C-B912-750DECC554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0270644" y="-1099769"/>
            <a:ext cx="649617" cy="649617"/>
          </a:xfrm>
          <a:prstGeom prst="rect">
            <a:avLst/>
          </a:prstGeom>
        </p:spPr>
      </p:pic>
      <p:pic>
        <p:nvPicPr>
          <p:cNvPr id="66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31CEC7E9-7824-E0A0-55C0-12316C5EA9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10276686" y="-1129305"/>
            <a:ext cx="649617" cy="649617"/>
          </a:xfrm>
          <a:prstGeom prst="rect">
            <a:avLst/>
          </a:prstGeom>
        </p:spPr>
      </p:pic>
      <p:pic>
        <p:nvPicPr>
          <p:cNvPr id="2050" name="Picture 2" descr="Tính số lượng gạo trắng và số lượng gạo nếp được xuất khẩu năm 2020">
            <a:extLst>
              <a:ext uri="{FF2B5EF4-FFF2-40B4-BE49-F238E27FC236}">
                <a16:creationId xmlns:a16="http://schemas.microsoft.com/office/drawing/2014/main" id="{996E1E65-2D8F-CB9C-DF02-34591C659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926" y="914731"/>
            <a:ext cx="3428061" cy="36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97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62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62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  <p:bldLst>
      <p:bldP spid="54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870619"/>
            <a:ext cx="13808458" cy="1228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98" y="299630"/>
            <a:ext cx="11562804" cy="59348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167736" y="2278916"/>
            <a:ext cx="6186309" cy="2992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3:BIỂU ĐỒ 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QUẠT TRÒN</a:t>
            </a:r>
          </a:p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2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3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35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4048"/>
            <a:ext cx="12192000" cy="2663952"/>
          </a:xfrm>
          <a:prstGeom prst="rect">
            <a:avLst/>
          </a:prstGeom>
        </p:spPr>
      </p:pic>
      <p:sp>
        <p:nvSpPr>
          <p:cNvPr id="2" name="MH_Others_1"/>
          <p:cNvSpPr txBox="1"/>
          <p:nvPr>
            <p:custDataLst>
              <p:tags r:id="rId1"/>
            </p:custDataLst>
          </p:nvPr>
        </p:nvSpPr>
        <p:spPr>
          <a:xfrm rot="16200000">
            <a:off x="5786660" y="-1005604"/>
            <a:ext cx="830997" cy="3597835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NỘI DUNG</a:t>
            </a:r>
            <a:endParaRPr lang="zh-CN" altLang="en-US" sz="5400" b="1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MH_Number_1"/>
          <p:cNvSpPr/>
          <p:nvPr>
            <p:custDataLst>
              <p:tags r:id="rId2"/>
            </p:custDataLst>
          </p:nvPr>
        </p:nvSpPr>
        <p:spPr>
          <a:xfrm>
            <a:off x="2567148" y="1985126"/>
            <a:ext cx="472952" cy="472950"/>
          </a:xfrm>
          <a:prstGeom prst="ellipse">
            <a:avLst/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MH_Entry_1"/>
          <p:cNvSpPr/>
          <p:nvPr>
            <p:custDataLst>
              <p:tags r:id="rId3"/>
            </p:custDataLst>
          </p:nvPr>
        </p:nvSpPr>
        <p:spPr>
          <a:xfrm>
            <a:off x="3251094" y="1894359"/>
            <a:ext cx="7720827" cy="57355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spc="-3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BIỂU ĐỒ HÌNH QUẠT  TRÒN</a:t>
            </a:r>
            <a:endParaRPr lang="zh-CN" altLang="en-US" sz="3200" b="1" spc="-3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MH_Number_2"/>
          <p:cNvSpPr/>
          <p:nvPr>
            <p:custDataLst>
              <p:tags r:id="rId4"/>
            </p:custDataLst>
          </p:nvPr>
        </p:nvSpPr>
        <p:spPr>
          <a:xfrm>
            <a:off x="2593547" y="3556231"/>
            <a:ext cx="472952" cy="472950"/>
          </a:xfrm>
          <a:prstGeom prst="ellipse">
            <a:avLst/>
          </a:prstGeom>
          <a:solidFill>
            <a:schemeClr val="accent2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MH_Entry_2"/>
          <p:cNvSpPr/>
          <p:nvPr>
            <p:custDataLst>
              <p:tags r:id="rId5"/>
            </p:custDataLst>
          </p:nvPr>
        </p:nvSpPr>
        <p:spPr>
          <a:xfrm>
            <a:off x="3251094" y="3158751"/>
            <a:ext cx="8141898" cy="121373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altLang="zh-CN" sz="3200" b="1" spc="-3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PHÂN TÍCH VÀ XỬ LÍ DỮ LIỆU BIỂU DIỄN BẰNG BIỂU ĐỒ HÌNH QUẠT TRÒN</a:t>
            </a:r>
            <a:endParaRPr lang="zh-CN" altLang="en-US" sz="3200" b="1" spc="-3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30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753099"/>
            <a:ext cx="13808458" cy="16396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02041"/>
            <a:ext cx="10972799" cy="6255959"/>
          </a:xfrm>
          <a:prstGeom prst="rect">
            <a:avLst/>
          </a:prstGeom>
        </p:spPr>
      </p:pic>
      <p:sp>
        <p:nvSpPr>
          <p:cNvPr id="18" name="MH_Entry_1"/>
          <p:cNvSpPr/>
          <p:nvPr>
            <p:custDataLst>
              <p:tags r:id="rId1"/>
            </p:custDataLst>
          </p:nvPr>
        </p:nvSpPr>
        <p:spPr>
          <a:xfrm>
            <a:off x="1276853" y="3057797"/>
            <a:ext cx="7308794" cy="166885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BIỂU ĐỒ </a:t>
            </a:r>
          </a:p>
          <a:p>
            <a:pPr algn="ctr">
              <a:lnSpc>
                <a:spcPct val="130000"/>
              </a:lnSpc>
            </a:pPr>
            <a:r>
              <a:rPr lang="en-US" altLang="zh-CN" sz="44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HÌNH QUẠT  TRÒN</a:t>
            </a:r>
            <a:endParaRPr lang="zh-CN" altLang="en-US" sz="4400" b="1" spc="-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MH_Entry_1"/>
          <p:cNvSpPr/>
          <p:nvPr>
            <p:custDataLst>
              <p:tags r:id="rId2"/>
            </p:custDataLst>
          </p:nvPr>
        </p:nvSpPr>
        <p:spPr>
          <a:xfrm>
            <a:off x="4238638" y="2154311"/>
            <a:ext cx="1385225" cy="78861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01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9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Entry_1"/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lang="zh-CN" altLang="en-US" sz="3600" b="1" spc="-3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EEDC6A5-030F-4E69-AE37-E79BD19643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947" y="1431915"/>
            <a:ext cx="840608" cy="42843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CE79E87A-2ACE-40BF-900B-5FA7861DE55B}"/>
              </a:ext>
            </a:extLst>
          </p:cNvPr>
          <p:cNvSpPr txBox="1"/>
          <p:nvPr/>
        </p:nvSpPr>
        <p:spPr>
          <a:xfrm>
            <a:off x="1209244" y="1233070"/>
            <a:ext cx="9643635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7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17CD97-CB15-4B2D-9923-BA5C7D22D6BC}"/>
              </a:ext>
            </a:extLst>
          </p:cNvPr>
          <p:cNvSpPr txBox="1"/>
          <p:nvPr/>
        </p:nvSpPr>
        <p:spPr>
          <a:xfrm>
            <a:off x="745024" y="2631421"/>
            <a:ext cx="8504962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30B5D-8D39-4994-BA6E-D9BA7DC3BD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87" y="1220488"/>
            <a:ext cx="2667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3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EE614-B9D5-87AD-499C-B695F95B1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MH_Entry_1">
            <a:extLst>
              <a:ext uri="{FF2B5EF4-FFF2-40B4-BE49-F238E27FC236}">
                <a16:creationId xmlns:a16="http://schemas.microsoft.com/office/drawing/2014/main" id="{35E17D52-3D1B-7C7B-864A-4777C0AE87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lang="zh-CN" altLang="en-US" sz="3600" b="1" spc="-3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3EFA119-46FE-1A81-B2D3-446159E954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947" y="1431915"/>
            <a:ext cx="840608" cy="42843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AC7D496-9D1E-A78A-DB97-9BE9D51CD859}"/>
              </a:ext>
            </a:extLst>
          </p:cNvPr>
          <p:cNvSpPr txBox="1"/>
          <p:nvPr/>
        </p:nvSpPr>
        <p:spPr>
          <a:xfrm>
            <a:off x="1209244" y="1233070"/>
            <a:ext cx="9643635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7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41E33B6-D0A7-04EF-04E7-40C4798441AA}"/>
              </a:ext>
            </a:extLst>
          </p:cNvPr>
          <p:cNvSpPr txBox="1"/>
          <p:nvPr/>
        </p:nvSpPr>
        <p:spPr>
          <a:xfrm>
            <a:off x="876254" y="2124670"/>
            <a:ext cx="8504962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ADFC18-0254-49A4-916D-B38657FD127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81216" y="1733550"/>
            <a:ext cx="2667000" cy="33909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7C66DB4-06F5-AD9C-728F-3728A9ECBABA}"/>
              </a:ext>
            </a:extLst>
          </p:cNvPr>
          <p:cNvSpPr txBox="1"/>
          <p:nvPr/>
        </p:nvSpPr>
        <p:spPr>
          <a:xfrm>
            <a:off x="291947" y="3561795"/>
            <a:ext cx="141461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47FE4E8-613B-F875-BE35-8A3263A10AF0}"/>
                  </a:ext>
                </a:extLst>
              </p:cNvPr>
              <p:cNvSpPr txBox="1"/>
              <p:nvPr/>
            </p:nvSpPr>
            <p:spPr>
              <a:xfrm>
                <a:off x="876254" y="4274197"/>
                <a:ext cx="850496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22,5% HS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tốt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; 60% HS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khá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17,5% HS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mức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đạt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fontAlgn="base"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ghi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quạt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fontAlgn="base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22,5%+60%+17,5%=100%</m:t>
                      </m:r>
                    </m:oMath>
                  </m:oMathPara>
                </a14:m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E17335C-72CC-4978-9A3A-04B467555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254" y="4274197"/>
                <a:ext cx="8504962" cy="1477328"/>
              </a:xfrm>
              <a:prstGeom prst="rect">
                <a:avLst/>
              </a:prstGeom>
              <a:blipFill>
                <a:blip r:embed="rId6"/>
                <a:stretch>
                  <a:fillRect l="-789" r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85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/>
      <p:bldP spid="6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2966" y="-250492"/>
            <a:ext cx="13098515" cy="7358984"/>
          </a:xfrm>
          <a:custGeom>
            <a:avLst/>
            <a:gdLst/>
            <a:ahLst/>
            <a:cxnLst/>
            <a:rect l="l" t="t" r="r" b="b"/>
            <a:pathLst>
              <a:path w="19647772" h="11038476">
                <a:moveTo>
                  <a:pt x="0" y="0"/>
                </a:moveTo>
                <a:lnTo>
                  <a:pt x="19647772" y="0"/>
                </a:lnTo>
                <a:lnTo>
                  <a:pt x="19647772" y="11038476"/>
                </a:lnTo>
                <a:lnTo>
                  <a:pt x="0" y="11038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3708" y="448510"/>
            <a:ext cx="10684585" cy="5936498"/>
          </a:xfrm>
          <a:custGeom>
            <a:avLst/>
            <a:gdLst/>
            <a:ahLst/>
            <a:cxnLst/>
            <a:rect l="l" t="t" r="r" b="b"/>
            <a:pathLst>
              <a:path w="16026878" h="8904747">
                <a:moveTo>
                  <a:pt x="0" y="0"/>
                </a:moveTo>
                <a:lnTo>
                  <a:pt x="16026878" y="0"/>
                </a:lnTo>
                <a:lnTo>
                  <a:pt x="16026878" y="8904746"/>
                </a:lnTo>
                <a:lnTo>
                  <a:pt x="0" y="8904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696928" y="2445348"/>
            <a:ext cx="181617" cy="206383"/>
          </a:xfrm>
          <a:custGeom>
            <a:avLst/>
            <a:gdLst/>
            <a:ahLst/>
            <a:cxnLst/>
            <a:rect l="l" t="t" r="r" b="b"/>
            <a:pathLst>
              <a:path w="272426" h="309574">
                <a:moveTo>
                  <a:pt x="0" y="0"/>
                </a:moveTo>
                <a:lnTo>
                  <a:pt x="272426" y="0"/>
                </a:lnTo>
                <a:lnTo>
                  <a:pt x="272426" y="309574"/>
                </a:lnTo>
                <a:lnTo>
                  <a:pt x="0" y="309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27738" y="373626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57477" y="4530578"/>
            <a:ext cx="217911" cy="247627"/>
          </a:xfrm>
          <a:custGeom>
            <a:avLst/>
            <a:gdLst/>
            <a:ahLst/>
            <a:cxnLst/>
            <a:rect l="l" t="t" r="r" b="b"/>
            <a:pathLst>
              <a:path w="326867" h="371440">
                <a:moveTo>
                  <a:pt x="0" y="0"/>
                </a:moveTo>
                <a:lnTo>
                  <a:pt x="326867" y="0"/>
                </a:lnTo>
                <a:lnTo>
                  <a:pt x="326867" y="371440"/>
                </a:lnTo>
                <a:lnTo>
                  <a:pt x="0" y="371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580503" y="5906985"/>
            <a:ext cx="793066" cy="777205"/>
          </a:xfrm>
          <a:custGeom>
            <a:avLst/>
            <a:gdLst/>
            <a:ahLst/>
            <a:cxnLst/>
            <a:rect l="l" t="t" r="r" b="b"/>
            <a:pathLst>
              <a:path w="1189599" h="1165807">
                <a:moveTo>
                  <a:pt x="0" y="0"/>
                </a:moveTo>
                <a:lnTo>
                  <a:pt x="1189599" y="0"/>
                </a:lnTo>
                <a:lnTo>
                  <a:pt x="1189599" y="1165807"/>
                </a:lnTo>
                <a:lnTo>
                  <a:pt x="0" y="1165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36901" y="2899364"/>
            <a:ext cx="757363" cy="742215"/>
          </a:xfrm>
          <a:custGeom>
            <a:avLst/>
            <a:gdLst/>
            <a:ahLst/>
            <a:cxnLst/>
            <a:rect l="l" t="t" r="r" b="b"/>
            <a:pathLst>
              <a:path w="1136044" h="1113323">
                <a:moveTo>
                  <a:pt x="0" y="0"/>
                </a:moveTo>
                <a:lnTo>
                  <a:pt x="1136044" y="0"/>
                </a:lnTo>
                <a:lnTo>
                  <a:pt x="1136044" y="1113322"/>
                </a:lnTo>
                <a:lnTo>
                  <a:pt x="0" y="1113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126029">
            <a:off x="10870863" y="3357883"/>
            <a:ext cx="947516" cy="902724"/>
          </a:xfrm>
          <a:custGeom>
            <a:avLst/>
            <a:gdLst/>
            <a:ahLst/>
            <a:cxnLst/>
            <a:rect l="l" t="t" r="r" b="b"/>
            <a:pathLst>
              <a:path w="1421274" h="1354086">
                <a:moveTo>
                  <a:pt x="0" y="0"/>
                </a:moveTo>
                <a:lnTo>
                  <a:pt x="1421274" y="0"/>
                </a:lnTo>
                <a:lnTo>
                  <a:pt x="1421274" y="1354086"/>
                </a:lnTo>
                <a:lnTo>
                  <a:pt x="0" y="1354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803798" y="5841389"/>
            <a:ext cx="694451" cy="661623"/>
          </a:xfrm>
          <a:custGeom>
            <a:avLst/>
            <a:gdLst/>
            <a:ahLst/>
            <a:cxnLst/>
            <a:rect l="l" t="t" r="r" b="b"/>
            <a:pathLst>
              <a:path w="1041677" h="992434">
                <a:moveTo>
                  <a:pt x="0" y="0"/>
                </a:moveTo>
                <a:lnTo>
                  <a:pt x="1041677" y="0"/>
                </a:lnTo>
                <a:lnTo>
                  <a:pt x="1041677" y="992434"/>
                </a:lnTo>
                <a:lnTo>
                  <a:pt x="0" y="992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188352" y="257666"/>
            <a:ext cx="784301" cy="747225"/>
          </a:xfrm>
          <a:custGeom>
            <a:avLst/>
            <a:gdLst/>
            <a:ahLst/>
            <a:cxnLst/>
            <a:rect l="l" t="t" r="r" b="b"/>
            <a:pathLst>
              <a:path w="1176452" h="1120838">
                <a:moveTo>
                  <a:pt x="0" y="0"/>
                </a:moveTo>
                <a:lnTo>
                  <a:pt x="1176452" y="0"/>
                </a:lnTo>
                <a:lnTo>
                  <a:pt x="1176452" y="1120838"/>
                </a:lnTo>
                <a:lnTo>
                  <a:pt x="0" y="1120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315732" y="463046"/>
            <a:ext cx="488065" cy="478304"/>
          </a:xfrm>
          <a:custGeom>
            <a:avLst/>
            <a:gdLst/>
            <a:ahLst/>
            <a:cxnLst/>
            <a:rect l="l" t="t" r="r" b="b"/>
            <a:pathLst>
              <a:path w="732098" h="717456">
                <a:moveTo>
                  <a:pt x="0" y="0"/>
                </a:moveTo>
                <a:lnTo>
                  <a:pt x="732098" y="0"/>
                </a:lnTo>
                <a:lnTo>
                  <a:pt x="732098" y="717456"/>
                </a:lnTo>
                <a:lnTo>
                  <a:pt x="0" y="717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417385" y="388293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615118" y="80060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62183" y="2548540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574765" y="6295587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168134" y="5054736"/>
            <a:ext cx="157380" cy="17884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32">
            <a:extLst>
              <a:ext uri="{FF2B5EF4-FFF2-40B4-BE49-F238E27FC236}">
                <a16:creationId xmlns:a16="http://schemas.microsoft.com/office/drawing/2014/main" id="{C7820D2D-744D-CB29-DC6C-EEC0728F23D8}"/>
              </a:ext>
            </a:extLst>
          </p:cNvPr>
          <p:cNvSpPr/>
          <p:nvPr/>
        </p:nvSpPr>
        <p:spPr>
          <a:xfrm rot="-780706">
            <a:off x="383077" y="363476"/>
            <a:ext cx="1894571" cy="1502237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6"/>
                </a:lnTo>
                <a:lnTo>
                  <a:pt x="0" y="22533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D84DA599-F12D-7168-7F02-B14595F8FCCD}"/>
              </a:ext>
            </a:extLst>
          </p:cNvPr>
          <p:cNvSpPr txBox="1"/>
          <p:nvPr/>
        </p:nvSpPr>
        <p:spPr>
          <a:xfrm>
            <a:off x="1497081" y="1589811"/>
            <a:ext cx="9309648" cy="4046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4514"/>
              </a:lnSpc>
              <a:defRPr sz="19930" spc="617">
                <a:ln w="63500">
                  <a:solidFill>
                    <a:schemeClr val="bg1"/>
                  </a:solidFill>
                </a:ln>
                <a:solidFill>
                  <a:srgbClr val="E56C73"/>
                </a:solidFill>
                <a:latin typeface="Scripter"/>
                <a:ea typeface="Scripter"/>
                <a:cs typeface="Scripter"/>
              </a:defRPr>
            </a:lvl1pPr>
          </a:lstStyle>
          <a:p>
            <a:pPr defTabSz="609630">
              <a:lnSpc>
                <a:spcPts val="16343"/>
              </a:lnSpc>
            </a:pPr>
            <a:r>
              <a:rPr lang="en-US" sz="13287" b="1" spc="-200">
                <a:ln w="73025">
                  <a:solidFill>
                    <a:prstClr val="white">
                      <a:alpha val="91000"/>
                    </a:prstClr>
                  </a:solidFill>
                </a:ln>
                <a:effectLst>
                  <a:outerShdw dist="101600" dir="5400000" algn="tl" rotWithShape="0">
                    <a:srgbClr val="8BB4E0"/>
                  </a:outerShdw>
                </a:effectLst>
                <a:latin typeface="Baloo 2 ExtraBold" pitchFamily="2" charset="0"/>
                <a:cs typeface="Baloo 2 ExtraBold" pitchFamily="2" charset="0"/>
                <a:sym typeface="Scripter"/>
              </a:rPr>
              <a:t>TRÒ CHƠI</a:t>
            </a:r>
          </a:p>
          <a:p>
            <a:pPr defTabSz="609630">
              <a:lnSpc>
                <a:spcPts val="16343"/>
              </a:lnSpc>
            </a:pPr>
            <a:r>
              <a:rPr lang="en-US" sz="13287" b="1" spc="-200">
                <a:ln w="73025">
                  <a:solidFill>
                    <a:prstClr val="white">
                      <a:alpha val="91000"/>
                    </a:prstClr>
                  </a:solidFill>
                </a:ln>
                <a:effectLst>
                  <a:outerShdw dist="101600" dir="5400000" algn="tl" rotWithShape="0">
                    <a:srgbClr val="8BB4E0"/>
                  </a:outerShdw>
                </a:effectLst>
                <a:latin typeface="Baloo 2 ExtraBold" pitchFamily="2" charset="0"/>
                <a:cs typeface="Baloo 2 ExtraBold" pitchFamily="2" charset="0"/>
                <a:sym typeface="Scripter"/>
              </a:rPr>
              <a:t>XÉ TÚI MÙ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160D-821A-F645-85A5-7B259493E3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20959"/>
          <a:stretch/>
        </p:blipFill>
        <p:spPr>
          <a:xfrm rot="1771921">
            <a:off x="9237449" y="287361"/>
            <a:ext cx="2904450" cy="16781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A73FF8-D7BA-5403-387B-1DEEF39BC0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 b="22259"/>
          <a:stretch/>
        </p:blipFill>
        <p:spPr>
          <a:xfrm rot="20749460">
            <a:off x="-44887" y="5097314"/>
            <a:ext cx="2750499" cy="1461994"/>
          </a:xfrm>
          <a:prstGeom prst="rect">
            <a:avLst/>
          </a:prstGeom>
        </p:spPr>
      </p:pic>
      <p:sp>
        <p:nvSpPr>
          <p:cNvPr id="9" name="Freeform 19">
            <a:extLst>
              <a:ext uri="{FF2B5EF4-FFF2-40B4-BE49-F238E27FC236}">
                <a16:creationId xmlns:a16="http://schemas.microsoft.com/office/drawing/2014/main" id="{4454134A-7080-2CA9-93F3-E8CBCB59AFB2}"/>
              </a:ext>
            </a:extLst>
          </p:cNvPr>
          <p:cNvSpPr/>
          <p:nvPr/>
        </p:nvSpPr>
        <p:spPr>
          <a:xfrm rot="816167">
            <a:off x="10375765" y="5431573"/>
            <a:ext cx="1362299" cy="1297899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831FA263-133A-48EB-97AB-892E4711E3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lang="zh-CN" altLang="en-US" sz="3600" b="1" spc="-3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F15FC-89EB-4B5C-9CFE-9540041431B7}"/>
              </a:ext>
            </a:extLst>
          </p:cNvPr>
          <p:cNvSpPr txBox="1"/>
          <p:nvPr/>
        </p:nvSpPr>
        <p:spPr>
          <a:xfrm>
            <a:off x="741341" y="1145008"/>
            <a:ext cx="183652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333C9-54CD-4336-9C7C-ABD437FBAAB8}"/>
              </a:ext>
            </a:extLst>
          </p:cNvPr>
          <p:cNvSpPr txBox="1"/>
          <p:nvPr/>
        </p:nvSpPr>
        <p:spPr>
          <a:xfrm>
            <a:off x="876254" y="1801179"/>
            <a:ext cx="10216467" cy="44558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100%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8230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75F3431F-7BE7-431E-A83B-B289CEC70F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lang="en-US" altLang="zh-CN" sz="3600" b="1" spc="-3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spc="-300" dirty="0" err="1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lang="zh-CN" altLang="en-US" sz="3600" b="1" spc="-300" dirty="0">
              <a:solidFill>
                <a:schemeClr val="accent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639B39-16EB-41F3-9B03-4CB91C5156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9519" y="1774507"/>
            <a:ext cx="3027701" cy="3975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109FDF-6007-4533-BDC8-C0AA109B3A8C}"/>
              </a:ext>
            </a:extLst>
          </p:cNvPr>
          <p:cNvSpPr txBox="1"/>
          <p:nvPr/>
        </p:nvSpPr>
        <p:spPr>
          <a:xfrm>
            <a:off x="478785" y="1462454"/>
            <a:ext cx="8635234" cy="4600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22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22,5% + 60% + 17,5% = 100%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100%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4597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75F3431F-7BE7-431E-A83B-B289CEC70F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CEC54-981A-4ECD-87BB-C5798B3772BF}"/>
              </a:ext>
            </a:extLst>
          </p:cNvPr>
          <p:cNvSpPr txBox="1"/>
          <p:nvPr/>
        </p:nvSpPr>
        <p:spPr>
          <a:xfrm>
            <a:off x="718720" y="1279132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endParaRPr lang="vi-VN" sz="2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7E6C5-3467-474E-AB67-F9033E85B57A}"/>
              </a:ext>
            </a:extLst>
          </p:cNvPr>
          <p:cNvSpPr txBox="1"/>
          <p:nvPr/>
        </p:nvSpPr>
        <p:spPr>
          <a:xfrm>
            <a:off x="463886" y="1770767"/>
            <a:ext cx="913960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ưa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300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7 ở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B56E9-A54C-4A52-A1D6-90CCFE01B7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8363" y="1479187"/>
            <a:ext cx="2713637" cy="29431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B157B-0284-48B5-AD21-9DEC5F3B6B03}"/>
              </a:ext>
            </a:extLst>
          </p:cNvPr>
          <p:cNvSpPr txBox="1"/>
          <p:nvPr/>
        </p:nvSpPr>
        <p:spPr>
          <a:xfrm>
            <a:off x="329784" y="3744282"/>
            <a:ext cx="9398831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ưa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AutoNum type="alphaLcParenR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bao 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chuyền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6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75F3431F-7BE7-431E-A83B-B289CEC70F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CEC54-981A-4ECD-87BB-C5798B3772BF}"/>
              </a:ext>
            </a:extLst>
          </p:cNvPr>
          <p:cNvSpPr txBox="1"/>
          <p:nvPr/>
        </p:nvSpPr>
        <p:spPr>
          <a:xfrm>
            <a:off x="718720" y="1279132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1: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B56E9-A54C-4A52-A1D6-90CCFE01B7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8363" y="1479187"/>
            <a:ext cx="2713637" cy="29431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DB157B-0284-48B5-AD21-9DEC5F3B6B03}"/>
              </a:ext>
            </a:extLst>
          </p:cNvPr>
          <p:cNvSpPr txBox="1"/>
          <p:nvPr/>
        </p:nvSpPr>
        <p:spPr>
          <a:xfrm>
            <a:off x="718720" y="2395300"/>
            <a:ext cx="8649325" cy="3584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a)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Tỉ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trăm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đá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Cầu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long,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bàn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,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chuyền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so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lớp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7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lần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lượt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là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40%; 25%; 15%; 20%.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chiếm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25% + 15% = 40% (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khối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lớp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7).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baseline="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Do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40 % : 20% = 2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nên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đá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gấp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lần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chọn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môn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Bóng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chuyền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.</a:t>
            </a: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09E0F-6659-4C10-9ED8-D870D9495BEE}"/>
              </a:ext>
            </a:extLst>
          </p:cNvPr>
          <p:cNvSpPr txBox="1"/>
          <p:nvPr/>
        </p:nvSpPr>
        <p:spPr>
          <a:xfrm>
            <a:off x="581867" y="1788773"/>
            <a:ext cx="141461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531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build="p"/>
      <p:bldP spid="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75F3431F-7BE7-431E-A83B-B289CEC70F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CEC54-981A-4ECD-87BB-C5798B3772BF}"/>
              </a:ext>
            </a:extLst>
          </p:cNvPr>
          <p:cNvSpPr txBox="1"/>
          <p:nvPr/>
        </p:nvSpPr>
        <p:spPr>
          <a:xfrm>
            <a:off x="718720" y="1279132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7E6C5-3467-474E-AB67-F9033E85B57A}"/>
              </a:ext>
            </a:extLst>
          </p:cNvPr>
          <p:cNvSpPr txBox="1"/>
          <p:nvPr/>
        </p:nvSpPr>
        <p:spPr>
          <a:xfrm>
            <a:off x="718720" y="1624886"/>
            <a:ext cx="11243432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thành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của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một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chai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nước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ép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hoa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(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tính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tỉ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trăm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)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như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việt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60%,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táo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30%,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mật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ong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 10%.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24a, 24b, 24c, 24d ta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thể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diễn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liệu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đã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nào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nhận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được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biểu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đồ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quạt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tròn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thống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kê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các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thành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phần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của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chai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nước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ép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hoa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trên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?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56581-1398-44A2-B50F-2089D11DCA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313" y="3642768"/>
            <a:ext cx="9433772" cy="259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75F3431F-7BE7-431E-A83B-B289CEC70F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CEC54-981A-4ECD-87BB-C5798B3772BF}"/>
              </a:ext>
            </a:extLst>
          </p:cNvPr>
          <p:cNvSpPr txBox="1"/>
          <p:nvPr/>
        </p:nvSpPr>
        <p:spPr>
          <a:xfrm>
            <a:off x="718720" y="1279132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2: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DB157B-0284-48B5-AD21-9DEC5F3B6B03}"/>
                  </a:ext>
                </a:extLst>
              </p:cNvPr>
              <p:cNvSpPr txBox="1"/>
              <p:nvPr/>
            </p:nvSpPr>
            <p:spPr>
              <a:xfrm>
                <a:off x="686797" y="2428808"/>
                <a:ext cx="7108087" cy="358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Vì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chai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nước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ép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hoa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quả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chỉ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3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thành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phần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và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các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thành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phần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đó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tỉ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phần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tram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khác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nhau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汉仪小麦体简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Chỉ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hình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24c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phù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hợp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để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biểu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diễn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các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liệu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trên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.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baseline="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Sau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khi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diễn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ta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nhận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được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đồ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hình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quạt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tròn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ở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Hình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25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thống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kê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các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thành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phần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chai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nước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ép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hoa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quả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đó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.</a:t>
                </a:r>
                <a:endPara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DB157B-0284-48B5-AD21-9DEC5F3B6B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797" y="2428808"/>
                <a:ext cx="7108087" cy="3584379"/>
              </a:xfrm>
              <a:prstGeom prst="rect">
                <a:avLst/>
              </a:prstGeom>
              <a:blipFill>
                <a:blip r:embed="rId3"/>
                <a:stretch>
                  <a:fillRect l="-1115" r="-1115" b="-2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31909E0F-6659-4C10-9ED8-D870D9495BEE}"/>
              </a:ext>
            </a:extLst>
          </p:cNvPr>
          <p:cNvSpPr txBox="1"/>
          <p:nvPr/>
        </p:nvSpPr>
        <p:spPr>
          <a:xfrm>
            <a:off x="581867" y="1788773"/>
            <a:ext cx="1414614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Kết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C3FCF-B6D7-43F9-B0FB-BD48C057A8B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8464" y="1082080"/>
            <a:ext cx="2204335" cy="2519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23C7A-1A23-4CB2-A72E-803910A386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7328" y="3641462"/>
            <a:ext cx="249555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8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uiExpand="1" build="p"/>
      <p:bldP spid="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567D4B-FF77-4B4A-9999-F89C76501FA1}"/>
              </a:ext>
            </a:extLst>
          </p:cNvPr>
          <p:cNvGrpSpPr/>
          <p:nvPr/>
        </p:nvGrpSpPr>
        <p:grpSpPr>
          <a:xfrm>
            <a:off x="1687530" y="316719"/>
            <a:ext cx="8244914" cy="552450"/>
            <a:chOff x="539552" y="196280"/>
            <a:chExt cx="8244914" cy="5524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B7AE0B-28F7-456A-A6AC-808481B11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9552" y="196280"/>
              <a:ext cx="1009650" cy="5524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22C753-A74F-4CC3-B6C5-CCA29924FCE8}"/>
                </a:ext>
              </a:extLst>
            </p:cNvPr>
            <p:cNvSpPr txBox="1"/>
            <p:nvPr/>
          </p:nvSpPr>
          <p:spPr>
            <a:xfrm>
              <a:off x="1691679" y="272450"/>
              <a:ext cx="70927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dữ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42438F67-EAA0-4F70-9AE5-57B2DD10FF09}"/>
              </a:ext>
            </a:extLst>
          </p:cNvPr>
          <p:cNvSpPr/>
          <p:nvPr/>
        </p:nvSpPr>
        <p:spPr>
          <a:xfrm>
            <a:off x="1151326" y="4456739"/>
            <a:ext cx="579541" cy="73037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533DA3-62FF-47B6-BF2B-A30AC2012950}"/>
              </a:ext>
            </a:extLst>
          </p:cNvPr>
          <p:cNvSpPr txBox="1"/>
          <p:nvPr/>
        </p:nvSpPr>
        <p:spPr>
          <a:xfrm>
            <a:off x="1903208" y="4515679"/>
            <a:ext cx="9014385" cy="96032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algn="just" fontAlgn="base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6ED7E2-F09F-4894-8768-2EDD88364454}"/>
              </a:ext>
            </a:extLst>
          </p:cNvPr>
          <p:cNvSpPr txBox="1"/>
          <p:nvPr/>
        </p:nvSpPr>
        <p:spPr>
          <a:xfrm>
            <a:off x="2159599" y="5399837"/>
            <a:ext cx="8384461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6CB4CF0-156C-404F-9EA8-008EC49538E6}"/>
              </a:ext>
            </a:extLst>
          </p:cNvPr>
          <p:cNvSpPr/>
          <p:nvPr/>
        </p:nvSpPr>
        <p:spPr>
          <a:xfrm>
            <a:off x="1150637" y="5670565"/>
            <a:ext cx="579541" cy="40473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9" name="Table 5">
            <a:extLst>
              <a:ext uri="{FF2B5EF4-FFF2-40B4-BE49-F238E27FC236}">
                <a16:creationId xmlns:a16="http://schemas.microsoft.com/office/drawing/2014/main" id="{3399EF79-DC46-42D7-5D89-BA8D61DB02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879026"/>
              </p:ext>
            </p:extLst>
          </p:nvPr>
        </p:nvGraphicFramePr>
        <p:xfrm>
          <a:off x="2129705" y="3069320"/>
          <a:ext cx="3148811" cy="1033410"/>
        </p:xfrm>
        <a:graphic>
          <a:graphicData uri="http://schemas.openxmlformats.org/drawingml/2006/table">
            <a:tbl>
              <a:tblPr firstRow="1" bandRow="1"/>
              <a:tblGrid>
                <a:gridCol w="899661">
                  <a:extLst>
                    <a:ext uri="{9D8B030D-6E8A-4147-A177-3AD203B41FA5}">
                      <a16:colId xmlns:a16="http://schemas.microsoft.com/office/drawing/2014/main" val="763773987"/>
                    </a:ext>
                  </a:extLst>
                </a:gridCol>
                <a:gridCol w="449830">
                  <a:extLst>
                    <a:ext uri="{9D8B030D-6E8A-4147-A177-3AD203B41FA5}">
                      <a16:colId xmlns:a16="http://schemas.microsoft.com/office/drawing/2014/main" val="2585373215"/>
                    </a:ext>
                  </a:extLst>
                </a:gridCol>
                <a:gridCol w="449830">
                  <a:extLst>
                    <a:ext uri="{9D8B030D-6E8A-4147-A177-3AD203B41FA5}">
                      <a16:colId xmlns:a16="http://schemas.microsoft.com/office/drawing/2014/main" val="2316425841"/>
                    </a:ext>
                  </a:extLst>
                </a:gridCol>
                <a:gridCol w="449830">
                  <a:extLst>
                    <a:ext uri="{9D8B030D-6E8A-4147-A177-3AD203B41FA5}">
                      <a16:colId xmlns:a16="http://schemas.microsoft.com/office/drawing/2014/main" val="3998331850"/>
                    </a:ext>
                  </a:extLst>
                </a:gridCol>
                <a:gridCol w="449830">
                  <a:extLst>
                    <a:ext uri="{9D8B030D-6E8A-4147-A177-3AD203B41FA5}">
                      <a16:colId xmlns:a16="http://schemas.microsoft.com/office/drawing/2014/main" val="3344788071"/>
                    </a:ext>
                  </a:extLst>
                </a:gridCol>
                <a:gridCol w="449830">
                  <a:extLst>
                    <a:ext uri="{9D8B030D-6E8A-4147-A177-3AD203B41FA5}">
                      <a16:colId xmlns:a16="http://schemas.microsoft.com/office/drawing/2014/main" val="2722912386"/>
                    </a:ext>
                  </a:extLst>
                </a:gridCol>
              </a:tblGrid>
              <a:tr h="4360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(h)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863005"/>
                  </a:ext>
                </a:extLst>
              </a:tr>
              <a:tr h="4360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lượt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khách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65918" marR="65918" marT="32959" marB="3295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E0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020358"/>
                  </a:ext>
                </a:extLst>
              </a:tr>
            </a:tbl>
          </a:graphicData>
        </a:graphic>
      </p:graphicFrame>
      <p:pic>
        <p:nvPicPr>
          <p:cNvPr id="30" name="Picture 2" descr="Lý thuyết Biểu đồ cột- Biểu đồ cột kép Toán 6 Chân trời sáng tạo | Toán lớp  6 - Chân trời sáng tạo">
            <a:extLst>
              <a:ext uri="{FF2B5EF4-FFF2-40B4-BE49-F238E27FC236}">
                <a16:creationId xmlns:a16="http://schemas.microsoft.com/office/drawing/2014/main" id="{665B939E-150B-AAE5-7B9D-10B6B13B3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98"/>
          <a:stretch/>
        </p:blipFill>
        <p:spPr bwMode="auto">
          <a:xfrm>
            <a:off x="743371" y="1035139"/>
            <a:ext cx="3024336" cy="170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95EF66D-41A0-391B-A860-8C91EDE937F8}"/>
              </a:ext>
            </a:extLst>
          </p:cNvPr>
          <p:cNvSpPr txBox="1"/>
          <p:nvPr/>
        </p:nvSpPr>
        <p:spPr>
          <a:xfrm>
            <a:off x="2949508" y="4155557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76FDEA-D72A-256D-6850-8EC483D9CA3E}"/>
              </a:ext>
            </a:extLst>
          </p:cNvPr>
          <p:cNvSpPr txBox="1"/>
          <p:nvPr/>
        </p:nvSpPr>
        <p:spPr>
          <a:xfrm>
            <a:off x="1207325" y="2697179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4" descr="Giải Bài 4: Biểu đồ cột - Biểu đồ cột kép - Soạn Giải toán 6 Chân trời sáng  tạo">
            <a:extLst>
              <a:ext uri="{FF2B5EF4-FFF2-40B4-BE49-F238E27FC236}">
                <a16:creationId xmlns:a16="http://schemas.microsoft.com/office/drawing/2014/main" id="{E33A78C6-8D78-ECBA-8675-2AFC7AACB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0" t="5486" r="5245" b="7970"/>
          <a:stretch/>
        </p:blipFill>
        <p:spPr bwMode="auto">
          <a:xfrm>
            <a:off x="4256076" y="1060838"/>
            <a:ext cx="2394266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502F343-DC2D-4F0B-9AE0-9CE5CC8374FE}"/>
              </a:ext>
            </a:extLst>
          </p:cNvPr>
          <p:cNvSpPr txBox="1"/>
          <p:nvPr/>
        </p:nvSpPr>
        <p:spPr>
          <a:xfrm>
            <a:off x="4485078" y="2600417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kép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6" descr="Biểu đồ tranh dưới đây cho biết số máy cày của 5 xã">
            <a:extLst>
              <a:ext uri="{FF2B5EF4-FFF2-40B4-BE49-F238E27FC236}">
                <a16:creationId xmlns:a16="http://schemas.microsoft.com/office/drawing/2014/main" id="{4602C252-2884-1F83-B2F3-8D714ABF2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12" y="980237"/>
            <a:ext cx="1974651" cy="16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0C92115-894F-8EC8-919B-FB39A2E503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7204" y="2831270"/>
            <a:ext cx="1810636" cy="139084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E9C43947-52C4-D106-51A7-D5307F8C3756}"/>
              </a:ext>
            </a:extLst>
          </p:cNvPr>
          <p:cNvSpPr txBox="1"/>
          <p:nvPr/>
        </p:nvSpPr>
        <p:spPr>
          <a:xfrm>
            <a:off x="7309970" y="2604363"/>
            <a:ext cx="183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627212-31DF-EA90-8A62-9BC54A560140}"/>
              </a:ext>
            </a:extLst>
          </p:cNvPr>
          <p:cNvSpPr txBox="1"/>
          <p:nvPr/>
        </p:nvSpPr>
        <p:spPr>
          <a:xfrm>
            <a:off x="5911789" y="4175301"/>
            <a:ext cx="2428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F3A450-C638-77C7-F86F-5CD0B9293936}"/>
              </a:ext>
            </a:extLst>
          </p:cNvPr>
          <p:cNvSpPr txBox="1"/>
          <p:nvPr/>
        </p:nvSpPr>
        <p:spPr>
          <a:xfrm>
            <a:off x="8724329" y="4192103"/>
            <a:ext cx="257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5C69F19-24AC-6DE0-3B8C-F34B48109F7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053"/>
          <a:stretch/>
        </p:blipFill>
        <p:spPr>
          <a:xfrm>
            <a:off x="9066528" y="2634839"/>
            <a:ext cx="1753781" cy="169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6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" grpId="0"/>
      <p:bldP spid="5" grpId="0" animBg="1"/>
      <p:bldP spid="31" grpId="0"/>
      <p:bldP spid="32" grpId="0"/>
      <p:bldP spid="34" grpId="0"/>
      <p:bldP spid="36" grpId="0"/>
      <p:bldP spid="38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75F3431F-7BE7-431E-A83B-B289CEC70FF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6CEC54-981A-4ECD-87BB-C5798B3772BF}"/>
              </a:ext>
            </a:extLst>
          </p:cNvPr>
          <p:cNvSpPr txBox="1"/>
          <p:nvPr/>
        </p:nvSpPr>
        <p:spPr>
          <a:xfrm>
            <a:off x="718720" y="1026765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3: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C7E6C5-3467-474E-AB67-F9033E85B57A}"/>
              </a:ext>
            </a:extLst>
          </p:cNvPr>
          <p:cNvSpPr txBox="1"/>
          <p:nvPr/>
        </p:nvSpPr>
        <p:spPr>
          <a:xfrm>
            <a:off x="659576" y="1453573"/>
            <a:ext cx="8494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Biểu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đồ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quạt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tròn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ở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26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biểu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diễn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quả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thống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kê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(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tính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theo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tỉ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phần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trăm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)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chọn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loại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quả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yêu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thích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nhất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loại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táo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chuối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lê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dưa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hấu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, cam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360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sinh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khối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lớp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7 ở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trường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trung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cơ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sở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Mỗi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sinh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được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chọn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mộ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1A427-C61B-473E-82B5-EF8A44CA88A9}"/>
              </a:ext>
            </a:extLst>
          </p:cNvPr>
          <p:cNvSpPr txBox="1"/>
          <p:nvPr/>
        </p:nvSpPr>
        <p:spPr>
          <a:xfrm>
            <a:off x="280885" y="2790721"/>
            <a:ext cx="1094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a)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Lập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liệu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thống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kê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tỉ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lệ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sinh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yêu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thích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mỗi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loại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quả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theo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mẫu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C721A9D2-2D1F-4082-8890-4703B765E4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187911"/>
              </p:ext>
            </p:extLst>
          </p:nvPr>
        </p:nvGraphicFramePr>
        <p:xfrm>
          <a:off x="280885" y="3270543"/>
          <a:ext cx="7863840" cy="12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830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123402">
                  <a:extLst>
                    <a:ext uri="{9D8B030D-6E8A-4147-A177-3AD203B41FA5}">
                      <a16:colId xmlns:a16="http://schemas.microsoft.com/office/drawing/2014/main" val="3722156525"/>
                    </a:ext>
                  </a:extLst>
                </a:gridCol>
                <a:gridCol w="1123402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123402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123402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123402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Táo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Dưa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hấu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58938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72AFFB5-B1F9-45B4-917B-69DCCED458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311"/>
          <a:stretch/>
        </p:blipFill>
        <p:spPr>
          <a:xfrm>
            <a:off x="8691418" y="1453573"/>
            <a:ext cx="3219697" cy="3275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E4BDF1-4844-A0C7-7E8E-6D153273114A}"/>
              </a:ext>
            </a:extLst>
          </p:cNvPr>
          <p:cNvSpPr txBox="1"/>
          <p:nvPr/>
        </p:nvSpPr>
        <p:spPr>
          <a:xfrm>
            <a:off x="280885" y="4540968"/>
            <a:ext cx="94791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mẫu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E62BB392-E4DF-A95A-8D50-D89B7AEF53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478617"/>
              </p:ext>
            </p:extLst>
          </p:nvPr>
        </p:nvGraphicFramePr>
        <p:xfrm>
          <a:off x="280885" y="5128660"/>
          <a:ext cx="7863840" cy="137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6830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123402">
                  <a:extLst>
                    <a:ext uri="{9D8B030D-6E8A-4147-A177-3AD203B41FA5}">
                      <a16:colId xmlns:a16="http://schemas.microsoft.com/office/drawing/2014/main" val="3722156525"/>
                    </a:ext>
                  </a:extLst>
                </a:gridCol>
                <a:gridCol w="1123402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123402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123402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123402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5985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Táo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Dưa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hấu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84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AB86F-0FB9-38E5-22AD-4BF48580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4E714E7E-CE53-9819-438B-50073C8C30C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96A055-2D53-88C4-E49F-4E1D60B72940}"/>
              </a:ext>
            </a:extLst>
          </p:cNvPr>
          <p:cNvSpPr txBox="1"/>
          <p:nvPr/>
        </p:nvSpPr>
        <p:spPr>
          <a:xfrm>
            <a:off x="718720" y="1026765"/>
            <a:ext cx="1277761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Ví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dụ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3: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D05CD3-5AB9-065D-61E8-91F188482AE1}"/>
              </a:ext>
            </a:extLst>
          </p:cNvPr>
          <p:cNvSpPr txBox="1"/>
          <p:nvPr/>
        </p:nvSpPr>
        <p:spPr>
          <a:xfrm>
            <a:off x="659576" y="1453573"/>
            <a:ext cx="8494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quạt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26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diễn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tính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phần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chọn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nhất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trong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táo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chuối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dưa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hấu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, cam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360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khối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lớp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7 ở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một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trung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sở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chọn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ý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kiến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69E25-A86E-D544-76E0-CC5E289D6609}"/>
              </a:ext>
            </a:extLst>
          </p:cNvPr>
          <p:cNvSpPr txBox="1"/>
          <p:nvPr/>
        </p:nvSpPr>
        <p:spPr>
          <a:xfrm>
            <a:off x="659576" y="2771109"/>
            <a:ext cx="10943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a)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tỉ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mẫu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CFCB98ED-4489-8859-033D-F699B95ED582}"/>
              </a:ext>
            </a:extLst>
          </p:cNvPr>
          <p:cNvGraphicFramePr>
            <a:graphicFrameLocks noGrp="1"/>
          </p:cNvGraphicFramePr>
          <p:nvPr/>
        </p:nvGraphicFramePr>
        <p:xfrm>
          <a:off x="659576" y="3214804"/>
          <a:ext cx="10229954" cy="143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844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461422">
                  <a:extLst>
                    <a:ext uri="{9D8B030D-6E8A-4147-A177-3AD203B41FA5}">
                      <a16:colId xmlns:a16="http://schemas.microsoft.com/office/drawing/2014/main" val="3722156525"/>
                    </a:ext>
                  </a:extLst>
                </a:gridCol>
                <a:gridCol w="1461422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461422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461422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461422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58938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Táo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Dưa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hấu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58938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6E0144E-7A5C-D4B2-A0E2-7743FA3DD0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311"/>
          <a:stretch/>
        </p:blipFill>
        <p:spPr>
          <a:xfrm>
            <a:off x="9169771" y="871439"/>
            <a:ext cx="2303509" cy="23433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ABE121-5DFE-D17A-90FF-83068C330F95}"/>
              </a:ext>
            </a:extLst>
          </p:cNvPr>
          <p:cNvSpPr txBox="1"/>
          <p:nvPr/>
        </p:nvSpPr>
        <p:spPr>
          <a:xfrm>
            <a:off x="4037506" y="4013887"/>
            <a:ext cx="790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20%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6DDC9E-FE3F-C0E2-DD86-6C246C745029}"/>
              </a:ext>
            </a:extLst>
          </p:cNvPr>
          <p:cNvSpPr txBox="1"/>
          <p:nvPr/>
        </p:nvSpPr>
        <p:spPr>
          <a:xfrm>
            <a:off x="5515368" y="4013887"/>
            <a:ext cx="790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15%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2D4B23-CB68-7F98-9B44-99E0136242D5}"/>
              </a:ext>
            </a:extLst>
          </p:cNvPr>
          <p:cNvSpPr txBox="1"/>
          <p:nvPr/>
        </p:nvSpPr>
        <p:spPr>
          <a:xfrm>
            <a:off x="7022807" y="4013887"/>
            <a:ext cx="790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10%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4DD66D-7E3D-3760-59BD-5F5364B46E3B}"/>
              </a:ext>
            </a:extLst>
          </p:cNvPr>
          <p:cNvSpPr txBox="1"/>
          <p:nvPr/>
        </p:nvSpPr>
        <p:spPr>
          <a:xfrm>
            <a:off x="8530246" y="4013887"/>
            <a:ext cx="790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30%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A0D347-437A-E3F8-DCF1-8E41FDB1581F}"/>
              </a:ext>
            </a:extLst>
          </p:cNvPr>
          <p:cNvSpPr txBox="1"/>
          <p:nvPr/>
        </p:nvSpPr>
        <p:spPr>
          <a:xfrm>
            <a:off x="10037685" y="3998896"/>
            <a:ext cx="7901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25%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6A8C2-B8F6-B3A2-58D0-2A46881780CA}"/>
              </a:ext>
            </a:extLst>
          </p:cNvPr>
          <p:cNvSpPr txBox="1"/>
          <p:nvPr/>
        </p:nvSpPr>
        <p:spPr>
          <a:xfrm>
            <a:off x="558501" y="4532340"/>
            <a:ext cx="94791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kê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loại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mẫu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8">
            <a:extLst>
              <a:ext uri="{FF2B5EF4-FFF2-40B4-BE49-F238E27FC236}">
                <a16:creationId xmlns:a16="http://schemas.microsoft.com/office/drawing/2014/main" id="{944AE081-7CE1-F3B1-A355-56378AA52AD6}"/>
              </a:ext>
            </a:extLst>
          </p:cNvPr>
          <p:cNvGraphicFramePr>
            <a:graphicFrameLocks noGrp="1"/>
          </p:cNvGraphicFramePr>
          <p:nvPr/>
        </p:nvGraphicFramePr>
        <p:xfrm>
          <a:off x="659576" y="5114474"/>
          <a:ext cx="10241280" cy="137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3722156525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5985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Táo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Dưa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hấu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79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34B5DA-81B5-4667-A1F2-A19022343C69}"/>
              </a:ext>
            </a:extLst>
          </p:cNvPr>
          <p:cNvSpPr txBox="1"/>
          <p:nvPr/>
        </p:nvSpPr>
        <p:spPr>
          <a:xfrm>
            <a:off x="688820" y="73608"/>
            <a:ext cx="94791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Lập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liệu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thích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mỗi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loại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mẫu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2FC786DE-97D9-42F6-9945-43710F965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631226"/>
              </p:ext>
            </p:extLst>
          </p:nvPr>
        </p:nvGraphicFramePr>
        <p:xfrm>
          <a:off x="821274" y="721876"/>
          <a:ext cx="8500228" cy="1622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638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3722156525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214318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5985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Táo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Dưa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hấu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77955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E1E4CA5-21F0-40A7-A971-1ECD617339A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3956" y="168987"/>
            <a:ext cx="2577914" cy="29240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DDA20-F252-4C67-A7D5-9DE6109E4E2B}"/>
              </a:ext>
            </a:extLst>
          </p:cNvPr>
          <p:cNvSpPr txBox="1"/>
          <p:nvPr/>
        </p:nvSpPr>
        <p:spPr>
          <a:xfrm>
            <a:off x="688820" y="2574932"/>
            <a:ext cx="141461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Kết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quả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062086-1585-4F1D-8CC2-FD068CB435CD}"/>
                  </a:ext>
                </a:extLst>
              </p:cNvPr>
              <p:cNvSpPr txBox="1"/>
              <p:nvPr/>
            </p:nvSpPr>
            <p:spPr>
              <a:xfrm>
                <a:off x="609196" y="3089304"/>
                <a:ext cx="9479184" cy="49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Số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sinh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chọn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tá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o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汉仪小麦体简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062086-1585-4F1D-8CC2-FD068CB435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196" y="3089304"/>
                <a:ext cx="9479184" cy="496996"/>
              </a:xfrm>
              <a:prstGeom prst="rect">
                <a:avLst/>
              </a:prstGeom>
              <a:blipFill>
                <a:blip r:embed="rId3"/>
                <a:stretch>
                  <a:fillRect l="-7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10C698-584C-4855-B0E4-AA81E7B083D6}"/>
                  </a:ext>
                </a:extLst>
              </p:cNvPr>
              <p:cNvSpPr txBox="1"/>
              <p:nvPr/>
            </p:nvSpPr>
            <p:spPr>
              <a:xfrm>
                <a:off x="3922022" y="2943296"/>
                <a:ext cx="3383184" cy="693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汉仪小麦体简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汉仪小麦体简"/>
                            <a:cs typeface="Arial" panose="020B0604020202020204" pitchFamily="34" charset="0"/>
                          </a:rPr>
                          <m:t>360.20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汉仪小麦体简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汉仪小麦体简"/>
                        <a:cs typeface="Arial" panose="020B0604020202020204" pitchFamily="34" charset="0"/>
                      </a:rPr>
                      <m:t>=72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(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sinh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)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710C698-584C-4855-B0E4-AA81E7B08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022" y="2943296"/>
                <a:ext cx="3383184" cy="693460"/>
              </a:xfrm>
              <a:prstGeom prst="rect">
                <a:avLst/>
              </a:prstGeom>
              <a:blipFill>
                <a:blip r:embed="rId4"/>
                <a:stretch>
                  <a:fillRect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7CAF5E-6815-43A3-AC89-5A2B06CF74CA}"/>
                  </a:ext>
                </a:extLst>
              </p:cNvPr>
              <p:cNvSpPr txBox="1"/>
              <p:nvPr/>
            </p:nvSpPr>
            <p:spPr>
              <a:xfrm>
                <a:off x="331796" y="3672817"/>
                <a:ext cx="9479184" cy="117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tự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như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trên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số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học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sinh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chọn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chuối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lê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dưa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hấu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, cam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lần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lượt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là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汉仪小麦体简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54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360.1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108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360.</m:t>
                        </m:r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  <m:r>
                      <a:rPr lang="en-US" sz="2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=90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7CAF5E-6815-43A3-AC89-5A2B06CF7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96" y="3672817"/>
                <a:ext cx="9479184" cy="1172244"/>
              </a:xfrm>
              <a:prstGeom prst="rect">
                <a:avLst/>
              </a:prstGeom>
              <a:blipFill>
                <a:blip r:embed="rId5"/>
                <a:stretch>
                  <a:fillRect b="-1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499320CF-9227-48B8-88A4-3B16379762E1}"/>
              </a:ext>
            </a:extLst>
          </p:cNvPr>
          <p:cNvSpPr txBox="1"/>
          <p:nvPr/>
        </p:nvSpPr>
        <p:spPr>
          <a:xfrm>
            <a:off x="874022" y="4723516"/>
            <a:ext cx="9479184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bảng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liệu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thống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kê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sau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A0F4AA31-B290-4F97-AA18-25E132D22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145436"/>
              </p:ext>
            </p:extLst>
          </p:nvPr>
        </p:nvGraphicFramePr>
        <p:xfrm>
          <a:off x="1178298" y="5377892"/>
          <a:ext cx="8632682" cy="1108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482">
                  <a:extLst>
                    <a:ext uri="{9D8B030D-6E8A-4147-A177-3AD203B41FA5}">
                      <a16:colId xmlns:a16="http://schemas.microsoft.com/office/drawing/2014/main" val="2789312481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3722156525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1764845865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827942708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11888283"/>
                    </a:ext>
                  </a:extLst>
                </a:gridCol>
                <a:gridCol w="1233240">
                  <a:extLst>
                    <a:ext uri="{9D8B030D-6E8A-4147-A177-3AD203B41FA5}">
                      <a16:colId xmlns:a16="http://schemas.microsoft.com/office/drawing/2014/main" val="1640134190"/>
                    </a:ext>
                  </a:extLst>
                </a:gridCol>
              </a:tblGrid>
              <a:tr h="55419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Táo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Dưa</a:t>
                      </a: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hấu</a:t>
                      </a:r>
                      <a:endParaRPr lang="en-US" sz="20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711031"/>
                  </a:ext>
                </a:extLst>
              </a:tr>
              <a:tr h="55419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895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257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 uiExpand="1" build="p"/>
      <p:bldP spid="7" grpId="0" uiExpand="1" build="p"/>
      <p:bldP spid="8" grpId="0" uiExpand="1" build="p"/>
      <p:bldP spid="9" grpId="0" uiExpand="1" build="p"/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99ADA1-8364-0E44-C4CA-040D7E8E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305A95-CC88-0179-D728-251416D6996A}"/>
              </a:ext>
            </a:extLst>
          </p:cNvPr>
          <p:cNvSpPr/>
          <p:nvPr/>
        </p:nvSpPr>
        <p:spPr>
          <a:xfrm>
            <a:off x="-198832" y="-20502"/>
            <a:ext cx="12589663" cy="7073102"/>
          </a:xfrm>
          <a:custGeom>
            <a:avLst/>
            <a:gdLst/>
            <a:ahLst/>
            <a:cxnLst/>
            <a:rect l="l" t="t" r="r" b="b"/>
            <a:pathLst>
              <a:path w="18884495" h="10609653">
                <a:moveTo>
                  <a:pt x="0" y="0"/>
                </a:moveTo>
                <a:lnTo>
                  <a:pt x="18884496" y="0"/>
                </a:lnTo>
                <a:lnTo>
                  <a:pt x="18884496" y="10609653"/>
                </a:lnTo>
                <a:lnTo>
                  <a:pt x="0" y="1060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B2F392-992F-8D27-3537-BB09721BDA4D}"/>
              </a:ext>
            </a:extLst>
          </p:cNvPr>
          <p:cNvSpPr/>
          <p:nvPr/>
        </p:nvSpPr>
        <p:spPr>
          <a:xfrm rot="2592102">
            <a:off x="-1518965" y="4047280"/>
            <a:ext cx="5717389" cy="5407818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F70C644-6F9C-B5F8-0D09-53A838EB75F1}"/>
              </a:ext>
            </a:extLst>
          </p:cNvPr>
          <p:cNvGrpSpPr/>
          <p:nvPr/>
        </p:nvGrpSpPr>
        <p:grpSpPr>
          <a:xfrm>
            <a:off x="685800" y="665358"/>
            <a:ext cx="10820400" cy="5527285"/>
            <a:chOff x="0" y="0"/>
            <a:chExt cx="4274726" cy="218361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76BE195-806E-7100-3FE9-6DA2C426F53A}"/>
                </a:ext>
              </a:extLst>
            </p:cNvPr>
            <p:cNvSpPr/>
            <p:nvPr/>
          </p:nvSpPr>
          <p:spPr>
            <a:xfrm>
              <a:off x="0" y="0"/>
              <a:ext cx="4274726" cy="2183619"/>
            </a:xfrm>
            <a:custGeom>
              <a:avLst/>
              <a:gdLst/>
              <a:ahLst/>
              <a:cxnLst/>
              <a:rect l="l" t="t" r="r" b="b"/>
              <a:pathLst>
                <a:path w="4274726" h="218361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9292"/>
                  </a:lnTo>
                  <a:cubicBezTo>
                    <a:pt x="4274726" y="2172728"/>
                    <a:pt x="4263834" y="2183619"/>
                    <a:pt x="4250399" y="2183619"/>
                  </a:cubicBezTo>
                  <a:lnTo>
                    <a:pt x="24327" y="2183619"/>
                  </a:lnTo>
                  <a:cubicBezTo>
                    <a:pt x="10891" y="2183619"/>
                    <a:pt x="0" y="2172728"/>
                    <a:pt x="0" y="215929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AB2D7CB-62FB-889F-9206-2E7E691122DF}"/>
                </a:ext>
              </a:extLst>
            </p:cNvPr>
            <p:cNvSpPr txBox="1"/>
            <p:nvPr/>
          </p:nvSpPr>
          <p:spPr>
            <a:xfrm>
              <a:off x="0" y="-47625"/>
              <a:ext cx="4274726" cy="22312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>
            <a:hlinkClick r:id="rId9" action="ppaction://hlinksldjump"/>
            <a:extLst>
              <a:ext uri="{FF2B5EF4-FFF2-40B4-BE49-F238E27FC236}">
                <a16:creationId xmlns:a16="http://schemas.microsoft.com/office/drawing/2014/main" id="{68ABB163-D436-DC3A-39EA-8BFC5AF9FD54}"/>
              </a:ext>
            </a:extLst>
          </p:cNvPr>
          <p:cNvSpPr/>
          <p:nvPr/>
        </p:nvSpPr>
        <p:spPr>
          <a:xfrm flipV="1">
            <a:off x="11020362" y="97856"/>
            <a:ext cx="1385919" cy="1920038"/>
          </a:xfrm>
          <a:custGeom>
            <a:avLst/>
            <a:gdLst/>
            <a:ahLst/>
            <a:cxnLst/>
            <a:rect l="l" t="t" r="r" b="b"/>
            <a:pathLst>
              <a:path w="2078878" h="2880057">
                <a:moveTo>
                  <a:pt x="0" y="2880058"/>
                </a:moveTo>
                <a:lnTo>
                  <a:pt x="2078878" y="2880058"/>
                </a:lnTo>
                <a:lnTo>
                  <a:pt x="2078878" y="0"/>
                </a:lnTo>
                <a:lnTo>
                  <a:pt x="0" y="0"/>
                </a:lnTo>
                <a:lnTo>
                  <a:pt x="0" y="288005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07E3107-C786-76FC-022C-AC04A0A4C804}"/>
              </a:ext>
            </a:extLst>
          </p:cNvPr>
          <p:cNvSpPr/>
          <p:nvPr/>
        </p:nvSpPr>
        <p:spPr>
          <a:xfrm>
            <a:off x="11376308" y="2963281"/>
            <a:ext cx="1390354" cy="1324628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159B9F3-FEEF-210A-9172-987684944414}"/>
              </a:ext>
            </a:extLst>
          </p:cNvPr>
          <p:cNvSpPr/>
          <p:nvPr/>
        </p:nvSpPr>
        <p:spPr>
          <a:xfrm>
            <a:off x="202339" y="125492"/>
            <a:ext cx="1176220" cy="1120617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2361B7-E111-9D53-FD86-2D9A6DEFCFBA}"/>
              </a:ext>
            </a:extLst>
          </p:cNvPr>
          <p:cNvSpPr/>
          <p:nvPr/>
        </p:nvSpPr>
        <p:spPr>
          <a:xfrm rot="1148200">
            <a:off x="10721165" y="5743446"/>
            <a:ext cx="1570071" cy="1244935"/>
          </a:xfrm>
          <a:custGeom>
            <a:avLst/>
            <a:gdLst/>
            <a:ahLst/>
            <a:cxnLst/>
            <a:rect l="l" t="t" r="r" b="b"/>
            <a:pathLst>
              <a:path w="2355106" h="1867403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387374C-4C15-E92A-6F49-EF9B3D1B86F3}"/>
              </a:ext>
            </a:extLst>
          </p:cNvPr>
          <p:cNvSpPr/>
          <p:nvPr/>
        </p:nvSpPr>
        <p:spPr>
          <a:xfrm>
            <a:off x="-50969" y="3179458"/>
            <a:ext cx="990078" cy="970277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D1CB6EC-6FA0-275B-FCAE-4EBC956B0A44}"/>
              </a:ext>
            </a:extLst>
          </p:cNvPr>
          <p:cNvSpPr/>
          <p:nvPr/>
        </p:nvSpPr>
        <p:spPr>
          <a:xfrm>
            <a:off x="2550162" y="408800"/>
            <a:ext cx="565308" cy="554001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1B1E497-F181-4227-0113-343492D54B9A}"/>
              </a:ext>
            </a:extLst>
          </p:cNvPr>
          <p:cNvSpPr/>
          <p:nvPr/>
        </p:nvSpPr>
        <p:spPr>
          <a:xfrm>
            <a:off x="344255" y="5767541"/>
            <a:ext cx="892388" cy="850203"/>
          </a:xfrm>
          <a:custGeom>
            <a:avLst/>
            <a:gdLst/>
            <a:ahLst/>
            <a:cxnLst/>
            <a:rect l="l" t="t" r="r" b="b"/>
            <a:pathLst>
              <a:path w="1338582" h="1275304">
                <a:moveTo>
                  <a:pt x="0" y="0"/>
                </a:moveTo>
                <a:lnTo>
                  <a:pt x="1338582" y="0"/>
                </a:lnTo>
                <a:lnTo>
                  <a:pt x="1338582" y="1275304"/>
                </a:lnTo>
                <a:lnTo>
                  <a:pt x="0" y="12753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3B761987-9F4A-2A8B-2DA2-321195B9AFCF}"/>
              </a:ext>
            </a:extLst>
          </p:cNvPr>
          <p:cNvSpPr txBox="1"/>
          <p:nvPr/>
        </p:nvSpPr>
        <p:spPr>
          <a:xfrm>
            <a:off x="2995642" y="1246108"/>
            <a:ext cx="6200718" cy="578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</a:pPr>
            <a:r>
              <a:rPr lang="en-US" sz="4977" dirty="0">
                <a:solidFill>
                  <a:srgbClr val="50291C"/>
                </a:solidFill>
                <a:latin typeface="Baloo 2 ExtraBold" pitchFamily="2" charset="0"/>
                <a:ea typeface="Mulled Wine Season"/>
                <a:cs typeface="Baloo 2 ExtraBold" pitchFamily="2" charset="0"/>
                <a:sym typeface="Mulled Wine Season"/>
              </a:rPr>
              <a:t>CHỌN 1 CÂU</a:t>
            </a:r>
          </a:p>
        </p:txBody>
      </p:sp>
      <p:pic>
        <p:nvPicPr>
          <p:cNvPr id="40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84909656-5C38-C701-5AA1-14E03435D5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073443" y="-1924900"/>
            <a:ext cx="1201139" cy="1201139"/>
          </a:xfrm>
          <a:prstGeom prst="rect">
            <a:avLst/>
          </a:prstGeom>
        </p:spPr>
      </p:pic>
      <p:pic>
        <p:nvPicPr>
          <p:cNvPr id="41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90CC7E56-1898-2B60-44CA-6DF493C35C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737996" y="-1966795"/>
            <a:ext cx="1201139" cy="1201139"/>
          </a:xfrm>
          <a:prstGeom prst="rect">
            <a:avLst/>
          </a:prstGeom>
        </p:spPr>
      </p:pic>
      <p:pic>
        <p:nvPicPr>
          <p:cNvPr id="42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FED45C40-389A-8B7F-10A0-0C49AC4C9D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359348" y="-2032072"/>
            <a:ext cx="1201139" cy="1201139"/>
          </a:xfrm>
          <a:prstGeom prst="rect">
            <a:avLst/>
          </a:prstGeom>
        </p:spPr>
      </p:pic>
      <p:pic>
        <p:nvPicPr>
          <p:cNvPr id="43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A928DEB6-38D1-AF8A-FB96-B509399B1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914331" y="7769741"/>
            <a:ext cx="1201139" cy="1201139"/>
          </a:xfrm>
          <a:prstGeom prst="rect">
            <a:avLst/>
          </a:prstGeom>
        </p:spPr>
      </p:pic>
      <p:pic>
        <p:nvPicPr>
          <p:cNvPr id="44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E2E26D2C-D1D9-9109-FC71-03B3623A93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37710" y="7762226"/>
            <a:ext cx="1201139" cy="1201139"/>
          </a:xfrm>
          <a:prstGeom prst="rect">
            <a:avLst/>
          </a:prstGeom>
        </p:spPr>
      </p:pic>
      <p:pic>
        <p:nvPicPr>
          <p:cNvPr id="45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E024DE59-BF71-6C67-FF5A-71623113C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" end="1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02263" y="7720331"/>
            <a:ext cx="1201139" cy="1201139"/>
          </a:xfrm>
          <a:prstGeom prst="rect">
            <a:avLst/>
          </a:prstGeom>
        </p:spPr>
      </p:pic>
      <p:pic>
        <p:nvPicPr>
          <p:cNvPr id="15" name="hồng phải 1">
            <a:hlinkClick r:id="rId20" action="ppaction://hlinksldjump"/>
            <a:extLst>
              <a:ext uri="{FF2B5EF4-FFF2-40B4-BE49-F238E27FC236}">
                <a16:creationId xmlns:a16="http://schemas.microsoft.com/office/drawing/2014/main" id="{A4553794-3861-158A-6B16-2274B9664D9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77438" y="2073952"/>
            <a:ext cx="2889641" cy="1507448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16" name="hồng trái 1">
            <a:extLst>
              <a:ext uri="{FF2B5EF4-FFF2-40B4-BE49-F238E27FC236}">
                <a16:creationId xmlns:a16="http://schemas.microsoft.com/office/drawing/2014/main" id="{A345F0DF-7C08-5DC4-E389-4E34C97609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77438" y="2073952"/>
            <a:ext cx="2889641" cy="1507448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22" name="hồng phải 2">
            <a:hlinkClick r:id="rId22" action="ppaction://hlinksldjump"/>
            <a:extLst>
              <a:ext uri="{FF2B5EF4-FFF2-40B4-BE49-F238E27FC236}">
                <a16:creationId xmlns:a16="http://schemas.microsoft.com/office/drawing/2014/main" id="{786C9102-EF6F-C577-E589-C1275F6157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5909094" y="2073952"/>
            <a:ext cx="2889641" cy="1507448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47" name="hồng trái 2">
            <a:extLst>
              <a:ext uri="{FF2B5EF4-FFF2-40B4-BE49-F238E27FC236}">
                <a16:creationId xmlns:a16="http://schemas.microsoft.com/office/drawing/2014/main" id="{0A446D66-FBF4-4994-AD48-ADF5F7BA5E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5909094" y="2073952"/>
            <a:ext cx="2889641" cy="1507448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49" name="xanh phải 2">
            <a:hlinkClick r:id="rId23" action="ppaction://hlinksldjump"/>
            <a:extLst>
              <a:ext uri="{FF2B5EF4-FFF2-40B4-BE49-F238E27FC236}">
                <a16:creationId xmlns:a16="http://schemas.microsoft.com/office/drawing/2014/main" id="{2FC7AFF9-90B7-4939-9C28-E5140161AA9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875045" y="4022899"/>
            <a:ext cx="2889641" cy="1495388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0" name="xanh trái 2">
            <a:extLst>
              <a:ext uri="{FF2B5EF4-FFF2-40B4-BE49-F238E27FC236}">
                <a16:creationId xmlns:a16="http://schemas.microsoft.com/office/drawing/2014/main" id="{A1066F05-FB8D-BBB2-B18A-3D20A89A35C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875045" y="4022899"/>
            <a:ext cx="2889641" cy="1495388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2" name="hồng phải 1">
            <a:hlinkClick r:id="rId25" action="ppaction://hlinksldjump"/>
            <a:extLst>
              <a:ext uri="{FF2B5EF4-FFF2-40B4-BE49-F238E27FC236}">
                <a16:creationId xmlns:a16="http://schemas.microsoft.com/office/drawing/2014/main" id="{E0FD17DD-5661-4686-DD80-49620B70F4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3393266" y="4010839"/>
            <a:ext cx="2889641" cy="1507448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3" name="xanh phải 1">
            <a:hlinkClick r:id="rId26" action="ppaction://hlinksldjump"/>
            <a:extLst>
              <a:ext uri="{FF2B5EF4-FFF2-40B4-BE49-F238E27FC236}">
                <a16:creationId xmlns:a16="http://schemas.microsoft.com/office/drawing/2014/main" id="{1F664831-1034-BAC9-81F6-284441669FB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3393266" y="2020489"/>
            <a:ext cx="2889641" cy="1495388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4" name="hồng trái 1">
            <a:extLst>
              <a:ext uri="{FF2B5EF4-FFF2-40B4-BE49-F238E27FC236}">
                <a16:creationId xmlns:a16="http://schemas.microsoft.com/office/drawing/2014/main" id="{A5A24855-2ED9-EE38-8ED6-EC5FB7E204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3393266" y="4010839"/>
            <a:ext cx="2889641" cy="1507448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5" name="xanh trái 1">
            <a:extLst>
              <a:ext uri="{FF2B5EF4-FFF2-40B4-BE49-F238E27FC236}">
                <a16:creationId xmlns:a16="http://schemas.microsoft.com/office/drawing/2014/main" id="{7A753EF0-6BFF-1C5A-3B5D-50F18E7467E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3393266" y="2020489"/>
            <a:ext cx="2889641" cy="1495388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8" name="xanh phải 2">
            <a:hlinkClick r:id="rId27" action="ppaction://hlinksldjump"/>
            <a:extLst>
              <a:ext uri="{FF2B5EF4-FFF2-40B4-BE49-F238E27FC236}">
                <a16:creationId xmlns:a16="http://schemas.microsoft.com/office/drawing/2014/main" id="{0D87EFD5-7798-D749-ABCF-E544CE0C6C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5911488" y="4022899"/>
            <a:ext cx="2889641" cy="1495388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9" name="xanh trái 2">
            <a:extLst>
              <a:ext uri="{FF2B5EF4-FFF2-40B4-BE49-F238E27FC236}">
                <a16:creationId xmlns:a16="http://schemas.microsoft.com/office/drawing/2014/main" id="{371E2894-EF07-B989-5B16-B08C3CDF3C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5911488" y="4022899"/>
            <a:ext cx="2889641" cy="1495388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1028" name="Picture 4" descr="Hình ảnh Kẹo Kẹo Mút Vật Liệu PNG , Kẹo, Kẹo Mút, Ngày Quốc Tế Thiếu Nhi  PNG miễn phí tải tập tin PSDComment và Vector">
            <a:extLst>
              <a:ext uri="{FF2B5EF4-FFF2-40B4-BE49-F238E27FC236}">
                <a16:creationId xmlns:a16="http://schemas.microsoft.com/office/drawing/2014/main" id="{D1BD4BB1-DF2C-A47E-4210-2A5DBEF69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921" b="96963" l="10000" r="41719">
                        <a14:foregroundMark x1="12031" y1="8411" x2="24844" y2="6776"/>
                        <a14:foregroundMark x1="21563" y1="3505" x2="25156" y2="3154"/>
                        <a14:foregroundMark x1="31250" y1="6425" x2="32969" y2="10280"/>
                        <a14:foregroundMark x1="11719" y1="25467" x2="35469" y2="23715"/>
                        <a14:foregroundMark x1="35469" y1="23715" x2="39531" y2="24416"/>
                        <a14:foregroundMark x1="12656" y1="42757" x2="22969" y2="44159"/>
                        <a14:foregroundMark x1="22969" y1="44159" x2="32031" y2="43925"/>
                        <a14:foregroundMark x1="32031" y1="43925" x2="32188" y2="43925"/>
                        <a14:foregroundMark x1="18438" y1="60514" x2="25781" y2="60047"/>
                        <a14:foregroundMark x1="28125" y1="93808" x2="28125" y2="93808"/>
                        <a14:foregroundMark x1="28125" y1="93692" x2="28438" y2="91822"/>
                        <a14:foregroundMark x1="29063" y1="96963" x2="28906" y2="95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2" r="54336"/>
          <a:stretch/>
        </p:blipFill>
        <p:spPr bwMode="auto">
          <a:xfrm>
            <a:off x="9050591" y="472701"/>
            <a:ext cx="1945931" cy="66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hlinkClick r:id="rId30" action="ppaction://hlinksldjump"/>
            <a:extLst>
              <a:ext uri="{FF2B5EF4-FFF2-40B4-BE49-F238E27FC236}">
                <a16:creationId xmlns:a16="http://schemas.microsoft.com/office/drawing/2014/main" id="{AFCCEDB4-B388-485D-392E-D82B5E677B41}"/>
              </a:ext>
            </a:extLst>
          </p:cNvPr>
          <p:cNvSpPr/>
          <p:nvPr/>
        </p:nvSpPr>
        <p:spPr>
          <a:xfrm>
            <a:off x="9674066" y="619705"/>
            <a:ext cx="435697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Calibri"/>
              </a:rPr>
              <a:t>1</a:t>
            </a:r>
          </a:p>
        </p:txBody>
      </p:sp>
      <p:sp>
        <p:nvSpPr>
          <p:cNvPr id="17" name="Rectangle 16">
            <a:hlinkClick r:id="rId31" action="ppaction://hlinksldjump"/>
            <a:extLst>
              <a:ext uri="{FF2B5EF4-FFF2-40B4-BE49-F238E27FC236}">
                <a16:creationId xmlns:a16="http://schemas.microsoft.com/office/drawing/2014/main" id="{F51329CA-EE57-6745-8125-EF123B1FBCED}"/>
              </a:ext>
            </a:extLst>
          </p:cNvPr>
          <p:cNvSpPr/>
          <p:nvPr/>
        </p:nvSpPr>
        <p:spPr>
          <a:xfrm>
            <a:off x="9878592" y="1715558"/>
            <a:ext cx="435697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2</a:t>
            </a:r>
          </a:p>
        </p:txBody>
      </p:sp>
      <p:sp>
        <p:nvSpPr>
          <p:cNvPr id="21" name="Rectangle 20">
            <a:hlinkClick r:id="rId32" action="ppaction://hlinksldjump"/>
            <a:extLst>
              <a:ext uri="{FF2B5EF4-FFF2-40B4-BE49-F238E27FC236}">
                <a16:creationId xmlns:a16="http://schemas.microsoft.com/office/drawing/2014/main" id="{4BE007AE-2287-89C4-4EEB-14B9159413B3}"/>
              </a:ext>
            </a:extLst>
          </p:cNvPr>
          <p:cNvSpPr/>
          <p:nvPr/>
        </p:nvSpPr>
        <p:spPr>
          <a:xfrm>
            <a:off x="9688754" y="2958957"/>
            <a:ext cx="435697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4800" b="1" dirty="0">
                <a:ln w="12700">
                  <a:solidFill>
                    <a:srgbClr val="4BACC6"/>
                  </a:solidFill>
                  <a:prstDash val="solid"/>
                </a:ln>
                <a:pattFill prst="ltDnDiag">
                  <a:fgClr>
                    <a:srgbClr val="4BACC6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Calibri"/>
              </a:rPr>
              <a:t>3</a:t>
            </a:r>
          </a:p>
        </p:txBody>
      </p:sp>
      <p:sp>
        <p:nvSpPr>
          <p:cNvPr id="23" name="Rectangle 22">
            <a:hlinkClick r:id="rId33" action="ppaction://hlinksldjump"/>
            <a:extLst>
              <a:ext uri="{FF2B5EF4-FFF2-40B4-BE49-F238E27FC236}">
                <a16:creationId xmlns:a16="http://schemas.microsoft.com/office/drawing/2014/main" id="{41084169-32D2-7550-D926-747FD6B249D1}"/>
              </a:ext>
            </a:extLst>
          </p:cNvPr>
          <p:cNvSpPr/>
          <p:nvPr/>
        </p:nvSpPr>
        <p:spPr>
          <a:xfrm>
            <a:off x="9688754" y="4062324"/>
            <a:ext cx="435697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Calibri"/>
              </a:rPr>
              <a:t>4</a:t>
            </a:r>
          </a:p>
        </p:txBody>
      </p:sp>
      <p:sp>
        <p:nvSpPr>
          <p:cNvPr id="24" name="Rectangle 23">
            <a:hlinkClick r:id="rId34" action="ppaction://hlinksldjump"/>
            <a:extLst>
              <a:ext uri="{FF2B5EF4-FFF2-40B4-BE49-F238E27FC236}">
                <a16:creationId xmlns:a16="http://schemas.microsoft.com/office/drawing/2014/main" id="{78E4937E-489C-1800-1F2E-CC866DCD7446}"/>
              </a:ext>
            </a:extLst>
          </p:cNvPr>
          <p:cNvSpPr/>
          <p:nvPr/>
        </p:nvSpPr>
        <p:spPr>
          <a:xfrm>
            <a:off x="9830844" y="5270715"/>
            <a:ext cx="439929" cy="800219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en-US" sz="4800" b="1" spc="33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99384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2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5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51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53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152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Entry_1">
            <a:extLst>
              <a:ext uri="{FF2B5EF4-FFF2-40B4-BE49-F238E27FC236}">
                <a16:creationId xmlns:a16="http://schemas.microsoft.com/office/drawing/2014/main" id="{831FA263-133A-48EB-97AB-892E4711E3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09244" y="338347"/>
            <a:ext cx="5731201" cy="72834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1.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Biểu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đồ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quạt</a:t>
            </a:r>
            <a:r>
              <a:rPr kumimoji="0" lang="en-US" altLang="zh-CN" sz="36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zh-CN" sz="3600" b="1" i="0" u="none" strike="noStrike" kern="1200" cap="none" spc="-300" normalizeH="0" baseline="0" noProof="0" dirty="0" err="1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tròn</a:t>
            </a:r>
            <a:endParaRPr kumimoji="0" lang="zh-CN" altLang="en-US" sz="36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FF15FC-89EB-4B5C-9CFE-9540041431B7}"/>
              </a:ext>
            </a:extLst>
          </p:cNvPr>
          <p:cNvSpPr txBox="1"/>
          <p:nvPr/>
        </p:nvSpPr>
        <p:spPr>
          <a:xfrm>
            <a:off x="741341" y="1145008"/>
            <a:ext cx="183652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Nhận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xét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333C9-54CD-4336-9C7C-ABD437FBAAB8}"/>
              </a:ext>
            </a:extLst>
          </p:cNvPr>
          <p:cNvSpPr txBox="1"/>
          <p:nvPr/>
        </p:nvSpPr>
        <p:spPr>
          <a:xfrm>
            <a:off x="876254" y="1801179"/>
            <a:ext cx="10216467" cy="40922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342900" lvl="0" indent="-342900" algn="just" fontAlgn="base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D3FD4-7950-86D7-0C4C-B7645B5A0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2EF8AF4-0A17-F49F-82C0-46651A1B054C}"/>
              </a:ext>
            </a:extLst>
          </p:cNvPr>
          <p:cNvSpPr txBox="1"/>
          <p:nvPr/>
        </p:nvSpPr>
        <p:spPr>
          <a:xfrm>
            <a:off x="647699" y="243957"/>
            <a:ext cx="1601147" cy="4001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tập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1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/>
                <a:cs typeface="Times New Roman" panose="02020603050405020304" pitchFamily="18" charset="0"/>
              </a:rPr>
              <a:t>:</a:t>
            </a:r>
            <a:endParaRPr kumimoji="0" lang="vi-VN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1BAF5E-6835-4E3C-EC1A-E79A57261206}"/>
              </a:ext>
            </a:extLst>
          </p:cNvPr>
          <p:cNvSpPr txBox="1"/>
          <p:nvPr/>
        </p:nvSpPr>
        <p:spPr>
          <a:xfrm>
            <a:off x="647699" y="653313"/>
            <a:ext cx="8797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2020, Việt Nam xuất khẩu (ước đạt) 6,15 triệu tấn gạo, thu được 3,07 tỉ đô la Mỹ. Biểu đồ hình quạt tròn ở Hình 21 biểu diễn khối lượng xuất khẩu của mỗi loại gạo trong tổng số gạo xuất khẩu (tính theo tỉ số phần trăm)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C1D29C-880C-22FD-0EE6-20D3A5E188AD}"/>
              </a:ext>
            </a:extLst>
          </p:cNvPr>
          <p:cNvSpPr txBox="1"/>
          <p:nvPr/>
        </p:nvSpPr>
        <p:spPr>
          <a:xfrm>
            <a:off x="647698" y="1746792"/>
            <a:ext cx="8797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AutoNum type="alphaLcParenR"/>
              <a:defRPr/>
            </a:pP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bảng số liệu thống kê tỉ lệ khối lượng xuất khẩu của mỗi loại gạo 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tổng số gạo xuất khẩu theo mẫu sau: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pic>
        <p:nvPicPr>
          <p:cNvPr id="20" name="Picture 19" descr="Chart, pie chart&#10;&#10;Description automatically generated">
            <a:extLst>
              <a:ext uri="{FF2B5EF4-FFF2-40B4-BE49-F238E27FC236}">
                <a16:creationId xmlns:a16="http://schemas.microsoft.com/office/drawing/2014/main" id="{A1CF23E0-FF4B-CA03-8F4D-3B4D81139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736" y="210600"/>
            <a:ext cx="2426466" cy="2362224"/>
          </a:xfrm>
          <a:prstGeom prst="flowChartConnector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5B12BA0-2474-EC74-8EE2-20CB8A659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033005"/>
              </p:ext>
            </p:extLst>
          </p:nvPr>
        </p:nvGraphicFramePr>
        <p:xfrm>
          <a:off x="985637" y="2589140"/>
          <a:ext cx="9326880" cy="1433640"/>
        </p:xfrm>
        <a:graphic>
          <a:graphicData uri="http://schemas.openxmlformats.org/drawingml/2006/table">
            <a:tbl>
              <a:tblPr firstRow="1" bandRow="1"/>
              <a:tblGrid>
                <a:gridCol w="3840480">
                  <a:extLst>
                    <a:ext uri="{9D8B030D-6E8A-4147-A177-3AD203B41FA5}">
                      <a16:colId xmlns:a16="http://schemas.microsoft.com/office/drawing/2014/main" val="24594355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00927257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79656340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6607001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84801225"/>
                    </a:ext>
                  </a:extLst>
                </a:gridCol>
              </a:tblGrid>
              <a:tr h="58928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 err="1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1" kern="1200" dirty="0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 err="1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000" b="1" kern="1200" dirty="0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trắng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 thơm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 nếp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 khác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911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%)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45,2%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26,8%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9%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19%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0289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480A582-FB9B-7BCA-6404-E65D5F1FFEB7}"/>
              </a:ext>
            </a:extLst>
          </p:cNvPr>
          <p:cNvSpPr txBox="1"/>
          <p:nvPr/>
        </p:nvSpPr>
        <p:spPr>
          <a:xfrm>
            <a:off x="647698" y="4157242"/>
            <a:ext cx="8797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AutoNum type="alphaLcParenR"/>
              <a:defRPr/>
            </a:pP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bảng số liệu thống kê tỉ lệ khối lượng xuất khẩu của mỗi loại gạo 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tổng số gạo xuất khẩu theo mẫu sau: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小麦体简"/>
              <a:cs typeface="Times New Roman" panose="02020603050405020304" pitchFamily="18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A7E3C43F-057A-9AFF-7B22-A7A8BDEAD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722553"/>
              </p:ext>
            </p:extLst>
          </p:nvPr>
        </p:nvGraphicFramePr>
        <p:xfrm>
          <a:off x="985637" y="4999590"/>
          <a:ext cx="9326880" cy="1535240"/>
        </p:xfrm>
        <a:graphic>
          <a:graphicData uri="http://schemas.openxmlformats.org/drawingml/2006/table">
            <a:tbl>
              <a:tblPr firstRow="1" bandRow="1"/>
              <a:tblGrid>
                <a:gridCol w="3840480">
                  <a:extLst>
                    <a:ext uri="{9D8B030D-6E8A-4147-A177-3AD203B41FA5}">
                      <a16:colId xmlns:a16="http://schemas.microsoft.com/office/drawing/2014/main" val="24594355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00927257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79656340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6607001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684801225"/>
                    </a:ext>
                  </a:extLst>
                </a:gridCol>
              </a:tblGrid>
              <a:tr h="58928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 dirty="0" err="1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1" kern="1200" dirty="0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 trắng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 thơm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 nếp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200">
                          <a:solidFill>
                            <a:srgbClr val="525252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 khác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89110"/>
                  </a:ext>
                </a:extLst>
              </a:tr>
              <a:tr h="58928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en-US" sz="20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汉仪小麦体简" panose="020B0604020202020204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2,78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1,65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0,55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1,17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660289"/>
                  </a:ext>
                </a:extLst>
              </a:tr>
            </a:tbl>
          </a:graphicData>
        </a:graphic>
      </p:graphicFrame>
      <p:pic>
        <p:nvPicPr>
          <p:cNvPr id="25" name="bien mat">
            <a:extLst>
              <a:ext uri="{FF2B5EF4-FFF2-40B4-BE49-F238E27FC236}">
                <a16:creationId xmlns:a16="http://schemas.microsoft.com/office/drawing/2014/main" id="{82435D49-2405-1B19-9377-E8F7E8299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771" y="3036013"/>
            <a:ext cx="1121229" cy="1121229"/>
          </a:xfrm>
          <a:prstGeom prst="rect">
            <a:avLst/>
          </a:prstGeom>
        </p:spPr>
      </p:pic>
      <p:pic>
        <p:nvPicPr>
          <p:cNvPr id="26" name="bien mat">
            <a:extLst>
              <a:ext uri="{FF2B5EF4-FFF2-40B4-BE49-F238E27FC236}">
                <a16:creationId xmlns:a16="http://schemas.microsoft.com/office/drawing/2014/main" id="{21CF04D9-EA84-C3B5-752B-0FA8AA4A4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943" y="3036013"/>
            <a:ext cx="1121229" cy="1121229"/>
          </a:xfrm>
          <a:prstGeom prst="rect">
            <a:avLst/>
          </a:prstGeom>
        </p:spPr>
      </p:pic>
      <p:pic>
        <p:nvPicPr>
          <p:cNvPr id="27" name="bien mat">
            <a:extLst>
              <a:ext uri="{FF2B5EF4-FFF2-40B4-BE49-F238E27FC236}">
                <a16:creationId xmlns:a16="http://schemas.microsoft.com/office/drawing/2014/main" id="{54DB1226-1F62-173A-4D8E-10523921A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615" y="3036013"/>
            <a:ext cx="1121229" cy="1121229"/>
          </a:xfrm>
          <a:prstGeom prst="rect">
            <a:avLst/>
          </a:prstGeom>
        </p:spPr>
      </p:pic>
      <p:pic>
        <p:nvPicPr>
          <p:cNvPr id="28" name="bien mat">
            <a:extLst>
              <a:ext uri="{FF2B5EF4-FFF2-40B4-BE49-F238E27FC236}">
                <a16:creationId xmlns:a16="http://schemas.microsoft.com/office/drawing/2014/main" id="{F4A86DB3-56F5-B707-A415-8CD1DB92E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839" y="3036013"/>
            <a:ext cx="1121229" cy="1121229"/>
          </a:xfrm>
          <a:prstGeom prst="rect">
            <a:avLst/>
          </a:prstGeom>
        </p:spPr>
      </p:pic>
      <p:pic>
        <p:nvPicPr>
          <p:cNvPr id="29" name="bien mat">
            <a:extLst>
              <a:ext uri="{FF2B5EF4-FFF2-40B4-BE49-F238E27FC236}">
                <a16:creationId xmlns:a16="http://schemas.microsoft.com/office/drawing/2014/main" id="{EDCA06E6-F638-4848-DFE8-9AD3CD4CE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4770" y="5478122"/>
            <a:ext cx="1121229" cy="1121229"/>
          </a:xfrm>
          <a:prstGeom prst="rect">
            <a:avLst/>
          </a:prstGeom>
        </p:spPr>
      </p:pic>
      <p:pic>
        <p:nvPicPr>
          <p:cNvPr id="30" name="bien mat">
            <a:extLst>
              <a:ext uri="{FF2B5EF4-FFF2-40B4-BE49-F238E27FC236}">
                <a16:creationId xmlns:a16="http://schemas.microsoft.com/office/drawing/2014/main" id="{9DBDFDB4-D491-2F0A-875E-8AB9D5FF9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942" y="5478122"/>
            <a:ext cx="1121229" cy="1121229"/>
          </a:xfrm>
          <a:prstGeom prst="rect">
            <a:avLst/>
          </a:prstGeom>
        </p:spPr>
      </p:pic>
      <p:pic>
        <p:nvPicPr>
          <p:cNvPr id="31" name="bien mat">
            <a:extLst>
              <a:ext uri="{FF2B5EF4-FFF2-40B4-BE49-F238E27FC236}">
                <a16:creationId xmlns:a16="http://schemas.microsoft.com/office/drawing/2014/main" id="{ECA7ED14-8D61-1FEF-0FD3-37E2C8992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615" y="5478122"/>
            <a:ext cx="1121229" cy="1121229"/>
          </a:xfrm>
          <a:prstGeom prst="rect">
            <a:avLst/>
          </a:prstGeom>
        </p:spPr>
      </p:pic>
      <p:pic>
        <p:nvPicPr>
          <p:cNvPr id="32" name="bien mat">
            <a:extLst>
              <a:ext uri="{FF2B5EF4-FFF2-40B4-BE49-F238E27FC236}">
                <a16:creationId xmlns:a16="http://schemas.microsoft.com/office/drawing/2014/main" id="{BAEBB6A7-77A6-2859-1136-7F3C33763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838" y="5478121"/>
            <a:ext cx="1121229" cy="112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63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72"/>
          <p:cNvGrpSpPr/>
          <p:nvPr/>
        </p:nvGrpSpPr>
        <p:grpSpPr>
          <a:xfrm>
            <a:off x="4085757" y="4163117"/>
            <a:ext cx="1459377" cy="1195250"/>
            <a:chOff x="5625823" y="1956611"/>
            <a:chExt cx="1577592" cy="896437"/>
          </a:xfrm>
        </p:grpSpPr>
        <p:sp>
          <p:nvSpPr>
            <p:cNvPr id="23" name="Text Placeholder 3"/>
            <p:cNvSpPr txBox="1">
              <a:spLocks/>
            </p:cNvSpPr>
            <p:nvPr/>
          </p:nvSpPr>
          <p:spPr>
            <a:xfrm>
              <a:off x="5625823" y="2087887"/>
              <a:ext cx="1577592" cy="765161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Tiêu</a:t>
              </a:r>
              <a:r>
                <a:rPr lang="en-US" sz="20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chí</a:t>
              </a:r>
              <a:endPara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2000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kê</a:t>
              </a:r>
              <a:endParaRPr lang="en-US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Placeholder 3"/>
            <p:cNvSpPr txBox="1">
              <a:spLocks/>
            </p:cNvSpPr>
            <p:nvPr/>
          </p:nvSpPr>
          <p:spPr>
            <a:xfrm>
              <a:off x="5981780" y="1956611"/>
              <a:ext cx="1212233" cy="157591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lnSpc>
                  <a:spcPct val="120000"/>
                </a:lnSpc>
                <a:defRPr/>
              </a:pP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26" name="Text Placeholder 3"/>
          <p:cNvSpPr txBox="1">
            <a:spLocks/>
          </p:cNvSpPr>
          <p:nvPr/>
        </p:nvSpPr>
        <p:spPr>
          <a:xfrm>
            <a:off x="6461062" y="4662058"/>
            <a:ext cx="1714318" cy="866327"/>
          </a:xfrm>
          <a:prstGeom prst="rect">
            <a:avLst/>
          </a:prstGeom>
          <a:solidFill>
            <a:srgbClr val="F8FCFE"/>
          </a:solidFill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dirty="0">
                <a:solidFill>
                  <a:srgbClr val="728D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 các tỉ số % là 100%</a:t>
            </a:r>
            <a:endParaRPr lang="en-US" sz="2000" dirty="0">
              <a:solidFill>
                <a:srgbClr val="728D2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8755377" y="4714488"/>
            <a:ext cx="2525578" cy="119519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lnSpc>
                <a:spcPct val="150000"/>
              </a:lnSpc>
            </a:pP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dữ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liệu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sang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zh-CN" altLang="en-US" sz="1800" dirty="0">
              <a:solidFill>
                <a:srgbClr val="00206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1" name="Group 72"/>
          <p:cNvGrpSpPr/>
          <p:nvPr/>
        </p:nvGrpSpPr>
        <p:grpSpPr>
          <a:xfrm>
            <a:off x="1256775" y="4228895"/>
            <a:ext cx="1970823" cy="866327"/>
            <a:chOff x="5859808" y="1839983"/>
            <a:chExt cx="1478117" cy="649746"/>
          </a:xfrm>
        </p:grpSpPr>
        <p:sp>
          <p:nvSpPr>
            <p:cNvPr id="32" name="Text Placeholder 3"/>
            <p:cNvSpPr txBox="1">
              <a:spLocks/>
            </p:cNvSpPr>
            <p:nvPr/>
          </p:nvSpPr>
          <p:spPr>
            <a:xfrm>
              <a:off x="5859808" y="1839983"/>
              <a:ext cx="1478117" cy="649746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lnSpc>
                  <a:spcPct val="150000"/>
                </a:lnSpc>
              </a:pPr>
              <a:r>
                <a:rPr lang="en-US" altLang="zh-CN" sz="2000" dirty="0" err="1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Đối</a:t>
              </a:r>
              <a:r>
                <a:rPr lang="en-US" altLang="zh-CN" sz="2000" dirty="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altLang="zh-CN" sz="2000" dirty="0" err="1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tượng</a:t>
              </a:r>
              <a:r>
                <a:rPr lang="en-US" altLang="zh-CN" sz="2000" dirty="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 err="1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Thống</a:t>
              </a:r>
              <a:r>
                <a:rPr lang="en-US" altLang="zh-CN" sz="2000" dirty="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 </a:t>
              </a:r>
              <a:r>
                <a:rPr lang="en-US" altLang="zh-CN" sz="2000" dirty="0" err="1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kê</a:t>
              </a:r>
              <a:endParaRPr lang="zh-CN" altLang="en-US" sz="2000" dirty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33" name="Text Placeholder 3"/>
            <p:cNvSpPr txBox="1">
              <a:spLocks/>
            </p:cNvSpPr>
            <p:nvPr/>
          </p:nvSpPr>
          <p:spPr>
            <a:xfrm>
              <a:off x="5981781" y="1956613"/>
              <a:ext cx="1212233" cy="157591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>
                <a:lnSpc>
                  <a:spcPct val="120000"/>
                </a:lnSpc>
                <a:defRPr/>
              </a:pPr>
              <a:endParaRPr lang="zh-CN" altLang="en-US" sz="1200" dirty="0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34" name="Freeform 55"/>
          <p:cNvSpPr/>
          <p:nvPr/>
        </p:nvSpPr>
        <p:spPr>
          <a:xfrm rot="16200000">
            <a:off x="9193775" y="2571133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5" name="Freeform 52"/>
          <p:cNvSpPr/>
          <p:nvPr/>
        </p:nvSpPr>
        <p:spPr>
          <a:xfrm rot="16200000">
            <a:off x="6639193" y="2558434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6" name="Freeform 51"/>
          <p:cNvSpPr/>
          <p:nvPr/>
        </p:nvSpPr>
        <p:spPr>
          <a:xfrm rot="16200000">
            <a:off x="4078883" y="2558436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7" name="Freeform 50"/>
          <p:cNvSpPr/>
          <p:nvPr/>
        </p:nvSpPr>
        <p:spPr>
          <a:xfrm rot="16200000">
            <a:off x="1519139" y="2555054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38" name="Straight Connector 29"/>
          <p:cNvCxnSpPr/>
          <p:nvPr/>
        </p:nvCxnSpPr>
        <p:spPr>
          <a:xfrm flipH="1">
            <a:off x="1277330" y="3137964"/>
            <a:ext cx="963734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44"/>
          <p:cNvSpPr/>
          <p:nvPr/>
        </p:nvSpPr>
        <p:spPr>
          <a:xfrm rot="16200000">
            <a:off x="1518572" y="2469536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" name="Freeform 53"/>
          <p:cNvSpPr/>
          <p:nvPr/>
        </p:nvSpPr>
        <p:spPr>
          <a:xfrm rot="16200000">
            <a:off x="4078883" y="2469536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1" name="Freeform 68"/>
          <p:cNvSpPr/>
          <p:nvPr/>
        </p:nvSpPr>
        <p:spPr>
          <a:xfrm rot="16200000">
            <a:off x="6639193" y="2469534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2" name="Freeform 71"/>
          <p:cNvSpPr/>
          <p:nvPr/>
        </p:nvSpPr>
        <p:spPr>
          <a:xfrm rot="16200000">
            <a:off x="9199505" y="2469533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3" name="Arc 30"/>
          <p:cNvSpPr/>
          <p:nvPr/>
        </p:nvSpPr>
        <p:spPr>
          <a:xfrm rot="19051047">
            <a:off x="2724056" y="1860773"/>
            <a:ext cx="2181771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4" name="Arc 31"/>
          <p:cNvSpPr/>
          <p:nvPr/>
        </p:nvSpPr>
        <p:spPr>
          <a:xfrm rot="19051047">
            <a:off x="5188672" y="1860775"/>
            <a:ext cx="2181771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5" name="Arc 32"/>
          <p:cNvSpPr/>
          <p:nvPr/>
        </p:nvSpPr>
        <p:spPr>
          <a:xfrm rot="19051047">
            <a:off x="7653288" y="1860775"/>
            <a:ext cx="2181771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6" name="Freeform 103"/>
          <p:cNvSpPr>
            <a:spLocks noEditPoints="1"/>
          </p:cNvSpPr>
          <p:nvPr/>
        </p:nvSpPr>
        <p:spPr bwMode="auto">
          <a:xfrm>
            <a:off x="2082148" y="2650748"/>
            <a:ext cx="496472" cy="731065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7" name="Freeform 52"/>
          <p:cNvSpPr>
            <a:spLocks noEditPoints="1"/>
          </p:cNvSpPr>
          <p:nvPr/>
        </p:nvSpPr>
        <p:spPr bwMode="auto">
          <a:xfrm>
            <a:off x="4594453" y="2650747"/>
            <a:ext cx="617896" cy="664771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8" name="Freeform 83"/>
          <p:cNvSpPr>
            <a:spLocks noEditPoints="1"/>
          </p:cNvSpPr>
          <p:nvPr/>
        </p:nvSpPr>
        <p:spPr bwMode="auto">
          <a:xfrm>
            <a:off x="7202918" y="2651662"/>
            <a:ext cx="486767" cy="730151"/>
          </a:xfrm>
          <a:custGeom>
            <a:avLst/>
            <a:gdLst/>
            <a:ahLst/>
            <a:cxnLst>
              <a:cxn ang="0">
                <a:pos x="38" y="26"/>
              </a:cxn>
              <a:cxn ang="0">
                <a:pos x="24" y="55"/>
              </a:cxn>
              <a:cxn ang="0">
                <a:pos x="20" y="58"/>
              </a:cxn>
              <a:cxn ang="0">
                <a:pos x="16" y="55"/>
              </a:cxn>
              <a:cxn ang="0">
                <a:pos x="2" y="26"/>
              </a:cxn>
              <a:cxn ang="0">
                <a:pos x="0" y="19"/>
              </a:cxn>
              <a:cxn ang="0">
                <a:pos x="20" y="0"/>
              </a:cxn>
              <a:cxn ang="0">
                <a:pos x="39" y="19"/>
              </a:cxn>
              <a:cxn ang="0">
                <a:pos x="38" y="26"/>
              </a:cxn>
              <a:cxn ang="0">
                <a:pos x="20" y="9"/>
              </a:cxn>
              <a:cxn ang="0">
                <a:pos x="10" y="19"/>
              </a:cxn>
              <a:cxn ang="0">
                <a:pos x="20" y="29"/>
              </a:cxn>
              <a:cxn ang="0">
                <a:pos x="30" y="19"/>
              </a:cxn>
              <a:cxn ang="0">
                <a:pos x="20" y="9"/>
              </a:cxn>
            </a:cxnLst>
            <a:rect l="0" t="0" r="r" b="b"/>
            <a:pathLst>
              <a:path w="39" h="58">
                <a:moveTo>
                  <a:pt x="38" y="26"/>
                </a:moveTo>
                <a:cubicBezTo>
                  <a:pt x="24" y="55"/>
                  <a:pt x="24" y="55"/>
                  <a:pt x="24" y="55"/>
                </a:cubicBezTo>
                <a:cubicBezTo>
                  <a:pt x="23" y="57"/>
                  <a:pt x="22" y="58"/>
                  <a:pt x="20" y="58"/>
                </a:cubicBezTo>
                <a:cubicBezTo>
                  <a:pt x="18" y="58"/>
                  <a:pt x="16" y="57"/>
                  <a:pt x="16" y="55"/>
                </a:cubicBezTo>
                <a:cubicBezTo>
                  <a:pt x="2" y="26"/>
                  <a:pt x="2" y="26"/>
                  <a:pt x="2" y="26"/>
                </a:cubicBezTo>
                <a:cubicBezTo>
                  <a:pt x="1" y="24"/>
                  <a:pt x="0" y="21"/>
                  <a:pt x="0" y="19"/>
                </a:cubicBezTo>
                <a:cubicBezTo>
                  <a:pt x="0" y="8"/>
                  <a:pt x="9" y="0"/>
                  <a:pt x="20" y="0"/>
                </a:cubicBezTo>
                <a:cubicBezTo>
                  <a:pt x="31" y="0"/>
                  <a:pt x="39" y="8"/>
                  <a:pt x="39" y="19"/>
                </a:cubicBezTo>
                <a:cubicBezTo>
                  <a:pt x="39" y="21"/>
                  <a:pt x="39" y="24"/>
                  <a:pt x="38" y="26"/>
                </a:cubicBezTo>
                <a:close/>
                <a:moveTo>
                  <a:pt x="20" y="9"/>
                </a:moveTo>
                <a:cubicBezTo>
                  <a:pt x="15" y="9"/>
                  <a:pt x="10" y="14"/>
                  <a:pt x="10" y="19"/>
                </a:cubicBezTo>
                <a:cubicBezTo>
                  <a:pt x="10" y="24"/>
                  <a:pt x="15" y="29"/>
                  <a:pt x="20" y="29"/>
                </a:cubicBezTo>
                <a:cubicBezTo>
                  <a:pt x="25" y="29"/>
                  <a:pt x="30" y="24"/>
                  <a:pt x="30" y="19"/>
                </a:cubicBezTo>
                <a:cubicBezTo>
                  <a:pt x="30" y="14"/>
                  <a:pt x="25" y="9"/>
                  <a:pt x="20" y="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9" name="Freeform 152"/>
          <p:cNvSpPr>
            <a:spLocks noEditPoints="1"/>
          </p:cNvSpPr>
          <p:nvPr/>
        </p:nvSpPr>
        <p:spPr bwMode="auto">
          <a:xfrm>
            <a:off x="9707229" y="2789126"/>
            <a:ext cx="603601" cy="557809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6015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870619"/>
            <a:ext cx="13808458" cy="1228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98" y="299630"/>
            <a:ext cx="11562804" cy="59348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49834" y="2353083"/>
            <a:ext cx="6453930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HẸN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GẶP LẠI CÁC EM Ở TIẾT HỌC SAU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pic>
        <p:nvPicPr>
          <p:cNvPr id="13" name="49284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5200" y="-1041400"/>
            <a:ext cx="609600" cy="6096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C6F12222-A11A-55CE-6389-E97E532AD623}"/>
              </a:ext>
            </a:extLst>
          </p:cNvPr>
          <p:cNvSpPr/>
          <p:nvPr/>
        </p:nvSpPr>
        <p:spPr>
          <a:xfrm>
            <a:off x="1652746" y="981171"/>
            <a:ext cx="8886509" cy="4895659"/>
          </a:xfrm>
          <a:custGeom>
            <a:avLst/>
            <a:gdLst/>
            <a:ahLst/>
            <a:cxnLst/>
            <a:rect l="l" t="t" r="r" b="b"/>
            <a:pathLst>
              <a:path w="13329764" h="7343488">
                <a:moveTo>
                  <a:pt x="0" y="0"/>
                </a:moveTo>
                <a:lnTo>
                  <a:pt x="13329764" y="0"/>
                </a:lnTo>
                <a:lnTo>
                  <a:pt x="13329764" y="7343488"/>
                </a:lnTo>
                <a:lnTo>
                  <a:pt x="0" y="73434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10">
            <a:extLst>
              <a:ext uri="{FF2B5EF4-FFF2-40B4-BE49-F238E27FC236}">
                <a16:creationId xmlns:a16="http://schemas.microsoft.com/office/drawing/2014/main" id="{F90DE5BA-B117-8882-C63F-7BC01DD13574}"/>
              </a:ext>
            </a:extLst>
          </p:cNvPr>
          <p:cNvSpPr/>
          <p:nvPr/>
        </p:nvSpPr>
        <p:spPr>
          <a:xfrm>
            <a:off x="380030" y="159428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1">
            <a:extLst>
              <a:ext uri="{FF2B5EF4-FFF2-40B4-BE49-F238E27FC236}">
                <a16:creationId xmlns:a16="http://schemas.microsoft.com/office/drawing/2014/main" id="{EA5D3E56-46F1-ACEB-7915-C469734CDD3F}"/>
              </a:ext>
            </a:extLst>
          </p:cNvPr>
          <p:cNvSpPr/>
          <p:nvPr/>
        </p:nvSpPr>
        <p:spPr>
          <a:xfrm>
            <a:off x="1652745" y="247360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13">
            <a:extLst>
              <a:ext uri="{FF2B5EF4-FFF2-40B4-BE49-F238E27FC236}">
                <a16:creationId xmlns:a16="http://schemas.microsoft.com/office/drawing/2014/main" id="{36098ADF-7F2A-900C-5839-A1B06883B39A}"/>
              </a:ext>
            </a:extLst>
          </p:cNvPr>
          <p:cNvSpPr/>
          <p:nvPr/>
        </p:nvSpPr>
        <p:spPr>
          <a:xfrm>
            <a:off x="5030685" y="525916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14">
            <a:extLst>
              <a:ext uri="{FF2B5EF4-FFF2-40B4-BE49-F238E27FC236}">
                <a16:creationId xmlns:a16="http://schemas.microsoft.com/office/drawing/2014/main" id="{8B5A0068-C795-27FB-4148-9C9CDC159BCA}"/>
              </a:ext>
            </a:extLst>
          </p:cNvPr>
          <p:cNvSpPr txBox="1"/>
          <p:nvPr/>
        </p:nvSpPr>
        <p:spPr>
          <a:xfrm>
            <a:off x="2286633" y="2513522"/>
            <a:ext cx="7058297" cy="271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89"/>
              </a:lnSpc>
            </a:pPr>
            <a:r>
              <a:rPr lang="en-US" sz="5942" dirty="0">
                <a:solidFill>
                  <a:srgbClr val="5F81C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CHÚC MỪNG BẠN ĐƯỢC CỘNG 1 ĐIỂM </a:t>
            </a:r>
          </a:p>
        </p:txBody>
      </p:sp>
      <p:sp>
        <p:nvSpPr>
          <p:cNvPr id="50" name="Freeform 11">
            <a:extLst>
              <a:ext uri="{FF2B5EF4-FFF2-40B4-BE49-F238E27FC236}">
                <a16:creationId xmlns:a16="http://schemas.microsoft.com/office/drawing/2014/main" id="{78893A8E-4768-6C48-B920-E0D872701FC9}"/>
              </a:ext>
            </a:extLst>
          </p:cNvPr>
          <p:cNvSpPr/>
          <p:nvPr/>
        </p:nvSpPr>
        <p:spPr>
          <a:xfrm>
            <a:off x="10718800" y="5636863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30EC258-5F4D-00CE-E0AC-33059BB6F0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20959"/>
          <a:stretch/>
        </p:blipFill>
        <p:spPr>
          <a:xfrm rot="1771921">
            <a:off x="834408" y="4231911"/>
            <a:ext cx="2904450" cy="1678131"/>
          </a:xfrm>
          <a:prstGeom prst="rect">
            <a:avLst/>
          </a:prstGeom>
        </p:spPr>
      </p:pic>
      <p:sp>
        <p:nvSpPr>
          <p:cNvPr id="52" name="Freeform 16">
            <a:hlinkClick r:id="rId13" action="ppaction://hlinksldjump"/>
            <a:extLst>
              <a:ext uri="{FF2B5EF4-FFF2-40B4-BE49-F238E27FC236}">
                <a16:creationId xmlns:a16="http://schemas.microsoft.com/office/drawing/2014/main" id="{6F2F7C66-B707-7616-1CE4-A10EAC692FF4}"/>
              </a:ext>
            </a:extLst>
          </p:cNvPr>
          <p:cNvSpPr/>
          <p:nvPr/>
        </p:nvSpPr>
        <p:spPr>
          <a:xfrm flipV="1">
            <a:off x="10233429" y="276638"/>
            <a:ext cx="1417003" cy="1963102"/>
          </a:xfrm>
          <a:custGeom>
            <a:avLst/>
            <a:gdLst/>
            <a:ahLst/>
            <a:cxnLst/>
            <a:rect l="l" t="t" r="r" b="b"/>
            <a:pathLst>
              <a:path w="2125504" h="2944653">
                <a:moveTo>
                  <a:pt x="0" y="2944653"/>
                </a:moveTo>
                <a:lnTo>
                  <a:pt x="2125505" y="2944653"/>
                </a:lnTo>
                <a:lnTo>
                  <a:pt x="2125505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53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F9019E48-6D2C-F632-FFDB-A3EAA147CD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92704" y="1549151"/>
            <a:ext cx="1534583" cy="1534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7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58570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27328" y="-163949"/>
            <a:ext cx="7185898" cy="7185898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-1727823" y="4836365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6612408" y="3429687"/>
            <a:ext cx="3784975" cy="97892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209340" y="183106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515109" y="486288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0BC01974-2451-9598-B131-F8025F3A133E}"/>
              </a:ext>
            </a:extLst>
          </p:cNvPr>
          <p:cNvSpPr/>
          <p:nvPr/>
        </p:nvSpPr>
        <p:spPr>
          <a:xfrm>
            <a:off x="10868576" y="5798642"/>
            <a:ext cx="1169533" cy="114614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12DC3FA-4DD2-BACF-1C04-15DF35C476DD}"/>
              </a:ext>
            </a:extLst>
          </p:cNvPr>
          <p:cNvSpPr/>
          <p:nvPr/>
        </p:nvSpPr>
        <p:spPr>
          <a:xfrm>
            <a:off x="1652746" y="981171"/>
            <a:ext cx="8886509" cy="4895659"/>
          </a:xfrm>
          <a:custGeom>
            <a:avLst/>
            <a:gdLst/>
            <a:ahLst/>
            <a:cxnLst/>
            <a:rect l="l" t="t" r="r" b="b"/>
            <a:pathLst>
              <a:path w="13329764" h="7343488">
                <a:moveTo>
                  <a:pt x="0" y="0"/>
                </a:moveTo>
                <a:lnTo>
                  <a:pt x="13329764" y="0"/>
                </a:lnTo>
                <a:lnTo>
                  <a:pt x="13329764" y="7343488"/>
                </a:lnTo>
                <a:lnTo>
                  <a:pt x="0" y="73434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24F92610-C324-A921-FB88-1A4E574DA5FF}"/>
              </a:ext>
            </a:extLst>
          </p:cNvPr>
          <p:cNvSpPr/>
          <p:nvPr/>
        </p:nvSpPr>
        <p:spPr>
          <a:xfrm>
            <a:off x="380030" y="159428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B97DAB23-4A55-EB4B-F6EF-59CE25812C5C}"/>
              </a:ext>
            </a:extLst>
          </p:cNvPr>
          <p:cNvSpPr/>
          <p:nvPr/>
        </p:nvSpPr>
        <p:spPr>
          <a:xfrm>
            <a:off x="1278352" y="247360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2">
            <a:extLst>
              <a:ext uri="{FF2B5EF4-FFF2-40B4-BE49-F238E27FC236}">
                <a16:creationId xmlns:a16="http://schemas.microsoft.com/office/drawing/2014/main" id="{DB17BFCC-3385-905E-40BA-25FC4815A0FC}"/>
              </a:ext>
            </a:extLst>
          </p:cNvPr>
          <p:cNvSpPr/>
          <p:nvPr/>
        </p:nvSpPr>
        <p:spPr>
          <a:xfrm>
            <a:off x="5030685" y="525916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13">
            <a:extLst>
              <a:ext uri="{FF2B5EF4-FFF2-40B4-BE49-F238E27FC236}">
                <a16:creationId xmlns:a16="http://schemas.microsoft.com/office/drawing/2014/main" id="{94873E82-7B76-4B39-8EA4-9AA64DDF6A16}"/>
              </a:ext>
            </a:extLst>
          </p:cNvPr>
          <p:cNvSpPr txBox="1"/>
          <p:nvPr/>
        </p:nvSpPr>
        <p:spPr>
          <a:xfrm>
            <a:off x="2399340" y="2969973"/>
            <a:ext cx="7393321" cy="86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89"/>
              </a:lnSpc>
            </a:pPr>
            <a:r>
              <a:rPr lang="en-US" sz="5942" dirty="0">
                <a:solidFill>
                  <a:srgbClr val="A88A42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BẠN BỊ MẤT LƯỢT</a:t>
            </a:r>
          </a:p>
        </p:txBody>
      </p:sp>
      <p:sp>
        <p:nvSpPr>
          <p:cNvPr id="44" name="Freeform 14">
            <a:extLst>
              <a:ext uri="{FF2B5EF4-FFF2-40B4-BE49-F238E27FC236}">
                <a16:creationId xmlns:a16="http://schemas.microsoft.com/office/drawing/2014/main" id="{E854EEEA-19CC-CBBA-9DB5-EC23047E9DF2}"/>
              </a:ext>
            </a:extLst>
          </p:cNvPr>
          <p:cNvSpPr/>
          <p:nvPr/>
        </p:nvSpPr>
        <p:spPr>
          <a:xfrm>
            <a:off x="1086157" y="6302744"/>
            <a:ext cx="566588" cy="555257"/>
          </a:xfrm>
          <a:custGeom>
            <a:avLst/>
            <a:gdLst/>
            <a:ahLst/>
            <a:cxnLst/>
            <a:rect l="l" t="t" r="r" b="b"/>
            <a:pathLst>
              <a:path w="849882" h="832885">
                <a:moveTo>
                  <a:pt x="0" y="0"/>
                </a:moveTo>
                <a:lnTo>
                  <a:pt x="849883" y="0"/>
                </a:lnTo>
                <a:lnTo>
                  <a:pt x="849883" y="832885"/>
                </a:lnTo>
                <a:lnTo>
                  <a:pt x="0" y="8328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15">
            <a:extLst>
              <a:ext uri="{FF2B5EF4-FFF2-40B4-BE49-F238E27FC236}">
                <a16:creationId xmlns:a16="http://schemas.microsoft.com/office/drawing/2014/main" id="{B125C217-4DD5-9CC8-152E-90F068F39909}"/>
              </a:ext>
            </a:extLst>
          </p:cNvPr>
          <p:cNvSpPr/>
          <p:nvPr/>
        </p:nvSpPr>
        <p:spPr>
          <a:xfrm>
            <a:off x="11443213" y="2609417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16">
            <a:hlinkClick r:id="rId16" action="ppaction://hlinksldjump"/>
            <a:extLst>
              <a:ext uri="{FF2B5EF4-FFF2-40B4-BE49-F238E27FC236}">
                <a16:creationId xmlns:a16="http://schemas.microsoft.com/office/drawing/2014/main" id="{93525BEB-AECE-015E-1C96-110E4A2683B1}"/>
              </a:ext>
            </a:extLst>
          </p:cNvPr>
          <p:cNvSpPr/>
          <p:nvPr/>
        </p:nvSpPr>
        <p:spPr>
          <a:xfrm flipV="1">
            <a:off x="10233429" y="276638"/>
            <a:ext cx="1417003" cy="1963102"/>
          </a:xfrm>
          <a:custGeom>
            <a:avLst/>
            <a:gdLst/>
            <a:ahLst/>
            <a:cxnLst/>
            <a:rect l="l" t="t" r="r" b="b"/>
            <a:pathLst>
              <a:path w="2125504" h="2944653">
                <a:moveTo>
                  <a:pt x="0" y="2944653"/>
                </a:moveTo>
                <a:lnTo>
                  <a:pt x="2125505" y="2944653"/>
                </a:lnTo>
                <a:lnTo>
                  <a:pt x="2125505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3B12CA75-1CC8-8ABC-E23B-8BEE7522BEF2}"/>
              </a:ext>
            </a:extLst>
          </p:cNvPr>
          <p:cNvSpPr/>
          <p:nvPr/>
        </p:nvSpPr>
        <p:spPr>
          <a:xfrm>
            <a:off x="10539255" y="5605268"/>
            <a:ext cx="876757" cy="818595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52" name="Fail sound effect (1)">
            <a:hlinkClick r:id="" action="ppaction://media"/>
            <a:extLst>
              <a:ext uri="{FF2B5EF4-FFF2-40B4-BE49-F238E27FC236}">
                <a16:creationId xmlns:a16="http://schemas.microsoft.com/office/drawing/2014/main" id="{CC3463E0-8A01-1D77-F790-1AC2439F32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003325" y="1083198"/>
            <a:ext cx="1444521" cy="14445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7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2896690" y="4699701"/>
            <a:ext cx="5115559" cy="696330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52746" y="981171"/>
            <a:ext cx="8886509" cy="4895659"/>
          </a:xfrm>
          <a:custGeom>
            <a:avLst/>
            <a:gdLst/>
            <a:ahLst/>
            <a:cxnLst/>
            <a:rect l="l" t="t" r="r" b="b"/>
            <a:pathLst>
              <a:path w="13329764" h="7343488">
                <a:moveTo>
                  <a:pt x="0" y="0"/>
                </a:moveTo>
                <a:lnTo>
                  <a:pt x="13329764" y="0"/>
                </a:lnTo>
                <a:lnTo>
                  <a:pt x="13329764" y="7343488"/>
                </a:lnTo>
                <a:lnTo>
                  <a:pt x="0" y="73434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251259">
            <a:off x="-2971714" y="-2925436"/>
            <a:ext cx="4837475" cy="4575547"/>
          </a:xfrm>
          <a:custGeom>
            <a:avLst/>
            <a:gdLst/>
            <a:ahLst/>
            <a:cxnLst/>
            <a:rect l="l" t="t" r="r" b="b"/>
            <a:pathLst>
              <a:path w="7256212" h="6863321">
                <a:moveTo>
                  <a:pt x="0" y="0"/>
                </a:moveTo>
                <a:lnTo>
                  <a:pt x="7256212" y="0"/>
                </a:lnTo>
                <a:lnTo>
                  <a:pt x="7256212" y="6863321"/>
                </a:lnTo>
                <a:lnTo>
                  <a:pt x="0" y="6863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897044">
            <a:off x="10350034" y="-4277186"/>
            <a:ext cx="5115559" cy="6963300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80030" y="159428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2745" y="247360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hlinkClick r:id="rId11" action="ppaction://hlinksldjump"/>
          </p:cNvPr>
          <p:cNvSpPr/>
          <p:nvPr/>
        </p:nvSpPr>
        <p:spPr>
          <a:xfrm flipV="1">
            <a:off x="10427277" y="247360"/>
            <a:ext cx="1468171" cy="2033990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30685" y="525916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286633" y="2513522"/>
            <a:ext cx="7058297" cy="271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89"/>
              </a:lnSpc>
            </a:pPr>
            <a:r>
              <a:rPr lang="en-US" sz="5942">
                <a:solidFill>
                  <a:srgbClr val="5F81C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CHÚC MỪNG BẠN ĐƯỢC THÊM 1 LƯỢT</a:t>
            </a:r>
          </a:p>
        </p:txBody>
      </p:sp>
      <p:pic>
        <p:nvPicPr>
          <p:cNvPr id="16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C7408EEF-D558-9805-AAF9-FE0BC3AF8C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92704" y="1549151"/>
            <a:ext cx="1534583" cy="1534583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605C311A-0F16-4315-8F79-65A72DDE34BB}"/>
              </a:ext>
            </a:extLst>
          </p:cNvPr>
          <p:cNvSpPr/>
          <p:nvPr/>
        </p:nvSpPr>
        <p:spPr>
          <a:xfrm>
            <a:off x="10718800" y="5636863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2959508" y="4385616"/>
            <a:ext cx="5115559" cy="696330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7897044">
            <a:off x="10433790" y="-4419419"/>
            <a:ext cx="5115559" cy="6963300"/>
            <a:chOff x="0" y="0"/>
            <a:chExt cx="6350000" cy="86436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9505" r="-19505"/>
              </a:stretch>
            </a:blipFill>
          </p:spPr>
        </p:sp>
      </p:grpSp>
      <p:sp>
        <p:nvSpPr>
          <p:cNvPr id="8" name="Freeform 8">
            <a:hlinkClick r:id="rId5" action="ppaction://hlinksldjump"/>
          </p:cNvPr>
          <p:cNvSpPr/>
          <p:nvPr/>
        </p:nvSpPr>
        <p:spPr>
          <a:xfrm flipV="1">
            <a:off x="10450957" y="182917"/>
            <a:ext cx="1417003" cy="1963102"/>
          </a:xfrm>
          <a:custGeom>
            <a:avLst/>
            <a:gdLst/>
            <a:ahLst/>
            <a:cxnLst/>
            <a:rect l="l" t="t" r="r" b="b"/>
            <a:pathLst>
              <a:path w="2125504" h="2944653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02414">
            <a:off x="-1075148" y="-2298652"/>
            <a:ext cx="3874325" cy="3664547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571265">
            <a:off x="3548635" y="-229968"/>
            <a:ext cx="5313216" cy="7512259"/>
          </a:xfrm>
          <a:custGeom>
            <a:avLst/>
            <a:gdLst/>
            <a:ahLst/>
            <a:cxnLst/>
            <a:rect l="l" t="t" r="r" b="b"/>
            <a:pathLst>
              <a:path w="7969824" h="11268388">
                <a:moveTo>
                  <a:pt x="0" y="0"/>
                </a:moveTo>
                <a:lnTo>
                  <a:pt x="7969823" y="0"/>
                </a:lnTo>
                <a:lnTo>
                  <a:pt x="7969823" y="11268388"/>
                </a:lnTo>
                <a:lnTo>
                  <a:pt x="0" y="112683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3165310" y="-87689"/>
            <a:ext cx="5133431" cy="7258065"/>
          </a:xfrm>
          <a:custGeom>
            <a:avLst/>
            <a:gdLst/>
            <a:ahLst/>
            <a:cxnLst/>
            <a:rect l="l" t="t" r="r" b="b"/>
            <a:pathLst>
              <a:path w="7700147" h="10887097">
                <a:moveTo>
                  <a:pt x="0" y="0"/>
                </a:moveTo>
                <a:lnTo>
                  <a:pt x="7700147" y="0"/>
                </a:lnTo>
                <a:lnTo>
                  <a:pt x="7700147" y="10887097"/>
                </a:lnTo>
                <a:lnTo>
                  <a:pt x="0" y="10887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80030" y="154670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54206" y="318895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030685" y="594760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420067" y="2563121"/>
            <a:ext cx="6623916" cy="2525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47"/>
              </a:lnSpc>
            </a:pPr>
            <a:r>
              <a:rPr lang="en-US" sz="5576" dirty="0">
                <a:solidFill>
                  <a:srgbClr val="507B3C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CHÚC MỪNG BẠN ĐƯỢC CỘNG 2 ĐIỂM</a:t>
            </a:r>
          </a:p>
        </p:txBody>
      </p:sp>
      <p:pic>
        <p:nvPicPr>
          <p:cNvPr id="17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0CE65AE2-2CA3-0AA7-F0AE-EE42CD8F19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592704" y="1549151"/>
            <a:ext cx="1534583" cy="1534583"/>
          </a:xfrm>
          <a:prstGeom prst="rect">
            <a:avLst/>
          </a:prstGeom>
        </p:spPr>
      </p:pic>
      <p:sp>
        <p:nvSpPr>
          <p:cNvPr id="18" name="Freeform 13">
            <a:extLst>
              <a:ext uri="{FF2B5EF4-FFF2-40B4-BE49-F238E27FC236}">
                <a16:creationId xmlns:a16="http://schemas.microsoft.com/office/drawing/2014/main" id="{A14DEE02-1DB6-272E-3AE2-620564AD75EC}"/>
              </a:ext>
            </a:extLst>
          </p:cNvPr>
          <p:cNvSpPr/>
          <p:nvPr/>
        </p:nvSpPr>
        <p:spPr>
          <a:xfrm>
            <a:off x="10785065" y="5511800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592102">
            <a:off x="-1868617" y="3909736"/>
            <a:ext cx="5717389" cy="5407818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5400000">
            <a:off x="4324923" y="-203228"/>
            <a:ext cx="5336803" cy="7264456"/>
            <a:chOff x="0" y="0"/>
            <a:chExt cx="6350000" cy="864362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F9B3A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l="-19505" r="-19505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362546" y="1611373"/>
            <a:ext cx="5261558" cy="3635255"/>
            <a:chOff x="0" y="0"/>
            <a:chExt cx="1790894" cy="12373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0894" cy="1237344"/>
            </a:xfrm>
            <a:custGeom>
              <a:avLst/>
              <a:gdLst/>
              <a:ahLst/>
              <a:cxnLst/>
              <a:rect l="l" t="t" r="r" b="b"/>
              <a:pathLst>
                <a:path w="1790894" h="1237344">
                  <a:moveTo>
                    <a:pt x="50028" y="0"/>
                  </a:moveTo>
                  <a:lnTo>
                    <a:pt x="1740866" y="0"/>
                  </a:lnTo>
                  <a:cubicBezTo>
                    <a:pt x="1754134" y="0"/>
                    <a:pt x="1766859" y="5271"/>
                    <a:pt x="1776241" y="14653"/>
                  </a:cubicBezTo>
                  <a:cubicBezTo>
                    <a:pt x="1785623" y="24035"/>
                    <a:pt x="1790894" y="36760"/>
                    <a:pt x="1790894" y="50028"/>
                  </a:cubicBezTo>
                  <a:lnTo>
                    <a:pt x="1790894" y="1187316"/>
                  </a:lnTo>
                  <a:cubicBezTo>
                    <a:pt x="1790894" y="1214945"/>
                    <a:pt x="1768496" y="1237344"/>
                    <a:pt x="1740866" y="1237344"/>
                  </a:cubicBezTo>
                  <a:lnTo>
                    <a:pt x="50028" y="1237344"/>
                  </a:lnTo>
                  <a:cubicBezTo>
                    <a:pt x="36760" y="1237344"/>
                    <a:pt x="24035" y="1232073"/>
                    <a:pt x="14653" y="1222691"/>
                  </a:cubicBezTo>
                  <a:cubicBezTo>
                    <a:pt x="5271" y="1213309"/>
                    <a:pt x="0" y="1200584"/>
                    <a:pt x="0" y="1187316"/>
                  </a:cubicBezTo>
                  <a:lnTo>
                    <a:pt x="0" y="50028"/>
                  </a:lnTo>
                  <a:cubicBezTo>
                    <a:pt x="0" y="36760"/>
                    <a:pt x="5271" y="24035"/>
                    <a:pt x="14653" y="14653"/>
                  </a:cubicBezTo>
                  <a:cubicBezTo>
                    <a:pt x="24035" y="5271"/>
                    <a:pt x="36760" y="0"/>
                    <a:pt x="50028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790894" cy="12849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3151406"/>
            <a:ext cx="990078" cy="970277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732695" y="5296284"/>
            <a:ext cx="817467" cy="801117"/>
          </a:xfrm>
          <a:custGeom>
            <a:avLst/>
            <a:gdLst/>
            <a:ahLst/>
            <a:cxnLst/>
            <a:rect l="l" t="t" r="r" b="b"/>
            <a:pathLst>
              <a:path w="1226200" h="1201676">
                <a:moveTo>
                  <a:pt x="0" y="0"/>
                </a:moveTo>
                <a:lnTo>
                  <a:pt x="1226200" y="0"/>
                </a:lnTo>
                <a:lnTo>
                  <a:pt x="1226200" y="1201676"/>
                </a:lnTo>
                <a:lnTo>
                  <a:pt x="0" y="1201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2462" y="2104372"/>
            <a:ext cx="1390354" cy="1324628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66242" y="490756"/>
            <a:ext cx="1176220" cy="1120617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267508" y="408800"/>
            <a:ext cx="565308" cy="554001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2" y="0"/>
                </a:lnTo>
                <a:lnTo>
                  <a:pt x="847962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655031" y="2134762"/>
            <a:ext cx="4676588" cy="338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47"/>
              </a:lnSpc>
            </a:pPr>
            <a:r>
              <a:rPr lang="vi-VN" sz="5576" dirty="0">
                <a:solidFill>
                  <a:srgbClr val="E56C73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CHÚC MỪNG BẠN ĐƯỢC CỘNG </a:t>
            </a:r>
            <a:r>
              <a:rPr lang="en-US" sz="5576" dirty="0">
                <a:solidFill>
                  <a:srgbClr val="E56C73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1</a:t>
            </a:r>
            <a:r>
              <a:rPr lang="vi-VN" sz="5576" dirty="0">
                <a:solidFill>
                  <a:srgbClr val="E56C73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 ĐIỂM</a:t>
            </a:r>
          </a:p>
        </p:txBody>
      </p:sp>
      <p:sp>
        <p:nvSpPr>
          <p:cNvPr id="15" name="Freeform 15">
            <a:hlinkClick r:id="rId13" action="ppaction://hlinksldjump"/>
          </p:cNvPr>
          <p:cNvSpPr/>
          <p:nvPr/>
        </p:nvSpPr>
        <p:spPr>
          <a:xfrm flipV="1">
            <a:off x="10044425" y="94686"/>
            <a:ext cx="1928699" cy="2672001"/>
          </a:xfrm>
          <a:custGeom>
            <a:avLst/>
            <a:gdLst/>
            <a:ahLst/>
            <a:cxnLst/>
            <a:rect l="l" t="t" r="r" b="b"/>
            <a:pathLst>
              <a:path w="2893048" h="4008001">
                <a:moveTo>
                  <a:pt x="0" y="4008001"/>
                </a:moveTo>
                <a:lnTo>
                  <a:pt x="2893048" y="4008001"/>
                </a:lnTo>
                <a:lnTo>
                  <a:pt x="2893048" y="0"/>
                </a:lnTo>
                <a:lnTo>
                  <a:pt x="0" y="0"/>
                </a:lnTo>
                <a:lnTo>
                  <a:pt x="0" y="4008001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F6590560-458B-E6F2-DED0-DEBBF768208F}"/>
              </a:ext>
            </a:extLst>
          </p:cNvPr>
          <p:cNvSpPr/>
          <p:nvPr/>
        </p:nvSpPr>
        <p:spPr>
          <a:xfrm>
            <a:off x="10227127" y="5410200"/>
            <a:ext cx="1176220" cy="1120617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6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8A5A148A-2EEE-A01F-EE4B-85DCFD84FD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92704" y="1549151"/>
            <a:ext cx="1534583" cy="15345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2896690" y="4699701"/>
            <a:ext cx="5115559" cy="696330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EFC666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81684" r="-18168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52746" y="981171"/>
            <a:ext cx="8886509" cy="4895659"/>
          </a:xfrm>
          <a:custGeom>
            <a:avLst/>
            <a:gdLst/>
            <a:ahLst/>
            <a:cxnLst/>
            <a:rect l="l" t="t" r="r" b="b"/>
            <a:pathLst>
              <a:path w="13329764" h="7343488">
                <a:moveTo>
                  <a:pt x="0" y="0"/>
                </a:moveTo>
                <a:lnTo>
                  <a:pt x="13329764" y="0"/>
                </a:lnTo>
                <a:lnTo>
                  <a:pt x="13329764" y="7343488"/>
                </a:lnTo>
                <a:lnTo>
                  <a:pt x="0" y="73434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251259">
            <a:off x="-2757649" y="-3083310"/>
            <a:ext cx="4837475" cy="4575547"/>
          </a:xfrm>
          <a:custGeom>
            <a:avLst/>
            <a:gdLst/>
            <a:ahLst/>
            <a:cxnLst/>
            <a:rect l="l" t="t" r="r" b="b"/>
            <a:pathLst>
              <a:path w="7256212" h="6863321">
                <a:moveTo>
                  <a:pt x="0" y="0"/>
                </a:moveTo>
                <a:lnTo>
                  <a:pt x="7256213" y="0"/>
                </a:lnTo>
                <a:lnTo>
                  <a:pt x="7256213" y="6863321"/>
                </a:lnTo>
                <a:lnTo>
                  <a:pt x="0" y="6863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897044">
            <a:off x="10350034" y="-4277186"/>
            <a:ext cx="5115559" cy="6963300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EFC666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4"/>
              <a:stretch>
                <a:fillRect l="-181684" r="-18168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380030" y="1594289"/>
            <a:ext cx="611541" cy="599310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78352" y="247360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030685" y="5259160"/>
            <a:ext cx="2130631" cy="755405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99340" y="2969973"/>
            <a:ext cx="7393321" cy="86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189"/>
              </a:lnSpc>
            </a:pPr>
            <a:r>
              <a:rPr lang="en-US" sz="5942">
                <a:solidFill>
                  <a:srgbClr val="A88A42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BẠN BỊ TRỪ 1 ĐIỂM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86157" y="6302744"/>
            <a:ext cx="566588" cy="555257"/>
          </a:xfrm>
          <a:custGeom>
            <a:avLst/>
            <a:gdLst/>
            <a:ahLst/>
            <a:cxnLst/>
            <a:rect l="l" t="t" r="r" b="b"/>
            <a:pathLst>
              <a:path w="849882" h="832885">
                <a:moveTo>
                  <a:pt x="0" y="0"/>
                </a:moveTo>
                <a:lnTo>
                  <a:pt x="849883" y="0"/>
                </a:lnTo>
                <a:lnTo>
                  <a:pt x="849883" y="832885"/>
                </a:lnTo>
                <a:lnTo>
                  <a:pt x="0" y="8328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443213" y="2609417"/>
            <a:ext cx="748787" cy="733811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hlinkClick r:id="rId13" action="ppaction://hlinksldjump"/>
          </p:cNvPr>
          <p:cNvSpPr/>
          <p:nvPr/>
        </p:nvSpPr>
        <p:spPr>
          <a:xfrm flipV="1">
            <a:off x="10233429" y="276638"/>
            <a:ext cx="1417003" cy="1963102"/>
          </a:xfrm>
          <a:custGeom>
            <a:avLst/>
            <a:gdLst/>
            <a:ahLst/>
            <a:cxnLst/>
            <a:rect l="l" t="t" r="r" b="b"/>
            <a:pathLst>
              <a:path w="2125504" h="2944653">
                <a:moveTo>
                  <a:pt x="0" y="2944653"/>
                </a:moveTo>
                <a:lnTo>
                  <a:pt x="2125505" y="2944653"/>
                </a:lnTo>
                <a:lnTo>
                  <a:pt x="2125505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8" name="Fail sound effect (1)">
            <a:hlinkClick r:id="" action="ppaction://media"/>
            <a:extLst>
              <a:ext uri="{FF2B5EF4-FFF2-40B4-BE49-F238E27FC236}">
                <a16:creationId xmlns:a16="http://schemas.microsoft.com/office/drawing/2014/main" id="{6B3EC108-F26D-46A8-42DD-FCDDFDB7D7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003325" y="1083198"/>
            <a:ext cx="1444521" cy="1444521"/>
          </a:xfrm>
          <a:prstGeom prst="rect">
            <a:avLst/>
          </a:prstGeom>
        </p:spPr>
      </p:pic>
      <p:sp>
        <p:nvSpPr>
          <p:cNvPr id="19" name="Freeform 11">
            <a:extLst>
              <a:ext uri="{FF2B5EF4-FFF2-40B4-BE49-F238E27FC236}">
                <a16:creationId xmlns:a16="http://schemas.microsoft.com/office/drawing/2014/main" id="{0BB57697-F08C-FB8C-7702-C67B8C58A8B0}"/>
              </a:ext>
            </a:extLst>
          </p:cNvPr>
          <p:cNvSpPr/>
          <p:nvPr/>
        </p:nvSpPr>
        <p:spPr>
          <a:xfrm>
            <a:off x="10539255" y="5605268"/>
            <a:ext cx="876757" cy="818595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DED163E-D4DE-4DF5-ADB1-4D3D8EA3B224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20170414动感活泼幼儿园儿童成长教育教学课件家长会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1052</TotalTime>
  <Words>2239</Words>
  <Application>Microsoft Office PowerPoint</Application>
  <PresentationFormat>Widescreen</PresentationFormat>
  <Paragraphs>248</Paragraphs>
  <Slides>33</Slides>
  <Notes>11</Notes>
  <HiddenSlides>0</HiddenSlides>
  <MMClips>32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DengXian</vt:lpstr>
      <vt:lpstr>Arial</vt:lpstr>
      <vt:lpstr>Wingdings</vt:lpstr>
      <vt:lpstr>Cambria Math</vt:lpstr>
      <vt:lpstr>汉仪小麦体简</vt:lpstr>
      <vt:lpstr>Baloo 2 ExtraBold</vt:lpstr>
      <vt:lpstr>Times New Roman</vt:lpstr>
      <vt:lpstr>Calibri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20170414动感活泼幼儿园儿童成长教育教学课件家长会PPT</dc:title>
  <dc:creator>jim lam</dc:creator>
  <cp:lastModifiedBy>nguyen hong hanh</cp:lastModifiedBy>
  <cp:revision>90</cp:revision>
  <dcterms:created xsi:type="dcterms:W3CDTF">2017-03-17T01:42:22Z</dcterms:created>
  <dcterms:modified xsi:type="dcterms:W3CDTF">2025-04-11T16:46:27Z</dcterms:modified>
</cp:coreProperties>
</file>