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6" r:id="rId4"/>
    <p:sldId id="258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2" r:id="rId25"/>
    <p:sldId id="281" r:id="rId26"/>
    <p:sldId id="283" r:id="rId27"/>
    <p:sldId id="284" r:id="rId28"/>
    <p:sldId id="285" r:id="rId29"/>
    <p:sldId id="289" r:id="rId30"/>
    <p:sldId id="291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25" d="100"/>
          <a:sy n="25" d="100"/>
        </p:scale>
        <p:origin x="56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18" Type="http://schemas.openxmlformats.org/officeDocument/2006/relationships/image" Target="../media/image102.png"/><Relationship Id="rId3" Type="http://schemas.openxmlformats.org/officeDocument/2006/relationships/image" Target="../media/image59.svg"/><Relationship Id="rId7" Type="http://schemas.openxmlformats.org/officeDocument/2006/relationships/image" Target="../media/image43.sv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image" Target="../media/image28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8.svg"/><Relationship Id="rId5" Type="http://schemas.openxmlformats.org/officeDocument/2006/relationships/image" Target="../media/image97.svg"/><Relationship Id="rId15" Type="http://schemas.openxmlformats.org/officeDocument/2006/relationships/image" Target="../media/image99.svg"/><Relationship Id="rId10" Type="http://schemas.openxmlformats.org/officeDocument/2006/relationships/image" Target="../media/image23.png"/><Relationship Id="rId4" Type="http://schemas.openxmlformats.org/officeDocument/2006/relationships/image" Target="../media/image65.png"/><Relationship Id="rId9" Type="http://schemas.openxmlformats.org/officeDocument/2006/relationships/image" Target="../media/image2.sv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08.svg"/><Relationship Id="rId3" Type="http://schemas.openxmlformats.org/officeDocument/2006/relationships/image" Target="../media/image104.svg"/><Relationship Id="rId7" Type="http://schemas.openxmlformats.org/officeDocument/2006/relationships/image" Target="../media/image24.svg"/><Relationship Id="rId12" Type="http://schemas.openxmlformats.org/officeDocument/2006/relationships/image" Target="../media/image74.png"/><Relationship Id="rId17" Type="http://schemas.openxmlformats.org/officeDocument/2006/relationships/image" Target="../media/image111.png"/><Relationship Id="rId2" Type="http://schemas.openxmlformats.org/officeDocument/2006/relationships/image" Target="../media/image71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09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06.svg"/><Relationship Id="rId1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openxmlformats.org/officeDocument/2006/relationships/image" Target="../media/image8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23.png"/><Relationship Id="rId5" Type="http://schemas.openxmlformats.org/officeDocument/2006/relationships/image" Target="../media/image77.png"/><Relationship Id="rId15" Type="http://schemas.openxmlformats.org/officeDocument/2006/relationships/image" Target="../media/image119.png"/><Relationship Id="rId10" Type="http://schemas.openxmlformats.org/officeDocument/2006/relationships/image" Target="../media/image116.svg"/><Relationship Id="rId4" Type="http://schemas.openxmlformats.org/officeDocument/2006/relationships/image" Target="../media/image114.svg"/><Relationship Id="rId9" Type="http://schemas.openxmlformats.org/officeDocument/2006/relationships/image" Target="../media/image79.png"/><Relationship Id="rId14" Type="http://schemas.openxmlformats.org/officeDocument/2006/relationships/image" Target="../media/image1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3.png"/><Relationship Id="rId3" Type="http://schemas.openxmlformats.org/officeDocument/2006/relationships/image" Target="../media/image61.svg"/><Relationship Id="rId7" Type="http://schemas.openxmlformats.org/officeDocument/2006/relationships/image" Target="../media/image53.svg"/><Relationship Id="rId12" Type="http://schemas.openxmlformats.org/officeDocument/2006/relationships/image" Target="../media/image1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5" Type="http://schemas.openxmlformats.org/officeDocument/2006/relationships/image" Target="../media/image76.svg"/><Relationship Id="rId10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59.svg"/><Relationship Id="rId14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30.svg"/><Relationship Id="rId3" Type="http://schemas.openxmlformats.org/officeDocument/2006/relationships/image" Target="../media/image16.svg"/><Relationship Id="rId7" Type="http://schemas.openxmlformats.org/officeDocument/2006/relationships/image" Target="../media/image104.svg"/><Relationship Id="rId12" Type="http://schemas.openxmlformats.org/officeDocument/2006/relationships/image" Target="../media/image90.png"/><Relationship Id="rId17" Type="http://schemas.openxmlformats.org/officeDocument/2006/relationships/image" Target="../media/image134.svg"/><Relationship Id="rId2" Type="http://schemas.openxmlformats.org/officeDocument/2006/relationships/image" Target="../media/image8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28.svg"/><Relationship Id="rId5" Type="http://schemas.openxmlformats.org/officeDocument/2006/relationships/image" Target="../media/image124.svg"/><Relationship Id="rId15" Type="http://schemas.openxmlformats.org/officeDocument/2006/relationships/image" Target="../media/image91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126.svg"/><Relationship Id="rId14" Type="http://schemas.openxmlformats.org/officeDocument/2006/relationships/image" Target="../media/image1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40.png"/><Relationship Id="rId10" Type="http://schemas.openxmlformats.org/officeDocument/2006/relationships/image" Target="../media/image97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43.svg"/><Relationship Id="rId18" Type="http://schemas.openxmlformats.org/officeDocument/2006/relationships/image" Target="../media/image148.png"/><Relationship Id="rId3" Type="http://schemas.openxmlformats.org/officeDocument/2006/relationships/image" Target="../media/image2.svg"/><Relationship Id="rId7" Type="http://schemas.openxmlformats.org/officeDocument/2006/relationships/image" Target="../media/image144.svg"/><Relationship Id="rId12" Type="http://schemas.openxmlformats.org/officeDocument/2006/relationships/image" Target="../media/image105.png"/><Relationship Id="rId17" Type="http://schemas.openxmlformats.org/officeDocument/2006/relationships/image" Target="../media/image99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46.svg"/><Relationship Id="rId5" Type="http://schemas.openxmlformats.org/officeDocument/2006/relationships/image" Target="../media/image142.svg"/><Relationship Id="rId15" Type="http://schemas.openxmlformats.org/officeDocument/2006/relationships/image" Target="../media/image8.svg"/><Relationship Id="rId10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openxmlformats.org/officeDocument/2006/relationships/image" Target="../media/image6.svg"/><Relationship Id="rId14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43.svg"/><Relationship Id="rId3" Type="http://schemas.openxmlformats.org/officeDocument/2006/relationships/image" Target="../media/image150.svg"/><Relationship Id="rId7" Type="http://schemas.openxmlformats.org/officeDocument/2006/relationships/image" Target="../media/image49.svg"/><Relationship Id="rId12" Type="http://schemas.openxmlformats.org/officeDocument/2006/relationships/image" Target="../media/image82.png"/><Relationship Id="rId2" Type="http://schemas.openxmlformats.org/officeDocument/2006/relationships/image" Target="../media/image107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4" Type="http://schemas.openxmlformats.org/officeDocument/2006/relationships/image" Target="../media/image108.png"/><Relationship Id="rId9" Type="http://schemas.openxmlformats.org/officeDocument/2006/relationships/image" Target="../media/image51.svg"/><Relationship Id="rId1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9.svg"/><Relationship Id="rId18" Type="http://schemas.openxmlformats.org/officeDocument/2006/relationships/image" Target="../media/image32.png"/><Relationship Id="rId3" Type="http://schemas.openxmlformats.org/officeDocument/2006/relationships/image" Target="../media/image43.svg"/><Relationship Id="rId7" Type="http://schemas.openxmlformats.org/officeDocument/2006/relationships/image" Target="../media/image53.svg"/><Relationship Id="rId12" Type="http://schemas.openxmlformats.org/officeDocument/2006/relationships/image" Target="../media/image28.png"/><Relationship Id="rId17" Type="http://schemas.openxmlformats.org/officeDocument/2006/relationships/image" Target="../media/image6.svg"/><Relationship Id="rId2" Type="http://schemas.openxmlformats.org/officeDocument/2006/relationships/image" Target="../media/image24.png"/><Relationship Id="rId16" Type="http://schemas.openxmlformats.org/officeDocument/2006/relationships/image" Target="../media/image29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1.svg"/><Relationship Id="rId10" Type="http://schemas.openxmlformats.org/officeDocument/2006/relationships/image" Target="../media/image27.png"/><Relationship Id="rId19" Type="http://schemas.openxmlformats.org/officeDocument/2006/relationships/image" Target="../media/image8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18" Type="http://schemas.openxmlformats.org/officeDocument/2006/relationships/image" Target="../media/image1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17" Type="http://schemas.openxmlformats.org/officeDocument/2006/relationships/image" Target="../media/image28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11.png"/><Relationship Id="rId19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20.sv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4.svg"/><Relationship Id="rId5" Type="http://schemas.openxmlformats.org/officeDocument/2006/relationships/image" Target="../media/image16.svg"/><Relationship Id="rId15" Type="http://schemas.openxmlformats.org/officeDocument/2006/relationships/image" Target="../media/image115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22.svg"/><Relationship Id="rId14" Type="http://schemas.openxmlformats.org/officeDocument/2006/relationships/image" Target="../media/image1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2.png"/><Relationship Id="rId3" Type="http://schemas.openxmlformats.org/officeDocument/2006/relationships/image" Target="../media/image36.png"/><Relationship Id="rId7" Type="http://schemas.openxmlformats.org/officeDocument/2006/relationships/image" Target="../media/image1.png"/><Relationship Id="rId12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116.png"/><Relationship Id="rId5" Type="http://schemas.openxmlformats.org/officeDocument/2006/relationships/image" Target="../media/image37.png"/><Relationship Id="rId15" Type="http://schemas.openxmlformats.org/officeDocument/2006/relationships/image" Target="../media/image155.png"/><Relationship Id="rId10" Type="http://schemas.openxmlformats.org/officeDocument/2006/relationships/image" Target="../media/image6.svg"/><Relationship Id="rId4" Type="http://schemas.openxmlformats.org/officeDocument/2006/relationships/image" Target="../media/image67.svg"/><Relationship Id="rId9" Type="http://schemas.openxmlformats.org/officeDocument/2006/relationships/image" Target="../media/image38.png"/><Relationship Id="rId14" Type="http://schemas.openxmlformats.org/officeDocument/2006/relationships/image" Target="../media/image2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7.png"/><Relationship Id="rId18" Type="http://schemas.openxmlformats.org/officeDocument/2006/relationships/image" Target="../media/image157.pn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2.svg"/><Relationship Id="rId17" Type="http://schemas.openxmlformats.org/officeDocument/2006/relationships/image" Target="../media/image118.png"/><Relationship Id="rId2" Type="http://schemas.openxmlformats.org/officeDocument/2006/relationships/image" Target="../media/image33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1.png"/><Relationship Id="rId5" Type="http://schemas.openxmlformats.org/officeDocument/2006/relationships/image" Target="../media/image41.png"/><Relationship Id="rId15" Type="http://schemas.openxmlformats.org/officeDocument/2006/relationships/image" Target="../media/image45.png"/><Relationship Id="rId10" Type="http://schemas.openxmlformats.org/officeDocument/2006/relationships/image" Target="../media/image76.svg"/><Relationship Id="rId4" Type="http://schemas.openxmlformats.org/officeDocument/2006/relationships/image" Target="../media/image117.png"/><Relationship Id="rId9" Type="http://schemas.openxmlformats.org/officeDocument/2006/relationships/image" Target="../media/image44.png"/><Relationship Id="rId14" Type="http://schemas.openxmlformats.org/officeDocument/2006/relationships/image" Target="../media/image5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80.svg"/><Relationship Id="rId3" Type="http://schemas.openxmlformats.org/officeDocument/2006/relationships/image" Target="../media/image82.svg"/><Relationship Id="rId7" Type="http://schemas.openxmlformats.org/officeDocument/2006/relationships/image" Target="../media/image78.svg"/><Relationship Id="rId12" Type="http://schemas.openxmlformats.org/officeDocument/2006/relationships/image" Target="../media/image50.png"/><Relationship Id="rId17" Type="http://schemas.openxmlformats.org/officeDocument/2006/relationships/image" Target="../media/image118.png"/><Relationship Id="rId2" Type="http://schemas.openxmlformats.org/officeDocument/2006/relationships/image" Target="../media/image51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22.svg"/><Relationship Id="rId5" Type="http://schemas.openxmlformats.org/officeDocument/2006/relationships/image" Target="../media/image84.svg"/><Relationship Id="rId15" Type="http://schemas.openxmlformats.org/officeDocument/2006/relationships/image" Target="../media/image159.svg"/><Relationship Id="rId10" Type="http://schemas.openxmlformats.org/officeDocument/2006/relationships/image" Target="../media/image49.png"/><Relationship Id="rId4" Type="http://schemas.openxmlformats.org/officeDocument/2006/relationships/image" Target="../media/image52.png"/><Relationship Id="rId9" Type="http://schemas.openxmlformats.org/officeDocument/2006/relationships/image" Target="../media/image24.svg"/><Relationship Id="rId1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3.svg"/><Relationship Id="rId3" Type="http://schemas.openxmlformats.org/officeDocument/2006/relationships/image" Target="../media/image162.svg"/><Relationship Id="rId7" Type="http://schemas.openxmlformats.org/officeDocument/2006/relationships/image" Target="../media/image90.svg"/><Relationship Id="rId12" Type="http://schemas.openxmlformats.org/officeDocument/2006/relationships/image" Target="../media/image61.png"/><Relationship Id="rId17" Type="http://schemas.openxmlformats.org/officeDocument/2006/relationships/image" Target="../media/image124.png"/><Relationship Id="rId2" Type="http://schemas.openxmlformats.org/officeDocument/2006/relationships/image" Target="../media/image123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41.svg"/><Relationship Id="rId5" Type="http://schemas.openxmlformats.org/officeDocument/2006/relationships/image" Target="../media/image2.svg"/><Relationship Id="rId15" Type="http://schemas.openxmlformats.org/officeDocument/2006/relationships/image" Target="../media/image94.svg"/><Relationship Id="rId10" Type="http://schemas.openxmlformats.org/officeDocument/2006/relationships/image" Target="../media/image60.png"/><Relationship Id="rId4" Type="http://schemas.openxmlformats.org/officeDocument/2006/relationships/image" Target="../media/image1.png"/><Relationship Id="rId9" Type="http://schemas.openxmlformats.org/officeDocument/2006/relationships/image" Target="../media/image92.svg"/><Relationship Id="rId1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65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5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Relationship Id="rId1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28.svg"/><Relationship Id="rId3" Type="http://schemas.openxmlformats.org/officeDocument/2006/relationships/image" Target="../media/image61.svg"/><Relationship Id="rId7" Type="http://schemas.openxmlformats.org/officeDocument/2006/relationships/image" Target="../media/image22.svg"/><Relationship Id="rId12" Type="http://schemas.openxmlformats.org/officeDocument/2006/relationships/image" Target="../media/image14.png"/><Relationship Id="rId17" Type="http://schemas.openxmlformats.org/officeDocument/2006/relationships/image" Target="../media/image125.png"/><Relationship Id="rId2" Type="http://schemas.openxmlformats.org/officeDocument/2006/relationships/image" Target="../media/image33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6.svg"/><Relationship Id="rId5" Type="http://schemas.openxmlformats.org/officeDocument/2006/relationships/image" Target="../media/image104.svg"/><Relationship Id="rId15" Type="http://schemas.openxmlformats.org/officeDocument/2006/relationships/image" Target="../media/image108.sv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24.svg"/><Relationship Id="rId1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43.svg"/><Relationship Id="rId18" Type="http://schemas.openxmlformats.org/officeDocument/2006/relationships/image" Target="../media/image16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21.png"/><Relationship Id="rId17" Type="http://schemas.openxmlformats.org/officeDocument/2006/relationships/image" Target="../media/image8.svg"/><Relationship Id="rId2" Type="http://schemas.openxmlformats.org/officeDocument/2006/relationships/image" Target="../media/image126.png"/><Relationship Id="rId16" Type="http://schemas.openxmlformats.org/officeDocument/2006/relationships/image" Target="../media/image23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20.png"/><Relationship Id="rId19" Type="http://schemas.openxmlformats.org/officeDocument/2006/relationships/image" Target="../media/image75.png"/><Relationship Id="rId4" Type="http://schemas.openxmlformats.org/officeDocument/2006/relationships/image" Target="../media/image17.png"/><Relationship Id="rId9" Type="http://schemas.openxmlformats.org/officeDocument/2006/relationships/image" Target="../media/image39.svg"/><Relationship Id="rId1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67.png"/><Relationship Id="rId3" Type="http://schemas.openxmlformats.org/officeDocument/2006/relationships/image" Target="../media/image28.png"/><Relationship Id="rId7" Type="http://schemas.openxmlformats.org/officeDocument/2006/relationships/image" Target="../media/image66.png"/><Relationship Id="rId12" Type="http://schemas.openxmlformats.org/officeDocument/2006/relationships/image" Target="../media/image8.svg"/><Relationship Id="rId2" Type="http://schemas.openxmlformats.org/officeDocument/2006/relationships/image" Target="../media/image169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23.png"/><Relationship Id="rId5" Type="http://schemas.openxmlformats.org/officeDocument/2006/relationships/image" Target="../media/image65.png"/><Relationship Id="rId15" Type="http://schemas.openxmlformats.org/officeDocument/2006/relationships/image" Target="../media/image69.png"/><Relationship Id="rId10" Type="http://schemas.openxmlformats.org/officeDocument/2006/relationships/image" Target="../media/image2.svg"/><Relationship Id="rId4" Type="http://schemas.openxmlformats.org/officeDocument/2006/relationships/image" Target="../media/image59.svg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71.svg"/><Relationship Id="rId10" Type="http://schemas.openxmlformats.org/officeDocument/2006/relationships/image" Target="../media/image97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21.png"/><Relationship Id="rId17" Type="http://schemas.openxmlformats.org/officeDocument/2006/relationships/image" Target="../media/image8.sv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39.sv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43.svg"/><Relationship Id="rId18" Type="http://schemas.openxmlformats.org/officeDocument/2006/relationships/image" Target="../media/image25.png"/><Relationship Id="rId3" Type="http://schemas.openxmlformats.org/officeDocument/2006/relationships/image" Target="../media/image150.svg"/><Relationship Id="rId21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82.png"/><Relationship Id="rId17" Type="http://schemas.openxmlformats.org/officeDocument/2006/relationships/image" Target="../media/image118.svg"/><Relationship Id="rId2" Type="http://schemas.openxmlformats.org/officeDocument/2006/relationships/image" Target="../media/image107.png"/><Relationship Id="rId16" Type="http://schemas.openxmlformats.org/officeDocument/2006/relationships/image" Target="../media/image80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19" Type="http://schemas.openxmlformats.org/officeDocument/2006/relationships/image" Target="../media/image53.svg"/><Relationship Id="rId4" Type="http://schemas.openxmlformats.org/officeDocument/2006/relationships/image" Target="../media/image108.png"/><Relationship Id="rId9" Type="http://schemas.openxmlformats.org/officeDocument/2006/relationships/image" Target="../media/image51.svg"/><Relationship Id="rId1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9.svg"/><Relationship Id="rId18" Type="http://schemas.openxmlformats.org/officeDocument/2006/relationships/image" Target="../media/image33.png"/><Relationship Id="rId3" Type="http://schemas.openxmlformats.org/officeDocument/2006/relationships/image" Target="../media/image43.svg"/><Relationship Id="rId21" Type="http://schemas.openxmlformats.org/officeDocument/2006/relationships/image" Target="../media/image63.png"/><Relationship Id="rId7" Type="http://schemas.openxmlformats.org/officeDocument/2006/relationships/image" Target="../media/image53.svg"/><Relationship Id="rId12" Type="http://schemas.openxmlformats.org/officeDocument/2006/relationships/image" Target="../media/image28.png"/><Relationship Id="rId17" Type="http://schemas.openxmlformats.org/officeDocument/2006/relationships/image" Target="../media/image8.sv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27.png"/><Relationship Id="rId19" Type="http://schemas.openxmlformats.org/officeDocument/2006/relationships/image" Target="../media/image61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29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39.png"/><Relationship Id="rId18" Type="http://schemas.openxmlformats.org/officeDocument/2006/relationships/image" Target="../media/image34.png"/><Relationship Id="rId3" Type="http://schemas.openxmlformats.org/officeDocument/2006/relationships/image" Target="../media/image61.svg"/><Relationship Id="rId7" Type="http://schemas.openxmlformats.org/officeDocument/2006/relationships/image" Target="../media/image37.png"/><Relationship Id="rId12" Type="http://schemas.openxmlformats.org/officeDocument/2006/relationships/image" Target="../media/image6.svg"/><Relationship Id="rId17" Type="http://schemas.openxmlformats.org/officeDocument/2006/relationships/image" Target="../media/image68.png"/><Relationship Id="rId2" Type="http://schemas.openxmlformats.org/officeDocument/2006/relationships/image" Target="../media/image33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5" Type="http://schemas.openxmlformats.org/officeDocument/2006/relationships/image" Target="../media/image12.png"/><Relationship Id="rId10" Type="http://schemas.openxmlformats.org/officeDocument/2006/relationships/image" Target="../media/image2.svg"/><Relationship Id="rId19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1.png"/><Relationship Id="rId14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76.svg"/><Relationship Id="rId17" Type="http://schemas.openxmlformats.org/officeDocument/2006/relationships/image" Target="../media/image45.png"/><Relationship Id="rId2" Type="http://schemas.openxmlformats.org/officeDocument/2006/relationships/image" Target="../media/image33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44.png"/><Relationship Id="rId15" Type="http://schemas.openxmlformats.org/officeDocument/2006/relationships/image" Target="../media/image37.png"/><Relationship Id="rId10" Type="http://schemas.openxmlformats.org/officeDocument/2006/relationships/image" Target="../media/image74.svg"/><Relationship Id="rId19" Type="http://schemas.openxmlformats.org/officeDocument/2006/relationships/image" Target="../media/image46.emf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2.svg"/><Relationship Id="rId3" Type="http://schemas.openxmlformats.org/officeDocument/2006/relationships/image" Target="../media/image78.svg"/><Relationship Id="rId7" Type="http://schemas.openxmlformats.org/officeDocument/2006/relationships/image" Target="../media/image22.svg"/><Relationship Id="rId12" Type="http://schemas.openxmlformats.org/officeDocument/2006/relationships/image" Target="../media/image51.png"/><Relationship Id="rId17" Type="http://schemas.openxmlformats.org/officeDocument/2006/relationships/image" Target="../media/image86.png"/><Relationship Id="rId2" Type="http://schemas.openxmlformats.org/officeDocument/2006/relationships/image" Target="../media/image47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61.svg"/><Relationship Id="rId5" Type="http://schemas.openxmlformats.org/officeDocument/2006/relationships/image" Target="../media/image24.svg"/><Relationship Id="rId15" Type="http://schemas.openxmlformats.org/officeDocument/2006/relationships/image" Target="../media/image84.svg"/><Relationship Id="rId10" Type="http://schemas.openxmlformats.org/officeDocument/2006/relationships/image" Target="../media/image33.png"/><Relationship Id="rId4" Type="http://schemas.openxmlformats.org/officeDocument/2006/relationships/image" Target="../media/image48.png"/><Relationship Id="rId9" Type="http://schemas.openxmlformats.org/officeDocument/2006/relationships/image" Target="../media/image80.sv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7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5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94.svg"/><Relationship Id="rId3" Type="http://schemas.openxmlformats.org/officeDocument/2006/relationships/image" Target="../media/image2.svg"/><Relationship Id="rId7" Type="http://schemas.openxmlformats.org/officeDocument/2006/relationships/image" Target="../media/image92.svg"/><Relationship Id="rId12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43.svg"/><Relationship Id="rId5" Type="http://schemas.openxmlformats.org/officeDocument/2006/relationships/image" Target="../media/image90.svg"/><Relationship Id="rId15" Type="http://schemas.openxmlformats.org/officeDocument/2006/relationships/image" Target="../media/image95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41.svg"/><Relationship Id="rId1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BB5B12E8-8385-7B71-1368-36317D774242}"/>
              </a:ext>
            </a:extLst>
          </p:cNvPr>
          <p:cNvGrpSpPr/>
          <p:nvPr/>
        </p:nvGrpSpPr>
        <p:grpSpPr>
          <a:xfrm>
            <a:off x="1784608" y="-93762"/>
            <a:ext cx="14909996" cy="8378598"/>
            <a:chOff x="1784608" y="-93762"/>
            <a:chExt cx="14909996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9080493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1250">
            <a:off x="7333479" y="7783497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921833" y="747331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510ED6-0DA4-A390-132B-4208330E6744}"/>
              </a:ext>
            </a:extLst>
          </p:cNvPr>
          <p:cNvSpPr txBox="1"/>
          <p:nvPr/>
        </p:nvSpPr>
        <p:spPr>
          <a:xfrm>
            <a:off x="3076189" y="2825753"/>
            <a:ext cx="1213562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blipFill>
                <a:blip r:embed="rId16"/>
                <a:stretch>
                  <a:fillRect l="-1883" r="-3086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43756" y="3122015"/>
            <a:ext cx="5944608" cy="6235233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2"/>
            <a:stretch>
              <a:fillRect l="-412" r="-412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8931">
            <a:off x="6057396" y="706639"/>
            <a:ext cx="12418585" cy="1009292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867400" y="1180639"/>
            <a:ext cx="5519890" cy="958270"/>
            <a:chOff x="0" y="0"/>
            <a:chExt cx="4889165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9165" cy="848774"/>
            </a:xfrm>
            <a:custGeom>
              <a:avLst/>
              <a:gdLst/>
              <a:ahLst/>
              <a:cxnLst/>
              <a:rect l="l" t="t" r="r" b="b"/>
              <a:pathLst>
                <a:path w="4889165" h="848774">
                  <a:moveTo>
                    <a:pt x="476470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4705" y="0"/>
                  </a:lnTo>
                  <a:cubicBezTo>
                    <a:pt x="4833285" y="0"/>
                    <a:pt x="4889165" y="55880"/>
                    <a:pt x="4889165" y="124460"/>
                  </a:cubicBezTo>
                  <a:lnTo>
                    <a:pt x="4889165" y="724314"/>
                  </a:lnTo>
                  <a:cubicBezTo>
                    <a:pt x="4889165" y="792894"/>
                    <a:pt x="4833285" y="848774"/>
                    <a:pt x="476470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331841" y="1028700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828358">
            <a:off x="-299763" y="525080"/>
            <a:ext cx="1931340" cy="17065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BD897F2D-AF06-66F0-31C1-2C8AF3DAA17D}"/>
              </a:ext>
            </a:extLst>
          </p:cNvPr>
          <p:cNvSpPr/>
          <p:nvPr/>
        </p:nvSpPr>
        <p:spPr>
          <a:xfrm>
            <a:off x="1981200" y="4991100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/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blipFill>
                <a:blip r:embed="rId15"/>
                <a:stretch>
                  <a:fillRect l="-2333" r="-4000" b="-4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502247" y="637674"/>
            <a:ext cx="7772007" cy="10104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227061">
            <a:off x="7051862" y="4709115"/>
            <a:ext cx="2654578" cy="86877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AC41235-EDFB-2AFF-538F-5817D910F0CE}"/>
              </a:ext>
            </a:extLst>
          </p:cNvPr>
          <p:cNvGrpSpPr/>
          <p:nvPr/>
        </p:nvGrpSpPr>
        <p:grpSpPr>
          <a:xfrm>
            <a:off x="7331881" y="723900"/>
            <a:ext cx="3624238" cy="958270"/>
            <a:chOff x="2836026" y="1939350"/>
            <a:chExt cx="3624238" cy="95827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F3A76B47-E5F4-07B5-6108-BE155021AA2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0DE81F0E-1F3B-DAA5-980E-DC2B922CB854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09FA666-9314-448C-D7EF-684B48C55758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/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blipFill>
                <a:blip r:embed="rId12"/>
                <a:stretch>
                  <a:fillRect l="-3258" r="-543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5529046-4540-5B3A-3C51-B8E73CF969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28017" r="32354" b="10749"/>
          <a:stretch/>
        </p:blipFill>
        <p:spPr>
          <a:xfrm>
            <a:off x="2328404" y="5090765"/>
            <a:ext cx="4308747" cy="5006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/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Kiểm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blipFill>
                <a:blip r:embed="rId14"/>
                <a:stretch>
                  <a:fillRect l="-2980" r="-2897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8179721-EBA0-2FB2-9DFC-BAEA5FA9BD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31892" r="2943" b="12608"/>
          <a:stretch/>
        </p:blipFill>
        <p:spPr>
          <a:xfrm>
            <a:off x="10553493" y="5526205"/>
            <a:ext cx="5875151" cy="453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>
                <a:blip r:embed="rId14"/>
                <a:stretch>
                  <a:fillRect l="-2558" r="-431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>
                <a:blip r:embed="rId15"/>
                <a:stretch>
                  <a:fillRect l="-1972" r="-19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blipFill>
                <a:blip r:embed="rId18"/>
                <a:stretch>
                  <a:fillRect l="-2057" r="-3747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>
                <a:blip r:embed="rId16"/>
                <a:stretch>
                  <a:fillRect l="-1557" r="-151" b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>
                <a:blip r:embed="rId14"/>
                <a:stretch>
                  <a:fillRect l="-1708" r="-2751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>
                <a:blip r:embed="rId20"/>
                <a:stretch>
                  <a:fillRect l="-1734" r="-289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0BF4BC-7F45-1D75-535E-BA142B8285BA}"/>
              </a:ext>
            </a:extLst>
          </p:cNvPr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81218" y="9328730"/>
            <a:ext cx="3624238" cy="958270"/>
            <a:chOff x="0" y="0"/>
            <a:chExt cx="3210117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0117" cy="848774"/>
            </a:xfrm>
            <a:custGeom>
              <a:avLst/>
              <a:gdLst/>
              <a:ahLst/>
              <a:cxnLst/>
              <a:rect l="l" t="t" r="r" b="b"/>
              <a:pathLst>
                <a:path w="3210117" h="848774">
                  <a:moveTo>
                    <a:pt x="3085657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85658" y="0"/>
                  </a:lnTo>
                  <a:cubicBezTo>
                    <a:pt x="3154238" y="0"/>
                    <a:pt x="3210117" y="55880"/>
                    <a:pt x="3210117" y="124460"/>
                  </a:cubicBezTo>
                  <a:lnTo>
                    <a:pt x="3210117" y="724314"/>
                  </a:lnTo>
                  <a:cubicBezTo>
                    <a:pt x="3210117" y="792894"/>
                    <a:pt x="3154238" y="848774"/>
                    <a:pt x="308565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00400" y="1727498"/>
            <a:ext cx="12573000" cy="754978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2"/>
            <a:stretch>
              <a:fillRect l="-182" r="-18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392517" y="254393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43522"/>
          <a:stretch>
            <a:fillRect/>
          </a:stretch>
        </p:blipFill>
        <p:spPr>
          <a:xfrm>
            <a:off x="0" y="8713026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144000" y="912972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54289">
            <a:off x="12741668" y="8938983"/>
            <a:ext cx="2784816" cy="9113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/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C.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blipFill>
                <a:blip r:embed="rId15"/>
                <a:stretch>
                  <a:fillRect l="-2188" r="-3750" b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D10929B-B51D-7C4C-E3D8-E47B631DD33C}"/>
              </a:ext>
            </a:extLst>
          </p:cNvPr>
          <p:cNvSpPr/>
          <p:nvPr/>
        </p:nvSpPr>
        <p:spPr>
          <a:xfrm>
            <a:off x="10058400" y="626883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28042" y="1028700"/>
            <a:ext cx="6985676" cy="95858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27226" y="8527383"/>
            <a:ext cx="4735729" cy="958270"/>
            <a:chOff x="0" y="0"/>
            <a:chExt cx="4194605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4606" cy="848774"/>
            </a:xfrm>
            <a:custGeom>
              <a:avLst/>
              <a:gdLst/>
              <a:ahLst/>
              <a:cxnLst/>
              <a:rect l="l" t="t" r="r" b="b"/>
              <a:pathLst>
                <a:path w="4194606" h="848774">
                  <a:moveTo>
                    <a:pt x="407014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70145" y="0"/>
                  </a:lnTo>
                  <a:cubicBezTo>
                    <a:pt x="4138725" y="0"/>
                    <a:pt x="4194606" y="55880"/>
                    <a:pt x="4194606" y="124460"/>
                  </a:cubicBezTo>
                  <a:lnTo>
                    <a:pt x="4194606" y="724314"/>
                  </a:lnTo>
                  <a:cubicBezTo>
                    <a:pt x="4194606" y="792894"/>
                    <a:pt x="4138725" y="848774"/>
                    <a:pt x="407014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978944" y="1766283"/>
            <a:ext cx="686025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5819"/>
          <a:stretch>
            <a:fillRect/>
          </a:stretch>
        </p:blipFill>
        <p:spPr>
          <a:xfrm>
            <a:off x="-292432" y="5821617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89045">
            <a:off x="6968297" y="8362920"/>
            <a:ext cx="2574582" cy="842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557C3A-AD2D-EBD8-799A-E772F5E3C13C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025B6-25CB-4BEA-9CE7-E011A6CC8B40}"/>
              </a:ext>
            </a:extLst>
          </p:cNvPr>
          <p:cNvSpPr txBox="1"/>
          <p:nvPr/>
        </p:nvSpPr>
        <p:spPr>
          <a:xfrm>
            <a:off x="2418534" y="3009646"/>
            <a:ext cx="5907787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tr.98)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544F060-3129-68ED-E550-817B099A27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1695219" y="1361461"/>
            <a:ext cx="4650456" cy="5329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/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𝑂𝑇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blipFill>
                <a:blip r:embed="rId18"/>
                <a:stretch>
                  <a:fillRect l="-2922" r="-282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4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41250">
            <a:off x="7086600" y="9244488"/>
            <a:ext cx="4114800" cy="31939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7A49B27C-2BAC-0905-A626-340B8D364F0C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F54A332-8983-0144-B561-F5E3CA75ED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/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Tia OB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𝑇𝑂</m:t>
                        </m:r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Đ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Tia OT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𝐵𝑂𝑁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blipFill>
                <a:blip r:embed="rId16"/>
                <a:stretch>
                  <a:fillRect l="-3033" r="-2949" b="-5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208D4AC-9285-741F-7300-3964969A8B3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0338741" y="2463991"/>
            <a:ext cx="5178984" cy="593499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A59886E2-EC80-28B1-D0C8-D170144D4918}"/>
              </a:ext>
            </a:extLst>
          </p:cNvPr>
          <p:cNvGrpSpPr/>
          <p:nvPr/>
        </p:nvGrpSpPr>
        <p:grpSpPr>
          <a:xfrm>
            <a:off x="7331881" y="1544705"/>
            <a:ext cx="3624238" cy="958270"/>
            <a:chOff x="2836026" y="1939350"/>
            <a:chExt cx="3624238" cy="958270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EBB40E4B-BC46-805C-9329-140FFD4A23D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FD26DC72-E790-F096-35B1-3FC9381CE871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3F24D249-4CC5-8C1D-C163-D3DF750D3E60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1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730084" y="8975497"/>
            <a:ext cx="5631413" cy="897652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07452">
            <a:off x="8916689" y="472236"/>
            <a:ext cx="8703529" cy="110808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43938">
            <a:off x="474405" y="985456"/>
            <a:ext cx="6504543" cy="958270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04161" y="2933700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/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tr.99)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𝑞𝑂𝑟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𝑝𝑂𝑞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blipFill>
                <a:blip r:embed="rId16"/>
                <a:stretch>
                  <a:fillRect l="-3502" r="-573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BB984B2F-E4A5-9C8E-E863-C2F86F01C01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9354112" y="2390905"/>
            <a:ext cx="7141549" cy="56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127341CB-7054-6D40-FE58-6A0AFEDC602B}"/>
              </a:ext>
            </a:extLst>
          </p:cNvPr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FEBBA6-46FE-9323-ACEF-1C6CBC5FAACA}"/>
              </a:ext>
            </a:extLst>
          </p:cNvPr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2.33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>
                <a:blip r:embed="rId13"/>
                <a:stretch>
                  <a:fillRect l="-2313" b="-1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60107E28-BFE5-9DB9-9B3C-FE4EF057836D}"/>
              </a:ext>
            </a:extLst>
          </p:cNvPr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BD02B68-BEBE-882E-32DD-66F08E4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8CF9642-C44E-6C48-54B7-8284661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>
                <a:blip r:embed="rId16"/>
                <a:stretch>
                  <a:fillRect l="-1724" r="-2956" b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98360E-38F0-E9D5-7488-509CF64494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/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72055">
            <a:off x="-518225" y="-668273"/>
            <a:ext cx="2561540" cy="26441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85800" y="8139092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22480">
            <a:off x="16935498" y="772528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32376"/>
          <a:stretch>
            <a:fillRect/>
          </a:stretch>
        </p:blipFill>
        <p:spPr>
          <a:xfrm>
            <a:off x="15544800" y="-438747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999684">
            <a:off x="2029363" y="4450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/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𝑦𝑂𝑚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Oz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blipFill>
                <a:blip r:embed="rId18"/>
                <a:stretch>
                  <a:fillRect l="-2568" r="-4329" b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Nhóm 24">
            <a:extLst>
              <a:ext uri="{FF2B5EF4-FFF2-40B4-BE49-F238E27FC236}">
                <a16:creationId xmlns:a16="http://schemas.microsoft.com/office/drawing/2014/main" id="{62C15080-247B-9981-45F7-54AD7612E163}"/>
              </a:ext>
            </a:extLst>
          </p:cNvPr>
          <p:cNvGrpSpPr/>
          <p:nvPr/>
        </p:nvGrpSpPr>
        <p:grpSpPr>
          <a:xfrm>
            <a:off x="10738685" y="2226503"/>
            <a:ext cx="5944608" cy="6235233"/>
            <a:chOff x="10638146" y="2345506"/>
            <a:chExt cx="5944608" cy="6235233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9788DA34-5B94-CD86-C411-D9F7FC78E1E5}"/>
                </a:ext>
              </a:extLst>
            </p:cNvPr>
            <p:cNvSpPr/>
            <p:nvPr/>
          </p:nvSpPr>
          <p:spPr>
            <a:xfrm>
              <a:off x="10638146" y="2345506"/>
              <a:ext cx="5944608" cy="6235233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9"/>
              <a:stretch>
                <a:fillRect l="-412" r="-412"/>
              </a:stretch>
            </a:blipFill>
          </p:spPr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8523F192-FC0D-42FB-1980-D24819C63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7" t="46591" r="37546"/>
            <a:stretch/>
          </p:blipFill>
          <p:spPr>
            <a:xfrm>
              <a:off x="11214202" y="2526536"/>
              <a:ext cx="5158661" cy="5388193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2E28E7F8-AD2B-218D-C709-B592031A4E66}"/>
              </a:ext>
            </a:extLst>
          </p:cNvPr>
          <p:cNvGrpSpPr/>
          <p:nvPr/>
        </p:nvGrpSpPr>
        <p:grpSpPr>
          <a:xfrm>
            <a:off x="7331881" y="747511"/>
            <a:ext cx="3624238" cy="958270"/>
            <a:chOff x="2836026" y="1939350"/>
            <a:chExt cx="3624238" cy="958270"/>
          </a:xfrm>
        </p:grpSpPr>
        <p:grpSp>
          <p:nvGrpSpPr>
            <p:cNvPr id="27" name="Group 3">
              <a:extLst>
                <a:ext uri="{FF2B5EF4-FFF2-40B4-BE49-F238E27FC236}">
                  <a16:creationId xmlns:a16="http://schemas.microsoft.com/office/drawing/2014/main" id="{F5CA51BC-32A9-5593-BE9F-21886598D25B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1A4B5E06-CC7D-8C4C-E86E-7E2068250466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2B43A7F4-C500-F567-BE1D-120E5CB7E616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/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𝑦𝑂𝑚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𝑥𝑂𝑦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blipFill>
                <a:blip r:embed="rId2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37509"/>
          <a:stretch>
            <a:fillRect/>
          </a:stretch>
        </p:blipFill>
        <p:spPr>
          <a:xfrm rot="-8969610">
            <a:off x="-160617" y="447176"/>
            <a:ext cx="2336153" cy="7544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246461" y="5082286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40806" r="12133"/>
          <a:stretch>
            <a:fillRect/>
          </a:stretch>
        </p:blipFill>
        <p:spPr>
          <a:xfrm>
            <a:off x="14605962" y="3050695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56286" b="40806"/>
          <a:stretch>
            <a:fillRect/>
          </a:stretch>
        </p:blipFill>
        <p:spPr>
          <a:xfrm>
            <a:off x="16629422" y="3695667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7268825" y="4663731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3423632" y="445287"/>
            <a:ext cx="15080341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73434" y="4359662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D0551A-50D0-F12A-6FDE-84EA6575492D}"/>
              </a:ext>
            </a:extLst>
          </p:cNvPr>
          <p:cNvSpPr txBox="1"/>
          <p:nvPr/>
        </p:nvSpPr>
        <p:spPr>
          <a:xfrm>
            <a:off x="5443109" y="1790700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532BF99-5864-3BED-509A-CAA47E8592D9}"/>
              </a:ext>
            </a:extLst>
          </p:cNvPr>
          <p:cNvSpPr txBox="1"/>
          <p:nvPr/>
        </p:nvSpPr>
        <p:spPr>
          <a:xfrm>
            <a:off x="5781012" y="3966411"/>
            <a:ext cx="10365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694DE7F-34D9-19F8-EB27-ECF8483BAF7F}"/>
              </a:ext>
            </a:extLst>
          </p:cNvPr>
          <p:cNvSpPr txBox="1"/>
          <p:nvPr/>
        </p:nvSpPr>
        <p:spPr>
          <a:xfrm>
            <a:off x="5781012" y="5607941"/>
            <a:ext cx="1036558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156A50B-F407-CB6A-D966-9274BF444677}"/>
              </a:ext>
            </a:extLst>
          </p:cNvPr>
          <p:cNvSpPr txBox="1"/>
          <p:nvPr/>
        </p:nvSpPr>
        <p:spPr>
          <a:xfrm>
            <a:off x="5781012" y="7264974"/>
            <a:ext cx="1036558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3.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Genie Bottle outline">
            <a:extLst>
              <a:ext uri="{FF2B5EF4-FFF2-40B4-BE49-F238E27FC236}">
                <a16:creationId xmlns:a16="http://schemas.microsoft.com/office/drawing/2014/main" id="{56F0FFA0-0F68-2C9A-F712-0E2A217401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225149" y="3478645"/>
            <a:ext cx="1393438" cy="1393438"/>
          </a:xfrm>
          <a:prstGeom prst="rect">
            <a:avLst/>
          </a:prstGeom>
        </p:spPr>
      </p:pic>
      <p:pic>
        <p:nvPicPr>
          <p:cNvPr id="20" name="Đồ họa 19" descr="Genie Bottle outline">
            <a:extLst>
              <a:ext uri="{FF2B5EF4-FFF2-40B4-BE49-F238E27FC236}">
                <a16:creationId xmlns:a16="http://schemas.microsoft.com/office/drawing/2014/main" id="{14C563E7-F1E2-B638-A245-032649B01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240890" y="5368323"/>
            <a:ext cx="1393438" cy="1393438"/>
          </a:xfrm>
          <a:prstGeom prst="rect">
            <a:avLst/>
          </a:prstGeom>
        </p:spPr>
      </p:pic>
      <p:pic>
        <p:nvPicPr>
          <p:cNvPr id="21" name="Đồ họa 20" descr="Genie Bottle outline">
            <a:extLst>
              <a:ext uri="{FF2B5EF4-FFF2-40B4-BE49-F238E27FC236}">
                <a16:creationId xmlns:a16="http://schemas.microsoft.com/office/drawing/2014/main" id="{41424F33-45F8-FC8A-13F1-633AD56DBB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240890" y="7539709"/>
            <a:ext cx="1393438" cy="13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503D02A-8942-BBD2-6D6E-148F81F53DDA}"/>
              </a:ext>
            </a:extLst>
          </p:cNvPr>
          <p:cNvSpPr txBox="1"/>
          <p:nvPr/>
        </p:nvSpPr>
        <p:spPr>
          <a:xfrm>
            <a:off x="2510096" y="2859448"/>
            <a:ext cx="132588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2: TIA PHÂN GIÁC CỦA MỘT GÓC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6406"/>
          <a:stretch>
            <a:fillRect/>
          </a:stretch>
        </p:blipFill>
        <p:spPr>
          <a:xfrm>
            <a:off x="2640603" y="-2186861"/>
            <a:ext cx="13006793" cy="10404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816710" y="8480147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F055D44-D0A3-8A69-9B4A-57E2FF237B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9962778">
            <a:off x="13938382" y="7430438"/>
            <a:ext cx="3613232" cy="342353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25263710-2D12-F268-0CFD-5E756FF6A94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629658">
            <a:off x="502081" y="9208166"/>
            <a:ext cx="2125827" cy="1240710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99648A90-04E5-802B-5631-4726558FEF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 r="35844"/>
          <a:stretch>
            <a:fillRect/>
          </a:stretch>
        </p:blipFill>
        <p:spPr>
          <a:xfrm rot="-9059590">
            <a:off x="-496506" y="7634348"/>
            <a:ext cx="2644675" cy="83195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2C1F30-377E-D249-6BD9-71C376017100}"/>
              </a:ext>
            </a:extLst>
          </p:cNvPr>
          <p:cNvSpPr txBox="1"/>
          <p:nvPr/>
        </p:nvSpPr>
        <p:spPr>
          <a:xfrm>
            <a:off x="3276599" y="3627211"/>
            <a:ext cx="11734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0516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985676" cy="958583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1388266">
            <a:off x="9218769" y="2437073"/>
            <a:ext cx="8843265" cy="736090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4"/>
            <a:stretch>
              <a:fillRect l="-182" r="-18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792200" y="546774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b="43522"/>
          <a:stretch>
            <a:fillRect/>
          </a:stretch>
        </p:blipFill>
        <p:spPr>
          <a:xfrm>
            <a:off x="15957073" y="8877300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24873" y="8888965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054289">
            <a:off x="8087452" y="625532"/>
            <a:ext cx="2802930" cy="9173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DC9D9538-D8F3-A6FC-2155-F5EF22AD4070}"/>
              </a:ext>
            </a:extLst>
          </p:cNvPr>
          <p:cNvGrpSpPr/>
          <p:nvPr/>
        </p:nvGrpSpPr>
        <p:grpSpPr>
          <a:xfrm>
            <a:off x="2836026" y="1629548"/>
            <a:ext cx="3624238" cy="958270"/>
            <a:chOff x="2836026" y="1939350"/>
            <a:chExt cx="3624238" cy="958270"/>
          </a:xfrm>
        </p:grpSpPr>
        <p:grpSp>
          <p:nvGrpSpPr>
            <p:cNvPr id="3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E4A98D1-56F5-AC81-BEFE-C93C29BC2BDD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/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blipFill>
                <a:blip r:embed="rId17"/>
                <a:stretch>
                  <a:fillRect l="-3243" r="-5335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59A96A-096A-2697-26E7-23A06DAC08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2" t="21580" r="1673" b="18996"/>
          <a:stretch/>
        </p:blipFill>
        <p:spPr>
          <a:xfrm>
            <a:off x="2666944" y="2547922"/>
            <a:ext cx="3962401" cy="3959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/>
              <p:nvPr/>
            </p:nvSpPr>
            <p:spPr>
              <a:xfrm>
                <a:off x="9728876" y="3730408"/>
                <a:ext cx="7400982" cy="5495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Vì góc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  <m:r>
                      <a:rPr lang="en-US" sz="36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à</m:t>
                    </m:r>
                  </m:oMath>
                </a14:m>
                <a:r>
                  <a:rPr lang="vi-VN" sz="3600" dirty="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 zOx là hai góc kề nên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𝑧𝑂𝑥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+45°=90°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=90°−45°=45°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876" y="3730408"/>
                <a:ext cx="7400982" cy="5495351"/>
              </a:xfrm>
              <a:prstGeom prst="rect">
                <a:avLst/>
              </a:prstGeom>
              <a:blipFill>
                <a:blip r:embed="rId19"/>
                <a:stretch>
                  <a:fillRect l="-2554" r="-2471" b="-1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5819"/>
          <a:stretch>
            <a:fillRect/>
          </a:stretch>
        </p:blipFill>
        <p:spPr>
          <a:xfrm>
            <a:off x="-608712" y="6138588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222475" y="446077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94" y="1028700"/>
            <a:ext cx="5188283" cy="6024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6C339BC5-7841-BBA9-9945-9818CD7F9327}"/>
              </a:ext>
            </a:extLst>
          </p:cNvPr>
          <p:cNvGrpSpPr/>
          <p:nvPr/>
        </p:nvGrpSpPr>
        <p:grpSpPr>
          <a:xfrm>
            <a:off x="1082989" y="1040134"/>
            <a:ext cx="15968641" cy="8729596"/>
            <a:chOff x="1030642" y="449604"/>
            <a:chExt cx="15968641" cy="872959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A042A70-A314-07A1-EA57-E639D7AB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030642" y="717644"/>
              <a:ext cx="8093245" cy="8461556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CB557054-91AA-902A-CC49-0AF8F0ED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8906038" y="449604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307E00E-482B-D6DD-9218-1ECC1E0436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7"/>
          <a:stretch/>
        </p:blipFill>
        <p:spPr>
          <a:xfrm>
            <a:off x="1521062" y="3061864"/>
            <a:ext cx="5550551" cy="5691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/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ph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â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(kh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ô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ẹ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ế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ớ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blipFill>
                <a:blip r:embed="rId17"/>
                <a:stretch>
                  <a:fillRect l="-2800" r="-4800" b="-3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184EE9CB-7692-EAC7-F673-7007FAA735D1}"/>
              </a:ext>
            </a:extLst>
          </p:cNvPr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>
                <a:blip r:embed="rId13"/>
                <a:stretch>
                  <a:fillRect l="-1184" r="-106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00314" y="616769"/>
            <a:ext cx="16287371" cy="93345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19912891">
            <a:off x="198421" y="828290"/>
            <a:ext cx="4323401" cy="954625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9156" y="4406847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9F47D40-7E41-774F-7FEF-A5C76E6DDB8D}"/>
              </a:ext>
            </a:extLst>
          </p:cNvPr>
          <p:cNvSpPr txBox="1"/>
          <p:nvPr/>
        </p:nvSpPr>
        <p:spPr>
          <a:xfrm>
            <a:off x="6819900" y="96982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2A5A4FA-2AA9-B607-30FA-35F5227295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4518"/>
          <a:stretch/>
        </p:blipFill>
        <p:spPr>
          <a:xfrm>
            <a:off x="2372282" y="1930857"/>
            <a:ext cx="14606541" cy="3476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/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𝑚𝐵𝑛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blipFill>
                <a:blip r:embed="rId15"/>
                <a:stretch>
                  <a:fillRect l="-1368" r="-1414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919</Words>
  <Application>Microsoft Office PowerPoint</Application>
  <PresentationFormat>Custom</PresentationFormat>
  <Paragraphs>99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Cambria Math</vt:lpstr>
      <vt:lpstr>Yu Mincho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lai nhi</cp:lastModifiedBy>
  <cp:revision>4</cp:revision>
  <dcterms:created xsi:type="dcterms:W3CDTF">2006-08-16T00:00:00Z</dcterms:created>
  <dcterms:modified xsi:type="dcterms:W3CDTF">2024-10-15T00:03:19Z</dcterms:modified>
  <dc:identifier>DAFNe7qb9Mo</dc:identifier>
</cp:coreProperties>
</file>