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74" d="100"/>
          <a:sy n="74" d="100"/>
        </p:scale>
        <p:origin x="308" y="4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13/09/2024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13/09/2024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0.sv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7.sv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65.sv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18" Type="http://schemas.openxmlformats.org/officeDocument/2006/relationships/slide" Target="slide32.xml"/><Relationship Id="rId3" Type="http://schemas.openxmlformats.org/officeDocument/2006/relationships/image" Target="../media/image50.png"/><Relationship Id="rId21" Type="http://schemas.openxmlformats.org/officeDocument/2006/relationships/slide" Target="slide35.xml"/><Relationship Id="rId7" Type="http://schemas.openxmlformats.org/officeDocument/2006/relationships/image" Target="../media/image54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audio" Target="../media/audio1.wav"/><Relationship Id="rId16" Type="http://schemas.openxmlformats.org/officeDocument/2006/relationships/image" Target="../media/image64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52.png"/><Relationship Id="rId5" Type="http://schemas.openxmlformats.org/officeDocument/2006/relationships/image" Target="../media/image51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56.png"/><Relationship Id="rId14" Type="http://schemas.openxmlformats.org/officeDocument/2006/relationships/image" Target="../media/image62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67.png"/><Relationship Id="rId12" Type="http://schemas.openxmlformats.org/officeDocument/2006/relationships/image" Target="../media/image6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6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6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7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6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6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7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6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68.png"/><Relationship Id="rId2" Type="http://schemas.openxmlformats.org/officeDocument/2006/relationships/audio" Target="../media/media1.mp3"/><Relationship Id="rId16" Type="http://schemas.openxmlformats.org/officeDocument/2006/relationships/image" Target="../media/image69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67.png"/><Relationship Id="rId4" Type="http://schemas.openxmlformats.org/officeDocument/2006/relationships/audio" Target="../media/media2.mp3"/><Relationship Id="rId9" Type="http://schemas.openxmlformats.org/officeDocument/2006/relationships/image" Target="../media/image70.png"/><Relationship Id="rId1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2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73.jpg"/><Relationship Id="rId2" Type="http://schemas.openxmlformats.org/officeDocument/2006/relationships/audio" Target="../media/media1.mp3"/><Relationship Id="rId16" Type="http://schemas.openxmlformats.org/officeDocument/2006/relationships/image" Target="../media/image69.png"/><Relationship Id="rId1" Type="http://schemas.microsoft.com/office/2007/relationships/media" Target="../media/media1.mp3"/><Relationship Id="rId6" Type="http://schemas.openxmlformats.org/officeDocument/2006/relationships/image" Target="../media/image71.png"/><Relationship Id="rId11" Type="http://schemas.openxmlformats.org/officeDocument/2006/relationships/image" Target="../media/image71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66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  <p:sp>
        <p:nvSpPr>
          <p:cNvPr id="9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994079" y="719333"/>
            <a:ext cx="984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smtClean="0"/>
              <a:t>Quan sát hình và h</a:t>
            </a:r>
            <a:r>
              <a:rPr lang="vi-VN" sz="2400" smtClean="0"/>
              <a:t>oàn thành bảng sau:</a:t>
            </a:r>
            <a:endParaRPr lang="en-US" sz="24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09361"/>
              </p:ext>
            </p:extLst>
          </p:nvPr>
        </p:nvGraphicFramePr>
        <p:xfrm>
          <a:off x="5313507" y="1651181"/>
          <a:ext cx="5202622" cy="3535680"/>
        </p:xfrm>
        <a:graphic>
          <a:graphicData uri="http://schemas.openxmlformats.org/drawingml/2006/table">
            <a:tbl>
              <a:tblPr firstRow="1" bandRow="1"/>
              <a:tblGrid>
                <a:gridCol w="2601311">
                  <a:extLst>
                    <a:ext uri="{9D8B030D-6E8A-4147-A177-3AD203B41FA5}">
                      <a16:colId xmlns:a16="http://schemas.microsoft.com/office/drawing/2014/main" val="4030022867"/>
                    </a:ext>
                  </a:extLst>
                </a:gridCol>
                <a:gridCol w="2601311">
                  <a:extLst>
                    <a:ext uri="{9D8B030D-6E8A-4147-A177-3AD203B41FA5}">
                      <a16:colId xmlns:a16="http://schemas.microsoft.com/office/drawing/2014/main" val="421176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Tên hình</a:t>
                      </a:r>
                      <a:r>
                        <a:rPr lang="vi-VN" sz="2800" baseline="0" smtClean="0"/>
                        <a:t> lăng trụ </a:t>
                      </a:r>
                      <a:r>
                        <a:rPr lang="vi-VN" sz="2800" baseline="0" smtClean="0"/>
                        <a:t>tứ </a:t>
                      </a:r>
                      <a:r>
                        <a:rPr lang="vi-VN" sz="2800" baseline="0" smtClean="0"/>
                        <a:t>giác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0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Đáy 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63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Mặt bên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069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Cạnh đáy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0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Cạnh bên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67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Đỉnh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22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có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vi-VN" sz="2800" smtClean="0">
                <a:solidFill>
                  <a:schemeClr val="tx1"/>
                </a:solidFill>
              </a:rPr>
              <a:t>những hình</a:t>
            </a:r>
            <a:r>
              <a:rPr lang="en-US" sz="2800" smtClean="0">
                <a:solidFill>
                  <a:schemeClr val="tx1"/>
                </a:solidFill>
              </a:rPr>
              <a:t> gì</a:t>
            </a:r>
            <a:r>
              <a:rPr lang="vi-VN" sz="2800" smtClean="0">
                <a:solidFill>
                  <a:schemeClr val="tx1"/>
                </a:solidFill>
              </a:rPr>
              <a:t> ghép thành</a:t>
            </a:r>
            <a:r>
              <a:rPr lang="en-US" sz="280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994079" y="719333"/>
            <a:ext cx="984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smtClean="0"/>
              <a:t>Quan sát hình và h</a:t>
            </a:r>
            <a:r>
              <a:rPr lang="vi-VN" sz="2400" smtClean="0"/>
              <a:t>oàn thành bảng sau:</a:t>
            </a:r>
            <a:endParaRPr lang="en-US" sz="2400" i="1" dirty="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64819"/>
              </p:ext>
            </p:extLst>
          </p:nvPr>
        </p:nvGraphicFramePr>
        <p:xfrm>
          <a:off x="4972020" y="1981772"/>
          <a:ext cx="5202622" cy="3535680"/>
        </p:xfrm>
        <a:graphic>
          <a:graphicData uri="http://schemas.openxmlformats.org/drawingml/2006/table">
            <a:tbl>
              <a:tblPr firstRow="1" bandRow="1"/>
              <a:tblGrid>
                <a:gridCol w="2601311">
                  <a:extLst>
                    <a:ext uri="{9D8B030D-6E8A-4147-A177-3AD203B41FA5}">
                      <a16:colId xmlns:a16="http://schemas.microsoft.com/office/drawing/2014/main" val="3131682103"/>
                    </a:ext>
                  </a:extLst>
                </a:gridCol>
                <a:gridCol w="2601311">
                  <a:extLst>
                    <a:ext uri="{9D8B030D-6E8A-4147-A177-3AD203B41FA5}">
                      <a16:colId xmlns:a16="http://schemas.microsoft.com/office/drawing/2014/main" val="2981688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Tên </a:t>
                      </a:r>
                      <a:r>
                        <a:rPr lang="vi-VN" sz="2800" smtClean="0"/>
                        <a:t>hình</a:t>
                      </a:r>
                      <a:r>
                        <a:rPr lang="vi-VN" sz="2800" baseline="0" smtClean="0"/>
                        <a:t> lăng trụ tam giác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28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Đáy 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5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Mặt bên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915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Cạnh đáy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5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Cạnh bên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881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smtClean="0"/>
                        <a:t>Đỉnh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38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201</TotalTime>
  <Words>1853</Words>
  <Application>Microsoft Office PowerPoint</Application>
  <PresentationFormat>Widescreen</PresentationFormat>
  <Paragraphs>211</Paragraphs>
  <Slides>38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Arabic Typesetting</vt:lpstr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lai nhi</cp:lastModifiedBy>
  <cp:revision>10</cp:revision>
  <dcterms:created xsi:type="dcterms:W3CDTF">2022-08-09T04:15:14Z</dcterms:created>
  <dcterms:modified xsi:type="dcterms:W3CDTF">2024-09-12T18:36:51Z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