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Oswald Regular" panose="020B0604020202020204" charset="0"/>
      <p:regular r:id="rId34"/>
      <p:bold r:id="rId35"/>
    </p:embeddedFont>
    <p:embeddedFont>
      <p:font typeface="Cambria Math" panose="02040503050406030204" pitchFamily="18" charset="0"/>
      <p:regular r:id="rId36"/>
    </p:embeddedFont>
    <p:embeddedFont>
      <p:font typeface="Quicksand Light" panose="020B0604020202020204" charset="0"/>
      <p:regular r:id="rId37"/>
      <p:bold r:id="rId38"/>
    </p:embeddedFont>
    <p:embeddedFont>
      <p:font typeface="Montserrat Light" panose="020B0604020202020204" charset="0"/>
      <p:regular r:id="rId39"/>
      <p:bold r:id="rId40"/>
      <p:italic r:id="rId41"/>
      <p:boldItalic r:id="rId42"/>
    </p:embeddedFont>
    <p:embeddedFont>
      <p:font typeface="Arvo" panose="020B0604020202020204" charset="0"/>
      <p:regular r:id="rId43"/>
      <p:bold r:id="rId44"/>
      <p:italic r:id="rId45"/>
      <p:boldItalic r:id="rId46"/>
    </p:embeddedFont>
    <p:embeddedFont>
      <p:font typeface="Montserrat" panose="020B0604020202020204" charset="0"/>
      <p:regular r:id="rId47"/>
      <p:bold r:id="rId48"/>
      <p:italic r:id="rId49"/>
      <p:boldItalic r:id="rId50"/>
    </p:embeddedFont>
    <p:embeddedFont>
      <p:font typeface="Bodoni" panose="020B0604020202020204" charset="0"/>
      <p:regular r:id="rId51"/>
      <p:bold r:id="rId52"/>
      <p:italic r:id="rId53"/>
      <p:boldItalic r:id="rId54"/>
    </p:embeddedFont>
    <p:embeddedFont>
      <p:font typeface="Montserrat Black" panose="020B0604020202020204" charset="0"/>
      <p:bold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Oswald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98" d="100"/>
          <a:sy n="98" d="100"/>
        </p:scale>
        <p:origin x="288" y="52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6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7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74.sv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94.sv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30668"/>
              </p:ext>
            </p:extLst>
          </p:nvPr>
        </p:nvGraphicFramePr>
        <p:xfrm>
          <a:off x="582005" y="1325191"/>
          <a:ext cx="5202622" cy="3535680"/>
        </p:xfrm>
        <a:graphic>
          <a:graphicData uri="http://schemas.openxmlformats.org/drawingml/2006/table">
            <a:tbl>
              <a:tblPr firstRow="1" bandRow="1">
                <a:tableStyleId>{076675CF-B73B-42E9-A5D2-5B25FE99CC23}</a:tableStyleId>
              </a:tblPr>
              <a:tblGrid>
                <a:gridCol w="2601311">
                  <a:extLst>
                    <a:ext uri="{9D8B030D-6E8A-4147-A177-3AD203B41FA5}">
                      <a16:colId xmlns:a16="http://schemas.microsoft.com/office/drawing/2014/main" val="1472778522"/>
                    </a:ext>
                  </a:extLst>
                </a:gridCol>
                <a:gridCol w="2601311">
                  <a:extLst>
                    <a:ext uri="{9D8B030D-6E8A-4147-A177-3AD203B41FA5}">
                      <a16:colId xmlns:a16="http://schemas.microsoft.com/office/drawing/2014/main" val="19206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Tên hình </a:t>
                      </a:r>
                      <a:r>
                        <a:rPr lang="vi-VN" sz="2800" smtClean="0"/>
                        <a:t>lập phương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138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Đáy 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28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Mặt bên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07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Cạnh đáy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598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Cạnh bên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86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Đỉnh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71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204964"/>
              </p:ext>
            </p:extLst>
          </p:nvPr>
        </p:nvGraphicFramePr>
        <p:xfrm>
          <a:off x="3586653" y="1236002"/>
          <a:ext cx="5202622" cy="3535680"/>
        </p:xfrm>
        <a:graphic>
          <a:graphicData uri="http://schemas.openxmlformats.org/drawingml/2006/table">
            <a:tbl>
              <a:tblPr firstRow="1" bandRow="1">
                <a:tableStyleId>{076675CF-B73B-42E9-A5D2-5B25FE99CC23}</a:tableStyleId>
              </a:tblPr>
              <a:tblGrid>
                <a:gridCol w="2601311">
                  <a:extLst>
                    <a:ext uri="{9D8B030D-6E8A-4147-A177-3AD203B41FA5}">
                      <a16:colId xmlns:a16="http://schemas.microsoft.com/office/drawing/2014/main" val="1433522592"/>
                    </a:ext>
                  </a:extLst>
                </a:gridCol>
                <a:gridCol w="2601311">
                  <a:extLst>
                    <a:ext uri="{9D8B030D-6E8A-4147-A177-3AD203B41FA5}">
                      <a16:colId xmlns:a16="http://schemas.microsoft.com/office/drawing/2014/main" val="6776182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Tên hình hộp chữ nhật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60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Đáy 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06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Mặt bên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32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Cạnh đáy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50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Cạnh bên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054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smtClean="0"/>
                        <a:t>Đỉnh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37545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300163" y="769118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1254</Words>
  <Application>Microsoft Office PowerPoint</Application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Noto Sans Symbols</vt:lpstr>
      <vt:lpstr>Oswald Regular</vt:lpstr>
      <vt:lpstr>Cambria Math</vt:lpstr>
      <vt:lpstr>Arial</vt:lpstr>
      <vt:lpstr>Quicksand Light</vt:lpstr>
      <vt:lpstr>Montserrat Light</vt:lpstr>
      <vt:lpstr>Arvo</vt:lpstr>
      <vt:lpstr>Montserrat</vt:lpstr>
      <vt:lpstr>Bodoni</vt:lpstr>
      <vt:lpstr>Montserrat Black</vt:lpstr>
      <vt:lpstr>Open Sans Light</vt:lpstr>
      <vt:lpstr>Open Sans</vt:lpstr>
      <vt:lpstr>Times New Roman</vt:lpstr>
      <vt:lpstr>Oswald</vt:lpstr>
      <vt:lpstr>Wingdings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lai nhi</cp:lastModifiedBy>
  <cp:revision>12</cp:revision>
  <dcterms:modified xsi:type="dcterms:W3CDTF">2024-09-10T15:19:09Z</dcterms:modified>
</cp:coreProperties>
</file>