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7" r:id="rId3"/>
    <p:sldId id="336" r:id="rId4"/>
    <p:sldId id="268" r:id="rId5"/>
    <p:sldId id="271" r:id="rId6"/>
    <p:sldId id="261" r:id="rId7"/>
    <p:sldId id="272" r:id="rId8"/>
    <p:sldId id="277" r:id="rId9"/>
    <p:sldId id="274" r:id="rId10"/>
    <p:sldId id="259" r:id="rId11"/>
    <p:sldId id="292" r:id="rId12"/>
    <p:sldId id="276" r:id="rId13"/>
    <p:sldId id="326" r:id="rId14"/>
    <p:sldId id="327" r:id="rId15"/>
    <p:sldId id="258" r:id="rId16"/>
    <p:sldId id="262" r:id="rId17"/>
    <p:sldId id="328" r:id="rId18"/>
    <p:sldId id="264" r:id="rId19"/>
    <p:sldId id="263" r:id="rId20"/>
    <p:sldId id="260" r:id="rId21"/>
    <p:sldId id="329" r:id="rId22"/>
    <p:sldId id="285" r:id="rId23"/>
    <p:sldId id="286" r:id="rId24"/>
    <p:sldId id="280" r:id="rId25"/>
    <p:sldId id="330" r:id="rId26"/>
    <p:sldId id="281" r:id="rId27"/>
    <p:sldId id="279" r:id="rId28"/>
    <p:sldId id="270" r:id="rId29"/>
    <p:sldId id="287" r:id="rId30"/>
    <p:sldId id="265" r:id="rId31"/>
    <p:sldId id="288" r:id="rId32"/>
    <p:sldId id="332" r:id="rId33"/>
    <p:sldId id="333" r:id="rId34"/>
    <p:sldId id="289" r:id="rId35"/>
    <p:sldId id="290" r:id="rId36"/>
    <p:sldId id="291" r:id="rId37"/>
    <p:sldId id="334" r:id="rId38"/>
    <p:sldId id="335" r:id="rId39"/>
    <p:sldId id="266" r:id="rId40"/>
    <p:sldId id="28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62" d="100"/>
          <a:sy n="62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9/5/2024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19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1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330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33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35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12" Type="http://schemas.openxmlformats.org/officeDocument/2006/relationships/image" Target="../media/image23.png"/><Relationship Id="rId2" Type="http://schemas.openxmlformats.org/officeDocument/2006/relationships/image" Target="../media/image35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39.png"/><Relationship Id="rId19" Type="http://schemas.openxmlformats.org/officeDocument/2006/relationships/image" Target="../media/image163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65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3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48.png"/><Relationship Id="rId9" Type="http://schemas.openxmlformats.org/officeDocument/2006/relationships/image" Target="../media/image1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49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50.png"/><Relationship Id="rId14" Type="http://schemas.openxmlformats.org/officeDocument/2006/relationships/image" Target="../media/image1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0.sv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3" Type="http://schemas.openxmlformats.org/officeDocument/2006/relationships/image" Target="../media/image47.svg"/><Relationship Id="rId12" Type="http://schemas.openxmlformats.org/officeDocument/2006/relationships/image" Target="../media/image37.png"/><Relationship Id="rId2" Type="http://schemas.openxmlformats.org/officeDocument/2006/relationships/image" Target="../media/image35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5.png"/><Relationship Id="rId15" Type="http://schemas.openxmlformats.org/officeDocument/2006/relationships/image" Target="../media/image209.png"/><Relationship Id="rId10" Type="http://schemas.openxmlformats.org/officeDocument/2006/relationships/image" Target="../media/image23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61.wmf"/><Relationship Id="rId3" Type="http://schemas.openxmlformats.org/officeDocument/2006/relationships/image" Target="../media/image19.png"/><Relationship Id="rId7" Type="http://schemas.openxmlformats.org/officeDocument/2006/relationships/image" Target="../media/image63.png"/><Relationship Id="rId12" Type="http://schemas.openxmlformats.org/officeDocument/2006/relationships/image" Target="../media/image58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0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2.sv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57.wmf"/><Relationship Id="rId19" Type="http://schemas.openxmlformats.org/officeDocument/2006/relationships/image" Target="../media/image81.png"/><Relationship Id="rId4" Type="http://schemas.openxmlformats.org/officeDocument/2006/relationships/image" Target="../media/image62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59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64.png"/><Relationship Id="rId21" Type="http://schemas.openxmlformats.org/officeDocument/2006/relationships/image" Target="../media/image10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70.png"/><Relationship Id="rId24" Type="http://schemas.openxmlformats.org/officeDocument/2006/relationships/image" Target="../media/image103.png"/><Relationship Id="rId5" Type="http://schemas.openxmlformats.org/officeDocument/2006/relationships/image" Target="../media/image65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69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72.pn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74.png"/><Relationship Id="rId4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microsoft.com/office/2007/relationships/hdphoto" Target="../media/hdphoto5.wdp"/><Relationship Id="rId18" Type="http://schemas.openxmlformats.org/officeDocument/2006/relationships/image" Target="../media/image89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86.png"/><Relationship Id="rId17" Type="http://schemas.openxmlformats.org/officeDocument/2006/relationships/slide" Target="slide15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84.png"/><Relationship Id="rId11" Type="http://schemas.openxmlformats.org/officeDocument/2006/relationships/slide" Target="slide35.xml"/><Relationship Id="rId5" Type="http://schemas.openxmlformats.org/officeDocument/2006/relationships/slide" Target="slide33.xml"/><Relationship Id="rId15" Type="http://schemas.openxmlformats.org/officeDocument/2006/relationships/image" Target="../media/image87.png"/><Relationship Id="rId10" Type="http://schemas.microsoft.com/office/2007/relationships/hdphoto" Target="../media/hdphoto4.wdp"/><Relationship Id="rId19" Type="http://schemas.openxmlformats.org/officeDocument/2006/relationships/image" Target="../media/image80.png"/><Relationship Id="rId4" Type="http://schemas.openxmlformats.org/officeDocument/2006/relationships/image" Target="../media/image83.jpg"/><Relationship Id="rId9" Type="http://schemas.openxmlformats.org/officeDocument/2006/relationships/image" Target="../media/image85.png"/><Relationship Id="rId1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91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2.xml"/><Relationship Id="rId11" Type="http://schemas.openxmlformats.org/officeDocument/2006/relationships/image" Target="../media/image107.png"/><Relationship Id="rId5" Type="http://schemas.openxmlformats.org/officeDocument/2006/relationships/image" Target="../media/image90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91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2.xml"/><Relationship Id="rId11" Type="http://schemas.openxmlformats.org/officeDocument/2006/relationships/image" Target="../media/image107.png"/><Relationship Id="rId5" Type="http://schemas.openxmlformats.org/officeDocument/2006/relationships/image" Target="../media/image90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91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2.xml"/><Relationship Id="rId11" Type="http://schemas.openxmlformats.org/officeDocument/2006/relationships/image" Target="../media/image107.png"/><Relationship Id="rId5" Type="http://schemas.openxmlformats.org/officeDocument/2006/relationships/image" Target="../media/image90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2.xml"/><Relationship Id="rId12" Type="http://schemas.openxmlformats.org/officeDocument/2006/relationships/image" Target="../media/image10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90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92.png"/><Relationship Id="rId14" Type="http://schemas.openxmlformats.org/officeDocument/2006/relationships/image" Target="../media/image1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9.png"/><Relationship Id="rId5" Type="http://schemas.openxmlformats.org/officeDocument/2006/relationships/slide" Target="slide33.xml"/><Relationship Id="rId4" Type="http://schemas.openxmlformats.org/officeDocument/2006/relationships/image" Target="../media/image83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40.svg"/><Relationship Id="rId4" Type="http://schemas.openxmlformats.org/officeDocument/2006/relationships/image" Target="../media/image117.png"/><Relationship Id="rId9" Type="http://schemas.openxmlformats.org/officeDocument/2006/relationships/image" Target="../media/image162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27.png"/><Relationship Id="rId17" Type="http://schemas.openxmlformats.org/officeDocument/2006/relationships/image" Target="../media/image182.svg"/><Relationship Id="rId2" Type="http://schemas.openxmlformats.org/officeDocument/2006/relationships/image" Target="../media/image122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26.png"/><Relationship Id="rId4" Type="http://schemas.openxmlformats.org/officeDocument/2006/relationships/image" Target="../media/image123.png"/><Relationship Id="rId9" Type="http://schemas.openxmlformats.org/officeDocument/2006/relationships/image" Target="../media/image171.svg"/><Relationship Id="rId1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4.wmf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svg"/><Relationship Id="rId11" Type="http://schemas.openxmlformats.org/officeDocument/2006/relationships/image" Target="../media/image13.wmf"/><Relationship Id="rId5" Type="http://schemas.openxmlformats.org/officeDocument/2006/relationships/image" Target="../media/image17.png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0.sv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2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7.png"/><Relationship Id="rId7" Type="http://schemas.openxmlformats.org/officeDocument/2006/relationships/image" Target="../media/image24.w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6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6.svg"/><Relationship Id="rId9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66602"/>
                <a:ext cx="11311364" cy="1163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</a:t>
                </a:r>
                <a:r>
                  <a:rPr lang="nl-NL" altLang="en-US" sz="24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 </a:t>
                </a:r>
                <a:r>
                  <a:rPr lang="nl-NL" altLang="en-US" sz="24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-1</a:t>
                </a: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66602"/>
                <a:ext cx="11311364" cy="1163652"/>
              </a:xfrm>
              <a:prstGeom prst="rect">
                <a:avLst/>
              </a:prstGeom>
              <a:blipFill>
                <a:blip r:embed="rId18"/>
                <a:stretch>
                  <a:fillRect l="-863" t="-524" r="-863" b="-20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14373"/>
                <a:ext cx="10963957" cy="12539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âm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14373"/>
                <a:ext cx="10963957" cy="1253933"/>
              </a:xfrm>
              <a:prstGeom prst="rect">
                <a:avLst/>
              </a:prstGeom>
              <a:blipFill>
                <a:blip r:embed="rId19"/>
                <a:stretch>
                  <a:fillRect l="-890" r="-834" b="-14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676" y="328773"/>
            <a:ext cx="11558427" cy="5959011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34274" y="2410566"/>
            <a:ext cx="2958957" cy="1606629"/>
          </a:xfrm>
          <a:prstGeom prst="hexagon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smtClean="0">
                <a:latin typeface="Bahnschrift SemiBold Condensed" panose="020B0502040204020203" pitchFamily="34" charset="0"/>
              </a:rPr>
              <a:t>Chúng ta </a:t>
            </a:r>
            <a:r>
              <a:rPr lang="vi-VN" sz="2400" smtClean="0">
                <a:latin typeface="Bahnschrift SemiBold Condensed" panose="020B0502040204020203" pitchFamily="34" charset="0"/>
              </a:rPr>
              <a:t>đã </a:t>
            </a:r>
            <a:r>
              <a:rPr lang="vi-VN" sz="2400" smtClean="0">
                <a:latin typeface="Bahnschrift SemiBold Condensed" panose="020B0502040204020203" pitchFamily="34" charset="0"/>
              </a:rPr>
              <a:t>tìm hiểu những tập số nào </a:t>
            </a:r>
            <a:r>
              <a:rPr lang="vi-VN" sz="2400" smtClean="0">
                <a:latin typeface="Bahnschrift SemiBold Condensed" panose="020B0502040204020203" pitchFamily="34" charset="0"/>
              </a:rPr>
              <a:t>ở lớp 6 rồi</a:t>
            </a:r>
            <a:r>
              <a:rPr lang="vi-VN" sz="2400" smtClean="0">
                <a:latin typeface="Bahnschrift SemiBold Condensed" panose="020B0502040204020203" pitchFamily="34" charset="0"/>
              </a:rPr>
              <a:t>?</a:t>
            </a:r>
            <a:endParaRPr lang="en-US" sz="2400">
              <a:latin typeface="Bahnschrift SemiBold Condensed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/>
              <p:cNvSpPr/>
              <p:nvPr/>
            </p:nvSpPr>
            <p:spPr>
              <a:xfrm>
                <a:off x="7116564" y="707319"/>
                <a:ext cx="3071973" cy="2085654"/>
              </a:xfrm>
              <a:prstGeom prst="ellipse">
                <a:avLst/>
              </a:prstGeom>
              <a:noFill/>
              <a:ln w="63500" cap="rnd">
                <a:solidFill>
                  <a:schemeClr val="accent4"/>
                </a:solidFill>
                <a:prstDash val="lgDashDot"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54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ℕ</m:t>
                    </m:r>
                    <m:r>
                      <a:rPr lang="vi-VN" sz="54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540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vi-VN" sz="540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Ova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564" y="707319"/>
                <a:ext cx="3071973" cy="2085654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63500" cap="rnd">
                <a:solidFill>
                  <a:schemeClr val="accent4"/>
                </a:solidFill>
                <a:prstDash val="lgDashDot"/>
                <a:beve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6066889" y="3459493"/>
                <a:ext cx="3762399" cy="2554405"/>
              </a:xfrm>
              <a:prstGeom prst="ellipse">
                <a:avLst/>
              </a:prstGeom>
              <a:ln w="76200" cap="rnd">
                <a:prstDash val="lgDashDot"/>
                <a:rou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5400"/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889" y="3459493"/>
                <a:ext cx="3762399" cy="255440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76200" cap="rnd">
                <a:prstDash val="lgDashDot"/>
                <a:rou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stCxn id="3" idx="0"/>
            <a:endCxn id="4" idx="2"/>
          </p:cNvCxnSpPr>
          <p:nvPr/>
        </p:nvCxnSpPr>
        <p:spPr>
          <a:xfrm flipV="1">
            <a:off x="4493231" y="1750146"/>
            <a:ext cx="2623333" cy="1463735"/>
          </a:xfrm>
          <a:prstGeom prst="straightConnector1">
            <a:avLst/>
          </a:prstGeom>
          <a:ln w="63500" cap="rnd">
            <a:solidFill>
              <a:schemeClr val="accent4"/>
            </a:solidFill>
            <a:prstDash val="lgDashDot"/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0"/>
            <a:endCxn id="5" idx="2"/>
          </p:cNvCxnSpPr>
          <p:nvPr/>
        </p:nvCxnSpPr>
        <p:spPr>
          <a:xfrm>
            <a:off x="4493231" y="3213881"/>
            <a:ext cx="1573658" cy="1522815"/>
          </a:xfrm>
          <a:prstGeom prst="straightConnector1">
            <a:avLst/>
          </a:prstGeom>
          <a:ln w="76200" cap="rnd">
            <a:prstDash val="lgDashDot"/>
            <a:round/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432" y="4262476"/>
            <a:ext cx="1877568" cy="25847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26" y="39835"/>
            <a:ext cx="2290484" cy="229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0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882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882456"/>
              </a:xfrm>
              <a:prstGeom prst="rect">
                <a:avLst/>
              </a:prstGeom>
              <a:blipFill>
                <a:blip r:embed="rId4"/>
                <a:stretch>
                  <a:fillRect l="-2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1809</Words>
  <Application>Microsoft Office PowerPoint</Application>
  <PresentationFormat>Widescreen</PresentationFormat>
  <Paragraphs>260</Paragraphs>
  <Slides>39</Slides>
  <Notes>1</Notes>
  <HiddenSlides>0</HiddenSlides>
  <MMClips>19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Bahnschrift SemiBold Condensed</vt:lpstr>
      <vt:lpstr>Calibri</vt:lpstr>
      <vt:lpstr>Cambria Math</vt:lpstr>
      <vt:lpstr>Times New Roman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lai nhi</cp:lastModifiedBy>
  <cp:revision>107</cp:revision>
  <dcterms:created xsi:type="dcterms:W3CDTF">2022-02-25T15:56:08Z</dcterms:created>
  <dcterms:modified xsi:type="dcterms:W3CDTF">2024-09-04T17:24:04Z</dcterms:modified>
</cp:coreProperties>
</file>