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315" r:id="rId2"/>
    <p:sldId id="256" r:id="rId3"/>
    <p:sldId id="258" r:id="rId4"/>
    <p:sldId id="257" r:id="rId5"/>
    <p:sldId id="262" r:id="rId6"/>
    <p:sldId id="259" r:id="rId7"/>
    <p:sldId id="267" r:id="rId8"/>
    <p:sldId id="317" r:id="rId9"/>
    <p:sldId id="316" r:id="rId10"/>
    <p:sldId id="318" r:id="rId11"/>
    <p:sldId id="319" r:id="rId12"/>
    <p:sldId id="268" r:id="rId13"/>
    <p:sldId id="270" r:id="rId14"/>
    <p:sldId id="272" r:id="rId15"/>
    <p:sldId id="320" r:id="rId16"/>
    <p:sldId id="321" r:id="rId17"/>
    <p:sldId id="322" r:id="rId18"/>
    <p:sldId id="323" r:id="rId19"/>
    <p:sldId id="325" r:id="rId20"/>
    <p:sldId id="326" r:id="rId21"/>
    <p:sldId id="327" r:id="rId22"/>
    <p:sldId id="328" r:id="rId23"/>
    <p:sldId id="329" r:id="rId24"/>
    <p:sldId id="324" r:id="rId25"/>
    <p:sldId id="299" r:id="rId26"/>
    <p:sldId id="331" r:id="rId27"/>
    <p:sldId id="263" r:id="rId28"/>
    <p:sldId id="333" r:id="rId29"/>
    <p:sldId id="334" r:id="rId30"/>
    <p:sldId id="332" r:id="rId31"/>
    <p:sldId id="335" r:id="rId32"/>
    <p:sldId id="336" r:id="rId33"/>
    <p:sldId id="291" r:id="rId34"/>
    <p:sldId id="297" r:id="rId35"/>
    <p:sldId id="265" r:id="rId36"/>
    <p:sldId id="266" r:id="rId37"/>
  </p:sldIdLst>
  <p:sldSz cx="18288000" cy="10287000"/>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C00"/>
    <a:srgbClr val="336600"/>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p:cViewPr varScale="1">
        <p:scale>
          <a:sx n="54" d="100"/>
          <a:sy n="54" d="100"/>
        </p:scale>
        <p:origin x="64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1.wmf"/><Relationship Id="rId1" Type="http://schemas.openxmlformats.org/officeDocument/2006/relationships/image" Target="../media/image60.wmf"/><Relationship Id="rId5" Type="http://schemas.openxmlformats.org/officeDocument/2006/relationships/image" Target="../media/image68.wmf"/><Relationship Id="rId4" Type="http://schemas.openxmlformats.org/officeDocument/2006/relationships/image" Target="../media/image6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1.wmf"/><Relationship Id="rId1"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4" Type="http://schemas.openxmlformats.org/officeDocument/2006/relationships/image" Target="../media/image76.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76.emf"/><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27</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28</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30</a:t>
            </a:fld>
            <a:endParaRPr lang="en-US"/>
          </a:p>
        </p:txBody>
      </p:sp>
    </p:spTree>
    <p:extLst>
      <p:ext uri="{BB962C8B-B14F-4D97-AF65-F5344CB8AC3E}">
        <p14:creationId xmlns:p14="http://schemas.microsoft.com/office/powerpoint/2010/main" val="60575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32</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15</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20</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22</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24</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1.svg"/><Relationship Id="rId11" Type="http://schemas.openxmlformats.org/officeDocument/2006/relationships/image" Target="../media/image10.png"/><Relationship Id="rId5" Type="http://schemas.openxmlformats.org/officeDocument/2006/relationships/image" Target="../media/image40.png"/><Relationship Id="rId15" Type="http://schemas.openxmlformats.org/officeDocument/2006/relationships/image" Target="../media/image45.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4.png"/><Relationship Id="rId1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1.svg"/><Relationship Id="rId11" Type="http://schemas.openxmlformats.org/officeDocument/2006/relationships/image" Target="../media/image10.png"/><Relationship Id="rId5" Type="http://schemas.openxmlformats.org/officeDocument/2006/relationships/image" Target="../media/image40.png"/><Relationship Id="rId15" Type="http://schemas.openxmlformats.org/officeDocument/2006/relationships/image" Target="../media/image46.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4.png"/><Relationship Id="rId1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1.svg"/><Relationship Id="rId1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11.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4.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2.png"/><Relationship Id="rId5" Type="http://schemas.openxmlformats.org/officeDocument/2006/relationships/image" Target="../media/image48.svg"/><Relationship Id="rId10" Type="http://schemas.openxmlformats.org/officeDocument/2006/relationships/image" Target="../media/image51.wmf"/><Relationship Id="rId4" Type="http://schemas.openxmlformats.org/officeDocument/2006/relationships/image" Target="../media/image47.png"/><Relationship Id="rId9"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oleObject" Target="../embeddings/oleObject8.bin"/><Relationship Id="rId3" Type="http://schemas.openxmlformats.org/officeDocument/2006/relationships/image" Target="../media/image40.png"/><Relationship Id="rId7" Type="http://schemas.openxmlformats.org/officeDocument/2006/relationships/image" Target="../media/image4.png"/><Relationship Id="rId12" Type="http://schemas.openxmlformats.org/officeDocument/2006/relationships/image" Target="../media/image55.png"/><Relationship Id="rId2" Type="http://schemas.openxmlformats.org/officeDocument/2006/relationships/slideLayout" Target="../slideLayouts/slideLayout7.xml"/><Relationship Id="rId16" Type="http://schemas.openxmlformats.org/officeDocument/2006/relationships/image" Target="../media/image54.wmf"/><Relationship Id="rId1" Type="http://schemas.openxmlformats.org/officeDocument/2006/relationships/vmlDrawing" Target="../drawings/vmlDrawing7.vml"/><Relationship Id="rId6" Type="http://schemas.openxmlformats.org/officeDocument/2006/relationships/image" Target="../media/image30.svg"/><Relationship Id="rId11" Type="http://schemas.openxmlformats.org/officeDocument/2006/relationships/image" Target="../media/image43.png"/><Relationship Id="rId5" Type="http://schemas.openxmlformats.org/officeDocument/2006/relationships/image" Target="../media/image29.png"/><Relationship Id="rId15" Type="http://schemas.openxmlformats.org/officeDocument/2006/relationships/oleObject" Target="../embeddings/oleObject9.bin"/><Relationship Id="rId10" Type="http://schemas.openxmlformats.org/officeDocument/2006/relationships/image" Target="../media/image11.svg"/><Relationship Id="rId4" Type="http://schemas.openxmlformats.org/officeDocument/2006/relationships/image" Target="../media/image41.svg"/><Relationship Id="rId9" Type="http://schemas.openxmlformats.org/officeDocument/2006/relationships/image" Target="../media/image10.png"/><Relationship Id="rId14" Type="http://schemas.openxmlformats.org/officeDocument/2006/relationships/image" Target="../media/image53.wmf"/></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png"/><Relationship Id="rId18" Type="http://schemas.openxmlformats.org/officeDocument/2006/relationships/image" Target="../media/image57.wmf"/><Relationship Id="rId3" Type="http://schemas.openxmlformats.org/officeDocument/2006/relationships/image" Target="../media/image47.png"/><Relationship Id="rId7" Type="http://schemas.openxmlformats.org/officeDocument/2006/relationships/image" Target="../media/image29.png"/><Relationship Id="rId12" Type="http://schemas.openxmlformats.org/officeDocument/2006/relationships/image" Target="../media/image5.svg"/><Relationship Id="rId17" Type="http://schemas.openxmlformats.org/officeDocument/2006/relationships/oleObject" Target="../embeddings/oleObject11.bin"/><Relationship Id="rId2" Type="http://schemas.openxmlformats.org/officeDocument/2006/relationships/slideLayout" Target="../slideLayouts/slideLayout7.xml"/><Relationship Id="rId16" Type="http://schemas.openxmlformats.org/officeDocument/2006/relationships/image" Target="../media/image56.wmf"/><Relationship Id="rId1" Type="http://schemas.openxmlformats.org/officeDocument/2006/relationships/vmlDrawing" Target="../drawings/vmlDrawing8.vml"/><Relationship Id="rId6" Type="http://schemas.openxmlformats.org/officeDocument/2006/relationships/image" Target="../media/image41.svg"/><Relationship Id="rId11" Type="http://schemas.openxmlformats.org/officeDocument/2006/relationships/image" Target="../media/image4.png"/><Relationship Id="rId5" Type="http://schemas.openxmlformats.org/officeDocument/2006/relationships/image" Target="../media/image40.png"/><Relationship Id="rId15" Type="http://schemas.openxmlformats.org/officeDocument/2006/relationships/oleObject" Target="../embeddings/oleObject10.bin"/><Relationship Id="rId10" Type="http://schemas.openxmlformats.org/officeDocument/2006/relationships/image" Target="../media/image11.svg"/><Relationship Id="rId4" Type="http://schemas.openxmlformats.org/officeDocument/2006/relationships/image" Target="../media/image48.svg"/><Relationship Id="rId9" Type="http://schemas.openxmlformats.org/officeDocument/2006/relationships/image" Target="../media/image10.png"/><Relationship Id="rId1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62.wmf"/><Relationship Id="rId18" Type="http://schemas.openxmlformats.org/officeDocument/2006/relationships/oleObject" Target="../embeddings/oleObject17.bin"/><Relationship Id="rId3" Type="http://schemas.openxmlformats.org/officeDocument/2006/relationships/notesSlide" Target="../notesSlides/notesSlide6.xml"/><Relationship Id="rId7" Type="http://schemas.openxmlformats.org/officeDocument/2006/relationships/image" Target="../media/image58.png"/><Relationship Id="rId12" Type="http://schemas.openxmlformats.org/officeDocument/2006/relationships/oleObject" Target="../embeddings/oleObject14.bin"/><Relationship Id="rId17" Type="http://schemas.openxmlformats.org/officeDocument/2006/relationships/image" Target="../media/image64.wmf"/><Relationship Id="rId2" Type="http://schemas.openxmlformats.org/officeDocument/2006/relationships/slideLayout" Target="../slideLayouts/slideLayout7.xml"/><Relationship Id="rId16" Type="http://schemas.openxmlformats.org/officeDocument/2006/relationships/oleObject" Target="../embeddings/oleObject16.bin"/><Relationship Id="rId1" Type="http://schemas.openxmlformats.org/officeDocument/2006/relationships/vmlDrawing" Target="../drawings/vmlDrawing9.vml"/><Relationship Id="rId6" Type="http://schemas.openxmlformats.org/officeDocument/2006/relationships/image" Target="../media/image52.png"/><Relationship Id="rId11" Type="http://schemas.openxmlformats.org/officeDocument/2006/relationships/image" Target="../media/image61.wmf"/><Relationship Id="rId5" Type="http://schemas.openxmlformats.org/officeDocument/2006/relationships/image" Target="../media/image48.svg"/><Relationship Id="rId15" Type="http://schemas.openxmlformats.org/officeDocument/2006/relationships/image" Target="../media/image63.wmf"/><Relationship Id="rId10" Type="http://schemas.openxmlformats.org/officeDocument/2006/relationships/oleObject" Target="../embeddings/oleObject13.bin"/><Relationship Id="rId19" Type="http://schemas.openxmlformats.org/officeDocument/2006/relationships/image" Target="../media/image65.wmf"/><Relationship Id="rId4" Type="http://schemas.openxmlformats.org/officeDocument/2006/relationships/image" Target="../media/image47.png"/><Relationship Id="rId9" Type="http://schemas.openxmlformats.org/officeDocument/2006/relationships/image" Target="../media/image60.wmf"/><Relationship Id="rId1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66.wmf"/><Relationship Id="rId3" Type="http://schemas.openxmlformats.org/officeDocument/2006/relationships/notesSlide" Target="../notesSlides/notesSlide7.xml"/><Relationship Id="rId7" Type="http://schemas.openxmlformats.org/officeDocument/2006/relationships/image" Target="../media/image58.png"/><Relationship Id="rId12" Type="http://schemas.openxmlformats.org/officeDocument/2006/relationships/oleObject" Target="../embeddings/oleObject20.bin"/><Relationship Id="rId17" Type="http://schemas.openxmlformats.org/officeDocument/2006/relationships/image" Target="../media/image68.wmf"/><Relationship Id="rId2" Type="http://schemas.openxmlformats.org/officeDocument/2006/relationships/slideLayout" Target="../slideLayouts/slideLayout7.xml"/><Relationship Id="rId16" Type="http://schemas.openxmlformats.org/officeDocument/2006/relationships/oleObject" Target="../embeddings/oleObject22.bin"/><Relationship Id="rId1" Type="http://schemas.openxmlformats.org/officeDocument/2006/relationships/vmlDrawing" Target="../drawings/vmlDrawing10.vml"/><Relationship Id="rId6" Type="http://schemas.openxmlformats.org/officeDocument/2006/relationships/image" Target="../media/image52.png"/><Relationship Id="rId11" Type="http://schemas.openxmlformats.org/officeDocument/2006/relationships/image" Target="../media/image61.wmf"/><Relationship Id="rId5" Type="http://schemas.openxmlformats.org/officeDocument/2006/relationships/image" Target="../media/image48.svg"/><Relationship Id="rId15" Type="http://schemas.openxmlformats.org/officeDocument/2006/relationships/image" Target="../media/image67.wmf"/><Relationship Id="rId10" Type="http://schemas.openxmlformats.org/officeDocument/2006/relationships/oleObject" Target="../embeddings/oleObject19.bin"/><Relationship Id="rId4" Type="http://schemas.openxmlformats.org/officeDocument/2006/relationships/image" Target="../media/image47.png"/><Relationship Id="rId9" Type="http://schemas.openxmlformats.org/officeDocument/2006/relationships/image" Target="../media/image60.wmf"/><Relationship Id="rId1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26.bin"/><Relationship Id="rId3" Type="http://schemas.openxmlformats.org/officeDocument/2006/relationships/notesSlide" Target="../notesSlides/notesSlide8.xml"/><Relationship Id="rId7" Type="http://schemas.openxmlformats.org/officeDocument/2006/relationships/oleObject" Target="../embeddings/oleObject23.bin"/><Relationship Id="rId12" Type="http://schemas.openxmlformats.org/officeDocument/2006/relationships/image" Target="../media/image63.wmf"/><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image" Target="../media/image68.wmf"/><Relationship Id="rId1" Type="http://schemas.openxmlformats.org/officeDocument/2006/relationships/vmlDrawing" Target="../drawings/vmlDrawing11.vml"/><Relationship Id="rId6" Type="http://schemas.openxmlformats.org/officeDocument/2006/relationships/image" Target="../media/image58.png"/><Relationship Id="rId11" Type="http://schemas.openxmlformats.org/officeDocument/2006/relationships/oleObject" Target="../embeddings/oleObject25.bin"/><Relationship Id="rId5" Type="http://schemas.openxmlformats.org/officeDocument/2006/relationships/image" Target="../media/image48.svg"/><Relationship Id="rId15" Type="http://schemas.openxmlformats.org/officeDocument/2006/relationships/oleObject" Target="../embeddings/oleObject27.bin"/><Relationship Id="rId10" Type="http://schemas.openxmlformats.org/officeDocument/2006/relationships/image" Target="../media/image61.wmf"/><Relationship Id="rId4" Type="http://schemas.openxmlformats.org/officeDocument/2006/relationships/image" Target="../media/image47.png"/><Relationship Id="rId9" Type="http://schemas.openxmlformats.org/officeDocument/2006/relationships/oleObject" Target="../embeddings/oleObject24.bin"/><Relationship Id="rId14" Type="http://schemas.openxmlformats.org/officeDocument/2006/relationships/image" Target="../media/image65.wmf"/></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1.svg"/><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3.wmf"/><Relationship Id="rId18" Type="http://schemas.openxmlformats.org/officeDocument/2006/relationships/oleObject" Target="../embeddings/oleObject31.bin"/><Relationship Id="rId3" Type="http://schemas.openxmlformats.org/officeDocument/2006/relationships/image" Target="../media/image47.png"/><Relationship Id="rId7" Type="http://schemas.openxmlformats.org/officeDocument/2006/relationships/image" Target="../media/image10.png"/><Relationship Id="rId12" Type="http://schemas.openxmlformats.org/officeDocument/2006/relationships/oleObject" Target="../embeddings/oleObject28.bin"/><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oleObject" Target="../embeddings/oleObject30.bin"/><Relationship Id="rId1" Type="http://schemas.openxmlformats.org/officeDocument/2006/relationships/vmlDrawing" Target="../drawings/vmlDrawing12.vml"/><Relationship Id="rId6" Type="http://schemas.openxmlformats.org/officeDocument/2006/relationships/image" Target="../media/image41.svg"/><Relationship Id="rId11" Type="http://schemas.openxmlformats.org/officeDocument/2006/relationships/image" Target="../media/image77.png"/><Relationship Id="rId5" Type="http://schemas.openxmlformats.org/officeDocument/2006/relationships/image" Target="../media/image40.png"/><Relationship Id="rId15" Type="http://schemas.openxmlformats.org/officeDocument/2006/relationships/image" Target="../media/image74.wmf"/><Relationship Id="rId10" Type="http://schemas.openxmlformats.org/officeDocument/2006/relationships/image" Target="../media/image7.svg"/><Relationship Id="rId19" Type="http://schemas.openxmlformats.org/officeDocument/2006/relationships/image" Target="../media/image76.emf"/><Relationship Id="rId4" Type="http://schemas.openxmlformats.org/officeDocument/2006/relationships/image" Target="../media/image48.svg"/><Relationship Id="rId9" Type="http://schemas.openxmlformats.org/officeDocument/2006/relationships/image" Target="../media/image6.png"/><Relationship Id="rId14" Type="http://schemas.openxmlformats.org/officeDocument/2006/relationships/oleObject" Target="../embeddings/oleObject29.bin"/></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1.svg"/><Relationship Id="rId10" Type="http://schemas.openxmlformats.org/officeDocument/2006/relationships/image" Target="../media/image78.png"/><Relationship Id="rId4" Type="http://schemas.openxmlformats.org/officeDocument/2006/relationships/image" Target="../media/image40.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pn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3.wmf"/><Relationship Id="rId3" Type="http://schemas.openxmlformats.org/officeDocument/2006/relationships/notesSlide" Target="../notesSlides/notesSlide11.xml"/><Relationship Id="rId7" Type="http://schemas.openxmlformats.org/officeDocument/2006/relationships/image" Target="../media/image39.png"/><Relationship Id="rId12"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43.png"/><Relationship Id="rId11" Type="http://schemas.openxmlformats.org/officeDocument/2006/relationships/image" Target="../media/image82.emf"/><Relationship Id="rId5" Type="http://schemas.openxmlformats.org/officeDocument/2006/relationships/image" Target="../media/image48.svg"/><Relationship Id="rId15" Type="http://schemas.openxmlformats.org/officeDocument/2006/relationships/image" Target="../media/image84.wmf"/><Relationship Id="rId10" Type="http://schemas.openxmlformats.org/officeDocument/2006/relationships/oleObject" Target="../embeddings/oleObject32.bin"/><Relationship Id="rId4" Type="http://schemas.openxmlformats.org/officeDocument/2006/relationships/image" Target="../media/image47.png"/><Relationship Id="rId9" Type="http://schemas.openxmlformats.org/officeDocument/2006/relationships/image" Target="../media/image85.png"/><Relationship Id="rId14" Type="http://schemas.openxmlformats.org/officeDocument/2006/relationships/oleObject" Target="../embeddings/oleObject34.bin"/></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1.svg"/><Relationship Id="rId10" Type="http://schemas.openxmlformats.org/officeDocument/2006/relationships/image" Target="../media/image4.png"/><Relationship Id="rId4" Type="http://schemas.openxmlformats.org/officeDocument/2006/relationships/image" Target="../media/image40.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oleObject" Target="../embeddings/oleObject36.bin"/><Relationship Id="rId3" Type="http://schemas.openxmlformats.org/officeDocument/2006/relationships/image" Target="../media/image47.png"/><Relationship Id="rId7" Type="http://schemas.openxmlformats.org/officeDocument/2006/relationships/image" Target="../media/image10.png"/><Relationship Id="rId12" Type="http://schemas.openxmlformats.org/officeDocument/2006/relationships/image" Target="../media/image88.wmf"/><Relationship Id="rId17" Type="http://schemas.openxmlformats.org/officeDocument/2006/relationships/image" Target="../media/image89.wmf"/><Relationship Id="rId2" Type="http://schemas.openxmlformats.org/officeDocument/2006/relationships/slideLayout" Target="../slideLayouts/slideLayout7.xml"/><Relationship Id="rId16" Type="http://schemas.openxmlformats.org/officeDocument/2006/relationships/oleObject" Target="../embeddings/oleObject37.bin"/><Relationship Id="rId1" Type="http://schemas.openxmlformats.org/officeDocument/2006/relationships/vmlDrawing" Target="../drawings/vmlDrawing14.vml"/><Relationship Id="rId6" Type="http://schemas.openxmlformats.org/officeDocument/2006/relationships/image" Target="../media/image41.svg"/><Relationship Id="rId11" Type="http://schemas.openxmlformats.org/officeDocument/2006/relationships/oleObject" Target="../embeddings/oleObject35.bin"/><Relationship Id="rId5" Type="http://schemas.openxmlformats.org/officeDocument/2006/relationships/image" Target="../media/image40.png"/><Relationship Id="rId15" Type="http://schemas.openxmlformats.org/officeDocument/2006/relationships/image" Target="../media/image90.png"/><Relationship Id="rId10" Type="http://schemas.openxmlformats.org/officeDocument/2006/relationships/image" Target="../media/image7.svg"/><Relationship Id="rId4" Type="http://schemas.openxmlformats.org/officeDocument/2006/relationships/image" Target="../media/image48.svg"/><Relationship Id="rId9" Type="http://schemas.openxmlformats.org/officeDocument/2006/relationships/image" Target="../media/image6.png"/><Relationship Id="rId14" Type="http://schemas.openxmlformats.org/officeDocument/2006/relationships/image" Target="../media/image76.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0.png"/><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3.svg"/><Relationship Id="rId7" Type="http://schemas.openxmlformats.org/officeDocument/2006/relationships/image" Target="../media/image26.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28.sv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97.svg"/><Relationship Id="rId7" Type="http://schemas.openxmlformats.org/officeDocument/2006/relationships/image" Target="../media/image3.svg"/><Relationship Id="rId12"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99.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98.png"/><Relationship Id="rId9" Type="http://schemas.openxmlformats.org/officeDocument/2006/relationships/image" Target="../media/image5.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slideLayout" Target="../slideLayouts/slideLayout7.xml"/><Relationship Id="rId16" Type="http://schemas.openxmlformats.org/officeDocument/2006/relationships/image" Target="../media/image43.png"/><Relationship Id="rId1" Type="http://schemas.openxmlformats.org/officeDocument/2006/relationships/vmlDrawing" Target="../drawings/vmlDrawing1.vml"/><Relationship Id="rId6" Type="http://schemas.openxmlformats.org/officeDocument/2006/relationships/image" Target="../media/image41.svg"/><Relationship Id="rId11" Type="http://schemas.openxmlformats.org/officeDocument/2006/relationships/image" Target="../media/image10.png"/><Relationship Id="rId5" Type="http://schemas.openxmlformats.org/officeDocument/2006/relationships/image" Target="../media/image40.png"/><Relationship Id="rId15" Type="http://schemas.openxmlformats.org/officeDocument/2006/relationships/image" Target="../media/image38.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4.png"/><Relationship Id="rId1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1.svg"/><Relationship Id="rId11" Type="http://schemas.openxmlformats.org/officeDocument/2006/relationships/image" Target="../media/image10.png"/><Relationship Id="rId5" Type="http://schemas.openxmlformats.org/officeDocument/2006/relationships/image" Target="../media/image40.png"/><Relationship Id="rId15" Type="http://schemas.openxmlformats.org/officeDocument/2006/relationships/image" Target="../media/image44.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4.png"/><Relationship Id="rId1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1.svg"/><Relationship Id="rId11" Type="http://schemas.openxmlformats.org/officeDocument/2006/relationships/image" Target="../media/image10.png"/><Relationship Id="rId5" Type="http://schemas.openxmlformats.org/officeDocument/2006/relationships/image" Target="../media/image40.png"/><Relationship Id="rId15" Type="http://schemas.openxmlformats.org/officeDocument/2006/relationships/image" Target="../media/image38.wmf"/><Relationship Id="rId10" Type="http://schemas.openxmlformats.org/officeDocument/2006/relationships/image" Target="../media/image5.svg"/><Relationship Id="rId4" Type="http://schemas.microsoft.com/office/2007/relationships/hdphoto" Target="../media/hdphoto2.wdp"/><Relationship Id="rId9" Type="http://schemas.openxmlformats.org/officeDocument/2006/relationships/image" Target="../media/image4.png"/><Relationship Id="rId1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spid="_x0000_s4100" name="Equation" r:id="rId14" imgW="622080" imgH="457200" progId="Equation.DSMT4">
                    <p:embed/>
                  </p:oleObj>
                </mc:Choice>
                <mc:Fallback>
                  <p:oleObj name="Equation" r:id="rId14" imgW="622080" imgH="457200" progId="Equation.DSMT4">
                    <p:embed/>
                    <p:pic>
                      <p:nvPicPr>
                        <p:cNvPr id="0" name="Object 1"/>
                        <p:cNvPicPr>
                          <a:picLocks noChangeAspect="1" noChangeArrowheads="1"/>
                        </p:cNvPicPr>
                        <p:nvPr/>
                      </p:nvPicPr>
                      <p:blipFill>
                        <a:blip r:embed="rId15"/>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spid="_x0000_s5124" name="Equation" r:id="rId14" imgW="317160" imgH="457200" progId="Equation.DSMT4">
                    <p:embed/>
                  </p:oleObj>
                </mc:Choice>
                <mc:Fallback>
                  <p:oleObj name="Equation" r:id="rId14" imgW="317160" imgH="457200" progId="Equation.DSMT4">
                    <p:embed/>
                    <p:pic>
                      <p:nvPicPr>
                        <p:cNvPr id="0" name="Object 1"/>
                        <p:cNvPicPr>
                          <a:picLocks noChangeAspect="1" noChangeArrowheads="1"/>
                        </p:cNvPicPr>
                        <p:nvPr/>
                      </p:nvPicPr>
                      <p:blipFill>
                        <a:blip r:embed="rId15"/>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spid="_x0000_s6150" name="Equation" r:id="rId7" imgW="977760" imgH="482400" progId="Equation.DSMT4">
                    <p:embed/>
                  </p:oleObj>
                </mc:Choice>
                <mc:Fallback>
                  <p:oleObj name="Equation" r:id="rId7" imgW="977760" imgH="482400" progId="Equation.DSMT4">
                    <p:embed/>
                    <p:pic>
                      <p:nvPicPr>
                        <p:cNvPr id="0" name="Object 2"/>
                        <p:cNvPicPr>
                          <a:picLocks noChangeAspect="1" noChangeArrowheads="1"/>
                        </p:cNvPicPr>
                        <p:nvPr/>
                      </p:nvPicPr>
                      <p:blipFill>
                        <a:blip r:embed="rId8"/>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spid="_x0000_s6151" name="Equation" r:id="rId9" imgW="1143000" imgH="457200" progId="Equation.DSMT4">
                    <p:embed/>
                  </p:oleObj>
                </mc:Choice>
                <mc:Fallback>
                  <p:oleObj name="Equation" r:id="rId9" imgW="1143000" imgH="457200" progId="Equation.DSMT4">
                    <p:embed/>
                    <p:pic>
                      <p:nvPicPr>
                        <p:cNvPr id="0" name="Object 1"/>
                        <p:cNvPicPr>
                          <a:picLocks noChangeAspect="1" noChangeArrowheads="1"/>
                        </p:cNvPicPr>
                        <p:nvPr/>
                      </p:nvPicPr>
                      <p:blipFill>
                        <a:blip r:embed="rId10"/>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5">
            <a:alphaModFix amt="21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5">
            <a:alphaModFix amt="21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5">
            <a:alphaModFix amt="21999"/>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1"/>
          <a:srcRect l="22083" t="82861" r="73333" b="7661"/>
          <a:stretch/>
        </p:blipFill>
        <p:spPr>
          <a:xfrm>
            <a:off x="182998" y="38100"/>
            <a:ext cx="838200" cy="975031"/>
          </a:xfrm>
          <a:prstGeom prst="rect">
            <a:avLst/>
          </a:prstGeom>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BACF309C-B245-BB9C-48F1-574C9475EDF2}"/>
              </a:ext>
            </a:extLst>
          </p:cNvPr>
          <p:cNvPicPr>
            <a:picLocks noChangeAspect="1"/>
          </p:cNvPicPr>
          <p:nvPr/>
        </p:nvPicPr>
        <p:blipFill rotWithShape="1">
          <a:blip r:embed="rId12"/>
          <a:srcRect l="37917" t="32326" r="25985" b="32325"/>
          <a:stretch/>
        </p:blipFill>
        <p:spPr>
          <a:xfrm>
            <a:off x="8743211" y="2019300"/>
            <a:ext cx="8590906" cy="4731995"/>
          </a:xfrm>
          <a:prstGeom prst="rect">
            <a:avLst/>
          </a:prstGeom>
        </p:spPr>
      </p:pic>
      <p:grpSp>
        <p:nvGrpSpPr>
          <p:cNvPr id="8" name="Nhóm 7">
            <a:extLst>
              <a:ext uri="{FF2B5EF4-FFF2-40B4-BE49-F238E27FC236}">
                <a16:creationId xmlns:a16="http://schemas.microsoft.com/office/drawing/2014/main" id="{CF9C7A10-645E-978B-DFA3-E00EF3F5502B}"/>
              </a:ext>
            </a:extLst>
          </p:cNvPr>
          <p:cNvGrpSpPr/>
          <p:nvPr/>
        </p:nvGrpSpPr>
        <p:grpSpPr>
          <a:xfrm>
            <a:off x="527862" y="2019300"/>
            <a:ext cx="6779830" cy="2752917"/>
            <a:chOff x="527862" y="2019300"/>
            <a:chExt cx="6779830" cy="2752917"/>
          </a:xfrm>
        </p:grpSpPr>
        <p:sp>
          <p:nvSpPr>
            <p:cNvPr id="5" name="Hộp Văn bản 4">
              <a:extLst>
                <a:ext uri="{FF2B5EF4-FFF2-40B4-BE49-F238E27FC236}">
                  <a16:creationId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 thấy:</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4105646631"/>
                </p:ext>
              </p:extLst>
            </p:nvPr>
          </p:nvGraphicFramePr>
          <p:xfrm>
            <a:off x="527862" y="2990656"/>
            <a:ext cx="6779830" cy="1781561"/>
          </p:xfrm>
          <a:graphic>
            <a:graphicData uri="http://schemas.openxmlformats.org/presentationml/2006/ole">
              <mc:AlternateContent xmlns:mc="http://schemas.openxmlformats.org/markup-compatibility/2006">
                <mc:Choice xmlns:v="urn:schemas-microsoft-com:vml" Requires="v">
                  <p:oleObj spid="_x0000_s7174" name="Equation" r:id="rId13" imgW="1739880" imgH="457200" progId="Equation.DSMT4">
                    <p:embed/>
                  </p:oleObj>
                </mc:Choice>
                <mc:Fallback>
                  <p:oleObj name="Equation" r:id="rId13" imgW="1739880" imgH="457200" progId="Equation.DSMT4">
                    <p:embed/>
                    <p:pic>
                      <p:nvPicPr>
                        <p:cNvPr id="0" name=""/>
                        <p:cNvPicPr/>
                        <p:nvPr/>
                      </p:nvPicPr>
                      <p:blipFill>
                        <a:blip r:embed="rId14"/>
                        <a:stretch>
                          <a:fillRect/>
                        </a:stretch>
                      </p:blipFill>
                      <p:spPr>
                        <a:xfrm>
                          <a:off x="527862" y="2990656"/>
                          <a:ext cx="6779830" cy="1781561"/>
                        </a:xfrm>
                        <a:prstGeom prst="rect">
                          <a:avLst/>
                        </a:prstGeom>
                      </p:spPr>
                    </p:pic>
                  </p:oleObj>
                </mc:Fallback>
              </mc:AlternateContent>
            </a:graphicData>
          </a:graphic>
        </p:graphicFrame>
      </p:grpSp>
      <p:grpSp>
        <p:nvGrpSpPr>
          <p:cNvPr id="16" name="Nhóm 15">
            <a:extLst>
              <a:ext uri="{FF2B5EF4-FFF2-40B4-BE49-F238E27FC236}">
                <a16:creationId xmlns:a16="http://schemas.microsoft.com/office/drawing/2014/main" id="{7D064BB0-38C6-0920-06F2-528065EDA934}"/>
              </a:ext>
            </a:extLst>
          </p:cNvPr>
          <p:cNvGrpSpPr/>
          <p:nvPr/>
        </p:nvGrpSpPr>
        <p:grpSpPr>
          <a:xfrm>
            <a:off x="432997" y="4629227"/>
            <a:ext cx="8006153" cy="1781175"/>
            <a:chOff x="574024" y="1864252"/>
            <a:chExt cx="8006153" cy="1781175"/>
          </a:xfrm>
        </p:grpSpPr>
        <p:sp>
          <p:nvSpPr>
            <p:cNvPr id="19" name="Hộp Văn bản 18">
              <a:extLst>
                <a:ext uri="{FF2B5EF4-FFF2-40B4-BE49-F238E27FC236}">
                  <a16:creationId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spid="_x0000_s7175" name="Equation" r:id="rId15" imgW="914400" imgH="457200" progId="Equation.DSMT4">
                    <p:embed/>
                  </p:oleObj>
                </mc:Choice>
                <mc:Fallback>
                  <p:oleObj name="Equation" r:id="rId15" imgW="914400" imgH="457200" progId="Equation.DSMT4">
                    <p:embed/>
                    <p:pic>
                      <p:nvPicPr>
                        <p:cNvPr id="6" name="Đối tượng 5">
                          <a:extLst>
                            <a:ext uri="{FF2B5EF4-FFF2-40B4-BE49-F238E27FC236}">
                              <a16:creationId xmlns:a16="http://schemas.microsoft.com/office/drawing/2014/main" id="{91FE70B2-E538-A59D-8BBA-D52E3DA825C4}"/>
                            </a:ext>
                          </a:extLst>
                        </p:cNvPr>
                        <p:cNvPicPr/>
                        <p:nvPr/>
                      </p:nvPicPr>
                      <p:blipFill>
                        <a:blip r:embed="rId16"/>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spid="_x0000_s8198" name="Equation" r:id="rId15" imgW="914400" imgH="457200" progId="Equation.DSMT4">
                  <p:embed/>
                </p:oleObj>
              </mc:Choice>
              <mc:Fallback>
                <p:oleObj name="Equation" r:id="rId15" imgW="914400" imgH="457200" progId="Equation.DSMT4">
                  <p:embed/>
                  <p:pic>
                    <p:nvPicPr>
                      <p:cNvPr id="0" name="Object 2"/>
                      <p:cNvPicPr>
                        <a:picLocks noChangeAspect="1" noChangeArrowheads="1"/>
                      </p:cNvPicPr>
                      <p:nvPr/>
                    </p:nvPicPr>
                    <p:blipFill>
                      <a:blip r:embed="rId16"/>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spid="_x0000_s8199" name="Equation" r:id="rId17" imgW="1015920" imgH="457200" progId="Equation.DSMT4">
                  <p:embed/>
                </p:oleObj>
              </mc:Choice>
              <mc:Fallback>
                <p:oleObj name="Equation" r:id="rId17" imgW="1015920" imgH="457200" progId="Equation.DSMT4">
                  <p:embed/>
                  <p:pic>
                    <p:nvPicPr>
                      <p:cNvPr id="0" name="Object 1"/>
                      <p:cNvPicPr>
                        <a:picLocks noChangeAspect="1" noChangeArrowheads="1"/>
                      </p:cNvPicPr>
                      <p:nvPr/>
                    </p:nvPicPr>
                    <p:blipFill>
                      <a:blip r:embed="rId18"/>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9691721" y="4214073"/>
            <a:ext cx="6611293" cy="529653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387966" y="1838371"/>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a:extLst>
              <a:ext uri="{FF2B5EF4-FFF2-40B4-BE49-F238E27FC236}">
                <a16:creationId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a:extLst>
              <a:ext uri="{FF2B5EF4-FFF2-40B4-BE49-F238E27FC236}">
                <a16:creationId xmlns:a16="http://schemas.microsoft.com/office/drawing/2014/main" id="{7B65300E-0F23-8B85-1E5A-397BB35D9890}"/>
              </a:ext>
            </a:extLst>
          </p:cNvPr>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a16="http://schemas.microsoft.com/office/drawing/2014/main" id="{3A2F7A31-29F6-55D8-1FCC-DEE4E1A3966B}"/>
              </a:ext>
            </a:extLst>
          </p:cNvPr>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1143000" y="5207727"/>
            <a:ext cx="4374636" cy="4234220"/>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9230" name="Equation" r:id="rId8" imgW="1028520" imgH="215640" progId="Equation.DSMT4">
                    <p:embed/>
                  </p:oleObj>
                </mc:Choice>
                <mc:Fallback>
                  <p:oleObj name="Equation" r:id="rId8" imgW="1028520" imgH="215640" progId="Equation.DSMT4">
                    <p:embed/>
                    <p:pic>
                      <p:nvPicPr>
                        <p:cNvPr id="0" name=""/>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9231" name="Equation" r:id="rId10" imgW="634680" imgH="190440" progId="Equation.DSMT4">
                    <p:embed/>
                  </p:oleObj>
                </mc:Choice>
                <mc:Fallback>
                  <p:oleObj name="Equation" r:id="rId10" imgW="634680" imgH="190440" progId="Equation.DSMT4">
                    <p:embed/>
                    <p:pic>
                      <p:nvPicPr>
                        <p:cNvPr id="0" name=""/>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spid="_x0000_s9232" name="Equation" r:id="rId12" imgW="2197080" imgH="457200" progId="Equation.DSMT4">
                  <p:embed/>
                </p:oleObj>
              </mc:Choice>
              <mc:Fallback>
                <p:oleObj name="Equation" r:id="rId12" imgW="2197080" imgH="457200" progId="Equation.DSMT4">
                  <p:embed/>
                  <p:pic>
                    <p:nvPicPr>
                      <p:cNvPr id="0" name="Object 3"/>
                      <p:cNvPicPr>
                        <a:picLocks noChangeAspect="1" noChangeArrowheads="1"/>
                      </p:cNvPicPr>
                      <p:nvPr/>
                    </p:nvPicPr>
                    <p:blipFill>
                      <a:blip r:embed="rId13"/>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9233" name="Equation" r:id="rId14" imgW="876240" imgH="457200" progId="Equation.DSMT4">
                    <p:embed/>
                  </p:oleObj>
                </mc:Choice>
                <mc:Fallback>
                  <p:oleObj name="Equation" r:id="rId14" imgW="876240" imgH="457200" progId="Equation.DSMT4">
                    <p:embed/>
                    <p:pic>
                      <p:nvPicPr>
                        <p:cNvPr id="0" name="Object 2"/>
                        <p:cNvPicPr>
                          <a:picLocks noChangeAspect="1" noChangeArrowheads="1"/>
                        </p:cNvPicPr>
                        <p:nvPr/>
                      </p:nvPicPr>
                      <p:blipFill>
                        <a:blip r:embed="rId15"/>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spid="_x0000_s9234" name="Equation" r:id="rId16" imgW="2145960" imgH="457200" progId="Equation.DSMT4">
                  <p:embed/>
                </p:oleObj>
              </mc:Choice>
              <mc:Fallback>
                <p:oleObj name="Equation" r:id="rId16" imgW="2145960" imgH="457200" progId="Equation.DSMT4">
                  <p:embed/>
                  <p:pic>
                    <p:nvPicPr>
                      <p:cNvPr id="0" name="Object 10"/>
                      <p:cNvPicPr>
                        <a:picLocks noChangeAspect="1" noChangeArrowheads="1"/>
                      </p:cNvPicPr>
                      <p:nvPr/>
                    </p:nvPicPr>
                    <p:blipFill>
                      <a:blip r:embed="rId17"/>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9235" name="Equation" r:id="rId18" imgW="914400" imgH="457200" progId="Equation.DSMT4">
                    <p:embed/>
                  </p:oleObj>
                </mc:Choice>
                <mc:Fallback>
                  <p:oleObj name="Equation" r:id="rId18" imgW="914400" imgH="457200" progId="Equation.DSMT4">
                    <p:embed/>
                    <p:pic>
                      <p:nvPicPr>
                        <p:cNvPr id="0" name=""/>
                        <p:cNvPicPr/>
                        <p:nvPr/>
                      </p:nvPicPr>
                      <p:blipFill>
                        <a:blip r:embed="rId19"/>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MỪNG</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CÁC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ĐẾN</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TIẾT</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HỌC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HÔM</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6"/>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spid="_x0000_s10252" name="Equation" r:id="rId8" imgW="1028520" imgH="215640" progId="Equation.DSMT4">
                    <p:embed/>
                  </p:oleObj>
                </mc:Choice>
                <mc:Fallback>
                  <p:oleObj name="Equation" r:id="rId8" imgW="102852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9"/>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0253" name="Equation" r:id="rId10" imgW="634680" imgH="190440" progId="Equation.DSMT4">
                    <p:embed/>
                  </p:oleObj>
                </mc:Choice>
                <mc:Fallback>
                  <p:oleObj name="Equation" r:id="rId10"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1"/>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spid="_x0000_s10254" name="Equation" r:id="rId12" imgW="2209680" imgH="457200" progId="Equation.DSMT4">
                  <p:embed/>
                </p:oleObj>
              </mc:Choice>
              <mc:Fallback>
                <p:oleObj name="Equation" r:id="rId12" imgW="2209680" imgH="457200" progId="Equation.DSMT4">
                  <p:embed/>
                  <p:pic>
                    <p:nvPicPr>
                      <p:cNvPr id="0" name="Object 3"/>
                      <p:cNvPicPr>
                        <a:picLocks noChangeAspect="1" noChangeArrowheads="1"/>
                      </p:cNvPicPr>
                      <p:nvPr/>
                    </p:nvPicPr>
                    <p:blipFill>
                      <a:blip r:embed="rId13"/>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spid="_x0000_s10255" name="Equation" r:id="rId14" imgW="126890" imgH="190335" progId="Equation.DSMT4">
                  <p:embed/>
                </p:oleObj>
              </mc:Choice>
              <mc:Fallback>
                <p:oleObj name="Equation" r:id="rId14" imgW="126890" imgH="190335" progId="Equation.DSMT4">
                  <p:embed/>
                  <p:pic>
                    <p:nvPicPr>
                      <p:cNvPr id="0"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0256" name="Equation" r:id="rId16" imgW="914400" imgH="457200" progId="Equation.DSMT4">
                    <p:embed/>
                  </p:oleObj>
                </mc:Choice>
                <mc:Fallback>
                  <p:oleObj name="Equation" r:id="rId16" imgW="914400" imgH="457200" progId="Equation.DSMT4">
                    <p:embed/>
                    <p:pic>
                      <p:nvPicPr>
                        <p:cNvPr id="0" name="Object 1"/>
                        <p:cNvPicPr>
                          <a:picLocks noChangeAspect="1" noChangeArrowheads="1"/>
                        </p:cNvPicPr>
                        <p:nvPr/>
                      </p:nvPicPr>
                      <p:blipFill>
                        <a:blip r:embed="rId17"/>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spid="_x0000_s11276" name="Equation" r:id="rId7" imgW="660240" imgH="215640" progId="Equation.DSMT4">
                    <p:embed/>
                  </p:oleObj>
                </mc:Choice>
                <mc:Fallback>
                  <p:oleObj name="Equation" r:id="rId7" imgW="66024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8"/>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spid="_x0000_s11277"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spid="_x0000_s11278" name="Equation" r:id="rId11" imgW="876240" imgH="457200" progId="Equation.DSMT4">
                    <p:embed/>
                  </p:oleObj>
                </mc:Choice>
                <mc:Fallback>
                  <p:oleObj name="Equation" r:id="rId11" imgW="876240" imgH="457200" progId="Equation.DSMT4">
                    <p:embed/>
                    <p:pic>
                      <p:nvPicPr>
                        <p:cNvPr id="15" name="Đối tượng 14">
                          <a:extLst>
                            <a:ext uri="{FF2B5EF4-FFF2-40B4-BE49-F238E27FC236}">
                              <a16:creationId xmlns:a16="http://schemas.microsoft.com/office/drawing/2014/main" id="{BC2E5711-CD72-50C7-BB84-08103C4D15DD}"/>
                            </a:ext>
                          </a:extLst>
                        </p:cNvPr>
                        <p:cNvPicPr>
                          <a:picLocks noChangeAspect="1" noChangeArrowheads="1"/>
                        </p:cNvPicPr>
                        <p:nvPr/>
                      </p:nvPicPr>
                      <p:blipFill>
                        <a:blip r:embed="rId12"/>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spid="_x0000_s11279" name="Equation" r:id="rId13" imgW="914400" imgH="457200" progId="Equation.DSMT4">
                    <p:embed/>
                  </p:oleObj>
                </mc:Choice>
                <mc:Fallback>
                  <p:oleObj name="Equation" r:id="rId13" imgW="914400" imgH="457200" progId="Equation.DSMT4">
                    <p:embed/>
                    <p:pic>
                      <p:nvPicPr>
                        <p:cNvPr id="48" name="Đối tượng 47">
                          <a:extLst>
                            <a:ext uri="{FF2B5EF4-FFF2-40B4-BE49-F238E27FC236}">
                              <a16:creationId xmlns:a16="http://schemas.microsoft.com/office/drawing/2014/main" id="{9B62066E-B45D-588F-01AF-CA552B2939A4}"/>
                            </a:ext>
                          </a:extLst>
                        </p:cNvPr>
                        <p:cNvPicPr/>
                        <p:nvPr/>
                      </p:nvPicPr>
                      <p:blipFill>
                        <a:blip r:embed="rId14"/>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spid="_x0000_s11280" name="Equation" r:id="rId15" imgW="914400" imgH="457200" progId="Equation.DSMT4">
                    <p:embed/>
                  </p:oleObj>
                </mc:Choice>
                <mc:Fallback>
                  <p:oleObj name="Equation" r:id="rId15" imgW="914400" imgH="457200" progId="Equation.DSMT4">
                    <p:embed/>
                    <p:pic>
                      <p:nvPicPr>
                        <p:cNvPr id="16" name="Đối tượng 15">
                          <a:extLst>
                            <a:ext uri="{FF2B5EF4-FFF2-40B4-BE49-F238E27FC236}">
                              <a16:creationId xmlns:a16="http://schemas.microsoft.com/office/drawing/2014/main" id="{733DE748-5FF6-4F21-8892-1BF016113765}"/>
                            </a:ext>
                          </a:extLst>
                        </p:cNvPr>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pic>
        <p:nvPicPr>
          <p:cNvPr id="16" name="Hình ảnh 15">
            <a:extLst>
              <a:ext uri="{FF2B5EF4-FFF2-40B4-BE49-F238E27FC236}">
                <a16:creationId xmlns:a16="http://schemas.microsoft.com/office/drawing/2014/main" id="{CA30C20C-C2BD-BC72-ADBF-18C769F3D2C4}"/>
              </a:ext>
            </a:extLst>
          </p:cNvPr>
          <p:cNvPicPr>
            <a:picLocks noChangeAspect="1"/>
          </p:cNvPicPr>
          <p:nvPr/>
        </p:nvPicPr>
        <p:blipFill rotWithShape="1">
          <a:blip r:embed="rId17"/>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Hộp Văn bản 22">
            <a:extLst>
              <a:ext uri="{FF2B5EF4-FFF2-40B4-BE49-F238E27FC236}">
                <a16:creationId xmlns:a16="http://schemas.microsoft.com/office/drawing/2014/main" id="{9626F37C-63F6-D7AC-3552-554BC20E1A5B}"/>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8763000" y="516956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28600" y="1975861"/>
            <a:ext cx="11963401" cy="2866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1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7E44164-FCE5-45CB-0FAA-DC2B8E405EDB}"/>
              </a:ext>
            </a:extLst>
          </p:cNvPr>
          <p:cNvPicPr>
            <a:picLocks noChangeAspect="1"/>
          </p:cNvPicPr>
          <p:nvPr/>
        </p:nvPicPr>
        <p:blipFill rotWithShape="1">
          <a:blip r:embed="rId11"/>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spid="_x0000_s12298" name="Equation" r:id="rId12" imgW="888840" imgH="457200" progId="Equation.DSMT4">
                  <p:embed/>
                </p:oleObj>
              </mc:Choice>
              <mc:Fallback>
                <p:oleObj name="Equation" r:id="rId12" imgW="888840" imgH="457200" progId="Equation.DSMT4">
                  <p:embed/>
                  <p:pic>
                    <p:nvPicPr>
                      <p:cNvPr id="0" name="Object 12"/>
                      <p:cNvPicPr>
                        <a:picLocks noChangeAspect="1" noChangeArrowheads="1"/>
                      </p:cNvPicPr>
                      <p:nvPr/>
                    </p:nvPicPr>
                    <p:blipFill>
                      <a:blip r:embed="rId13"/>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spid="_x0000_s12299" name="Equation" r:id="rId14" imgW="761760" imgH="457200" progId="Equation.DSMT4">
                  <p:embed/>
                </p:oleObj>
              </mc:Choice>
              <mc:Fallback>
                <p:oleObj name="Equation" r:id="rId14" imgW="761760" imgH="457200" progId="Equation.DSMT4">
                  <p:embed/>
                  <p:pic>
                    <p:nvPicPr>
                      <p:cNvPr id="0" name="Object 11"/>
                      <p:cNvPicPr>
                        <a:picLocks noChangeAspect="1" noChangeArrowheads="1"/>
                      </p:cNvPicPr>
                      <p:nvPr/>
                    </p:nvPicPr>
                    <p:blipFill>
                      <a:blip r:embed="rId15"/>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spid="_x0000_s12300" name="Equation" r:id="rId16" imgW="1054080" imgH="444240" progId="Equation.DSMT4">
                    <p:embed/>
                  </p:oleObj>
                </mc:Choice>
                <mc:Fallback>
                  <p:oleObj name="Equation" r:id="rId16" imgW="1054080" imgH="444240" progId="Equation.DSMT4">
                    <p:embed/>
                    <p:pic>
                      <p:nvPicPr>
                        <p:cNvPr id="0" name="Object 10"/>
                        <p:cNvPicPr>
                          <a:picLocks noChangeAspect="1" noChangeArrowheads="1"/>
                        </p:cNvPicPr>
                        <p:nvPr/>
                      </p:nvPicPr>
                      <p:blipFill>
                        <a:blip r:embed="rId17"/>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spid="_x0000_s12301" name="Equation" r:id="rId18" imgW="957157" imgH="957170" progId="Equation.DSMT4">
                    <p:embed/>
                  </p:oleObj>
                </mc:Choice>
                <mc:Fallback>
                  <p:oleObj name="Equation" r:id="rId18" imgW="957157" imgH="957170" progId="Equation.DSMT4">
                    <p:embed/>
                    <p:pic>
                      <p:nvPicPr>
                        <p:cNvPr id="0" name=""/>
                        <p:cNvPicPr/>
                        <p:nvPr/>
                      </p:nvPicPr>
                      <p:blipFill>
                        <a:blip r:embed="rId19"/>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2</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2698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Luyện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tập</a:t>
            </a:r>
            <a:r>
              <a:rPr lang="en-US" sz="5400" b="1" dirty="0">
                <a:solidFill>
                  <a:schemeClr val="bg1"/>
                </a:solidFill>
                <a:latin typeface="Times New Roman" panose="02020603050405020304" pitchFamily="18" charset="0"/>
                <a:cs typeface="Times New Roman" panose="02020603050405020304" pitchFamily="18" charset="0"/>
              </a:rPr>
              <a:t> 3</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a:t>
            </a: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ư</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197AAA7E-44CE-70D5-3C89-26457F9F2EFE}"/>
              </a:ext>
            </a:extLst>
          </p:cNvPr>
          <p:cNvPicPr>
            <a:picLocks noChangeAspect="1"/>
          </p:cNvPicPr>
          <p:nvPr/>
        </p:nvPicPr>
        <p:blipFill rotWithShape="1">
          <a:blip r:embed="rId6"/>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a16="http://schemas.microsoft.com/office/drawing/2014/main" id="{5C5C0E4F-6CE7-291C-8945-5735ACD356DB}"/>
              </a:ext>
            </a:extLst>
          </p:cNvPr>
          <p:cNvGrpSpPr/>
          <p:nvPr/>
        </p:nvGrpSpPr>
        <p:grpSpPr>
          <a:xfrm rot="-5400000">
            <a:off x="2172405" y="-991305"/>
            <a:ext cx="1217790" cy="5562600"/>
            <a:chOff x="0" y="0"/>
            <a:chExt cx="2771140" cy="17082440"/>
          </a:xfrm>
        </p:grpSpPr>
        <p:sp>
          <p:nvSpPr>
            <p:cNvPr id="4" name="Freeform 3">
              <a:extLst>
                <a:ext uri="{FF2B5EF4-FFF2-40B4-BE49-F238E27FC236}">
                  <a16:creationId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a16="http://schemas.microsoft.com/office/drawing/2014/main" id="{D21A72E0-A72D-18D2-7B71-57C6BF6CB40B}"/>
              </a:ext>
            </a:extLst>
          </p:cNvPr>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a16="http://schemas.microsoft.com/office/drawing/2014/main" id="{8F10A353-AA69-1C0F-2C19-CD0363961C05}"/>
              </a:ext>
            </a:extLst>
          </p:cNvPr>
          <p:cNvSpPr txBox="1"/>
          <p:nvPr/>
        </p:nvSpPr>
        <p:spPr>
          <a:xfrm>
            <a:off x="2362200" y="1333500"/>
            <a:ext cx="3581400"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HĐ 4:</a:t>
            </a:r>
            <a:endParaRPr lang="en-US" sz="4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72EDAB7A-4863-8064-014B-75DB621D719B}"/>
              </a:ext>
            </a:extLst>
          </p:cNvPr>
          <p:cNvPicPr>
            <a:picLocks noChangeAspect="1"/>
          </p:cNvPicPr>
          <p:nvPr/>
        </p:nvPicPr>
        <p:blipFill rotWithShape="1">
          <a:blip r:embed="rId9"/>
          <a:srcRect l="53333" t="27830" r="20833" b="35926"/>
          <a:stretch/>
        </p:blipFill>
        <p:spPr>
          <a:xfrm>
            <a:off x="12681762" y="466374"/>
            <a:ext cx="5219700" cy="411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Nhóm 12">
            <a:extLst>
              <a:ext uri="{FF2B5EF4-FFF2-40B4-BE49-F238E27FC236}">
                <a16:creationId xmlns:a16="http://schemas.microsoft.com/office/drawing/2014/main" id="{058F74DC-94FD-8D6E-79CD-6BC6111CE6F1}"/>
              </a:ext>
            </a:extLst>
          </p:cNvPr>
          <p:cNvGrpSpPr/>
          <p:nvPr/>
        </p:nvGrpSpPr>
        <p:grpSpPr>
          <a:xfrm>
            <a:off x="0" y="2433637"/>
            <a:ext cx="13411200" cy="2737710"/>
            <a:chOff x="0" y="2771774"/>
            <a:chExt cx="12496800" cy="2737710"/>
          </a:xfrm>
        </p:grpSpPr>
        <p:sp>
          <p:nvSpPr>
            <p:cNvPr id="10" name="Rectangle 15">
              <a:extLst>
                <a:ext uri="{FF2B5EF4-FFF2-40B4-BE49-F238E27FC236}">
                  <a16:creationId xmlns:a16="http://schemas.microsoft.com/office/drawing/2014/main" id="{523963FF-39D5-C55A-4B00-657CCC3D7A4B}"/>
                </a:ext>
              </a:extLst>
            </p:cNvPr>
            <p:cNvSpPr>
              <a:spLocks noChangeArrowheads="1"/>
            </p:cNvSpPr>
            <p:nvPr/>
          </p:nvSpPr>
          <p:spPr bwMode="auto">
            <a:xfrm>
              <a:off x="0" y="2924161"/>
              <a:ext cx="1249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ABC có AB = 6cm, AC = 9cm. Trên cạnh AB lấy điểm B’, trên cạnh AC lấy điểm C’ sao cho AB’ = 4cm, AC’ = 6cm.(H4.7)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B6A8A072-4FEF-69E4-BBD6-F9D6F5B21102}"/>
                </a:ext>
              </a:extLst>
            </p:cNvPr>
            <p:cNvGraphicFramePr>
              <a:graphicFrameLocks noChangeAspect="1"/>
            </p:cNvGraphicFramePr>
            <p:nvPr>
              <p:extLst>
                <p:ext uri="{D42A27DB-BD31-4B8C-83A1-F6EECF244321}">
                  <p14:modId xmlns:p14="http://schemas.microsoft.com/office/powerpoint/2010/main" val="669340394"/>
                </p:ext>
              </p:extLst>
            </p:nvPr>
          </p:nvGraphicFramePr>
          <p:xfrm>
            <a:off x="1210244" y="2771774"/>
            <a:ext cx="957263" cy="957263"/>
          </p:xfrm>
          <a:graphic>
            <a:graphicData uri="http://schemas.openxmlformats.org/presentationml/2006/ole">
              <mc:AlternateContent xmlns:mc="http://schemas.openxmlformats.org/markup-compatibility/2006">
                <mc:Choice xmlns:v="urn:schemas-microsoft-com:vml" Requires="v">
                  <p:oleObj spid="_x0000_s13320" name="Equation" r:id="rId10" imgW="957157" imgH="957170" progId="Equation.DSMT4">
                    <p:embed/>
                  </p:oleObj>
                </mc:Choice>
                <mc:Fallback>
                  <p:oleObj name="Equation" r:id="rId10" imgW="957157" imgH="957170" progId="Equation.DSMT4">
                    <p:embed/>
                    <p:pic>
                      <p:nvPicPr>
                        <p:cNvPr id="0" name=""/>
                        <p:cNvPicPr/>
                        <p:nvPr/>
                      </p:nvPicPr>
                      <p:blipFill>
                        <a:blip r:embed="rId11"/>
                        <a:stretch>
                          <a:fillRect/>
                        </a:stretch>
                      </p:blipFill>
                      <p:spPr>
                        <a:xfrm>
                          <a:off x="1210244" y="2771774"/>
                          <a:ext cx="957263" cy="957263"/>
                        </a:xfrm>
                        <a:prstGeom prst="rect">
                          <a:avLst/>
                        </a:prstGeom>
                      </p:spPr>
                    </p:pic>
                  </p:oleObj>
                </mc:Fallback>
              </mc:AlternateContent>
            </a:graphicData>
          </a:graphic>
        </p:graphicFrame>
      </p:grpSp>
      <p:grpSp>
        <p:nvGrpSpPr>
          <p:cNvPr id="20" name="Nhóm 19">
            <a:extLst>
              <a:ext uri="{FF2B5EF4-FFF2-40B4-BE49-F238E27FC236}">
                <a16:creationId xmlns:a16="http://schemas.microsoft.com/office/drawing/2014/main" id="{B907F08A-DE16-EC8B-1465-EAE6FA1A0AC0}"/>
              </a:ext>
            </a:extLst>
          </p:cNvPr>
          <p:cNvGrpSpPr/>
          <p:nvPr/>
        </p:nvGrpSpPr>
        <p:grpSpPr>
          <a:xfrm>
            <a:off x="184962" y="5171347"/>
            <a:ext cx="12496800" cy="1675074"/>
            <a:chOff x="108762" y="5754426"/>
            <a:chExt cx="12496800" cy="1675074"/>
          </a:xfrm>
        </p:grpSpPr>
        <p:sp>
          <p:nvSpPr>
            <p:cNvPr id="16" name="Rectangle 15">
              <a:extLst>
                <a:ext uri="{FF2B5EF4-FFF2-40B4-BE49-F238E27FC236}">
                  <a16:creationId xmlns:a16="http://schemas.microsoft.com/office/drawing/2014/main" id="{0AED3253-42D3-A1A3-387C-ADBE54D904C5}"/>
                </a:ext>
              </a:extLst>
            </p:cNvPr>
            <p:cNvSpPr>
              <a:spLocks noChangeArrowheads="1"/>
            </p:cNvSpPr>
            <p:nvPr/>
          </p:nvSpPr>
          <p:spPr bwMode="auto">
            <a:xfrm>
              <a:off x="108762" y="5965709"/>
              <a:ext cx="1249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1664723798"/>
                </p:ext>
              </p:extLst>
            </p:nvPr>
          </p:nvGraphicFramePr>
          <p:xfrm>
            <a:off x="5593080" y="5754426"/>
            <a:ext cx="1277162" cy="1596453"/>
          </p:xfrm>
          <a:graphic>
            <a:graphicData uri="http://schemas.openxmlformats.org/presentationml/2006/ole">
              <mc:AlternateContent xmlns:mc="http://schemas.openxmlformats.org/markup-compatibility/2006">
                <mc:Choice xmlns:v="urn:schemas-microsoft-com:vml" Requires="v">
                  <p:oleObj spid="_x0000_s13321" name="Equation" r:id="rId12" imgW="355320" imgH="444240" progId="Equation.DSMT4">
                    <p:embed/>
                  </p:oleObj>
                </mc:Choice>
                <mc:Fallback>
                  <p:oleObj name="Equation" r:id="rId12" imgW="355320" imgH="444240" progId="Equation.DSMT4">
                    <p:embed/>
                    <p:pic>
                      <p:nvPicPr>
                        <p:cNvPr id="0" name=""/>
                        <p:cNvPicPr/>
                        <p:nvPr/>
                      </p:nvPicPr>
                      <p:blipFill>
                        <a:blip r:embed="rId13"/>
                        <a:stretch>
                          <a:fillRect/>
                        </a:stretch>
                      </p:blipFill>
                      <p:spPr>
                        <a:xfrm>
                          <a:off x="5593080" y="5754426"/>
                          <a:ext cx="1277162" cy="1596453"/>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948966509"/>
                </p:ext>
              </p:extLst>
            </p:nvPr>
          </p:nvGraphicFramePr>
          <p:xfrm>
            <a:off x="8054975" y="5786437"/>
            <a:ext cx="1322388" cy="1643063"/>
          </p:xfrm>
          <a:graphic>
            <a:graphicData uri="http://schemas.openxmlformats.org/presentationml/2006/ole">
              <mc:AlternateContent xmlns:mc="http://schemas.openxmlformats.org/markup-compatibility/2006">
                <mc:Choice xmlns:v="urn:schemas-microsoft-com:vml" Requires="v">
                  <p:oleObj spid="_x0000_s13322" name="Equation" r:id="rId14" imgW="368280" imgH="457200" progId="Equation.DSMT4">
                    <p:embed/>
                  </p:oleObj>
                </mc:Choice>
                <mc:Fallback>
                  <p:oleObj name="Equation" r:id="rId14" imgW="368280" imgH="457200" progId="Equation.DSMT4">
                    <p:embed/>
                    <p:pic>
                      <p:nvPicPr>
                        <p:cNvPr id="18" name="Đối tượng 17">
                          <a:extLst>
                            <a:ext uri="{FF2B5EF4-FFF2-40B4-BE49-F238E27FC236}">
                              <a16:creationId xmlns:a16="http://schemas.microsoft.com/office/drawing/2014/main" id="{9DBAFEDC-B9A1-F1EA-708F-D64DA25FFB71}"/>
                            </a:ext>
                          </a:extLst>
                        </p:cNvPr>
                        <p:cNvPicPr/>
                        <p:nvPr/>
                      </p:nvPicPr>
                      <p:blipFill>
                        <a:blip r:embed="rId15"/>
                        <a:stretch>
                          <a:fillRect/>
                        </a:stretch>
                      </p:blipFill>
                      <p:spPr>
                        <a:xfrm>
                          <a:off x="8054975" y="5786437"/>
                          <a:ext cx="1322388" cy="1643063"/>
                        </a:xfrm>
                        <a:prstGeom prst="rect">
                          <a:avLst/>
                        </a:prstGeom>
                      </p:spPr>
                    </p:pic>
                  </p:oleObj>
                </mc:Fallback>
              </mc:AlternateContent>
            </a:graphicData>
          </a:graphic>
        </p:graphicFrame>
      </p:grpSp>
      <p:sp>
        <p:nvSpPr>
          <p:cNvPr id="22" name="Rectangle 15">
            <a:extLst>
              <a:ext uri="{FF2B5EF4-FFF2-40B4-BE49-F238E27FC236}">
                <a16:creationId xmlns:a16="http://schemas.microsoft.com/office/drawing/2014/main" id="{69D9D63F-D334-72F6-A19D-FEA690A02C6D}"/>
              </a:ext>
            </a:extLst>
          </p:cNvPr>
          <p:cNvSpPr>
            <a:spLocks noChangeArrowheads="1"/>
          </p:cNvSpPr>
          <p:nvPr/>
        </p:nvSpPr>
        <p:spPr bwMode="auto">
          <a:xfrm>
            <a:off x="184962" y="6768748"/>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a16="http://schemas.microsoft.com/office/drawing/2014/main" id="{15AF4F47-270C-D3FF-32BA-513DB49E4A26}"/>
              </a:ext>
            </a:extLst>
          </p:cNvPr>
          <p:cNvSpPr>
            <a:spLocks noChangeArrowheads="1"/>
          </p:cNvSpPr>
          <p:nvPr/>
        </p:nvSpPr>
        <p:spPr bwMode="auto">
          <a:xfrm>
            <a:off x="200202" y="8404153"/>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457536"/>
            <a:ext cx="15157173" cy="46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đoạn thẳng cắt hai cạnh của một tam giác và định ra trên hai cạnh này những đoạn thẳng tương ứng tỉ lệ thì đường thẳng đó song song với cạnh còn lại của tam giác.</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B12020F-B95B-7059-1B75-553AF3F68629}"/>
              </a:ext>
            </a:extLst>
          </p:cNvPr>
          <p:cNvPicPr>
            <a:picLocks noChangeAspect="1"/>
          </p:cNvPicPr>
          <p:nvPr/>
        </p:nvPicPr>
        <p:blipFill rotWithShape="1">
          <a:blip r:embed="rId5"/>
          <a:srcRect l="68383" t="40560" r="12153" b="34946"/>
          <a:stretch/>
        </p:blipFill>
        <p:spPr bwMode="auto">
          <a:xfrm>
            <a:off x="10433041" y="4407378"/>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Hình ảnh 5">
            <a:extLst>
              <a:ext uri="{FF2B5EF4-FFF2-40B4-BE49-F238E27FC236}">
                <a16:creationId xmlns:a16="http://schemas.microsoft.com/office/drawing/2014/main" id="{28604D27-65C8-1524-ADD8-A4C1BDC6A894}"/>
              </a:ext>
            </a:extLst>
          </p:cNvPr>
          <p:cNvPicPr>
            <a:picLocks noChangeAspect="1"/>
          </p:cNvPicPr>
          <p:nvPr/>
        </p:nvPicPr>
        <p:blipFill rotWithShape="1">
          <a:blip r:embed="rId6"/>
          <a:srcRect l="20785" t="40849" r="42217" b="39297"/>
          <a:stretch/>
        </p:blipFill>
        <p:spPr bwMode="auto">
          <a:xfrm>
            <a:off x="967740" y="1775943"/>
            <a:ext cx="8723160" cy="2631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042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4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492150817"/>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spid="_x0000_s14344" name="Equation" r:id="rId11" imgW="2171520" imgH="457200" progId="Equation.DSMT4">
                  <p:embed/>
                </p:oleObj>
              </mc:Choice>
              <mc:Fallback>
                <p:oleObj name="Equation" r:id="rId11" imgW="2171520" imgH="457200" progId="Equation.DSMT4">
                  <p:embed/>
                  <p:pic>
                    <p:nvPicPr>
                      <p:cNvPr id="33" name="Đối tượng 32">
                        <a:extLst>
                          <a:ext uri="{FF2B5EF4-FFF2-40B4-BE49-F238E27FC236}">
                            <a16:creationId xmlns:a16="http://schemas.microsoft.com/office/drawing/2014/main" id="{08AA4910-8CD6-BE29-8FBB-5E5EF3D23EC3}"/>
                          </a:ext>
                        </a:extLst>
                      </p:cNvPr>
                      <p:cNvPicPr>
                        <a:picLocks noChangeAspect="1" noChangeArrowheads="1"/>
                      </p:cNvPicPr>
                      <p:nvPr/>
                    </p:nvPicPr>
                    <p:blipFill>
                      <a:blip r:embed="rId12"/>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spid="_x0000_s14345" name="Equation" r:id="rId13" imgW="957157" imgH="957170" progId="Equation.DSMT4">
                    <p:embed/>
                  </p:oleObj>
                </mc:Choice>
                <mc:Fallback>
                  <p:oleObj name="Equation" r:id="rId13" imgW="957157" imgH="957170" progId="Equation.DSMT4">
                    <p:embed/>
                    <p:pic>
                      <p:nvPicPr>
                        <p:cNvPr id="41" name="Đối tượng 40">
                          <a:extLst>
                            <a:ext uri="{FF2B5EF4-FFF2-40B4-BE49-F238E27FC236}">
                              <a16:creationId xmlns:a16="http://schemas.microsoft.com/office/drawing/2014/main" id="{A47548D4-BC8E-EC96-0B5F-3D5DFF044A10}"/>
                            </a:ext>
                          </a:extLst>
                        </p:cNvPr>
                        <p:cNvPicPr/>
                        <p:nvPr/>
                      </p:nvPicPr>
                      <p:blipFill>
                        <a:blip r:embed="rId14"/>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a16="http://schemas.microsoft.com/office/drawing/2014/main" id="{43A89728-E44D-0DC0-FCE1-668247E4BAB5}"/>
              </a:ext>
            </a:extLst>
          </p:cNvPr>
          <p:cNvPicPr>
            <a:picLocks noChangeAspect="1"/>
          </p:cNvPicPr>
          <p:nvPr/>
        </p:nvPicPr>
        <p:blipFill rotWithShape="1">
          <a:blip r:embed="rId15"/>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a:t>
            </a:r>
            <a:r>
              <a:rPr kumimoji="0" lang="nl-NL" altLang="en-US" sz="54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EF(định lí Thales đảo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spid="_x0000_s14346" name="Equation" r:id="rId16" imgW="1206360" imgH="457200" progId="Equation.DSMT4">
                    <p:embed/>
                  </p:oleObj>
                </mc:Choice>
                <mc:Fallback>
                  <p:oleObj name="Equation" r:id="rId16" imgW="1206360" imgH="457200" progId="Equation.DSMT4">
                    <p:embed/>
                    <p:pic>
                      <p:nvPicPr>
                        <p:cNvPr id="0" name=""/>
                        <p:cNvPicPr/>
                        <p:nvPr/>
                      </p:nvPicPr>
                      <p:blipFill>
                        <a:blip r:embed="rId17"/>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Luyện</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tập</a:t>
            </a:r>
            <a:r>
              <a:rPr lang="en-US" sz="5400" b="1" dirty="0">
                <a:solidFill>
                  <a:schemeClr val="bg1"/>
                </a:solidFill>
                <a:latin typeface="Times New Roman" panose="02020603050405020304" pitchFamily="18" charset="0"/>
                <a:cs typeface="Times New Roman" panose="02020603050405020304" pitchFamily="18" charset="0"/>
              </a:rPr>
              <a:t> 5</a:t>
            </a:r>
          </a:p>
        </p:txBody>
      </p:sp>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a:t>
            </a:r>
            <a:r>
              <a:rPr lang="vi-VN"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ư</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15</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spid="_x0000_s1028" name="Equation" r:id="rId14" imgW="317160" imgH="457200" progId="Equation.DSMT4">
                    <p:embed/>
                  </p:oleObj>
                </mc:Choice>
                <mc:Fallback>
                  <p:oleObj name="Equation" r:id="rId14" imgW="317160" imgH="457200" progId="Equation.DSMT4">
                    <p:embed/>
                    <p:pic>
                      <p:nvPicPr>
                        <p:cNvPr id="0" name=""/>
                        <p:cNvPicPr/>
                        <p:nvPr/>
                      </p:nvPicPr>
                      <p:blipFill>
                        <a:blip r:embed="rId15"/>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6"/>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spid="_x0000_s2052" name="Equation" r:id="rId14" imgW="939600" imgH="457200" progId="Equation.DSMT4">
                    <p:embed/>
                  </p:oleObj>
                </mc:Choice>
                <mc:Fallback>
                  <p:oleObj name="Equation" r:id="rId14" imgW="939600" imgH="457200" progId="Equation.DSMT4">
                    <p:embed/>
                    <p:pic>
                      <p:nvPicPr>
                        <p:cNvPr id="0" name="Object 1"/>
                        <p:cNvPicPr>
                          <a:picLocks noChangeAspect="1" noChangeArrowheads="1"/>
                        </p:cNvPicPr>
                        <p:nvPr/>
                      </p:nvPicPr>
                      <p:blipFill>
                        <a:blip r:embed="rId15"/>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3" cstate="print">
            <a:duotone>
              <a:prstClr val="black"/>
              <a:schemeClr val="tx1">
                <a:tint val="45000"/>
                <a:satMod val="400000"/>
              </a:schemeClr>
            </a:duotone>
            <a:extLst>
              <a:ext uri="{BEBA8EAE-BF5A-486C-A8C5-ECC9F3942E4B}">
                <a14:imgProps xmlns:a14="http://schemas.microsoft.com/office/drawing/2010/main">
                  <a14:imgLayer r:embed="rId4">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7">
            <a:alphaModFix amt="21999"/>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3"/>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spid="_x0000_s3076" name="Equation" r:id="rId14" imgW="317160" imgH="457200" progId="Equation.DSMT4">
                    <p:embed/>
                  </p:oleObj>
                </mc:Choice>
                <mc:Fallback>
                  <p:oleObj name="Equation" r:id="rId14" imgW="317160" imgH="457200" progId="Equation.DSMT4">
                    <p:embed/>
                    <p:pic>
                      <p:nvPicPr>
                        <p:cNvPr id="13" name="Đối tượng 12">
                          <a:extLst>
                            <a:ext uri="{FF2B5EF4-FFF2-40B4-BE49-F238E27FC236}">
                              <a16:creationId xmlns:a16="http://schemas.microsoft.com/office/drawing/2014/main" id="{82E16359-2327-4F32-8445-AACA5E97F0FA}"/>
                            </a:ext>
                          </a:extLst>
                        </p:cNvPr>
                        <p:cNvPicPr/>
                        <p:nvPr/>
                      </p:nvPicPr>
                      <p:blipFill>
                        <a:blip r:embed="rId15"/>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1888</TotalTime>
  <Words>1150</Words>
  <Application>Microsoft Office PowerPoint</Application>
  <PresentationFormat>Custom</PresentationFormat>
  <Paragraphs>158</Paragraphs>
  <Slides>36</Slides>
  <Notes>13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36</vt:i4>
      </vt:variant>
    </vt:vector>
  </HeadingPairs>
  <TitlesOfParts>
    <vt:vector size="43" baseType="lpstr">
      <vt:lpstr>Kavoon</vt:lpstr>
      <vt:lpstr>Calibri</vt:lpstr>
      <vt:lpstr>Times New Roman</vt:lpstr>
      <vt:lpstr>Arial</vt:lpstr>
      <vt:lpstr>Office Theme</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Thư Viện VnTeach.Com</dc:creator>
  <cp:keywords>Thư Viện VnTeach.Com</cp:keywords>
  <cp:lastModifiedBy>V22 - Vương Lê Trà My</cp:lastModifiedBy>
  <cp:revision>12</cp:revision>
  <dcterms:created xsi:type="dcterms:W3CDTF">2006-08-16T00:00:00Z</dcterms:created>
  <dcterms:modified xsi:type="dcterms:W3CDTF">2025-02-05T16:40:27Z</dcterms:modified>
  <dc:identifier>DAFODxhJNsQ</dc:identifier>
</cp:coreProperties>
</file>