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63" r:id="rId2"/>
  </p:sldMasterIdLst>
  <p:notesMasterIdLst>
    <p:notesMasterId r:id="rId25"/>
  </p:notesMasterIdLst>
  <p:sldIdLst>
    <p:sldId id="294" r:id="rId3"/>
    <p:sldId id="282" r:id="rId4"/>
    <p:sldId id="283" r:id="rId5"/>
    <p:sldId id="284" r:id="rId6"/>
    <p:sldId id="285" r:id="rId7"/>
    <p:sldId id="286" r:id="rId8"/>
    <p:sldId id="287" r:id="rId9"/>
    <p:sldId id="296" r:id="rId10"/>
    <p:sldId id="298" r:id="rId11"/>
    <p:sldId id="290" r:id="rId12"/>
    <p:sldId id="257" r:id="rId13"/>
    <p:sldId id="304" r:id="rId14"/>
    <p:sldId id="259" r:id="rId15"/>
    <p:sldId id="291" r:id="rId16"/>
    <p:sldId id="261" r:id="rId17"/>
    <p:sldId id="292" r:id="rId18"/>
    <p:sldId id="299" r:id="rId19"/>
    <p:sldId id="302" r:id="rId20"/>
    <p:sldId id="301" r:id="rId21"/>
    <p:sldId id="295" r:id="rId22"/>
    <p:sldId id="303" r:id="rId23"/>
    <p:sldId id="30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Relationship Id="rId4" Type="http://schemas.openxmlformats.org/officeDocument/2006/relationships/image" Target="../media/image40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52.wmf"/><Relationship Id="rId3" Type="http://schemas.openxmlformats.org/officeDocument/2006/relationships/image" Target="../media/image47.wmf"/><Relationship Id="rId7" Type="http://schemas.openxmlformats.org/officeDocument/2006/relationships/image" Target="../media/image51.wmf"/><Relationship Id="rId12" Type="http://schemas.openxmlformats.org/officeDocument/2006/relationships/image" Target="../media/image56.wmf"/><Relationship Id="rId2" Type="http://schemas.openxmlformats.org/officeDocument/2006/relationships/image" Target="../media/image46.wmf"/><Relationship Id="rId1" Type="http://schemas.openxmlformats.org/officeDocument/2006/relationships/image" Target="../media/image45.wmf"/><Relationship Id="rId6" Type="http://schemas.openxmlformats.org/officeDocument/2006/relationships/image" Target="../media/image50.wmf"/><Relationship Id="rId11" Type="http://schemas.openxmlformats.org/officeDocument/2006/relationships/image" Target="../media/image55.wmf"/><Relationship Id="rId5" Type="http://schemas.openxmlformats.org/officeDocument/2006/relationships/image" Target="../media/image49.wmf"/><Relationship Id="rId10" Type="http://schemas.openxmlformats.org/officeDocument/2006/relationships/image" Target="../media/image54.wmf"/><Relationship Id="rId4" Type="http://schemas.openxmlformats.org/officeDocument/2006/relationships/image" Target="../media/image48.wmf"/><Relationship Id="rId9" Type="http://schemas.openxmlformats.org/officeDocument/2006/relationships/image" Target="../media/image53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image" Target="../media/image60.wmf"/><Relationship Id="rId1" Type="http://schemas.openxmlformats.org/officeDocument/2006/relationships/image" Target="../media/image59.wmf"/><Relationship Id="rId4" Type="http://schemas.openxmlformats.org/officeDocument/2006/relationships/image" Target="../media/image62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71.wmf"/><Relationship Id="rId3" Type="http://schemas.openxmlformats.org/officeDocument/2006/relationships/image" Target="../media/image66.wmf"/><Relationship Id="rId7" Type="http://schemas.openxmlformats.org/officeDocument/2006/relationships/image" Target="../media/image70.wmf"/><Relationship Id="rId2" Type="http://schemas.openxmlformats.org/officeDocument/2006/relationships/image" Target="../media/image65.wmf"/><Relationship Id="rId1" Type="http://schemas.openxmlformats.org/officeDocument/2006/relationships/image" Target="../media/image64.wmf"/><Relationship Id="rId6" Type="http://schemas.openxmlformats.org/officeDocument/2006/relationships/image" Target="../media/image69.wmf"/><Relationship Id="rId5" Type="http://schemas.openxmlformats.org/officeDocument/2006/relationships/image" Target="../media/image68.wmf"/><Relationship Id="rId10" Type="http://schemas.openxmlformats.org/officeDocument/2006/relationships/image" Target="../media/image73.wmf"/><Relationship Id="rId4" Type="http://schemas.openxmlformats.org/officeDocument/2006/relationships/image" Target="../media/image67.wmf"/><Relationship Id="rId9" Type="http://schemas.openxmlformats.org/officeDocument/2006/relationships/image" Target="../media/image72.w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51.wmf"/><Relationship Id="rId13" Type="http://schemas.openxmlformats.org/officeDocument/2006/relationships/image" Target="../media/image87.wmf"/><Relationship Id="rId3" Type="http://schemas.openxmlformats.org/officeDocument/2006/relationships/image" Target="../media/image81.wmf"/><Relationship Id="rId7" Type="http://schemas.openxmlformats.org/officeDocument/2006/relationships/image" Target="../media/image84.wmf"/><Relationship Id="rId12" Type="http://schemas.openxmlformats.org/officeDocument/2006/relationships/image" Target="../media/image54.wmf"/><Relationship Id="rId2" Type="http://schemas.openxmlformats.org/officeDocument/2006/relationships/image" Target="../media/image46.wmf"/><Relationship Id="rId1" Type="http://schemas.openxmlformats.org/officeDocument/2006/relationships/image" Target="../media/image45.wmf"/><Relationship Id="rId6" Type="http://schemas.openxmlformats.org/officeDocument/2006/relationships/image" Target="../media/image83.wmf"/><Relationship Id="rId11" Type="http://schemas.openxmlformats.org/officeDocument/2006/relationships/image" Target="../media/image53.wmf"/><Relationship Id="rId5" Type="http://schemas.openxmlformats.org/officeDocument/2006/relationships/image" Target="../media/image48.wmf"/><Relationship Id="rId15" Type="http://schemas.openxmlformats.org/officeDocument/2006/relationships/image" Target="../media/image88.wmf"/><Relationship Id="rId10" Type="http://schemas.openxmlformats.org/officeDocument/2006/relationships/image" Target="../media/image86.wmf"/><Relationship Id="rId4" Type="http://schemas.openxmlformats.org/officeDocument/2006/relationships/image" Target="../media/image82.wmf"/><Relationship Id="rId9" Type="http://schemas.openxmlformats.org/officeDocument/2006/relationships/image" Target="../media/image85.wmf"/><Relationship Id="rId14" Type="http://schemas.openxmlformats.org/officeDocument/2006/relationships/image" Target="../media/image56.wmf"/></Relationships>
</file>

<file path=ppt/drawings/_rels/vmlDrawing7.vml.rels><?xml version="1.0" encoding="UTF-8" standalone="yes"?>
<Relationships xmlns="http://schemas.openxmlformats.org/package/2006/relationships"><Relationship Id="rId8" Type="http://schemas.openxmlformats.org/officeDocument/2006/relationships/image" Target="../media/image70.wmf"/><Relationship Id="rId3" Type="http://schemas.openxmlformats.org/officeDocument/2006/relationships/image" Target="../media/image66.wmf"/><Relationship Id="rId7" Type="http://schemas.openxmlformats.org/officeDocument/2006/relationships/image" Target="../media/image69.wmf"/><Relationship Id="rId12" Type="http://schemas.openxmlformats.org/officeDocument/2006/relationships/image" Target="../media/image90.wmf"/><Relationship Id="rId2" Type="http://schemas.openxmlformats.org/officeDocument/2006/relationships/image" Target="../media/image65.wmf"/><Relationship Id="rId1" Type="http://schemas.openxmlformats.org/officeDocument/2006/relationships/image" Target="../media/image64.wmf"/><Relationship Id="rId6" Type="http://schemas.openxmlformats.org/officeDocument/2006/relationships/image" Target="../media/image89.wmf"/><Relationship Id="rId11" Type="http://schemas.openxmlformats.org/officeDocument/2006/relationships/image" Target="../media/image73.wmf"/><Relationship Id="rId5" Type="http://schemas.openxmlformats.org/officeDocument/2006/relationships/image" Target="../media/image68.wmf"/><Relationship Id="rId10" Type="http://schemas.openxmlformats.org/officeDocument/2006/relationships/image" Target="../media/image72.wmf"/><Relationship Id="rId4" Type="http://schemas.openxmlformats.org/officeDocument/2006/relationships/image" Target="../media/image67.wmf"/><Relationship Id="rId9" Type="http://schemas.openxmlformats.org/officeDocument/2006/relationships/image" Target="../media/image7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68BD8F-7C5D-4C76-9884-D88EAD8E6F67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7235C-90DD-4315-A961-6D339237B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850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3659D5-1263-49DE-97F1-D16BDA4D4D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6482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3659D5-1263-49DE-97F1-D16BDA4D4D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51536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3659D5-1263-49DE-97F1-D16BDA4D4D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21612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82730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3659D5-1263-49DE-97F1-D16BDA4D4D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76080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9196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3659D5-1263-49DE-97F1-D16BDA4D4D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22075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8086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8AA3F-BAFD-4AEB-ADCC-DCBCC114CB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7141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8AA3F-BAFD-4AEB-ADCC-DCBCC114CB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8990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jnjvndjvncci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8AA3F-BAFD-4AEB-ADCC-DCBCC114CB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07076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8AA3F-BAFD-4AEB-ADCC-DCBCC114CB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6756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3659D5-1263-49DE-97F1-D16BDA4D4D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9881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3659D5-1263-49DE-97F1-D16BDA4D4D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52743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3659D5-1263-49DE-97F1-D16BDA4D4D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3033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2415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D784-82BF-40BA-AAAC-1B00F49E57EF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C857B-3089-4688-84B6-19DD3E5098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637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D784-82BF-40BA-AAAC-1B00F49E57EF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C857B-3089-4688-84B6-19DD3E5098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983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D784-82BF-40BA-AAAC-1B00F49E57EF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C857B-3089-4688-84B6-19DD3E5098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3191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3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224331"/>
      </p:ext>
    </p:extLst>
  </p:cSld>
  <p:clrMapOvr>
    <a:masterClrMapping/>
  </p:clrMapOvr>
  <p:transition spd="slow" advTm="300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34CA893-D6FD-4369-881A-816A5B7AB1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3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396966"/>
      </p:ext>
    </p:extLst>
  </p:cSld>
  <p:clrMapOvr>
    <a:masterClrMapping/>
  </p:clrMapOvr>
  <p:transition spd="slow" advTm="3000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2CB0347-C00F-4EA9-ACF1-799F91768A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3" y="0"/>
            <a:ext cx="1219199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20E9695-2281-444D-BA6A-ABEFA212ED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1" y="5780457"/>
            <a:ext cx="1197795" cy="10775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0A47D58-B9DA-406F-BC4F-167CF194EA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1209453" y="5883594"/>
            <a:ext cx="2490267" cy="98782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02B96ED-5B16-4B61-A19A-5F56F79EB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3592525" y="5862954"/>
            <a:ext cx="2490267" cy="9878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04BB2C5-472F-49FE-BFF7-5FA00DE38C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6109209" y="5862954"/>
            <a:ext cx="2490267" cy="9878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E5EEFFC-B045-4F22-B206-84EC6425E5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796" b="-666"/>
          <a:stretch/>
        </p:blipFill>
        <p:spPr>
          <a:xfrm>
            <a:off x="8492286" y="5846919"/>
            <a:ext cx="3672889" cy="102449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1363905-71F2-4909-8859-C06A75B296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7" t="35821" r="77721" b="22172"/>
          <a:stretch/>
        </p:blipFill>
        <p:spPr>
          <a:xfrm>
            <a:off x="478753" y="2168121"/>
            <a:ext cx="900019" cy="133610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20F0C65-BB01-4382-987B-0E3AE7CAA1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1" t="53696" r="31567" b="21621"/>
          <a:stretch/>
        </p:blipFill>
        <p:spPr>
          <a:xfrm>
            <a:off x="10874210" y="942206"/>
            <a:ext cx="1203407" cy="79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447695"/>
      </p:ext>
    </p:extLst>
  </p:cSld>
  <p:clrMapOvr>
    <a:masterClrMapping/>
  </p:clrMapOvr>
  <p:transition spd="slow" advTm="3000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B66E7-D1EE-42B7-A53E-7D099C7F2F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5A4F-4CF2-4759-8551-F4BEA787A6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9321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B66E7-D1EE-42B7-A53E-7D099C7F2F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5A4F-4CF2-4759-8551-F4BEA787A6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8300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B66E7-D1EE-42B7-A53E-7D099C7F2F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5A4F-4CF2-4759-8551-F4BEA787A6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2273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B66E7-D1EE-42B7-A53E-7D099C7F2F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5A4F-4CF2-4759-8551-F4BEA787A6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0170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B66E7-D1EE-42B7-A53E-7D099C7F2F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5A4F-4CF2-4759-8551-F4BEA787A6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166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D784-82BF-40BA-AAAC-1B00F49E57EF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C857B-3089-4688-84B6-19DD3E5098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578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B66E7-D1EE-42B7-A53E-7D099C7F2F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5A4F-4CF2-4759-8551-F4BEA787A6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7957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B66E7-D1EE-42B7-A53E-7D099C7F2F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5A4F-4CF2-4759-8551-F4BEA787A6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8477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B66E7-D1EE-42B7-A53E-7D099C7F2F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5A4F-4CF2-4759-8551-F4BEA787A6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4966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B66E7-D1EE-42B7-A53E-7D099C7F2F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5A4F-4CF2-4759-8551-F4BEA787A6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2535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B66E7-D1EE-42B7-A53E-7D099C7F2F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5A4F-4CF2-4759-8551-F4BEA787A6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3361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B66E7-D1EE-42B7-A53E-7D099C7F2F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5A4F-4CF2-4759-8551-F4BEA787A6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8540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3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716924"/>
      </p:ext>
    </p:extLst>
  </p:cSld>
  <p:clrMapOvr>
    <a:masterClrMapping/>
  </p:clrMapOvr>
  <p:transition spd="slow" advTm="3000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34CA893-D6FD-4369-881A-816A5B7AB1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3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524683"/>
      </p:ext>
    </p:extLst>
  </p:cSld>
  <p:clrMapOvr>
    <a:masterClrMapping/>
  </p:clrMapOvr>
  <p:transition spd="slow" advTm="3000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2CB0347-C00F-4EA9-ACF1-799F91768A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3" y="0"/>
            <a:ext cx="1219199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20E9695-2281-444D-BA6A-ABEFA212ED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1" y="5780457"/>
            <a:ext cx="1197795" cy="10775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0A47D58-B9DA-406F-BC4F-167CF194EA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1209453" y="5883594"/>
            <a:ext cx="2490267" cy="98782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02B96ED-5B16-4B61-A19A-5F56F79EB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3592525" y="5862954"/>
            <a:ext cx="2490267" cy="9878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04BB2C5-472F-49FE-BFF7-5FA00DE38C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6109209" y="5862954"/>
            <a:ext cx="2490267" cy="9878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E5EEFFC-B045-4F22-B206-84EC6425E5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796" b="-666"/>
          <a:stretch/>
        </p:blipFill>
        <p:spPr>
          <a:xfrm>
            <a:off x="8492286" y="5846919"/>
            <a:ext cx="3672889" cy="102449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1363905-71F2-4909-8859-C06A75B296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7" t="35821" r="77721" b="22172"/>
          <a:stretch/>
        </p:blipFill>
        <p:spPr>
          <a:xfrm>
            <a:off x="478753" y="2168121"/>
            <a:ext cx="900019" cy="133610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20F0C65-BB01-4382-987B-0E3AE7CAA1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1" t="53696" r="31567" b="21621"/>
          <a:stretch/>
        </p:blipFill>
        <p:spPr>
          <a:xfrm>
            <a:off x="10874210" y="942206"/>
            <a:ext cx="1203407" cy="79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207807"/>
      </p:ext>
    </p:extLst>
  </p:cSld>
  <p:clrMapOvr>
    <a:masterClrMapping/>
  </p:clrMapOvr>
  <p:transition spd="slow" advTm="3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D784-82BF-40BA-AAAC-1B00F49E57EF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C857B-3089-4688-84B6-19DD3E5098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950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D784-82BF-40BA-AAAC-1B00F49E57EF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C857B-3089-4688-84B6-19DD3E5098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579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D784-82BF-40BA-AAAC-1B00F49E57EF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C857B-3089-4688-84B6-19DD3E5098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047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D784-82BF-40BA-AAAC-1B00F49E57EF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C857B-3089-4688-84B6-19DD3E5098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738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D784-82BF-40BA-AAAC-1B00F49E57EF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C857B-3089-4688-84B6-19DD3E5098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819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D784-82BF-40BA-AAAC-1B00F49E57EF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C857B-3089-4688-84B6-19DD3E5098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04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D784-82BF-40BA-AAAC-1B00F49E57EF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C857B-3089-4688-84B6-19DD3E5098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966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6D784-82BF-40BA-AAAC-1B00F49E57EF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AC857B-3089-4688-84B6-19DD3E5098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870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28" r:id="rId13"/>
    <p:sldLayoutId id="214748374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8B66E7-D1EE-42B7-A53E-7D099C7F2F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E15A4F-4CF2-4759-8551-F4BEA787A6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334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gif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wmf"/><Relationship Id="rId13" Type="http://schemas.openxmlformats.org/officeDocument/2006/relationships/image" Target="../media/image48.wmf"/><Relationship Id="rId18" Type="http://schemas.openxmlformats.org/officeDocument/2006/relationships/oleObject" Target="../embeddings/oleObject12.bin"/><Relationship Id="rId26" Type="http://schemas.openxmlformats.org/officeDocument/2006/relationships/oleObject" Target="../embeddings/oleObject16.bin"/><Relationship Id="rId3" Type="http://schemas.openxmlformats.org/officeDocument/2006/relationships/notesSlide" Target="../notesSlides/notesSlide7.xml"/><Relationship Id="rId21" Type="http://schemas.openxmlformats.org/officeDocument/2006/relationships/image" Target="../media/image52.wmf"/><Relationship Id="rId7" Type="http://schemas.openxmlformats.org/officeDocument/2006/relationships/oleObject" Target="../embeddings/oleObject7.bin"/><Relationship Id="rId12" Type="http://schemas.openxmlformats.org/officeDocument/2006/relationships/oleObject" Target="../embeddings/oleObject9.bin"/><Relationship Id="rId17" Type="http://schemas.openxmlformats.org/officeDocument/2006/relationships/image" Target="../media/image50.wmf"/><Relationship Id="rId25" Type="http://schemas.openxmlformats.org/officeDocument/2006/relationships/image" Target="../media/image54.wmf"/><Relationship Id="rId2" Type="http://schemas.openxmlformats.org/officeDocument/2006/relationships/slideLayout" Target="../slideLayouts/slideLayout13.xml"/><Relationship Id="rId16" Type="http://schemas.openxmlformats.org/officeDocument/2006/relationships/oleObject" Target="../embeddings/oleObject11.bin"/><Relationship Id="rId20" Type="http://schemas.openxmlformats.org/officeDocument/2006/relationships/oleObject" Target="../embeddings/oleObject13.bin"/><Relationship Id="rId29" Type="http://schemas.openxmlformats.org/officeDocument/2006/relationships/image" Target="../media/image56.w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45.wmf"/><Relationship Id="rId11" Type="http://schemas.openxmlformats.org/officeDocument/2006/relationships/image" Target="../media/image58.gif"/><Relationship Id="rId24" Type="http://schemas.openxmlformats.org/officeDocument/2006/relationships/oleObject" Target="../embeddings/oleObject15.bin"/><Relationship Id="rId5" Type="http://schemas.openxmlformats.org/officeDocument/2006/relationships/oleObject" Target="../embeddings/oleObject6.bin"/><Relationship Id="rId15" Type="http://schemas.openxmlformats.org/officeDocument/2006/relationships/image" Target="../media/image49.wmf"/><Relationship Id="rId23" Type="http://schemas.openxmlformats.org/officeDocument/2006/relationships/image" Target="../media/image53.wmf"/><Relationship Id="rId28" Type="http://schemas.openxmlformats.org/officeDocument/2006/relationships/oleObject" Target="../embeddings/oleObject17.bin"/><Relationship Id="rId10" Type="http://schemas.openxmlformats.org/officeDocument/2006/relationships/image" Target="../media/image47.wmf"/><Relationship Id="rId19" Type="http://schemas.openxmlformats.org/officeDocument/2006/relationships/image" Target="../media/image51.wmf"/><Relationship Id="rId4" Type="http://schemas.openxmlformats.org/officeDocument/2006/relationships/image" Target="../media/image57.png"/><Relationship Id="rId9" Type="http://schemas.openxmlformats.org/officeDocument/2006/relationships/oleObject" Target="../embeddings/oleObject8.bin"/><Relationship Id="rId14" Type="http://schemas.openxmlformats.org/officeDocument/2006/relationships/oleObject" Target="../embeddings/oleObject10.bin"/><Relationship Id="rId22" Type="http://schemas.openxmlformats.org/officeDocument/2006/relationships/oleObject" Target="../embeddings/oleObject14.bin"/><Relationship Id="rId27" Type="http://schemas.openxmlformats.org/officeDocument/2006/relationships/image" Target="../media/image55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wmf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19.bin"/><Relationship Id="rId12" Type="http://schemas.openxmlformats.org/officeDocument/2006/relationships/image" Target="../media/image62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9.wmf"/><Relationship Id="rId11" Type="http://schemas.openxmlformats.org/officeDocument/2006/relationships/oleObject" Target="../embeddings/oleObject21.bin"/><Relationship Id="rId5" Type="http://schemas.openxmlformats.org/officeDocument/2006/relationships/oleObject" Target="../embeddings/oleObject18.bin"/><Relationship Id="rId10" Type="http://schemas.openxmlformats.org/officeDocument/2006/relationships/image" Target="../media/image61.wmf"/><Relationship Id="rId4" Type="http://schemas.openxmlformats.org/officeDocument/2006/relationships/image" Target="../media/image63.png"/><Relationship Id="rId9" Type="http://schemas.openxmlformats.org/officeDocument/2006/relationships/oleObject" Target="../embeddings/oleObject20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13" Type="http://schemas.openxmlformats.org/officeDocument/2006/relationships/image" Target="../media/image68.wmf"/><Relationship Id="rId18" Type="http://schemas.openxmlformats.org/officeDocument/2006/relationships/oleObject" Target="../embeddings/oleObject28.bin"/><Relationship Id="rId26" Type="http://schemas.openxmlformats.org/officeDocument/2006/relationships/image" Target="../media/image75.gif"/><Relationship Id="rId3" Type="http://schemas.openxmlformats.org/officeDocument/2006/relationships/notesSlide" Target="../notesSlides/notesSlide9.xml"/><Relationship Id="rId21" Type="http://schemas.openxmlformats.org/officeDocument/2006/relationships/image" Target="../media/image71.wmf"/><Relationship Id="rId7" Type="http://schemas.openxmlformats.org/officeDocument/2006/relationships/image" Target="../media/image65.wmf"/><Relationship Id="rId12" Type="http://schemas.openxmlformats.org/officeDocument/2006/relationships/oleObject" Target="../embeddings/oleObject26.bin"/><Relationship Id="rId17" Type="http://schemas.openxmlformats.org/officeDocument/2006/relationships/image" Target="../media/image69.wmf"/><Relationship Id="rId25" Type="http://schemas.openxmlformats.org/officeDocument/2006/relationships/image" Target="../media/image73.wmf"/><Relationship Id="rId2" Type="http://schemas.openxmlformats.org/officeDocument/2006/relationships/slideLayout" Target="../slideLayouts/slideLayout14.xml"/><Relationship Id="rId16" Type="http://schemas.openxmlformats.org/officeDocument/2006/relationships/oleObject" Target="../embeddings/oleObject27.bin"/><Relationship Id="rId20" Type="http://schemas.openxmlformats.org/officeDocument/2006/relationships/oleObject" Target="../embeddings/oleObject29.bin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23.bin"/><Relationship Id="rId11" Type="http://schemas.openxmlformats.org/officeDocument/2006/relationships/image" Target="../media/image67.wmf"/><Relationship Id="rId24" Type="http://schemas.openxmlformats.org/officeDocument/2006/relationships/oleObject" Target="../embeddings/oleObject31.bin"/><Relationship Id="rId5" Type="http://schemas.openxmlformats.org/officeDocument/2006/relationships/image" Target="../media/image64.wmf"/><Relationship Id="rId15" Type="http://schemas.microsoft.com/office/2007/relationships/hdphoto" Target="../media/hdphoto19.wdp"/><Relationship Id="rId23" Type="http://schemas.openxmlformats.org/officeDocument/2006/relationships/image" Target="../media/image72.wmf"/><Relationship Id="rId10" Type="http://schemas.openxmlformats.org/officeDocument/2006/relationships/oleObject" Target="../embeddings/oleObject25.bin"/><Relationship Id="rId19" Type="http://schemas.openxmlformats.org/officeDocument/2006/relationships/image" Target="../media/image70.wmf"/><Relationship Id="rId4" Type="http://schemas.openxmlformats.org/officeDocument/2006/relationships/oleObject" Target="../embeddings/oleObject22.bin"/><Relationship Id="rId9" Type="http://schemas.openxmlformats.org/officeDocument/2006/relationships/image" Target="../media/image66.wmf"/><Relationship Id="rId14" Type="http://schemas.openxmlformats.org/officeDocument/2006/relationships/image" Target="../media/image74.png"/><Relationship Id="rId22" Type="http://schemas.openxmlformats.org/officeDocument/2006/relationships/oleObject" Target="../embeddings/oleObject30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8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wmf"/><Relationship Id="rId13" Type="http://schemas.openxmlformats.org/officeDocument/2006/relationships/image" Target="../media/image58.gif"/><Relationship Id="rId18" Type="http://schemas.openxmlformats.org/officeDocument/2006/relationships/oleObject" Target="../embeddings/oleObject38.bin"/><Relationship Id="rId26" Type="http://schemas.openxmlformats.org/officeDocument/2006/relationships/oleObject" Target="../embeddings/oleObject42.bin"/><Relationship Id="rId3" Type="http://schemas.openxmlformats.org/officeDocument/2006/relationships/notesSlide" Target="../notesSlides/notesSlide15.xml"/><Relationship Id="rId21" Type="http://schemas.openxmlformats.org/officeDocument/2006/relationships/image" Target="../media/image51.wmf"/><Relationship Id="rId34" Type="http://schemas.openxmlformats.org/officeDocument/2006/relationships/oleObject" Target="../embeddings/oleObject46.bin"/><Relationship Id="rId7" Type="http://schemas.openxmlformats.org/officeDocument/2006/relationships/oleObject" Target="../embeddings/oleObject33.bin"/><Relationship Id="rId12" Type="http://schemas.openxmlformats.org/officeDocument/2006/relationships/image" Target="../media/image82.wmf"/><Relationship Id="rId17" Type="http://schemas.openxmlformats.org/officeDocument/2006/relationships/image" Target="../media/image83.wmf"/><Relationship Id="rId25" Type="http://schemas.openxmlformats.org/officeDocument/2006/relationships/image" Target="../media/image86.wmf"/><Relationship Id="rId33" Type="http://schemas.openxmlformats.org/officeDocument/2006/relationships/image" Target="../media/image56.wmf"/><Relationship Id="rId2" Type="http://schemas.openxmlformats.org/officeDocument/2006/relationships/slideLayout" Target="../slideLayouts/slideLayout13.xml"/><Relationship Id="rId16" Type="http://schemas.openxmlformats.org/officeDocument/2006/relationships/oleObject" Target="../embeddings/oleObject37.bin"/><Relationship Id="rId20" Type="http://schemas.openxmlformats.org/officeDocument/2006/relationships/oleObject" Target="../embeddings/oleObject39.bin"/><Relationship Id="rId29" Type="http://schemas.openxmlformats.org/officeDocument/2006/relationships/image" Target="../media/image54.wmf"/><Relationship Id="rId1" Type="http://schemas.openxmlformats.org/officeDocument/2006/relationships/vmlDrawing" Target="../drawings/vmlDrawing6.vml"/><Relationship Id="rId6" Type="http://schemas.openxmlformats.org/officeDocument/2006/relationships/image" Target="../media/image45.wmf"/><Relationship Id="rId11" Type="http://schemas.openxmlformats.org/officeDocument/2006/relationships/oleObject" Target="../embeddings/oleObject35.bin"/><Relationship Id="rId24" Type="http://schemas.openxmlformats.org/officeDocument/2006/relationships/oleObject" Target="../embeddings/oleObject41.bin"/><Relationship Id="rId32" Type="http://schemas.openxmlformats.org/officeDocument/2006/relationships/oleObject" Target="../embeddings/oleObject45.bin"/><Relationship Id="rId5" Type="http://schemas.openxmlformats.org/officeDocument/2006/relationships/oleObject" Target="../embeddings/oleObject32.bin"/><Relationship Id="rId15" Type="http://schemas.openxmlformats.org/officeDocument/2006/relationships/image" Target="../media/image48.wmf"/><Relationship Id="rId23" Type="http://schemas.openxmlformats.org/officeDocument/2006/relationships/image" Target="../media/image85.wmf"/><Relationship Id="rId28" Type="http://schemas.openxmlformats.org/officeDocument/2006/relationships/oleObject" Target="../embeddings/oleObject43.bin"/><Relationship Id="rId10" Type="http://schemas.openxmlformats.org/officeDocument/2006/relationships/image" Target="../media/image81.wmf"/><Relationship Id="rId19" Type="http://schemas.openxmlformats.org/officeDocument/2006/relationships/image" Target="../media/image84.wmf"/><Relationship Id="rId31" Type="http://schemas.openxmlformats.org/officeDocument/2006/relationships/image" Target="../media/image87.wmf"/><Relationship Id="rId4" Type="http://schemas.openxmlformats.org/officeDocument/2006/relationships/image" Target="../media/image57.png"/><Relationship Id="rId9" Type="http://schemas.openxmlformats.org/officeDocument/2006/relationships/oleObject" Target="../embeddings/oleObject34.bin"/><Relationship Id="rId14" Type="http://schemas.openxmlformats.org/officeDocument/2006/relationships/oleObject" Target="../embeddings/oleObject36.bin"/><Relationship Id="rId22" Type="http://schemas.openxmlformats.org/officeDocument/2006/relationships/oleObject" Target="../embeddings/oleObject40.bin"/><Relationship Id="rId27" Type="http://schemas.openxmlformats.org/officeDocument/2006/relationships/image" Target="../media/image53.wmf"/><Relationship Id="rId30" Type="http://schemas.openxmlformats.org/officeDocument/2006/relationships/oleObject" Target="../embeddings/oleObject44.bin"/><Relationship Id="rId35" Type="http://schemas.openxmlformats.org/officeDocument/2006/relationships/image" Target="../media/image88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9.bin"/><Relationship Id="rId13" Type="http://schemas.openxmlformats.org/officeDocument/2006/relationships/image" Target="../media/image68.wmf"/><Relationship Id="rId18" Type="http://schemas.openxmlformats.org/officeDocument/2006/relationships/oleObject" Target="../embeddings/oleObject53.bin"/><Relationship Id="rId26" Type="http://schemas.openxmlformats.org/officeDocument/2006/relationships/oleObject" Target="../embeddings/oleObject57.bin"/><Relationship Id="rId3" Type="http://schemas.openxmlformats.org/officeDocument/2006/relationships/notesSlide" Target="../notesSlides/notesSlide16.xml"/><Relationship Id="rId21" Type="http://schemas.openxmlformats.org/officeDocument/2006/relationships/image" Target="../media/image70.wmf"/><Relationship Id="rId7" Type="http://schemas.openxmlformats.org/officeDocument/2006/relationships/image" Target="../media/image65.wmf"/><Relationship Id="rId12" Type="http://schemas.openxmlformats.org/officeDocument/2006/relationships/oleObject" Target="../embeddings/oleObject51.bin"/><Relationship Id="rId17" Type="http://schemas.microsoft.com/office/2007/relationships/hdphoto" Target="../media/hdphoto19.wdp"/><Relationship Id="rId25" Type="http://schemas.openxmlformats.org/officeDocument/2006/relationships/image" Target="../media/image72.wmf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74.png"/><Relationship Id="rId20" Type="http://schemas.openxmlformats.org/officeDocument/2006/relationships/oleObject" Target="../embeddings/oleObject54.bin"/><Relationship Id="rId29" Type="http://schemas.openxmlformats.org/officeDocument/2006/relationships/oleObject" Target="../embeddings/oleObject59.bin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48.bin"/><Relationship Id="rId11" Type="http://schemas.openxmlformats.org/officeDocument/2006/relationships/image" Target="../media/image67.wmf"/><Relationship Id="rId24" Type="http://schemas.openxmlformats.org/officeDocument/2006/relationships/oleObject" Target="../embeddings/oleObject56.bin"/><Relationship Id="rId5" Type="http://schemas.openxmlformats.org/officeDocument/2006/relationships/image" Target="../media/image64.wmf"/><Relationship Id="rId15" Type="http://schemas.openxmlformats.org/officeDocument/2006/relationships/image" Target="../media/image89.wmf"/><Relationship Id="rId23" Type="http://schemas.openxmlformats.org/officeDocument/2006/relationships/image" Target="../media/image71.wmf"/><Relationship Id="rId28" Type="http://schemas.openxmlformats.org/officeDocument/2006/relationships/image" Target="../media/image73.wmf"/><Relationship Id="rId10" Type="http://schemas.openxmlformats.org/officeDocument/2006/relationships/oleObject" Target="../embeddings/oleObject50.bin"/><Relationship Id="rId19" Type="http://schemas.openxmlformats.org/officeDocument/2006/relationships/image" Target="../media/image69.wmf"/><Relationship Id="rId4" Type="http://schemas.openxmlformats.org/officeDocument/2006/relationships/oleObject" Target="../embeddings/oleObject47.bin"/><Relationship Id="rId9" Type="http://schemas.openxmlformats.org/officeDocument/2006/relationships/image" Target="../media/image66.wmf"/><Relationship Id="rId14" Type="http://schemas.openxmlformats.org/officeDocument/2006/relationships/oleObject" Target="../embeddings/oleObject52.bin"/><Relationship Id="rId22" Type="http://schemas.openxmlformats.org/officeDocument/2006/relationships/oleObject" Target="../embeddings/oleObject55.bin"/><Relationship Id="rId27" Type="http://schemas.openxmlformats.org/officeDocument/2006/relationships/oleObject" Target="../embeddings/oleObject58.bin"/><Relationship Id="rId30" Type="http://schemas.openxmlformats.org/officeDocument/2006/relationships/image" Target="../media/image90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slide" Target="slide4.xml"/><Relationship Id="rId12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4.png"/><Relationship Id="rId1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microsoft.com/office/2007/relationships/hdphoto" Target="../media/hdphoto5.wdp"/><Relationship Id="rId18" Type="http://schemas.openxmlformats.org/officeDocument/2006/relationships/image" Target="../media/image23.png"/><Relationship Id="rId3" Type="http://schemas.openxmlformats.org/officeDocument/2006/relationships/image" Target="../media/image17.png"/><Relationship Id="rId21" Type="http://schemas.openxmlformats.org/officeDocument/2006/relationships/image" Target="../media/image24.jpeg"/><Relationship Id="rId7" Type="http://schemas.openxmlformats.org/officeDocument/2006/relationships/slide" Target="slide6.xml"/><Relationship Id="rId12" Type="http://schemas.openxmlformats.org/officeDocument/2006/relationships/image" Target="../media/image16.png"/><Relationship Id="rId17" Type="http://schemas.openxmlformats.org/officeDocument/2006/relationships/slide" Target="slide10.xml"/><Relationship Id="rId2" Type="http://schemas.openxmlformats.org/officeDocument/2006/relationships/notesSlide" Target="../notesSlides/notesSlide4.xml"/><Relationship Id="rId16" Type="http://schemas.microsoft.com/office/2007/relationships/hdphoto" Target="../media/hdphoto8.wdp"/><Relationship Id="rId20" Type="http://schemas.openxmlformats.org/officeDocument/2006/relationships/slide" Target="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20.jpeg"/><Relationship Id="rId5" Type="http://schemas.openxmlformats.org/officeDocument/2006/relationships/slide" Target="slide5.xml"/><Relationship Id="rId15" Type="http://schemas.openxmlformats.org/officeDocument/2006/relationships/image" Target="../media/image22.png"/><Relationship Id="rId23" Type="http://schemas.openxmlformats.org/officeDocument/2006/relationships/image" Target="../media/image25.jpeg"/><Relationship Id="rId10" Type="http://schemas.openxmlformats.org/officeDocument/2006/relationships/slide" Target="slide7.xml"/><Relationship Id="rId19" Type="http://schemas.microsoft.com/office/2007/relationships/hdphoto" Target="../media/hdphoto9.wdp"/><Relationship Id="rId4" Type="http://schemas.microsoft.com/office/2007/relationships/hdphoto" Target="../media/hdphoto6.wdp"/><Relationship Id="rId9" Type="http://schemas.microsoft.com/office/2007/relationships/hdphoto" Target="../media/hdphoto7.wdp"/><Relationship Id="rId14" Type="http://schemas.openxmlformats.org/officeDocument/2006/relationships/image" Target="../media/image21.png"/><Relationship Id="rId22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microsoft.com/office/2007/relationships/hdphoto" Target="../media/hdphoto12.wdp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12" Type="http://schemas.openxmlformats.org/officeDocument/2006/relationships/image" Target="../media/image29.png"/><Relationship Id="rId2" Type="http://schemas.openxmlformats.org/officeDocument/2006/relationships/audio" Target="../media/audio1.wav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11" Type="http://schemas.microsoft.com/office/2007/relationships/hdphoto" Target="../media/hdphoto8.wdp"/><Relationship Id="rId5" Type="http://schemas.openxmlformats.org/officeDocument/2006/relationships/image" Target="../media/image27.png"/><Relationship Id="rId15" Type="http://schemas.microsoft.com/office/2007/relationships/hdphoto" Target="../media/hdphoto13.wdp"/><Relationship Id="rId10" Type="http://schemas.openxmlformats.org/officeDocument/2006/relationships/image" Target="../media/image22.png"/><Relationship Id="rId4" Type="http://schemas.openxmlformats.org/officeDocument/2006/relationships/image" Target="../media/image26.png"/><Relationship Id="rId9" Type="http://schemas.openxmlformats.org/officeDocument/2006/relationships/slide" Target="slide4.xml"/><Relationship Id="rId1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microsoft.com/office/2007/relationships/hdphoto" Target="../media/hdphoto8.wdp"/><Relationship Id="rId18" Type="http://schemas.microsoft.com/office/2007/relationships/hdphoto" Target="../media/hdphoto13.wdp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3.png"/><Relationship Id="rId12" Type="http://schemas.openxmlformats.org/officeDocument/2006/relationships/image" Target="../media/image22.png"/><Relationship Id="rId17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1.png"/><Relationship Id="rId20" Type="http://schemas.openxmlformats.org/officeDocument/2006/relationships/image" Target="../media/image32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png"/><Relationship Id="rId11" Type="http://schemas.openxmlformats.org/officeDocument/2006/relationships/slide" Target="slide4.xml"/><Relationship Id="rId5" Type="http://schemas.openxmlformats.org/officeDocument/2006/relationships/audio" Target="../media/audio1.wav"/><Relationship Id="rId15" Type="http://schemas.microsoft.com/office/2007/relationships/hdphoto" Target="../media/hdphoto12.wdp"/><Relationship Id="rId10" Type="http://schemas.microsoft.com/office/2007/relationships/hdphoto" Target="../media/hdphoto15.wdp"/><Relationship Id="rId19" Type="http://schemas.openxmlformats.org/officeDocument/2006/relationships/oleObject" Target="../embeddings/oleObject1.bin"/><Relationship Id="rId4" Type="http://schemas.openxmlformats.org/officeDocument/2006/relationships/audio" Target="../media/audio2.wav"/><Relationship Id="rId9" Type="http://schemas.openxmlformats.org/officeDocument/2006/relationships/image" Target="../media/image34.png"/><Relationship Id="rId1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0.png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12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11" Type="http://schemas.microsoft.com/office/2007/relationships/hdphoto" Target="../media/hdphoto12.wdp"/><Relationship Id="rId5" Type="http://schemas.openxmlformats.org/officeDocument/2006/relationships/image" Target="../media/image35.png"/><Relationship Id="rId15" Type="http://schemas.openxmlformats.org/officeDocument/2006/relationships/image" Target="../media/image20.jpeg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microsoft.com/office/2007/relationships/hdphoto" Target="../media/hdphoto8.wdp"/><Relationship Id="rId14" Type="http://schemas.microsoft.com/office/2007/relationships/hdphoto" Target="../media/hdphoto1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0.png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12" Type="http://schemas.openxmlformats.org/officeDocument/2006/relationships/image" Target="../media/image31.png"/><Relationship Id="rId2" Type="http://schemas.openxmlformats.org/officeDocument/2006/relationships/audio" Target="../media/audio2.wav"/><Relationship Id="rId16" Type="http://schemas.microsoft.com/office/2007/relationships/hdphoto" Target="../media/hdphoto17.wdp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11" Type="http://schemas.microsoft.com/office/2007/relationships/hdphoto" Target="../media/hdphoto12.wdp"/><Relationship Id="rId5" Type="http://schemas.openxmlformats.org/officeDocument/2006/relationships/image" Target="../media/image35.png"/><Relationship Id="rId15" Type="http://schemas.openxmlformats.org/officeDocument/2006/relationships/image" Target="../media/image36.png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microsoft.com/office/2007/relationships/hdphoto" Target="../media/hdphoto8.wdp"/><Relationship Id="rId14" Type="http://schemas.microsoft.com/office/2007/relationships/hdphoto" Target="../media/hdphoto1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30.png"/><Relationship Id="rId18" Type="http://schemas.openxmlformats.org/officeDocument/2006/relationships/oleObject" Target="../embeddings/oleObject2.bin"/><Relationship Id="rId3" Type="http://schemas.openxmlformats.org/officeDocument/2006/relationships/audio" Target="../media/audio1.wav"/><Relationship Id="rId21" Type="http://schemas.openxmlformats.org/officeDocument/2006/relationships/image" Target="../media/image38.wmf"/><Relationship Id="rId7" Type="http://schemas.microsoft.com/office/2007/relationships/hdphoto" Target="../media/hdphoto11.wdp"/><Relationship Id="rId12" Type="http://schemas.microsoft.com/office/2007/relationships/hdphoto" Target="../media/hdphoto12.wdp"/><Relationship Id="rId17" Type="http://schemas.microsoft.com/office/2007/relationships/hdphoto" Target="../media/hdphoto18.wdp"/><Relationship Id="rId25" Type="http://schemas.openxmlformats.org/officeDocument/2006/relationships/image" Target="../media/image40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1.png"/><Relationship Id="rId20" Type="http://schemas.openxmlformats.org/officeDocument/2006/relationships/oleObject" Target="../embeddings/oleObject3.bin"/><Relationship Id="rId1" Type="http://schemas.openxmlformats.org/officeDocument/2006/relationships/vmlDrawing" Target="../drawings/vmlDrawing2.vml"/><Relationship Id="rId6" Type="http://schemas.openxmlformats.org/officeDocument/2006/relationships/image" Target="../media/image28.png"/><Relationship Id="rId11" Type="http://schemas.openxmlformats.org/officeDocument/2006/relationships/image" Target="../media/image29.png"/><Relationship Id="rId24" Type="http://schemas.openxmlformats.org/officeDocument/2006/relationships/oleObject" Target="../embeddings/oleObject5.bin"/><Relationship Id="rId5" Type="http://schemas.openxmlformats.org/officeDocument/2006/relationships/image" Target="../media/image26.png"/><Relationship Id="rId15" Type="http://schemas.openxmlformats.org/officeDocument/2006/relationships/image" Target="../media/image31.png"/><Relationship Id="rId23" Type="http://schemas.openxmlformats.org/officeDocument/2006/relationships/image" Target="../media/image39.wmf"/><Relationship Id="rId10" Type="http://schemas.microsoft.com/office/2007/relationships/hdphoto" Target="../media/hdphoto8.wdp"/><Relationship Id="rId19" Type="http://schemas.openxmlformats.org/officeDocument/2006/relationships/image" Target="../media/image37.wmf"/><Relationship Id="rId4" Type="http://schemas.openxmlformats.org/officeDocument/2006/relationships/audio" Target="../media/audio2.wav"/><Relationship Id="rId9" Type="http://schemas.openxmlformats.org/officeDocument/2006/relationships/image" Target="../media/image22.png"/><Relationship Id="rId14" Type="http://schemas.microsoft.com/office/2007/relationships/hdphoto" Target="../media/hdphoto13.wdp"/><Relationship Id="rId22" Type="http://schemas.openxmlformats.org/officeDocument/2006/relationships/oleObject" Target="../embeddings/oleObject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22497392-F581-43E5-8BBF-5BB63BCB38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3120820" y="4490329"/>
            <a:ext cx="8859499" cy="238601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5FFDF4C-53F5-4CCB-905F-A5787B57B6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5109" r="29408" b="32774"/>
          <a:stretch/>
        </p:blipFill>
        <p:spPr>
          <a:xfrm>
            <a:off x="224995" y="229152"/>
            <a:ext cx="11813276" cy="462827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D73C2A3-D074-4E7C-9965-5A5DB75DD1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2" y="3901780"/>
            <a:ext cx="3286127" cy="29562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10797" y="1958513"/>
            <a:ext cx="89771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 UI" panose="020B0503020204020204" pitchFamily="34" charset="-122"/>
                <a:cs typeface="+mn-cs"/>
              </a:rPr>
              <a:t>Chào mừng các con đến với tiết học ngày hôm nay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icrosoft YaHei UI" panose="020B0503020204020204" pitchFamily="34" charset="-122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54071" y="3397499"/>
            <a:ext cx="28964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0F0F0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 UI" panose="020B0503020204020204" pitchFamily="34" charset="-122"/>
                <a:cs typeface="+mn-cs"/>
              </a:rPr>
              <a:t>Giáo viên: Vương Lê Trà My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0F0F0">
                  <a:lumMod val="10000"/>
                </a:srgbClr>
              </a:solidFill>
              <a:effectLst/>
              <a:uLnTx/>
              <a:uFillTx/>
              <a:latin typeface="Calibri"/>
              <a:ea typeface="Microsoft YaHei U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550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4189" y="5978621"/>
            <a:ext cx="10347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 ƠN CÁC EM ĐÃ GIÚP ANH HOÀN THÀNH NHIỆM VỤ!</a:t>
            </a:r>
          </a:p>
        </p:txBody>
      </p:sp>
      <p:pic>
        <p:nvPicPr>
          <p:cNvPr id="6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111" y="4033646"/>
            <a:ext cx="3886200" cy="13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 rot="20861924">
            <a:off x="8239333" y="4304744"/>
            <a:ext cx="2828383" cy="63188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rgbClr val="FF0000"/>
            </a:solidFill>
            <a:prstDash val="solid"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END</a:t>
            </a:r>
          </a:p>
        </p:txBody>
      </p:sp>
      <p:pic>
        <p:nvPicPr>
          <p:cNvPr id="9" name="Picture 5" descr="D:\GIAO AN\MAU POWER POINT DEP\ANH DONG PP\Phao hoa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257" y="0"/>
            <a:ext cx="2209800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D:\GIAO AN\MAU POWER POINT DEP\ANH DONG PP\Phao hoa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9364" y="398425"/>
            <a:ext cx="2209800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D:\GIAO AN\MAU POWER POINT DEP\ANH DONG PP\Phao hoa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645" y="2407920"/>
            <a:ext cx="2209800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D:\GIAO AN\MAU POWER POINT DEP\ANH DONG PP\Phao hoa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984" y="2214888"/>
            <a:ext cx="2209800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D:\GIAO AN\MAU POWER POINT DEP\ANH DONG PP\Phao hoa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1" y="4512975"/>
            <a:ext cx="2209800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D:\GIAO AN\MAU POWER POINT DEP\ANH DONG PP\Phao hoa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657" y="2214888"/>
            <a:ext cx="2209800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D:\GIAO AN\MAU POWER POINT DEP\ANH DONG PP\Phao hoa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547" y="2161177"/>
            <a:ext cx="2209800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D:\GIAO AN\MAU POWER POINT DEP\ANH DONG PP\Phao hoa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599" y="3939193"/>
            <a:ext cx="2209800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D:\GIAO AN\MAU POWER POINT DEP\ANH DONG PP\Phao hoa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768" y="3540768"/>
            <a:ext cx="2209800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D:\GIAO AN\MAU POWER POINT DEP\ANH DONG PP\Phao hoa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984" y="3050185"/>
            <a:ext cx="2209800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 descr="D:\GIAO AN\MAU POWER POINT DEP\ANH DONG PP\Phao hoa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657" y="987697"/>
            <a:ext cx="2209800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D:\GIAO AN\MAU POWER POINT DEP\ANH DONG PP\Phao hoa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657" y="3050185"/>
            <a:ext cx="2209800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D:\GIAO AN\MAU POWER POINT DEP\ANH DONG PP\Phao hoa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433" y="2209800"/>
            <a:ext cx="1543833" cy="18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8" y="0"/>
            <a:ext cx="1217098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726" y="4575556"/>
            <a:ext cx="5772151" cy="196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>
          <a:xfrm rot="20861924">
            <a:off x="5945107" y="5078102"/>
            <a:ext cx="2590800" cy="6096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rgbClr val="FF0000"/>
            </a:solidFill>
            <a:prstDash val="solid"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291064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5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22497392-F581-43E5-8BBF-5BB63BCB38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3120820" y="4490329"/>
            <a:ext cx="8859499" cy="238601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5FFDF4C-53F5-4CCB-905F-A5787B57B6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5109" r="29408" b="32774"/>
          <a:stretch/>
        </p:blipFill>
        <p:spPr>
          <a:xfrm>
            <a:off x="378722" y="278171"/>
            <a:ext cx="11434555" cy="462827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D73C2A3-D074-4E7C-9965-5A5DB75DD1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2" y="3901780"/>
            <a:ext cx="3286127" cy="29562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37484" y="1843569"/>
            <a:ext cx="67170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 UI" panose="020B0503020204020204" pitchFamily="34" charset="-122"/>
                <a:cs typeface="+mn-cs"/>
              </a:rPr>
              <a:t>Tiết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 UI" panose="020B0503020204020204" pitchFamily="34" charset="-122"/>
                <a:cs typeface="+mn-cs"/>
              </a:rPr>
              <a:t> 31</a:t>
            </a:r>
            <a:r>
              <a:rPr kumimoji="0" lang="vi-VN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 UI" panose="020B0503020204020204" pitchFamily="34" charset="-122"/>
                <a:cs typeface="+mn-cs"/>
              </a:rPr>
              <a:t>: </a:t>
            </a:r>
            <a:r>
              <a:rPr lang="en-US" altLang="zh-CN" sz="4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 UI" panose="020B0503020204020204" pitchFamily="34" charset="-122"/>
              </a:rPr>
              <a:t>Ôn</a:t>
            </a:r>
            <a:r>
              <a:rPr lang="en-US" altLang="zh-CN" sz="4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 UI" panose="020B0503020204020204" pitchFamily="34" charset="-122"/>
              </a:rPr>
              <a:t> </a:t>
            </a:r>
            <a:r>
              <a:rPr lang="en-US" altLang="zh-CN" sz="4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 UI" panose="020B0503020204020204" pitchFamily="34" charset="-122"/>
              </a:rPr>
              <a:t>tập</a:t>
            </a:r>
            <a:r>
              <a:rPr lang="en-US" altLang="zh-CN" sz="4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 UI" panose="020B0503020204020204" pitchFamily="34" charset="-122"/>
              </a:rPr>
              <a:t> </a:t>
            </a:r>
            <a:r>
              <a:rPr lang="en-US" altLang="zh-CN" sz="4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 UI" panose="020B0503020204020204" pitchFamily="34" charset="-122"/>
              </a:rPr>
              <a:t>ch</a:t>
            </a:r>
            <a:r>
              <a:rPr lang="vi-VN" altLang="zh-CN" sz="4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 UI" panose="020B0503020204020204" pitchFamily="34" charset="-122"/>
              </a:rPr>
              <a:t>ư</a:t>
            </a:r>
            <a:r>
              <a:rPr lang="en-US" altLang="zh-CN" sz="4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 UI" panose="020B0503020204020204" pitchFamily="34" charset="-122"/>
              </a:rPr>
              <a:t>ơng</a:t>
            </a:r>
            <a:r>
              <a:rPr lang="en-US" altLang="zh-CN" sz="4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 UI" panose="020B0503020204020204" pitchFamily="34" charset="-122"/>
              </a:rPr>
              <a:t> I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icrosoft YaHei UI" panose="020B0503020204020204" pitchFamily="34" charset="-122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54071" y="3397499"/>
            <a:ext cx="28964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0F0F0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 UI" panose="020B0503020204020204" pitchFamily="34" charset="-122"/>
                <a:cs typeface="+mn-cs"/>
              </a:rPr>
              <a:t>Giáo viên: Vương Lê Trà My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0F0F0">
                  <a:lumMod val="10000"/>
                </a:srgbClr>
              </a:solidFill>
              <a:effectLst/>
              <a:uLnTx/>
              <a:uFillTx/>
              <a:latin typeface="Calibri"/>
              <a:ea typeface="Microsoft YaHei U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404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FA76A199-7F8F-47FE-9E5E-725F87CD782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898" y="1054224"/>
            <a:ext cx="8211844" cy="575272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A08B5E5-F416-4C23-86E2-9D13F728FA1E}"/>
              </a:ext>
            </a:extLst>
          </p:cNvPr>
          <p:cNvSpPr/>
          <p:nvPr/>
        </p:nvSpPr>
        <p:spPr>
          <a:xfrm>
            <a:off x="3408405" y="545522"/>
            <a:ext cx="53751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19170">
              <a:defRPr/>
            </a:pPr>
            <a:r>
              <a:rPr lang="en-US" altLang="zh-CN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 UI" panose="020B0503020204020204" pitchFamily="34" charset="-122"/>
              </a:rPr>
              <a:t>Hoàn</a:t>
            </a: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 UI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 UI" panose="020B0503020204020204" pitchFamily="34" charset="-122"/>
              </a:rPr>
              <a:t>thành</a:t>
            </a: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 UI" panose="020B0503020204020204" pitchFamily="34" charset="-122"/>
              </a:rPr>
              <a:t> s</a:t>
            </a:r>
            <a:r>
              <a:rPr lang="vi-VN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 UI" panose="020B0503020204020204" pitchFamily="34" charset="-122"/>
              </a:rPr>
              <a:t>ơ</a:t>
            </a: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 UI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 UI" panose="020B0503020204020204" pitchFamily="34" charset="-122"/>
              </a:rPr>
              <a:t>đồ</a:t>
            </a: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 UI" panose="020B0503020204020204" pitchFamily="34" charset="-122"/>
              </a:rPr>
              <a:t> t</a:t>
            </a:r>
            <a:r>
              <a:rPr lang="vi-VN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 UI" panose="020B0503020204020204" pitchFamily="34" charset="-122"/>
              </a:rPr>
              <a:t>ư</a:t>
            </a: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 UI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 UI" panose="020B0503020204020204" pitchFamily="34" charset="-122"/>
              </a:rPr>
              <a:t>duy</a:t>
            </a: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 UI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 UI" panose="020B0503020204020204" pitchFamily="34" charset="-122"/>
              </a:rPr>
              <a:t>sau</a:t>
            </a: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 UI" panose="020B0503020204020204" pitchFamily="34" charset="-122"/>
              </a:rPr>
              <a:t>:</a:t>
            </a:r>
            <a:endParaRPr lang="zh-CN" altLang="en-US" sz="3200" b="1" dirty="0">
              <a:solidFill>
                <a:prstClr val="black"/>
              </a:solidFill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41265320"/>
      </p:ext>
    </p:extLst>
  </p:cSld>
  <p:clrMapOvr>
    <a:masterClrMapping/>
  </p:clrMapOvr>
  <p:transition spd="slow" advTm="3000"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3314497" y="371348"/>
            <a:ext cx="56476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u="sng" dirty="0" err="1">
                <a:solidFill>
                  <a:srgbClr val="C0000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+mn-ea"/>
                <a:sym typeface="+mn-lt"/>
              </a:rPr>
              <a:t>Dạng</a:t>
            </a:r>
            <a:r>
              <a:rPr lang="en-US" altLang="zh-CN" sz="2800" b="1" u="sng" dirty="0">
                <a:solidFill>
                  <a:srgbClr val="C0000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+mn-ea"/>
                <a:sym typeface="+mn-lt"/>
              </a:rPr>
              <a:t> 1: </a:t>
            </a:r>
            <a:r>
              <a:rPr lang="en-US" altLang="zh-CN" sz="2800" b="1" u="sng" dirty="0" err="1">
                <a:solidFill>
                  <a:srgbClr val="C0000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+mn-ea"/>
                <a:sym typeface="+mn-lt"/>
              </a:rPr>
              <a:t>Thứ</a:t>
            </a:r>
            <a:r>
              <a:rPr lang="en-US" altLang="zh-CN" sz="2800" b="1" u="sng" dirty="0">
                <a:solidFill>
                  <a:srgbClr val="C0000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2800" b="1" u="sng" dirty="0" err="1">
                <a:solidFill>
                  <a:srgbClr val="C0000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+mn-ea"/>
                <a:sym typeface="+mn-lt"/>
              </a:rPr>
              <a:t>tự</a:t>
            </a:r>
            <a:r>
              <a:rPr lang="en-US" altLang="zh-CN" sz="2800" b="1" u="sng" dirty="0">
                <a:solidFill>
                  <a:srgbClr val="C0000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2800" b="1" u="sng" dirty="0" err="1">
                <a:solidFill>
                  <a:srgbClr val="C0000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+mn-ea"/>
                <a:sym typeface="+mn-lt"/>
              </a:rPr>
              <a:t>thực</a:t>
            </a:r>
            <a:r>
              <a:rPr lang="en-US" altLang="zh-CN" sz="2800" b="1" u="sng" dirty="0">
                <a:solidFill>
                  <a:srgbClr val="C0000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2800" b="1" u="sng" dirty="0" err="1">
                <a:solidFill>
                  <a:srgbClr val="C0000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+mn-ea"/>
                <a:sym typeface="+mn-lt"/>
              </a:rPr>
              <a:t>hiện</a:t>
            </a:r>
            <a:r>
              <a:rPr lang="en-US" altLang="zh-CN" sz="2800" b="1" u="sng" dirty="0">
                <a:solidFill>
                  <a:srgbClr val="C0000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2800" b="1" u="sng" dirty="0" err="1">
                <a:solidFill>
                  <a:srgbClr val="C0000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+mn-ea"/>
                <a:sym typeface="+mn-lt"/>
              </a:rPr>
              <a:t>phép</a:t>
            </a:r>
            <a:r>
              <a:rPr lang="en-US" altLang="zh-CN" sz="2800" b="1" u="sng" dirty="0">
                <a:solidFill>
                  <a:srgbClr val="C0000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2800" b="1" u="sng" dirty="0" err="1">
                <a:solidFill>
                  <a:srgbClr val="C0000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+mn-ea"/>
                <a:sym typeface="+mn-lt"/>
              </a:rPr>
              <a:t>tính</a:t>
            </a:r>
            <a:endParaRPr kumimoji="0" lang="zh-CN" altLang="en-US" sz="28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36" name="图片 9">
            <a:extLst>
              <a:ext uri="{FF2B5EF4-FFF2-40B4-BE49-F238E27FC236}">
                <a16:creationId xmlns:a16="http://schemas.microsoft.com/office/drawing/2014/main" id="{0AC8D3D0-ECE2-4311-9757-3CC3D4053E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5607">
            <a:off x="9949777" y="1803679"/>
            <a:ext cx="1823563" cy="128570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11959" y="1101139"/>
            <a:ext cx="98767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u="sng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2400" b="1" u="sng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1:</a:t>
            </a:r>
            <a:r>
              <a:rPr kumimoji="0" lang="vi-VN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 Thực hiện phép tính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(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Tính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hợp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lý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nếu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có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thể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)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rồi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phân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tích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kết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quả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tìm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ra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thừa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số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nguyên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tố</a:t>
            </a:r>
            <a:endParaRPr kumimoji="0" lang="vi-VN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45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9683504"/>
              </p:ext>
            </p:extLst>
          </p:nvPr>
        </p:nvGraphicFramePr>
        <p:xfrm>
          <a:off x="1742455" y="2136434"/>
          <a:ext cx="2143523" cy="4488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60" name="Equation" r:id="rId5" imgW="1028520" imgH="215640" progId="Equation.DSMT4">
                  <p:embed/>
                </p:oleObj>
              </mc:Choice>
              <mc:Fallback>
                <p:oleObj name="Equation" r:id="rId5" imgW="1028520" imgH="215640" progId="Equation.DSMT4">
                  <p:embed/>
                  <p:pic>
                    <p:nvPicPr>
                      <p:cNvPr id="45" name="Object 4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42455" y="2136434"/>
                        <a:ext cx="2143523" cy="4488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797037"/>
              </p:ext>
            </p:extLst>
          </p:nvPr>
        </p:nvGraphicFramePr>
        <p:xfrm>
          <a:off x="1983624" y="2676171"/>
          <a:ext cx="1089264" cy="8421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61" name="Equation" r:id="rId7" imgW="558720" imgH="431640" progId="Equation.DSMT4">
                  <p:embed/>
                </p:oleObj>
              </mc:Choice>
              <mc:Fallback>
                <p:oleObj name="Equation" r:id="rId7" imgW="558720" imgH="431640" progId="Equation.DSMT4">
                  <p:embed/>
                  <p:pic>
                    <p:nvPicPr>
                      <p:cNvPr id="48" name="Object 47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983624" y="2676171"/>
                        <a:ext cx="1089264" cy="8421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3733371"/>
              </p:ext>
            </p:extLst>
          </p:nvPr>
        </p:nvGraphicFramePr>
        <p:xfrm>
          <a:off x="7110748" y="4426961"/>
          <a:ext cx="2308252" cy="19479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62" name="Equation" r:id="rId9" imgW="1130040" imgH="952200" progId="Equation.DSMT4">
                  <p:embed/>
                </p:oleObj>
              </mc:Choice>
              <mc:Fallback>
                <p:oleObj name="Equation" r:id="rId9" imgW="1130040" imgH="952200" progId="Equation.DSMT4">
                  <p:embed/>
                  <p:pic>
                    <p:nvPicPr>
                      <p:cNvPr id="49" name="Object 48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110748" y="4426961"/>
                        <a:ext cx="2308252" cy="19479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" name="Picture 5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736" y="3131170"/>
            <a:ext cx="2663515" cy="2663515"/>
          </a:xfrm>
          <a:prstGeom prst="rect">
            <a:avLst/>
          </a:prstGeom>
        </p:spPr>
      </p:pic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7CF806F0-264C-49ED-BBCA-76AB2F6545B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9570276"/>
              </p:ext>
            </p:extLst>
          </p:nvPr>
        </p:nvGraphicFramePr>
        <p:xfrm>
          <a:off x="1603207" y="4050940"/>
          <a:ext cx="1879960" cy="4488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63" name="Equation" r:id="rId12" imgW="901440" imgH="215640" progId="Equation.DSMT4">
                  <p:embed/>
                </p:oleObj>
              </mc:Choice>
              <mc:Fallback>
                <p:oleObj name="Equation" r:id="rId12" imgW="901440" imgH="215640" progId="Equation.DSMT4">
                  <p:embed/>
                  <p:pic>
                    <p:nvPicPr>
                      <p:cNvPr id="45" name="Object 44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603207" y="4050940"/>
                        <a:ext cx="1879960" cy="4488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2B7F2E8D-CB70-4B33-A881-5D3F579E2A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1622136"/>
              </p:ext>
            </p:extLst>
          </p:nvPr>
        </p:nvGraphicFramePr>
        <p:xfrm>
          <a:off x="6802438" y="2016125"/>
          <a:ext cx="2195002" cy="4488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64" name="Equation" r:id="rId14" imgW="1054080" imgH="215640" progId="Equation.DSMT4">
                  <p:embed/>
                </p:oleObj>
              </mc:Choice>
              <mc:Fallback>
                <p:oleObj name="Equation" r:id="rId14" imgW="1054080" imgH="21564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7CF806F0-264C-49ED-BBCA-76AB2F6545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802438" y="2016125"/>
                        <a:ext cx="2195002" cy="4488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2CF91D44-D4C5-4CEC-9F65-B0D1EC9969A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784355"/>
              </p:ext>
            </p:extLst>
          </p:nvPr>
        </p:nvGraphicFramePr>
        <p:xfrm>
          <a:off x="6833780" y="4009664"/>
          <a:ext cx="4128500" cy="5024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65" name="Equation" r:id="rId16" imgW="1981080" imgH="241200" progId="Equation.DSMT4">
                  <p:embed/>
                </p:oleObj>
              </mc:Choice>
              <mc:Fallback>
                <p:oleObj name="Equation" r:id="rId16" imgW="1981080" imgH="24120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2B7F2E8D-CB70-4B33-A881-5D3F579E2A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6833780" y="4009664"/>
                        <a:ext cx="4128500" cy="5024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9373A9A5-85E2-4753-9573-54D0603553B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7699895"/>
              </p:ext>
            </p:extLst>
          </p:nvPr>
        </p:nvGraphicFramePr>
        <p:xfrm>
          <a:off x="1983624" y="4562879"/>
          <a:ext cx="716567" cy="8421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66" name="Equation" r:id="rId18" imgW="368280" imgH="431640" progId="Equation.DSMT4">
                  <p:embed/>
                </p:oleObj>
              </mc:Choice>
              <mc:Fallback>
                <p:oleObj name="Equation" r:id="rId18" imgW="368280" imgH="431640" progId="Equation.DSMT4">
                  <p:embed/>
                  <p:pic>
                    <p:nvPicPr>
                      <p:cNvPr id="48" name="Object 47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983624" y="4562879"/>
                        <a:ext cx="716567" cy="8421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644D0510-C814-41D7-9CCD-FD32729D4CB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789100"/>
              </p:ext>
            </p:extLst>
          </p:nvPr>
        </p:nvGraphicFramePr>
        <p:xfrm>
          <a:off x="7053274" y="2585318"/>
          <a:ext cx="1902609" cy="13878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67" name="Equation" r:id="rId20" imgW="977760" imgH="711000" progId="Equation.DSMT4">
                  <p:embed/>
                </p:oleObj>
              </mc:Choice>
              <mc:Fallback>
                <p:oleObj name="Equation" r:id="rId20" imgW="977760" imgH="711000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9373A9A5-85E2-4753-9573-54D0603553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7053274" y="2585318"/>
                        <a:ext cx="1902609" cy="13878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ECD87C05-8E63-4F45-B62D-042BE2D2FA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7429527"/>
              </p:ext>
            </p:extLst>
          </p:nvPr>
        </p:nvGraphicFramePr>
        <p:xfrm>
          <a:off x="2245648" y="3528504"/>
          <a:ext cx="1237519" cy="42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68" name="Equation" r:id="rId22" imgW="634680" imgH="215640" progId="Equation.DSMT4">
                  <p:embed/>
                </p:oleObj>
              </mc:Choice>
              <mc:Fallback>
                <p:oleObj name="Equation" r:id="rId22" imgW="634680" imgH="215640" progId="Equation.DSMT4">
                  <p:embed/>
                  <p:pic>
                    <p:nvPicPr>
                      <p:cNvPr id="48" name="Object 47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2245648" y="3528504"/>
                        <a:ext cx="1237519" cy="42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517C958C-C2AA-47F6-B1BB-6E37DADF24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8877403"/>
              </p:ext>
            </p:extLst>
          </p:nvPr>
        </p:nvGraphicFramePr>
        <p:xfrm>
          <a:off x="2245648" y="5691811"/>
          <a:ext cx="1087204" cy="347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69" name="Equation" r:id="rId24" imgW="558720" imgH="177480" progId="Equation.DSMT4">
                  <p:embed/>
                </p:oleObj>
              </mc:Choice>
              <mc:Fallback>
                <p:oleObj name="Equation" r:id="rId24" imgW="558720" imgH="17748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ECD87C05-8E63-4F45-B62D-042BE2D2FA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2245648" y="5691811"/>
                        <a:ext cx="1087204" cy="347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D29A8E74-9125-45CB-A598-EC8690F2C7D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8987002"/>
              </p:ext>
            </p:extLst>
          </p:nvPr>
        </p:nvGraphicFramePr>
        <p:xfrm>
          <a:off x="8752204" y="3545485"/>
          <a:ext cx="1482553" cy="42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70" name="Equation" r:id="rId26" imgW="761760" imgH="215640" progId="Equation.DSMT4">
                  <p:embed/>
                </p:oleObj>
              </mc:Choice>
              <mc:Fallback>
                <p:oleObj name="Equation" r:id="rId26" imgW="761760" imgH="215640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517C958C-C2AA-47F6-B1BB-6E37DADF242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8752204" y="3545485"/>
                        <a:ext cx="1482553" cy="424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63A62F4D-3F09-4CA8-A422-6B6442E73A0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6763450"/>
              </p:ext>
            </p:extLst>
          </p:nvPr>
        </p:nvGraphicFramePr>
        <p:xfrm>
          <a:off x="8955883" y="5952755"/>
          <a:ext cx="1457843" cy="4221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71" name="Equation" r:id="rId28" imgW="749160" imgH="215640" progId="Equation.DSMT4">
                  <p:embed/>
                </p:oleObj>
              </mc:Choice>
              <mc:Fallback>
                <p:oleObj name="Equation" r:id="rId28" imgW="749160" imgH="215640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517C958C-C2AA-47F6-B1BB-6E37DADF242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8955883" y="5952755"/>
                        <a:ext cx="1457843" cy="4221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4052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2177597" y="490108"/>
            <a:ext cx="81072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u="sng" dirty="0" err="1">
                <a:solidFill>
                  <a:srgbClr val="C0000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+mn-ea"/>
                <a:sym typeface="+mn-lt"/>
              </a:rPr>
              <a:t>Dạng</a:t>
            </a:r>
            <a:r>
              <a:rPr lang="en-US" altLang="zh-CN" sz="3200" b="1" u="sng" dirty="0">
                <a:solidFill>
                  <a:srgbClr val="C0000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+mn-ea"/>
                <a:sym typeface="+mn-lt"/>
              </a:rPr>
              <a:t> 2: </a:t>
            </a:r>
            <a:r>
              <a:rPr lang="en-US" altLang="zh-CN" sz="3200" b="1" u="sng" dirty="0" err="1">
                <a:solidFill>
                  <a:srgbClr val="C0000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+mn-ea"/>
                <a:sym typeface="+mn-lt"/>
              </a:rPr>
              <a:t>Tính</a:t>
            </a:r>
            <a:r>
              <a:rPr lang="en-US" altLang="zh-CN" sz="3200" b="1" u="sng" dirty="0">
                <a:solidFill>
                  <a:srgbClr val="C0000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3200" b="1" u="sng" dirty="0" err="1">
                <a:solidFill>
                  <a:srgbClr val="C0000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+mn-ea"/>
                <a:sym typeface="+mn-lt"/>
              </a:rPr>
              <a:t>chất</a:t>
            </a:r>
            <a:r>
              <a:rPr lang="en-US" altLang="zh-CN" sz="3200" b="1" u="sng" dirty="0">
                <a:solidFill>
                  <a:srgbClr val="C0000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+mn-ea"/>
                <a:sym typeface="+mn-lt"/>
              </a:rPr>
              <a:t> chia </a:t>
            </a:r>
            <a:r>
              <a:rPr lang="en-US" altLang="zh-CN" sz="3200" b="1" u="sng" dirty="0" err="1">
                <a:solidFill>
                  <a:srgbClr val="C0000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+mn-ea"/>
                <a:sym typeface="+mn-lt"/>
              </a:rPr>
              <a:t>hết</a:t>
            </a:r>
            <a:r>
              <a:rPr lang="en-US" altLang="zh-CN" sz="3200" b="1" u="sng" dirty="0">
                <a:solidFill>
                  <a:srgbClr val="C0000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+mn-ea"/>
                <a:sym typeface="+mn-lt"/>
              </a:rPr>
              <a:t>. </a:t>
            </a:r>
            <a:r>
              <a:rPr lang="en-US" altLang="zh-CN" sz="3200" b="1" u="sng" dirty="0" err="1">
                <a:solidFill>
                  <a:srgbClr val="C0000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+mn-ea"/>
                <a:sym typeface="+mn-lt"/>
              </a:rPr>
              <a:t>Dấu</a:t>
            </a:r>
            <a:r>
              <a:rPr lang="en-US" altLang="zh-CN" sz="3200" b="1" u="sng" dirty="0">
                <a:solidFill>
                  <a:srgbClr val="C0000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3200" b="1" u="sng" dirty="0" err="1">
                <a:solidFill>
                  <a:srgbClr val="C0000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+mn-ea"/>
                <a:sym typeface="+mn-lt"/>
              </a:rPr>
              <a:t>hiệu</a:t>
            </a:r>
            <a:r>
              <a:rPr lang="en-US" altLang="zh-CN" sz="3200" b="1" u="sng" dirty="0">
                <a:solidFill>
                  <a:srgbClr val="C0000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+mn-ea"/>
                <a:sym typeface="+mn-lt"/>
              </a:rPr>
              <a:t> chia </a:t>
            </a:r>
            <a:r>
              <a:rPr lang="en-US" altLang="zh-CN" sz="3200" b="1" u="sng" dirty="0" err="1">
                <a:solidFill>
                  <a:srgbClr val="C0000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+mn-ea"/>
                <a:sym typeface="+mn-lt"/>
              </a:rPr>
              <a:t>hết</a:t>
            </a:r>
            <a:endParaRPr kumimoji="0" lang="zh-CN" altLang="en-US" sz="32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36" name="图片 9">
            <a:extLst>
              <a:ext uri="{FF2B5EF4-FFF2-40B4-BE49-F238E27FC236}">
                <a16:creationId xmlns:a16="http://schemas.microsoft.com/office/drawing/2014/main" id="{0AC8D3D0-ECE2-4311-9757-3CC3D4053E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5607">
            <a:off x="10071663" y="5554758"/>
            <a:ext cx="1461708" cy="103058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19125" y="1833730"/>
            <a:ext cx="10844572" cy="5642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kumimoji="0" lang="en-US" altLang="zh-CN" sz="2800" b="1" i="0" u="sng" strike="noStrike" kern="120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2</a:t>
            </a:r>
            <a:r>
              <a:rPr kumimoji="0" lang="en-US" altLang="zh-CN" sz="2800" b="1" i="0" strike="noStrike" kern="120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: </a:t>
            </a:r>
            <a:r>
              <a:rPr kumimoji="0" lang="en-US" altLang="zh-CN" sz="2800" b="1" i="0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Tìm</a:t>
            </a:r>
            <a:r>
              <a:rPr kumimoji="0" lang="en-US" altLang="zh-CN" sz="2800" b="1" i="0" strike="noStrike" kern="120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chữ</a:t>
            </a:r>
            <a:r>
              <a:rPr kumimoji="0" lang="en-US" altLang="zh-CN" sz="2800" b="1" i="0" strike="noStrike" kern="120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số</a:t>
            </a:r>
            <a:r>
              <a:rPr kumimoji="0" lang="en-US" altLang="zh-CN" sz="2800" b="1" i="0" strike="noStrike" kern="120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1" strike="noStrike" kern="120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x, y </a:t>
            </a:r>
            <a:r>
              <a:rPr kumimoji="0" lang="en-US" altLang="zh-CN" sz="2800" b="1" strike="noStrike" kern="120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2800" b="1" strike="noStrike" kern="120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số</a:t>
            </a:r>
            <a:r>
              <a:rPr kumimoji="0" lang="en-US" altLang="zh-CN" sz="2800" b="1" strike="noStrike" kern="120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           chia </a:t>
            </a:r>
            <a:r>
              <a:rPr kumimoji="0" lang="en-US" altLang="zh-CN" sz="2800" b="1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hết</a:t>
            </a:r>
            <a:r>
              <a:rPr kumimoji="0" lang="en-US" altLang="zh-CN" sz="2800" b="1" strike="noStrike" kern="120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cho</a:t>
            </a:r>
            <a:r>
              <a:rPr kumimoji="0" lang="en-US" altLang="zh-CN" sz="2800" b="1" strike="noStrike" kern="120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cả</a:t>
            </a:r>
            <a:r>
              <a:rPr kumimoji="0" lang="en-US" altLang="zh-CN" sz="2800" b="1" strike="noStrike" kern="120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2; 3; 5 </a:t>
            </a:r>
            <a:r>
              <a:rPr kumimoji="0" lang="en-US" altLang="zh-CN" sz="2800" b="1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2800" b="1" strike="noStrike" kern="120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9.</a:t>
            </a:r>
            <a:r>
              <a:rPr kumimoji="0" lang="en-US" altLang="zh-CN" sz="2800" b="1" i="0" strike="noStrike" kern="120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kumimoji="0" lang="en-US" altLang="zh-CN" sz="2800" b="0" i="0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05005" y="4417307"/>
            <a:ext cx="4708533" cy="6317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Ta </a:t>
            </a:r>
            <a:r>
              <a:rPr lang="en-US" altLang="zh-CN" sz="3200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có</a:t>
            </a:r>
            <a:r>
              <a:rPr lang="en-US" altLang="zh-CN" sz="32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: 5 +1 + </a:t>
            </a:r>
            <a:r>
              <a:rPr lang="en-US" altLang="zh-CN" sz="3200" i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x + </a:t>
            </a:r>
            <a:r>
              <a:rPr lang="en-US" altLang="zh-CN" sz="32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0 = 6 + </a:t>
            </a:r>
            <a:r>
              <a:rPr lang="en-US" altLang="zh-CN" sz="3200" i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x</a:t>
            </a: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C2BCF828-68E7-4B85-B597-B1DE97878C3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1754796"/>
              </p:ext>
            </p:extLst>
          </p:nvPr>
        </p:nvGraphicFramePr>
        <p:xfrm>
          <a:off x="5597603" y="1816712"/>
          <a:ext cx="1650176" cy="6192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18" name="Equation" r:id="rId5" imgW="736560" imgH="279360" progId="Equation.DSMT4">
                  <p:embed/>
                </p:oleObj>
              </mc:Choice>
              <mc:Fallback>
                <p:oleObj name="Equation" r:id="rId5" imgW="736560" imgH="279360" progId="Equation.DSMT4">
                  <p:embed/>
                  <p:pic>
                    <p:nvPicPr>
                      <p:cNvPr id="0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97603" y="1816712"/>
                        <a:ext cx="1650176" cy="61926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3DAAF0A7-8127-43BA-B02F-ECD9A84778FB}"/>
              </a:ext>
            </a:extLst>
          </p:cNvPr>
          <p:cNvSpPr/>
          <p:nvPr/>
        </p:nvSpPr>
        <p:spPr>
          <a:xfrm>
            <a:off x="2405005" y="2987075"/>
            <a:ext cx="6096000" cy="122264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1219170">
              <a:lnSpc>
                <a:spcPct val="120000"/>
              </a:lnSpc>
              <a:defRPr/>
            </a:pPr>
            <a:r>
              <a:rPr lang="en-US" altLang="zh-CN" sz="3200" dirty="0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Vì</a:t>
            </a:r>
            <a:r>
              <a:rPr lang="en-US" altLang="zh-CN" sz="3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                     =&gt; </a:t>
            </a:r>
            <a:r>
              <a:rPr lang="en-US" altLang="zh-CN" sz="3200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y</a:t>
            </a:r>
            <a:r>
              <a:rPr lang="en-US" altLang="zh-CN" sz="3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= 0.</a:t>
            </a:r>
          </a:p>
          <a:p>
            <a:pPr lvl="0" defTabSz="1219170">
              <a:lnSpc>
                <a:spcPct val="120000"/>
              </a:lnSpc>
              <a:defRPr/>
            </a:pPr>
            <a:r>
              <a:rPr lang="en-US" altLang="zh-CN" sz="3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Ta đ</a:t>
            </a:r>
            <a:r>
              <a:rPr lang="vi-VN" altLang="zh-CN" sz="3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ư</a:t>
            </a:r>
            <a:r>
              <a:rPr lang="en-US" altLang="zh-CN" sz="3200" dirty="0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ợc</a:t>
            </a:r>
            <a:r>
              <a:rPr lang="en-US" altLang="zh-CN" sz="3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số</a:t>
            </a:r>
            <a:r>
              <a:rPr lang="en-US" altLang="zh-CN" sz="3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: </a:t>
            </a: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2E08E272-E6D4-4447-8C3B-AC9F133631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6853494"/>
              </p:ext>
            </p:extLst>
          </p:nvPr>
        </p:nvGraphicFramePr>
        <p:xfrm>
          <a:off x="3217396" y="3046390"/>
          <a:ext cx="2560257" cy="6192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19" name="Equation" r:id="rId7" imgW="1143000" imgH="279360" progId="Equation.DSMT4">
                  <p:embed/>
                </p:oleObj>
              </mc:Choice>
              <mc:Fallback>
                <p:oleObj name="Equation" r:id="rId7" imgW="1143000" imgH="27936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C2BCF828-68E7-4B85-B597-B1DE97878C3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7396" y="3046390"/>
                        <a:ext cx="2560257" cy="61929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BB9F4070-2B6D-4EA7-B549-8139018046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0413860"/>
              </p:ext>
            </p:extLst>
          </p:nvPr>
        </p:nvGraphicFramePr>
        <p:xfrm>
          <a:off x="4572546" y="3620633"/>
          <a:ext cx="880459" cy="5342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20" name="Equation" r:id="rId9" imgW="393480" imgH="241200" progId="Equation.DSMT4">
                  <p:embed/>
                </p:oleObj>
              </mc:Choice>
              <mc:Fallback>
                <p:oleObj name="Equation" r:id="rId9" imgW="393480" imgH="24120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2E08E272-E6D4-4447-8C3B-AC9F1336312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546" y="3620633"/>
                        <a:ext cx="880459" cy="53421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499C3489-A3B3-4A3B-A937-FB42F0C554B8}"/>
              </a:ext>
            </a:extLst>
          </p:cNvPr>
          <p:cNvSpPr/>
          <p:nvPr/>
        </p:nvSpPr>
        <p:spPr>
          <a:xfrm>
            <a:off x="2405005" y="5002531"/>
            <a:ext cx="6096000" cy="122264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1219170">
              <a:lnSpc>
                <a:spcPct val="120000"/>
              </a:lnSpc>
              <a:defRPr/>
            </a:pPr>
            <a:r>
              <a:rPr lang="en-US" altLang="zh-CN" sz="3200" dirty="0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Vì</a:t>
            </a:r>
            <a:r>
              <a:rPr lang="en-US" altLang="zh-CN" sz="3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             =&gt; </a:t>
            </a:r>
            <a:r>
              <a:rPr lang="en-US" altLang="zh-CN" sz="3200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x</a:t>
            </a:r>
            <a:r>
              <a:rPr lang="en-US" altLang="zh-CN" sz="3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= 3.</a:t>
            </a:r>
          </a:p>
          <a:p>
            <a:pPr lvl="0" defTabSz="1219170">
              <a:lnSpc>
                <a:spcPct val="120000"/>
              </a:lnSpc>
              <a:defRPr/>
            </a:pPr>
            <a:r>
              <a:rPr lang="en-US" altLang="zh-CN" sz="3200" dirty="0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Vậy</a:t>
            </a:r>
            <a:r>
              <a:rPr lang="en-US" altLang="zh-CN" sz="3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x = </a:t>
            </a:r>
            <a:r>
              <a:rPr lang="en-US" altLang="zh-CN" sz="3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3; </a:t>
            </a:r>
            <a:r>
              <a:rPr lang="en-US" altLang="zh-CN" sz="3200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y</a:t>
            </a:r>
            <a:r>
              <a:rPr lang="en-US" altLang="zh-CN" sz="3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= 0. </a:t>
            </a: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B4F8EF52-2A6A-41E5-87E0-7162A50AD08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1161658"/>
              </p:ext>
            </p:extLst>
          </p:nvPr>
        </p:nvGraphicFramePr>
        <p:xfrm>
          <a:off x="3280854" y="5063491"/>
          <a:ext cx="1760919" cy="5896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21" name="Equation" r:id="rId11" imgW="787320" imgH="266400" progId="Equation.DSMT4">
                  <p:embed/>
                </p:oleObj>
              </mc:Choice>
              <mc:Fallback>
                <p:oleObj name="Equation" r:id="rId11" imgW="787320" imgH="26640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BB9F4070-2B6D-4EA7-B549-81390180464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0854" y="5063491"/>
                        <a:ext cx="1760919" cy="58961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2700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8" grpId="0"/>
      <p:bldP spid="10" grpId="0"/>
      <p:bldP spid="3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71CFA45-C64B-46C2-A09A-121F43351066}"/>
              </a:ext>
            </a:extLst>
          </p:cNvPr>
          <p:cNvSpPr/>
          <p:nvPr/>
        </p:nvSpPr>
        <p:spPr>
          <a:xfrm>
            <a:off x="1220417" y="1025224"/>
            <a:ext cx="9437423" cy="1081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19170">
              <a:lnSpc>
                <a:spcPct val="120000"/>
              </a:lnSpc>
              <a:defRPr/>
            </a:pPr>
            <a:r>
              <a:rPr lang="en-US" altLang="zh-CN" sz="2800" b="1" u="sng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Bài 3</a:t>
            </a:r>
            <a:r>
              <a:rPr lang="en-US" altLang="zh-CN" sz="2800" b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: </a:t>
            </a:r>
            <a:r>
              <a:rPr lang="en-US" altLang="zh-CN" sz="28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Gọi</a:t>
            </a:r>
            <a:r>
              <a:rPr lang="en-US" altLang="zh-CN" sz="2800" b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</a:t>
            </a:r>
            <a:r>
              <a:rPr lang="en-US" altLang="zh-CN" sz="2800" b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là</a:t>
            </a:r>
            <a:r>
              <a:rPr lang="en-US" altLang="zh-CN" sz="2800" b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tập</a:t>
            </a:r>
            <a:r>
              <a:rPr lang="en-US" altLang="zh-CN" sz="2800" b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hợp</a:t>
            </a:r>
            <a:r>
              <a:rPr lang="en-US" altLang="zh-CN" sz="2800" b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2800" b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số</a:t>
            </a:r>
            <a:r>
              <a:rPr lang="en-US" altLang="zh-CN" sz="2800" b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nguyên</a:t>
            </a:r>
            <a:r>
              <a:rPr lang="en-US" altLang="zh-CN" sz="2800" b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tố</a:t>
            </a:r>
            <a:r>
              <a:rPr lang="en-US" altLang="zh-CN" sz="2800" b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</a:t>
            </a:r>
          </a:p>
          <a:p>
            <a:pPr lvl="0" defTabSz="1219170">
              <a:lnSpc>
                <a:spcPct val="120000"/>
              </a:lnSpc>
              <a:defRPr/>
            </a:pPr>
            <a:r>
              <a:rPr lang="en-US" altLang="zh-CN" sz="2800" b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</a:t>
            </a:r>
            <a:r>
              <a:rPr lang="en-US" altLang="zh-CN" sz="28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Chọn</a:t>
            </a:r>
            <a:r>
              <a:rPr lang="en-US" altLang="zh-CN" sz="2800" b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kí</a:t>
            </a:r>
            <a:r>
              <a:rPr lang="en-US" altLang="zh-CN" sz="2800" b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hiệu</a:t>
            </a:r>
            <a:r>
              <a:rPr lang="en-US" altLang="zh-CN" sz="2800" b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</a:t>
            </a:r>
            <a:r>
              <a:rPr lang="en-US" altLang="zh-CN" sz="28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điền</a:t>
            </a:r>
            <a:r>
              <a:rPr lang="en-US" altLang="zh-CN" sz="2800" b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vào</a:t>
            </a:r>
            <a:r>
              <a:rPr lang="en-US" altLang="zh-CN" sz="2800" b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ô </a:t>
            </a:r>
            <a:r>
              <a:rPr lang="en-US" altLang="zh-CN" sz="28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trống</a:t>
            </a:r>
            <a:r>
              <a:rPr lang="en-US" altLang="zh-CN" sz="2800" b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cho</a:t>
            </a:r>
            <a:r>
              <a:rPr lang="en-US" altLang="zh-CN" sz="2800" b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thích</a:t>
            </a:r>
            <a:r>
              <a:rPr lang="en-US" altLang="zh-CN" sz="2800" b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hợp</a:t>
            </a:r>
            <a:r>
              <a:rPr lang="en-US" altLang="zh-CN" sz="2800" b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</a:t>
            </a:r>
            <a:endParaRPr lang="en-US" altLang="zh-CN" sz="2800" dirty="0">
              <a:solidFill>
                <a:srgbClr val="000000">
                  <a:lumMod val="75000"/>
                  <a:lumOff val="25000"/>
                </a:srgbClr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39BEA8E5-DDDB-4600-96B9-A599C30D834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5153014"/>
              </p:ext>
            </p:extLst>
          </p:nvPr>
        </p:nvGraphicFramePr>
        <p:xfrm>
          <a:off x="4320344" y="1651273"/>
          <a:ext cx="676746" cy="4353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04" name="Equation" r:id="rId4" imgW="355320" imgH="228600" progId="Equation.DSMT4">
                  <p:embed/>
                </p:oleObj>
              </mc:Choice>
              <mc:Fallback>
                <p:oleObj name="Equation" r:id="rId4" imgW="355320" imgH="228600" progId="Equation.DSMT4">
                  <p:embed/>
                  <p:pic>
                    <p:nvPicPr>
                      <p:cNvPr id="22" name="Object 2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20344" y="1651273"/>
                        <a:ext cx="676746" cy="4353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EAB477E8-7903-4769-964D-1168711A685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3894340"/>
              </p:ext>
            </p:extLst>
          </p:nvPr>
        </p:nvGraphicFramePr>
        <p:xfrm>
          <a:off x="1748238" y="2502392"/>
          <a:ext cx="1927013" cy="5124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05" name="Equation" r:id="rId6" imgW="1002960" imgH="266400" progId="Equation.DSMT4">
                  <p:embed/>
                </p:oleObj>
              </mc:Choice>
              <mc:Fallback>
                <p:oleObj name="Equation" r:id="rId6" imgW="1002960" imgH="266400" progId="Equation.DSMT4">
                  <p:embed/>
                  <p:pic>
                    <p:nvPicPr>
                      <p:cNvPr id="23" name="Object 22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748238" y="2502392"/>
                        <a:ext cx="1927013" cy="5124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id="{4F2049E0-AC68-4032-BDD7-98BD09B6A09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7644094"/>
              </p:ext>
            </p:extLst>
          </p:nvPr>
        </p:nvGraphicFramePr>
        <p:xfrm>
          <a:off x="4998944" y="2502391"/>
          <a:ext cx="1927013" cy="5124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06" name="Equation" r:id="rId8" imgW="1002960" imgH="266400" progId="Equation.DSMT4">
                  <p:embed/>
                </p:oleObj>
              </mc:Choice>
              <mc:Fallback>
                <p:oleObj name="Equation" r:id="rId8" imgW="1002960" imgH="266400" progId="Equation.DSMT4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EAB477E8-7903-4769-964D-1168711A68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998944" y="2502391"/>
                        <a:ext cx="1927013" cy="5124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02FCD133-F2FA-401F-9EC5-23A9869F98B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9508948"/>
              </p:ext>
            </p:extLst>
          </p:nvPr>
        </p:nvGraphicFramePr>
        <p:xfrm>
          <a:off x="8168274" y="2502038"/>
          <a:ext cx="2121791" cy="5124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07" name="Equation" r:id="rId10" imgW="1104840" imgH="266400" progId="Equation.DSMT4">
                  <p:embed/>
                </p:oleObj>
              </mc:Choice>
              <mc:Fallback>
                <p:oleObj name="Equation" r:id="rId10" imgW="1104840" imgH="266400" progId="Equation.DSMT4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EAB477E8-7903-4769-964D-1168711A68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168274" y="2502038"/>
                        <a:ext cx="2121791" cy="5124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B5EFFAA3-C911-4874-9EA6-082CEF9A148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7527833"/>
              </p:ext>
            </p:extLst>
          </p:nvPr>
        </p:nvGraphicFramePr>
        <p:xfrm>
          <a:off x="1757949" y="3281500"/>
          <a:ext cx="1597025" cy="430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08" name="Equation" r:id="rId12" imgW="990360" imgH="266400" progId="Equation.DSMT4">
                  <p:embed/>
                </p:oleObj>
              </mc:Choice>
              <mc:Fallback>
                <p:oleObj name="Equation" r:id="rId12" imgW="990360" imgH="266400" progId="Equation.DSMT4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EAB477E8-7903-4769-964D-1168711A68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757949" y="3281500"/>
                        <a:ext cx="1597025" cy="430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941DC00C-0989-47A5-822D-CABF05DDE772}"/>
              </a:ext>
            </a:extLst>
          </p:cNvPr>
          <p:cNvSpPr/>
          <p:nvPr/>
        </p:nvSpPr>
        <p:spPr>
          <a:xfrm>
            <a:off x="3396028" y="3214846"/>
            <a:ext cx="2623132" cy="496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19170">
              <a:lnSpc>
                <a:spcPct val="120000"/>
              </a:lnSpc>
              <a:defRPr/>
            </a:pPr>
            <a:r>
              <a:rPr lang="en-US" altLang="zh-CN" sz="2400" dirty="0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với</a:t>
            </a:r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 = </a:t>
            </a:r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3.5.7 + 20</a:t>
            </a:r>
          </a:p>
        </p:txBody>
      </p:sp>
      <p:pic>
        <p:nvPicPr>
          <p:cNvPr id="8" name="Picture 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985AC01-B5FA-43AD-860C-E7A06820BF0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155" b="89789" l="5957" r="89362">
                        <a14:foregroundMark x1="38723" y1="26408" x2="54468" y2="17254"/>
                        <a14:foregroundMark x1="32340" y1="27465" x2="48085" y2="15141"/>
                        <a14:foregroundMark x1="48085" y1="15141" x2="60000" y2="18310"/>
                        <a14:foregroundMark x1="26809" y1="11268" x2="30213" y2="9507"/>
                        <a14:foregroundMark x1="31064" y1="11620" x2="29362" y2="13380"/>
                        <a14:foregroundMark x1="29787" y1="13028" x2="30638" y2="18662"/>
                        <a14:foregroundMark x1="15745" y1="28169" x2="5957" y2="21479"/>
                        <a14:foregroundMark x1="16170" y1="28169" x2="20000" y2="37676"/>
                        <a14:foregroundMark x1="18298" y1="39085" x2="14894" y2="35915"/>
                        <a14:foregroundMark x1="73617" y1="15845" x2="77021" y2="24648"/>
                        <a14:foregroundMark x1="75319" y1="25704" x2="74043" y2="23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514" y="3214846"/>
            <a:ext cx="2232317" cy="2697779"/>
          </a:xfrm>
          <a:prstGeom prst="rect">
            <a:avLst/>
          </a:prstGeom>
        </p:spPr>
      </p:pic>
      <p:graphicFrame>
        <p:nvGraphicFramePr>
          <p:cNvPr id="30" name="Object 29">
            <a:extLst>
              <a:ext uri="{FF2B5EF4-FFF2-40B4-BE49-F238E27FC236}">
                <a16:creationId xmlns:a16="http://schemas.microsoft.com/office/drawing/2014/main" id="{4F6B5D1A-7172-4CD3-BBEB-218224D11C6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2456919"/>
              </p:ext>
            </p:extLst>
          </p:nvPr>
        </p:nvGraphicFramePr>
        <p:xfrm>
          <a:off x="6005954" y="2403598"/>
          <a:ext cx="425119" cy="4251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09" name="Equation" r:id="rId16" imgW="177480" imgH="177480" progId="Equation.DSMT4">
                  <p:embed/>
                </p:oleObj>
              </mc:Choice>
              <mc:Fallback>
                <p:oleObj name="Equation" r:id="rId16" imgW="177480" imgH="177480" progId="Equation.DSMT4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id="{39BEA8E5-DDDB-4600-96B9-A599C30D834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6005954" y="2403598"/>
                        <a:ext cx="425119" cy="4251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>
            <a:extLst>
              <a:ext uri="{FF2B5EF4-FFF2-40B4-BE49-F238E27FC236}">
                <a16:creationId xmlns:a16="http://schemas.microsoft.com/office/drawing/2014/main" id="{FC2C185D-B6A7-4EA7-BDFA-E1F3D10193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41267"/>
              </p:ext>
            </p:extLst>
          </p:nvPr>
        </p:nvGraphicFramePr>
        <p:xfrm>
          <a:off x="2727999" y="2343978"/>
          <a:ext cx="425119" cy="544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10" name="Equation" r:id="rId18" imgW="177480" imgH="228600" progId="Equation.DSMT4">
                  <p:embed/>
                </p:oleObj>
              </mc:Choice>
              <mc:Fallback>
                <p:oleObj name="Equation" r:id="rId18" imgW="177480" imgH="228600" progId="Equation.DSMT4">
                  <p:embed/>
                  <p:pic>
                    <p:nvPicPr>
                      <p:cNvPr id="30" name="Object 29">
                        <a:extLst>
                          <a:ext uri="{FF2B5EF4-FFF2-40B4-BE49-F238E27FC236}">
                            <a16:creationId xmlns:a16="http://schemas.microsoft.com/office/drawing/2014/main" id="{4F6B5D1A-7172-4CD3-BBEB-218224D11C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2727999" y="2343978"/>
                        <a:ext cx="425119" cy="5443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id="{072BE64D-0FD3-405E-B49F-77BD55DE7B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8719504"/>
              </p:ext>
            </p:extLst>
          </p:nvPr>
        </p:nvGraphicFramePr>
        <p:xfrm>
          <a:off x="9343515" y="2435470"/>
          <a:ext cx="425119" cy="4251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11" name="Equation" r:id="rId20" imgW="177480" imgH="177480" progId="Equation.DSMT4">
                  <p:embed/>
                </p:oleObj>
              </mc:Choice>
              <mc:Fallback>
                <p:oleObj name="Equation" r:id="rId20" imgW="177480" imgH="177480" progId="Equation.DSMT4">
                  <p:embed/>
                  <p:pic>
                    <p:nvPicPr>
                      <p:cNvPr id="30" name="Object 29">
                        <a:extLst>
                          <a:ext uri="{FF2B5EF4-FFF2-40B4-BE49-F238E27FC236}">
                            <a16:creationId xmlns:a16="http://schemas.microsoft.com/office/drawing/2014/main" id="{4F6B5D1A-7172-4CD3-BBEB-218224D11C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9343515" y="2435470"/>
                        <a:ext cx="425119" cy="4251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>
            <a:extLst>
              <a:ext uri="{FF2B5EF4-FFF2-40B4-BE49-F238E27FC236}">
                <a16:creationId xmlns:a16="http://schemas.microsoft.com/office/drawing/2014/main" id="{8A229261-DB00-482D-AE40-9960018215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8346459"/>
              </p:ext>
            </p:extLst>
          </p:nvPr>
        </p:nvGraphicFramePr>
        <p:xfrm>
          <a:off x="2536730" y="3049594"/>
          <a:ext cx="451790" cy="578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12" name="Equation" r:id="rId22" imgW="177480" imgH="228600" progId="Equation.DSMT4">
                  <p:embed/>
                </p:oleObj>
              </mc:Choice>
              <mc:Fallback>
                <p:oleObj name="Equation" r:id="rId22" imgW="177480" imgH="228600" progId="Equation.DSMT4">
                  <p:embed/>
                  <p:pic>
                    <p:nvPicPr>
                      <p:cNvPr id="31" name="Object 30">
                        <a:extLst>
                          <a:ext uri="{FF2B5EF4-FFF2-40B4-BE49-F238E27FC236}">
                            <a16:creationId xmlns:a16="http://schemas.microsoft.com/office/drawing/2014/main" id="{FC2C185D-B6A7-4EA7-BDFA-E1F3D10193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2536730" y="3049594"/>
                        <a:ext cx="451790" cy="578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>
            <a:extLst>
              <a:ext uri="{FF2B5EF4-FFF2-40B4-BE49-F238E27FC236}">
                <a16:creationId xmlns:a16="http://schemas.microsoft.com/office/drawing/2014/main" id="{E27A58B1-E204-43EF-A159-BB932C5041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4941702"/>
              </p:ext>
            </p:extLst>
          </p:nvPr>
        </p:nvGraphicFramePr>
        <p:xfrm>
          <a:off x="2556460" y="3923299"/>
          <a:ext cx="3767035" cy="1062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13" name="Equation" r:id="rId24" imgW="2158920" imgH="609480" progId="Equation.DSMT4">
                  <p:embed/>
                </p:oleObj>
              </mc:Choice>
              <mc:Fallback>
                <p:oleObj name="Equation" r:id="rId24" imgW="2158920" imgH="609480" progId="Equation.DSMT4">
                  <p:embed/>
                  <p:pic>
                    <p:nvPicPr>
                      <p:cNvPr id="30" name="Object 29">
                        <a:extLst>
                          <a:ext uri="{FF2B5EF4-FFF2-40B4-BE49-F238E27FC236}">
                            <a16:creationId xmlns:a16="http://schemas.microsoft.com/office/drawing/2014/main" id="{4F6B5D1A-7172-4CD3-BBEB-218224D11C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2556460" y="3923299"/>
                        <a:ext cx="3767035" cy="1062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10B28BD3-153F-4658-9B9E-C0676B66D6AC}"/>
              </a:ext>
            </a:extLst>
          </p:cNvPr>
          <p:cNvSpPr/>
          <p:nvPr/>
        </p:nvSpPr>
        <p:spPr>
          <a:xfrm>
            <a:off x="2354830" y="5097716"/>
            <a:ext cx="6331969" cy="564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19170">
              <a:lnSpc>
                <a:spcPct val="120000"/>
              </a:lnSpc>
              <a:defRPr/>
            </a:pP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Mà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 = 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3.5.7 + 20 &gt; 5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nên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là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hợp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số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39" name="Picture 38" descr="A picture containing text&#10;&#10;Description automatically generated">
            <a:extLst>
              <a:ext uri="{FF2B5EF4-FFF2-40B4-BE49-F238E27FC236}">
                <a16:creationId xmlns:a16="http://schemas.microsoft.com/office/drawing/2014/main" id="{2D656F38-5316-40DE-8C0D-DFF54D36486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469" y="3294117"/>
            <a:ext cx="2944141" cy="246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7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9">
            <a:extLst>
              <a:ext uri="{FF2B5EF4-FFF2-40B4-BE49-F238E27FC236}">
                <a16:creationId xmlns:a16="http://schemas.microsoft.com/office/drawing/2014/main" id="{0AC8D3D0-ECE2-4311-9757-3CC3D4053E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1713">
            <a:off x="3279699" y="318579"/>
            <a:ext cx="1221290" cy="86107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FE3EFF3-5A7C-494A-B8D7-967EB75EEEE6}"/>
              </a:ext>
            </a:extLst>
          </p:cNvPr>
          <p:cNvSpPr/>
          <p:nvPr/>
        </p:nvSpPr>
        <p:spPr>
          <a:xfrm>
            <a:off x="4603390" y="442425"/>
            <a:ext cx="44534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1219170">
              <a:defRPr/>
            </a:pPr>
            <a:r>
              <a:rPr lang="en-US" altLang="zh-CN" sz="3200" b="1" u="sng" dirty="0" err="1">
                <a:solidFill>
                  <a:srgbClr val="C0000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+mn-ea"/>
                <a:sym typeface="+mn-lt"/>
              </a:rPr>
              <a:t>Dạng</a:t>
            </a:r>
            <a:r>
              <a:rPr lang="en-US" altLang="zh-CN" sz="3200" b="1" u="sng" dirty="0">
                <a:solidFill>
                  <a:srgbClr val="C0000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+mn-ea"/>
                <a:sym typeface="+mn-lt"/>
              </a:rPr>
              <a:t> 3: </a:t>
            </a:r>
            <a:r>
              <a:rPr lang="en-US" altLang="zh-CN" sz="3200" b="1" u="sng" dirty="0" err="1">
                <a:solidFill>
                  <a:srgbClr val="C0000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+mn-ea"/>
                <a:sym typeface="+mn-lt"/>
              </a:rPr>
              <a:t>Bài</a:t>
            </a:r>
            <a:r>
              <a:rPr lang="en-US" altLang="zh-CN" sz="3200" b="1" u="sng" dirty="0">
                <a:solidFill>
                  <a:srgbClr val="C0000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3200" b="1" u="sng" dirty="0" err="1">
                <a:solidFill>
                  <a:srgbClr val="C0000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+mn-ea"/>
                <a:sym typeface="+mn-lt"/>
              </a:rPr>
              <a:t>toán</a:t>
            </a:r>
            <a:r>
              <a:rPr lang="en-US" altLang="zh-CN" sz="3200" b="1" u="sng" dirty="0">
                <a:solidFill>
                  <a:srgbClr val="C0000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3200" b="1" u="sng" dirty="0" err="1">
                <a:solidFill>
                  <a:srgbClr val="C0000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+mn-ea"/>
                <a:sym typeface="+mn-lt"/>
              </a:rPr>
              <a:t>thực</a:t>
            </a:r>
            <a:r>
              <a:rPr lang="en-US" altLang="zh-CN" sz="3200" b="1" u="sng" dirty="0">
                <a:solidFill>
                  <a:srgbClr val="C0000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3200" b="1" u="sng" dirty="0" err="1">
                <a:solidFill>
                  <a:srgbClr val="C0000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+mn-ea"/>
                <a:sym typeface="+mn-lt"/>
              </a:rPr>
              <a:t>tế</a:t>
            </a:r>
            <a:endParaRPr lang="zh-CN" altLang="en-US" sz="3200" b="1" u="sng" dirty="0">
              <a:solidFill>
                <a:srgbClr val="C00000"/>
              </a:solidFill>
              <a:latin typeface="Calibri Light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2A466BA-DC06-48A1-BDA0-EAA7A33844FD}"/>
              </a:ext>
            </a:extLst>
          </p:cNvPr>
          <p:cNvSpPr/>
          <p:nvPr/>
        </p:nvSpPr>
        <p:spPr>
          <a:xfrm>
            <a:off x="691206" y="1325756"/>
            <a:ext cx="11144633" cy="1081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19170">
              <a:lnSpc>
                <a:spcPct val="120000"/>
              </a:lnSpc>
              <a:defRPr/>
            </a:pPr>
            <a:r>
              <a:rPr lang="en-US" altLang="zh-CN" sz="2800" b="1" u="sng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2800" b="1" u="sng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4</a:t>
            </a:r>
            <a:r>
              <a:rPr lang="en-US" altLang="zh-CN" sz="2800" b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: </a:t>
            </a:r>
            <a:r>
              <a:rPr lang="en-US" altLang="zh-CN" sz="28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Hãy</a:t>
            </a:r>
            <a:r>
              <a:rPr lang="en-US" altLang="zh-CN" sz="2800" b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tính</a:t>
            </a:r>
            <a:r>
              <a:rPr lang="en-US" altLang="zh-CN" sz="2800" b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số</a:t>
            </a:r>
            <a:r>
              <a:rPr lang="en-US" altLang="zh-CN" sz="2800" b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tiền</a:t>
            </a:r>
            <a:r>
              <a:rPr lang="en-US" altLang="zh-CN" sz="2800" b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điện</a:t>
            </a:r>
            <a:r>
              <a:rPr lang="en-US" altLang="zh-CN" sz="2800" b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nhà</a:t>
            </a:r>
            <a:r>
              <a:rPr lang="en-US" altLang="zh-CN" sz="2800" b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ông</a:t>
            </a:r>
            <a:r>
              <a:rPr lang="en-US" altLang="zh-CN" sz="2800" b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An </a:t>
            </a:r>
            <a:r>
              <a:rPr lang="en-US" altLang="zh-CN" sz="28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phải</a:t>
            </a:r>
            <a:r>
              <a:rPr lang="en-US" altLang="zh-CN" sz="2800" b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trả</a:t>
            </a:r>
            <a:r>
              <a:rPr lang="en-US" altLang="zh-CN" sz="2800" b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cho</a:t>
            </a:r>
            <a:r>
              <a:rPr lang="en-US" altLang="zh-CN" sz="2800" b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Điện</a:t>
            </a:r>
            <a:r>
              <a:rPr lang="en-US" altLang="zh-CN" sz="2800" b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lực</a:t>
            </a:r>
            <a:r>
              <a:rPr lang="en-US" altLang="zh-CN" sz="2800" b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trong</a:t>
            </a:r>
            <a:r>
              <a:rPr lang="en-US" altLang="zh-CN" sz="2800" b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tháng</a:t>
            </a:r>
            <a:r>
              <a:rPr lang="en-US" altLang="zh-CN" sz="2800" b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10. </a:t>
            </a:r>
            <a:r>
              <a:rPr lang="en-US" altLang="zh-CN" sz="28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Biết</a:t>
            </a:r>
            <a:r>
              <a:rPr lang="en-US" altLang="zh-CN" sz="2800" b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trong</a:t>
            </a:r>
            <a:r>
              <a:rPr lang="en-US" altLang="zh-CN" sz="2800" b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tháng</a:t>
            </a:r>
            <a:r>
              <a:rPr lang="en-US" altLang="zh-CN" sz="2800" b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10 </a:t>
            </a:r>
            <a:r>
              <a:rPr lang="en-US" altLang="zh-CN" sz="28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này</a:t>
            </a:r>
            <a:r>
              <a:rPr lang="en-US" altLang="zh-CN" sz="2800" b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28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nhà</a:t>
            </a:r>
            <a:r>
              <a:rPr lang="en-US" altLang="zh-CN" sz="2800" b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ông</a:t>
            </a:r>
            <a:r>
              <a:rPr lang="en-US" altLang="zh-CN" sz="2800" b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An </a:t>
            </a:r>
            <a:r>
              <a:rPr lang="en-US" altLang="zh-CN" sz="28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đã</a:t>
            </a:r>
            <a:r>
              <a:rPr lang="en-US" altLang="zh-CN" sz="2800" b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tiêu</a:t>
            </a:r>
            <a:r>
              <a:rPr lang="en-US" altLang="zh-CN" sz="2800" b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thụ</a:t>
            </a:r>
            <a:r>
              <a:rPr lang="en-US" altLang="zh-CN" sz="2800" b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hết</a:t>
            </a:r>
            <a:r>
              <a:rPr lang="en-US" altLang="zh-CN" sz="2800" b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514 kWh.</a:t>
            </a:r>
            <a:endParaRPr lang="en-US" altLang="zh-CN" sz="2800" dirty="0">
              <a:solidFill>
                <a:srgbClr val="000000">
                  <a:lumMod val="75000"/>
                  <a:lumOff val="25000"/>
                </a:srgbClr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22" name="Table 22">
            <a:extLst>
              <a:ext uri="{FF2B5EF4-FFF2-40B4-BE49-F238E27FC236}">
                <a16:creationId xmlns:a16="http://schemas.microsoft.com/office/drawing/2014/main" id="{A610BEFC-F4DE-4F96-9EF0-FAC069DCE7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6419685"/>
              </p:ext>
            </p:extLst>
          </p:nvPr>
        </p:nvGraphicFramePr>
        <p:xfrm>
          <a:off x="2205114" y="2725630"/>
          <a:ext cx="8128000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18459">
                  <a:extLst>
                    <a:ext uri="{9D8B030D-6E8A-4147-A177-3AD203B41FA5}">
                      <a16:colId xmlns:a16="http://schemas.microsoft.com/office/drawing/2014/main" val="2200700901"/>
                    </a:ext>
                  </a:extLst>
                </a:gridCol>
                <a:gridCol w="2609541">
                  <a:extLst>
                    <a:ext uri="{9D8B030D-6E8A-4147-A177-3AD203B41FA5}">
                      <a16:colId xmlns:a16="http://schemas.microsoft.com/office/drawing/2014/main" val="24453325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(kWh)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/kWh)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26733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2" algn="l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Bậc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1: Cho kWh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 – 50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37159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91440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Bậc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2: Cho kWh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51 – 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0893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91440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Bậc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3: Cho kWh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101 – 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20206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91440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Bậc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4: Cho kWh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201 – 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54280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91440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Bậc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5: Cho kWh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301 – 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18870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91440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Bậc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6: Cho kWh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401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trở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2290198"/>
                  </a:ext>
                </a:extLst>
              </a:tr>
            </a:tbl>
          </a:graphicData>
        </a:graphic>
      </p:graphicFrame>
      <p:pic>
        <p:nvPicPr>
          <p:cNvPr id="27" name="Picture 26">
            <a:extLst>
              <a:ext uri="{FF2B5EF4-FFF2-40B4-BE49-F238E27FC236}">
                <a16:creationId xmlns:a16="http://schemas.microsoft.com/office/drawing/2014/main" id="{0A6E777D-0464-48ED-8B2E-4E75BE28FF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66" y="4375636"/>
            <a:ext cx="2053484" cy="2053484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10730F4-7230-4BED-9DD5-C2CA110A0E9C}"/>
              </a:ext>
            </a:extLst>
          </p:cNvPr>
          <p:cNvSpPr/>
          <p:nvPr/>
        </p:nvSpPr>
        <p:spPr>
          <a:xfrm>
            <a:off x="5557520" y="3972560"/>
            <a:ext cx="1270000" cy="5361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493ED88-66AA-4464-8D85-CD63F2AB87AE}"/>
              </a:ext>
            </a:extLst>
          </p:cNvPr>
          <p:cNvSpPr/>
          <p:nvPr/>
        </p:nvSpPr>
        <p:spPr>
          <a:xfrm>
            <a:off x="5603634" y="4416276"/>
            <a:ext cx="1345806" cy="53615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10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9">
            <a:extLst>
              <a:ext uri="{FF2B5EF4-FFF2-40B4-BE49-F238E27FC236}">
                <a16:creationId xmlns:a16="http://schemas.microsoft.com/office/drawing/2014/main" id="{0AC8D3D0-ECE2-4311-9757-3CC3D4053E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1713">
            <a:off x="4851621" y="141591"/>
            <a:ext cx="1041092" cy="73402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2A466BA-DC06-48A1-BDA0-EAA7A33844FD}"/>
              </a:ext>
            </a:extLst>
          </p:cNvPr>
          <p:cNvSpPr/>
          <p:nvPr/>
        </p:nvSpPr>
        <p:spPr>
          <a:xfrm>
            <a:off x="1760737" y="837997"/>
            <a:ext cx="9549415" cy="3021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19170">
              <a:lnSpc>
                <a:spcPct val="150000"/>
              </a:lnSpc>
              <a:defRPr/>
            </a:pPr>
            <a:r>
              <a:rPr lang="en-US" altLang="zh-CN" sz="26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Giá</a:t>
            </a:r>
            <a:r>
              <a:rPr lang="en-US" altLang="zh-CN" sz="2600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tiền</a:t>
            </a:r>
            <a:r>
              <a:rPr lang="en-US" altLang="zh-CN" sz="2600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điện</a:t>
            </a:r>
            <a:r>
              <a:rPr lang="en-US" altLang="zh-CN" sz="2600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50</a:t>
            </a:r>
            <a:r>
              <a:rPr lang="en-US" altLang="zh-CN" sz="2600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kWh </a:t>
            </a:r>
            <a:r>
              <a:rPr lang="en-US" altLang="zh-CN" sz="26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bậc</a:t>
            </a:r>
            <a:r>
              <a:rPr lang="en-US" altLang="zh-CN" sz="2600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1 </a:t>
            </a:r>
            <a:r>
              <a:rPr lang="en-US" altLang="zh-CN" sz="26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là</a:t>
            </a:r>
            <a:r>
              <a:rPr lang="en-US" altLang="zh-CN" sz="2600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: 1480 . 50 = 74 000 (</a:t>
            </a:r>
            <a:r>
              <a:rPr lang="en-US" altLang="zh-CN" sz="26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đồng</a:t>
            </a:r>
            <a:r>
              <a:rPr lang="en-US" altLang="zh-CN" sz="2600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)</a:t>
            </a:r>
          </a:p>
          <a:p>
            <a:pPr lvl="0" defTabSz="1219170">
              <a:lnSpc>
                <a:spcPct val="150000"/>
              </a:lnSpc>
              <a:defRPr/>
            </a:pPr>
            <a:r>
              <a:rPr lang="en-US" altLang="zh-CN" sz="26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Giá</a:t>
            </a:r>
            <a:r>
              <a:rPr lang="en-US" altLang="zh-CN" sz="2600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tiền</a:t>
            </a:r>
            <a:r>
              <a:rPr lang="en-US" altLang="zh-CN" sz="2600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điện</a:t>
            </a:r>
            <a:r>
              <a:rPr lang="en-US" altLang="zh-CN" sz="2600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50</a:t>
            </a:r>
            <a:r>
              <a:rPr lang="en-US" altLang="zh-CN" sz="2600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kWh </a:t>
            </a:r>
            <a:r>
              <a:rPr lang="en-US" altLang="zh-CN" sz="26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bậc</a:t>
            </a:r>
            <a:r>
              <a:rPr lang="en-US" altLang="zh-CN" sz="2600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2 </a:t>
            </a:r>
            <a:r>
              <a:rPr lang="en-US" altLang="zh-CN" sz="26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là</a:t>
            </a:r>
            <a:r>
              <a:rPr lang="en-US" altLang="zh-CN" sz="2600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: 1533 . 50 = 76 650 (</a:t>
            </a:r>
            <a:r>
              <a:rPr lang="en-US" altLang="zh-CN" sz="26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đồng</a:t>
            </a:r>
            <a:r>
              <a:rPr lang="en-US" altLang="zh-CN" sz="2600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)</a:t>
            </a:r>
          </a:p>
          <a:p>
            <a:pPr lvl="0" defTabSz="1219170">
              <a:lnSpc>
                <a:spcPct val="150000"/>
              </a:lnSpc>
              <a:defRPr/>
            </a:pPr>
            <a:r>
              <a:rPr lang="en-US" altLang="zh-CN" sz="26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Giá</a:t>
            </a:r>
            <a:r>
              <a:rPr lang="en-US" altLang="zh-CN" sz="2600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tiền</a:t>
            </a:r>
            <a:r>
              <a:rPr lang="en-US" altLang="zh-CN" sz="2600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điện</a:t>
            </a:r>
            <a:r>
              <a:rPr lang="en-US" altLang="zh-CN" sz="2600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dirty="0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100</a:t>
            </a:r>
            <a:r>
              <a:rPr lang="en-US" altLang="zh-CN" sz="2600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kWh </a:t>
            </a:r>
            <a:r>
              <a:rPr lang="en-US" altLang="zh-CN" sz="26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bậc</a:t>
            </a:r>
            <a:r>
              <a:rPr lang="en-US" altLang="zh-CN" sz="2600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3 </a:t>
            </a:r>
            <a:r>
              <a:rPr lang="en-US" altLang="zh-CN" sz="26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là</a:t>
            </a:r>
            <a:r>
              <a:rPr lang="en-US" altLang="zh-CN" sz="2600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: 1780 . 100 = 178 000 (</a:t>
            </a:r>
            <a:r>
              <a:rPr lang="en-US" altLang="zh-CN" sz="26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đồng</a:t>
            </a:r>
            <a:r>
              <a:rPr lang="en-US" altLang="zh-CN" sz="2600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)</a:t>
            </a:r>
          </a:p>
          <a:p>
            <a:pPr lvl="0" defTabSz="1219170">
              <a:lnSpc>
                <a:spcPct val="150000"/>
              </a:lnSpc>
              <a:defRPr/>
            </a:pPr>
            <a:r>
              <a:rPr lang="en-US" altLang="zh-CN" sz="26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Giá</a:t>
            </a:r>
            <a:r>
              <a:rPr lang="en-US" altLang="zh-CN" sz="2600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tiền</a:t>
            </a:r>
            <a:r>
              <a:rPr lang="en-US" altLang="zh-CN" sz="2600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điện</a:t>
            </a:r>
            <a:r>
              <a:rPr lang="en-US" altLang="zh-CN" sz="2600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dirty="0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100</a:t>
            </a:r>
            <a:r>
              <a:rPr lang="en-US" altLang="zh-CN" sz="2600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kWh </a:t>
            </a:r>
            <a:r>
              <a:rPr lang="en-US" altLang="zh-CN" sz="26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bậc</a:t>
            </a:r>
            <a:r>
              <a:rPr lang="en-US" altLang="zh-CN" sz="2600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4 </a:t>
            </a:r>
            <a:r>
              <a:rPr lang="en-US" altLang="zh-CN" sz="26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là</a:t>
            </a:r>
            <a:r>
              <a:rPr lang="en-US" altLang="zh-CN" sz="2600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: 2242 . 100 = 224 200 (</a:t>
            </a:r>
            <a:r>
              <a:rPr lang="en-US" altLang="zh-CN" sz="26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đồng</a:t>
            </a:r>
            <a:r>
              <a:rPr lang="en-US" altLang="zh-CN" sz="2600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)</a:t>
            </a:r>
          </a:p>
          <a:p>
            <a:pPr lvl="0" defTabSz="1219170">
              <a:lnSpc>
                <a:spcPct val="150000"/>
              </a:lnSpc>
              <a:defRPr/>
            </a:pPr>
            <a:r>
              <a:rPr lang="en-US" altLang="zh-CN" sz="26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Giá</a:t>
            </a:r>
            <a:r>
              <a:rPr lang="en-US" altLang="zh-CN" sz="2600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tiền</a:t>
            </a:r>
            <a:r>
              <a:rPr lang="en-US" altLang="zh-CN" sz="2600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điện</a:t>
            </a:r>
            <a:r>
              <a:rPr lang="en-US" altLang="zh-CN" sz="2600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dirty="0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100</a:t>
            </a:r>
            <a:r>
              <a:rPr lang="en-US" altLang="zh-CN" sz="2600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kWh </a:t>
            </a:r>
            <a:r>
              <a:rPr lang="en-US" altLang="zh-CN" sz="26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bậc</a:t>
            </a:r>
            <a:r>
              <a:rPr lang="en-US" altLang="zh-CN" sz="2600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5 </a:t>
            </a:r>
            <a:r>
              <a:rPr lang="en-US" altLang="zh-CN" sz="26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là</a:t>
            </a:r>
            <a:r>
              <a:rPr lang="en-US" altLang="zh-CN" sz="2600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: 2530 . 100 = 253 000 (</a:t>
            </a:r>
            <a:r>
              <a:rPr lang="en-US" altLang="zh-CN" sz="26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đồng</a:t>
            </a:r>
            <a:r>
              <a:rPr lang="en-US" altLang="zh-CN" sz="2600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DF0209F-F4C9-434D-8F55-17F9D8CF96FF}"/>
              </a:ext>
            </a:extLst>
          </p:cNvPr>
          <p:cNvSpPr/>
          <p:nvPr/>
        </p:nvSpPr>
        <p:spPr>
          <a:xfrm>
            <a:off x="1760736" y="3859273"/>
            <a:ext cx="9549415" cy="1220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19170">
              <a:lnSpc>
                <a:spcPct val="150000"/>
              </a:lnSpc>
              <a:defRPr/>
            </a:pPr>
            <a:r>
              <a:rPr lang="en-US" altLang="zh-CN" sz="2600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Ở </a:t>
            </a:r>
            <a:r>
              <a:rPr lang="en-US" altLang="zh-CN" sz="2600" dirty="0" err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bậc</a:t>
            </a:r>
            <a:r>
              <a:rPr lang="en-US" altLang="zh-CN" sz="2600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6, </a:t>
            </a:r>
            <a:r>
              <a:rPr lang="en-US" altLang="zh-CN" sz="2600" dirty="0" err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nhà</a:t>
            </a:r>
            <a:r>
              <a:rPr lang="en-US" altLang="zh-CN" sz="2600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dirty="0" err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ông</a:t>
            </a:r>
            <a:r>
              <a:rPr lang="en-US" altLang="zh-CN" sz="2600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An </a:t>
            </a:r>
            <a:r>
              <a:rPr lang="en-US" altLang="zh-CN" sz="2600" dirty="0" err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tiêu</a:t>
            </a:r>
            <a:r>
              <a:rPr lang="en-US" altLang="zh-CN" sz="2600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dirty="0" err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thụ</a:t>
            </a:r>
            <a:r>
              <a:rPr lang="en-US" altLang="zh-CN" sz="2600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dirty="0" err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số</a:t>
            </a:r>
            <a:r>
              <a:rPr lang="en-US" altLang="zh-CN" sz="2600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kWh </a:t>
            </a:r>
            <a:r>
              <a:rPr lang="en-US" altLang="zh-CN" sz="2600" dirty="0" err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điện</a:t>
            </a:r>
            <a:r>
              <a:rPr lang="en-US" altLang="zh-CN" sz="2600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dirty="0" err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là</a:t>
            </a:r>
            <a:r>
              <a:rPr lang="en-US" altLang="zh-CN" sz="2600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: 514 – 400 = 114 (kWh)</a:t>
            </a:r>
          </a:p>
          <a:p>
            <a:pPr lvl="0" defTabSz="1219170">
              <a:lnSpc>
                <a:spcPct val="150000"/>
              </a:lnSpc>
              <a:defRPr/>
            </a:pPr>
            <a:r>
              <a:rPr lang="en-US" altLang="zh-CN" sz="2600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114 kWh ở </a:t>
            </a:r>
            <a:r>
              <a:rPr lang="en-US" altLang="zh-CN" sz="2600" dirty="0" err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bậc</a:t>
            </a:r>
            <a:r>
              <a:rPr lang="en-US" altLang="zh-CN" sz="2600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6 </a:t>
            </a:r>
            <a:r>
              <a:rPr lang="en-US" altLang="zh-CN" sz="2600" dirty="0" err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hết</a:t>
            </a:r>
            <a:r>
              <a:rPr lang="en-US" altLang="zh-CN" sz="2600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dirty="0" err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số</a:t>
            </a:r>
            <a:r>
              <a:rPr lang="en-US" altLang="zh-CN" sz="2600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dirty="0" err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tiền</a:t>
            </a:r>
            <a:r>
              <a:rPr lang="en-US" altLang="zh-CN" sz="2600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dirty="0" err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là</a:t>
            </a:r>
            <a:r>
              <a:rPr lang="en-US" altLang="zh-CN" sz="2600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: 2580 . 114 = 294 120 (</a:t>
            </a:r>
            <a:r>
              <a:rPr lang="en-US" altLang="zh-CN" sz="2600" dirty="0" err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đồng</a:t>
            </a:r>
            <a:r>
              <a:rPr lang="en-US" altLang="zh-CN" sz="2600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7ED154C-E579-46F2-B8C1-193A7AF4B9C8}"/>
              </a:ext>
            </a:extLst>
          </p:cNvPr>
          <p:cNvSpPr/>
          <p:nvPr/>
        </p:nvSpPr>
        <p:spPr>
          <a:xfrm>
            <a:off x="878889" y="5201857"/>
            <a:ext cx="10736064" cy="10107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19170">
              <a:lnSpc>
                <a:spcPct val="120000"/>
              </a:lnSpc>
              <a:defRPr/>
            </a:pPr>
            <a:r>
              <a:rPr lang="en-US" altLang="zh-CN" sz="2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Trong</a:t>
            </a:r>
            <a:r>
              <a:rPr lang="en-US" altLang="zh-CN" sz="2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tháng</a:t>
            </a:r>
            <a:r>
              <a:rPr lang="en-US" altLang="zh-CN" sz="2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10, </a:t>
            </a:r>
            <a:r>
              <a:rPr lang="en-US" altLang="zh-CN" sz="2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nhà</a:t>
            </a:r>
            <a:r>
              <a:rPr lang="en-US" altLang="zh-CN" sz="2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ông</a:t>
            </a:r>
            <a:r>
              <a:rPr lang="en-US" altLang="zh-CN" sz="2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An </a:t>
            </a:r>
            <a:r>
              <a:rPr lang="en-US" altLang="zh-CN" sz="2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phải</a:t>
            </a:r>
            <a:r>
              <a:rPr lang="en-US" altLang="zh-CN" sz="2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trả</a:t>
            </a:r>
            <a:r>
              <a:rPr lang="en-US" altLang="zh-CN" sz="2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số</a:t>
            </a:r>
            <a:r>
              <a:rPr lang="en-US" altLang="zh-CN" sz="2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tiền</a:t>
            </a:r>
            <a:r>
              <a:rPr lang="en-US" altLang="zh-CN" sz="2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điện</a:t>
            </a:r>
            <a:r>
              <a:rPr lang="en-US" altLang="zh-CN" sz="2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là</a:t>
            </a:r>
            <a:r>
              <a:rPr lang="en-US" altLang="zh-CN" sz="2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:</a:t>
            </a:r>
          </a:p>
          <a:p>
            <a:pPr lvl="0" defTabSz="1219170">
              <a:lnSpc>
                <a:spcPct val="120000"/>
              </a:lnSpc>
              <a:defRPr/>
            </a:pPr>
            <a:r>
              <a:rPr lang="en-US" altLang="zh-CN" sz="2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74 000 + 76 650 + 178 000 + 224 200 + 253 000 + 294 120 = 1 099 970 (</a:t>
            </a:r>
            <a:r>
              <a:rPr lang="en-US" altLang="zh-CN" sz="2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đồng</a:t>
            </a:r>
            <a:r>
              <a:rPr lang="en-US" altLang="zh-CN" sz="2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)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CD3616-5AA5-48E0-9C9F-0DE73D93AF8E}"/>
              </a:ext>
            </a:extLst>
          </p:cNvPr>
          <p:cNvSpPr/>
          <p:nvPr/>
        </p:nvSpPr>
        <p:spPr>
          <a:xfrm>
            <a:off x="5782323" y="145257"/>
            <a:ext cx="929196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19170">
              <a:lnSpc>
                <a:spcPct val="150000"/>
              </a:lnSpc>
              <a:defRPr/>
            </a:pPr>
            <a:r>
              <a:rPr lang="en-US" altLang="zh-CN" sz="2400" b="1" u="sng" dirty="0" err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Giải</a:t>
            </a:r>
            <a:endParaRPr lang="en-US" altLang="zh-CN" sz="2400" b="1" u="sng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7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2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1" name="Picture 2" descr="giờ trái đất1">
            <a:extLst>
              <a:ext uri="{FF2B5EF4-FFF2-40B4-BE49-F238E27FC236}">
                <a16:creationId xmlns:a16="http://schemas.microsoft.com/office/drawing/2014/main" id="{0BEC5B58-1543-425B-ADA9-6AD4E2DB73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6" b="29458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9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FEE8BCE-6AB1-4E8E-8250-C8396CF28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975" y="85725"/>
            <a:ext cx="10306050" cy="669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20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ien\Downloads\GAME PP\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12192000" cy="681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ayDuK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649200" y="2971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7649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269808" y="2299359"/>
            <a:ext cx="8347392" cy="13943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altLang="zh-CN" sz="3000" b="0" i="0" u="none" strike="noStrike" kern="1200" cap="none" spc="0" normalizeH="0" baseline="0" noProof="0" dirty="0">
                <a:ln>
                  <a:noFill/>
                </a:ln>
                <a:solidFill>
                  <a:srgbClr val="3F90B8"/>
                </a:solidFill>
                <a:effectLst/>
                <a:uLnTx/>
                <a:uFillTx/>
                <a:latin typeface="Times New Roman"/>
                <a:ea typeface="方正少儿简体" panose="03000509000000000000" pitchFamily="65" charset="-122"/>
              </a:rPr>
              <a:t>Ôn tập lại kiến thức </a:t>
            </a:r>
            <a:r>
              <a:rPr lang="en-US" altLang="zh-CN" sz="3000" dirty="0" err="1">
                <a:solidFill>
                  <a:srgbClr val="3F90B8"/>
                </a:solidFill>
                <a:latin typeface="Times New Roman"/>
                <a:ea typeface="方正少儿简体" panose="03000509000000000000" pitchFamily="65" charset="-122"/>
              </a:rPr>
              <a:t>về</a:t>
            </a:r>
            <a:r>
              <a:rPr lang="en-US" altLang="zh-CN" sz="3000" dirty="0">
                <a:solidFill>
                  <a:srgbClr val="3F90B8"/>
                </a:solidFill>
                <a:latin typeface="Times New Roman"/>
                <a:ea typeface="方正少儿简体" panose="03000509000000000000" pitchFamily="65" charset="-122"/>
              </a:rPr>
              <a:t> ƯC, ƯCLN, BC, BCNN</a:t>
            </a:r>
            <a:r>
              <a:rPr kumimoji="0" lang="vi-VN" altLang="zh-CN" sz="3000" b="0" i="0" u="none" strike="noStrike" kern="1200" cap="none" spc="0" normalizeH="0" baseline="0" noProof="0" dirty="0">
                <a:ln>
                  <a:noFill/>
                </a:ln>
                <a:solidFill>
                  <a:srgbClr val="3F90B8"/>
                </a:solidFill>
                <a:effectLst/>
                <a:uLnTx/>
                <a:uFillTx/>
                <a:latin typeface="Times New Roman"/>
                <a:ea typeface="方正少儿简体" panose="03000509000000000000" pitchFamily="65" charset="-122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zh-CN" sz="3000" dirty="0" err="1">
                <a:solidFill>
                  <a:srgbClr val="3F90B8"/>
                </a:solidFill>
                <a:latin typeface="Times New Roman"/>
                <a:ea typeface="方正少儿简体" panose="03000509000000000000" pitchFamily="65" charset="-122"/>
              </a:rPr>
              <a:t>Làm</a:t>
            </a:r>
            <a:r>
              <a:rPr lang="en-US" altLang="zh-CN" sz="3000" dirty="0">
                <a:solidFill>
                  <a:srgbClr val="3F90B8"/>
                </a:solidFill>
                <a:latin typeface="Times New Roman"/>
                <a:ea typeface="方正少儿简体" panose="03000509000000000000" pitchFamily="65" charset="-122"/>
              </a:rPr>
              <a:t> </a:t>
            </a:r>
            <a:r>
              <a:rPr lang="en-US" altLang="zh-CN" sz="3000" dirty="0" err="1">
                <a:solidFill>
                  <a:srgbClr val="3F90B8"/>
                </a:solidFill>
                <a:latin typeface="Times New Roman"/>
                <a:ea typeface="方正少儿简体" panose="03000509000000000000" pitchFamily="65" charset="-122"/>
              </a:rPr>
              <a:t>bài</a:t>
            </a:r>
            <a:r>
              <a:rPr lang="en-US" altLang="zh-CN" sz="3000" dirty="0">
                <a:solidFill>
                  <a:srgbClr val="3F90B8"/>
                </a:solidFill>
                <a:latin typeface="Times New Roman"/>
                <a:ea typeface="方正少儿简体" panose="03000509000000000000" pitchFamily="65" charset="-122"/>
              </a:rPr>
              <a:t> 4 </a:t>
            </a:r>
            <a:r>
              <a:rPr lang="en-US" altLang="zh-CN" sz="3000" dirty="0" err="1">
                <a:solidFill>
                  <a:srgbClr val="3F90B8"/>
                </a:solidFill>
                <a:latin typeface="Times New Roman"/>
                <a:ea typeface="方正少儿简体" panose="03000509000000000000" pitchFamily="65" charset="-122"/>
              </a:rPr>
              <a:t>đến</a:t>
            </a:r>
            <a:r>
              <a:rPr lang="en-US" altLang="zh-CN" sz="3000" dirty="0">
                <a:solidFill>
                  <a:srgbClr val="3F90B8"/>
                </a:solidFill>
                <a:latin typeface="Times New Roman"/>
                <a:ea typeface="方正少儿简体" panose="03000509000000000000" pitchFamily="65" charset="-122"/>
              </a:rPr>
              <a:t> </a:t>
            </a:r>
            <a:r>
              <a:rPr lang="en-US" altLang="zh-CN" sz="3000" dirty="0" err="1">
                <a:solidFill>
                  <a:srgbClr val="3F90B8"/>
                </a:solidFill>
                <a:latin typeface="Times New Roman"/>
                <a:ea typeface="方正少儿简体" panose="03000509000000000000" pitchFamily="65" charset="-122"/>
              </a:rPr>
              <a:t>bài</a:t>
            </a:r>
            <a:r>
              <a:rPr lang="en-US" altLang="zh-CN" sz="3000" dirty="0">
                <a:solidFill>
                  <a:srgbClr val="3F90B8"/>
                </a:solidFill>
                <a:latin typeface="Times New Roman"/>
                <a:ea typeface="方正少儿简体" panose="03000509000000000000" pitchFamily="65" charset="-122"/>
              </a:rPr>
              <a:t> 7/ SGK/ 59</a:t>
            </a:r>
            <a:r>
              <a:rPr kumimoji="0" lang="vi-VN" altLang="zh-CN" sz="3000" b="0" i="0" u="none" strike="noStrike" kern="1200" cap="none" spc="0" normalizeH="0" baseline="0" noProof="0" dirty="0">
                <a:ln>
                  <a:noFill/>
                </a:ln>
                <a:solidFill>
                  <a:srgbClr val="3F90B8"/>
                </a:solidFill>
                <a:effectLst/>
                <a:uLnTx/>
                <a:uFillTx/>
                <a:latin typeface="Times New Roman"/>
                <a:ea typeface="方正少儿简体" panose="03000509000000000000" pitchFamily="65" charset="-122"/>
              </a:rPr>
              <a:t>.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2008111-4C99-4BDB-B5FE-2A0A8A28FD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" t="1608" r="31893" b="68843"/>
          <a:stretch/>
        </p:blipFill>
        <p:spPr>
          <a:xfrm>
            <a:off x="3027680" y="828764"/>
            <a:ext cx="5967874" cy="808779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2B64181A-DD03-4732-A5F4-77B1A3A16ED6}"/>
              </a:ext>
            </a:extLst>
          </p:cNvPr>
          <p:cNvSpPr/>
          <p:nvPr/>
        </p:nvSpPr>
        <p:spPr>
          <a:xfrm>
            <a:off x="4171050" y="618418"/>
            <a:ext cx="4282070" cy="945834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ts val="7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1" i="0" u="none" strike="noStrike" kern="800" cap="none" spc="0" normalizeH="0" baseline="0" noProof="0" dirty="0">
                <a:ln w="22225">
                  <a:noFill/>
                </a:ln>
                <a:solidFill>
                  <a:srgbClr val="0083BA"/>
                </a:solidFill>
                <a:effectLst/>
                <a:uLnTx/>
                <a:uFillTx/>
                <a:latin typeface="Times New Roman"/>
                <a:ea typeface="方正少儿简体" panose="03000509000000000000" pitchFamily="65" charset="-122"/>
                <a:cs typeface="+mn-ea"/>
                <a:sym typeface="+mn-lt"/>
              </a:rPr>
              <a:t>Bài tập về nhà</a:t>
            </a:r>
            <a:endParaRPr kumimoji="0" lang="zh-CN" altLang="en-US" sz="4000" b="1" i="0" u="none" strike="noStrike" kern="800" cap="none" spc="0" normalizeH="0" baseline="0" noProof="0" dirty="0">
              <a:ln w="22225">
                <a:noFill/>
              </a:ln>
              <a:solidFill>
                <a:srgbClr val="0083BA"/>
              </a:solidFill>
              <a:effectLst/>
              <a:uLnTx/>
              <a:uFillTx/>
              <a:latin typeface="Calibri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BFCA3BB-D64C-447B-9DED-C53C5E01F9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62437" y="3622991"/>
            <a:ext cx="4851567" cy="258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09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3341130" y="193794"/>
            <a:ext cx="56476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u="sng" dirty="0" err="1">
                <a:solidFill>
                  <a:srgbClr val="C0000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+mn-ea"/>
                <a:sym typeface="+mn-lt"/>
              </a:rPr>
              <a:t>Dạng</a:t>
            </a:r>
            <a:r>
              <a:rPr lang="en-US" altLang="zh-CN" sz="2800" b="1" u="sng" dirty="0">
                <a:solidFill>
                  <a:srgbClr val="C0000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+mn-ea"/>
                <a:sym typeface="+mn-lt"/>
              </a:rPr>
              <a:t> 1: </a:t>
            </a:r>
            <a:r>
              <a:rPr lang="en-US" altLang="zh-CN" sz="2800" b="1" u="sng" dirty="0" err="1">
                <a:solidFill>
                  <a:srgbClr val="C0000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+mn-ea"/>
                <a:sym typeface="+mn-lt"/>
              </a:rPr>
              <a:t>Thứ</a:t>
            </a:r>
            <a:r>
              <a:rPr lang="en-US" altLang="zh-CN" sz="2800" b="1" u="sng" dirty="0">
                <a:solidFill>
                  <a:srgbClr val="C0000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2800" b="1" u="sng" dirty="0" err="1">
                <a:solidFill>
                  <a:srgbClr val="C0000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+mn-ea"/>
                <a:sym typeface="+mn-lt"/>
              </a:rPr>
              <a:t>tự</a:t>
            </a:r>
            <a:r>
              <a:rPr lang="en-US" altLang="zh-CN" sz="2800" b="1" u="sng" dirty="0">
                <a:solidFill>
                  <a:srgbClr val="C0000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2800" b="1" u="sng" dirty="0" err="1">
                <a:solidFill>
                  <a:srgbClr val="C0000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+mn-ea"/>
                <a:sym typeface="+mn-lt"/>
              </a:rPr>
              <a:t>thực</a:t>
            </a:r>
            <a:r>
              <a:rPr lang="en-US" altLang="zh-CN" sz="2800" b="1" u="sng" dirty="0">
                <a:solidFill>
                  <a:srgbClr val="C0000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2800" b="1" u="sng" dirty="0" err="1">
                <a:solidFill>
                  <a:srgbClr val="C0000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+mn-ea"/>
                <a:sym typeface="+mn-lt"/>
              </a:rPr>
              <a:t>hiện</a:t>
            </a:r>
            <a:r>
              <a:rPr lang="en-US" altLang="zh-CN" sz="2800" b="1" u="sng" dirty="0">
                <a:solidFill>
                  <a:srgbClr val="C0000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2800" b="1" u="sng" dirty="0" err="1">
                <a:solidFill>
                  <a:srgbClr val="C0000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+mn-ea"/>
                <a:sym typeface="+mn-lt"/>
              </a:rPr>
              <a:t>phép</a:t>
            </a:r>
            <a:r>
              <a:rPr lang="en-US" altLang="zh-CN" sz="2800" b="1" u="sng" dirty="0">
                <a:solidFill>
                  <a:srgbClr val="C0000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2800" b="1" u="sng" dirty="0" err="1">
                <a:solidFill>
                  <a:srgbClr val="C0000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+mn-ea"/>
                <a:sym typeface="+mn-lt"/>
              </a:rPr>
              <a:t>tính</a:t>
            </a:r>
            <a:endParaRPr kumimoji="0" lang="zh-CN" altLang="en-US" sz="28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36" name="图片 9">
            <a:extLst>
              <a:ext uri="{FF2B5EF4-FFF2-40B4-BE49-F238E27FC236}">
                <a16:creationId xmlns:a16="http://schemas.microsoft.com/office/drawing/2014/main" id="{0AC8D3D0-ECE2-4311-9757-3CC3D4053E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5607">
            <a:off x="9960314" y="1500974"/>
            <a:ext cx="1823563" cy="128570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29714" y="683888"/>
            <a:ext cx="98767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u="sng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2400" b="1" u="sng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1:</a:t>
            </a:r>
            <a:r>
              <a:rPr kumimoji="0" lang="vi-VN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 Thực hiện phép tính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(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Tính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hợp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lý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nếu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có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thể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)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rồi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phân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tích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kết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quả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tìm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ra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thừa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số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nguyên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tố</a:t>
            </a:r>
            <a:endParaRPr kumimoji="0" lang="vi-VN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45" name="Object 44"/>
          <p:cNvGraphicFramePr>
            <a:graphicFrameLocks noChangeAspect="1"/>
          </p:cNvGraphicFramePr>
          <p:nvPr/>
        </p:nvGraphicFramePr>
        <p:xfrm>
          <a:off x="1620962" y="1637894"/>
          <a:ext cx="1652587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60" name="Equation" r:id="rId5" imgW="1028520" imgH="215640" progId="Equation.DSMT4">
                  <p:embed/>
                </p:oleObj>
              </mc:Choice>
              <mc:Fallback>
                <p:oleObj name="Equation" r:id="rId5" imgW="1028520" imgH="215640" progId="Equation.DSMT4">
                  <p:embed/>
                  <p:pic>
                    <p:nvPicPr>
                      <p:cNvPr id="45" name="Object 4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20962" y="1637894"/>
                        <a:ext cx="1652587" cy="346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47"/>
          <p:cNvGraphicFramePr>
            <a:graphicFrameLocks noChangeAspect="1"/>
          </p:cNvGraphicFramePr>
          <p:nvPr/>
        </p:nvGraphicFramePr>
        <p:xfrm>
          <a:off x="1865437" y="2136369"/>
          <a:ext cx="839787" cy="649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61" name="Equation" r:id="rId7" imgW="558720" imgH="431640" progId="Equation.DSMT4">
                  <p:embed/>
                </p:oleObj>
              </mc:Choice>
              <mc:Fallback>
                <p:oleObj name="Equation" r:id="rId7" imgW="558720" imgH="431640" progId="Equation.DSMT4">
                  <p:embed/>
                  <p:pic>
                    <p:nvPicPr>
                      <p:cNvPr id="48" name="Object 47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865437" y="2136369"/>
                        <a:ext cx="839787" cy="649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48"/>
          <p:cNvGraphicFramePr>
            <a:graphicFrameLocks noChangeAspect="1"/>
          </p:cNvGraphicFramePr>
          <p:nvPr/>
        </p:nvGraphicFramePr>
        <p:xfrm>
          <a:off x="6368261" y="1983969"/>
          <a:ext cx="1479550" cy="1501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62" name="Equation" r:id="rId9" imgW="939600" imgH="952200" progId="Equation.DSMT4">
                  <p:embed/>
                </p:oleObj>
              </mc:Choice>
              <mc:Fallback>
                <p:oleObj name="Equation" r:id="rId9" imgW="939600" imgH="952200" progId="Equation.DSMT4">
                  <p:embed/>
                  <p:pic>
                    <p:nvPicPr>
                      <p:cNvPr id="49" name="Object 48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368261" y="1983969"/>
                        <a:ext cx="1479550" cy="1501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409672" y="4514571"/>
          <a:ext cx="3111500" cy="2005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63" name="Equation" r:id="rId11" imgW="2145960" imgH="1384200" progId="Equation.DSMT4">
                  <p:embed/>
                </p:oleObj>
              </mc:Choice>
              <mc:Fallback>
                <p:oleObj name="Equation" r:id="rId11" imgW="2145960" imgH="138420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409672" y="4514571"/>
                        <a:ext cx="3111500" cy="20050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" name="Picture 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492" y="2713920"/>
            <a:ext cx="2053484" cy="2053484"/>
          </a:xfrm>
          <a:prstGeom prst="rect">
            <a:avLst/>
          </a:prstGeom>
        </p:spPr>
      </p:pic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7CF806F0-264C-49ED-BBCA-76AB2F6545B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61237" y="3290767"/>
          <a:ext cx="1449388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64" name="Equation" r:id="rId14" imgW="901440" imgH="215640" progId="Equation.DSMT4">
                  <p:embed/>
                </p:oleObj>
              </mc:Choice>
              <mc:Fallback>
                <p:oleObj name="Equation" r:id="rId14" imgW="901440" imgH="21564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7CF806F0-264C-49ED-BBCA-76AB2F6545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61237" y="3290767"/>
                        <a:ext cx="1449388" cy="346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2B7F2E8D-CB70-4B33-A881-5D3F579E2A4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93533" y="4943475"/>
          <a:ext cx="1712912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65" name="Equation" r:id="rId16" imgW="1066680" imgH="215640" progId="Equation.DSMT4">
                  <p:embed/>
                </p:oleObj>
              </mc:Choice>
              <mc:Fallback>
                <p:oleObj name="Equation" r:id="rId16" imgW="1066680" imgH="21564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2B7F2E8D-CB70-4B33-A881-5D3F579E2A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93533" y="4943475"/>
                        <a:ext cx="1712912" cy="346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2CF91D44-D4C5-4CEC-9F65-B0D1EC9969A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82217" y="1601596"/>
          <a:ext cx="2652713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66" name="Equation" r:id="rId18" imgW="1650960" imgH="241200" progId="Equation.DSMT4">
                  <p:embed/>
                </p:oleObj>
              </mc:Choice>
              <mc:Fallback>
                <p:oleObj name="Equation" r:id="rId18" imgW="1650960" imgH="241200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2CF91D44-D4C5-4CEC-9F65-B0D1EC9969A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6182217" y="1601596"/>
                        <a:ext cx="2652713" cy="387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9373A9A5-85E2-4753-9573-54D0603553B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94805" y="3740662"/>
          <a:ext cx="552450" cy="649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67" name="Equation" r:id="rId20" imgW="368280" imgH="431640" progId="Equation.DSMT4">
                  <p:embed/>
                </p:oleObj>
              </mc:Choice>
              <mc:Fallback>
                <p:oleObj name="Equation" r:id="rId20" imgW="368280" imgH="431640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9373A9A5-85E2-4753-9573-54D0603553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894805" y="3740662"/>
                        <a:ext cx="552450" cy="649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644D0510-C814-41D7-9CCD-FD32729D4CB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33640" y="5326784"/>
          <a:ext cx="1466850" cy="1069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68" name="Equation" r:id="rId22" imgW="977760" imgH="711000" progId="Equation.DSMT4">
                  <p:embed/>
                </p:oleObj>
              </mc:Choice>
              <mc:Fallback>
                <p:oleObj name="Equation" r:id="rId22" imgW="977760" imgH="711000" progId="Equation.DSMT4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id="{644D0510-C814-41D7-9CCD-FD32729D4C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1833640" y="5326784"/>
                        <a:ext cx="1466850" cy="1069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A3555616-4A10-4243-BEF7-3A3D1CDF7B9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92541" y="4004983"/>
          <a:ext cx="3775075" cy="50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69" name="Equation" r:id="rId24" imgW="2349360" imgH="317160" progId="Equation.DSMT4">
                  <p:embed/>
                </p:oleObj>
              </mc:Choice>
              <mc:Fallback>
                <p:oleObj name="Equation" r:id="rId24" imgW="2349360" imgH="31716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A3555616-4A10-4243-BEF7-3A3D1CDF7B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6192541" y="4004983"/>
                        <a:ext cx="3775075" cy="509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ECD87C05-8E63-4F45-B62D-042BE2D2FA7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56537" y="2832001"/>
          <a:ext cx="954088" cy="325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70" name="Equation" r:id="rId26" imgW="634680" imgH="215640" progId="Equation.DSMT4">
                  <p:embed/>
                </p:oleObj>
              </mc:Choice>
              <mc:Fallback>
                <p:oleObj name="Equation" r:id="rId26" imgW="634680" imgH="21564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ECD87C05-8E63-4F45-B62D-042BE2D2FA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2056537" y="2832001"/>
                        <a:ext cx="954088" cy="325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517C958C-C2AA-47F6-B1BB-6E37DADF242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95207" y="4504972"/>
          <a:ext cx="838200" cy="268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71" name="Equation" r:id="rId28" imgW="558720" imgH="177480" progId="Equation.DSMT4">
                  <p:embed/>
                </p:oleObj>
              </mc:Choice>
              <mc:Fallback>
                <p:oleObj name="Equation" r:id="rId28" imgW="558720" imgH="177480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517C958C-C2AA-47F6-B1BB-6E37DADF242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2095207" y="4504972"/>
                        <a:ext cx="838200" cy="268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D29A8E74-9125-45CB-A598-EC8690F2C7D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69816" y="6082915"/>
          <a:ext cx="1162050" cy="32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72" name="Equation" r:id="rId30" imgW="774360" imgH="215640" progId="Equation.DSMT4">
                  <p:embed/>
                </p:oleObj>
              </mc:Choice>
              <mc:Fallback>
                <p:oleObj name="Equation" r:id="rId30" imgW="774360" imgH="215640" progId="Equation.DSMT4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id="{D29A8E74-9125-45CB-A598-EC8690F2C7D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3169816" y="6082915"/>
                        <a:ext cx="1162050" cy="327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63A62F4D-3F09-4CA8-A422-6B6442E73A0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92452" y="3636842"/>
          <a:ext cx="1123950" cy="325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73" name="Equation" r:id="rId32" imgW="749160" imgH="215640" progId="Equation.DSMT4">
                  <p:embed/>
                </p:oleObj>
              </mc:Choice>
              <mc:Fallback>
                <p:oleObj name="Equation" r:id="rId32" imgW="749160" imgH="215640" progId="Equation.DSMT4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63A62F4D-3F09-4CA8-A422-6B6442E73A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6592452" y="3636842"/>
                        <a:ext cx="1123950" cy="325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id="{08BF59FB-FFB2-4D43-BFEB-A2706E8E279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481868" y="6246427"/>
          <a:ext cx="1181100" cy="268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74" name="Equation" r:id="rId34" imgW="787320" imgH="177480" progId="Equation.DSMT4">
                  <p:embed/>
                </p:oleObj>
              </mc:Choice>
              <mc:Fallback>
                <p:oleObj name="Equation" r:id="rId34" imgW="787320" imgH="177480" progId="Equation.DSMT4">
                  <p:embed/>
                  <p:pic>
                    <p:nvPicPr>
                      <p:cNvPr id="26" name="Object 25">
                        <a:extLst>
                          <a:ext uri="{FF2B5EF4-FFF2-40B4-BE49-F238E27FC236}">
                            <a16:creationId xmlns:a16="http://schemas.microsoft.com/office/drawing/2014/main" id="{08BF59FB-FFB2-4D43-BFEB-A2706E8E27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8481868" y="6246427"/>
                        <a:ext cx="1181100" cy="268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1695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71CFA45-C64B-46C2-A09A-121F43351066}"/>
              </a:ext>
            </a:extLst>
          </p:cNvPr>
          <p:cNvSpPr/>
          <p:nvPr/>
        </p:nvSpPr>
        <p:spPr>
          <a:xfrm>
            <a:off x="1105007" y="181846"/>
            <a:ext cx="8225419" cy="9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19170">
              <a:lnSpc>
                <a:spcPct val="120000"/>
              </a:lnSpc>
              <a:defRPr/>
            </a:pPr>
            <a:r>
              <a:rPr lang="en-US" altLang="zh-CN" sz="2400" b="1" u="sng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Bài 3</a:t>
            </a:r>
            <a:r>
              <a:rPr lang="en-US" altLang="zh-CN" sz="2400" b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: </a:t>
            </a:r>
            <a:r>
              <a:rPr lang="en-US" altLang="zh-CN" sz="24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Gọi</a:t>
            </a:r>
            <a:r>
              <a:rPr lang="en-US" altLang="zh-CN" sz="2400" b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</a:t>
            </a:r>
            <a:r>
              <a:rPr lang="en-US" altLang="zh-CN" sz="2400" b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là</a:t>
            </a:r>
            <a:r>
              <a:rPr lang="en-US" altLang="zh-CN" sz="2400" b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tập</a:t>
            </a:r>
            <a:r>
              <a:rPr lang="en-US" altLang="zh-CN" sz="2400" b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hợp</a:t>
            </a:r>
            <a:r>
              <a:rPr lang="en-US" altLang="zh-CN" sz="2400" b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2400" b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số</a:t>
            </a:r>
            <a:r>
              <a:rPr lang="en-US" altLang="zh-CN" sz="2400" b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nguyên</a:t>
            </a:r>
            <a:r>
              <a:rPr lang="en-US" altLang="zh-CN" sz="2400" b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tố</a:t>
            </a:r>
            <a:r>
              <a:rPr lang="en-US" altLang="zh-CN" sz="2400" b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</a:t>
            </a:r>
          </a:p>
          <a:p>
            <a:pPr lvl="0" defTabSz="1219170">
              <a:lnSpc>
                <a:spcPct val="120000"/>
              </a:lnSpc>
              <a:defRPr/>
            </a:pPr>
            <a:r>
              <a:rPr lang="en-US" altLang="zh-CN" sz="2400" b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</a:t>
            </a:r>
            <a:r>
              <a:rPr lang="en-US" altLang="zh-CN" sz="24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Chọn</a:t>
            </a:r>
            <a:r>
              <a:rPr lang="en-US" altLang="zh-CN" sz="2400" b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kí</a:t>
            </a:r>
            <a:r>
              <a:rPr lang="en-US" altLang="zh-CN" sz="2400" b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hiệu</a:t>
            </a:r>
            <a:r>
              <a:rPr lang="en-US" altLang="zh-CN" sz="2400" b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</a:t>
            </a:r>
            <a:r>
              <a:rPr lang="en-US" altLang="zh-CN" sz="24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điền</a:t>
            </a:r>
            <a:r>
              <a:rPr lang="en-US" altLang="zh-CN" sz="2400" b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vào</a:t>
            </a:r>
            <a:r>
              <a:rPr lang="en-US" altLang="zh-CN" sz="2400" b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ô </a:t>
            </a:r>
            <a:r>
              <a:rPr lang="en-US" altLang="zh-CN" sz="24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trống</a:t>
            </a:r>
            <a:r>
              <a:rPr lang="en-US" altLang="zh-CN" sz="2400" b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cho</a:t>
            </a:r>
            <a:r>
              <a:rPr lang="en-US" altLang="zh-CN" sz="2400" b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thích</a:t>
            </a:r>
            <a:r>
              <a:rPr lang="en-US" altLang="zh-CN" sz="2400" b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hợp</a:t>
            </a:r>
            <a:r>
              <a:rPr lang="en-US" altLang="zh-CN" sz="2400" b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</a:t>
            </a:r>
            <a:endParaRPr lang="en-US" altLang="zh-CN" sz="2400" dirty="0">
              <a:solidFill>
                <a:srgbClr val="000000">
                  <a:lumMod val="75000"/>
                  <a:lumOff val="25000"/>
                </a:srgbClr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39BEA8E5-DDDB-4600-96B9-A599C30D834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10324" y="769195"/>
          <a:ext cx="520700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17" name="Equation" r:id="rId4" imgW="355320" imgH="228600" progId="Equation.DSMT4">
                  <p:embed/>
                </p:oleObj>
              </mc:Choice>
              <mc:Fallback>
                <p:oleObj name="Equation" r:id="rId4" imgW="355320" imgH="228600" progId="Equation.DSMT4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id="{39BEA8E5-DDDB-4600-96B9-A599C30D834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10324" y="769195"/>
                        <a:ext cx="520700" cy="334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EAB477E8-7903-4769-964D-1168711A685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32829" y="1659014"/>
          <a:ext cx="1617662" cy="430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18" name="Equation" r:id="rId6" imgW="1002960" imgH="266400" progId="Equation.DSMT4">
                  <p:embed/>
                </p:oleObj>
              </mc:Choice>
              <mc:Fallback>
                <p:oleObj name="Equation" r:id="rId6" imgW="1002960" imgH="266400" progId="Equation.DSMT4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EAB477E8-7903-4769-964D-1168711A68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632829" y="1659014"/>
                        <a:ext cx="1617662" cy="430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id="{4F2049E0-AC68-4032-BDD7-98BD09B6A09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83535" y="1659013"/>
          <a:ext cx="1617662" cy="430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19" name="Equation" r:id="rId8" imgW="1002960" imgH="266400" progId="Equation.DSMT4">
                  <p:embed/>
                </p:oleObj>
              </mc:Choice>
              <mc:Fallback>
                <p:oleObj name="Equation" r:id="rId8" imgW="1002960" imgH="266400" progId="Equation.DSMT4">
                  <p:embed/>
                  <p:pic>
                    <p:nvPicPr>
                      <p:cNvPr id="26" name="Object 25">
                        <a:extLst>
                          <a:ext uri="{FF2B5EF4-FFF2-40B4-BE49-F238E27FC236}">
                            <a16:creationId xmlns:a16="http://schemas.microsoft.com/office/drawing/2014/main" id="{4F2049E0-AC68-4032-BDD7-98BD09B6A09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883535" y="1659013"/>
                        <a:ext cx="1617662" cy="430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02FCD133-F2FA-401F-9EC5-23A9869F98B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052864" y="1658660"/>
          <a:ext cx="1781175" cy="430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20" name="Equation" r:id="rId10" imgW="1104840" imgH="266400" progId="Equation.DSMT4">
                  <p:embed/>
                </p:oleObj>
              </mc:Choice>
              <mc:Fallback>
                <p:oleObj name="Equation" r:id="rId10" imgW="1104840" imgH="266400" progId="Equation.DSMT4">
                  <p:embed/>
                  <p:pic>
                    <p:nvPicPr>
                      <p:cNvPr id="27" name="Object 26">
                        <a:extLst>
                          <a:ext uri="{FF2B5EF4-FFF2-40B4-BE49-F238E27FC236}">
                            <a16:creationId xmlns:a16="http://schemas.microsoft.com/office/drawing/2014/main" id="{02FCD133-F2FA-401F-9EC5-23A9869F98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052864" y="1658660"/>
                        <a:ext cx="1781175" cy="4302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B5EFFAA3-C911-4874-9EA6-082CEF9A148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42539" y="2438122"/>
          <a:ext cx="1597025" cy="430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21" name="Equation" r:id="rId12" imgW="990360" imgH="266400" progId="Equation.DSMT4">
                  <p:embed/>
                </p:oleObj>
              </mc:Choice>
              <mc:Fallback>
                <p:oleObj name="Equation" r:id="rId12" imgW="990360" imgH="266400" progId="Equation.DSMT4">
                  <p:embed/>
                  <p:pic>
                    <p:nvPicPr>
                      <p:cNvPr id="28" name="Object 27">
                        <a:extLst>
                          <a:ext uri="{FF2B5EF4-FFF2-40B4-BE49-F238E27FC236}">
                            <a16:creationId xmlns:a16="http://schemas.microsoft.com/office/drawing/2014/main" id="{B5EFFAA3-C911-4874-9EA6-082CEF9A14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642539" y="2438122"/>
                        <a:ext cx="1597025" cy="430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941DC00C-0989-47A5-822D-CABF05DDE772}"/>
              </a:ext>
            </a:extLst>
          </p:cNvPr>
          <p:cNvSpPr/>
          <p:nvPr/>
        </p:nvSpPr>
        <p:spPr>
          <a:xfrm>
            <a:off x="3280618" y="2371468"/>
            <a:ext cx="2525378" cy="496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19170">
              <a:lnSpc>
                <a:spcPct val="120000"/>
              </a:lnSpc>
              <a:defRPr/>
            </a:pPr>
            <a:r>
              <a:rPr lang="en-US" altLang="zh-CN" sz="2400" dirty="0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với</a:t>
            </a:r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 = </a:t>
            </a:r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3.5.7 + 20</a:t>
            </a:r>
          </a:p>
        </p:txBody>
      </p:sp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43E382A6-17DF-4F13-905C-2096E378AE0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83593" y="4117891"/>
          <a:ext cx="1597025" cy="430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22" name="Equation" r:id="rId14" imgW="990360" imgH="266400" progId="Equation.DSMT4">
                  <p:embed/>
                </p:oleObj>
              </mc:Choice>
              <mc:Fallback>
                <p:oleObj name="Equation" r:id="rId14" imgW="990360" imgH="266400" progId="Equation.DSMT4">
                  <p:embed/>
                  <p:pic>
                    <p:nvPicPr>
                      <p:cNvPr id="29" name="Object 28">
                        <a:extLst>
                          <a:ext uri="{FF2B5EF4-FFF2-40B4-BE49-F238E27FC236}">
                            <a16:creationId xmlns:a16="http://schemas.microsoft.com/office/drawing/2014/main" id="{43E382A6-17DF-4F13-905C-2096E378AE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683593" y="4117891"/>
                        <a:ext cx="1597025" cy="430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D72ED836-3400-420D-885A-6F3A71150857}"/>
              </a:ext>
            </a:extLst>
          </p:cNvPr>
          <p:cNvSpPr/>
          <p:nvPr/>
        </p:nvSpPr>
        <p:spPr>
          <a:xfrm>
            <a:off x="3397114" y="4028063"/>
            <a:ext cx="2642070" cy="4968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1219170">
              <a:lnSpc>
                <a:spcPct val="120000"/>
              </a:lnSpc>
              <a:defRPr/>
            </a:pPr>
            <a:r>
              <a:rPr lang="en-US" altLang="zh-CN" sz="2400" dirty="0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với</a:t>
            </a:r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 = </a:t>
            </a:r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5.7.22 – 33 </a:t>
            </a:r>
          </a:p>
        </p:txBody>
      </p:sp>
      <p:pic>
        <p:nvPicPr>
          <p:cNvPr id="8" name="Picture 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985AC01-B5FA-43AD-860C-E7A06820BF0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155" b="89789" l="5957" r="89362">
                        <a14:foregroundMark x1="38723" y1="26408" x2="54468" y2="17254"/>
                        <a14:foregroundMark x1="32340" y1="27465" x2="48085" y2="15141"/>
                        <a14:foregroundMark x1="48085" y1="15141" x2="60000" y2="18310"/>
                        <a14:foregroundMark x1="26809" y1="11268" x2="30213" y2="9507"/>
                        <a14:foregroundMark x1="31064" y1="11620" x2="29362" y2="13380"/>
                        <a14:foregroundMark x1="29787" y1="13028" x2="30638" y2="18662"/>
                        <a14:foregroundMark x1="15745" y1="28169" x2="5957" y2="21479"/>
                        <a14:foregroundMark x1="16170" y1="28169" x2="20000" y2="37676"/>
                        <a14:foregroundMark x1="18298" y1="39085" x2="14894" y2="35915"/>
                        <a14:foregroundMark x1="73617" y1="15845" x2="77021" y2="24648"/>
                        <a14:foregroundMark x1="75319" y1="25704" x2="74043" y2="23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916" y="2770213"/>
            <a:ext cx="2232317" cy="2697779"/>
          </a:xfrm>
          <a:prstGeom prst="rect">
            <a:avLst/>
          </a:prstGeom>
        </p:spPr>
      </p:pic>
      <p:graphicFrame>
        <p:nvGraphicFramePr>
          <p:cNvPr id="30" name="Object 29">
            <a:extLst>
              <a:ext uri="{FF2B5EF4-FFF2-40B4-BE49-F238E27FC236}">
                <a16:creationId xmlns:a16="http://schemas.microsoft.com/office/drawing/2014/main" id="{4F6B5D1A-7172-4CD3-BBEB-218224D11C6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55751" y="1693938"/>
          <a:ext cx="260350" cy="260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23" name="Equation" r:id="rId18" imgW="177480" imgH="177480" progId="Equation.DSMT4">
                  <p:embed/>
                </p:oleObj>
              </mc:Choice>
              <mc:Fallback>
                <p:oleObj name="Equation" r:id="rId18" imgW="177480" imgH="177480" progId="Equation.DSMT4">
                  <p:embed/>
                  <p:pic>
                    <p:nvPicPr>
                      <p:cNvPr id="30" name="Object 29">
                        <a:extLst>
                          <a:ext uri="{FF2B5EF4-FFF2-40B4-BE49-F238E27FC236}">
                            <a16:creationId xmlns:a16="http://schemas.microsoft.com/office/drawing/2014/main" id="{4F6B5D1A-7172-4CD3-BBEB-218224D11C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5755751" y="1693938"/>
                        <a:ext cx="260350" cy="260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>
            <a:extLst>
              <a:ext uri="{FF2B5EF4-FFF2-40B4-BE49-F238E27FC236}">
                <a16:creationId xmlns:a16="http://schemas.microsoft.com/office/drawing/2014/main" id="{FC2C185D-B6A7-4EA7-BDFA-E1F3D101934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27915" y="1616715"/>
          <a:ext cx="260350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24" name="Equation" r:id="rId20" imgW="177480" imgH="228600" progId="Equation.DSMT4">
                  <p:embed/>
                </p:oleObj>
              </mc:Choice>
              <mc:Fallback>
                <p:oleObj name="Equation" r:id="rId20" imgW="177480" imgH="228600" progId="Equation.DSMT4">
                  <p:embed/>
                  <p:pic>
                    <p:nvPicPr>
                      <p:cNvPr id="31" name="Object 30">
                        <a:extLst>
                          <a:ext uri="{FF2B5EF4-FFF2-40B4-BE49-F238E27FC236}">
                            <a16:creationId xmlns:a16="http://schemas.microsoft.com/office/drawing/2014/main" id="{FC2C185D-B6A7-4EA7-BDFA-E1F3D10193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2527915" y="1616715"/>
                        <a:ext cx="260350" cy="333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id="{072BE64D-0FD3-405E-B49F-77BD55DE7B1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111471" y="1670697"/>
          <a:ext cx="260350" cy="260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25" name="Equation" r:id="rId22" imgW="177480" imgH="177480" progId="Equation.DSMT4">
                  <p:embed/>
                </p:oleObj>
              </mc:Choice>
              <mc:Fallback>
                <p:oleObj name="Equation" r:id="rId22" imgW="177480" imgH="177480" progId="Equation.DSMT4">
                  <p:embed/>
                  <p:pic>
                    <p:nvPicPr>
                      <p:cNvPr id="33" name="Object 32">
                        <a:extLst>
                          <a:ext uri="{FF2B5EF4-FFF2-40B4-BE49-F238E27FC236}">
                            <a16:creationId xmlns:a16="http://schemas.microsoft.com/office/drawing/2014/main" id="{072BE64D-0FD3-405E-B49F-77BD55DE7B1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9111471" y="1670697"/>
                        <a:ext cx="260350" cy="260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>
            <a:extLst>
              <a:ext uri="{FF2B5EF4-FFF2-40B4-BE49-F238E27FC236}">
                <a16:creationId xmlns:a16="http://schemas.microsoft.com/office/drawing/2014/main" id="{8A229261-DB00-482D-AE40-99600182155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20515" y="2399432"/>
          <a:ext cx="260350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26" name="Equation" r:id="rId24" imgW="177480" imgH="228600" progId="Equation.DSMT4">
                  <p:embed/>
                </p:oleObj>
              </mc:Choice>
              <mc:Fallback>
                <p:oleObj name="Equation" r:id="rId24" imgW="177480" imgH="228600" progId="Equation.DSMT4">
                  <p:embed/>
                  <p:pic>
                    <p:nvPicPr>
                      <p:cNvPr id="34" name="Object 33">
                        <a:extLst>
                          <a:ext uri="{FF2B5EF4-FFF2-40B4-BE49-F238E27FC236}">
                            <a16:creationId xmlns:a16="http://schemas.microsoft.com/office/drawing/2014/main" id="{8A229261-DB00-482D-AE40-99600182155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2520515" y="2399432"/>
                        <a:ext cx="260350" cy="333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>
            <a:extLst>
              <a:ext uri="{FF2B5EF4-FFF2-40B4-BE49-F238E27FC236}">
                <a16:creationId xmlns:a16="http://schemas.microsoft.com/office/drawing/2014/main" id="{A4EA4232-D9CC-4DF1-970A-3FF7765F3B2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67863" y="4081909"/>
          <a:ext cx="260350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27" name="Equation" r:id="rId26" imgW="177480" imgH="228600" progId="Equation.DSMT4">
                  <p:embed/>
                </p:oleObj>
              </mc:Choice>
              <mc:Fallback>
                <p:oleObj name="Equation" r:id="rId26" imgW="177480" imgH="228600" progId="Equation.DSMT4">
                  <p:embed/>
                  <p:pic>
                    <p:nvPicPr>
                      <p:cNvPr id="35" name="Object 34">
                        <a:extLst>
                          <a:ext uri="{FF2B5EF4-FFF2-40B4-BE49-F238E27FC236}">
                            <a16:creationId xmlns:a16="http://schemas.microsoft.com/office/drawing/2014/main" id="{A4EA4232-D9CC-4DF1-970A-3FF7765F3B2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2567863" y="4081909"/>
                        <a:ext cx="260350" cy="333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>
            <a:extLst>
              <a:ext uri="{FF2B5EF4-FFF2-40B4-BE49-F238E27FC236}">
                <a16:creationId xmlns:a16="http://schemas.microsoft.com/office/drawing/2014/main" id="{E27A58B1-E204-43EF-A159-BB932C5041B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41051" y="3079921"/>
          <a:ext cx="3162300" cy="89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28" name="Equation" r:id="rId27" imgW="2158920" imgH="609480" progId="Equation.DSMT4">
                  <p:embed/>
                </p:oleObj>
              </mc:Choice>
              <mc:Fallback>
                <p:oleObj name="Equation" r:id="rId27" imgW="2158920" imgH="609480" progId="Equation.DSMT4">
                  <p:embed/>
                  <p:pic>
                    <p:nvPicPr>
                      <p:cNvPr id="36" name="Object 35">
                        <a:extLst>
                          <a:ext uri="{FF2B5EF4-FFF2-40B4-BE49-F238E27FC236}">
                            <a16:creationId xmlns:a16="http://schemas.microsoft.com/office/drawing/2014/main" id="{E27A58B1-E204-43EF-A159-BB932C5041B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2441051" y="3079921"/>
                        <a:ext cx="3162300" cy="892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>
            <a:extLst>
              <a:ext uri="{FF2B5EF4-FFF2-40B4-BE49-F238E27FC236}">
                <a16:creationId xmlns:a16="http://schemas.microsoft.com/office/drawing/2014/main" id="{7CE03914-0DDC-4530-81C8-5F6D739D587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41051" y="4826344"/>
          <a:ext cx="3625850" cy="893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29" name="Equation" r:id="rId29" imgW="2476440" imgH="609480" progId="Equation.DSMT4">
                  <p:embed/>
                </p:oleObj>
              </mc:Choice>
              <mc:Fallback>
                <p:oleObj name="Equation" r:id="rId29" imgW="2476440" imgH="609480" progId="Equation.DSMT4">
                  <p:embed/>
                  <p:pic>
                    <p:nvPicPr>
                      <p:cNvPr id="37" name="Object 36">
                        <a:extLst>
                          <a:ext uri="{FF2B5EF4-FFF2-40B4-BE49-F238E27FC236}">
                            <a16:creationId xmlns:a16="http://schemas.microsoft.com/office/drawing/2014/main" id="{7CE03914-0DDC-4530-81C8-5F6D739D58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2441051" y="4826344"/>
                        <a:ext cx="3625850" cy="893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10B28BD3-153F-4658-9B9E-C0676B66D6AC}"/>
              </a:ext>
            </a:extLst>
          </p:cNvPr>
          <p:cNvSpPr/>
          <p:nvPr/>
        </p:nvSpPr>
        <p:spPr>
          <a:xfrm>
            <a:off x="5900722" y="3202517"/>
            <a:ext cx="6096000" cy="49686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1219170">
              <a:lnSpc>
                <a:spcPct val="120000"/>
              </a:lnSpc>
              <a:defRPr/>
            </a:pP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Mà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 =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3.5.7 + 20 &gt; 5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nên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là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hợp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số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7864693-720C-4A6E-98EC-99D74EA80396}"/>
              </a:ext>
            </a:extLst>
          </p:cNvPr>
          <p:cNvSpPr/>
          <p:nvPr/>
        </p:nvSpPr>
        <p:spPr>
          <a:xfrm>
            <a:off x="2314088" y="5665510"/>
            <a:ext cx="5299656" cy="4968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1219170">
              <a:lnSpc>
                <a:spcPct val="120000"/>
              </a:lnSpc>
              <a:defRPr/>
            </a:pP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Mà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 =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5.7.22 – 30 &gt; 11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nên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là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hợp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số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6796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ien\Downloads\GAME PP\2_cong-dong-360_su-that-dong-troi-ve-chiec-bat-vang-huyen-thoai-trong-tay-du-ky_07384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12" b="94118" l="2667" r="98667">
                        <a14:foregroundMark x1="9833" y1="11294" x2="9833" y2="11294"/>
                        <a14:foregroundMark x1="6167" y1="9176" x2="6167" y2="9176"/>
                        <a14:foregroundMark x1="25833" y1="49176" x2="25833" y2="49176"/>
                        <a14:foregroundMark x1="25833" y1="45647" x2="25833" y2="45647"/>
                        <a14:foregroundMark x1="25167" y1="48000" x2="25167" y2="48000"/>
                        <a14:foregroundMark x1="40667" y1="19765" x2="40667" y2="19765"/>
                        <a14:foregroundMark x1="50167" y1="44471" x2="50167" y2="44471"/>
                        <a14:foregroundMark x1="40000" y1="79059" x2="40000" y2="79059"/>
                        <a14:foregroundMark x1="40667" y1="78824" x2="40667" y2="78824"/>
                        <a14:foregroundMark x1="40833" y1="82588" x2="40833" y2="82588"/>
                        <a14:foregroundMark x1="42333" y1="81176" x2="42333" y2="81176"/>
                        <a14:foregroundMark x1="43333" y1="79765" x2="43333" y2="79765"/>
                        <a14:foregroundMark x1="47833" y1="76941" x2="47833" y2="76941"/>
                        <a14:foregroundMark x1="51833" y1="74824" x2="51833" y2="74824"/>
                        <a14:foregroundMark x1="51833" y1="78353" x2="51833" y2="78353"/>
                        <a14:foregroundMark x1="52167" y1="76941" x2="52167" y2="76941"/>
                        <a14:foregroundMark x1="45500" y1="86118" x2="45500" y2="86118"/>
                        <a14:foregroundMark x1="48333" y1="84235" x2="48333" y2="84235"/>
                        <a14:foregroundMark x1="46667" y1="88941" x2="46667" y2="88941"/>
                        <a14:foregroundMark x1="49667" y1="86353" x2="49667" y2="86353"/>
                        <a14:foregroundMark x1="51000" y1="83294" x2="51000" y2="83294"/>
                        <a14:foregroundMark x1="36500" y1="78118" x2="36500" y2="78118"/>
                        <a14:foregroundMark x1="35500" y1="74588" x2="35500" y2="74588"/>
                        <a14:foregroundMark x1="34333" y1="73176" x2="34333" y2="73176"/>
                        <a14:foregroundMark x1="35000" y1="83059" x2="35000" y2="83059"/>
                        <a14:foregroundMark x1="34833" y1="79765" x2="34833" y2="79765"/>
                        <a14:foregroundMark x1="34667" y1="82353" x2="34667" y2="82353"/>
                        <a14:foregroundMark x1="35000" y1="86824" x2="35000" y2="86824"/>
                        <a14:foregroundMark x1="37500" y1="89647" x2="37500" y2="89647"/>
                        <a14:foregroundMark x1="39833" y1="90353" x2="39833" y2="90353"/>
                        <a14:foregroundMark x1="52833" y1="65647" x2="52833" y2="65647"/>
                        <a14:foregroundMark x1="53833" y1="64235" x2="53833" y2="64235"/>
                        <a14:foregroundMark x1="54000" y1="60941" x2="54000" y2="60941"/>
                        <a14:foregroundMark x1="53500" y1="59059" x2="53500" y2="59059"/>
                        <a14:foregroundMark x1="63000" y1="15294" x2="63000" y2="15294"/>
                        <a14:foregroundMark x1="70833" y1="34118" x2="70833" y2="34118"/>
                        <a14:foregroundMark x1="70167" y1="34824" x2="70167" y2="34824"/>
                        <a14:foregroundMark x1="68167" y1="40706" x2="68167" y2="40706"/>
                        <a14:foregroundMark x1="68167" y1="44235" x2="68167" y2="44235"/>
                        <a14:foregroundMark x1="70000" y1="18824" x2="70000" y2="18824"/>
                        <a14:foregroundMark x1="69500" y1="24706" x2="69500" y2="24706"/>
                        <a14:foregroundMark x1="72000" y1="29647" x2="72000" y2="29647"/>
                        <a14:foregroundMark x1="71333" y1="24706" x2="71333" y2="24706"/>
                        <a14:foregroundMark x1="73000" y1="24471" x2="73000" y2="24471"/>
                        <a14:foregroundMark x1="75500" y1="24471" x2="75500" y2="24471"/>
                        <a14:foregroundMark x1="76167" y1="27294" x2="76167" y2="27294"/>
                        <a14:foregroundMark x1="75500" y1="31529" x2="75500" y2="31529"/>
                        <a14:foregroundMark x1="73833" y1="42824" x2="73833" y2="42824"/>
                        <a14:foregroundMark x1="75333" y1="40235" x2="75333" y2="40235"/>
                        <a14:foregroundMark x1="73500" y1="46824" x2="73500" y2="46824"/>
                        <a14:foregroundMark x1="72833" y1="50588" x2="72833" y2="50588"/>
                        <a14:foregroundMark x1="71333" y1="52706" x2="71333" y2="52706"/>
                        <a14:foregroundMark x1="66833" y1="53647" x2="66833" y2="53647"/>
                        <a14:foregroundMark x1="66833" y1="50353" x2="66833" y2="50353"/>
                        <a14:foregroundMark x1="65000" y1="46824" x2="65000" y2="46824"/>
                        <a14:foregroundMark x1="65000" y1="39294" x2="65000" y2="39294"/>
                        <a14:foregroundMark x1="64667" y1="34588" x2="64667" y2="34588"/>
                        <a14:foregroundMark x1="66500" y1="32471" x2="66500" y2="32471"/>
                        <a14:foregroundMark x1="68500" y1="31294" x2="68500" y2="31294"/>
                        <a14:foregroundMark x1="67333" y1="40471" x2="67333" y2="40471"/>
                        <a14:foregroundMark x1="62667" y1="40235" x2="62667" y2="40235"/>
                        <a14:foregroundMark x1="62833" y1="43529" x2="62833" y2="43529"/>
                        <a14:foregroundMark x1="63167" y1="48235" x2="63167" y2="48235"/>
                        <a14:foregroundMark x1="64167" y1="51059" x2="64167" y2="51059"/>
                        <a14:foregroundMark x1="64167" y1="56471" x2="64167" y2="56471"/>
                        <a14:foregroundMark x1="62667" y1="59529" x2="62667" y2="59529"/>
                        <a14:foregroundMark x1="60833" y1="56235" x2="62167" y2="63765"/>
                        <a14:foregroundMark x1="62333" y1="68235" x2="62333" y2="68235"/>
                        <a14:foregroundMark x1="62500" y1="72000" x2="62500" y2="72000"/>
                        <a14:foregroundMark x1="63000" y1="73647" x2="63000" y2="73647"/>
                        <a14:foregroundMark x1="65333" y1="63294" x2="65333" y2="63294"/>
                        <a14:foregroundMark x1="65500" y1="60000" x2="65500" y2="60000"/>
                        <a14:foregroundMark x1="70667" y1="65882" x2="70667" y2="65882"/>
                        <a14:foregroundMark x1="68500" y1="69176" x2="68500" y2="69176"/>
                        <a14:foregroundMark x1="55333" y1="51294" x2="55333" y2="51294"/>
                        <a14:foregroundMark x1="55500" y1="56471" x2="55500" y2="56471"/>
                        <a14:foregroundMark x1="57667" y1="19294" x2="57667" y2="19294"/>
                        <a14:foregroundMark x1="89000" y1="36706" x2="89000" y2="36706"/>
                        <a14:foregroundMark x1="94500" y1="67529" x2="94500" y2="67529"/>
                        <a14:foregroundMark x1="96000" y1="74588" x2="96000" y2="74588"/>
                        <a14:foregroundMark x1="97167" y1="74588" x2="97167" y2="74588"/>
                        <a14:foregroundMark x1="95833" y1="81176" x2="95833" y2="81176"/>
                        <a14:foregroundMark x1="83167" y1="83765" x2="83167" y2="83765"/>
                        <a14:foregroundMark x1="80667" y1="83765" x2="80667" y2="83765"/>
                        <a14:foregroundMark x1="81000" y1="86353" x2="81000" y2="86353"/>
                        <a14:foregroundMark x1="83667" y1="86353" x2="83667" y2="86353"/>
                        <a14:foregroundMark x1="72500" y1="41647" x2="72500" y2="41647"/>
                        <a14:foregroundMark x1="69333" y1="50353" x2="69333" y2="503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565" y="2000250"/>
            <a:ext cx="723900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450" y="76200"/>
            <a:ext cx="5772151" cy="196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83709" y="663714"/>
            <a:ext cx="30141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UVN Bach Tuyet Nang" pitchFamily="18" charset="0"/>
                <a:ea typeface="+mn-ea"/>
                <a:cs typeface="Arial" panose="020B0604020202020204" pitchFamily="34" charset="0"/>
              </a:rPr>
              <a:t>TÂY DU KÝ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334" y="2178637"/>
            <a:ext cx="802236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Káº¿t quáº£ hÃ¬nh áº£nh cho Cá» hoáº¡t hÃ¬nh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5625" l="2333" r="97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0499">
            <a:off x="1382393" y="4741515"/>
            <a:ext cx="2584907" cy="164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 descr="HÃ¬nh áº£nh cÃ³ liÃªn quan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95" y="4790804"/>
            <a:ext cx="5416731" cy="2915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Ã¬nh áº£nh cÃ³ liÃªn qua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797" y="4325440"/>
            <a:ext cx="7222467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269329" y="5223355"/>
            <a:ext cx="8077200" cy="1631216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 KHU RỪNG CÓ RẤT NHIỀU YÊU QUÁI XUẤT HIỆN ĐỂ CẢN ĐƯỜNG THẦY TRÒ ĐƯỜNG TĂNG ĐI LẤY KINH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 HÃY GIÚP THẦY TRÒ ĐƯỜNG TĂNG BẰNG CÁCH VƯỢT QUA CÁC CÂU HỎI CỦA YÊU QUÁI.</a:t>
            </a:r>
          </a:p>
        </p:txBody>
      </p:sp>
    </p:spTree>
    <p:extLst>
      <p:ext uri="{BB962C8B-B14F-4D97-AF65-F5344CB8AC3E}">
        <p14:creationId xmlns:p14="http://schemas.microsoft.com/office/powerpoint/2010/main" val="418499219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12192000" cy="6828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83076" y="2027061"/>
            <a:ext cx="9825577" cy="47412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Picture 2" descr="C:\Users\Tien\Downloads\GAME PP\photo-5-15598752880811265847498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621" y="442034"/>
            <a:ext cx="1409700" cy="13807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hlinkClick r:id="" action="ppaction://noaction"/>
          </p:cNvPr>
          <p:cNvSpPr txBox="1"/>
          <p:nvPr/>
        </p:nvSpPr>
        <p:spPr>
          <a:xfrm>
            <a:off x="2971123" y="2070066"/>
            <a:ext cx="1638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Hồng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Hài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5" name="Picture 3" descr="C:\Users\Tien\Downloads\GAME PP\Bạc cot tinh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084" y="322552"/>
            <a:ext cx="1641559" cy="159598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hlinkClick r:id="" action="ppaction://noaction"/>
          </p:cNvPr>
          <p:cNvSpPr txBox="1"/>
          <p:nvPr/>
        </p:nvSpPr>
        <p:spPr>
          <a:xfrm>
            <a:off x="7277120" y="2070066"/>
            <a:ext cx="1638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Bạch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Cốt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Tinh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4" name="Picture 6" descr="C:\Users\Tien\Downloads\GAME PP\nguumavuong_1jpg.jp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7412" y="444597"/>
            <a:ext cx="1491241" cy="155626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hlinkClick r:id="" action="ppaction://noaction"/>
          </p:cNvPr>
          <p:cNvSpPr txBox="1"/>
          <p:nvPr/>
        </p:nvSpPr>
        <p:spPr>
          <a:xfrm>
            <a:off x="9088516" y="2053260"/>
            <a:ext cx="1981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Ngưu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Ma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Vương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7" name="Picture 6" descr="HÃ¬nh áº£nh cÃ³ liÃªn quan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782" y="4882896"/>
            <a:ext cx="4705351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HÃ¬nh áº£nh cÃ³ liÃªn quan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302" y="4876800"/>
            <a:ext cx="4705351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 descr="HÃ¬nh áº£nh cÃ³ liÃªn quan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10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4876800"/>
            <a:ext cx="4705351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HÃ¬nh áº£nh cÃ³ liÃªn quan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2024" r="99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0605" y="5924119"/>
            <a:ext cx="1137396" cy="807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8551" l="1846" r="95231">
                        <a14:foregroundMark x1="37385" y1="16184" x2="37385" y2="16184"/>
                        <a14:foregroundMark x1="38000" y1="14251" x2="38000" y2="14251"/>
                        <a14:foregroundMark x1="37077" y1="15217" x2="37077" y2="15217"/>
                        <a14:foregroundMark x1="9385" y1="9420" x2="9385" y2="9420"/>
                        <a14:foregroundMark x1="11846" y1="12077" x2="11846" y2="12077"/>
                        <a14:foregroundMark x1="13385" y1="14251" x2="13385" y2="14251"/>
                        <a14:foregroundMark x1="11846" y1="17874" x2="11846" y2="17874"/>
                        <a14:foregroundMark x1="6923" y1="6039" x2="6923" y2="6039"/>
                        <a14:foregroundMark x1="6923" y1="5797" x2="9385" y2="7246"/>
                        <a14:foregroundMark x1="9385" y1="9662" x2="9385" y2="9662"/>
                        <a14:foregroundMark x1="10308" y1="11353" x2="10308" y2="11353"/>
                        <a14:foregroundMark x1="12000" y1="11594" x2="12000" y2="11594"/>
                        <a14:foregroundMark x1="13538" y1="14493" x2="13538" y2="14493"/>
                        <a14:foregroundMark x1="35846" y1="93237" x2="35846" y2="93237"/>
                        <a14:foregroundMark x1="40308" y1="91546" x2="40308" y2="91546"/>
                        <a14:foregroundMark x1="40308" y1="87681" x2="40308" y2="87681"/>
                        <a14:foregroundMark x1="35231" y1="85990" x2="35231" y2="85990"/>
                        <a14:foregroundMark x1="35846" y1="90097" x2="35846" y2="90097"/>
                        <a14:foregroundMark x1="34769" y1="92271" x2="34769" y2="92271"/>
                        <a14:foregroundMark x1="34769" y1="92271" x2="34769" y2="92271"/>
                        <a14:foregroundMark x1="34923" y1="88889" x2="34923" y2="88889"/>
                        <a14:foregroundMark x1="34462" y1="87923" x2="34462" y2="87923"/>
                        <a14:foregroundMark x1="33692" y1="92754" x2="33692" y2="92754"/>
                        <a14:foregroundMark x1="33692" y1="93961" x2="33692" y2="93961"/>
                        <a14:foregroundMark x1="63231" y1="90338" x2="63231" y2="90338"/>
                        <a14:foregroundMark x1="59077" y1="92029" x2="59077" y2="92029"/>
                        <a14:foregroundMark x1="57692" y1="96135" x2="57692" y2="96135"/>
                        <a14:foregroundMark x1="67385" y1="91787" x2="67385" y2="91787"/>
                        <a14:foregroundMark x1="70462" y1="88889" x2="70462" y2="88889"/>
                        <a14:foregroundMark x1="72154" y1="88889" x2="72154" y2="88889"/>
                        <a14:foregroundMark x1="78923" y1="24396" x2="78923" y2="24396"/>
                        <a14:foregroundMark x1="77385" y1="21981" x2="77385" y2="21981"/>
                        <a14:foregroundMark x1="76308" y1="21014" x2="76308" y2="21014"/>
                        <a14:foregroundMark x1="76308" y1="20531" x2="76308" y2="20531"/>
                        <a14:foregroundMark x1="76000" y1="19807" x2="76000" y2="19807"/>
                        <a14:foregroundMark x1="75692" y1="19565" x2="75692" y2="19565"/>
                        <a14:foregroundMark x1="36462" y1="95169" x2="36462" y2="95169"/>
                        <a14:foregroundMark x1="40769" y1="95169" x2="40769" y2="95169"/>
                        <a14:foregroundMark x1="57846" y1="6039" x2="57846" y2="6039"/>
                        <a14:foregroundMark x1="57538" y1="5556" x2="57538" y2="5556"/>
                        <a14:foregroundMark x1="59231" y1="4348" x2="59231" y2="4348"/>
                        <a14:foregroundMark x1="51538" y1="5556" x2="51538" y2="5556"/>
                        <a14:foregroundMark x1="50923" y1="6763" x2="50923" y2="6763"/>
                        <a14:foregroundMark x1="50615" y1="9179" x2="50615" y2="9179"/>
                        <a14:foregroundMark x1="50769" y1="9420" x2="50769" y2="9420"/>
                        <a14:foregroundMark x1="50923" y1="9420" x2="50923" y2="9420"/>
                        <a14:foregroundMark x1="51077" y1="9420" x2="51077" y2="9420"/>
                        <a14:foregroundMark x1="18154" y1="92029" x2="18154" y2="92029"/>
                        <a14:foregroundMark x1="15846" y1="92754" x2="15846" y2="92754"/>
                        <a14:foregroundMark x1="15385" y1="94444" x2="15385" y2="94444"/>
                        <a14:foregroundMark x1="15692" y1="97585" x2="15692" y2="97585"/>
                        <a14:backgroundMark x1="85231" y1="32609" x2="85231" y2="32609"/>
                        <a14:backgroundMark x1="87077" y1="32126" x2="87077" y2="32126"/>
                        <a14:backgroundMark x1="87385" y1="36957" x2="87385" y2="36957"/>
                        <a14:backgroundMark x1="70769" y1="35024" x2="70769" y2="35024"/>
                        <a14:backgroundMark x1="55692" y1="725" x2="55692" y2="7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919" y="3929059"/>
            <a:ext cx="2751908" cy="1989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 descr="C:\Users\Tien\Downloads\GAME PP\Ngọc Thố TInh.jpg">
            <a:hlinkClick r:id="rId20" action="ppaction://hlinksldjump"/>
            <a:extLst>
              <a:ext uri="{FF2B5EF4-FFF2-40B4-BE49-F238E27FC236}">
                <a16:creationId xmlns:a16="http://schemas.microsoft.com/office/drawing/2014/main" id="{D5801775-5104-4394-875C-7E008309B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076" y="466563"/>
            <a:ext cx="1367892" cy="139297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913D5BE-C402-4F63-80F8-FD938121D4EC}"/>
              </a:ext>
            </a:extLst>
          </p:cNvPr>
          <p:cNvSpPr/>
          <p:nvPr/>
        </p:nvSpPr>
        <p:spPr>
          <a:xfrm>
            <a:off x="1135030" y="2079460"/>
            <a:ext cx="1556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Ngọc</a:t>
            </a:r>
            <a:r>
              <a:rPr lang="en-US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Thố</a:t>
            </a:r>
            <a:r>
              <a:rPr lang="en-US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endParaRPr lang="en-US" i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5" descr="C:\Users\Tien\Downloads\GAME PP\Thanh Nguu Quai.jpg">
            <a:hlinkClick r:id="rId22" action="ppaction://hlinksldjump"/>
            <a:extLst>
              <a:ext uri="{FF2B5EF4-FFF2-40B4-BE49-F238E27FC236}">
                <a16:creationId xmlns:a16="http://schemas.microsoft.com/office/drawing/2014/main" id="{D00B907D-7EB4-4131-805D-BD81911D6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036" y="279157"/>
            <a:ext cx="1541280" cy="172170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E38A10B-52B4-4575-BC52-D235920BD75C}"/>
              </a:ext>
            </a:extLst>
          </p:cNvPr>
          <p:cNvSpPr/>
          <p:nvPr/>
        </p:nvSpPr>
        <p:spPr>
          <a:xfrm>
            <a:off x="4850174" y="2070066"/>
            <a:ext cx="18630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Thanh Ng</a:t>
            </a:r>
            <a:r>
              <a:rPr lang="vi-VN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u </a:t>
            </a:r>
            <a:r>
              <a:rPr lang="en-US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Quái</a:t>
            </a:r>
            <a:endParaRPr lang="en-US" i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1.66667E-6 -4.07407E-6 L 0.88073 -0.25787 " pathEditMode="relative" rAng="0" ptsTypes="AA">
                                      <p:cBhvr>
                                        <p:cTn id="6" dur="28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6" y="-1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3" grpId="0"/>
      <p:bldP spid="26" grpId="0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47638"/>
            <a:ext cx="9270275" cy="251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23380" y="341660"/>
            <a:ext cx="68826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2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32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32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32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32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2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2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“DỊCH VỌNG HẬU”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i="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i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i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i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i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5" b="100000" l="10000" r="90000">
                        <a14:foregroundMark x1="53692" y1="10917" x2="53692" y2="10917"/>
                        <a14:foregroundMark x1="53692" y1="10917" x2="53692" y2="10917"/>
                        <a14:foregroundMark x1="60308" y1="10917" x2="60308" y2="10917"/>
                        <a14:foregroundMark x1="60308" y1="10917" x2="60308" y2="10917"/>
                        <a14:foregroundMark x1="54769" y1="9475" x2="54769" y2="9475"/>
                        <a14:foregroundMark x1="54769" y1="9475" x2="54769" y2="9475"/>
                        <a14:foregroundMark x1="70615" y1="17405" x2="70615" y2="17405"/>
                        <a14:foregroundMark x1="70615" y1="17405" x2="70615" y2="17405"/>
                        <a14:foregroundMark x1="68154" y1="16066" x2="68154" y2="16066"/>
                        <a14:foregroundMark x1="68154" y1="16066" x2="68154" y2="16066"/>
                        <a14:foregroundMark x1="67538" y1="15036" x2="67538" y2="15036"/>
                        <a14:foregroundMark x1="67538" y1="15036" x2="67538" y2="15036"/>
                        <a14:foregroundMark x1="70154" y1="14006" x2="70154" y2="14006"/>
                        <a14:foregroundMark x1="70154" y1="14006" x2="70154" y2="14006"/>
                        <a14:foregroundMark x1="51846" y1="12976" x2="51846" y2="12976"/>
                        <a14:foregroundMark x1="54000" y1="12049" x2="54000" y2="12049"/>
                        <a14:foregroundMark x1="54000" y1="12049" x2="54000" y2="12049"/>
                        <a14:foregroundMark x1="54000" y1="12049" x2="54000" y2="120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5353" y="1063376"/>
            <a:ext cx="2488558" cy="3717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Round Same Side Corner Rectangle 39"/>
          <p:cNvSpPr/>
          <p:nvPr/>
        </p:nvSpPr>
        <p:spPr>
          <a:xfrm rot="16200000">
            <a:off x="5516792" y="911869"/>
            <a:ext cx="663575" cy="5067758"/>
          </a:xfrm>
          <a:prstGeom prst="round2SameRect">
            <a:avLst>
              <a:gd name="adj1" fmla="val 23321"/>
              <a:gd name="adj2" fmla="val 0"/>
            </a:avLst>
          </a:prstGeom>
          <a:gradFill flip="none" rotWithShape="1">
            <a:gsLst>
              <a:gs pos="0">
                <a:schemeClr val="accent3"/>
              </a:gs>
              <a:gs pos="99000">
                <a:schemeClr val="accent3">
                  <a:lumMod val="75000"/>
                </a:schemeClr>
              </a:gs>
            </a:gsLst>
            <a:lin ang="5400000" scaled="1"/>
            <a:tileRect/>
          </a:gradFill>
          <a:ln w="3175">
            <a:noFill/>
          </a:ln>
          <a:effectLst>
            <a:outerShdw blurRad="50800" dist="381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" name="Round Same Side Corner Rectangle 40"/>
          <p:cNvSpPr/>
          <p:nvPr/>
        </p:nvSpPr>
        <p:spPr>
          <a:xfrm rot="5400000" flipH="1">
            <a:off x="8628083" y="3050738"/>
            <a:ext cx="663575" cy="854951"/>
          </a:xfrm>
          <a:prstGeom prst="round2SameRect">
            <a:avLst>
              <a:gd name="adj1" fmla="val 34679"/>
              <a:gd name="adj2" fmla="val 0"/>
            </a:avLst>
          </a:prstGeom>
          <a:gradFill flip="none" rotWithShape="1">
            <a:gsLst>
              <a:gs pos="0">
                <a:schemeClr val="accent3">
                  <a:lumMod val="75000"/>
                </a:schemeClr>
              </a:gs>
              <a:gs pos="100000">
                <a:schemeClr val="accent3"/>
              </a:gs>
            </a:gsLst>
            <a:lin ang="16200000" scaled="1"/>
            <a:tileRect/>
          </a:gra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ound Same Side Corner Rectangle 41"/>
          <p:cNvSpPr/>
          <p:nvPr/>
        </p:nvSpPr>
        <p:spPr>
          <a:xfrm rot="16200000">
            <a:off x="5484974" y="1794453"/>
            <a:ext cx="663574" cy="5131398"/>
          </a:xfrm>
          <a:prstGeom prst="round2SameRect">
            <a:avLst>
              <a:gd name="adj1" fmla="val 23321"/>
              <a:gd name="adj2" fmla="val 0"/>
            </a:avLst>
          </a:prstGeom>
          <a:gradFill flip="none" rotWithShape="1">
            <a:gsLst>
              <a:gs pos="0">
                <a:schemeClr val="accent2"/>
              </a:gs>
              <a:gs pos="99000">
                <a:schemeClr val="accent2">
                  <a:lumMod val="75000"/>
                </a:schemeClr>
              </a:gs>
            </a:gsLst>
            <a:lin ang="5400000" scaled="1"/>
            <a:tileRect/>
          </a:gradFill>
          <a:ln w="3175">
            <a:noFill/>
          </a:ln>
          <a:effectLst>
            <a:outerShdw blurRad="50800" dist="381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Round Same Side Corner Rectangle 42"/>
          <p:cNvSpPr/>
          <p:nvPr/>
        </p:nvSpPr>
        <p:spPr>
          <a:xfrm rot="5400000" flipH="1">
            <a:off x="8628082" y="3932675"/>
            <a:ext cx="663574" cy="854951"/>
          </a:xfrm>
          <a:prstGeom prst="round2SameRect">
            <a:avLst>
              <a:gd name="adj1" fmla="val 34679"/>
              <a:gd name="adj2" fmla="val 0"/>
            </a:avLst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100000">
                <a:schemeClr val="accent2"/>
              </a:gs>
            </a:gsLst>
            <a:lin ang="16200000" scaled="1"/>
            <a:tileRect/>
          </a:gra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Round Same Side Corner Rectangle 43"/>
          <p:cNvSpPr/>
          <p:nvPr/>
        </p:nvSpPr>
        <p:spPr>
          <a:xfrm rot="16200000">
            <a:off x="5485504" y="2665649"/>
            <a:ext cx="662510" cy="5131398"/>
          </a:xfrm>
          <a:prstGeom prst="round2SameRect">
            <a:avLst>
              <a:gd name="adj1" fmla="val 23321"/>
              <a:gd name="adj2" fmla="val 0"/>
            </a:avLst>
          </a:prstGeom>
          <a:gradFill flip="none" rotWithShape="1">
            <a:gsLst>
              <a:gs pos="0">
                <a:schemeClr val="tx2"/>
              </a:gs>
              <a:gs pos="99000">
                <a:schemeClr val="tx2">
                  <a:lumMod val="75000"/>
                </a:schemeClr>
              </a:gs>
            </a:gsLst>
            <a:lin ang="5400000" scaled="1"/>
            <a:tileRect/>
          </a:gradFill>
          <a:ln w="3175">
            <a:noFill/>
          </a:ln>
          <a:effectLst>
            <a:outerShdw blurRad="50800" dist="381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Round Same Side Corner Rectangle 44"/>
          <p:cNvSpPr/>
          <p:nvPr/>
        </p:nvSpPr>
        <p:spPr>
          <a:xfrm rot="5400000" flipH="1">
            <a:off x="8628614" y="4803871"/>
            <a:ext cx="662510" cy="854951"/>
          </a:xfrm>
          <a:prstGeom prst="round2SameRect">
            <a:avLst>
              <a:gd name="adj1" fmla="val 34679"/>
              <a:gd name="adj2" fmla="val 0"/>
            </a:avLst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16200000" scaled="1"/>
            <a:tileRect/>
          </a:gra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Round Same Side Corner Rectangle 45"/>
          <p:cNvSpPr/>
          <p:nvPr/>
        </p:nvSpPr>
        <p:spPr>
          <a:xfrm rot="16200000">
            <a:off x="5478520" y="3462811"/>
            <a:ext cx="662510" cy="5145366"/>
          </a:xfrm>
          <a:prstGeom prst="round2SameRect">
            <a:avLst>
              <a:gd name="adj1" fmla="val 23321"/>
              <a:gd name="adj2" fmla="val 0"/>
            </a:avLst>
          </a:prstGeom>
          <a:gradFill flip="none" rotWithShape="1">
            <a:gsLst>
              <a:gs pos="0">
                <a:schemeClr val="accent1"/>
              </a:gs>
              <a:gs pos="99000">
                <a:schemeClr val="accent1">
                  <a:lumMod val="75000"/>
                </a:schemeClr>
              </a:gs>
            </a:gsLst>
            <a:lin ang="5400000" scaled="1"/>
            <a:tileRect/>
          </a:gradFill>
          <a:ln w="3175">
            <a:noFill/>
          </a:ln>
          <a:effectLst>
            <a:outerShdw blurRad="50800" dist="381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7" name="Round Same Side Corner Rectangle 46"/>
          <p:cNvSpPr/>
          <p:nvPr/>
        </p:nvSpPr>
        <p:spPr>
          <a:xfrm rot="5400000" flipH="1">
            <a:off x="8628614" y="5608018"/>
            <a:ext cx="662510" cy="854951"/>
          </a:xfrm>
          <a:prstGeom prst="round2SameRect">
            <a:avLst>
              <a:gd name="adj1" fmla="val 34679"/>
              <a:gd name="adj2" fmla="val 0"/>
            </a:avLst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16200000" scaled="1"/>
            <a:tileRect/>
          </a:gra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TextBox 8"/>
          <p:cNvSpPr txBox="1">
            <a:spLocks noChangeArrowheads="1"/>
          </p:cNvSpPr>
          <p:nvPr/>
        </p:nvSpPr>
        <p:spPr bwMode="auto">
          <a:xfrm>
            <a:off x="8640915" y="3044757"/>
            <a:ext cx="47624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A</a:t>
            </a:r>
          </a:p>
        </p:txBody>
      </p:sp>
      <p:sp>
        <p:nvSpPr>
          <p:cNvPr id="49" name="TextBox 33"/>
          <p:cNvSpPr txBox="1">
            <a:spLocks noChangeArrowheads="1"/>
          </p:cNvSpPr>
          <p:nvPr/>
        </p:nvSpPr>
        <p:spPr bwMode="auto">
          <a:xfrm>
            <a:off x="8658908" y="3959159"/>
            <a:ext cx="43260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B</a:t>
            </a:r>
          </a:p>
        </p:txBody>
      </p:sp>
      <p:sp>
        <p:nvSpPr>
          <p:cNvPr id="50" name="TextBox 34"/>
          <p:cNvSpPr txBox="1">
            <a:spLocks noChangeArrowheads="1"/>
          </p:cNvSpPr>
          <p:nvPr/>
        </p:nvSpPr>
        <p:spPr bwMode="auto">
          <a:xfrm>
            <a:off x="8661159" y="4876800"/>
            <a:ext cx="42714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C</a:t>
            </a:r>
          </a:p>
        </p:txBody>
      </p:sp>
      <p:sp>
        <p:nvSpPr>
          <p:cNvPr id="51" name="TextBox 35"/>
          <p:cNvSpPr txBox="1">
            <a:spLocks noChangeArrowheads="1"/>
          </p:cNvSpPr>
          <p:nvPr/>
        </p:nvSpPr>
        <p:spPr bwMode="auto">
          <a:xfrm>
            <a:off x="8642601" y="5635557"/>
            <a:ext cx="47215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D</a:t>
            </a:r>
          </a:p>
        </p:txBody>
      </p:sp>
      <p:pic>
        <p:nvPicPr>
          <p:cNvPr id="12290" name="Picture 2" descr="C:\Users\Tien\Downloads\GAME PP\pngtree-pig-png-clipart_658108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75"/>
          <a:stretch/>
        </p:blipFill>
        <p:spPr bwMode="auto">
          <a:xfrm>
            <a:off x="-117323" y="3146426"/>
            <a:ext cx="3370726" cy="318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Ã¬nh áº£nh cÃ³ liÃªn qua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2024" r="99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142" y="5395033"/>
            <a:ext cx="1638559" cy="1163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ounded Rectangle 22"/>
          <p:cNvSpPr/>
          <p:nvPr/>
        </p:nvSpPr>
        <p:spPr>
          <a:xfrm>
            <a:off x="1790700" y="2461419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00:10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790700" y="2476204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00:09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790700" y="2486167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00:08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790700" y="2476523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00:07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790700" y="2461419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00:06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790700" y="2481345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00:05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790700" y="2471382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00:04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1790700" y="2461419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00:03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1790700" y="2441493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00:02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1790700" y="2451456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00:01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1790700" y="2451456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00:00</a:t>
            </a:r>
          </a:p>
        </p:txBody>
      </p:sp>
      <p:pic>
        <p:nvPicPr>
          <p:cNvPr id="34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141" y="2409824"/>
            <a:ext cx="780875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200" y="3777536"/>
            <a:ext cx="1000229" cy="10002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546" y="3127293"/>
            <a:ext cx="1043852" cy="69126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258" y="4899563"/>
            <a:ext cx="1043852" cy="69126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164" y="5692340"/>
            <a:ext cx="1043852" cy="69126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275B6DA-49B3-4141-8142-10DBE757D5F3}"/>
              </a:ext>
            </a:extLst>
          </p:cNvPr>
          <p:cNvSpPr/>
          <p:nvPr/>
        </p:nvSpPr>
        <p:spPr>
          <a:xfrm>
            <a:off x="3497056" y="4177020"/>
            <a:ext cx="46254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{D; I; C; H; V; O; N; G; Â; U}</a:t>
            </a:r>
            <a:endParaRPr lang="en-US" sz="2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0DB3ADD-0C6A-4B2E-85E2-071559406CDF}"/>
              </a:ext>
            </a:extLst>
          </p:cNvPr>
          <p:cNvSpPr/>
          <p:nvPr/>
        </p:nvSpPr>
        <p:spPr>
          <a:xfrm>
            <a:off x="3540852" y="3225070"/>
            <a:ext cx="49207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{D; I; C; H; V; O; N; G; H; Â; U}</a:t>
            </a:r>
            <a:endParaRPr lang="en-US" sz="2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BED4EC8-354D-4394-AF3F-433BDEFD57DE}"/>
              </a:ext>
            </a:extLst>
          </p:cNvPr>
          <p:cNvSpPr/>
          <p:nvPr/>
        </p:nvSpPr>
        <p:spPr>
          <a:xfrm>
            <a:off x="3429427" y="5028593"/>
            <a:ext cx="44503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{D; I; H; V; O; N; G; H; U}</a:t>
            </a:r>
            <a:endParaRPr lang="en-US" sz="2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086B745-1FCD-4CD0-936E-73CC46F51940}"/>
              </a:ext>
            </a:extLst>
          </p:cNvPr>
          <p:cNvSpPr/>
          <p:nvPr/>
        </p:nvSpPr>
        <p:spPr>
          <a:xfrm>
            <a:off x="3479984" y="5798978"/>
            <a:ext cx="44152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{D; I; C; H; V; O; N; Â; U}</a:t>
            </a:r>
            <a:endParaRPr lang="en-US" sz="2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95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000"/>
                            </p:stCondLst>
                            <p:childTnLst>
                              <p:par>
                                <p:cTn id="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0"/>
                            </p:stCondLst>
                            <p:childTnLst>
                              <p:par>
                                <p:cTn id="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000"/>
                            </p:stCondLst>
                            <p:childTnLst>
                              <p:par>
                                <p:cTn id="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000"/>
                            </p:stCondLst>
                            <p:childTnLst>
                              <p:par>
                                <p:cTn id="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8000"/>
                            </p:stCondLst>
                            <p:childTnLst>
                              <p:par>
                                <p:cTn id="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0"/>
                            </p:stCondLst>
                            <p:childTnLst>
                              <p:par>
                                <p:cTn id="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4" grpId="0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/>
      <p:bldP spid="49" grpId="0"/>
      <p:bldP spid="50" grpId="0"/>
      <p:bldP spid="51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47638"/>
            <a:ext cx="8763000" cy="251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90241" y="726634"/>
            <a:ext cx="6999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trị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Round Same Side Corner Rectangle 39"/>
          <p:cNvSpPr/>
          <p:nvPr/>
        </p:nvSpPr>
        <p:spPr>
          <a:xfrm rot="16200000">
            <a:off x="6045658" y="1440737"/>
            <a:ext cx="663575" cy="4010025"/>
          </a:xfrm>
          <a:prstGeom prst="round2SameRect">
            <a:avLst>
              <a:gd name="adj1" fmla="val 23321"/>
              <a:gd name="adj2" fmla="val 0"/>
            </a:avLst>
          </a:prstGeom>
          <a:gradFill flip="none" rotWithShape="1">
            <a:gsLst>
              <a:gs pos="0">
                <a:schemeClr val="accent3"/>
              </a:gs>
              <a:gs pos="99000">
                <a:schemeClr val="accent3">
                  <a:lumMod val="75000"/>
                </a:schemeClr>
              </a:gs>
            </a:gsLst>
            <a:lin ang="5400000" scaled="1"/>
            <a:tileRect/>
          </a:gradFill>
          <a:ln w="3175">
            <a:noFill/>
          </a:ln>
          <a:effectLst>
            <a:outerShdw blurRad="50800" dist="381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Round Same Side Corner Rectangle 40"/>
          <p:cNvSpPr/>
          <p:nvPr/>
        </p:nvSpPr>
        <p:spPr>
          <a:xfrm rot="5400000" flipH="1">
            <a:off x="8628083" y="3050738"/>
            <a:ext cx="663575" cy="854951"/>
          </a:xfrm>
          <a:prstGeom prst="round2SameRect">
            <a:avLst>
              <a:gd name="adj1" fmla="val 34679"/>
              <a:gd name="adj2" fmla="val 0"/>
            </a:avLst>
          </a:prstGeom>
          <a:gradFill flip="none" rotWithShape="1">
            <a:gsLst>
              <a:gs pos="0">
                <a:schemeClr val="accent3">
                  <a:lumMod val="75000"/>
                </a:schemeClr>
              </a:gs>
              <a:gs pos="100000">
                <a:schemeClr val="accent3"/>
              </a:gs>
            </a:gsLst>
            <a:lin ang="16200000" scaled="1"/>
            <a:tileRect/>
          </a:gra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ound Same Side Corner Rectangle 41"/>
          <p:cNvSpPr/>
          <p:nvPr/>
        </p:nvSpPr>
        <p:spPr>
          <a:xfrm rot="16200000">
            <a:off x="6045660" y="2355140"/>
            <a:ext cx="663574" cy="4010023"/>
          </a:xfrm>
          <a:prstGeom prst="round2SameRect">
            <a:avLst>
              <a:gd name="adj1" fmla="val 23321"/>
              <a:gd name="adj2" fmla="val 0"/>
            </a:avLst>
          </a:prstGeom>
          <a:gradFill flip="none" rotWithShape="1">
            <a:gsLst>
              <a:gs pos="0">
                <a:schemeClr val="accent2"/>
              </a:gs>
              <a:gs pos="99000">
                <a:schemeClr val="accent2">
                  <a:lumMod val="75000"/>
                </a:schemeClr>
              </a:gs>
            </a:gsLst>
            <a:lin ang="5400000" scaled="1"/>
            <a:tileRect/>
          </a:gradFill>
          <a:ln w="3175">
            <a:noFill/>
          </a:ln>
          <a:effectLst>
            <a:outerShdw blurRad="50800" dist="381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ound Same Side Corner Rectangle 42"/>
          <p:cNvSpPr/>
          <p:nvPr/>
        </p:nvSpPr>
        <p:spPr>
          <a:xfrm rot="5400000" flipH="1">
            <a:off x="8628082" y="3932675"/>
            <a:ext cx="663574" cy="854951"/>
          </a:xfrm>
          <a:prstGeom prst="round2SameRect">
            <a:avLst>
              <a:gd name="adj1" fmla="val 34679"/>
              <a:gd name="adj2" fmla="val 0"/>
            </a:avLst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100000">
                <a:schemeClr val="accent2"/>
              </a:gs>
            </a:gsLst>
            <a:lin ang="16200000" scaled="1"/>
            <a:tileRect/>
          </a:gra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Round Same Side Corner Rectangle 43"/>
          <p:cNvSpPr/>
          <p:nvPr/>
        </p:nvSpPr>
        <p:spPr>
          <a:xfrm rot="16200000">
            <a:off x="6046189" y="3226335"/>
            <a:ext cx="662510" cy="4010025"/>
          </a:xfrm>
          <a:prstGeom prst="round2SameRect">
            <a:avLst>
              <a:gd name="adj1" fmla="val 23321"/>
              <a:gd name="adj2" fmla="val 0"/>
            </a:avLst>
          </a:prstGeom>
          <a:gradFill flip="none" rotWithShape="1">
            <a:gsLst>
              <a:gs pos="0">
                <a:schemeClr val="tx2"/>
              </a:gs>
              <a:gs pos="99000">
                <a:schemeClr val="tx2">
                  <a:lumMod val="75000"/>
                </a:schemeClr>
              </a:gs>
            </a:gsLst>
            <a:lin ang="5400000" scaled="1"/>
            <a:tileRect/>
          </a:gradFill>
          <a:ln w="3175">
            <a:noFill/>
          </a:ln>
          <a:effectLst>
            <a:outerShdw blurRad="50800" dist="381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Round Same Side Corner Rectangle 44"/>
          <p:cNvSpPr/>
          <p:nvPr/>
        </p:nvSpPr>
        <p:spPr>
          <a:xfrm rot="5400000" flipH="1">
            <a:off x="8628614" y="4803871"/>
            <a:ext cx="662510" cy="854951"/>
          </a:xfrm>
          <a:prstGeom prst="round2SameRect">
            <a:avLst>
              <a:gd name="adj1" fmla="val 34679"/>
              <a:gd name="adj2" fmla="val 0"/>
            </a:avLst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16200000" scaled="1"/>
            <a:tileRect/>
          </a:gra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Round Same Side Corner Rectangle 45"/>
          <p:cNvSpPr/>
          <p:nvPr/>
        </p:nvSpPr>
        <p:spPr>
          <a:xfrm rot="16200000">
            <a:off x="6046189" y="4030481"/>
            <a:ext cx="662510" cy="4010025"/>
          </a:xfrm>
          <a:prstGeom prst="round2SameRect">
            <a:avLst>
              <a:gd name="adj1" fmla="val 23321"/>
              <a:gd name="adj2" fmla="val 0"/>
            </a:avLst>
          </a:prstGeom>
          <a:gradFill flip="none" rotWithShape="1">
            <a:gsLst>
              <a:gs pos="0">
                <a:schemeClr val="accent1"/>
              </a:gs>
              <a:gs pos="99000">
                <a:schemeClr val="accent1">
                  <a:lumMod val="75000"/>
                </a:schemeClr>
              </a:gs>
            </a:gsLst>
            <a:lin ang="5400000" scaled="1"/>
            <a:tileRect/>
          </a:gradFill>
          <a:ln w="3175">
            <a:noFill/>
          </a:ln>
          <a:effectLst>
            <a:outerShdw blurRad="50800" dist="381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Round Same Side Corner Rectangle 46"/>
          <p:cNvSpPr/>
          <p:nvPr/>
        </p:nvSpPr>
        <p:spPr>
          <a:xfrm rot="5400000" flipH="1">
            <a:off x="8628614" y="5608018"/>
            <a:ext cx="662510" cy="854951"/>
          </a:xfrm>
          <a:prstGeom prst="round2SameRect">
            <a:avLst>
              <a:gd name="adj1" fmla="val 34679"/>
              <a:gd name="adj2" fmla="val 0"/>
            </a:avLst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16200000" scaled="1"/>
            <a:tileRect/>
          </a:gra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TextBox 8"/>
          <p:cNvSpPr txBox="1">
            <a:spLocks noChangeArrowheads="1"/>
          </p:cNvSpPr>
          <p:nvPr/>
        </p:nvSpPr>
        <p:spPr bwMode="auto">
          <a:xfrm>
            <a:off x="8642601" y="3109914"/>
            <a:ext cx="47624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A</a:t>
            </a:r>
          </a:p>
        </p:txBody>
      </p:sp>
      <p:sp>
        <p:nvSpPr>
          <p:cNvPr id="49" name="TextBox 33"/>
          <p:cNvSpPr txBox="1">
            <a:spLocks noChangeArrowheads="1"/>
          </p:cNvSpPr>
          <p:nvPr/>
        </p:nvSpPr>
        <p:spPr bwMode="auto">
          <a:xfrm>
            <a:off x="8666696" y="4012434"/>
            <a:ext cx="43260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B</a:t>
            </a:r>
          </a:p>
        </p:txBody>
      </p:sp>
      <p:sp>
        <p:nvSpPr>
          <p:cNvPr id="50" name="TextBox 34"/>
          <p:cNvSpPr txBox="1">
            <a:spLocks noChangeArrowheads="1"/>
          </p:cNvSpPr>
          <p:nvPr/>
        </p:nvSpPr>
        <p:spPr bwMode="auto">
          <a:xfrm>
            <a:off x="8661159" y="4876800"/>
            <a:ext cx="42714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C</a:t>
            </a:r>
          </a:p>
        </p:txBody>
      </p:sp>
      <p:sp>
        <p:nvSpPr>
          <p:cNvPr id="51" name="TextBox 35"/>
          <p:cNvSpPr txBox="1">
            <a:spLocks noChangeArrowheads="1"/>
          </p:cNvSpPr>
          <p:nvPr/>
        </p:nvSpPr>
        <p:spPr bwMode="auto">
          <a:xfrm>
            <a:off x="8642601" y="5635557"/>
            <a:ext cx="47215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D</a:t>
            </a:r>
          </a:p>
        </p:txBody>
      </p:sp>
      <p:pic>
        <p:nvPicPr>
          <p:cNvPr id="10243" name="Picture 3" descr="C:\Users\Tien\Downloads\GAME PP\a8ffc11aed1997221e1bb62d28e90ddb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90" b="97843" l="6154" r="90000">
                        <a14:foregroundMark x1="21231" y1="77196" x2="21231" y2="77196"/>
                        <a14:foregroundMark x1="33538" y1="84746" x2="33538" y2="84746"/>
                        <a14:foregroundMark x1="49692" y1="83205" x2="49692" y2="83205"/>
                        <a14:foregroundMark x1="49231" y1="80740" x2="49231" y2="80740"/>
                        <a14:foregroundMark x1="45077" y1="80740" x2="45077" y2="80740"/>
                        <a14:foregroundMark x1="39231" y1="79353" x2="39231" y2="79353"/>
                        <a14:foregroundMark x1="36462" y1="77658" x2="36462" y2="77658"/>
                        <a14:foregroundMark x1="35692" y1="77350" x2="35692" y2="77350"/>
                        <a14:foregroundMark x1="33538" y1="77350" x2="33538" y2="77350"/>
                        <a14:foregroundMark x1="43692" y1="78891" x2="43692" y2="78891"/>
                        <a14:foregroundMark x1="50462" y1="82126" x2="50462" y2="82126"/>
                        <a14:foregroundMark x1="54615" y1="83051" x2="54615" y2="83051"/>
                        <a14:foregroundMark x1="54615" y1="83051" x2="54615" y2="83051"/>
                        <a14:foregroundMark x1="54615" y1="81356" x2="54615" y2="81356"/>
                        <a14:foregroundMark x1="56769" y1="82589" x2="56769" y2="82589"/>
                        <a14:foregroundMark x1="56769" y1="92912" x2="56769" y2="92912"/>
                        <a14:foregroundMark x1="56769" y1="91680" x2="56769" y2="91680"/>
                        <a14:foregroundMark x1="56769" y1="90293" x2="56769" y2="902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0" y="2983715"/>
            <a:ext cx="3838659" cy="3832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34" b="100000" l="10000" r="90000">
                        <a14:foregroundMark x1="57424" y1="49633" x2="57424" y2="49633"/>
                        <a14:foregroundMark x1="57424" y1="49633" x2="57424" y2="49633"/>
                        <a14:foregroundMark x1="58030" y1="49878" x2="58030" y2="49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3622" y="1310514"/>
            <a:ext cx="4193727" cy="2598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 descr="HÃ¬nh áº£nh cÃ³ liÃªn quan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2024" r="99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1860" y="5404442"/>
            <a:ext cx="1847389" cy="1311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1790700" y="2461419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00:10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790700" y="2476204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00:09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1790700" y="2486167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00:08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1790700" y="2476523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00:07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1790700" y="2461419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00:06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1790700" y="2481345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00:05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1790700" y="2471382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00:04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1790700" y="2461419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00:03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790700" y="2441493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00:02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1790700" y="2451456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00:01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1790700" y="2451456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00:00</a:t>
            </a:r>
          </a:p>
        </p:txBody>
      </p:sp>
      <p:pic>
        <p:nvPicPr>
          <p:cNvPr id="39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2" y="2362203"/>
            <a:ext cx="780873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417" y="3100116"/>
            <a:ext cx="1043852" cy="69126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119" y="4000674"/>
            <a:ext cx="1043852" cy="691262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725" y="5724729"/>
            <a:ext cx="1043852" cy="691262"/>
          </a:xfrm>
          <a:prstGeom prst="rect">
            <a:avLst/>
          </a:prstGeom>
        </p:spPr>
      </p:pic>
      <p:pic>
        <p:nvPicPr>
          <p:cNvPr id="55" name="Picture 5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852" y="4699689"/>
            <a:ext cx="1000229" cy="1000229"/>
          </a:xfrm>
          <a:prstGeom prst="rect">
            <a:avLst/>
          </a:prstGeom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7521653"/>
              </p:ext>
            </p:extLst>
          </p:nvPr>
        </p:nvGraphicFramePr>
        <p:xfrm>
          <a:off x="6809556" y="726633"/>
          <a:ext cx="1265742" cy="5358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1" name="Equation" r:id="rId19" imgW="660240" imgH="279360" progId="Equation.DSMT4">
                  <p:embed/>
                </p:oleObj>
              </mc:Choice>
              <mc:Fallback>
                <p:oleObj name="Equation" r:id="rId19" imgW="660240" imgH="27936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6809556" y="726633"/>
                        <a:ext cx="1265742" cy="5358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1349E5FD-FC6F-4ACA-AF94-6480A469025F}"/>
              </a:ext>
            </a:extLst>
          </p:cNvPr>
          <p:cNvSpPr/>
          <p:nvPr/>
        </p:nvSpPr>
        <p:spPr>
          <a:xfrm>
            <a:off x="5977679" y="3185825"/>
            <a:ext cx="11079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1765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008F58-F098-4E37-8C20-FCF77198D7CA}"/>
              </a:ext>
            </a:extLst>
          </p:cNvPr>
          <p:cNvSpPr/>
          <p:nvPr/>
        </p:nvSpPr>
        <p:spPr>
          <a:xfrm>
            <a:off x="6259993" y="4067762"/>
            <a:ext cx="646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5FF52-CF24-4F15-981B-8EB8AC70A222}"/>
              </a:ext>
            </a:extLst>
          </p:cNvPr>
          <p:cNvSpPr/>
          <p:nvPr/>
        </p:nvSpPr>
        <p:spPr>
          <a:xfrm>
            <a:off x="6268920" y="4900091"/>
            <a:ext cx="646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7B14E1-36B2-4701-9631-E5F5982BAAF4}"/>
              </a:ext>
            </a:extLst>
          </p:cNvPr>
          <p:cNvSpPr/>
          <p:nvPr/>
        </p:nvSpPr>
        <p:spPr>
          <a:xfrm>
            <a:off x="6268920" y="5743105"/>
            <a:ext cx="646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57697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4" grpId="0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/>
      <p:bldP spid="49" grpId="0"/>
      <p:bldP spid="50" grpId="0"/>
      <p:bldP spid="51" grpId="0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47638"/>
            <a:ext cx="9000309" cy="251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52700" y="698827"/>
            <a:ext cx="7714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Số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chia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hết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cho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2; 5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9 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0" name="Round Same Side Corner Rectangle 39"/>
          <p:cNvSpPr/>
          <p:nvPr/>
        </p:nvSpPr>
        <p:spPr>
          <a:xfrm rot="16200000">
            <a:off x="6045658" y="1440737"/>
            <a:ext cx="663575" cy="4010025"/>
          </a:xfrm>
          <a:prstGeom prst="round2SameRect">
            <a:avLst>
              <a:gd name="adj1" fmla="val 23321"/>
              <a:gd name="adj2" fmla="val 0"/>
            </a:avLst>
          </a:prstGeom>
          <a:gradFill flip="none" rotWithShape="1">
            <a:gsLst>
              <a:gs pos="0">
                <a:schemeClr val="accent3"/>
              </a:gs>
              <a:gs pos="99000">
                <a:schemeClr val="accent3">
                  <a:lumMod val="75000"/>
                </a:schemeClr>
              </a:gs>
            </a:gsLst>
            <a:lin ang="5400000" scaled="1"/>
            <a:tileRect/>
          </a:gradFill>
          <a:ln w="3175">
            <a:noFill/>
          </a:ln>
          <a:effectLst>
            <a:outerShdw blurRad="50800" dist="381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41" name="Round Same Side Corner Rectangle 40"/>
          <p:cNvSpPr/>
          <p:nvPr/>
        </p:nvSpPr>
        <p:spPr>
          <a:xfrm rot="5400000" flipH="1">
            <a:off x="8628083" y="3050738"/>
            <a:ext cx="663575" cy="854951"/>
          </a:xfrm>
          <a:prstGeom prst="round2SameRect">
            <a:avLst>
              <a:gd name="adj1" fmla="val 34679"/>
              <a:gd name="adj2" fmla="val 0"/>
            </a:avLst>
          </a:prstGeom>
          <a:gradFill flip="none" rotWithShape="1">
            <a:gsLst>
              <a:gs pos="0">
                <a:schemeClr val="accent3">
                  <a:lumMod val="75000"/>
                </a:schemeClr>
              </a:gs>
              <a:gs pos="100000">
                <a:schemeClr val="accent3"/>
              </a:gs>
            </a:gsLst>
            <a:lin ang="16200000" scaled="1"/>
            <a:tileRect/>
          </a:gra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ound Same Side Corner Rectangle 41"/>
          <p:cNvSpPr/>
          <p:nvPr/>
        </p:nvSpPr>
        <p:spPr>
          <a:xfrm rot="16200000">
            <a:off x="6045660" y="2355140"/>
            <a:ext cx="663574" cy="4010023"/>
          </a:xfrm>
          <a:prstGeom prst="round2SameRect">
            <a:avLst>
              <a:gd name="adj1" fmla="val 23321"/>
              <a:gd name="adj2" fmla="val 0"/>
            </a:avLst>
          </a:prstGeom>
          <a:gradFill flip="none" rotWithShape="1">
            <a:gsLst>
              <a:gs pos="0">
                <a:schemeClr val="accent2"/>
              </a:gs>
              <a:gs pos="99000">
                <a:schemeClr val="accent2">
                  <a:lumMod val="75000"/>
                </a:schemeClr>
              </a:gs>
            </a:gsLst>
            <a:lin ang="5400000" scaled="1"/>
            <a:tileRect/>
          </a:gradFill>
          <a:ln w="3175">
            <a:noFill/>
          </a:ln>
          <a:effectLst>
            <a:outerShdw blurRad="50800" dist="381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43" name="Round Same Side Corner Rectangle 42"/>
          <p:cNvSpPr/>
          <p:nvPr/>
        </p:nvSpPr>
        <p:spPr>
          <a:xfrm rot="5400000" flipH="1">
            <a:off x="8628082" y="3932675"/>
            <a:ext cx="663574" cy="854951"/>
          </a:xfrm>
          <a:prstGeom prst="round2SameRect">
            <a:avLst>
              <a:gd name="adj1" fmla="val 34679"/>
              <a:gd name="adj2" fmla="val 0"/>
            </a:avLst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100000">
                <a:schemeClr val="accent2"/>
              </a:gs>
            </a:gsLst>
            <a:lin ang="16200000" scaled="1"/>
            <a:tileRect/>
          </a:gra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Round Same Side Corner Rectangle 43"/>
          <p:cNvSpPr/>
          <p:nvPr/>
        </p:nvSpPr>
        <p:spPr>
          <a:xfrm rot="16200000">
            <a:off x="6046189" y="3226335"/>
            <a:ext cx="662510" cy="4010025"/>
          </a:xfrm>
          <a:prstGeom prst="round2SameRect">
            <a:avLst>
              <a:gd name="adj1" fmla="val 23321"/>
              <a:gd name="adj2" fmla="val 0"/>
            </a:avLst>
          </a:prstGeom>
          <a:gradFill flip="none" rotWithShape="1">
            <a:gsLst>
              <a:gs pos="0">
                <a:schemeClr val="tx2"/>
              </a:gs>
              <a:gs pos="99000">
                <a:schemeClr val="tx2">
                  <a:lumMod val="75000"/>
                </a:schemeClr>
              </a:gs>
            </a:gsLst>
            <a:lin ang="5400000" scaled="1"/>
            <a:tileRect/>
          </a:gradFill>
          <a:ln w="3175">
            <a:noFill/>
          </a:ln>
          <a:effectLst>
            <a:outerShdw blurRad="50800" dist="381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Round Same Side Corner Rectangle 44"/>
          <p:cNvSpPr/>
          <p:nvPr/>
        </p:nvSpPr>
        <p:spPr>
          <a:xfrm rot="5400000" flipH="1">
            <a:off x="8628614" y="4803871"/>
            <a:ext cx="662510" cy="854951"/>
          </a:xfrm>
          <a:prstGeom prst="round2SameRect">
            <a:avLst>
              <a:gd name="adj1" fmla="val 34679"/>
              <a:gd name="adj2" fmla="val 0"/>
            </a:avLst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16200000" scaled="1"/>
            <a:tileRect/>
          </a:gra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Round Same Side Corner Rectangle 45"/>
          <p:cNvSpPr/>
          <p:nvPr/>
        </p:nvSpPr>
        <p:spPr>
          <a:xfrm rot="16200000">
            <a:off x="6046189" y="4030481"/>
            <a:ext cx="662510" cy="4010025"/>
          </a:xfrm>
          <a:prstGeom prst="round2SameRect">
            <a:avLst>
              <a:gd name="adj1" fmla="val 23321"/>
              <a:gd name="adj2" fmla="val 0"/>
            </a:avLst>
          </a:prstGeom>
          <a:gradFill flip="none" rotWithShape="1">
            <a:gsLst>
              <a:gs pos="0">
                <a:schemeClr val="accent1"/>
              </a:gs>
              <a:gs pos="99000">
                <a:schemeClr val="accent1">
                  <a:lumMod val="75000"/>
                </a:schemeClr>
              </a:gs>
            </a:gsLst>
            <a:lin ang="5400000" scaled="1"/>
            <a:tileRect/>
          </a:gradFill>
          <a:ln w="3175">
            <a:noFill/>
          </a:ln>
          <a:effectLst>
            <a:outerShdw blurRad="50800" dist="381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Round Same Side Corner Rectangle 46"/>
          <p:cNvSpPr/>
          <p:nvPr/>
        </p:nvSpPr>
        <p:spPr>
          <a:xfrm rot="5400000" flipH="1">
            <a:off x="8628614" y="5608018"/>
            <a:ext cx="662510" cy="854951"/>
          </a:xfrm>
          <a:prstGeom prst="round2SameRect">
            <a:avLst>
              <a:gd name="adj1" fmla="val 34679"/>
              <a:gd name="adj2" fmla="val 0"/>
            </a:avLst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16200000" scaled="1"/>
            <a:tileRect/>
          </a:gra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TextBox 8"/>
          <p:cNvSpPr txBox="1">
            <a:spLocks noChangeArrowheads="1"/>
          </p:cNvSpPr>
          <p:nvPr/>
        </p:nvSpPr>
        <p:spPr bwMode="auto">
          <a:xfrm>
            <a:off x="8640915" y="3044757"/>
            <a:ext cx="47624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A</a:t>
            </a:r>
          </a:p>
        </p:txBody>
      </p:sp>
      <p:sp>
        <p:nvSpPr>
          <p:cNvPr id="49" name="TextBox 33"/>
          <p:cNvSpPr txBox="1">
            <a:spLocks noChangeArrowheads="1"/>
          </p:cNvSpPr>
          <p:nvPr/>
        </p:nvSpPr>
        <p:spPr bwMode="auto">
          <a:xfrm>
            <a:off x="8658908" y="3959159"/>
            <a:ext cx="43260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B</a:t>
            </a:r>
          </a:p>
        </p:txBody>
      </p:sp>
      <p:sp>
        <p:nvSpPr>
          <p:cNvPr id="50" name="TextBox 34"/>
          <p:cNvSpPr txBox="1">
            <a:spLocks noChangeArrowheads="1"/>
          </p:cNvSpPr>
          <p:nvPr/>
        </p:nvSpPr>
        <p:spPr bwMode="auto">
          <a:xfrm>
            <a:off x="8661159" y="4876800"/>
            <a:ext cx="42714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C</a:t>
            </a:r>
          </a:p>
        </p:txBody>
      </p:sp>
      <p:sp>
        <p:nvSpPr>
          <p:cNvPr id="51" name="TextBox 35"/>
          <p:cNvSpPr txBox="1">
            <a:spLocks noChangeArrowheads="1"/>
          </p:cNvSpPr>
          <p:nvPr/>
        </p:nvSpPr>
        <p:spPr bwMode="auto">
          <a:xfrm>
            <a:off x="8642601" y="5635557"/>
            <a:ext cx="47215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D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47" b="961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448" y="3069992"/>
            <a:ext cx="4711123" cy="3776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4" descr="HÃ¬nh áº£nh cÃ³ liÃªn qua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024" r="99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3037" y="5367756"/>
            <a:ext cx="1838681" cy="1305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1790700" y="2461419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00:10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790700" y="2476204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00:09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790700" y="2486167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00:08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790700" y="2476523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00:07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790700" y="2461419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00:06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790700" y="2481345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00:05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1790700" y="2471382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00:04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1790700" y="2461419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00:03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1790700" y="2441493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1790700" y="2451456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00:01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1790700" y="2451456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00:00</a:t>
            </a:r>
          </a:p>
        </p:txBody>
      </p:sp>
      <p:pic>
        <p:nvPicPr>
          <p:cNvPr id="35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2" y="2409828"/>
            <a:ext cx="780873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838" y="3143489"/>
            <a:ext cx="1043852" cy="69126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614" y="4041419"/>
            <a:ext cx="1043852" cy="69126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075" y="4904822"/>
            <a:ext cx="1043852" cy="691262"/>
          </a:xfrm>
          <a:prstGeom prst="rect">
            <a:avLst/>
          </a:prstGeom>
        </p:spPr>
      </p:pic>
      <p:pic>
        <p:nvPicPr>
          <p:cNvPr id="39" name="Picture 3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666" y="5489387"/>
            <a:ext cx="1000229" cy="1000229"/>
          </a:xfrm>
          <a:prstGeom prst="rect">
            <a:avLst/>
          </a:prstGeom>
        </p:spPr>
      </p:pic>
      <p:pic>
        <p:nvPicPr>
          <p:cNvPr id="54" name="Picture 6" descr="C:\Users\Tien\Downloads\GAME PP\nguumavuong_1jpg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279" y="1823677"/>
            <a:ext cx="2498294" cy="260723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3B287BD-F918-49E5-869C-0A8127D2E797}"/>
              </a:ext>
            </a:extLst>
          </p:cNvPr>
          <p:cNvSpPr/>
          <p:nvPr/>
        </p:nvSpPr>
        <p:spPr>
          <a:xfrm>
            <a:off x="6178620" y="3173675"/>
            <a:ext cx="11079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1207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3EA944-22DC-4E85-B172-258DB147B8F4}"/>
              </a:ext>
            </a:extLst>
          </p:cNvPr>
          <p:cNvSpPr/>
          <p:nvPr/>
        </p:nvSpPr>
        <p:spPr>
          <a:xfrm>
            <a:off x="6294036" y="4082270"/>
            <a:ext cx="8771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765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D97EC9F-CD1D-443D-B455-AE313E2C455E}"/>
              </a:ext>
            </a:extLst>
          </p:cNvPr>
          <p:cNvSpPr/>
          <p:nvPr/>
        </p:nvSpPr>
        <p:spPr>
          <a:xfrm>
            <a:off x="6308022" y="4958065"/>
            <a:ext cx="8771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FFDEBE4-34AA-44BC-818B-498700943527}"/>
              </a:ext>
            </a:extLst>
          </p:cNvPr>
          <p:cNvSpPr/>
          <p:nvPr/>
        </p:nvSpPr>
        <p:spPr>
          <a:xfrm>
            <a:off x="6324712" y="5760915"/>
            <a:ext cx="8771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180</a:t>
            </a:r>
          </a:p>
        </p:txBody>
      </p:sp>
    </p:spTree>
    <p:extLst>
      <p:ext uri="{BB962C8B-B14F-4D97-AF65-F5344CB8AC3E}">
        <p14:creationId xmlns:p14="http://schemas.microsoft.com/office/powerpoint/2010/main" val="130754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4" grpId="0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/>
      <p:bldP spid="49" grpId="0"/>
      <p:bldP spid="50" grpId="0"/>
      <p:bldP spid="51" grpId="0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47638"/>
            <a:ext cx="9000309" cy="251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52700" y="698827"/>
            <a:ext cx="77147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</a:rPr>
              <a:t>42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bội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</a:rPr>
              <a:t>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0" name="Round Same Side Corner Rectangle 39"/>
          <p:cNvSpPr/>
          <p:nvPr/>
        </p:nvSpPr>
        <p:spPr>
          <a:xfrm rot="16200000">
            <a:off x="6045658" y="1440737"/>
            <a:ext cx="663575" cy="4010025"/>
          </a:xfrm>
          <a:prstGeom prst="round2SameRect">
            <a:avLst>
              <a:gd name="adj1" fmla="val 23321"/>
              <a:gd name="adj2" fmla="val 0"/>
            </a:avLst>
          </a:prstGeom>
          <a:gradFill flip="none" rotWithShape="1">
            <a:gsLst>
              <a:gs pos="0">
                <a:schemeClr val="accent3"/>
              </a:gs>
              <a:gs pos="99000">
                <a:schemeClr val="accent3">
                  <a:lumMod val="75000"/>
                </a:schemeClr>
              </a:gs>
            </a:gsLst>
            <a:lin ang="5400000" scaled="1"/>
            <a:tileRect/>
          </a:gradFill>
          <a:ln w="3175">
            <a:noFill/>
          </a:ln>
          <a:effectLst>
            <a:outerShdw blurRad="50800" dist="381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41" name="Round Same Side Corner Rectangle 40"/>
          <p:cNvSpPr/>
          <p:nvPr/>
        </p:nvSpPr>
        <p:spPr>
          <a:xfrm rot="5400000" flipH="1">
            <a:off x="8628083" y="3050738"/>
            <a:ext cx="663575" cy="854951"/>
          </a:xfrm>
          <a:prstGeom prst="round2SameRect">
            <a:avLst>
              <a:gd name="adj1" fmla="val 34679"/>
              <a:gd name="adj2" fmla="val 0"/>
            </a:avLst>
          </a:prstGeom>
          <a:gradFill flip="none" rotWithShape="1">
            <a:gsLst>
              <a:gs pos="0">
                <a:schemeClr val="accent3">
                  <a:lumMod val="75000"/>
                </a:schemeClr>
              </a:gs>
              <a:gs pos="100000">
                <a:schemeClr val="accent3"/>
              </a:gs>
            </a:gsLst>
            <a:lin ang="16200000" scaled="1"/>
            <a:tileRect/>
          </a:gra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ound Same Side Corner Rectangle 41"/>
          <p:cNvSpPr/>
          <p:nvPr/>
        </p:nvSpPr>
        <p:spPr>
          <a:xfrm rot="16200000">
            <a:off x="6045660" y="2355140"/>
            <a:ext cx="663574" cy="4010023"/>
          </a:xfrm>
          <a:prstGeom prst="round2SameRect">
            <a:avLst>
              <a:gd name="adj1" fmla="val 23321"/>
              <a:gd name="adj2" fmla="val 0"/>
            </a:avLst>
          </a:prstGeom>
          <a:gradFill flip="none" rotWithShape="1">
            <a:gsLst>
              <a:gs pos="0">
                <a:schemeClr val="accent2"/>
              </a:gs>
              <a:gs pos="99000">
                <a:schemeClr val="accent2">
                  <a:lumMod val="75000"/>
                </a:schemeClr>
              </a:gs>
            </a:gsLst>
            <a:lin ang="5400000" scaled="1"/>
            <a:tileRect/>
          </a:gradFill>
          <a:ln w="3175">
            <a:noFill/>
          </a:ln>
          <a:effectLst>
            <a:outerShdw blurRad="50800" dist="381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43" name="Round Same Side Corner Rectangle 42"/>
          <p:cNvSpPr/>
          <p:nvPr/>
        </p:nvSpPr>
        <p:spPr>
          <a:xfrm rot="5400000" flipH="1">
            <a:off x="8628082" y="3932675"/>
            <a:ext cx="663574" cy="854951"/>
          </a:xfrm>
          <a:prstGeom prst="round2SameRect">
            <a:avLst>
              <a:gd name="adj1" fmla="val 34679"/>
              <a:gd name="adj2" fmla="val 0"/>
            </a:avLst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100000">
                <a:schemeClr val="accent2"/>
              </a:gs>
            </a:gsLst>
            <a:lin ang="16200000" scaled="1"/>
            <a:tileRect/>
          </a:gra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Round Same Side Corner Rectangle 43"/>
          <p:cNvSpPr/>
          <p:nvPr/>
        </p:nvSpPr>
        <p:spPr>
          <a:xfrm rot="16200000">
            <a:off x="6046189" y="3226335"/>
            <a:ext cx="662510" cy="4010025"/>
          </a:xfrm>
          <a:prstGeom prst="round2SameRect">
            <a:avLst>
              <a:gd name="adj1" fmla="val 23321"/>
              <a:gd name="adj2" fmla="val 0"/>
            </a:avLst>
          </a:prstGeom>
          <a:gradFill flip="none" rotWithShape="1">
            <a:gsLst>
              <a:gs pos="0">
                <a:schemeClr val="tx2"/>
              </a:gs>
              <a:gs pos="99000">
                <a:schemeClr val="tx2">
                  <a:lumMod val="75000"/>
                </a:schemeClr>
              </a:gs>
            </a:gsLst>
            <a:lin ang="5400000" scaled="1"/>
            <a:tileRect/>
          </a:gradFill>
          <a:ln w="3175">
            <a:noFill/>
          </a:ln>
          <a:effectLst>
            <a:outerShdw blurRad="50800" dist="381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Round Same Side Corner Rectangle 44"/>
          <p:cNvSpPr/>
          <p:nvPr/>
        </p:nvSpPr>
        <p:spPr>
          <a:xfrm rot="5400000" flipH="1">
            <a:off x="8628614" y="4803871"/>
            <a:ext cx="662510" cy="854951"/>
          </a:xfrm>
          <a:prstGeom prst="round2SameRect">
            <a:avLst>
              <a:gd name="adj1" fmla="val 34679"/>
              <a:gd name="adj2" fmla="val 0"/>
            </a:avLst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16200000" scaled="1"/>
            <a:tileRect/>
          </a:gra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Round Same Side Corner Rectangle 45"/>
          <p:cNvSpPr/>
          <p:nvPr/>
        </p:nvSpPr>
        <p:spPr>
          <a:xfrm rot="16200000">
            <a:off x="6046189" y="4030481"/>
            <a:ext cx="662510" cy="4010025"/>
          </a:xfrm>
          <a:prstGeom prst="round2SameRect">
            <a:avLst>
              <a:gd name="adj1" fmla="val 23321"/>
              <a:gd name="adj2" fmla="val 0"/>
            </a:avLst>
          </a:prstGeom>
          <a:gradFill flip="none" rotWithShape="1">
            <a:gsLst>
              <a:gs pos="0">
                <a:schemeClr val="accent1"/>
              </a:gs>
              <a:gs pos="99000">
                <a:schemeClr val="accent1">
                  <a:lumMod val="75000"/>
                </a:schemeClr>
              </a:gs>
            </a:gsLst>
            <a:lin ang="5400000" scaled="1"/>
            <a:tileRect/>
          </a:gradFill>
          <a:ln w="3175">
            <a:noFill/>
          </a:ln>
          <a:effectLst>
            <a:outerShdw blurRad="50800" dist="381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Round Same Side Corner Rectangle 46"/>
          <p:cNvSpPr/>
          <p:nvPr/>
        </p:nvSpPr>
        <p:spPr>
          <a:xfrm rot="5400000" flipH="1">
            <a:off x="8628614" y="5608018"/>
            <a:ext cx="662510" cy="854951"/>
          </a:xfrm>
          <a:prstGeom prst="round2SameRect">
            <a:avLst>
              <a:gd name="adj1" fmla="val 34679"/>
              <a:gd name="adj2" fmla="val 0"/>
            </a:avLst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16200000" scaled="1"/>
            <a:tileRect/>
          </a:gra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TextBox 8"/>
          <p:cNvSpPr txBox="1">
            <a:spLocks noChangeArrowheads="1"/>
          </p:cNvSpPr>
          <p:nvPr/>
        </p:nvSpPr>
        <p:spPr bwMode="auto">
          <a:xfrm>
            <a:off x="8640915" y="3044757"/>
            <a:ext cx="47624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A</a:t>
            </a:r>
          </a:p>
        </p:txBody>
      </p:sp>
      <p:sp>
        <p:nvSpPr>
          <p:cNvPr id="49" name="TextBox 33"/>
          <p:cNvSpPr txBox="1">
            <a:spLocks noChangeArrowheads="1"/>
          </p:cNvSpPr>
          <p:nvPr/>
        </p:nvSpPr>
        <p:spPr bwMode="auto">
          <a:xfrm>
            <a:off x="8658908" y="3959159"/>
            <a:ext cx="43260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B</a:t>
            </a:r>
          </a:p>
        </p:txBody>
      </p:sp>
      <p:sp>
        <p:nvSpPr>
          <p:cNvPr id="50" name="TextBox 34"/>
          <p:cNvSpPr txBox="1">
            <a:spLocks noChangeArrowheads="1"/>
          </p:cNvSpPr>
          <p:nvPr/>
        </p:nvSpPr>
        <p:spPr bwMode="auto">
          <a:xfrm>
            <a:off x="8661159" y="4876800"/>
            <a:ext cx="42714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C</a:t>
            </a:r>
          </a:p>
        </p:txBody>
      </p:sp>
      <p:sp>
        <p:nvSpPr>
          <p:cNvPr id="51" name="TextBox 35"/>
          <p:cNvSpPr txBox="1">
            <a:spLocks noChangeArrowheads="1"/>
          </p:cNvSpPr>
          <p:nvPr/>
        </p:nvSpPr>
        <p:spPr bwMode="auto">
          <a:xfrm>
            <a:off x="8642601" y="5635557"/>
            <a:ext cx="47215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D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47" b="961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60" y="3176747"/>
            <a:ext cx="4537711" cy="3637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4" descr="HÃ¬nh áº£nh cÃ³ liÃªn qua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024" r="99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3037" y="5367756"/>
            <a:ext cx="1838681" cy="1305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1790700" y="2461419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00:10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790700" y="2476204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00:09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790700" y="2486167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00:08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790700" y="2476523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00:07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790700" y="2461419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00:06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790700" y="2481345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00:05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1790700" y="2471382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00:04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1790700" y="2461419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00:03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1790700" y="2441493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1790700" y="2451456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00:01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1790700" y="2451456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00:00</a:t>
            </a:r>
          </a:p>
        </p:txBody>
      </p:sp>
      <p:pic>
        <p:nvPicPr>
          <p:cNvPr id="35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2" y="2409828"/>
            <a:ext cx="780873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838" y="3143489"/>
            <a:ext cx="1043852" cy="69126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614" y="4041419"/>
            <a:ext cx="1043852" cy="69126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075" y="4904822"/>
            <a:ext cx="1043852" cy="691262"/>
          </a:xfrm>
          <a:prstGeom prst="rect">
            <a:avLst/>
          </a:prstGeom>
        </p:spPr>
      </p:pic>
      <p:pic>
        <p:nvPicPr>
          <p:cNvPr id="39" name="Picture 3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666" y="5489387"/>
            <a:ext cx="1000229" cy="1000229"/>
          </a:xfrm>
          <a:prstGeom prst="rect">
            <a:avLst/>
          </a:prstGeom>
        </p:spPr>
      </p:pic>
      <p:pic>
        <p:nvPicPr>
          <p:cNvPr id="55" name="Picture 3">
            <a:extLst>
              <a:ext uri="{FF2B5EF4-FFF2-40B4-BE49-F238E27FC236}">
                <a16:creationId xmlns:a16="http://schemas.microsoft.com/office/drawing/2014/main" id="{A236F5CF-A31D-4330-8C50-98DFD0644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308" b="100000" l="9375" r="98542">
                        <a14:foregroundMark x1="34167" y1="41538" x2="34167" y2="41538"/>
                        <a14:foregroundMark x1="35000" y1="22769" x2="35000" y2="22769"/>
                        <a14:foregroundMark x1="35000" y1="22769" x2="35000" y2="22769"/>
                        <a14:foregroundMark x1="34167" y1="24000" x2="34167" y2="24000"/>
                        <a14:foregroundMark x1="34167" y1="24000" x2="34167" y2="24000"/>
                        <a14:foregroundMark x1="32917" y1="40923" x2="32917" y2="40923"/>
                        <a14:foregroundMark x1="32917" y1="40923" x2="32917" y2="40923"/>
                        <a14:foregroundMark x1="34167" y1="43385" x2="34167" y2="43385"/>
                        <a14:foregroundMark x1="34375" y1="43692" x2="34375" y2="43692"/>
                        <a14:foregroundMark x1="36042" y1="18462" x2="36042" y2="18462"/>
                        <a14:foregroundMark x1="51250" y1="18462" x2="51250" y2="18462"/>
                        <a14:foregroundMark x1="51250" y1="18462" x2="51250" y2="18462"/>
                        <a14:foregroundMark x1="93750" y1="98154" x2="93750" y2="98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8302" y="1564564"/>
            <a:ext cx="3720904" cy="251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E019FDB-2B72-4F3D-8ADE-5A2FF2CC67EA}"/>
              </a:ext>
            </a:extLst>
          </p:cNvPr>
          <p:cNvSpPr/>
          <p:nvPr/>
        </p:nvSpPr>
        <p:spPr>
          <a:xfrm>
            <a:off x="6414480" y="3167145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44F6EE-689B-4B19-86CF-940D3521C033}"/>
              </a:ext>
            </a:extLst>
          </p:cNvPr>
          <p:cNvSpPr/>
          <p:nvPr/>
        </p:nvSpPr>
        <p:spPr>
          <a:xfrm>
            <a:off x="6414480" y="4041419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6701D6-D0C5-481B-AC6F-23C4016E32B0}"/>
              </a:ext>
            </a:extLst>
          </p:cNvPr>
          <p:cNvSpPr/>
          <p:nvPr/>
        </p:nvSpPr>
        <p:spPr>
          <a:xfrm>
            <a:off x="6414480" y="4904124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0B5191-0998-42FE-BFAF-070A05C8F279}"/>
              </a:ext>
            </a:extLst>
          </p:cNvPr>
          <p:cNvSpPr/>
          <p:nvPr/>
        </p:nvSpPr>
        <p:spPr>
          <a:xfrm>
            <a:off x="6569827" y="5702247"/>
            <a:ext cx="4411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53523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4" grpId="0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/>
      <p:bldP spid="49" grpId="0"/>
      <p:bldP spid="50" grpId="0"/>
      <p:bldP spid="51" grpId="0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47638"/>
            <a:ext cx="9270275" cy="251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48307" y="517125"/>
            <a:ext cx="71264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40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 180 </a:t>
            </a:r>
            <a:r>
              <a:rPr lang="en-US" sz="40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40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40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0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0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ound Same Side Corner Rectangle 39"/>
          <p:cNvSpPr/>
          <p:nvPr/>
        </p:nvSpPr>
        <p:spPr>
          <a:xfrm rot="16200000">
            <a:off x="5839162" y="1234240"/>
            <a:ext cx="663575" cy="4423017"/>
          </a:xfrm>
          <a:prstGeom prst="round2SameRect">
            <a:avLst>
              <a:gd name="adj1" fmla="val 23321"/>
              <a:gd name="adj2" fmla="val 0"/>
            </a:avLst>
          </a:prstGeom>
          <a:gradFill flip="none" rotWithShape="1">
            <a:gsLst>
              <a:gs pos="0">
                <a:schemeClr val="accent3"/>
              </a:gs>
              <a:gs pos="99000">
                <a:schemeClr val="accent3">
                  <a:lumMod val="75000"/>
                </a:schemeClr>
              </a:gs>
            </a:gsLst>
            <a:lin ang="5400000" scaled="1"/>
            <a:tileRect/>
          </a:gradFill>
          <a:ln w="3175">
            <a:noFill/>
          </a:ln>
          <a:effectLst>
            <a:outerShdw blurRad="50800" dist="381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" name="Round Same Side Corner Rectangle 40"/>
          <p:cNvSpPr/>
          <p:nvPr/>
        </p:nvSpPr>
        <p:spPr>
          <a:xfrm rot="5400000" flipH="1">
            <a:off x="8628083" y="3050738"/>
            <a:ext cx="663575" cy="854951"/>
          </a:xfrm>
          <a:prstGeom prst="round2SameRect">
            <a:avLst>
              <a:gd name="adj1" fmla="val 34679"/>
              <a:gd name="adj2" fmla="val 0"/>
            </a:avLst>
          </a:prstGeom>
          <a:gradFill flip="none" rotWithShape="1">
            <a:gsLst>
              <a:gs pos="0">
                <a:schemeClr val="accent3">
                  <a:lumMod val="75000"/>
                </a:schemeClr>
              </a:gs>
              <a:gs pos="100000">
                <a:schemeClr val="accent3"/>
              </a:gs>
            </a:gsLst>
            <a:lin ang="16200000" scaled="1"/>
            <a:tileRect/>
          </a:gra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ound Same Side Corner Rectangle 41"/>
          <p:cNvSpPr/>
          <p:nvPr/>
        </p:nvSpPr>
        <p:spPr>
          <a:xfrm rot="16200000">
            <a:off x="5839165" y="2148644"/>
            <a:ext cx="663574" cy="4423016"/>
          </a:xfrm>
          <a:prstGeom prst="round2SameRect">
            <a:avLst>
              <a:gd name="adj1" fmla="val 23321"/>
              <a:gd name="adj2" fmla="val 0"/>
            </a:avLst>
          </a:prstGeom>
          <a:gradFill flip="none" rotWithShape="1">
            <a:gsLst>
              <a:gs pos="0">
                <a:schemeClr val="accent2"/>
              </a:gs>
              <a:gs pos="99000">
                <a:schemeClr val="accent2">
                  <a:lumMod val="75000"/>
                </a:schemeClr>
              </a:gs>
            </a:gsLst>
            <a:lin ang="5400000" scaled="1"/>
            <a:tileRect/>
          </a:gradFill>
          <a:ln w="3175">
            <a:noFill/>
          </a:ln>
          <a:effectLst>
            <a:outerShdw blurRad="50800" dist="381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Round Same Side Corner Rectangle 42"/>
          <p:cNvSpPr/>
          <p:nvPr/>
        </p:nvSpPr>
        <p:spPr>
          <a:xfrm rot="5400000" flipH="1">
            <a:off x="8628082" y="3932675"/>
            <a:ext cx="663574" cy="854951"/>
          </a:xfrm>
          <a:prstGeom prst="round2SameRect">
            <a:avLst>
              <a:gd name="adj1" fmla="val 34679"/>
              <a:gd name="adj2" fmla="val 0"/>
            </a:avLst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100000">
                <a:schemeClr val="accent2"/>
              </a:gs>
            </a:gsLst>
            <a:lin ang="16200000" scaled="1"/>
            <a:tileRect/>
          </a:gra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Round Same Side Corner Rectangle 43"/>
          <p:cNvSpPr/>
          <p:nvPr/>
        </p:nvSpPr>
        <p:spPr>
          <a:xfrm rot="16200000">
            <a:off x="5839696" y="3019841"/>
            <a:ext cx="662510" cy="4423014"/>
          </a:xfrm>
          <a:prstGeom prst="round2SameRect">
            <a:avLst>
              <a:gd name="adj1" fmla="val 23321"/>
              <a:gd name="adj2" fmla="val 0"/>
            </a:avLst>
          </a:prstGeom>
          <a:gradFill flip="none" rotWithShape="1">
            <a:gsLst>
              <a:gs pos="0">
                <a:schemeClr val="tx2"/>
              </a:gs>
              <a:gs pos="99000">
                <a:schemeClr val="tx2">
                  <a:lumMod val="75000"/>
                </a:schemeClr>
              </a:gs>
            </a:gsLst>
            <a:lin ang="5400000" scaled="1"/>
            <a:tileRect/>
          </a:gradFill>
          <a:ln w="3175">
            <a:noFill/>
          </a:ln>
          <a:effectLst>
            <a:outerShdw blurRad="50800" dist="381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Round Same Side Corner Rectangle 44"/>
          <p:cNvSpPr/>
          <p:nvPr/>
        </p:nvSpPr>
        <p:spPr>
          <a:xfrm rot="5400000" flipH="1">
            <a:off x="8628614" y="4803871"/>
            <a:ext cx="662510" cy="854951"/>
          </a:xfrm>
          <a:prstGeom prst="round2SameRect">
            <a:avLst>
              <a:gd name="adj1" fmla="val 34679"/>
              <a:gd name="adj2" fmla="val 0"/>
            </a:avLst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16200000" scaled="1"/>
            <a:tileRect/>
          </a:gra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Round Same Side Corner Rectangle 45"/>
          <p:cNvSpPr/>
          <p:nvPr/>
        </p:nvSpPr>
        <p:spPr>
          <a:xfrm rot="16200000">
            <a:off x="5839696" y="3823987"/>
            <a:ext cx="662510" cy="4423014"/>
          </a:xfrm>
          <a:prstGeom prst="round2SameRect">
            <a:avLst>
              <a:gd name="adj1" fmla="val 23321"/>
              <a:gd name="adj2" fmla="val 0"/>
            </a:avLst>
          </a:prstGeom>
          <a:gradFill flip="none" rotWithShape="1">
            <a:gsLst>
              <a:gs pos="0">
                <a:schemeClr val="accent1"/>
              </a:gs>
              <a:gs pos="99000">
                <a:schemeClr val="accent1">
                  <a:lumMod val="75000"/>
                </a:schemeClr>
              </a:gs>
            </a:gsLst>
            <a:lin ang="5400000" scaled="1"/>
            <a:tileRect/>
          </a:gradFill>
          <a:ln w="3175">
            <a:noFill/>
          </a:ln>
          <a:effectLst>
            <a:outerShdw blurRad="50800" dist="381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7" name="Round Same Side Corner Rectangle 46"/>
          <p:cNvSpPr/>
          <p:nvPr/>
        </p:nvSpPr>
        <p:spPr>
          <a:xfrm rot="5400000" flipH="1">
            <a:off x="8628614" y="5608018"/>
            <a:ext cx="662510" cy="854951"/>
          </a:xfrm>
          <a:prstGeom prst="round2SameRect">
            <a:avLst>
              <a:gd name="adj1" fmla="val 34679"/>
              <a:gd name="adj2" fmla="val 0"/>
            </a:avLst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16200000" scaled="1"/>
            <a:tileRect/>
          </a:gra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TextBox 8"/>
          <p:cNvSpPr txBox="1">
            <a:spLocks noChangeArrowheads="1"/>
          </p:cNvSpPr>
          <p:nvPr/>
        </p:nvSpPr>
        <p:spPr bwMode="auto">
          <a:xfrm>
            <a:off x="8640915" y="3044757"/>
            <a:ext cx="47624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A</a:t>
            </a:r>
          </a:p>
        </p:txBody>
      </p:sp>
      <p:sp>
        <p:nvSpPr>
          <p:cNvPr id="49" name="TextBox 33"/>
          <p:cNvSpPr txBox="1">
            <a:spLocks noChangeArrowheads="1"/>
          </p:cNvSpPr>
          <p:nvPr/>
        </p:nvSpPr>
        <p:spPr bwMode="auto">
          <a:xfrm>
            <a:off x="8658908" y="3959159"/>
            <a:ext cx="43260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B</a:t>
            </a:r>
          </a:p>
        </p:txBody>
      </p:sp>
      <p:sp>
        <p:nvSpPr>
          <p:cNvPr id="50" name="TextBox 34"/>
          <p:cNvSpPr txBox="1">
            <a:spLocks noChangeArrowheads="1"/>
          </p:cNvSpPr>
          <p:nvPr/>
        </p:nvSpPr>
        <p:spPr bwMode="auto">
          <a:xfrm>
            <a:off x="8661159" y="4876800"/>
            <a:ext cx="42714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C</a:t>
            </a:r>
          </a:p>
        </p:txBody>
      </p:sp>
      <p:sp>
        <p:nvSpPr>
          <p:cNvPr id="51" name="TextBox 35"/>
          <p:cNvSpPr txBox="1">
            <a:spLocks noChangeArrowheads="1"/>
          </p:cNvSpPr>
          <p:nvPr/>
        </p:nvSpPr>
        <p:spPr bwMode="auto">
          <a:xfrm>
            <a:off x="8642601" y="5635557"/>
            <a:ext cx="47215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D</a:t>
            </a:r>
          </a:p>
        </p:txBody>
      </p:sp>
      <p:pic>
        <p:nvPicPr>
          <p:cNvPr id="12290" name="Picture 2" descr="C:\Users\Tien\Downloads\GAME PP\pngtree-pig-png-clipart_658108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1856" y="3269308"/>
            <a:ext cx="4682960" cy="3472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Ã¬nh áº£nh cÃ³ liÃªn qua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2024" r="99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142" y="5395033"/>
            <a:ext cx="1638559" cy="1163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ounded Rectangle 22"/>
          <p:cNvSpPr/>
          <p:nvPr/>
        </p:nvSpPr>
        <p:spPr>
          <a:xfrm>
            <a:off x="1790700" y="2461419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00:10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790700" y="2476204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00:09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790700" y="2486167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00:08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790700" y="2476523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00:07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790700" y="2461419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00:06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790700" y="2481345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00:05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790700" y="2471382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00:04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1790700" y="2461419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00:03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1790700" y="2441493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00:02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1790700" y="2451456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00:01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1790700" y="2451456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00:00</a:t>
            </a:r>
          </a:p>
        </p:txBody>
      </p:sp>
      <p:pic>
        <p:nvPicPr>
          <p:cNvPr id="34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141" y="2409824"/>
            <a:ext cx="780875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532" y="3777536"/>
            <a:ext cx="1000229" cy="10002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334" y="3113960"/>
            <a:ext cx="1043852" cy="69126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822" y="4893424"/>
            <a:ext cx="1043852" cy="69126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822" y="5675487"/>
            <a:ext cx="1043852" cy="691262"/>
          </a:xfrm>
          <a:prstGeom prst="rect">
            <a:avLst/>
          </a:prstGeom>
        </p:spPr>
      </p:pic>
      <p:pic>
        <p:nvPicPr>
          <p:cNvPr id="53" name="Picture 3">
            <a:extLst>
              <a:ext uri="{FF2B5EF4-FFF2-40B4-BE49-F238E27FC236}">
                <a16:creationId xmlns:a16="http://schemas.microsoft.com/office/drawing/2014/main" id="{FABE4D64-085C-43A9-A648-9AA807DB3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00" b="100000" l="1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861" y="1474349"/>
            <a:ext cx="4087494" cy="2848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4" name="Object 53">
            <a:extLst>
              <a:ext uri="{FF2B5EF4-FFF2-40B4-BE49-F238E27FC236}">
                <a16:creationId xmlns:a16="http://schemas.microsoft.com/office/drawing/2014/main" id="{D26AA97C-E40A-4E01-B28D-B94897BF6E0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9237167"/>
              </p:ext>
            </p:extLst>
          </p:nvPr>
        </p:nvGraphicFramePr>
        <p:xfrm>
          <a:off x="5885530" y="3097744"/>
          <a:ext cx="1325022" cy="6625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1" name="Equation" r:id="rId18" imgW="507960" imgH="253800" progId="Equation.DSMT4">
                  <p:embed/>
                </p:oleObj>
              </mc:Choice>
              <mc:Fallback>
                <p:oleObj name="Equation" r:id="rId18" imgW="507960" imgH="25380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5885530" y="3097744"/>
                        <a:ext cx="1325022" cy="6625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Object 57">
            <a:extLst>
              <a:ext uri="{FF2B5EF4-FFF2-40B4-BE49-F238E27FC236}">
                <a16:creationId xmlns:a16="http://schemas.microsoft.com/office/drawing/2014/main" id="{39D13DA2-1A09-4DED-B328-86FF35C3F0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6431530"/>
              </p:ext>
            </p:extLst>
          </p:nvPr>
        </p:nvGraphicFramePr>
        <p:xfrm>
          <a:off x="5780755" y="4012146"/>
          <a:ext cx="1456726" cy="6625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2" name="Equation" r:id="rId20" imgW="558720" imgH="253800" progId="Equation.DSMT4">
                  <p:embed/>
                </p:oleObj>
              </mc:Choice>
              <mc:Fallback>
                <p:oleObj name="Equation" r:id="rId20" imgW="558720" imgH="253800" progId="Equation.DSMT4">
                  <p:embed/>
                  <p:pic>
                    <p:nvPicPr>
                      <p:cNvPr id="54" name="Object 53">
                        <a:extLst>
                          <a:ext uri="{FF2B5EF4-FFF2-40B4-BE49-F238E27FC236}">
                            <a16:creationId xmlns:a16="http://schemas.microsoft.com/office/drawing/2014/main" id="{D26AA97C-E40A-4E01-B28D-B94897BF6E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5780755" y="4012146"/>
                        <a:ext cx="1456726" cy="6625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Object 58">
            <a:extLst>
              <a:ext uri="{FF2B5EF4-FFF2-40B4-BE49-F238E27FC236}">
                <a16:creationId xmlns:a16="http://schemas.microsoft.com/office/drawing/2014/main" id="{88A62B94-7F1D-40C2-B6FE-A0F3ADA4BBB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097876"/>
              </p:ext>
            </p:extLst>
          </p:nvPr>
        </p:nvGraphicFramePr>
        <p:xfrm>
          <a:off x="5764240" y="4866516"/>
          <a:ext cx="1590426" cy="6625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3" name="Equation" r:id="rId22" imgW="609480" imgH="253800" progId="Equation.DSMT4">
                  <p:embed/>
                </p:oleObj>
              </mc:Choice>
              <mc:Fallback>
                <p:oleObj name="Equation" r:id="rId22" imgW="609480" imgH="253800" progId="Equation.DSMT4">
                  <p:embed/>
                  <p:pic>
                    <p:nvPicPr>
                      <p:cNvPr id="54" name="Object 53">
                        <a:extLst>
                          <a:ext uri="{FF2B5EF4-FFF2-40B4-BE49-F238E27FC236}">
                            <a16:creationId xmlns:a16="http://schemas.microsoft.com/office/drawing/2014/main" id="{D26AA97C-E40A-4E01-B28D-B94897BF6E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5764240" y="4866516"/>
                        <a:ext cx="1590426" cy="6625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Object 59">
            <a:extLst>
              <a:ext uri="{FF2B5EF4-FFF2-40B4-BE49-F238E27FC236}">
                <a16:creationId xmlns:a16="http://schemas.microsoft.com/office/drawing/2014/main" id="{FA63C712-2A6D-4DC9-881B-B7B13D9693D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8002283"/>
              </p:ext>
            </p:extLst>
          </p:nvPr>
        </p:nvGraphicFramePr>
        <p:xfrm>
          <a:off x="5859224" y="5641496"/>
          <a:ext cx="1325022" cy="6625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4" name="Equation" r:id="rId24" imgW="507960" imgH="253800" progId="Equation.DSMT4">
                  <p:embed/>
                </p:oleObj>
              </mc:Choice>
              <mc:Fallback>
                <p:oleObj name="Equation" r:id="rId24" imgW="507960" imgH="253800" progId="Equation.DSMT4">
                  <p:embed/>
                  <p:pic>
                    <p:nvPicPr>
                      <p:cNvPr id="54" name="Object 53">
                        <a:extLst>
                          <a:ext uri="{FF2B5EF4-FFF2-40B4-BE49-F238E27FC236}">
                            <a16:creationId xmlns:a16="http://schemas.microsoft.com/office/drawing/2014/main" id="{D26AA97C-E40A-4E01-B28D-B94897BF6E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5859224" y="5641496"/>
                        <a:ext cx="1325022" cy="6625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4194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4" grpId="0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/>
      <p:bldP spid="49" grpId="0"/>
      <p:bldP spid="50" grpId="0"/>
      <p:bldP spid="51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955</Words>
  <Application>Microsoft Office PowerPoint</Application>
  <PresentationFormat>Widescreen</PresentationFormat>
  <Paragraphs>187</Paragraphs>
  <Slides>22</Slides>
  <Notes>16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Calibri</vt:lpstr>
      <vt:lpstr>Calibri Light</vt:lpstr>
      <vt:lpstr>Comic Sans MS</vt:lpstr>
      <vt:lpstr>Times New Roman</vt:lpstr>
      <vt:lpstr>UVN Bach Tuyet Nang</vt:lpstr>
      <vt:lpstr>1_Office Theme</vt:lpstr>
      <vt:lpstr>2_Office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T-80-Vương Lê Trà My</dc:creator>
  <cp:lastModifiedBy>T-80-Vương Lê Trà My</cp:lastModifiedBy>
  <cp:revision>23</cp:revision>
  <dcterms:created xsi:type="dcterms:W3CDTF">2022-11-09T13:39:13Z</dcterms:created>
  <dcterms:modified xsi:type="dcterms:W3CDTF">2022-12-06T04:53:37Z</dcterms:modified>
</cp:coreProperties>
</file>