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78" r:id="rId4"/>
    <p:sldId id="260" r:id="rId5"/>
    <p:sldId id="261" r:id="rId6"/>
    <p:sldId id="279" r:id="rId7"/>
    <p:sldId id="280" r:id="rId8"/>
    <p:sldId id="263" r:id="rId9"/>
    <p:sldId id="262" r:id="rId10"/>
    <p:sldId id="281" r:id="rId11"/>
    <p:sldId id="283" r:id="rId12"/>
    <p:sldId id="285" r:id="rId13"/>
    <p:sldId id="284" r:id="rId14"/>
    <p:sldId id="282" r:id="rId15"/>
    <p:sldId id="266" r:id="rId16"/>
    <p:sldId id="287" r:id="rId17"/>
    <p:sldId id="286" r:id="rId18"/>
    <p:sldId id="267" r:id="rId19"/>
    <p:sldId id="268" r:id="rId20"/>
    <p:sldId id="269" r:id="rId21"/>
    <p:sldId id="288" r:id="rId22"/>
    <p:sldId id="289" r:id="rId23"/>
    <p:sldId id="290" r:id="rId24"/>
    <p:sldId id="270" r:id="rId25"/>
    <p:sldId id="277"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26" y="-18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260447-27A7-4720-BB37-4B4A384CE359}" type="datetimeFigureOut">
              <a:rPr lang="en-US" smtClean="0"/>
              <a:t>7/10/2024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5EE7036-D8FD-491A-B164-79ED20F891B6}" type="slidenum">
              <a:rPr lang="en-US" smtClean="0"/>
              <a:t>‹#›</a:t>
            </a:fld>
            <a:endParaRPr lang="en-US"/>
          </a:p>
        </p:txBody>
      </p:sp>
    </p:spTree>
    <p:extLst>
      <p:ext uri="{BB962C8B-B14F-4D97-AF65-F5344CB8AC3E}">
        <p14:creationId xmlns:p14="http://schemas.microsoft.com/office/powerpoint/2010/main" val="3840748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p:cNvGrpSpPr/>
        <p:nvPr/>
      </p:nvGrpSpPr>
      <p:grpSpPr>
        <a:xfrm>
          <a:off x="0" y="0"/>
          <a:ext cx="0" cy="0"/>
          <a:chOff x="0" y="0"/>
          <a:chExt cx="0" cy="0"/>
        </a:xfrm>
      </p:grpSpPr>
      <p:sp>
        <p:nvSpPr>
          <p:cNvPr id="1160" name="Google Shape;1160;ged23b46f48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1" name="Google Shape;1161;ged23b46f4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ed5a361412_0_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ed5a361412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ed23b46f48_0_47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ed23b46f48_0_4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ed5a361412_0_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ed5a361412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ed23b46f48_0_47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ed23b46f48_0_4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9145826-BA88-4E32-BA30-2A4C2EEEBAED}" type="slidenum">
              <a:rPr lang="en-US" altLang="en-US" smtClean="0">
                <a:solidFill>
                  <a:srgbClr val="000000"/>
                </a:solidFill>
              </a:rPr>
              <a:pPr eaLnBrk="1" hangingPunct="1"/>
              <a:t>22</a:t>
            </a:fld>
            <a:endParaRPr lang="en-US" altLang="en-US" smtClean="0">
              <a:solidFill>
                <a:srgbClr val="000000"/>
              </a:solidFill>
            </a:endParaRPr>
          </a:p>
        </p:txBody>
      </p:sp>
      <p:sp>
        <p:nvSpPr>
          <p:cNvPr id="10649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8" name="Rectangle 3"/>
          <p:cNvSpPr>
            <a:spLocks noGrp="1" noChangeArrowheads="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defRPr/>
            </a:pPr>
            <a:endParaRPr lang="en-US" altLang="en-US" sz="1302"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
  <p:cSld name="Table of contents ">
    <p:bg>
      <p:bgPr>
        <a:solidFill>
          <a:schemeClr val="lt1"/>
        </a:solidFill>
        <a:effectLst/>
      </p:bgPr>
    </p:bg>
    <p:spTree>
      <p:nvGrpSpPr>
        <p:cNvPr id="1" name="Shape 371"/>
        <p:cNvGrpSpPr/>
        <p:nvPr/>
      </p:nvGrpSpPr>
      <p:grpSpPr>
        <a:xfrm>
          <a:off x="0" y="0"/>
          <a:ext cx="0" cy="0"/>
          <a:chOff x="0" y="0"/>
          <a:chExt cx="0" cy="0"/>
        </a:xfrm>
      </p:grpSpPr>
      <p:sp>
        <p:nvSpPr>
          <p:cNvPr id="372" name="Google Shape;372;p13"/>
          <p:cNvSpPr/>
          <p:nvPr/>
        </p:nvSpPr>
        <p:spPr>
          <a:xfrm>
            <a:off x="383850" y="365433"/>
            <a:ext cx="8376300" cy="61556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13"/>
          <p:cNvSpPr txBox="1">
            <a:spLocks noGrp="1"/>
          </p:cNvSpPr>
          <p:nvPr>
            <p:ph type="title"/>
          </p:nvPr>
        </p:nvSpPr>
        <p:spPr>
          <a:xfrm>
            <a:off x="720000" y="714733"/>
            <a:ext cx="7704000" cy="763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500"/>
              <a:buNone/>
              <a:defRPr b="1"/>
            </a:lvl1pPr>
            <a:lvl2pPr lvl="1"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2pPr>
            <a:lvl3pPr lvl="2"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3pPr>
            <a:lvl4pPr lvl="3"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4pPr>
            <a:lvl5pPr lvl="4"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5pPr>
            <a:lvl6pPr lvl="5"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6pPr>
            <a:lvl7pPr lvl="6"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7pPr>
            <a:lvl8pPr lvl="7"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8pPr>
            <a:lvl9pPr lvl="8"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9pPr>
          </a:lstStyle>
          <a:p>
            <a:endParaRPr/>
          </a:p>
        </p:txBody>
      </p:sp>
      <p:sp>
        <p:nvSpPr>
          <p:cNvPr id="374" name="Google Shape;374;p13"/>
          <p:cNvSpPr txBox="1">
            <a:spLocks noGrp="1"/>
          </p:cNvSpPr>
          <p:nvPr>
            <p:ph type="title" idx="2"/>
          </p:nvPr>
        </p:nvSpPr>
        <p:spPr>
          <a:xfrm>
            <a:off x="2004901" y="4603700"/>
            <a:ext cx="25539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500"/>
              <a:buNone/>
              <a:defRPr sz="2000" b="1">
                <a:solidFill>
                  <a:schemeClr val="lt1"/>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375" name="Google Shape;375;p13"/>
          <p:cNvSpPr txBox="1">
            <a:spLocks noGrp="1"/>
          </p:cNvSpPr>
          <p:nvPr>
            <p:ph type="title" idx="3"/>
          </p:nvPr>
        </p:nvSpPr>
        <p:spPr>
          <a:xfrm>
            <a:off x="4585213" y="4603700"/>
            <a:ext cx="25539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500"/>
              <a:buNone/>
              <a:defRPr sz="2000" b="1">
                <a:solidFill>
                  <a:schemeClr val="lt1"/>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376" name="Google Shape;376;p13"/>
          <p:cNvSpPr txBox="1">
            <a:spLocks noGrp="1"/>
          </p:cNvSpPr>
          <p:nvPr>
            <p:ph type="subTitle" idx="1"/>
          </p:nvPr>
        </p:nvSpPr>
        <p:spPr>
          <a:xfrm>
            <a:off x="4585213" y="5198900"/>
            <a:ext cx="2553900" cy="8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5">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7" name="Google Shape;377;p13"/>
          <p:cNvSpPr txBox="1">
            <a:spLocks noGrp="1"/>
          </p:cNvSpPr>
          <p:nvPr>
            <p:ph type="subTitle" idx="4"/>
          </p:nvPr>
        </p:nvSpPr>
        <p:spPr>
          <a:xfrm>
            <a:off x="2004901" y="5198900"/>
            <a:ext cx="2553900" cy="8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5">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8" name="Google Shape;378;p13"/>
          <p:cNvSpPr txBox="1">
            <a:spLocks noGrp="1"/>
          </p:cNvSpPr>
          <p:nvPr>
            <p:ph type="subTitle" idx="5"/>
          </p:nvPr>
        </p:nvSpPr>
        <p:spPr>
          <a:xfrm>
            <a:off x="2004888" y="3045567"/>
            <a:ext cx="2553900" cy="8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5">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9" name="Google Shape;379;p13"/>
          <p:cNvSpPr txBox="1">
            <a:spLocks noGrp="1"/>
          </p:cNvSpPr>
          <p:nvPr>
            <p:ph type="title" idx="6"/>
          </p:nvPr>
        </p:nvSpPr>
        <p:spPr>
          <a:xfrm>
            <a:off x="1998325" y="2427333"/>
            <a:ext cx="25539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500"/>
              <a:buNone/>
              <a:defRPr sz="2000" b="1">
                <a:solidFill>
                  <a:schemeClr val="lt1"/>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380" name="Google Shape;380;p13"/>
          <p:cNvSpPr txBox="1">
            <a:spLocks noGrp="1"/>
          </p:cNvSpPr>
          <p:nvPr>
            <p:ph type="title" idx="7"/>
          </p:nvPr>
        </p:nvSpPr>
        <p:spPr>
          <a:xfrm>
            <a:off x="4585213" y="2427333"/>
            <a:ext cx="25539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1"/>
              </a:buClr>
              <a:buSzPts val="2500"/>
              <a:buNone/>
              <a:defRPr sz="2000" b="1">
                <a:solidFill>
                  <a:schemeClr val="lt1"/>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381" name="Google Shape;381;p13"/>
          <p:cNvSpPr txBox="1">
            <a:spLocks noGrp="1"/>
          </p:cNvSpPr>
          <p:nvPr>
            <p:ph type="subTitle" idx="8"/>
          </p:nvPr>
        </p:nvSpPr>
        <p:spPr>
          <a:xfrm>
            <a:off x="4585213" y="3045567"/>
            <a:ext cx="2553900" cy="824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5">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2" name="Google Shape;382;p13"/>
          <p:cNvSpPr txBox="1">
            <a:spLocks noGrp="1"/>
          </p:cNvSpPr>
          <p:nvPr>
            <p:ph type="title" idx="9" hasCustomPrompt="1"/>
          </p:nvPr>
        </p:nvSpPr>
        <p:spPr>
          <a:xfrm>
            <a:off x="5470963" y="1905200"/>
            <a:ext cx="782400" cy="467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2"/>
              </a:buClr>
              <a:buSzPts val="6000"/>
              <a:buNone/>
              <a:defRPr sz="3000" b="1">
                <a:solidFill>
                  <a:schemeClr val="lt2"/>
                </a:solidFill>
              </a:defRPr>
            </a:lvl1pPr>
            <a:lvl2pPr lvl="1" algn="ctr" rtl="0">
              <a:spcBef>
                <a:spcPts val="0"/>
              </a:spcBef>
              <a:spcAft>
                <a:spcPts val="0"/>
              </a:spcAft>
              <a:buSzPts val="6000"/>
              <a:buFont typeface="Bebas Neue"/>
              <a:buNone/>
              <a:defRPr sz="6000">
                <a:latin typeface="Bebas Neue"/>
                <a:ea typeface="Bebas Neue"/>
                <a:cs typeface="Bebas Neue"/>
                <a:sym typeface="Bebas Neue"/>
              </a:defRPr>
            </a:lvl2pPr>
            <a:lvl3pPr lvl="2" algn="ctr" rtl="0">
              <a:spcBef>
                <a:spcPts val="0"/>
              </a:spcBef>
              <a:spcAft>
                <a:spcPts val="0"/>
              </a:spcAft>
              <a:buSzPts val="6000"/>
              <a:buFont typeface="Bebas Neue"/>
              <a:buNone/>
              <a:defRPr sz="6000">
                <a:latin typeface="Bebas Neue"/>
                <a:ea typeface="Bebas Neue"/>
                <a:cs typeface="Bebas Neue"/>
                <a:sym typeface="Bebas Neue"/>
              </a:defRPr>
            </a:lvl3pPr>
            <a:lvl4pPr lvl="3" algn="ctr" rtl="0">
              <a:spcBef>
                <a:spcPts val="0"/>
              </a:spcBef>
              <a:spcAft>
                <a:spcPts val="0"/>
              </a:spcAft>
              <a:buSzPts val="6000"/>
              <a:buFont typeface="Bebas Neue"/>
              <a:buNone/>
              <a:defRPr sz="6000">
                <a:latin typeface="Bebas Neue"/>
                <a:ea typeface="Bebas Neue"/>
                <a:cs typeface="Bebas Neue"/>
                <a:sym typeface="Bebas Neue"/>
              </a:defRPr>
            </a:lvl4pPr>
            <a:lvl5pPr lvl="4" algn="ctr" rtl="0">
              <a:spcBef>
                <a:spcPts val="0"/>
              </a:spcBef>
              <a:spcAft>
                <a:spcPts val="0"/>
              </a:spcAft>
              <a:buSzPts val="6000"/>
              <a:buFont typeface="Bebas Neue"/>
              <a:buNone/>
              <a:defRPr sz="6000">
                <a:latin typeface="Bebas Neue"/>
                <a:ea typeface="Bebas Neue"/>
                <a:cs typeface="Bebas Neue"/>
                <a:sym typeface="Bebas Neue"/>
              </a:defRPr>
            </a:lvl5pPr>
            <a:lvl6pPr lvl="5" algn="ctr" rtl="0">
              <a:spcBef>
                <a:spcPts val="0"/>
              </a:spcBef>
              <a:spcAft>
                <a:spcPts val="0"/>
              </a:spcAft>
              <a:buSzPts val="6000"/>
              <a:buFont typeface="Bebas Neue"/>
              <a:buNone/>
              <a:defRPr sz="6000">
                <a:latin typeface="Bebas Neue"/>
                <a:ea typeface="Bebas Neue"/>
                <a:cs typeface="Bebas Neue"/>
                <a:sym typeface="Bebas Neue"/>
              </a:defRPr>
            </a:lvl6pPr>
            <a:lvl7pPr lvl="6" algn="ctr" rtl="0">
              <a:spcBef>
                <a:spcPts val="0"/>
              </a:spcBef>
              <a:spcAft>
                <a:spcPts val="0"/>
              </a:spcAft>
              <a:buSzPts val="6000"/>
              <a:buFont typeface="Bebas Neue"/>
              <a:buNone/>
              <a:defRPr sz="6000">
                <a:latin typeface="Bebas Neue"/>
                <a:ea typeface="Bebas Neue"/>
                <a:cs typeface="Bebas Neue"/>
                <a:sym typeface="Bebas Neue"/>
              </a:defRPr>
            </a:lvl7pPr>
            <a:lvl8pPr lvl="7" algn="ctr" rtl="0">
              <a:spcBef>
                <a:spcPts val="0"/>
              </a:spcBef>
              <a:spcAft>
                <a:spcPts val="0"/>
              </a:spcAft>
              <a:buSzPts val="6000"/>
              <a:buFont typeface="Bebas Neue"/>
              <a:buNone/>
              <a:defRPr sz="6000">
                <a:latin typeface="Bebas Neue"/>
                <a:ea typeface="Bebas Neue"/>
                <a:cs typeface="Bebas Neue"/>
                <a:sym typeface="Bebas Neue"/>
              </a:defRPr>
            </a:lvl8pPr>
            <a:lvl9pPr lvl="8" algn="ctr" rtl="0">
              <a:spcBef>
                <a:spcPts val="0"/>
              </a:spcBef>
              <a:spcAft>
                <a:spcPts val="0"/>
              </a:spcAft>
              <a:buSzPts val="6000"/>
              <a:buFont typeface="Bebas Neue"/>
              <a:buNone/>
              <a:defRPr sz="6000">
                <a:latin typeface="Bebas Neue"/>
                <a:ea typeface="Bebas Neue"/>
                <a:cs typeface="Bebas Neue"/>
                <a:sym typeface="Bebas Neue"/>
              </a:defRPr>
            </a:lvl9pPr>
          </a:lstStyle>
          <a:p>
            <a:r>
              <a:t>xx%</a:t>
            </a:r>
          </a:p>
        </p:txBody>
      </p:sp>
      <p:sp>
        <p:nvSpPr>
          <p:cNvPr id="383" name="Google Shape;383;p13"/>
          <p:cNvSpPr txBox="1">
            <a:spLocks noGrp="1"/>
          </p:cNvSpPr>
          <p:nvPr>
            <p:ph type="title" idx="13" hasCustomPrompt="1"/>
          </p:nvPr>
        </p:nvSpPr>
        <p:spPr>
          <a:xfrm>
            <a:off x="5460913" y="4037335"/>
            <a:ext cx="802500" cy="467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2"/>
              </a:buClr>
              <a:buSzPts val="6000"/>
              <a:buNone/>
              <a:defRPr sz="3000" b="1">
                <a:solidFill>
                  <a:schemeClr val="lt2"/>
                </a:solidFill>
              </a:defRPr>
            </a:lvl1pPr>
            <a:lvl2pPr lvl="1" algn="ctr" rtl="0">
              <a:spcBef>
                <a:spcPts val="0"/>
              </a:spcBef>
              <a:spcAft>
                <a:spcPts val="0"/>
              </a:spcAft>
              <a:buSzPts val="6000"/>
              <a:buFont typeface="Bebas Neue"/>
              <a:buNone/>
              <a:defRPr sz="6000">
                <a:latin typeface="Bebas Neue"/>
                <a:ea typeface="Bebas Neue"/>
                <a:cs typeface="Bebas Neue"/>
                <a:sym typeface="Bebas Neue"/>
              </a:defRPr>
            </a:lvl2pPr>
            <a:lvl3pPr lvl="2" algn="ctr" rtl="0">
              <a:spcBef>
                <a:spcPts val="0"/>
              </a:spcBef>
              <a:spcAft>
                <a:spcPts val="0"/>
              </a:spcAft>
              <a:buSzPts val="6000"/>
              <a:buFont typeface="Bebas Neue"/>
              <a:buNone/>
              <a:defRPr sz="6000">
                <a:latin typeface="Bebas Neue"/>
                <a:ea typeface="Bebas Neue"/>
                <a:cs typeface="Bebas Neue"/>
                <a:sym typeface="Bebas Neue"/>
              </a:defRPr>
            </a:lvl3pPr>
            <a:lvl4pPr lvl="3" algn="ctr" rtl="0">
              <a:spcBef>
                <a:spcPts val="0"/>
              </a:spcBef>
              <a:spcAft>
                <a:spcPts val="0"/>
              </a:spcAft>
              <a:buSzPts val="6000"/>
              <a:buFont typeface="Bebas Neue"/>
              <a:buNone/>
              <a:defRPr sz="6000">
                <a:latin typeface="Bebas Neue"/>
                <a:ea typeface="Bebas Neue"/>
                <a:cs typeface="Bebas Neue"/>
                <a:sym typeface="Bebas Neue"/>
              </a:defRPr>
            </a:lvl4pPr>
            <a:lvl5pPr lvl="4" algn="ctr" rtl="0">
              <a:spcBef>
                <a:spcPts val="0"/>
              </a:spcBef>
              <a:spcAft>
                <a:spcPts val="0"/>
              </a:spcAft>
              <a:buSzPts val="6000"/>
              <a:buFont typeface="Bebas Neue"/>
              <a:buNone/>
              <a:defRPr sz="6000">
                <a:latin typeface="Bebas Neue"/>
                <a:ea typeface="Bebas Neue"/>
                <a:cs typeface="Bebas Neue"/>
                <a:sym typeface="Bebas Neue"/>
              </a:defRPr>
            </a:lvl5pPr>
            <a:lvl6pPr lvl="5" algn="ctr" rtl="0">
              <a:spcBef>
                <a:spcPts val="0"/>
              </a:spcBef>
              <a:spcAft>
                <a:spcPts val="0"/>
              </a:spcAft>
              <a:buSzPts val="6000"/>
              <a:buFont typeface="Bebas Neue"/>
              <a:buNone/>
              <a:defRPr sz="6000">
                <a:latin typeface="Bebas Neue"/>
                <a:ea typeface="Bebas Neue"/>
                <a:cs typeface="Bebas Neue"/>
                <a:sym typeface="Bebas Neue"/>
              </a:defRPr>
            </a:lvl6pPr>
            <a:lvl7pPr lvl="6" algn="ctr" rtl="0">
              <a:spcBef>
                <a:spcPts val="0"/>
              </a:spcBef>
              <a:spcAft>
                <a:spcPts val="0"/>
              </a:spcAft>
              <a:buSzPts val="6000"/>
              <a:buFont typeface="Bebas Neue"/>
              <a:buNone/>
              <a:defRPr sz="6000">
                <a:latin typeface="Bebas Neue"/>
                <a:ea typeface="Bebas Neue"/>
                <a:cs typeface="Bebas Neue"/>
                <a:sym typeface="Bebas Neue"/>
              </a:defRPr>
            </a:lvl7pPr>
            <a:lvl8pPr lvl="7" algn="ctr" rtl="0">
              <a:spcBef>
                <a:spcPts val="0"/>
              </a:spcBef>
              <a:spcAft>
                <a:spcPts val="0"/>
              </a:spcAft>
              <a:buSzPts val="6000"/>
              <a:buFont typeface="Bebas Neue"/>
              <a:buNone/>
              <a:defRPr sz="6000">
                <a:latin typeface="Bebas Neue"/>
                <a:ea typeface="Bebas Neue"/>
                <a:cs typeface="Bebas Neue"/>
                <a:sym typeface="Bebas Neue"/>
              </a:defRPr>
            </a:lvl8pPr>
            <a:lvl9pPr lvl="8" algn="ctr" rtl="0">
              <a:spcBef>
                <a:spcPts val="0"/>
              </a:spcBef>
              <a:spcAft>
                <a:spcPts val="0"/>
              </a:spcAft>
              <a:buSzPts val="6000"/>
              <a:buFont typeface="Bebas Neue"/>
              <a:buNone/>
              <a:defRPr sz="6000">
                <a:latin typeface="Bebas Neue"/>
                <a:ea typeface="Bebas Neue"/>
                <a:cs typeface="Bebas Neue"/>
                <a:sym typeface="Bebas Neue"/>
              </a:defRPr>
            </a:lvl9pPr>
          </a:lstStyle>
          <a:p>
            <a:r>
              <a:t>xx%</a:t>
            </a:r>
          </a:p>
        </p:txBody>
      </p:sp>
      <p:sp>
        <p:nvSpPr>
          <p:cNvPr id="384" name="Google Shape;384;p13"/>
          <p:cNvSpPr txBox="1">
            <a:spLocks noGrp="1"/>
          </p:cNvSpPr>
          <p:nvPr>
            <p:ph type="title" idx="14" hasCustomPrompt="1"/>
          </p:nvPr>
        </p:nvSpPr>
        <p:spPr>
          <a:xfrm>
            <a:off x="2883085" y="4037335"/>
            <a:ext cx="802500" cy="467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2"/>
              </a:buClr>
              <a:buSzPts val="6000"/>
              <a:buNone/>
              <a:defRPr sz="3000" b="1">
                <a:solidFill>
                  <a:schemeClr val="lt2"/>
                </a:solidFill>
              </a:defRPr>
            </a:lvl1pPr>
            <a:lvl2pPr lvl="1" algn="ctr" rtl="0">
              <a:spcBef>
                <a:spcPts val="0"/>
              </a:spcBef>
              <a:spcAft>
                <a:spcPts val="0"/>
              </a:spcAft>
              <a:buSzPts val="6000"/>
              <a:buFont typeface="Bebas Neue"/>
              <a:buNone/>
              <a:defRPr sz="6000">
                <a:latin typeface="Bebas Neue"/>
                <a:ea typeface="Bebas Neue"/>
                <a:cs typeface="Bebas Neue"/>
                <a:sym typeface="Bebas Neue"/>
              </a:defRPr>
            </a:lvl2pPr>
            <a:lvl3pPr lvl="2" algn="ctr" rtl="0">
              <a:spcBef>
                <a:spcPts val="0"/>
              </a:spcBef>
              <a:spcAft>
                <a:spcPts val="0"/>
              </a:spcAft>
              <a:buSzPts val="6000"/>
              <a:buFont typeface="Bebas Neue"/>
              <a:buNone/>
              <a:defRPr sz="6000">
                <a:latin typeface="Bebas Neue"/>
                <a:ea typeface="Bebas Neue"/>
                <a:cs typeface="Bebas Neue"/>
                <a:sym typeface="Bebas Neue"/>
              </a:defRPr>
            </a:lvl3pPr>
            <a:lvl4pPr lvl="3" algn="ctr" rtl="0">
              <a:spcBef>
                <a:spcPts val="0"/>
              </a:spcBef>
              <a:spcAft>
                <a:spcPts val="0"/>
              </a:spcAft>
              <a:buSzPts val="6000"/>
              <a:buFont typeface="Bebas Neue"/>
              <a:buNone/>
              <a:defRPr sz="6000">
                <a:latin typeface="Bebas Neue"/>
                <a:ea typeface="Bebas Neue"/>
                <a:cs typeface="Bebas Neue"/>
                <a:sym typeface="Bebas Neue"/>
              </a:defRPr>
            </a:lvl4pPr>
            <a:lvl5pPr lvl="4" algn="ctr" rtl="0">
              <a:spcBef>
                <a:spcPts val="0"/>
              </a:spcBef>
              <a:spcAft>
                <a:spcPts val="0"/>
              </a:spcAft>
              <a:buSzPts val="6000"/>
              <a:buFont typeface="Bebas Neue"/>
              <a:buNone/>
              <a:defRPr sz="6000">
                <a:latin typeface="Bebas Neue"/>
                <a:ea typeface="Bebas Neue"/>
                <a:cs typeface="Bebas Neue"/>
                <a:sym typeface="Bebas Neue"/>
              </a:defRPr>
            </a:lvl5pPr>
            <a:lvl6pPr lvl="5" algn="ctr" rtl="0">
              <a:spcBef>
                <a:spcPts val="0"/>
              </a:spcBef>
              <a:spcAft>
                <a:spcPts val="0"/>
              </a:spcAft>
              <a:buSzPts val="6000"/>
              <a:buFont typeface="Bebas Neue"/>
              <a:buNone/>
              <a:defRPr sz="6000">
                <a:latin typeface="Bebas Neue"/>
                <a:ea typeface="Bebas Neue"/>
                <a:cs typeface="Bebas Neue"/>
                <a:sym typeface="Bebas Neue"/>
              </a:defRPr>
            </a:lvl6pPr>
            <a:lvl7pPr lvl="6" algn="ctr" rtl="0">
              <a:spcBef>
                <a:spcPts val="0"/>
              </a:spcBef>
              <a:spcAft>
                <a:spcPts val="0"/>
              </a:spcAft>
              <a:buSzPts val="6000"/>
              <a:buFont typeface="Bebas Neue"/>
              <a:buNone/>
              <a:defRPr sz="6000">
                <a:latin typeface="Bebas Neue"/>
                <a:ea typeface="Bebas Neue"/>
                <a:cs typeface="Bebas Neue"/>
                <a:sym typeface="Bebas Neue"/>
              </a:defRPr>
            </a:lvl7pPr>
            <a:lvl8pPr lvl="7" algn="ctr" rtl="0">
              <a:spcBef>
                <a:spcPts val="0"/>
              </a:spcBef>
              <a:spcAft>
                <a:spcPts val="0"/>
              </a:spcAft>
              <a:buSzPts val="6000"/>
              <a:buFont typeface="Bebas Neue"/>
              <a:buNone/>
              <a:defRPr sz="6000">
                <a:latin typeface="Bebas Neue"/>
                <a:ea typeface="Bebas Neue"/>
                <a:cs typeface="Bebas Neue"/>
                <a:sym typeface="Bebas Neue"/>
              </a:defRPr>
            </a:lvl8pPr>
            <a:lvl9pPr lvl="8" algn="ctr" rtl="0">
              <a:spcBef>
                <a:spcPts val="0"/>
              </a:spcBef>
              <a:spcAft>
                <a:spcPts val="0"/>
              </a:spcAft>
              <a:buSzPts val="6000"/>
              <a:buFont typeface="Bebas Neue"/>
              <a:buNone/>
              <a:defRPr sz="6000">
                <a:latin typeface="Bebas Neue"/>
                <a:ea typeface="Bebas Neue"/>
                <a:cs typeface="Bebas Neue"/>
                <a:sym typeface="Bebas Neue"/>
              </a:defRPr>
            </a:lvl9pPr>
          </a:lstStyle>
          <a:p>
            <a:r>
              <a:t>xx%</a:t>
            </a:r>
          </a:p>
        </p:txBody>
      </p:sp>
      <p:sp>
        <p:nvSpPr>
          <p:cNvPr id="385" name="Google Shape;385;p13"/>
          <p:cNvSpPr txBox="1">
            <a:spLocks noGrp="1"/>
          </p:cNvSpPr>
          <p:nvPr>
            <p:ph type="title" idx="15" hasCustomPrompt="1"/>
          </p:nvPr>
        </p:nvSpPr>
        <p:spPr>
          <a:xfrm>
            <a:off x="2883085" y="1905267"/>
            <a:ext cx="782400" cy="4672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lt2"/>
              </a:buClr>
              <a:buSzPts val="6000"/>
              <a:buNone/>
              <a:defRPr sz="3000" b="1">
                <a:solidFill>
                  <a:schemeClr val="lt2"/>
                </a:solidFill>
              </a:defRPr>
            </a:lvl1pPr>
            <a:lvl2pPr lvl="1" algn="ctr" rtl="0">
              <a:spcBef>
                <a:spcPts val="0"/>
              </a:spcBef>
              <a:spcAft>
                <a:spcPts val="0"/>
              </a:spcAft>
              <a:buSzPts val="6000"/>
              <a:buFont typeface="Bebas Neue"/>
              <a:buNone/>
              <a:defRPr sz="6000">
                <a:latin typeface="Bebas Neue"/>
                <a:ea typeface="Bebas Neue"/>
                <a:cs typeface="Bebas Neue"/>
                <a:sym typeface="Bebas Neue"/>
              </a:defRPr>
            </a:lvl2pPr>
            <a:lvl3pPr lvl="2" algn="ctr" rtl="0">
              <a:spcBef>
                <a:spcPts val="0"/>
              </a:spcBef>
              <a:spcAft>
                <a:spcPts val="0"/>
              </a:spcAft>
              <a:buSzPts val="6000"/>
              <a:buFont typeface="Bebas Neue"/>
              <a:buNone/>
              <a:defRPr sz="6000">
                <a:latin typeface="Bebas Neue"/>
                <a:ea typeface="Bebas Neue"/>
                <a:cs typeface="Bebas Neue"/>
                <a:sym typeface="Bebas Neue"/>
              </a:defRPr>
            </a:lvl3pPr>
            <a:lvl4pPr lvl="3" algn="ctr" rtl="0">
              <a:spcBef>
                <a:spcPts val="0"/>
              </a:spcBef>
              <a:spcAft>
                <a:spcPts val="0"/>
              </a:spcAft>
              <a:buSzPts val="6000"/>
              <a:buFont typeface="Bebas Neue"/>
              <a:buNone/>
              <a:defRPr sz="6000">
                <a:latin typeface="Bebas Neue"/>
                <a:ea typeface="Bebas Neue"/>
                <a:cs typeface="Bebas Neue"/>
                <a:sym typeface="Bebas Neue"/>
              </a:defRPr>
            </a:lvl4pPr>
            <a:lvl5pPr lvl="4" algn="ctr" rtl="0">
              <a:spcBef>
                <a:spcPts val="0"/>
              </a:spcBef>
              <a:spcAft>
                <a:spcPts val="0"/>
              </a:spcAft>
              <a:buSzPts val="6000"/>
              <a:buFont typeface="Bebas Neue"/>
              <a:buNone/>
              <a:defRPr sz="6000">
                <a:latin typeface="Bebas Neue"/>
                <a:ea typeface="Bebas Neue"/>
                <a:cs typeface="Bebas Neue"/>
                <a:sym typeface="Bebas Neue"/>
              </a:defRPr>
            </a:lvl5pPr>
            <a:lvl6pPr lvl="5" algn="ctr" rtl="0">
              <a:spcBef>
                <a:spcPts val="0"/>
              </a:spcBef>
              <a:spcAft>
                <a:spcPts val="0"/>
              </a:spcAft>
              <a:buSzPts val="6000"/>
              <a:buFont typeface="Bebas Neue"/>
              <a:buNone/>
              <a:defRPr sz="6000">
                <a:latin typeface="Bebas Neue"/>
                <a:ea typeface="Bebas Neue"/>
                <a:cs typeface="Bebas Neue"/>
                <a:sym typeface="Bebas Neue"/>
              </a:defRPr>
            </a:lvl6pPr>
            <a:lvl7pPr lvl="6" algn="ctr" rtl="0">
              <a:spcBef>
                <a:spcPts val="0"/>
              </a:spcBef>
              <a:spcAft>
                <a:spcPts val="0"/>
              </a:spcAft>
              <a:buSzPts val="6000"/>
              <a:buFont typeface="Bebas Neue"/>
              <a:buNone/>
              <a:defRPr sz="6000">
                <a:latin typeface="Bebas Neue"/>
                <a:ea typeface="Bebas Neue"/>
                <a:cs typeface="Bebas Neue"/>
                <a:sym typeface="Bebas Neue"/>
              </a:defRPr>
            </a:lvl7pPr>
            <a:lvl8pPr lvl="7" algn="ctr" rtl="0">
              <a:spcBef>
                <a:spcPts val="0"/>
              </a:spcBef>
              <a:spcAft>
                <a:spcPts val="0"/>
              </a:spcAft>
              <a:buSzPts val="6000"/>
              <a:buFont typeface="Bebas Neue"/>
              <a:buNone/>
              <a:defRPr sz="6000">
                <a:latin typeface="Bebas Neue"/>
                <a:ea typeface="Bebas Neue"/>
                <a:cs typeface="Bebas Neue"/>
                <a:sym typeface="Bebas Neue"/>
              </a:defRPr>
            </a:lvl8pPr>
            <a:lvl9pPr lvl="8" algn="ctr" rtl="0">
              <a:spcBef>
                <a:spcPts val="0"/>
              </a:spcBef>
              <a:spcAft>
                <a:spcPts val="0"/>
              </a:spcAft>
              <a:buSzPts val="6000"/>
              <a:buFont typeface="Bebas Neue"/>
              <a:buNone/>
              <a:defRPr sz="6000">
                <a:latin typeface="Bebas Neue"/>
                <a:ea typeface="Bebas Neue"/>
                <a:cs typeface="Bebas Neue"/>
                <a:sym typeface="Bebas Neue"/>
              </a:defRPr>
            </a:lvl9pPr>
          </a:lstStyle>
          <a:p>
            <a:r>
              <a:t>xx%</a:t>
            </a:r>
          </a:p>
        </p:txBody>
      </p:sp>
    </p:spTree>
    <p:extLst>
      <p:ext uri="{BB962C8B-B14F-4D97-AF65-F5344CB8AC3E}">
        <p14:creationId xmlns:p14="http://schemas.microsoft.com/office/powerpoint/2010/main" val="1859589323"/>
      </p:ext>
    </p:extLst>
  </p:cSld>
  <p:clrMapOvr>
    <a:masterClrMapping/>
  </p:clrMapOvr>
  <p:extLst>
    <p:ext uri="{DCECCB84-F9BA-43D5-87BE-67443E8EF086}">
      <p15:sldGuideLst xmlns="" xmlns:p15="http://schemas.microsoft.com/office/powerpoint/2012/main">
        <p15:guide id="1" orient="horz" pos="1620">
          <p15:clr>
            <a:srgbClr val="FA7B17"/>
          </p15:clr>
        </p15:guide>
        <p15:guide id="2" pos="2880">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1"/>
        <p:cNvGrpSpPr/>
        <p:nvPr/>
      </p:nvGrpSpPr>
      <p:grpSpPr>
        <a:xfrm>
          <a:off x="0" y="0"/>
          <a:ext cx="0" cy="0"/>
          <a:chOff x="0" y="0"/>
          <a:chExt cx="0" cy="0"/>
        </a:xfrm>
      </p:grpSpPr>
      <p:sp>
        <p:nvSpPr>
          <p:cNvPr id="12" name="Google Shape;12;p3"/>
          <p:cNvSpPr txBox="1">
            <a:spLocks noGrp="1"/>
          </p:cNvSpPr>
          <p:nvPr>
            <p:ph type="title" hasCustomPrompt="1"/>
          </p:nvPr>
        </p:nvSpPr>
        <p:spPr>
          <a:xfrm>
            <a:off x="735250" y="1065900"/>
            <a:ext cx="1383600" cy="1220000"/>
          </a:xfrm>
          <a:prstGeom prst="rect">
            <a:avLst/>
          </a:prstGeom>
        </p:spPr>
        <p:txBody>
          <a:bodyPr spcFirstLastPara="1" wrap="square" lIns="91425" tIns="91425" rIns="91425" bIns="91425" anchor="ctr" anchorCtr="0">
            <a:noAutofit/>
          </a:bodyPr>
          <a:lstStyle>
            <a:lvl1pPr lvl="0" rtl="0">
              <a:spcBef>
                <a:spcPts val="0"/>
              </a:spcBef>
              <a:spcAft>
                <a:spcPts val="0"/>
              </a:spcAft>
              <a:buSzPts val="12000"/>
              <a:buNone/>
              <a:defRPr sz="7000">
                <a:solidFill>
                  <a:schemeClr val="lt2"/>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 name="Google Shape;13;p3"/>
          <p:cNvSpPr txBox="1">
            <a:spLocks noGrp="1"/>
          </p:cNvSpPr>
          <p:nvPr>
            <p:ph type="title" idx="2"/>
          </p:nvPr>
        </p:nvSpPr>
        <p:spPr>
          <a:xfrm>
            <a:off x="735250" y="2184100"/>
            <a:ext cx="3760500" cy="2854800"/>
          </a:xfrm>
          <a:prstGeom prst="rect">
            <a:avLst/>
          </a:prstGeom>
        </p:spPr>
        <p:txBody>
          <a:bodyPr spcFirstLastPara="1" wrap="square" lIns="91425" tIns="91425" rIns="91425" bIns="91425" anchor="t" anchorCtr="0">
            <a:noAutofit/>
          </a:bodyPr>
          <a:lstStyle>
            <a:lvl1pPr lvl="0">
              <a:spcBef>
                <a:spcPts val="0"/>
              </a:spcBef>
              <a:spcAft>
                <a:spcPts val="0"/>
              </a:spcAft>
              <a:buClr>
                <a:schemeClr val="lt1"/>
              </a:buClr>
              <a:buSzPts val="4500"/>
              <a:buNone/>
              <a:defRPr sz="4300" b="1">
                <a:solidFill>
                  <a:schemeClr val="lt1"/>
                </a:solidFill>
              </a:defRPr>
            </a:lvl1pPr>
            <a:lvl2pPr lvl="1">
              <a:spcBef>
                <a:spcPts val="0"/>
              </a:spcBef>
              <a:spcAft>
                <a:spcPts val="0"/>
              </a:spcAft>
              <a:buSzPts val="2800"/>
              <a:buNone/>
              <a:defRPr>
                <a:latin typeface="Libre Franklin"/>
                <a:ea typeface="Libre Franklin"/>
                <a:cs typeface="Libre Franklin"/>
                <a:sym typeface="Libre Franklin"/>
              </a:defRPr>
            </a:lvl2pPr>
            <a:lvl3pPr lvl="2">
              <a:spcBef>
                <a:spcPts val="0"/>
              </a:spcBef>
              <a:spcAft>
                <a:spcPts val="0"/>
              </a:spcAft>
              <a:buSzPts val="2800"/>
              <a:buNone/>
              <a:defRPr>
                <a:latin typeface="Libre Franklin"/>
                <a:ea typeface="Libre Franklin"/>
                <a:cs typeface="Libre Franklin"/>
                <a:sym typeface="Libre Franklin"/>
              </a:defRPr>
            </a:lvl3pPr>
            <a:lvl4pPr lvl="3">
              <a:spcBef>
                <a:spcPts val="0"/>
              </a:spcBef>
              <a:spcAft>
                <a:spcPts val="0"/>
              </a:spcAft>
              <a:buSzPts val="2800"/>
              <a:buNone/>
              <a:defRPr>
                <a:latin typeface="Libre Franklin"/>
                <a:ea typeface="Libre Franklin"/>
                <a:cs typeface="Libre Franklin"/>
                <a:sym typeface="Libre Franklin"/>
              </a:defRPr>
            </a:lvl4pPr>
            <a:lvl5pPr lvl="4">
              <a:spcBef>
                <a:spcPts val="0"/>
              </a:spcBef>
              <a:spcAft>
                <a:spcPts val="0"/>
              </a:spcAft>
              <a:buSzPts val="2800"/>
              <a:buNone/>
              <a:defRPr>
                <a:latin typeface="Libre Franklin"/>
                <a:ea typeface="Libre Franklin"/>
                <a:cs typeface="Libre Franklin"/>
                <a:sym typeface="Libre Franklin"/>
              </a:defRPr>
            </a:lvl5pPr>
            <a:lvl6pPr lvl="5">
              <a:spcBef>
                <a:spcPts val="0"/>
              </a:spcBef>
              <a:spcAft>
                <a:spcPts val="0"/>
              </a:spcAft>
              <a:buSzPts val="2800"/>
              <a:buNone/>
              <a:defRPr>
                <a:latin typeface="Libre Franklin"/>
                <a:ea typeface="Libre Franklin"/>
                <a:cs typeface="Libre Franklin"/>
                <a:sym typeface="Libre Franklin"/>
              </a:defRPr>
            </a:lvl6pPr>
            <a:lvl7pPr lvl="6">
              <a:spcBef>
                <a:spcPts val="0"/>
              </a:spcBef>
              <a:spcAft>
                <a:spcPts val="0"/>
              </a:spcAft>
              <a:buSzPts val="2800"/>
              <a:buNone/>
              <a:defRPr>
                <a:latin typeface="Libre Franklin"/>
                <a:ea typeface="Libre Franklin"/>
                <a:cs typeface="Libre Franklin"/>
                <a:sym typeface="Libre Franklin"/>
              </a:defRPr>
            </a:lvl7pPr>
            <a:lvl8pPr lvl="7">
              <a:spcBef>
                <a:spcPts val="0"/>
              </a:spcBef>
              <a:spcAft>
                <a:spcPts val="0"/>
              </a:spcAft>
              <a:buSzPts val="2800"/>
              <a:buNone/>
              <a:defRPr>
                <a:latin typeface="Libre Franklin"/>
                <a:ea typeface="Libre Franklin"/>
                <a:cs typeface="Libre Franklin"/>
                <a:sym typeface="Libre Franklin"/>
              </a:defRPr>
            </a:lvl8pPr>
            <a:lvl9pPr lvl="8">
              <a:spcBef>
                <a:spcPts val="0"/>
              </a:spcBef>
              <a:spcAft>
                <a:spcPts val="0"/>
              </a:spcAft>
              <a:buSzPts val="2800"/>
              <a:buNone/>
              <a:defRPr>
                <a:latin typeface="Libre Franklin"/>
                <a:ea typeface="Libre Franklin"/>
                <a:cs typeface="Libre Franklin"/>
                <a:sym typeface="Libre Franklin"/>
              </a:defRPr>
            </a:lvl9pPr>
          </a:lstStyle>
          <a:p>
            <a:endParaRPr/>
          </a:p>
        </p:txBody>
      </p:sp>
      <p:sp>
        <p:nvSpPr>
          <p:cNvPr id="14" name="Google Shape;14;p3"/>
          <p:cNvSpPr txBox="1">
            <a:spLocks noGrp="1"/>
          </p:cNvSpPr>
          <p:nvPr>
            <p:ph type="subTitle" idx="1"/>
          </p:nvPr>
        </p:nvSpPr>
        <p:spPr>
          <a:xfrm>
            <a:off x="735250" y="5140500"/>
            <a:ext cx="3760500" cy="698000"/>
          </a:xfrm>
          <a:prstGeom prst="rect">
            <a:avLst/>
          </a:prstGeom>
        </p:spPr>
        <p:txBody>
          <a:bodyPr spcFirstLastPara="1" wrap="square" lIns="91425" tIns="91425" rIns="91425" bIns="91425" anchor="t" anchorCtr="0">
            <a:noAutofit/>
          </a:bodyPr>
          <a:lstStyle>
            <a:lvl1pPr lvl="0">
              <a:spcBef>
                <a:spcPts val="0"/>
              </a:spcBef>
              <a:spcAft>
                <a:spcPts val="0"/>
              </a:spcAft>
              <a:buSzPts val="1800"/>
              <a:buNone/>
              <a:defRPr sz="1400">
                <a:solidFill>
                  <a:schemeClr val="l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15" name="Google Shape;15;p3"/>
          <p:cNvGrpSpPr/>
          <p:nvPr/>
        </p:nvGrpSpPr>
        <p:grpSpPr>
          <a:xfrm>
            <a:off x="8167219" y="193203"/>
            <a:ext cx="202110" cy="256999"/>
            <a:chOff x="8373602" y="4288128"/>
            <a:chExt cx="265445" cy="253151"/>
          </a:xfrm>
        </p:grpSpPr>
        <p:sp>
          <p:nvSpPr>
            <p:cNvPr id="16" name="Google Shape;16;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7" name="Google Shape;17;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8" name="Google Shape;18;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9" name="Google Shape;19;p3"/>
          <p:cNvGrpSpPr/>
          <p:nvPr/>
        </p:nvGrpSpPr>
        <p:grpSpPr>
          <a:xfrm rot="-4157653" flipH="1">
            <a:off x="8426256" y="826509"/>
            <a:ext cx="269472" cy="192768"/>
            <a:chOff x="8373602" y="4288128"/>
            <a:chExt cx="265445" cy="253151"/>
          </a:xfrm>
        </p:grpSpPr>
        <p:sp>
          <p:nvSpPr>
            <p:cNvPr id="20" name="Google Shape;20;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21" name="Google Shape;21;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22" name="Google Shape;22;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23" name="Google Shape;23;p3"/>
          <p:cNvGrpSpPr/>
          <p:nvPr/>
        </p:nvGrpSpPr>
        <p:grpSpPr>
          <a:xfrm rot="-4157653" flipH="1">
            <a:off x="8788782" y="716349"/>
            <a:ext cx="134736" cy="96372"/>
            <a:chOff x="8373602" y="4288128"/>
            <a:chExt cx="265445" cy="253151"/>
          </a:xfrm>
        </p:grpSpPr>
        <p:sp>
          <p:nvSpPr>
            <p:cNvPr id="24" name="Google Shape;24;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25" name="Google Shape;25;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26" name="Google Shape;26;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27" name="Google Shape;27;p3"/>
          <p:cNvGrpSpPr/>
          <p:nvPr/>
        </p:nvGrpSpPr>
        <p:grpSpPr>
          <a:xfrm rot="-2090791" flipH="1">
            <a:off x="8226341" y="573515"/>
            <a:ext cx="101044" cy="128485"/>
            <a:chOff x="8373602" y="4288128"/>
            <a:chExt cx="265445" cy="253151"/>
          </a:xfrm>
        </p:grpSpPr>
        <p:sp>
          <p:nvSpPr>
            <p:cNvPr id="28" name="Google Shape;28;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29" name="Google Shape;29;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30" name="Google Shape;30;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31" name="Google Shape;31;p3"/>
          <p:cNvGrpSpPr/>
          <p:nvPr/>
        </p:nvGrpSpPr>
        <p:grpSpPr>
          <a:xfrm rot="-1070442">
            <a:off x="8310108" y="2316895"/>
            <a:ext cx="265470" cy="337567"/>
            <a:chOff x="8373602" y="4288128"/>
            <a:chExt cx="265445" cy="253151"/>
          </a:xfrm>
        </p:grpSpPr>
        <p:sp>
          <p:nvSpPr>
            <p:cNvPr id="32" name="Google Shape;32;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33" name="Google Shape;33;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34" name="Google Shape;34;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35" name="Google Shape;35;p3"/>
          <p:cNvGrpSpPr/>
          <p:nvPr/>
        </p:nvGrpSpPr>
        <p:grpSpPr>
          <a:xfrm rot="-1069998">
            <a:off x="8192845" y="2856799"/>
            <a:ext cx="132702" cy="168741"/>
            <a:chOff x="8373602" y="4288128"/>
            <a:chExt cx="265445" cy="253151"/>
          </a:xfrm>
        </p:grpSpPr>
        <p:sp>
          <p:nvSpPr>
            <p:cNvPr id="36" name="Google Shape;36;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37" name="Google Shape;37;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38" name="Google Shape;38;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39" name="Google Shape;39;p3"/>
          <p:cNvGrpSpPr/>
          <p:nvPr/>
        </p:nvGrpSpPr>
        <p:grpSpPr>
          <a:xfrm rot="2524905">
            <a:off x="143509" y="5620902"/>
            <a:ext cx="265449" cy="337540"/>
            <a:chOff x="8373602" y="4288128"/>
            <a:chExt cx="265445" cy="253151"/>
          </a:xfrm>
        </p:grpSpPr>
        <p:sp>
          <p:nvSpPr>
            <p:cNvPr id="40" name="Google Shape;40;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41" name="Google Shape;41;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42" name="Google Shape;42;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43" name="Google Shape;43;p3"/>
          <p:cNvGrpSpPr/>
          <p:nvPr/>
        </p:nvGrpSpPr>
        <p:grpSpPr>
          <a:xfrm rot="2524395">
            <a:off x="556705" y="6239523"/>
            <a:ext cx="132707" cy="168748"/>
            <a:chOff x="8373602" y="4288128"/>
            <a:chExt cx="265445" cy="253151"/>
          </a:xfrm>
        </p:grpSpPr>
        <p:sp>
          <p:nvSpPr>
            <p:cNvPr id="44" name="Google Shape;44;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45" name="Google Shape;45;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46" name="Google Shape;46;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47" name="Google Shape;47;p3"/>
          <p:cNvGrpSpPr/>
          <p:nvPr/>
        </p:nvGrpSpPr>
        <p:grpSpPr>
          <a:xfrm rot="-1069998">
            <a:off x="8384530" y="2988024"/>
            <a:ext cx="132702" cy="168741"/>
            <a:chOff x="8373602" y="4288128"/>
            <a:chExt cx="265445" cy="253151"/>
          </a:xfrm>
        </p:grpSpPr>
        <p:sp>
          <p:nvSpPr>
            <p:cNvPr id="48" name="Google Shape;48;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49" name="Google Shape;49;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50" name="Google Shape;50;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51" name="Google Shape;51;p3"/>
          <p:cNvGrpSpPr/>
          <p:nvPr/>
        </p:nvGrpSpPr>
        <p:grpSpPr>
          <a:xfrm rot="-1070442">
            <a:off x="8369562" y="1542055"/>
            <a:ext cx="265470" cy="337567"/>
            <a:chOff x="8373602" y="4288128"/>
            <a:chExt cx="265445" cy="253151"/>
          </a:xfrm>
        </p:grpSpPr>
        <p:sp>
          <p:nvSpPr>
            <p:cNvPr id="52" name="Google Shape;52;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53" name="Google Shape;53;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54" name="Google Shape;54;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55" name="Google Shape;55;p3"/>
          <p:cNvGrpSpPr/>
          <p:nvPr/>
        </p:nvGrpSpPr>
        <p:grpSpPr>
          <a:xfrm rot="-4157653" flipH="1">
            <a:off x="8711197" y="1270673"/>
            <a:ext cx="134736" cy="96372"/>
            <a:chOff x="8373602" y="4288128"/>
            <a:chExt cx="265445" cy="253151"/>
          </a:xfrm>
        </p:grpSpPr>
        <p:sp>
          <p:nvSpPr>
            <p:cNvPr id="56" name="Google Shape;56;p3"/>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57" name="Google Shape;57;p3"/>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58" name="Google Shape;58;p3"/>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spTree>
    <p:extLst>
      <p:ext uri="{BB962C8B-B14F-4D97-AF65-F5344CB8AC3E}">
        <p14:creationId xmlns:p14="http://schemas.microsoft.com/office/powerpoint/2010/main" val="3869914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six columns ">
  <p:cSld name="Title and six columns ">
    <p:bg>
      <p:bgPr>
        <a:solidFill>
          <a:schemeClr val="accent1"/>
        </a:solidFill>
        <a:effectLst/>
      </p:bgPr>
    </p:bg>
    <p:spTree>
      <p:nvGrpSpPr>
        <p:cNvPr id="1" name="Shape 492"/>
        <p:cNvGrpSpPr/>
        <p:nvPr/>
      </p:nvGrpSpPr>
      <p:grpSpPr>
        <a:xfrm>
          <a:off x="0" y="0"/>
          <a:ext cx="0" cy="0"/>
          <a:chOff x="0" y="0"/>
          <a:chExt cx="0" cy="0"/>
        </a:xfrm>
      </p:grpSpPr>
      <p:sp>
        <p:nvSpPr>
          <p:cNvPr id="493" name="Google Shape;493;p16"/>
          <p:cNvSpPr/>
          <p:nvPr/>
        </p:nvSpPr>
        <p:spPr>
          <a:xfrm>
            <a:off x="383850" y="365433"/>
            <a:ext cx="8376300" cy="6155600"/>
          </a:xfrm>
          <a:prstGeom prst="roundRect">
            <a:avLst>
              <a:gd name="adj" fmla="val 16667"/>
            </a:avLst>
          </a:prstGeom>
          <a:solidFill>
            <a:srgbClr val="FFF2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16"/>
          <p:cNvSpPr txBox="1">
            <a:spLocks noGrp="1"/>
          </p:cNvSpPr>
          <p:nvPr>
            <p:ph type="title"/>
          </p:nvPr>
        </p:nvSpPr>
        <p:spPr>
          <a:xfrm>
            <a:off x="5941425" y="4155000"/>
            <a:ext cx="2411700" cy="646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495" name="Google Shape;495;p16"/>
          <p:cNvSpPr txBox="1">
            <a:spLocks noGrp="1"/>
          </p:cNvSpPr>
          <p:nvPr>
            <p:ph type="title" idx="2"/>
          </p:nvPr>
        </p:nvSpPr>
        <p:spPr>
          <a:xfrm>
            <a:off x="3387450" y="4155000"/>
            <a:ext cx="2411700" cy="646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496" name="Google Shape;496;p16"/>
          <p:cNvSpPr txBox="1">
            <a:spLocks noGrp="1"/>
          </p:cNvSpPr>
          <p:nvPr>
            <p:ph type="title" idx="3"/>
          </p:nvPr>
        </p:nvSpPr>
        <p:spPr>
          <a:xfrm>
            <a:off x="833475" y="4155000"/>
            <a:ext cx="2411700" cy="646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497" name="Google Shape;497;p16"/>
          <p:cNvSpPr txBox="1">
            <a:spLocks noGrp="1"/>
          </p:cNvSpPr>
          <p:nvPr>
            <p:ph type="title" idx="4"/>
          </p:nvPr>
        </p:nvSpPr>
        <p:spPr>
          <a:xfrm>
            <a:off x="5941425" y="2282184"/>
            <a:ext cx="2411700" cy="646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498" name="Google Shape;498;p16"/>
          <p:cNvSpPr txBox="1">
            <a:spLocks noGrp="1"/>
          </p:cNvSpPr>
          <p:nvPr>
            <p:ph type="subTitle" idx="1"/>
          </p:nvPr>
        </p:nvSpPr>
        <p:spPr>
          <a:xfrm>
            <a:off x="5941425" y="3134367"/>
            <a:ext cx="2411700" cy="646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2">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99" name="Google Shape;499;p16"/>
          <p:cNvSpPr txBox="1">
            <a:spLocks noGrp="1"/>
          </p:cNvSpPr>
          <p:nvPr>
            <p:ph type="subTitle" idx="5"/>
          </p:nvPr>
        </p:nvSpPr>
        <p:spPr>
          <a:xfrm>
            <a:off x="5941425" y="5011805"/>
            <a:ext cx="2411700" cy="646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2">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0" name="Google Shape;500;p16"/>
          <p:cNvSpPr txBox="1">
            <a:spLocks noGrp="1"/>
          </p:cNvSpPr>
          <p:nvPr>
            <p:ph type="subTitle" idx="6"/>
          </p:nvPr>
        </p:nvSpPr>
        <p:spPr>
          <a:xfrm>
            <a:off x="3387450" y="5011805"/>
            <a:ext cx="2411700" cy="646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2">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1" name="Google Shape;501;p16"/>
          <p:cNvSpPr txBox="1">
            <a:spLocks noGrp="1"/>
          </p:cNvSpPr>
          <p:nvPr>
            <p:ph type="subTitle" idx="7"/>
          </p:nvPr>
        </p:nvSpPr>
        <p:spPr>
          <a:xfrm>
            <a:off x="833475" y="3134367"/>
            <a:ext cx="2411700" cy="646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2" name="Google Shape;502;p16"/>
          <p:cNvSpPr txBox="1">
            <a:spLocks noGrp="1"/>
          </p:cNvSpPr>
          <p:nvPr>
            <p:ph type="subTitle" idx="8"/>
          </p:nvPr>
        </p:nvSpPr>
        <p:spPr>
          <a:xfrm>
            <a:off x="833475" y="5011805"/>
            <a:ext cx="2411700" cy="646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2">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3" name="Google Shape;503;p16"/>
          <p:cNvSpPr txBox="1">
            <a:spLocks noGrp="1"/>
          </p:cNvSpPr>
          <p:nvPr>
            <p:ph type="title" idx="9"/>
          </p:nvPr>
        </p:nvSpPr>
        <p:spPr>
          <a:xfrm>
            <a:off x="833475" y="2282184"/>
            <a:ext cx="2411700" cy="646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504" name="Google Shape;504;p16"/>
          <p:cNvSpPr txBox="1">
            <a:spLocks noGrp="1"/>
          </p:cNvSpPr>
          <p:nvPr>
            <p:ph type="title" idx="13"/>
          </p:nvPr>
        </p:nvSpPr>
        <p:spPr>
          <a:xfrm>
            <a:off x="3386863" y="2282184"/>
            <a:ext cx="2411700" cy="646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500"/>
              <a:buNone/>
              <a:defRPr sz="2000" b="1">
                <a:solidFill>
                  <a:schemeClr val="lt2"/>
                </a:solidFill>
              </a:defRPr>
            </a:lvl1pPr>
            <a:lvl2pPr lvl="1" algn="ctr" rtl="0">
              <a:spcBef>
                <a:spcPts val="0"/>
              </a:spcBef>
              <a:spcAft>
                <a:spcPts val="0"/>
              </a:spcAft>
              <a:buSzPts val="2500"/>
              <a:buFont typeface="Balsamiq Sans"/>
              <a:buNone/>
              <a:defRPr sz="2500">
                <a:latin typeface="Balsamiq Sans"/>
                <a:ea typeface="Balsamiq Sans"/>
                <a:cs typeface="Balsamiq Sans"/>
                <a:sym typeface="Balsamiq Sans"/>
              </a:defRPr>
            </a:lvl2pPr>
            <a:lvl3pPr lvl="2" algn="ctr" rtl="0">
              <a:spcBef>
                <a:spcPts val="0"/>
              </a:spcBef>
              <a:spcAft>
                <a:spcPts val="0"/>
              </a:spcAft>
              <a:buSzPts val="2500"/>
              <a:buFont typeface="Balsamiq Sans"/>
              <a:buNone/>
              <a:defRPr sz="2500">
                <a:latin typeface="Balsamiq Sans"/>
                <a:ea typeface="Balsamiq Sans"/>
                <a:cs typeface="Balsamiq Sans"/>
                <a:sym typeface="Balsamiq Sans"/>
              </a:defRPr>
            </a:lvl3pPr>
            <a:lvl4pPr lvl="3" algn="ctr" rtl="0">
              <a:spcBef>
                <a:spcPts val="0"/>
              </a:spcBef>
              <a:spcAft>
                <a:spcPts val="0"/>
              </a:spcAft>
              <a:buSzPts val="2500"/>
              <a:buFont typeface="Balsamiq Sans"/>
              <a:buNone/>
              <a:defRPr sz="2500">
                <a:latin typeface="Balsamiq Sans"/>
                <a:ea typeface="Balsamiq Sans"/>
                <a:cs typeface="Balsamiq Sans"/>
                <a:sym typeface="Balsamiq Sans"/>
              </a:defRPr>
            </a:lvl4pPr>
            <a:lvl5pPr lvl="4" algn="ctr" rtl="0">
              <a:spcBef>
                <a:spcPts val="0"/>
              </a:spcBef>
              <a:spcAft>
                <a:spcPts val="0"/>
              </a:spcAft>
              <a:buSzPts val="2500"/>
              <a:buFont typeface="Balsamiq Sans"/>
              <a:buNone/>
              <a:defRPr sz="2500">
                <a:latin typeface="Balsamiq Sans"/>
                <a:ea typeface="Balsamiq Sans"/>
                <a:cs typeface="Balsamiq Sans"/>
                <a:sym typeface="Balsamiq Sans"/>
              </a:defRPr>
            </a:lvl5pPr>
            <a:lvl6pPr lvl="5" algn="ctr" rtl="0">
              <a:spcBef>
                <a:spcPts val="0"/>
              </a:spcBef>
              <a:spcAft>
                <a:spcPts val="0"/>
              </a:spcAft>
              <a:buSzPts val="2500"/>
              <a:buFont typeface="Balsamiq Sans"/>
              <a:buNone/>
              <a:defRPr sz="2500">
                <a:latin typeface="Balsamiq Sans"/>
                <a:ea typeface="Balsamiq Sans"/>
                <a:cs typeface="Balsamiq Sans"/>
                <a:sym typeface="Balsamiq Sans"/>
              </a:defRPr>
            </a:lvl6pPr>
            <a:lvl7pPr lvl="6" algn="ctr" rtl="0">
              <a:spcBef>
                <a:spcPts val="0"/>
              </a:spcBef>
              <a:spcAft>
                <a:spcPts val="0"/>
              </a:spcAft>
              <a:buSzPts val="2500"/>
              <a:buFont typeface="Balsamiq Sans"/>
              <a:buNone/>
              <a:defRPr sz="2500">
                <a:latin typeface="Balsamiq Sans"/>
                <a:ea typeface="Balsamiq Sans"/>
                <a:cs typeface="Balsamiq Sans"/>
                <a:sym typeface="Balsamiq Sans"/>
              </a:defRPr>
            </a:lvl7pPr>
            <a:lvl8pPr lvl="7" algn="ctr" rtl="0">
              <a:spcBef>
                <a:spcPts val="0"/>
              </a:spcBef>
              <a:spcAft>
                <a:spcPts val="0"/>
              </a:spcAft>
              <a:buSzPts val="2500"/>
              <a:buFont typeface="Balsamiq Sans"/>
              <a:buNone/>
              <a:defRPr sz="2500">
                <a:latin typeface="Balsamiq Sans"/>
                <a:ea typeface="Balsamiq Sans"/>
                <a:cs typeface="Balsamiq Sans"/>
                <a:sym typeface="Balsamiq Sans"/>
              </a:defRPr>
            </a:lvl8pPr>
            <a:lvl9pPr lvl="8" algn="ctr" rtl="0">
              <a:spcBef>
                <a:spcPts val="0"/>
              </a:spcBef>
              <a:spcAft>
                <a:spcPts val="0"/>
              </a:spcAft>
              <a:buSzPts val="2500"/>
              <a:buFont typeface="Balsamiq Sans"/>
              <a:buNone/>
              <a:defRPr sz="2500">
                <a:latin typeface="Balsamiq Sans"/>
                <a:ea typeface="Balsamiq Sans"/>
                <a:cs typeface="Balsamiq Sans"/>
                <a:sym typeface="Balsamiq Sans"/>
              </a:defRPr>
            </a:lvl9pPr>
          </a:lstStyle>
          <a:p>
            <a:endParaRPr/>
          </a:p>
        </p:txBody>
      </p:sp>
      <p:sp>
        <p:nvSpPr>
          <p:cNvPr id="505" name="Google Shape;505;p16"/>
          <p:cNvSpPr txBox="1">
            <a:spLocks noGrp="1"/>
          </p:cNvSpPr>
          <p:nvPr>
            <p:ph type="subTitle" idx="14"/>
          </p:nvPr>
        </p:nvSpPr>
        <p:spPr>
          <a:xfrm>
            <a:off x="3387450" y="3143100"/>
            <a:ext cx="2411700" cy="6464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6" name="Google Shape;506;p16"/>
          <p:cNvSpPr txBox="1">
            <a:spLocks noGrp="1"/>
          </p:cNvSpPr>
          <p:nvPr>
            <p:ph type="title" idx="15"/>
          </p:nvPr>
        </p:nvSpPr>
        <p:spPr>
          <a:xfrm>
            <a:off x="720000" y="714733"/>
            <a:ext cx="7704000" cy="763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500"/>
              <a:buNone/>
              <a:defRPr b="1"/>
            </a:lvl1pPr>
            <a:lvl2pPr lvl="1"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2pPr>
            <a:lvl3pPr lvl="2"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3pPr>
            <a:lvl4pPr lvl="3"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4pPr>
            <a:lvl5pPr lvl="4"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5pPr>
            <a:lvl6pPr lvl="5"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6pPr>
            <a:lvl7pPr lvl="6"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7pPr>
            <a:lvl8pPr lvl="7"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8pPr>
            <a:lvl9pPr lvl="8" rtl="0">
              <a:spcBef>
                <a:spcPts val="0"/>
              </a:spcBef>
              <a:spcAft>
                <a:spcPts val="0"/>
              </a:spcAft>
              <a:buClr>
                <a:schemeClr val="accent5"/>
              </a:buClr>
              <a:buSzPts val="2800"/>
              <a:buFont typeface="Balsamiq Sans"/>
              <a:buNone/>
              <a:defRPr>
                <a:solidFill>
                  <a:schemeClr val="accent5"/>
                </a:solidFill>
                <a:latin typeface="Balsamiq Sans"/>
                <a:ea typeface="Balsamiq Sans"/>
                <a:cs typeface="Balsamiq Sans"/>
                <a:sym typeface="Balsamiq Sans"/>
              </a:defRPr>
            </a:lvl9pPr>
          </a:lstStyle>
          <a:p>
            <a:endParaRPr/>
          </a:p>
        </p:txBody>
      </p:sp>
    </p:spTree>
    <p:extLst>
      <p:ext uri="{BB962C8B-B14F-4D97-AF65-F5344CB8AC3E}">
        <p14:creationId xmlns:p14="http://schemas.microsoft.com/office/powerpoint/2010/main" val="2463868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4.sv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image" Target="../media/image14.sv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10.svg"/></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798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Shape 1335"/>
        <p:cNvGrpSpPr/>
        <p:nvPr/>
      </p:nvGrpSpPr>
      <p:grpSpPr>
        <a:xfrm>
          <a:off x="0" y="0"/>
          <a:ext cx="0" cy="0"/>
          <a:chOff x="0" y="0"/>
          <a:chExt cx="0" cy="0"/>
        </a:xfrm>
      </p:grpSpPr>
      <p:grpSp>
        <p:nvGrpSpPr>
          <p:cNvPr id="1360" name="Google Shape;1360;p39"/>
          <p:cNvGrpSpPr/>
          <p:nvPr/>
        </p:nvGrpSpPr>
        <p:grpSpPr>
          <a:xfrm rot="-4973309">
            <a:off x="7959766" y="844470"/>
            <a:ext cx="353925" cy="253150"/>
            <a:chOff x="8373602" y="4288128"/>
            <a:chExt cx="265445" cy="253151"/>
          </a:xfrm>
        </p:grpSpPr>
        <p:sp>
          <p:nvSpPr>
            <p:cNvPr id="1361" name="Google Shape;1361;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62" name="Google Shape;1362;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63" name="Google Shape;1363;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364" name="Google Shape;1364;p39"/>
          <p:cNvGrpSpPr/>
          <p:nvPr/>
        </p:nvGrpSpPr>
        <p:grpSpPr>
          <a:xfrm rot="-4973267">
            <a:off x="6925705" y="1513287"/>
            <a:ext cx="176945" cy="126562"/>
            <a:chOff x="8373602" y="4288128"/>
            <a:chExt cx="265445" cy="253151"/>
          </a:xfrm>
        </p:grpSpPr>
        <p:sp>
          <p:nvSpPr>
            <p:cNvPr id="1365" name="Google Shape;1365;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66" name="Google Shape;1366;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67" name="Google Shape;1367;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400" name="Google Shape;1400;p39"/>
          <p:cNvGrpSpPr/>
          <p:nvPr/>
        </p:nvGrpSpPr>
        <p:grpSpPr>
          <a:xfrm rot="-4973267">
            <a:off x="6418302" y="845802"/>
            <a:ext cx="176945" cy="126562"/>
            <a:chOff x="8373602" y="4288128"/>
            <a:chExt cx="265445" cy="253151"/>
          </a:xfrm>
        </p:grpSpPr>
        <p:sp>
          <p:nvSpPr>
            <p:cNvPr id="1401" name="Google Shape;1401;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02" name="Google Shape;1402;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03" name="Google Shape;1403;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404" name="Google Shape;1404;p39"/>
          <p:cNvGrpSpPr/>
          <p:nvPr/>
        </p:nvGrpSpPr>
        <p:grpSpPr>
          <a:xfrm rot="4591259">
            <a:off x="4539567" y="5873775"/>
            <a:ext cx="353944" cy="253163"/>
            <a:chOff x="8373602" y="4288128"/>
            <a:chExt cx="265445" cy="253151"/>
          </a:xfrm>
        </p:grpSpPr>
        <p:sp>
          <p:nvSpPr>
            <p:cNvPr id="1405" name="Google Shape;1405;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06" name="Google Shape;1406;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07" name="Google Shape;1407;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408" name="Google Shape;1408;p39"/>
          <p:cNvGrpSpPr/>
          <p:nvPr/>
        </p:nvGrpSpPr>
        <p:grpSpPr>
          <a:xfrm rot="4591513">
            <a:off x="4177436" y="6203545"/>
            <a:ext cx="176951" cy="126566"/>
            <a:chOff x="8373602" y="4288128"/>
            <a:chExt cx="265445" cy="253151"/>
          </a:xfrm>
        </p:grpSpPr>
        <p:sp>
          <p:nvSpPr>
            <p:cNvPr id="1409" name="Google Shape;1409;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10" name="Google Shape;1410;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11" name="Google Shape;1411;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412" name="Google Shape;1412;p39"/>
          <p:cNvGrpSpPr/>
          <p:nvPr/>
        </p:nvGrpSpPr>
        <p:grpSpPr>
          <a:xfrm rot="2524395">
            <a:off x="5724055" y="6159690"/>
            <a:ext cx="132707" cy="168748"/>
            <a:chOff x="8373602" y="4288128"/>
            <a:chExt cx="265445" cy="253151"/>
          </a:xfrm>
        </p:grpSpPr>
        <p:sp>
          <p:nvSpPr>
            <p:cNvPr id="1413" name="Google Shape;1413;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14" name="Google Shape;1414;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15" name="Google Shape;1415;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mc:AlternateContent xmlns:mc="http://schemas.openxmlformats.org/markup-compatibility/2006" xmlns:a14="http://schemas.microsoft.com/office/drawing/2010/main">
        <mc:Choice Requires="a14">
          <p:sp>
            <p:nvSpPr>
              <p:cNvPr id="113" name="TextBox 112">
                <a:extLst>
                  <a:ext uri="{FF2B5EF4-FFF2-40B4-BE49-F238E27FC236}">
                    <a16:creationId xmlns="" xmlns:a16="http://schemas.microsoft.com/office/drawing/2014/main" id="{D4FC6842-B050-463A-BE6E-F4B62B0696D5}"/>
                  </a:ext>
                </a:extLst>
              </p:cNvPr>
              <p:cNvSpPr txBox="1"/>
              <p:nvPr/>
            </p:nvSpPr>
            <p:spPr>
              <a:xfrm>
                <a:off x="920936" y="1634830"/>
                <a:ext cx="7337209" cy="4254434"/>
              </a:xfrm>
              <a:prstGeom prst="rect">
                <a:avLst/>
              </a:prstGeom>
              <a:noFill/>
            </p:spPr>
            <p:txBody>
              <a:bodyPr wrap="square">
                <a:spAutoFit/>
              </a:bodyPr>
              <a:lstStyle/>
              <a:p>
                <a:pPr algn="just">
                  <a:lnSpc>
                    <a:spcPct val="150000"/>
                  </a:lnSpc>
                </a:pPr>
                <a:r>
                  <a:rPr lang="en-US" sz="2800" dirty="0" smtClean="0">
                    <a:solidFill>
                      <a:srgbClr val="000000"/>
                    </a:solidFill>
                    <a:effectLst/>
                    <a:ea typeface="Calibri" panose="020F0502020204030204" pitchFamily="34" charset="0"/>
                    <a:cs typeface="Times New Roman" panose="02020603050405020304" pitchFamily="18" charset="0"/>
                  </a:rPr>
                  <a:t>- </a:t>
                </a:r>
                <a:r>
                  <a:rPr lang="vi-VN" sz="2800" dirty="0" smtClean="0">
                    <a:solidFill>
                      <a:srgbClr val="000000"/>
                    </a:solidFill>
                    <a:effectLst/>
                    <a:ea typeface="Calibri" panose="020F0502020204030204" pitchFamily="34" charset="0"/>
                    <a:cs typeface="Times New Roman" panose="02020603050405020304" pitchFamily="18" charset="0"/>
                  </a:rPr>
                  <a:t>Đ</a:t>
                </a:r>
                <a:r>
                  <a:rPr lang="vi-VN" sz="28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ộng </a:t>
                </a:r>
                <a:r>
                  <a:rPr lang="vi-VN"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năng của một vật là năng lượng mà vật có được do chuyển động</a:t>
                </a:r>
                <a:r>
                  <a:rPr lang="vi-VN" sz="28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US" sz="28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pPr>
                <a:r>
                  <a:rPr lang="en-US" sz="28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vi-VN" sz="28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Một </a:t>
                </a:r>
                <a:r>
                  <a:rPr lang="vi-VN" sz="2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vật có khối lượng m, chuyển động với tốc độ v thì động năng sẽ là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pPr>
                <a14:m>
                  <m:oMath xmlns:m="http://schemas.openxmlformats.org/officeDocument/2006/math">
                    <m:sSub>
                      <m:sSubPr>
                        <m:ctrlPr>
                          <a:rPr lang="en-US" sz="2800" b="1" i="1" smtClean="0">
                            <a:solidFill>
                              <a:srgbClr val="FF0000"/>
                            </a:solidFill>
                            <a:effectLst/>
                            <a:latin typeface="Cambria Math"/>
                            <a:ea typeface="Calibri" panose="020F0502020204030204" pitchFamily="34" charset="0"/>
                            <a:cs typeface="Arial" panose="020B0604020202020204" pitchFamily="34" charset="0"/>
                          </a:rPr>
                        </m:ctrlPr>
                      </m:sSubPr>
                      <m:e>
                        <m:r>
                          <a:rPr lang="vi-VN" sz="2800" b="1"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𝑾</m:t>
                        </m:r>
                      </m:e>
                      <m:sub>
                        <m:r>
                          <a:rPr lang="vi-VN" sz="2800" b="1"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𝒅</m:t>
                        </m:r>
                      </m:sub>
                    </m:sSub>
                    <m:r>
                      <a:rPr lang="vi-VN" sz="2800" b="1" i="1">
                        <a:solidFill>
                          <a:srgbClr val="FF0000"/>
                        </a:solidFill>
                        <a:effectLst/>
                        <a:latin typeface="Cambria Math" panose="02040503050406030204" pitchFamily="18" charset="0"/>
                        <a:ea typeface="Calibri" panose="020F0502020204030204" pitchFamily="34" charset="0"/>
                        <a:cs typeface="Arial" panose="020B0604020202020204" pitchFamily="34" charset="0"/>
                      </a:rPr>
                      <m:t>=</m:t>
                    </m:r>
                    <m:f>
                      <m:fPr>
                        <m:ctrlPr>
                          <a:rPr lang="en-US" sz="2800" b="1" i="1">
                            <a:solidFill>
                              <a:srgbClr val="FF0000"/>
                            </a:solidFill>
                            <a:effectLst/>
                            <a:latin typeface="Cambria Math"/>
                            <a:ea typeface="Calibri" panose="020F0502020204030204" pitchFamily="34" charset="0"/>
                            <a:cs typeface="Arial" panose="020B0604020202020204" pitchFamily="34" charset="0"/>
                          </a:rPr>
                        </m:ctrlPr>
                      </m:fPr>
                      <m:num>
                        <m:r>
                          <a:rPr lang="vi-VN" sz="2800" b="1"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𝟏</m:t>
                        </m:r>
                      </m:num>
                      <m:den>
                        <m:r>
                          <a:rPr lang="vi-VN" sz="2800" b="1"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𝟐</m:t>
                        </m:r>
                      </m:den>
                    </m:f>
                    <m:r>
                      <a:rPr lang="vi-VN" sz="2800" b="1"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𝒎</m:t>
                    </m:r>
                    <m:r>
                      <a:rPr lang="vi-VN" sz="2800" b="1" i="1">
                        <a:solidFill>
                          <a:srgbClr val="FF0000"/>
                        </a:solidFill>
                        <a:effectLst/>
                        <a:latin typeface="Cambria Math" panose="02040503050406030204" pitchFamily="18" charset="0"/>
                        <a:ea typeface="Calibri" panose="020F0502020204030204" pitchFamily="34" charset="0"/>
                        <a:cs typeface="Arial" panose="020B0604020202020204" pitchFamily="34" charset="0"/>
                      </a:rPr>
                      <m:t>.</m:t>
                    </m:r>
                    <m:sSup>
                      <m:sSupPr>
                        <m:ctrlPr>
                          <a:rPr lang="en-US" sz="2800" b="1" i="1">
                            <a:solidFill>
                              <a:srgbClr val="FF0000"/>
                            </a:solidFill>
                            <a:effectLst/>
                            <a:latin typeface="Cambria Math"/>
                            <a:ea typeface="Calibri" panose="020F0502020204030204" pitchFamily="34" charset="0"/>
                            <a:cs typeface="Arial" panose="020B0604020202020204" pitchFamily="34" charset="0"/>
                          </a:rPr>
                        </m:ctrlPr>
                      </m:sSupPr>
                      <m:e>
                        <m:r>
                          <a:rPr lang="vi-VN" sz="2800" b="1"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𝒗</m:t>
                        </m:r>
                      </m:e>
                      <m:sup>
                        <m:r>
                          <a:rPr lang="vi-VN" sz="2800" b="1" i="1">
                            <a:solidFill>
                              <a:srgbClr val="FF0000"/>
                            </a:solidFill>
                            <a:effectLst/>
                            <a:latin typeface="Cambria Math" panose="02040503050406030204" pitchFamily="18" charset="0"/>
                            <a:ea typeface="Calibri" panose="020F0502020204030204" pitchFamily="34" charset="0"/>
                            <a:cs typeface="Arial" panose="020B0604020202020204" pitchFamily="34" charset="0"/>
                          </a:rPr>
                          <m:t>𝟐</m:t>
                        </m:r>
                      </m:sup>
                    </m:sSup>
                  </m:oMath>
                </a14:m>
                <a:r>
                  <a:rPr lang="vi-VN" sz="28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 </a:t>
                </a:r>
                <a:endParaRPr lang="en-US" sz="2800" b="1" dirty="0">
                  <a:solidFill>
                    <a:srgbClr val="FF0000"/>
                  </a:solidFill>
                  <a:latin typeface="Arial" panose="020B0604020202020204" pitchFamily="34" charset="0"/>
                  <a:ea typeface="Calibri" panose="020F0502020204030204" pitchFamily="34" charset="0"/>
                  <a:cs typeface="Times New Roman" panose="02020603050405020304" pitchFamily="18" charset="0"/>
                </a:endParaRPr>
              </a:p>
              <a:p>
                <a:pPr>
                  <a:lnSpc>
                    <a:spcPct val="150000"/>
                  </a:lnSpc>
                </a:pPr>
                <a:r>
                  <a:rPr lang="en-US" sz="2800" b="1" dirty="0" smtClean="0">
                    <a:effectLst/>
                    <a:latin typeface="Arial" panose="020B0604020202020204" pitchFamily="34" charset="0"/>
                    <a:ea typeface="Calibri" panose="020F0502020204030204" pitchFamily="34" charset="0"/>
                    <a:cs typeface="Times New Roman" panose="02020603050405020304" pitchFamily="18" charset="0"/>
                  </a:rPr>
                  <a:t>-</a:t>
                </a:r>
                <a:r>
                  <a:rPr lang="en-US" sz="2800" b="1" dirty="0" smtClean="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 </a:t>
                </a:r>
                <a:r>
                  <a:rPr lang="vi-VN" sz="28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Đơn vị: Jun (J). </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13" name="TextBox 112">
                <a:extLst>
                  <a:ext uri="{FF2B5EF4-FFF2-40B4-BE49-F238E27FC236}">
                    <a16:creationId xmlns:a16="http://schemas.microsoft.com/office/drawing/2014/main" xmlns:a14="http://schemas.microsoft.com/office/drawing/2010/main" xmlns="" id="{D4FC6842-B050-463A-BE6E-F4B62B0696D5}"/>
                  </a:ext>
                </a:extLst>
              </p:cNvPr>
              <p:cNvSpPr txBox="1">
                <a:spLocks noRot="1" noChangeAspect="1" noMove="1" noResize="1" noEditPoints="1" noAdjustHandles="1" noChangeArrowheads="1" noChangeShapeType="1" noTextEdit="1"/>
              </p:cNvSpPr>
              <p:nvPr/>
            </p:nvSpPr>
            <p:spPr>
              <a:xfrm>
                <a:off x="920936" y="1634830"/>
                <a:ext cx="7337209" cy="4254434"/>
              </a:xfrm>
              <a:prstGeom prst="rect">
                <a:avLst/>
              </a:prstGeom>
              <a:blipFill rotWithShape="1">
                <a:blip r:embed="rId3"/>
                <a:stretch>
                  <a:fillRect l="-1661" r="-1661" b="-1146"/>
                </a:stretch>
              </a:blipFill>
            </p:spPr>
            <p:txBody>
              <a:bodyPr/>
              <a:lstStyle/>
              <a:p>
                <a:r>
                  <a:rPr lang="en-US">
                    <a:noFill/>
                  </a:rPr>
                  <a:t> </a:t>
                </a:r>
              </a:p>
            </p:txBody>
          </p:sp>
        </mc:Fallback>
      </mc:AlternateContent>
      <p:sp>
        <p:nvSpPr>
          <p:cNvPr id="115" name="TextBox 114">
            <a:extLst>
              <a:ext uri="{FF2B5EF4-FFF2-40B4-BE49-F238E27FC236}">
                <a16:creationId xmlns="" xmlns:a16="http://schemas.microsoft.com/office/drawing/2014/main" id="{58152474-3E11-4C91-B2C9-F3BD32CA81F0}"/>
              </a:ext>
            </a:extLst>
          </p:cNvPr>
          <p:cNvSpPr txBox="1"/>
          <p:nvPr/>
        </p:nvSpPr>
        <p:spPr>
          <a:xfrm>
            <a:off x="832112" y="788921"/>
            <a:ext cx="4572000" cy="66909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nl-NL" sz="2800" b="1" i="0" u="sng" strike="noStrike" kern="0" cap="none" spc="0" normalizeH="0" baseline="0" noProof="0" dirty="0" smtClean="0">
                <a:ln>
                  <a:noFill/>
                </a:ln>
                <a:solidFill>
                  <a:srgbClr val="FF000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KẾT</a:t>
            </a:r>
            <a:r>
              <a:rPr kumimoji="0" lang="nl-NL" sz="2800" b="1" i="0" u="sng" strike="noStrike" kern="0" cap="none" spc="0" normalizeH="0" noProof="0" dirty="0" smtClean="0">
                <a:ln>
                  <a:noFill/>
                </a:ln>
                <a:solidFill>
                  <a:srgbClr val="FF000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LUẬN</a:t>
            </a:r>
            <a:endParaRPr kumimoji="0" lang="en-US" sz="2800" b="0" i="0" u="sng" strike="noStrike" kern="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pic>
        <p:nvPicPr>
          <p:cNvPr id="116" name="Picture 3">
            <a:extLst>
              <a:ext uri="{FF2B5EF4-FFF2-40B4-BE49-F238E27FC236}">
                <a16:creationId xmlns="" xmlns:a16="http://schemas.microsoft.com/office/drawing/2014/main" id="{2DCA6625-BF36-423C-A319-BCAE29EA90D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20503546">
            <a:off x="6871813" y="4330069"/>
            <a:ext cx="1375587" cy="2062912"/>
          </a:xfrm>
          <a:prstGeom prst="rect">
            <a:avLst/>
          </a:prstGeom>
        </p:spPr>
      </p:pic>
      <p:pic>
        <p:nvPicPr>
          <p:cNvPr id="117" name="Picture 13">
            <a:extLst>
              <a:ext uri="{FF2B5EF4-FFF2-40B4-BE49-F238E27FC236}">
                <a16:creationId xmlns="" xmlns:a16="http://schemas.microsoft.com/office/drawing/2014/main" id="{92671396-0920-4E3D-A429-92543C4C0F9E}"/>
              </a:ext>
            </a:extLst>
          </p:cNvPr>
          <p:cNvPicPr>
            <a:picLocks noChangeAspect="1"/>
          </p:cNvPicPr>
          <p:nvPr/>
        </p:nvPicPr>
        <p:blipFill>
          <a:blip r:embed="rId6"/>
          <a:srcRect/>
          <a:stretch>
            <a:fillRect/>
          </a:stretch>
        </p:blipFill>
        <p:spPr>
          <a:xfrm>
            <a:off x="7273878" y="582625"/>
            <a:ext cx="654532" cy="1129721"/>
          </a:xfrm>
          <a:prstGeom prst="rect">
            <a:avLst/>
          </a:prstGeom>
        </p:spPr>
      </p:pic>
    </p:spTree>
    <p:extLst>
      <p:ext uri="{BB962C8B-B14F-4D97-AF65-F5344CB8AC3E}">
        <p14:creationId xmlns:p14="http://schemas.microsoft.com/office/powerpoint/2010/main" val="96049627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circle(in)">
                                      <p:cBhvr>
                                        <p:cTn id="7" dur="500"/>
                                        <p:tgtEl>
                                          <p:spTgt spid="1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
                                            <p:txEl>
                                              <p:pRg st="0" end="0"/>
                                            </p:txEl>
                                          </p:spTgt>
                                        </p:tgtEl>
                                        <p:attrNameLst>
                                          <p:attrName>style.visibility</p:attrName>
                                        </p:attrNameLst>
                                      </p:cBhvr>
                                      <p:to>
                                        <p:strVal val="visible"/>
                                      </p:to>
                                    </p:set>
                                    <p:animEffect transition="in" filter="wipe(left)">
                                      <p:cBhvr>
                                        <p:cTn id="12" dur="500"/>
                                        <p:tgtEl>
                                          <p:spTgt spid="1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3">
                                            <p:txEl>
                                              <p:pRg st="1" end="1"/>
                                            </p:txEl>
                                          </p:spTgt>
                                        </p:tgtEl>
                                        <p:attrNameLst>
                                          <p:attrName>style.visibility</p:attrName>
                                        </p:attrNameLst>
                                      </p:cBhvr>
                                      <p:to>
                                        <p:strVal val="visible"/>
                                      </p:to>
                                    </p:set>
                                    <p:animEffect transition="in" filter="wipe(left)">
                                      <p:cBhvr>
                                        <p:cTn id="17" dur="500"/>
                                        <p:tgtEl>
                                          <p:spTgt spid="11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3">
                                            <p:txEl>
                                              <p:pRg st="2" end="2"/>
                                            </p:txEl>
                                          </p:spTgt>
                                        </p:tgtEl>
                                        <p:attrNameLst>
                                          <p:attrName>style.visibility</p:attrName>
                                        </p:attrNameLst>
                                      </p:cBhvr>
                                      <p:to>
                                        <p:strVal val="visible"/>
                                      </p:to>
                                    </p:set>
                                    <p:animEffect transition="in" filter="wipe(left)">
                                      <p:cBhvr>
                                        <p:cTn id="22" dur="500"/>
                                        <p:tgtEl>
                                          <p:spTgt spid="11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3">
                                            <p:txEl>
                                              <p:pRg st="3" end="3"/>
                                            </p:txEl>
                                          </p:spTgt>
                                        </p:tgtEl>
                                        <p:attrNameLst>
                                          <p:attrName>style.visibility</p:attrName>
                                        </p:attrNameLst>
                                      </p:cBhvr>
                                      <p:to>
                                        <p:strVal val="visible"/>
                                      </p:to>
                                    </p:set>
                                    <p:animEffect transition="in" filter="wipe(left)">
                                      <p:cBhvr>
                                        <p:cTn id="27" dur="500"/>
                                        <p:tgtEl>
                                          <p:spTgt spid="1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build="p"/>
      <p:bldP spid="1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 y="-23813"/>
            <a:ext cx="9144000" cy="68580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609600"/>
            <a:ext cx="8077200" cy="2209800"/>
          </a:xfrm>
          <a:prstGeom prst="rect">
            <a:avLst/>
          </a:prstGeom>
        </p:spPr>
      </p:pic>
      <p:sp>
        <p:nvSpPr>
          <p:cNvPr id="4" name="Rectangle 3"/>
          <p:cNvSpPr/>
          <p:nvPr/>
        </p:nvSpPr>
        <p:spPr>
          <a:xfrm>
            <a:off x="914400" y="3194209"/>
            <a:ext cx="7315200" cy="2215991"/>
          </a:xfrm>
          <a:prstGeom prst="rect">
            <a:avLst/>
          </a:prstGeom>
        </p:spPr>
        <p:txBody>
          <a:bodyPr wrap="square">
            <a:spAutoFit/>
          </a:bodyPr>
          <a:lstStyle/>
          <a:p>
            <a:r>
              <a:rPr lang="vi-VN" sz="2300" b="1" u="sng" dirty="0">
                <a:solidFill>
                  <a:srgbClr val="FF0000"/>
                </a:solidFill>
              </a:rPr>
              <a:t>Trả lời</a:t>
            </a:r>
            <a:r>
              <a:rPr lang="vi-VN" sz="2300" b="1" u="sng" dirty="0" smtClean="0">
                <a:solidFill>
                  <a:srgbClr val="FF0000"/>
                </a:solidFill>
              </a:rPr>
              <a:t>:</a:t>
            </a:r>
            <a:endParaRPr lang="en-US" sz="2300" b="1" u="sng" dirty="0" smtClean="0">
              <a:solidFill>
                <a:srgbClr val="FF0000"/>
              </a:solidFill>
            </a:endParaRPr>
          </a:p>
          <a:p>
            <a:pPr algn="just"/>
            <a:r>
              <a:rPr lang="vi-VN" sz="2300" dirty="0" smtClean="0">
                <a:solidFill>
                  <a:schemeClr val="bg1"/>
                </a:solidFill>
              </a:rPr>
              <a:t>Động </a:t>
            </a:r>
            <a:r>
              <a:rPr lang="vi-VN" sz="2300" dirty="0">
                <a:solidFill>
                  <a:schemeClr val="bg1"/>
                </a:solidFill>
              </a:rPr>
              <a:t>năng của máy bay ở hình 2.2 c là lớn nhất vì tốc độ máy bay chở khách của những chiếc máy bay thương mại là từ 890 km/h đến 945km/h lớn hơn tốc độ ô tô đang di chuyển trên đường cao tốc và lớn hơn tốc độ của quả bóng đang bay tới rổ.</a:t>
            </a:r>
          </a:p>
        </p:txBody>
      </p:sp>
    </p:spTree>
    <p:extLst>
      <p:ext uri="{BB962C8B-B14F-4D97-AF65-F5344CB8AC3E}">
        <p14:creationId xmlns:p14="http://schemas.microsoft.com/office/powerpoint/2010/main" val="2764455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Downloads\Blue and White Illustrated Sky and Airplane Desktop Wallpap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6"/>
            <a:ext cx="9162743" cy="68437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 xmlns:a16="http://schemas.microsoft.com/office/drawing/2014/main" id="{1897D4C5-9EF1-440A-82CB-D2E9F404DC61}"/>
              </a:ext>
            </a:extLst>
          </p:cNvPr>
          <p:cNvSpPr txBox="1"/>
          <p:nvPr/>
        </p:nvSpPr>
        <p:spPr>
          <a:xfrm>
            <a:off x="348723" y="609600"/>
            <a:ext cx="4985277" cy="3323987"/>
          </a:xfrm>
          <a:prstGeom prst="rect">
            <a:avLst/>
          </a:prstGeom>
          <a:noFill/>
        </p:spPr>
        <p:txBody>
          <a:bodyPr wrap="square">
            <a:spAutoFit/>
          </a:bodyPr>
          <a:lstStyle/>
          <a:p>
            <a:pPr>
              <a:lnSpc>
                <a:spcPct val="150000"/>
              </a:lnSpc>
              <a:spcBef>
                <a:spcPts val="600"/>
              </a:spcBef>
              <a:spcAft>
                <a:spcPts val="800"/>
              </a:spcAft>
            </a:pPr>
            <a:r>
              <a:rPr lang="nl-NL" sz="2800" b="1" u="sng" dirty="0" smtClean="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a:t>
            </a:r>
            <a:r>
              <a:rPr lang="nl-NL" sz="2800" dirty="0" smtClean="0">
                <a:effectLst/>
                <a:latin typeface="Arial" panose="020B0604020202020204" pitchFamily="34" charset="0"/>
                <a:ea typeface="Calibri" panose="020F0502020204030204" pitchFamily="34" charset="0"/>
                <a:cs typeface="Times New Roman" panose="02020603050405020304" pitchFamily="18" charset="0"/>
              </a:rPr>
              <a:t> Khi chơi xích đu, động năng của người chơi thay đổi như thế nào khi chuyển động từ vị trí cao nhất A tới vị trí thấp nhất O?</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0225" y="609601"/>
            <a:ext cx="3200400" cy="3657600"/>
          </a:xfrm>
          <a:prstGeom prst="rect">
            <a:avLst/>
          </a:prstGeom>
        </p:spPr>
      </p:pic>
      <p:sp>
        <p:nvSpPr>
          <p:cNvPr id="5" name="Rectangle 4"/>
          <p:cNvSpPr/>
          <p:nvPr/>
        </p:nvSpPr>
        <p:spPr>
          <a:xfrm>
            <a:off x="320147" y="4495800"/>
            <a:ext cx="7772400" cy="1631216"/>
          </a:xfrm>
          <a:prstGeom prst="rect">
            <a:avLst/>
          </a:prstGeom>
          <a:ln>
            <a:solidFill>
              <a:srgbClr val="FF0000"/>
            </a:solidFill>
          </a:ln>
        </p:spPr>
        <p:txBody>
          <a:bodyPr wrap="square">
            <a:spAutoFit/>
          </a:bodyPr>
          <a:lstStyle/>
          <a:p>
            <a:r>
              <a:rPr lang="vi-VN" sz="2500" b="1" u="sng" dirty="0">
                <a:solidFill>
                  <a:srgbClr val="FF0000"/>
                </a:solidFill>
              </a:rPr>
              <a:t>Trả </a:t>
            </a:r>
            <a:r>
              <a:rPr lang="vi-VN" sz="2500" b="1" u="sng" dirty="0" smtClean="0">
                <a:solidFill>
                  <a:srgbClr val="FF0000"/>
                </a:solidFill>
              </a:rPr>
              <a:t>lời</a:t>
            </a:r>
            <a:r>
              <a:rPr lang="en-US" sz="2500" b="1" u="sng" dirty="0" smtClean="0">
                <a:solidFill>
                  <a:srgbClr val="FF0000"/>
                </a:solidFill>
              </a:rPr>
              <a:t>: </a:t>
            </a:r>
            <a:r>
              <a:rPr lang="vi-VN" sz="2500" b="1" u="sng" dirty="0" smtClean="0">
                <a:solidFill>
                  <a:srgbClr val="FF0000"/>
                </a:solidFill>
              </a:rPr>
              <a:t> </a:t>
            </a:r>
            <a:endParaRPr lang="en-US" sz="2500" b="1" u="sng" dirty="0" smtClean="0">
              <a:solidFill>
                <a:srgbClr val="FF0000"/>
              </a:solidFill>
            </a:endParaRPr>
          </a:p>
          <a:p>
            <a:endParaRPr lang="en-US" sz="2500" dirty="0" smtClean="0"/>
          </a:p>
          <a:p>
            <a:r>
              <a:rPr lang="vi-VN" sz="2500" dirty="0" smtClean="0"/>
              <a:t>Khi </a:t>
            </a:r>
            <a:r>
              <a:rPr lang="vi-VN" sz="2500" dirty="0"/>
              <a:t>chơi xích đu, động năng ở vị trí </a:t>
            </a:r>
            <a:r>
              <a:rPr lang="en-US" sz="2500" dirty="0" smtClean="0"/>
              <a:t>A</a:t>
            </a:r>
            <a:r>
              <a:rPr lang="vi-VN" sz="2500" dirty="0" smtClean="0"/>
              <a:t> </a:t>
            </a:r>
            <a:r>
              <a:rPr lang="en-US" sz="2500" dirty="0" err="1" smtClean="0"/>
              <a:t>nhỏ</a:t>
            </a:r>
            <a:r>
              <a:rPr lang="vi-VN" sz="2500" dirty="0" smtClean="0"/>
              <a:t> </a:t>
            </a:r>
            <a:r>
              <a:rPr lang="vi-VN" sz="2500" dirty="0"/>
              <a:t>nhất và </a:t>
            </a:r>
            <a:r>
              <a:rPr lang="en-US" sz="2500" dirty="0" err="1" smtClean="0"/>
              <a:t>tăng</a:t>
            </a:r>
            <a:r>
              <a:rPr lang="vi-VN" sz="2500" dirty="0" smtClean="0"/>
              <a:t> </a:t>
            </a:r>
            <a:r>
              <a:rPr lang="vi-VN" sz="2500" dirty="0"/>
              <a:t>dần khi đến vị trí </a:t>
            </a:r>
            <a:r>
              <a:rPr lang="en-US" sz="2500" dirty="0" smtClean="0"/>
              <a:t>O</a:t>
            </a:r>
            <a:r>
              <a:rPr lang="vi-VN" sz="2500" dirty="0" smtClean="0"/>
              <a:t>.</a:t>
            </a:r>
            <a:endParaRPr lang="en-US" sz="2500" dirty="0"/>
          </a:p>
        </p:txBody>
      </p:sp>
    </p:spTree>
    <p:extLst>
      <p:ext uri="{BB962C8B-B14F-4D97-AF65-F5344CB8AC3E}">
        <p14:creationId xmlns:p14="http://schemas.microsoft.com/office/powerpoint/2010/main" val="1723554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Downloads\Blue and White Illustrated Sky and Airplane Desktop Wallpap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6"/>
            <a:ext cx="9162743" cy="68437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 xmlns:a16="http://schemas.microsoft.com/office/drawing/2014/main" id="{1897D4C5-9EF1-440A-82CB-D2E9F404DC61}"/>
              </a:ext>
            </a:extLst>
          </p:cNvPr>
          <p:cNvSpPr txBox="1"/>
          <p:nvPr/>
        </p:nvSpPr>
        <p:spPr>
          <a:xfrm>
            <a:off x="348723" y="1296942"/>
            <a:ext cx="4985277" cy="2862322"/>
          </a:xfrm>
          <a:prstGeom prst="rect">
            <a:avLst/>
          </a:prstGeom>
          <a:noFill/>
        </p:spPr>
        <p:txBody>
          <a:bodyPr wrap="square">
            <a:spAutoFit/>
          </a:bodyPr>
          <a:lstStyle/>
          <a:p>
            <a:pPr>
              <a:lnSpc>
                <a:spcPct val="150000"/>
              </a:lnSpc>
              <a:spcBef>
                <a:spcPts val="600"/>
              </a:spcBef>
              <a:spcAft>
                <a:spcPts val="800"/>
              </a:spcAft>
            </a:pPr>
            <a:r>
              <a:rPr lang="nl-NL" sz="3000" dirty="0" smtClean="0">
                <a:effectLst/>
                <a:latin typeface="Arial" panose="020B0604020202020204" pitchFamily="34" charset="0"/>
                <a:ea typeface="Calibri" panose="020F0502020204030204" pitchFamily="34" charset="0"/>
                <a:cs typeface="Times New Roman" panose="02020603050405020304" pitchFamily="18" charset="0"/>
              </a:rPr>
              <a:t>Khi chơi xích đu, ngoài xuất hiện động năng của người chơi còn xuất hiện năng lượng nào khác?  </a:t>
            </a:r>
            <a:endParaRPr lang="en-US" sz="3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0225" y="609600"/>
            <a:ext cx="3200400" cy="4013561"/>
          </a:xfrm>
          <a:prstGeom prst="rect">
            <a:avLst/>
          </a:prstGeom>
        </p:spPr>
      </p:pic>
      <p:sp>
        <p:nvSpPr>
          <p:cNvPr id="6" name="TextBox 5"/>
          <p:cNvSpPr txBox="1"/>
          <p:nvPr/>
        </p:nvSpPr>
        <p:spPr>
          <a:xfrm>
            <a:off x="695171" y="4724400"/>
            <a:ext cx="3886200" cy="707886"/>
          </a:xfrm>
          <a:prstGeom prst="rect">
            <a:avLst/>
          </a:prstGeom>
          <a:noFill/>
        </p:spPr>
        <p:txBody>
          <a:bodyPr wrap="square" rtlCol="0">
            <a:spAutoFit/>
          </a:bodyPr>
          <a:lstStyle/>
          <a:p>
            <a:r>
              <a:rPr lang="en-US" sz="4000" b="1" dirty="0" smtClean="0">
                <a:solidFill>
                  <a:srgbClr val="FF0000"/>
                </a:solidFill>
              </a:rPr>
              <a:t>=&gt; </a:t>
            </a:r>
            <a:r>
              <a:rPr lang="en-US" sz="4000" b="1" dirty="0" err="1" smtClean="0">
                <a:solidFill>
                  <a:srgbClr val="FF0000"/>
                </a:solidFill>
              </a:rPr>
              <a:t>Thế</a:t>
            </a:r>
            <a:r>
              <a:rPr lang="en-US" sz="4000" b="1" dirty="0" smtClean="0">
                <a:solidFill>
                  <a:srgbClr val="FF0000"/>
                </a:solidFill>
              </a:rPr>
              <a:t> </a:t>
            </a:r>
            <a:r>
              <a:rPr lang="en-US" sz="4000" b="1" dirty="0" err="1" smtClean="0">
                <a:solidFill>
                  <a:srgbClr val="FF0000"/>
                </a:solidFill>
              </a:rPr>
              <a:t>năng</a:t>
            </a:r>
            <a:r>
              <a:rPr lang="en-US" sz="4000" b="1" dirty="0" smtClean="0">
                <a:solidFill>
                  <a:srgbClr val="FF0000"/>
                </a:solidFill>
              </a:rPr>
              <a:t>.</a:t>
            </a:r>
            <a:endParaRPr lang="en-US" sz="4000" b="1" dirty="0">
              <a:solidFill>
                <a:srgbClr val="FF0000"/>
              </a:solidFill>
            </a:endParaRPr>
          </a:p>
        </p:txBody>
      </p:sp>
    </p:spTree>
    <p:extLst>
      <p:ext uri="{BB962C8B-B14F-4D97-AF65-F5344CB8AC3E}">
        <p14:creationId xmlns:p14="http://schemas.microsoft.com/office/powerpoint/2010/main" val="3033781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C000">
            <a:alpha val="22000"/>
          </a:srgbClr>
        </a:solidFill>
        <a:effectLst/>
      </p:bgPr>
    </p:bg>
    <p:spTree>
      <p:nvGrpSpPr>
        <p:cNvPr id="1" name="Shape 1244"/>
        <p:cNvGrpSpPr/>
        <p:nvPr/>
      </p:nvGrpSpPr>
      <p:grpSpPr>
        <a:xfrm>
          <a:off x="0" y="0"/>
          <a:ext cx="0" cy="0"/>
          <a:chOff x="0" y="0"/>
          <a:chExt cx="0" cy="0"/>
        </a:xfrm>
      </p:grpSpPr>
      <p:sp>
        <p:nvSpPr>
          <p:cNvPr id="1246" name="Google Shape;1246;p34"/>
          <p:cNvSpPr/>
          <p:nvPr/>
        </p:nvSpPr>
        <p:spPr>
          <a:xfrm>
            <a:off x="554568" y="521908"/>
            <a:ext cx="1263148" cy="1414932"/>
          </a:xfrm>
          <a:custGeom>
            <a:avLst/>
            <a:gdLst/>
            <a:ahLst/>
            <a:cxnLst/>
            <a:rect l="l" t="t" r="r" b="b"/>
            <a:pathLst>
              <a:path w="44888" h="7620" extrusionOk="0">
                <a:moveTo>
                  <a:pt x="25" y="150"/>
                </a:moveTo>
                <a:cubicBezTo>
                  <a:pt x="251" y="0"/>
                  <a:pt x="451" y="0"/>
                  <a:pt x="677" y="0"/>
                </a:cubicBezTo>
                <a:cubicBezTo>
                  <a:pt x="2933" y="0"/>
                  <a:pt x="5188" y="0"/>
                  <a:pt x="7444" y="0"/>
                </a:cubicBezTo>
                <a:cubicBezTo>
                  <a:pt x="7720" y="0"/>
                  <a:pt x="7970" y="25"/>
                  <a:pt x="8221" y="50"/>
                </a:cubicBezTo>
                <a:cubicBezTo>
                  <a:pt x="8346" y="75"/>
                  <a:pt x="8472" y="100"/>
                  <a:pt x="8597" y="100"/>
                </a:cubicBezTo>
                <a:cubicBezTo>
                  <a:pt x="9424" y="75"/>
                  <a:pt x="10276" y="175"/>
                  <a:pt x="11103" y="251"/>
                </a:cubicBezTo>
                <a:cubicBezTo>
                  <a:pt x="11454" y="276"/>
                  <a:pt x="11805" y="301"/>
                  <a:pt x="12156" y="301"/>
                </a:cubicBezTo>
                <a:cubicBezTo>
                  <a:pt x="13985" y="301"/>
                  <a:pt x="15815" y="301"/>
                  <a:pt x="17644" y="301"/>
                </a:cubicBezTo>
                <a:cubicBezTo>
                  <a:pt x="17920" y="301"/>
                  <a:pt x="18171" y="326"/>
                  <a:pt x="18421" y="351"/>
                </a:cubicBezTo>
                <a:cubicBezTo>
                  <a:pt x="18722" y="376"/>
                  <a:pt x="19048" y="401"/>
                  <a:pt x="19349" y="426"/>
                </a:cubicBezTo>
                <a:cubicBezTo>
                  <a:pt x="19549" y="451"/>
                  <a:pt x="19725" y="476"/>
                  <a:pt x="19925" y="501"/>
                </a:cubicBezTo>
                <a:cubicBezTo>
                  <a:pt x="20076" y="501"/>
                  <a:pt x="20201" y="526"/>
                  <a:pt x="20326" y="526"/>
                </a:cubicBezTo>
                <a:cubicBezTo>
                  <a:pt x="21254" y="551"/>
                  <a:pt x="22181" y="551"/>
                  <a:pt x="23083" y="551"/>
                </a:cubicBezTo>
                <a:cubicBezTo>
                  <a:pt x="23409" y="526"/>
                  <a:pt x="23760" y="501"/>
                  <a:pt x="24086" y="426"/>
                </a:cubicBezTo>
                <a:cubicBezTo>
                  <a:pt x="24386" y="351"/>
                  <a:pt x="24687" y="351"/>
                  <a:pt x="24988" y="351"/>
                </a:cubicBezTo>
                <a:cubicBezTo>
                  <a:pt x="25188" y="351"/>
                  <a:pt x="25389" y="351"/>
                  <a:pt x="25564" y="301"/>
                </a:cubicBezTo>
                <a:cubicBezTo>
                  <a:pt x="25715" y="251"/>
                  <a:pt x="25840" y="251"/>
                  <a:pt x="25990" y="251"/>
                </a:cubicBezTo>
                <a:cubicBezTo>
                  <a:pt x="26467" y="251"/>
                  <a:pt x="26943" y="276"/>
                  <a:pt x="27394" y="276"/>
                </a:cubicBezTo>
                <a:cubicBezTo>
                  <a:pt x="27645" y="276"/>
                  <a:pt x="27895" y="251"/>
                  <a:pt x="28121" y="351"/>
                </a:cubicBezTo>
                <a:cubicBezTo>
                  <a:pt x="28221" y="376"/>
                  <a:pt x="28346" y="376"/>
                  <a:pt x="28447" y="376"/>
                </a:cubicBezTo>
                <a:cubicBezTo>
                  <a:pt x="29374" y="376"/>
                  <a:pt x="30301" y="401"/>
                  <a:pt x="31229" y="401"/>
                </a:cubicBezTo>
                <a:cubicBezTo>
                  <a:pt x="31354" y="401"/>
                  <a:pt x="31454" y="426"/>
                  <a:pt x="31554" y="401"/>
                </a:cubicBezTo>
                <a:cubicBezTo>
                  <a:pt x="31880" y="276"/>
                  <a:pt x="32231" y="301"/>
                  <a:pt x="32557" y="301"/>
                </a:cubicBezTo>
                <a:cubicBezTo>
                  <a:pt x="32607" y="301"/>
                  <a:pt x="32657" y="301"/>
                  <a:pt x="32682" y="301"/>
                </a:cubicBezTo>
                <a:cubicBezTo>
                  <a:pt x="33083" y="150"/>
                  <a:pt x="33509" y="201"/>
                  <a:pt x="33910" y="201"/>
                </a:cubicBezTo>
                <a:cubicBezTo>
                  <a:pt x="35163" y="201"/>
                  <a:pt x="36417" y="201"/>
                  <a:pt x="37670" y="201"/>
                </a:cubicBezTo>
                <a:cubicBezTo>
                  <a:pt x="38146" y="201"/>
                  <a:pt x="38647" y="226"/>
                  <a:pt x="39123" y="276"/>
                </a:cubicBezTo>
                <a:cubicBezTo>
                  <a:pt x="39224" y="301"/>
                  <a:pt x="39324" y="301"/>
                  <a:pt x="39449" y="301"/>
                </a:cubicBezTo>
                <a:cubicBezTo>
                  <a:pt x="40026" y="251"/>
                  <a:pt x="40627" y="301"/>
                  <a:pt x="41229" y="201"/>
                </a:cubicBezTo>
                <a:cubicBezTo>
                  <a:pt x="41354" y="175"/>
                  <a:pt x="41479" y="226"/>
                  <a:pt x="41630" y="251"/>
                </a:cubicBezTo>
                <a:cubicBezTo>
                  <a:pt x="41880" y="301"/>
                  <a:pt x="42156" y="351"/>
                  <a:pt x="42432" y="351"/>
                </a:cubicBezTo>
                <a:cubicBezTo>
                  <a:pt x="42682" y="351"/>
                  <a:pt x="42908" y="351"/>
                  <a:pt x="43158" y="426"/>
                </a:cubicBezTo>
                <a:cubicBezTo>
                  <a:pt x="43384" y="476"/>
                  <a:pt x="43635" y="451"/>
                  <a:pt x="43885" y="451"/>
                </a:cubicBezTo>
                <a:cubicBezTo>
                  <a:pt x="44036" y="451"/>
                  <a:pt x="44161" y="451"/>
                  <a:pt x="44286" y="476"/>
                </a:cubicBezTo>
                <a:cubicBezTo>
                  <a:pt x="44437" y="501"/>
                  <a:pt x="44587" y="576"/>
                  <a:pt x="44737" y="627"/>
                </a:cubicBezTo>
                <a:cubicBezTo>
                  <a:pt x="44737" y="727"/>
                  <a:pt x="44762" y="802"/>
                  <a:pt x="44762" y="902"/>
                </a:cubicBezTo>
                <a:cubicBezTo>
                  <a:pt x="44762" y="1529"/>
                  <a:pt x="44787" y="2130"/>
                  <a:pt x="44687" y="2732"/>
                </a:cubicBezTo>
                <a:cubicBezTo>
                  <a:pt x="44637" y="3008"/>
                  <a:pt x="44662" y="3283"/>
                  <a:pt x="44637" y="3559"/>
                </a:cubicBezTo>
                <a:cubicBezTo>
                  <a:pt x="44637" y="3885"/>
                  <a:pt x="44612" y="4186"/>
                  <a:pt x="44587" y="4486"/>
                </a:cubicBezTo>
                <a:cubicBezTo>
                  <a:pt x="44587" y="4637"/>
                  <a:pt x="44587" y="4787"/>
                  <a:pt x="44612" y="4937"/>
                </a:cubicBezTo>
                <a:cubicBezTo>
                  <a:pt x="44612" y="5113"/>
                  <a:pt x="44637" y="5263"/>
                  <a:pt x="44662" y="5439"/>
                </a:cubicBezTo>
                <a:cubicBezTo>
                  <a:pt x="44687" y="5489"/>
                  <a:pt x="44662" y="5564"/>
                  <a:pt x="44687" y="5564"/>
                </a:cubicBezTo>
                <a:cubicBezTo>
                  <a:pt x="44888" y="5739"/>
                  <a:pt x="44787" y="5940"/>
                  <a:pt x="44787" y="6115"/>
                </a:cubicBezTo>
                <a:cubicBezTo>
                  <a:pt x="44787" y="6391"/>
                  <a:pt x="44787" y="6667"/>
                  <a:pt x="44762" y="6942"/>
                </a:cubicBezTo>
                <a:cubicBezTo>
                  <a:pt x="44412" y="7143"/>
                  <a:pt x="44036" y="7193"/>
                  <a:pt x="43660" y="7193"/>
                </a:cubicBezTo>
                <a:cubicBezTo>
                  <a:pt x="43108" y="7193"/>
                  <a:pt x="42582" y="7193"/>
                  <a:pt x="42056" y="7218"/>
                </a:cubicBezTo>
                <a:cubicBezTo>
                  <a:pt x="41680" y="7243"/>
                  <a:pt x="41279" y="7293"/>
                  <a:pt x="40903" y="7293"/>
                </a:cubicBezTo>
                <a:cubicBezTo>
                  <a:pt x="40477" y="7293"/>
                  <a:pt x="40051" y="7343"/>
                  <a:pt x="39625" y="7193"/>
                </a:cubicBezTo>
                <a:cubicBezTo>
                  <a:pt x="39524" y="7168"/>
                  <a:pt x="39399" y="7193"/>
                  <a:pt x="39274" y="7193"/>
                </a:cubicBezTo>
                <a:cubicBezTo>
                  <a:pt x="39023" y="7193"/>
                  <a:pt x="38772" y="7193"/>
                  <a:pt x="38547" y="7118"/>
                </a:cubicBezTo>
                <a:cubicBezTo>
                  <a:pt x="38422" y="7068"/>
                  <a:pt x="38296" y="7068"/>
                  <a:pt x="38196" y="7068"/>
                </a:cubicBezTo>
                <a:cubicBezTo>
                  <a:pt x="37895" y="7068"/>
                  <a:pt x="37594" y="7068"/>
                  <a:pt x="37319" y="6967"/>
                </a:cubicBezTo>
                <a:cubicBezTo>
                  <a:pt x="37219" y="6917"/>
                  <a:pt x="37093" y="6917"/>
                  <a:pt x="36968" y="6917"/>
                </a:cubicBezTo>
                <a:cubicBezTo>
                  <a:pt x="34838" y="6917"/>
                  <a:pt x="32682" y="6942"/>
                  <a:pt x="30552" y="6942"/>
                </a:cubicBezTo>
                <a:cubicBezTo>
                  <a:pt x="30427" y="6942"/>
                  <a:pt x="30301" y="6942"/>
                  <a:pt x="30201" y="6967"/>
                </a:cubicBezTo>
                <a:cubicBezTo>
                  <a:pt x="29900" y="7093"/>
                  <a:pt x="29625" y="7068"/>
                  <a:pt x="29324" y="7068"/>
                </a:cubicBezTo>
                <a:cubicBezTo>
                  <a:pt x="28923" y="7068"/>
                  <a:pt x="28497" y="7068"/>
                  <a:pt x="28096" y="7068"/>
                </a:cubicBezTo>
                <a:cubicBezTo>
                  <a:pt x="27795" y="7068"/>
                  <a:pt x="27519" y="7068"/>
                  <a:pt x="27218" y="7143"/>
                </a:cubicBezTo>
                <a:cubicBezTo>
                  <a:pt x="27093" y="7193"/>
                  <a:pt x="26968" y="7168"/>
                  <a:pt x="26817" y="7168"/>
                </a:cubicBezTo>
                <a:cubicBezTo>
                  <a:pt x="25489" y="7168"/>
                  <a:pt x="24161" y="7168"/>
                  <a:pt x="22832" y="7168"/>
                </a:cubicBezTo>
                <a:cubicBezTo>
                  <a:pt x="22632" y="7168"/>
                  <a:pt x="22406" y="7193"/>
                  <a:pt x="22206" y="7243"/>
                </a:cubicBezTo>
                <a:cubicBezTo>
                  <a:pt x="22056" y="7293"/>
                  <a:pt x="21905" y="7293"/>
                  <a:pt x="21755" y="7293"/>
                </a:cubicBezTo>
                <a:cubicBezTo>
                  <a:pt x="20201" y="7293"/>
                  <a:pt x="18672" y="7293"/>
                  <a:pt x="17118" y="7318"/>
                </a:cubicBezTo>
                <a:cubicBezTo>
                  <a:pt x="16893" y="7318"/>
                  <a:pt x="16667" y="7368"/>
                  <a:pt x="16441" y="7394"/>
                </a:cubicBezTo>
                <a:cubicBezTo>
                  <a:pt x="16266" y="7419"/>
                  <a:pt x="16116" y="7444"/>
                  <a:pt x="15940" y="7444"/>
                </a:cubicBezTo>
                <a:cubicBezTo>
                  <a:pt x="15539" y="7444"/>
                  <a:pt x="15113" y="7469"/>
                  <a:pt x="14712" y="7519"/>
                </a:cubicBezTo>
                <a:cubicBezTo>
                  <a:pt x="14086" y="7569"/>
                  <a:pt x="13459" y="7619"/>
                  <a:pt x="12857" y="7469"/>
                </a:cubicBezTo>
                <a:cubicBezTo>
                  <a:pt x="12682" y="7444"/>
                  <a:pt x="12507" y="7444"/>
                  <a:pt x="12356" y="7444"/>
                </a:cubicBezTo>
                <a:cubicBezTo>
                  <a:pt x="10827" y="7444"/>
                  <a:pt x="9299" y="7444"/>
                  <a:pt x="7770" y="7444"/>
                </a:cubicBezTo>
                <a:cubicBezTo>
                  <a:pt x="7544" y="7444"/>
                  <a:pt x="7344" y="7394"/>
                  <a:pt x="7143" y="7368"/>
                </a:cubicBezTo>
                <a:cubicBezTo>
                  <a:pt x="6943" y="7368"/>
                  <a:pt x="6742" y="7343"/>
                  <a:pt x="6542" y="7343"/>
                </a:cubicBezTo>
                <a:cubicBezTo>
                  <a:pt x="6141" y="7343"/>
                  <a:pt x="5740" y="7368"/>
                  <a:pt x="5364" y="7268"/>
                </a:cubicBezTo>
                <a:cubicBezTo>
                  <a:pt x="5088" y="7218"/>
                  <a:pt x="4812" y="7218"/>
                  <a:pt x="4562" y="7368"/>
                </a:cubicBezTo>
                <a:cubicBezTo>
                  <a:pt x="4461" y="7419"/>
                  <a:pt x="4311" y="7444"/>
                  <a:pt x="4211" y="7444"/>
                </a:cubicBezTo>
                <a:cubicBezTo>
                  <a:pt x="4010" y="7469"/>
                  <a:pt x="3810" y="7444"/>
                  <a:pt x="3609" y="7444"/>
                </a:cubicBezTo>
                <a:cubicBezTo>
                  <a:pt x="3509" y="7444"/>
                  <a:pt x="3409" y="7469"/>
                  <a:pt x="3334" y="7444"/>
                </a:cubicBezTo>
                <a:cubicBezTo>
                  <a:pt x="3108" y="7293"/>
                  <a:pt x="2857" y="7343"/>
                  <a:pt x="2632" y="7343"/>
                </a:cubicBezTo>
                <a:cubicBezTo>
                  <a:pt x="2406" y="7368"/>
                  <a:pt x="2181" y="7343"/>
                  <a:pt x="1955" y="7243"/>
                </a:cubicBezTo>
                <a:cubicBezTo>
                  <a:pt x="1880" y="7193"/>
                  <a:pt x="1805" y="7168"/>
                  <a:pt x="1730" y="7168"/>
                </a:cubicBezTo>
                <a:cubicBezTo>
                  <a:pt x="1429" y="7143"/>
                  <a:pt x="1103" y="7093"/>
                  <a:pt x="827" y="6917"/>
                </a:cubicBezTo>
                <a:cubicBezTo>
                  <a:pt x="752" y="6867"/>
                  <a:pt x="652" y="6892"/>
                  <a:pt x="552" y="6867"/>
                </a:cubicBezTo>
                <a:cubicBezTo>
                  <a:pt x="451" y="6867"/>
                  <a:pt x="351" y="6867"/>
                  <a:pt x="226" y="6842"/>
                </a:cubicBezTo>
                <a:cubicBezTo>
                  <a:pt x="151" y="6617"/>
                  <a:pt x="176" y="6416"/>
                  <a:pt x="176" y="6191"/>
                </a:cubicBezTo>
                <a:cubicBezTo>
                  <a:pt x="201" y="5840"/>
                  <a:pt x="226" y="5514"/>
                  <a:pt x="126" y="5138"/>
                </a:cubicBezTo>
                <a:cubicBezTo>
                  <a:pt x="75" y="4862"/>
                  <a:pt x="126" y="4561"/>
                  <a:pt x="126" y="4286"/>
                </a:cubicBezTo>
                <a:cubicBezTo>
                  <a:pt x="126" y="4010"/>
                  <a:pt x="151" y="3759"/>
                  <a:pt x="25" y="3509"/>
                </a:cubicBezTo>
                <a:cubicBezTo>
                  <a:pt x="0" y="3434"/>
                  <a:pt x="0" y="3333"/>
                  <a:pt x="0" y="3233"/>
                </a:cubicBezTo>
                <a:cubicBezTo>
                  <a:pt x="0" y="2256"/>
                  <a:pt x="0" y="1303"/>
                  <a:pt x="0" y="326"/>
                </a:cubicBezTo>
                <a:cubicBezTo>
                  <a:pt x="0" y="276"/>
                  <a:pt x="0" y="201"/>
                  <a:pt x="25" y="150"/>
                </a:cubicBez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50" name="Google Shape;1250;p34"/>
          <p:cNvGrpSpPr/>
          <p:nvPr/>
        </p:nvGrpSpPr>
        <p:grpSpPr>
          <a:xfrm>
            <a:off x="4989934" y="1719124"/>
            <a:ext cx="3083472" cy="3923061"/>
            <a:chOff x="1567975" y="4167825"/>
            <a:chExt cx="760075" cy="725275"/>
          </a:xfrm>
        </p:grpSpPr>
        <p:sp>
          <p:nvSpPr>
            <p:cNvPr id="1251" name="Google Shape;1251;p34"/>
            <p:cNvSpPr/>
            <p:nvPr/>
          </p:nvSpPr>
          <p:spPr>
            <a:xfrm>
              <a:off x="1576600" y="4195700"/>
              <a:ext cx="738275" cy="683700"/>
            </a:xfrm>
            <a:custGeom>
              <a:avLst/>
              <a:gdLst/>
              <a:ahLst/>
              <a:cxnLst/>
              <a:rect l="l" t="t" r="r" b="b"/>
              <a:pathLst>
                <a:path w="29531" h="27348" extrusionOk="0">
                  <a:moveTo>
                    <a:pt x="14531" y="433"/>
                  </a:moveTo>
                  <a:cubicBezTo>
                    <a:pt x="14911" y="433"/>
                    <a:pt x="15296" y="452"/>
                    <a:pt x="15690" y="494"/>
                  </a:cubicBezTo>
                  <a:cubicBezTo>
                    <a:pt x="18088" y="729"/>
                    <a:pt x="20283" y="1591"/>
                    <a:pt x="22383" y="2704"/>
                  </a:cubicBezTo>
                  <a:cubicBezTo>
                    <a:pt x="21474" y="4349"/>
                    <a:pt x="20596" y="6011"/>
                    <a:pt x="19703" y="7657"/>
                  </a:cubicBezTo>
                  <a:cubicBezTo>
                    <a:pt x="18809" y="9318"/>
                    <a:pt x="17791" y="10933"/>
                    <a:pt x="17054" y="12673"/>
                  </a:cubicBezTo>
                  <a:cubicBezTo>
                    <a:pt x="17038" y="12688"/>
                    <a:pt x="17038" y="12704"/>
                    <a:pt x="17038" y="12720"/>
                  </a:cubicBezTo>
                  <a:cubicBezTo>
                    <a:pt x="16725" y="12437"/>
                    <a:pt x="16333" y="12234"/>
                    <a:pt x="15925" y="12108"/>
                  </a:cubicBezTo>
                  <a:cubicBezTo>
                    <a:pt x="16740" y="11136"/>
                    <a:pt x="17524" y="10133"/>
                    <a:pt x="18323" y="9161"/>
                  </a:cubicBezTo>
                  <a:cubicBezTo>
                    <a:pt x="18347" y="9138"/>
                    <a:pt x="18327" y="9098"/>
                    <a:pt x="18302" y="9098"/>
                  </a:cubicBezTo>
                  <a:cubicBezTo>
                    <a:pt x="18294" y="9098"/>
                    <a:pt x="18285" y="9102"/>
                    <a:pt x="18276" y="9114"/>
                  </a:cubicBezTo>
                  <a:cubicBezTo>
                    <a:pt x="17446" y="10071"/>
                    <a:pt x="16615" y="11058"/>
                    <a:pt x="15863" y="12077"/>
                  </a:cubicBezTo>
                  <a:cubicBezTo>
                    <a:pt x="15863" y="12077"/>
                    <a:pt x="15863" y="12093"/>
                    <a:pt x="15863" y="12093"/>
                  </a:cubicBezTo>
                  <a:cubicBezTo>
                    <a:pt x="15596" y="12014"/>
                    <a:pt x="15314" y="11967"/>
                    <a:pt x="15048" y="11951"/>
                  </a:cubicBezTo>
                  <a:cubicBezTo>
                    <a:pt x="15800" y="10964"/>
                    <a:pt x="16521" y="9961"/>
                    <a:pt x="17226" y="8942"/>
                  </a:cubicBezTo>
                  <a:cubicBezTo>
                    <a:pt x="17260" y="8909"/>
                    <a:pt x="17230" y="8876"/>
                    <a:pt x="17193" y="8876"/>
                  </a:cubicBezTo>
                  <a:cubicBezTo>
                    <a:pt x="17178" y="8876"/>
                    <a:pt x="17162" y="8881"/>
                    <a:pt x="17148" y="8895"/>
                  </a:cubicBezTo>
                  <a:cubicBezTo>
                    <a:pt x="16411" y="9898"/>
                    <a:pt x="15659" y="10917"/>
                    <a:pt x="14954" y="11951"/>
                  </a:cubicBezTo>
                  <a:lnTo>
                    <a:pt x="14812" y="11951"/>
                  </a:lnTo>
                  <a:cubicBezTo>
                    <a:pt x="14515" y="11967"/>
                    <a:pt x="14232" y="12030"/>
                    <a:pt x="13982" y="12124"/>
                  </a:cubicBezTo>
                  <a:cubicBezTo>
                    <a:pt x="15283" y="10384"/>
                    <a:pt x="16552" y="8613"/>
                    <a:pt x="17869" y="6889"/>
                  </a:cubicBezTo>
                  <a:cubicBezTo>
                    <a:pt x="17893" y="6852"/>
                    <a:pt x="17852" y="6816"/>
                    <a:pt x="17817" y="6816"/>
                  </a:cubicBezTo>
                  <a:cubicBezTo>
                    <a:pt x="17807" y="6816"/>
                    <a:pt x="17798" y="6819"/>
                    <a:pt x="17791" y="6826"/>
                  </a:cubicBezTo>
                  <a:cubicBezTo>
                    <a:pt x="16411" y="8550"/>
                    <a:pt x="15063" y="10321"/>
                    <a:pt x="13841" y="12171"/>
                  </a:cubicBezTo>
                  <a:cubicBezTo>
                    <a:pt x="13731" y="12218"/>
                    <a:pt x="13621" y="12265"/>
                    <a:pt x="13511" y="12328"/>
                  </a:cubicBezTo>
                  <a:cubicBezTo>
                    <a:pt x="13417" y="12171"/>
                    <a:pt x="13339" y="12014"/>
                    <a:pt x="13261" y="11842"/>
                  </a:cubicBezTo>
                  <a:cubicBezTo>
                    <a:pt x="14562" y="10024"/>
                    <a:pt x="15894" y="8237"/>
                    <a:pt x="17289" y="6481"/>
                  </a:cubicBezTo>
                  <a:cubicBezTo>
                    <a:pt x="17312" y="6446"/>
                    <a:pt x="17283" y="6402"/>
                    <a:pt x="17254" y="6402"/>
                  </a:cubicBezTo>
                  <a:cubicBezTo>
                    <a:pt x="17244" y="6402"/>
                    <a:pt x="17234" y="6407"/>
                    <a:pt x="17226" y="6418"/>
                  </a:cubicBezTo>
                  <a:cubicBezTo>
                    <a:pt x="15769" y="8111"/>
                    <a:pt x="14421" y="9914"/>
                    <a:pt x="13229" y="11795"/>
                  </a:cubicBezTo>
                  <a:cubicBezTo>
                    <a:pt x="13088" y="11497"/>
                    <a:pt x="12947" y="11215"/>
                    <a:pt x="12806" y="10933"/>
                  </a:cubicBezTo>
                  <a:cubicBezTo>
                    <a:pt x="13966" y="9522"/>
                    <a:pt x="15048" y="8033"/>
                    <a:pt x="16145" y="6575"/>
                  </a:cubicBezTo>
                  <a:cubicBezTo>
                    <a:pt x="16168" y="6552"/>
                    <a:pt x="16131" y="6511"/>
                    <a:pt x="16097" y="6511"/>
                  </a:cubicBezTo>
                  <a:cubicBezTo>
                    <a:pt x="16086" y="6511"/>
                    <a:pt x="16074" y="6516"/>
                    <a:pt x="16066" y="6528"/>
                  </a:cubicBezTo>
                  <a:cubicBezTo>
                    <a:pt x="14954" y="7955"/>
                    <a:pt x="13825" y="9381"/>
                    <a:pt x="12775" y="10854"/>
                  </a:cubicBezTo>
                  <a:cubicBezTo>
                    <a:pt x="12649" y="10603"/>
                    <a:pt x="12524" y="10353"/>
                    <a:pt x="12399" y="10102"/>
                  </a:cubicBezTo>
                  <a:cubicBezTo>
                    <a:pt x="13700" y="8503"/>
                    <a:pt x="14954" y="6857"/>
                    <a:pt x="16176" y="5212"/>
                  </a:cubicBezTo>
                  <a:cubicBezTo>
                    <a:pt x="16200" y="5187"/>
                    <a:pt x="16169" y="5154"/>
                    <a:pt x="16139" y="5154"/>
                  </a:cubicBezTo>
                  <a:cubicBezTo>
                    <a:pt x="16130" y="5154"/>
                    <a:pt x="16121" y="5157"/>
                    <a:pt x="16113" y="5165"/>
                  </a:cubicBezTo>
                  <a:cubicBezTo>
                    <a:pt x="14844" y="6763"/>
                    <a:pt x="13574" y="8378"/>
                    <a:pt x="12367" y="10024"/>
                  </a:cubicBezTo>
                  <a:cubicBezTo>
                    <a:pt x="12242" y="9757"/>
                    <a:pt x="12116" y="9491"/>
                    <a:pt x="11991" y="9208"/>
                  </a:cubicBezTo>
                  <a:cubicBezTo>
                    <a:pt x="13261" y="7798"/>
                    <a:pt x="14358" y="6183"/>
                    <a:pt x="15486" y="4663"/>
                  </a:cubicBezTo>
                  <a:cubicBezTo>
                    <a:pt x="15510" y="4628"/>
                    <a:pt x="15472" y="4584"/>
                    <a:pt x="15438" y="4584"/>
                  </a:cubicBezTo>
                  <a:cubicBezTo>
                    <a:pt x="15427" y="4584"/>
                    <a:pt x="15416" y="4588"/>
                    <a:pt x="15408" y="4600"/>
                  </a:cubicBezTo>
                  <a:cubicBezTo>
                    <a:pt x="14232" y="6089"/>
                    <a:pt x="12979" y="7563"/>
                    <a:pt x="11960" y="9146"/>
                  </a:cubicBezTo>
                  <a:cubicBezTo>
                    <a:pt x="11834" y="8879"/>
                    <a:pt x="11709" y="8597"/>
                    <a:pt x="11584" y="8331"/>
                  </a:cubicBezTo>
                  <a:cubicBezTo>
                    <a:pt x="12649" y="7092"/>
                    <a:pt x="13621" y="5776"/>
                    <a:pt x="14593" y="4475"/>
                  </a:cubicBezTo>
                  <a:cubicBezTo>
                    <a:pt x="14616" y="4452"/>
                    <a:pt x="14588" y="4411"/>
                    <a:pt x="14559" y="4411"/>
                  </a:cubicBezTo>
                  <a:cubicBezTo>
                    <a:pt x="14548" y="4411"/>
                    <a:pt x="14538" y="4416"/>
                    <a:pt x="14530" y="4428"/>
                  </a:cubicBezTo>
                  <a:cubicBezTo>
                    <a:pt x="13527" y="5682"/>
                    <a:pt x="12493" y="6936"/>
                    <a:pt x="11552" y="8268"/>
                  </a:cubicBezTo>
                  <a:cubicBezTo>
                    <a:pt x="11442" y="8002"/>
                    <a:pt x="11333" y="7751"/>
                    <a:pt x="11223" y="7484"/>
                  </a:cubicBezTo>
                  <a:cubicBezTo>
                    <a:pt x="12195" y="6324"/>
                    <a:pt x="13088" y="5070"/>
                    <a:pt x="13982" y="3864"/>
                  </a:cubicBezTo>
                  <a:cubicBezTo>
                    <a:pt x="14005" y="3828"/>
                    <a:pt x="13967" y="3784"/>
                    <a:pt x="13933" y="3784"/>
                  </a:cubicBezTo>
                  <a:cubicBezTo>
                    <a:pt x="13922" y="3784"/>
                    <a:pt x="13911" y="3789"/>
                    <a:pt x="13903" y="3801"/>
                  </a:cubicBezTo>
                  <a:cubicBezTo>
                    <a:pt x="12994" y="4976"/>
                    <a:pt x="12038" y="6168"/>
                    <a:pt x="11192" y="7406"/>
                  </a:cubicBezTo>
                  <a:cubicBezTo>
                    <a:pt x="11113" y="7218"/>
                    <a:pt x="11035" y="7030"/>
                    <a:pt x="10957" y="6857"/>
                  </a:cubicBezTo>
                  <a:cubicBezTo>
                    <a:pt x="10957" y="6842"/>
                    <a:pt x="10957" y="6842"/>
                    <a:pt x="10941" y="6826"/>
                  </a:cubicBezTo>
                  <a:cubicBezTo>
                    <a:pt x="11740" y="5635"/>
                    <a:pt x="12540" y="4459"/>
                    <a:pt x="13449" y="3331"/>
                  </a:cubicBezTo>
                  <a:cubicBezTo>
                    <a:pt x="13472" y="3295"/>
                    <a:pt x="13443" y="3251"/>
                    <a:pt x="13414" y="3251"/>
                  </a:cubicBezTo>
                  <a:cubicBezTo>
                    <a:pt x="13404" y="3251"/>
                    <a:pt x="13394" y="3256"/>
                    <a:pt x="13386" y="3268"/>
                  </a:cubicBezTo>
                  <a:cubicBezTo>
                    <a:pt x="12477" y="4365"/>
                    <a:pt x="11615" y="5509"/>
                    <a:pt x="10910" y="6732"/>
                  </a:cubicBezTo>
                  <a:cubicBezTo>
                    <a:pt x="10831" y="6560"/>
                    <a:pt x="10768" y="6371"/>
                    <a:pt x="10690" y="6183"/>
                  </a:cubicBezTo>
                  <a:cubicBezTo>
                    <a:pt x="11489" y="4976"/>
                    <a:pt x="12289" y="3769"/>
                    <a:pt x="13104" y="2563"/>
                  </a:cubicBezTo>
                  <a:cubicBezTo>
                    <a:pt x="13126" y="2529"/>
                    <a:pt x="13093" y="2496"/>
                    <a:pt x="13061" y="2496"/>
                  </a:cubicBezTo>
                  <a:cubicBezTo>
                    <a:pt x="13048" y="2496"/>
                    <a:pt x="13035" y="2502"/>
                    <a:pt x="13026" y="2516"/>
                  </a:cubicBezTo>
                  <a:cubicBezTo>
                    <a:pt x="12195" y="3691"/>
                    <a:pt x="11411" y="4882"/>
                    <a:pt x="10659" y="6105"/>
                  </a:cubicBezTo>
                  <a:cubicBezTo>
                    <a:pt x="10565" y="5870"/>
                    <a:pt x="10486" y="5619"/>
                    <a:pt x="10392" y="5384"/>
                  </a:cubicBezTo>
                  <a:cubicBezTo>
                    <a:pt x="11160" y="4381"/>
                    <a:pt x="11850" y="3315"/>
                    <a:pt x="12493" y="2249"/>
                  </a:cubicBezTo>
                  <a:cubicBezTo>
                    <a:pt x="12515" y="2216"/>
                    <a:pt x="12482" y="2183"/>
                    <a:pt x="12450" y="2183"/>
                  </a:cubicBezTo>
                  <a:cubicBezTo>
                    <a:pt x="12437" y="2183"/>
                    <a:pt x="12423" y="2188"/>
                    <a:pt x="12414" y="2202"/>
                  </a:cubicBezTo>
                  <a:cubicBezTo>
                    <a:pt x="11756" y="3252"/>
                    <a:pt x="11051" y="4255"/>
                    <a:pt x="10361" y="5274"/>
                  </a:cubicBezTo>
                  <a:cubicBezTo>
                    <a:pt x="10283" y="5070"/>
                    <a:pt x="10204" y="4851"/>
                    <a:pt x="10126" y="4632"/>
                  </a:cubicBezTo>
                  <a:cubicBezTo>
                    <a:pt x="10721" y="3785"/>
                    <a:pt x="11286" y="2923"/>
                    <a:pt x="11897" y="2092"/>
                  </a:cubicBezTo>
                  <a:cubicBezTo>
                    <a:pt x="11920" y="2069"/>
                    <a:pt x="11892" y="2028"/>
                    <a:pt x="11863" y="2028"/>
                  </a:cubicBezTo>
                  <a:cubicBezTo>
                    <a:pt x="11852" y="2028"/>
                    <a:pt x="11842" y="2033"/>
                    <a:pt x="11834" y="2045"/>
                  </a:cubicBezTo>
                  <a:cubicBezTo>
                    <a:pt x="11207" y="2845"/>
                    <a:pt x="10596" y="3660"/>
                    <a:pt x="10094" y="4538"/>
                  </a:cubicBezTo>
                  <a:cubicBezTo>
                    <a:pt x="10000" y="4287"/>
                    <a:pt x="9922" y="4052"/>
                    <a:pt x="9828" y="3801"/>
                  </a:cubicBezTo>
                  <a:cubicBezTo>
                    <a:pt x="10439" y="3048"/>
                    <a:pt x="10925" y="2202"/>
                    <a:pt x="11552" y="1434"/>
                  </a:cubicBezTo>
                  <a:cubicBezTo>
                    <a:pt x="11576" y="1399"/>
                    <a:pt x="11546" y="1355"/>
                    <a:pt x="11510" y="1355"/>
                  </a:cubicBezTo>
                  <a:cubicBezTo>
                    <a:pt x="11498" y="1355"/>
                    <a:pt x="11486" y="1360"/>
                    <a:pt x="11474" y="1371"/>
                  </a:cubicBezTo>
                  <a:cubicBezTo>
                    <a:pt x="10878" y="2092"/>
                    <a:pt x="10204" y="2892"/>
                    <a:pt x="9812" y="3754"/>
                  </a:cubicBezTo>
                  <a:cubicBezTo>
                    <a:pt x="9718" y="3487"/>
                    <a:pt x="9624" y="3237"/>
                    <a:pt x="9530" y="2970"/>
                  </a:cubicBezTo>
                  <a:cubicBezTo>
                    <a:pt x="9922" y="2453"/>
                    <a:pt x="10298" y="1920"/>
                    <a:pt x="10690" y="1387"/>
                  </a:cubicBezTo>
                  <a:cubicBezTo>
                    <a:pt x="10712" y="1365"/>
                    <a:pt x="10687" y="1343"/>
                    <a:pt x="10660" y="1343"/>
                  </a:cubicBezTo>
                  <a:cubicBezTo>
                    <a:pt x="10648" y="1343"/>
                    <a:pt x="10637" y="1346"/>
                    <a:pt x="10627" y="1356"/>
                  </a:cubicBezTo>
                  <a:cubicBezTo>
                    <a:pt x="10251" y="1873"/>
                    <a:pt x="9859" y="2374"/>
                    <a:pt x="9515" y="2923"/>
                  </a:cubicBezTo>
                  <a:cubicBezTo>
                    <a:pt x="9452" y="2704"/>
                    <a:pt x="9373" y="2500"/>
                    <a:pt x="9295" y="2296"/>
                  </a:cubicBezTo>
                  <a:cubicBezTo>
                    <a:pt x="9483" y="2030"/>
                    <a:pt x="9671" y="1748"/>
                    <a:pt x="9875" y="1481"/>
                  </a:cubicBezTo>
                  <a:cubicBezTo>
                    <a:pt x="9887" y="1457"/>
                    <a:pt x="9862" y="1424"/>
                    <a:pt x="9836" y="1424"/>
                  </a:cubicBezTo>
                  <a:cubicBezTo>
                    <a:pt x="9828" y="1424"/>
                    <a:pt x="9820" y="1427"/>
                    <a:pt x="9812" y="1434"/>
                  </a:cubicBezTo>
                  <a:cubicBezTo>
                    <a:pt x="9624" y="1685"/>
                    <a:pt x="9436" y="1936"/>
                    <a:pt x="9264" y="2202"/>
                  </a:cubicBezTo>
                  <a:cubicBezTo>
                    <a:pt x="9170" y="1967"/>
                    <a:pt x="9091" y="1732"/>
                    <a:pt x="8997" y="1497"/>
                  </a:cubicBezTo>
                  <a:cubicBezTo>
                    <a:pt x="10868" y="921"/>
                    <a:pt x="12618" y="433"/>
                    <a:pt x="14531" y="433"/>
                  </a:cubicBezTo>
                  <a:close/>
                  <a:moveTo>
                    <a:pt x="21929" y="4334"/>
                  </a:moveTo>
                  <a:cubicBezTo>
                    <a:pt x="23621" y="5133"/>
                    <a:pt x="24750" y="7077"/>
                    <a:pt x="25534" y="8723"/>
                  </a:cubicBezTo>
                  <a:cubicBezTo>
                    <a:pt x="26364" y="10447"/>
                    <a:pt x="26819" y="12312"/>
                    <a:pt x="26960" y="14240"/>
                  </a:cubicBezTo>
                  <a:cubicBezTo>
                    <a:pt x="25753" y="14177"/>
                    <a:pt x="24562" y="14130"/>
                    <a:pt x="23355" y="14099"/>
                  </a:cubicBezTo>
                  <a:cubicBezTo>
                    <a:pt x="22062" y="14042"/>
                    <a:pt x="20687" y="13862"/>
                    <a:pt x="19354" y="13862"/>
                  </a:cubicBezTo>
                  <a:cubicBezTo>
                    <a:pt x="18845" y="13862"/>
                    <a:pt x="18343" y="13889"/>
                    <a:pt x="17853" y="13958"/>
                  </a:cubicBezTo>
                  <a:cubicBezTo>
                    <a:pt x="17712" y="13535"/>
                    <a:pt x="17477" y="13143"/>
                    <a:pt x="17164" y="12845"/>
                  </a:cubicBezTo>
                  <a:cubicBezTo>
                    <a:pt x="17195" y="12829"/>
                    <a:pt x="17226" y="12814"/>
                    <a:pt x="17242" y="12782"/>
                  </a:cubicBezTo>
                  <a:cubicBezTo>
                    <a:pt x="18308" y="11246"/>
                    <a:pt x="19139" y="9506"/>
                    <a:pt x="20032" y="7845"/>
                  </a:cubicBezTo>
                  <a:cubicBezTo>
                    <a:pt x="20659" y="6685"/>
                    <a:pt x="21302" y="5509"/>
                    <a:pt x="21929" y="4334"/>
                  </a:cubicBezTo>
                  <a:close/>
                  <a:moveTo>
                    <a:pt x="9295" y="3691"/>
                  </a:moveTo>
                  <a:cubicBezTo>
                    <a:pt x="10236" y="6763"/>
                    <a:pt x="11678" y="9757"/>
                    <a:pt x="13167" y="12531"/>
                  </a:cubicBezTo>
                  <a:cubicBezTo>
                    <a:pt x="13182" y="12547"/>
                    <a:pt x="13182" y="12547"/>
                    <a:pt x="13182" y="12547"/>
                  </a:cubicBezTo>
                  <a:cubicBezTo>
                    <a:pt x="12681" y="12955"/>
                    <a:pt x="12336" y="13566"/>
                    <a:pt x="12273" y="14271"/>
                  </a:cubicBezTo>
                  <a:cubicBezTo>
                    <a:pt x="12258" y="14271"/>
                    <a:pt x="12226" y="14256"/>
                    <a:pt x="12211" y="14256"/>
                  </a:cubicBezTo>
                  <a:cubicBezTo>
                    <a:pt x="10251" y="14146"/>
                    <a:pt x="8292" y="14052"/>
                    <a:pt x="6348" y="13942"/>
                  </a:cubicBezTo>
                  <a:cubicBezTo>
                    <a:pt x="5392" y="13895"/>
                    <a:pt x="4452" y="13864"/>
                    <a:pt x="3511" y="13817"/>
                  </a:cubicBezTo>
                  <a:cubicBezTo>
                    <a:pt x="3323" y="13801"/>
                    <a:pt x="3119" y="13785"/>
                    <a:pt x="2931" y="13770"/>
                  </a:cubicBezTo>
                  <a:cubicBezTo>
                    <a:pt x="3182" y="11622"/>
                    <a:pt x="3621" y="9663"/>
                    <a:pt x="4797" y="7798"/>
                  </a:cubicBezTo>
                  <a:cubicBezTo>
                    <a:pt x="5925" y="6042"/>
                    <a:pt x="7477" y="4679"/>
                    <a:pt x="9295" y="3691"/>
                  </a:cubicBezTo>
                  <a:close/>
                  <a:moveTo>
                    <a:pt x="14968" y="12323"/>
                  </a:moveTo>
                  <a:cubicBezTo>
                    <a:pt x="16081" y="12323"/>
                    <a:pt x="17225" y="12961"/>
                    <a:pt x="17524" y="14099"/>
                  </a:cubicBezTo>
                  <a:cubicBezTo>
                    <a:pt x="17791" y="15149"/>
                    <a:pt x="17258" y="16011"/>
                    <a:pt x="16458" y="16528"/>
                  </a:cubicBezTo>
                  <a:cubicBezTo>
                    <a:pt x="16693" y="16152"/>
                    <a:pt x="16928" y="15760"/>
                    <a:pt x="17132" y="15368"/>
                  </a:cubicBezTo>
                  <a:cubicBezTo>
                    <a:pt x="17143" y="15347"/>
                    <a:pt x="17116" y="15317"/>
                    <a:pt x="17093" y="15317"/>
                  </a:cubicBezTo>
                  <a:cubicBezTo>
                    <a:pt x="17083" y="15317"/>
                    <a:pt x="17074" y="15323"/>
                    <a:pt x="17070" y="15337"/>
                  </a:cubicBezTo>
                  <a:cubicBezTo>
                    <a:pt x="16834" y="15760"/>
                    <a:pt x="16584" y="16184"/>
                    <a:pt x="16317" y="16591"/>
                  </a:cubicBezTo>
                  <a:cubicBezTo>
                    <a:pt x="16098" y="16732"/>
                    <a:pt x="15847" y="16826"/>
                    <a:pt x="15596" y="16905"/>
                  </a:cubicBezTo>
                  <a:cubicBezTo>
                    <a:pt x="15894" y="16654"/>
                    <a:pt x="16098" y="16184"/>
                    <a:pt x="16286" y="15854"/>
                  </a:cubicBezTo>
                  <a:cubicBezTo>
                    <a:pt x="16615" y="15321"/>
                    <a:pt x="16928" y="14773"/>
                    <a:pt x="17211" y="14224"/>
                  </a:cubicBezTo>
                  <a:cubicBezTo>
                    <a:pt x="17233" y="14202"/>
                    <a:pt x="17208" y="14180"/>
                    <a:pt x="17186" y="14180"/>
                  </a:cubicBezTo>
                  <a:cubicBezTo>
                    <a:pt x="17177" y="14180"/>
                    <a:pt x="17168" y="14184"/>
                    <a:pt x="17164" y="14193"/>
                  </a:cubicBezTo>
                  <a:cubicBezTo>
                    <a:pt x="16897" y="14647"/>
                    <a:pt x="16646" y="15102"/>
                    <a:pt x="16380" y="15541"/>
                  </a:cubicBezTo>
                  <a:cubicBezTo>
                    <a:pt x="16145" y="15964"/>
                    <a:pt x="15910" y="16591"/>
                    <a:pt x="15533" y="16889"/>
                  </a:cubicBezTo>
                  <a:cubicBezTo>
                    <a:pt x="15533" y="16905"/>
                    <a:pt x="15533" y="16905"/>
                    <a:pt x="15533" y="16905"/>
                  </a:cubicBezTo>
                  <a:cubicBezTo>
                    <a:pt x="15377" y="16952"/>
                    <a:pt x="15204" y="16983"/>
                    <a:pt x="15048" y="16999"/>
                  </a:cubicBezTo>
                  <a:lnTo>
                    <a:pt x="15032" y="16999"/>
                  </a:lnTo>
                  <a:cubicBezTo>
                    <a:pt x="15173" y="16528"/>
                    <a:pt x="15502" y="16074"/>
                    <a:pt x="15722" y="15635"/>
                  </a:cubicBezTo>
                  <a:cubicBezTo>
                    <a:pt x="15957" y="15212"/>
                    <a:pt x="16160" y="14789"/>
                    <a:pt x="16364" y="14365"/>
                  </a:cubicBezTo>
                  <a:cubicBezTo>
                    <a:pt x="16386" y="14332"/>
                    <a:pt x="16354" y="14299"/>
                    <a:pt x="16327" y="14299"/>
                  </a:cubicBezTo>
                  <a:cubicBezTo>
                    <a:pt x="16316" y="14299"/>
                    <a:pt x="16306" y="14305"/>
                    <a:pt x="16302" y="14318"/>
                  </a:cubicBezTo>
                  <a:cubicBezTo>
                    <a:pt x="16035" y="14836"/>
                    <a:pt x="15769" y="15337"/>
                    <a:pt x="15502" y="15854"/>
                  </a:cubicBezTo>
                  <a:cubicBezTo>
                    <a:pt x="15298" y="16215"/>
                    <a:pt x="14985" y="16591"/>
                    <a:pt x="14954" y="17014"/>
                  </a:cubicBezTo>
                  <a:cubicBezTo>
                    <a:pt x="14954" y="17014"/>
                    <a:pt x="14969" y="17030"/>
                    <a:pt x="14969" y="17030"/>
                  </a:cubicBezTo>
                  <a:cubicBezTo>
                    <a:pt x="14954" y="17030"/>
                    <a:pt x="14954" y="17046"/>
                    <a:pt x="14938" y="17046"/>
                  </a:cubicBezTo>
                  <a:cubicBezTo>
                    <a:pt x="14718" y="16983"/>
                    <a:pt x="14499" y="16905"/>
                    <a:pt x="14295" y="16826"/>
                  </a:cubicBezTo>
                  <a:cubicBezTo>
                    <a:pt x="15001" y="15651"/>
                    <a:pt x="15675" y="14459"/>
                    <a:pt x="16333" y="13252"/>
                  </a:cubicBezTo>
                  <a:cubicBezTo>
                    <a:pt x="16343" y="13222"/>
                    <a:pt x="16320" y="13198"/>
                    <a:pt x="16298" y="13198"/>
                  </a:cubicBezTo>
                  <a:cubicBezTo>
                    <a:pt x="16287" y="13198"/>
                    <a:pt x="16276" y="13205"/>
                    <a:pt x="16270" y="13221"/>
                  </a:cubicBezTo>
                  <a:cubicBezTo>
                    <a:pt x="15565" y="14397"/>
                    <a:pt x="14906" y="15604"/>
                    <a:pt x="14248" y="16811"/>
                  </a:cubicBezTo>
                  <a:cubicBezTo>
                    <a:pt x="14107" y="16748"/>
                    <a:pt x="13982" y="16685"/>
                    <a:pt x="13856" y="16622"/>
                  </a:cubicBezTo>
                  <a:cubicBezTo>
                    <a:pt x="13841" y="16591"/>
                    <a:pt x="13841" y="16575"/>
                    <a:pt x="13825" y="16560"/>
                  </a:cubicBezTo>
                  <a:cubicBezTo>
                    <a:pt x="14248" y="15839"/>
                    <a:pt x="14656" y="15102"/>
                    <a:pt x="15048" y="14365"/>
                  </a:cubicBezTo>
                  <a:cubicBezTo>
                    <a:pt x="15059" y="14332"/>
                    <a:pt x="15031" y="14299"/>
                    <a:pt x="15002" y="14299"/>
                  </a:cubicBezTo>
                  <a:cubicBezTo>
                    <a:pt x="14990" y="14299"/>
                    <a:pt x="14978" y="14305"/>
                    <a:pt x="14969" y="14318"/>
                  </a:cubicBezTo>
                  <a:cubicBezTo>
                    <a:pt x="14562" y="15039"/>
                    <a:pt x="14201" y="15807"/>
                    <a:pt x="13778" y="16528"/>
                  </a:cubicBezTo>
                  <a:cubicBezTo>
                    <a:pt x="13754" y="16493"/>
                    <a:pt x="13713" y="16475"/>
                    <a:pt x="13674" y="16475"/>
                  </a:cubicBezTo>
                  <a:cubicBezTo>
                    <a:pt x="13661" y="16475"/>
                    <a:pt x="13649" y="16477"/>
                    <a:pt x="13637" y="16481"/>
                  </a:cubicBezTo>
                  <a:cubicBezTo>
                    <a:pt x="13511" y="16403"/>
                    <a:pt x="13402" y="16309"/>
                    <a:pt x="13292" y="16199"/>
                  </a:cubicBezTo>
                  <a:cubicBezTo>
                    <a:pt x="13856" y="15306"/>
                    <a:pt x="14389" y="14381"/>
                    <a:pt x="14954" y="13488"/>
                  </a:cubicBezTo>
                  <a:cubicBezTo>
                    <a:pt x="14965" y="13454"/>
                    <a:pt x="14944" y="13428"/>
                    <a:pt x="14925" y="13428"/>
                  </a:cubicBezTo>
                  <a:cubicBezTo>
                    <a:pt x="14918" y="13428"/>
                    <a:pt x="14911" y="13432"/>
                    <a:pt x="14906" y="13441"/>
                  </a:cubicBezTo>
                  <a:cubicBezTo>
                    <a:pt x="14327" y="14334"/>
                    <a:pt x="13762" y="15243"/>
                    <a:pt x="13261" y="16168"/>
                  </a:cubicBezTo>
                  <a:cubicBezTo>
                    <a:pt x="13120" y="16027"/>
                    <a:pt x="13010" y="15870"/>
                    <a:pt x="12916" y="15682"/>
                  </a:cubicBezTo>
                  <a:cubicBezTo>
                    <a:pt x="13496" y="14647"/>
                    <a:pt x="14091" y="13613"/>
                    <a:pt x="14624" y="12547"/>
                  </a:cubicBezTo>
                  <a:cubicBezTo>
                    <a:pt x="14635" y="12525"/>
                    <a:pt x="14615" y="12503"/>
                    <a:pt x="14591" y="12503"/>
                  </a:cubicBezTo>
                  <a:cubicBezTo>
                    <a:pt x="14581" y="12503"/>
                    <a:pt x="14571" y="12507"/>
                    <a:pt x="14562" y="12516"/>
                  </a:cubicBezTo>
                  <a:cubicBezTo>
                    <a:pt x="13950" y="13519"/>
                    <a:pt x="13402" y="14569"/>
                    <a:pt x="12885" y="15619"/>
                  </a:cubicBezTo>
                  <a:cubicBezTo>
                    <a:pt x="12790" y="15463"/>
                    <a:pt x="12728" y="15274"/>
                    <a:pt x="12681" y="15071"/>
                  </a:cubicBezTo>
                  <a:cubicBezTo>
                    <a:pt x="13010" y="14444"/>
                    <a:pt x="13355" y="13801"/>
                    <a:pt x="13653" y="13158"/>
                  </a:cubicBezTo>
                  <a:cubicBezTo>
                    <a:pt x="13664" y="13136"/>
                    <a:pt x="13643" y="13114"/>
                    <a:pt x="13625" y="13114"/>
                  </a:cubicBezTo>
                  <a:cubicBezTo>
                    <a:pt x="13617" y="13114"/>
                    <a:pt x="13610" y="13118"/>
                    <a:pt x="13606" y="13127"/>
                  </a:cubicBezTo>
                  <a:cubicBezTo>
                    <a:pt x="13245" y="13707"/>
                    <a:pt x="12932" y="14350"/>
                    <a:pt x="12665" y="14977"/>
                  </a:cubicBezTo>
                  <a:cubicBezTo>
                    <a:pt x="12414" y="13566"/>
                    <a:pt x="13402" y="12390"/>
                    <a:pt x="14812" y="12328"/>
                  </a:cubicBezTo>
                  <a:cubicBezTo>
                    <a:pt x="14864" y="12325"/>
                    <a:pt x="14916" y="12323"/>
                    <a:pt x="14968" y="12323"/>
                  </a:cubicBezTo>
                  <a:close/>
                  <a:moveTo>
                    <a:pt x="13684" y="16983"/>
                  </a:moveTo>
                  <a:cubicBezTo>
                    <a:pt x="14018" y="17178"/>
                    <a:pt x="14389" y="17286"/>
                    <a:pt x="14775" y="17286"/>
                  </a:cubicBezTo>
                  <a:cubicBezTo>
                    <a:pt x="14824" y="17286"/>
                    <a:pt x="14873" y="17284"/>
                    <a:pt x="14922" y="17281"/>
                  </a:cubicBezTo>
                  <a:cubicBezTo>
                    <a:pt x="14935" y="17306"/>
                    <a:pt x="14969" y="17332"/>
                    <a:pt x="15015" y="17332"/>
                  </a:cubicBezTo>
                  <a:cubicBezTo>
                    <a:pt x="15025" y="17332"/>
                    <a:pt x="15036" y="17331"/>
                    <a:pt x="15048" y="17328"/>
                  </a:cubicBezTo>
                  <a:cubicBezTo>
                    <a:pt x="15220" y="17328"/>
                    <a:pt x="15392" y="17296"/>
                    <a:pt x="15580" y="17265"/>
                  </a:cubicBezTo>
                  <a:cubicBezTo>
                    <a:pt x="16270" y="19005"/>
                    <a:pt x="17242" y="20651"/>
                    <a:pt x="18182" y="22281"/>
                  </a:cubicBezTo>
                  <a:cubicBezTo>
                    <a:pt x="18809" y="23362"/>
                    <a:pt x="19436" y="24522"/>
                    <a:pt x="20142" y="25604"/>
                  </a:cubicBezTo>
                  <a:cubicBezTo>
                    <a:pt x="18480" y="25964"/>
                    <a:pt x="16855" y="26263"/>
                    <a:pt x="15170" y="26263"/>
                  </a:cubicBezTo>
                  <a:cubicBezTo>
                    <a:pt x="14947" y="26263"/>
                    <a:pt x="14724" y="26257"/>
                    <a:pt x="14499" y="26246"/>
                  </a:cubicBezTo>
                  <a:cubicBezTo>
                    <a:pt x="12555" y="26137"/>
                    <a:pt x="10815" y="25588"/>
                    <a:pt x="8966" y="25134"/>
                  </a:cubicBezTo>
                  <a:cubicBezTo>
                    <a:pt x="8982" y="25087"/>
                    <a:pt x="8997" y="25055"/>
                    <a:pt x="9029" y="25008"/>
                  </a:cubicBezTo>
                  <a:cubicBezTo>
                    <a:pt x="9546" y="24068"/>
                    <a:pt x="10079" y="23127"/>
                    <a:pt x="10627" y="22187"/>
                  </a:cubicBezTo>
                  <a:cubicBezTo>
                    <a:pt x="11631" y="20447"/>
                    <a:pt x="12665" y="18723"/>
                    <a:pt x="13684" y="16983"/>
                  </a:cubicBezTo>
                  <a:close/>
                  <a:moveTo>
                    <a:pt x="17900" y="14193"/>
                  </a:moveTo>
                  <a:cubicBezTo>
                    <a:pt x="18944" y="14419"/>
                    <a:pt x="20067" y="14447"/>
                    <a:pt x="21178" y="14447"/>
                  </a:cubicBezTo>
                  <a:cubicBezTo>
                    <a:pt x="21548" y="14447"/>
                    <a:pt x="21917" y="14444"/>
                    <a:pt x="22281" y="14444"/>
                  </a:cubicBezTo>
                  <a:cubicBezTo>
                    <a:pt x="22645" y="14444"/>
                    <a:pt x="23004" y="14447"/>
                    <a:pt x="23355" y="14459"/>
                  </a:cubicBezTo>
                  <a:cubicBezTo>
                    <a:pt x="25267" y="14538"/>
                    <a:pt x="27179" y="14600"/>
                    <a:pt x="29092" y="14663"/>
                  </a:cubicBezTo>
                  <a:cubicBezTo>
                    <a:pt x="28778" y="17171"/>
                    <a:pt x="28104" y="19522"/>
                    <a:pt x="26741" y="21685"/>
                  </a:cubicBezTo>
                  <a:cubicBezTo>
                    <a:pt x="26082" y="22704"/>
                    <a:pt x="25314" y="23660"/>
                    <a:pt x="24452" y="24507"/>
                  </a:cubicBezTo>
                  <a:cubicBezTo>
                    <a:pt x="23982" y="24977"/>
                    <a:pt x="23465" y="25369"/>
                    <a:pt x="22932" y="25761"/>
                  </a:cubicBezTo>
                  <a:cubicBezTo>
                    <a:pt x="24029" y="24146"/>
                    <a:pt x="25110" y="22500"/>
                    <a:pt x="26145" y="20854"/>
                  </a:cubicBezTo>
                  <a:cubicBezTo>
                    <a:pt x="26167" y="20821"/>
                    <a:pt x="26142" y="20788"/>
                    <a:pt x="26115" y="20788"/>
                  </a:cubicBezTo>
                  <a:cubicBezTo>
                    <a:pt x="26103" y="20788"/>
                    <a:pt x="26091" y="20794"/>
                    <a:pt x="26082" y="20807"/>
                  </a:cubicBezTo>
                  <a:cubicBezTo>
                    <a:pt x="24954" y="22469"/>
                    <a:pt x="23841" y="24162"/>
                    <a:pt x="22775" y="25870"/>
                  </a:cubicBezTo>
                  <a:cubicBezTo>
                    <a:pt x="22336" y="26184"/>
                    <a:pt x="21897" y="26497"/>
                    <a:pt x="21458" y="26826"/>
                  </a:cubicBezTo>
                  <a:cubicBezTo>
                    <a:pt x="21443" y="26795"/>
                    <a:pt x="21411" y="26764"/>
                    <a:pt x="21396" y="26732"/>
                  </a:cubicBezTo>
                  <a:cubicBezTo>
                    <a:pt x="22869" y="24585"/>
                    <a:pt x="24280" y="22406"/>
                    <a:pt x="25675" y="20212"/>
                  </a:cubicBezTo>
                  <a:cubicBezTo>
                    <a:pt x="25697" y="20190"/>
                    <a:pt x="25673" y="20161"/>
                    <a:pt x="25646" y="20161"/>
                  </a:cubicBezTo>
                  <a:cubicBezTo>
                    <a:pt x="25634" y="20161"/>
                    <a:pt x="25622" y="20166"/>
                    <a:pt x="25612" y="20181"/>
                  </a:cubicBezTo>
                  <a:cubicBezTo>
                    <a:pt x="24170" y="22312"/>
                    <a:pt x="22728" y="24460"/>
                    <a:pt x="21349" y="26638"/>
                  </a:cubicBezTo>
                  <a:cubicBezTo>
                    <a:pt x="21239" y="26419"/>
                    <a:pt x="21114" y="26184"/>
                    <a:pt x="20972" y="25964"/>
                  </a:cubicBezTo>
                  <a:cubicBezTo>
                    <a:pt x="22070" y="24428"/>
                    <a:pt x="23120" y="22829"/>
                    <a:pt x="24076" y="21215"/>
                  </a:cubicBezTo>
                  <a:cubicBezTo>
                    <a:pt x="24098" y="21171"/>
                    <a:pt x="24058" y="21126"/>
                    <a:pt x="24021" y="21126"/>
                  </a:cubicBezTo>
                  <a:cubicBezTo>
                    <a:pt x="24006" y="21126"/>
                    <a:pt x="23991" y="21134"/>
                    <a:pt x="23982" y="21152"/>
                  </a:cubicBezTo>
                  <a:cubicBezTo>
                    <a:pt x="22900" y="22673"/>
                    <a:pt x="21866" y="24272"/>
                    <a:pt x="20925" y="25870"/>
                  </a:cubicBezTo>
                  <a:cubicBezTo>
                    <a:pt x="20769" y="25619"/>
                    <a:pt x="20628" y="25369"/>
                    <a:pt x="20471" y="25134"/>
                  </a:cubicBezTo>
                  <a:cubicBezTo>
                    <a:pt x="22383" y="22704"/>
                    <a:pt x="24029" y="20008"/>
                    <a:pt x="25690" y="17422"/>
                  </a:cubicBezTo>
                  <a:cubicBezTo>
                    <a:pt x="25722" y="17369"/>
                    <a:pt x="25682" y="17330"/>
                    <a:pt x="25638" y="17330"/>
                  </a:cubicBezTo>
                  <a:cubicBezTo>
                    <a:pt x="25618" y="17330"/>
                    <a:pt x="25596" y="17339"/>
                    <a:pt x="25581" y="17359"/>
                  </a:cubicBezTo>
                  <a:cubicBezTo>
                    <a:pt x="23872" y="19898"/>
                    <a:pt x="22007" y="22406"/>
                    <a:pt x="20424" y="25055"/>
                  </a:cubicBezTo>
                  <a:cubicBezTo>
                    <a:pt x="20314" y="24867"/>
                    <a:pt x="20189" y="24679"/>
                    <a:pt x="20063" y="24491"/>
                  </a:cubicBezTo>
                  <a:cubicBezTo>
                    <a:pt x="21568" y="22344"/>
                    <a:pt x="22979" y="20102"/>
                    <a:pt x="24358" y="17861"/>
                  </a:cubicBezTo>
                  <a:cubicBezTo>
                    <a:pt x="24379" y="17830"/>
                    <a:pt x="24352" y="17806"/>
                    <a:pt x="24327" y="17806"/>
                  </a:cubicBezTo>
                  <a:cubicBezTo>
                    <a:pt x="24314" y="17806"/>
                    <a:pt x="24301" y="17813"/>
                    <a:pt x="24295" y="17829"/>
                  </a:cubicBezTo>
                  <a:cubicBezTo>
                    <a:pt x="22869" y="20024"/>
                    <a:pt x="21411" y="22202"/>
                    <a:pt x="20032" y="24428"/>
                  </a:cubicBezTo>
                  <a:cubicBezTo>
                    <a:pt x="19891" y="24193"/>
                    <a:pt x="19734" y="23974"/>
                    <a:pt x="19593" y="23739"/>
                  </a:cubicBezTo>
                  <a:cubicBezTo>
                    <a:pt x="20581" y="22281"/>
                    <a:pt x="21568" y="20807"/>
                    <a:pt x="22524" y="19318"/>
                  </a:cubicBezTo>
                  <a:cubicBezTo>
                    <a:pt x="22546" y="19285"/>
                    <a:pt x="22514" y="19252"/>
                    <a:pt x="22482" y="19252"/>
                  </a:cubicBezTo>
                  <a:cubicBezTo>
                    <a:pt x="22468" y="19252"/>
                    <a:pt x="22455" y="19258"/>
                    <a:pt x="22446" y="19271"/>
                  </a:cubicBezTo>
                  <a:cubicBezTo>
                    <a:pt x="21458" y="20729"/>
                    <a:pt x="20487" y="22187"/>
                    <a:pt x="19546" y="23676"/>
                  </a:cubicBezTo>
                  <a:cubicBezTo>
                    <a:pt x="19389" y="23425"/>
                    <a:pt x="19217" y="23159"/>
                    <a:pt x="19060" y="22908"/>
                  </a:cubicBezTo>
                  <a:cubicBezTo>
                    <a:pt x="20126" y="21246"/>
                    <a:pt x="21223" y="19616"/>
                    <a:pt x="22414" y="18033"/>
                  </a:cubicBezTo>
                  <a:cubicBezTo>
                    <a:pt x="22427" y="17997"/>
                    <a:pt x="22392" y="17960"/>
                    <a:pt x="22361" y="17960"/>
                  </a:cubicBezTo>
                  <a:cubicBezTo>
                    <a:pt x="22352" y="17960"/>
                    <a:pt x="22343" y="17963"/>
                    <a:pt x="22336" y="17970"/>
                  </a:cubicBezTo>
                  <a:cubicBezTo>
                    <a:pt x="21129" y="19522"/>
                    <a:pt x="20001" y="21137"/>
                    <a:pt x="19013" y="22845"/>
                  </a:cubicBezTo>
                  <a:cubicBezTo>
                    <a:pt x="18888" y="22641"/>
                    <a:pt x="18762" y="22438"/>
                    <a:pt x="18653" y="22234"/>
                  </a:cubicBezTo>
                  <a:cubicBezTo>
                    <a:pt x="19734" y="20557"/>
                    <a:pt x="20863" y="18927"/>
                    <a:pt x="22038" y="17312"/>
                  </a:cubicBezTo>
                  <a:cubicBezTo>
                    <a:pt x="22049" y="17290"/>
                    <a:pt x="22029" y="17268"/>
                    <a:pt x="22011" y="17268"/>
                  </a:cubicBezTo>
                  <a:cubicBezTo>
                    <a:pt x="22003" y="17268"/>
                    <a:pt x="21996" y="17272"/>
                    <a:pt x="21991" y="17281"/>
                  </a:cubicBezTo>
                  <a:cubicBezTo>
                    <a:pt x="20769" y="18833"/>
                    <a:pt x="19624" y="20478"/>
                    <a:pt x="18621" y="22187"/>
                  </a:cubicBezTo>
                  <a:cubicBezTo>
                    <a:pt x="18590" y="22140"/>
                    <a:pt x="18574" y="22108"/>
                    <a:pt x="18543" y="22061"/>
                  </a:cubicBezTo>
                  <a:cubicBezTo>
                    <a:pt x="18386" y="21779"/>
                    <a:pt x="18229" y="21497"/>
                    <a:pt x="18057" y="21199"/>
                  </a:cubicBezTo>
                  <a:cubicBezTo>
                    <a:pt x="18950" y="19945"/>
                    <a:pt x="19750" y="18644"/>
                    <a:pt x="20643" y="17390"/>
                  </a:cubicBezTo>
                  <a:cubicBezTo>
                    <a:pt x="20654" y="17369"/>
                    <a:pt x="20627" y="17339"/>
                    <a:pt x="20599" y="17339"/>
                  </a:cubicBezTo>
                  <a:cubicBezTo>
                    <a:pt x="20587" y="17339"/>
                    <a:pt x="20574" y="17345"/>
                    <a:pt x="20565" y="17359"/>
                  </a:cubicBezTo>
                  <a:cubicBezTo>
                    <a:pt x="19671" y="18566"/>
                    <a:pt x="18762" y="19820"/>
                    <a:pt x="18041" y="21152"/>
                  </a:cubicBezTo>
                  <a:cubicBezTo>
                    <a:pt x="17869" y="20854"/>
                    <a:pt x="17712" y="20572"/>
                    <a:pt x="17555" y="20275"/>
                  </a:cubicBezTo>
                  <a:cubicBezTo>
                    <a:pt x="17571" y="20275"/>
                    <a:pt x="17571" y="20275"/>
                    <a:pt x="17571" y="20259"/>
                  </a:cubicBezTo>
                  <a:cubicBezTo>
                    <a:pt x="18339" y="19240"/>
                    <a:pt x="18966" y="18096"/>
                    <a:pt x="19609" y="17014"/>
                  </a:cubicBezTo>
                  <a:cubicBezTo>
                    <a:pt x="19631" y="16980"/>
                    <a:pt x="19605" y="16955"/>
                    <a:pt x="19583" y="16955"/>
                  </a:cubicBezTo>
                  <a:cubicBezTo>
                    <a:pt x="19574" y="16955"/>
                    <a:pt x="19566" y="16959"/>
                    <a:pt x="19562" y="16967"/>
                  </a:cubicBezTo>
                  <a:cubicBezTo>
                    <a:pt x="18888" y="18049"/>
                    <a:pt x="18135" y="19115"/>
                    <a:pt x="17540" y="20243"/>
                  </a:cubicBezTo>
                  <a:cubicBezTo>
                    <a:pt x="17414" y="19992"/>
                    <a:pt x="17273" y="19742"/>
                    <a:pt x="17132" y="19475"/>
                  </a:cubicBezTo>
                  <a:cubicBezTo>
                    <a:pt x="17555" y="18770"/>
                    <a:pt x="17994" y="18080"/>
                    <a:pt x="18496" y="17422"/>
                  </a:cubicBezTo>
                  <a:cubicBezTo>
                    <a:pt x="18507" y="17400"/>
                    <a:pt x="18479" y="17377"/>
                    <a:pt x="18456" y="17377"/>
                  </a:cubicBezTo>
                  <a:cubicBezTo>
                    <a:pt x="18446" y="17377"/>
                    <a:pt x="18438" y="17381"/>
                    <a:pt x="18433" y="17390"/>
                  </a:cubicBezTo>
                  <a:cubicBezTo>
                    <a:pt x="17932" y="18033"/>
                    <a:pt x="17493" y="18707"/>
                    <a:pt x="17101" y="19412"/>
                  </a:cubicBezTo>
                  <a:cubicBezTo>
                    <a:pt x="16960" y="19146"/>
                    <a:pt x="16803" y="18880"/>
                    <a:pt x="16662" y="18613"/>
                  </a:cubicBezTo>
                  <a:cubicBezTo>
                    <a:pt x="17132" y="18017"/>
                    <a:pt x="17571" y="17375"/>
                    <a:pt x="17979" y="16732"/>
                  </a:cubicBezTo>
                  <a:cubicBezTo>
                    <a:pt x="18001" y="16698"/>
                    <a:pt x="17975" y="16673"/>
                    <a:pt x="17947" y="16673"/>
                  </a:cubicBezTo>
                  <a:cubicBezTo>
                    <a:pt x="17936" y="16673"/>
                    <a:pt x="17925" y="16676"/>
                    <a:pt x="17916" y="16685"/>
                  </a:cubicBezTo>
                  <a:cubicBezTo>
                    <a:pt x="17508" y="17328"/>
                    <a:pt x="17054" y="17939"/>
                    <a:pt x="16631" y="18566"/>
                  </a:cubicBezTo>
                  <a:cubicBezTo>
                    <a:pt x="16505" y="18347"/>
                    <a:pt x="16396" y="18127"/>
                    <a:pt x="16270" y="17908"/>
                  </a:cubicBezTo>
                  <a:cubicBezTo>
                    <a:pt x="16568" y="17453"/>
                    <a:pt x="16850" y="17014"/>
                    <a:pt x="17164" y="16575"/>
                  </a:cubicBezTo>
                  <a:cubicBezTo>
                    <a:pt x="17176" y="16551"/>
                    <a:pt x="17151" y="16518"/>
                    <a:pt x="17131" y="16518"/>
                  </a:cubicBezTo>
                  <a:cubicBezTo>
                    <a:pt x="17126" y="16518"/>
                    <a:pt x="17120" y="16521"/>
                    <a:pt x="17117" y="16528"/>
                  </a:cubicBezTo>
                  <a:cubicBezTo>
                    <a:pt x="16787" y="16952"/>
                    <a:pt x="16490" y="17375"/>
                    <a:pt x="16223" y="17845"/>
                  </a:cubicBezTo>
                  <a:cubicBezTo>
                    <a:pt x="16098" y="17626"/>
                    <a:pt x="15972" y="17406"/>
                    <a:pt x="15847" y="17187"/>
                  </a:cubicBezTo>
                  <a:cubicBezTo>
                    <a:pt x="17070" y="16842"/>
                    <a:pt x="18057" y="15839"/>
                    <a:pt x="17932" y="14444"/>
                  </a:cubicBezTo>
                  <a:cubicBezTo>
                    <a:pt x="17932" y="14365"/>
                    <a:pt x="17916" y="14271"/>
                    <a:pt x="17900" y="14193"/>
                  </a:cubicBezTo>
                  <a:close/>
                  <a:moveTo>
                    <a:pt x="502" y="14036"/>
                  </a:moveTo>
                  <a:cubicBezTo>
                    <a:pt x="1364" y="14209"/>
                    <a:pt x="2257" y="14162"/>
                    <a:pt x="3135" y="14193"/>
                  </a:cubicBezTo>
                  <a:cubicBezTo>
                    <a:pt x="4138" y="14240"/>
                    <a:pt x="5141" y="14287"/>
                    <a:pt x="6160" y="14334"/>
                  </a:cubicBezTo>
                  <a:cubicBezTo>
                    <a:pt x="8167" y="14428"/>
                    <a:pt x="10189" y="14506"/>
                    <a:pt x="12211" y="14585"/>
                  </a:cubicBezTo>
                  <a:cubicBezTo>
                    <a:pt x="12216" y="14590"/>
                    <a:pt x="12221" y="14592"/>
                    <a:pt x="12226" y="14592"/>
                  </a:cubicBezTo>
                  <a:cubicBezTo>
                    <a:pt x="12237" y="14592"/>
                    <a:pt x="12247" y="14585"/>
                    <a:pt x="12258" y="14585"/>
                  </a:cubicBezTo>
                  <a:cubicBezTo>
                    <a:pt x="12258" y="14632"/>
                    <a:pt x="12258" y="14694"/>
                    <a:pt x="12273" y="14742"/>
                  </a:cubicBezTo>
                  <a:cubicBezTo>
                    <a:pt x="12320" y="15525"/>
                    <a:pt x="12759" y="16309"/>
                    <a:pt x="13386" y="16795"/>
                  </a:cubicBezTo>
                  <a:cubicBezTo>
                    <a:pt x="12305" y="18503"/>
                    <a:pt x="11286" y="20228"/>
                    <a:pt x="10283" y="21983"/>
                  </a:cubicBezTo>
                  <a:cubicBezTo>
                    <a:pt x="9765" y="22876"/>
                    <a:pt x="9264" y="23770"/>
                    <a:pt x="8778" y="24663"/>
                  </a:cubicBezTo>
                  <a:cubicBezTo>
                    <a:pt x="8731" y="24742"/>
                    <a:pt x="8684" y="24820"/>
                    <a:pt x="8637" y="24898"/>
                  </a:cubicBezTo>
                  <a:cubicBezTo>
                    <a:pt x="9687" y="22673"/>
                    <a:pt x="10737" y="20416"/>
                    <a:pt x="11662" y="18143"/>
                  </a:cubicBezTo>
                  <a:cubicBezTo>
                    <a:pt x="11672" y="18112"/>
                    <a:pt x="11649" y="18088"/>
                    <a:pt x="11627" y="18088"/>
                  </a:cubicBezTo>
                  <a:cubicBezTo>
                    <a:pt x="11616" y="18088"/>
                    <a:pt x="11605" y="18095"/>
                    <a:pt x="11599" y="18111"/>
                  </a:cubicBezTo>
                  <a:cubicBezTo>
                    <a:pt x="10345" y="20604"/>
                    <a:pt x="9232" y="23190"/>
                    <a:pt x="8151" y="25761"/>
                  </a:cubicBezTo>
                  <a:cubicBezTo>
                    <a:pt x="7947" y="26121"/>
                    <a:pt x="7759" y="26497"/>
                    <a:pt x="7618" y="26873"/>
                  </a:cubicBezTo>
                  <a:cubicBezTo>
                    <a:pt x="7430" y="26732"/>
                    <a:pt x="7226" y="26591"/>
                    <a:pt x="7038" y="26435"/>
                  </a:cubicBezTo>
                  <a:cubicBezTo>
                    <a:pt x="8292" y="24005"/>
                    <a:pt x="9311" y="21356"/>
                    <a:pt x="10314" y="18801"/>
                  </a:cubicBezTo>
                  <a:cubicBezTo>
                    <a:pt x="10334" y="18771"/>
                    <a:pt x="10302" y="18747"/>
                    <a:pt x="10272" y="18747"/>
                  </a:cubicBezTo>
                  <a:cubicBezTo>
                    <a:pt x="10256" y="18747"/>
                    <a:pt x="10241" y="18753"/>
                    <a:pt x="10236" y="18770"/>
                  </a:cubicBezTo>
                  <a:cubicBezTo>
                    <a:pt x="9091" y="21246"/>
                    <a:pt x="7869" y="23801"/>
                    <a:pt x="6991" y="26388"/>
                  </a:cubicBezTo>
                  <a:cubicBezTo>
                    <a:pt x="6787" y="26246"/>
                    <a:pt x="6599" y="26090"/>
                    <a:pt x="6411" y="25917"/>
                  </a:cubicBezTo>
                  <a:cubicBezTo>
                    <a:pt x="7398" y="23472"/>
                    <a:pt x="8417" y="21043"/>
                    <a:pt x="9468" y="18613"/>
                  </a:cubicBezTo>
                  <a:cubicBezTo>
                    <a:pt x="9479" y="18568"/>
                    <a:pt x="9442" y="18531"/>
                    <a:pt x="9408" y="18531"/>
                  </a:cubicBezTo>
                  <a:cubicBezTo>
                    <a:pt x="9395" y="18531"/>
                    <a:pt x="9382" y="18537"/>
                    <a:pt x="9373" y="18550"/>
                  </a:cubicBezTo>
                  <a:cubicBezTo>
                    <a:pt x="8214" y="20917"/>
                    <a:pt x="7195" y="23378"/>
                    <a:pt x="6333" y="25855"/>
                  </a:cubicBezTo>
                  <a:cubicBezTo>
                    <a:pt x="6176" y="25714"/>
                    <a:pt x="6003" y="25572"/>
                    <a:pt x="5847" y="25431"/>
                  </a:cubicBezTo>
                  <a:cubicBezTo>
                    <a:pt x="6693" y="23362"/>
                    <a:pt x="7618" y="21340"/>
                    <a:pt x="8417" y="19271"/>
                  </a:cubicBezTo>
                  <a:cubicBezTo>
                    <a:pt x="8427" y="19252"/>
                    <a:pt x="8407" y="19239"/>
                    <a:pt x="8386" y="19239"/>
                  </a:cubicBezTo>
                  <a:cubicBezTo>
                    <a:pt x="8373" y="19239"/>
                    <a:pt x="8361" y="19244"/>
                    <a:pt x="8355" y="19256"/>
                  </a:cubicBezTo>
                  <a:cubicBezTo>
                    <a:pt x="7351" y="21199"/>
                    <a:pt x="6552" y="23315"/>
                    <a:pt x="5800" y="25369"/>
                  </a:cubicBezTo>
                  <a:cubicBezTo>
                    <a:pt x="5596" y="25196"/>
                    <a:pt x="5424" y="25008"/>
                    <a:pt x="5235" y="24820"/>
                  </a:cubicBezTo>
                  <a:cubicBezTo>
                    <a:pt x="6050" y="23159"/>
                    <a:pt x="6850" y="21450"/>
                    <a:pt x="7524" y="19726"/>
                  </a:cubicBezTo>
                  <a:cubicBezTo>
                    <a:pt x="7534" y="19695"/>
                    <a:pt x="7504" y="19671"/>
                    <a:pt x="7478" y="19671"/>
                  </a:cubicBezTo>
                  <a:cubicBezTo>
                    <a:pt x="7464" y="19671"/>
                    <a:pt x="7451" y="19678"/>
                    <a:pt x="7446" y="19695"/>
                  </a:cubicBezTo>
                  <a:cubicBezTo>
                    <a:pt x="6615" y="21325"/>
                    <a:pt x="5878" y="23065"/>
                    <a:pt x="5188" y="24773"/>
                  </a:cubicBezTo>
                  <a:cubicBezTo>
                    <a:pt x="5016" y="24585"/>
                    <a:pt x="4844" y="24397"/>
                    <a:pt x="4671" y="24209"/>
                  </a:cubicBezTo>
                  <a:cubicBezTo>
                    <a:pt x="5220" y="22971"/>
                    <a:pt x="5753" y="21732"/>
                    <a:pt x="6317" y="20494"/>
                  </a:cubicBezTo>
                  <a:cubicBezTo>
                    <a:pt x="6338" y="20452"/>
                    <a:pt x="6303" y="20417"/>
                    <a:pt x="6273" y="20417"/>
                  </a:cubicBezTo>
                  <a:cubicBezTo>
                    <a:pt x="6258" y="20417"/>
                    <a:pt x="6244" y="20426"/>
                    <a:pt x="6239" y="20447"/>
                  </a:cubicBezTo>
                  <a:cubicBezTo>
                    <a:pt x="5643" y="21654"/>
                    <a:pt x="5110" y="22908"/>
                    <a:pt x="4640" y="24162"/>
                  </a:cubicBezTo>
                  <a:cubicBezTo>
                    <a:pt x="4483" y="23989"/>
                    <a:pt x="4326" y="23801"/>
                    <a:pt x="4170" y="23613"/>
                  </a:cubicBezTo>
                  <a:cubicBezTo>
                    <a:pt x="4687" y="22485"/>
                    <a:pt x="5173" y="21340"/>
                    <a:pt x="5643" y="20196"/>
                  </a:cubicBezTo>
                  <a:cubicBezTo>
                    <a:pt x="5654" y="20174"/>
                    <a:pt x="5626" y="20152"/>
                    <a:pt x="5603" y="20152"/>
                  </a:cubicBezTo>
                  <a:cubicBezTo>
                    <a:pt x="5593" y="20152"/>
                    <a:pt x="5585" y="20156"/>
                    <a:pt x="5580" y="20165"/>
                  </a:cubicBezTo>
                  <a:cubicBezTo>
                    <a:pt x="5079" y="21293"/>
                    <a:pt x="4593" y="22422"/>
                    <a:pt x="4123" y="23550"/>
                  </a:cubicBezTo>
                  <a:cubicBezTo>
                    <a:pt x="3966" y="23347"/>
                    <a:pt x="3809" y="23143"/>
                    <a:pt x="3652" y="22939"/>
                  </a:cubicBezTo>
                  <a:cubicBezTo>
                    <a:pt x="4029" y="22265"/>
                    <a:pt x="4326" y="21560"/>
                    <a:pt x="4640" y="20870"/>
                  </a:cubicBezTo>
                  <a:cubicBezTo>
                    <a:pt x="4651" y="20837"/>
                    <a:pt x="4623" y="20804"/>
                    <a:pt x="4594" y="20804"/>
                  </a:cubicBezTo>
                  <a:cubicBezTo>
                    <a:pt x="4582" y="20804"/>
                    <a:pt x="4571" y="20809"/>
                    <a:pt x="4561" y="20823"/>
                  </a:cubicBezTo>
                  <a:cubicBezTo>
                    <a:pt x="4232" y="21497"/>
                    <a:pt x="3887" y="22171"/>
                    <a:pt x="3605" y="22876"/>
                  </a:cubicBezTo>
                  <a:cubicBezTo>
                    <a:pt x="3480" y="22688"/>
                    <a:pt x="3355" y="22500"/>
                    <a:pt x="3229" y="22312"/>
                  </a:cubicBezTo>
                  <a:cubicBezTo>
                    <a:pt x="3511" y="21638"/>
                    <a:pt x="3793" y="20964"/>
                    <a:pt x="4091" y="20290"/>
                  </a:cubicBezTo>
                  <a:cubicBezTo>
                    <a:pt x="4112" y="20260"/>
                    <a:pt x="4092" y="20236"/>
                    <a:pt x="4067" y="20236"/>
                  </a:cubicBezTo>
                  <a:cubicBezTo>
                    <a:pt x="4054" y="20236"/>
                    <a:pt x="4039" y="20242"/>
                    <a:pt x="4029" y="20259"/>
                  </a:cubicBezTo>
                  <a:cubicBezTo>
                    <a:pt x="3699" y="20902"/>
                    <a:pt x="3417" y="21560"/>
                    <a:pt x="3182" y="22234"/>
                  </a:cubicBezTo>
                  <a:cubicBezTo>
                    <a:pt x="3041" y="22014"/>
                    <a:pt x="2900" y="21779"/>
                    <a:pt x="2775" y="21560"/>
                  </a:cubicBezTo>
                  <a:cubicBezTo>
                    <a:pt x="3166" y="20807"/>
                    <a:pt x="3543" y="20008"/>
                    <a:pt x="3825" y="19224"/>
                  </a:cubicBezTo>
                  <a:cubicBezTo>
                    <a:pt x="3835" y="19194"/>
                    <a:pt x="3812" y="19177"/>
                    <a:pt x="3791" y="19177"/>
                  </a:cubicBezTo>
                  <a:cubicBezTo>
                    <a:pt x="3779" y="19177"/>
                    <a:pt x="3768" y="19182"/>
                    <a:pt x="3762" y="19193"/>
                  </a:cubicBezTo>
                  <a:cubicBezTo>
                    <a:pt x="3370" y="19914"/>
                    <a:pt x="3025" y="20698"/>
                    <a:pt x="2728" y="21466"/>
                  </a:cubicBezTo>
                  <a:cubicBezTo>
                    <a:pt x="2665" y="21372"/>
                    <a:pt x="2602" y="21262"/>
                    <a:pt x="2539" y="21152"/>
                  </a:cubicBezTo>
                  <a:cubicBezTo>
                    <a:pt x="2508" y="21074"/>
                    <a:pt x="2461" y="20996"/>
                    <a:pt x="2414" y="20917"/>
                  </a:cubicBezTo>
                  <a:cubicBezTo>
                    <a:pt x="2775" y="20102"/>
                    <a:pt x="3104" y="19287"/>
                    <a:pt x="3449" y="18472"/>
                  </a:cubicBezTo>
                  <a:cubicBezTo>
                    <a:pt x="3469" y="18430"/>
                    <a:pt x="3435" y="18388"/>
                    <a:pt x="3400" y="18388"/>
                  </a:cubicBezTo>
                  <a:cubicBezTo>
                    <a:pt x="3382" y="18388"/>
                    <a:pt x="3365" y="18399"/>
                    <a:pt x="3355" y="18425"/>
                  </a:cubicBezTo>
                  <a:cubicBezTo>
                    <a:pt x="2994" y="19193"/>
                    <a:pt x="2649" y="19992"/>
                    <a:pt x="2351" y="20792"/>
                  </a:cubicBezTo>
                  <a:cubicBezTo>
                    <a:pt x="2257" y="20588"/>
                    <a:pt x="2163" y="20384"/>
                    <a:pt x="2069" y="20181"/>
                  </a:cubicBezTo>
                  <a:cubicBezTo>
                    <a:pt x="2367" y="19444"/>
                    <a:pt x="2712" y="18723"/>
                    <a:pt x="3104" y="18033"/>
                  </a:cubicBezTo>
                  <a:cubicBezTo>
                    <a:pt x="3115" y="18000"/>
                    <a:pt x="3087" y="17967"/>
                    <a:pt x="3058" y="17967"/>
                  </a:cubicBezTo>
                  <a:cubicBezTo>
                    <a:pt x="3046" y="17967"/>
                    <a:pt x="3035" y="17972"/>
                    <a:pt x="3025" y="17986"/>
                  </a:cubicBezTo>
                  <a:cubicBezTo>
                    <a:pt x="2618" y="18644"/>
                    <a:pt x="2289" y="19350"/>
                    <a:pt x="2022" y="20071"/>
                  </a:cubicBezTo>
                  <a:cubicBezTo>
                    <a:pt x="1912" y="19851"/>
                    <a:pt x="1818" y="19616"/>
                    <a:pt x="1724" y="19381"/>
                  </a:cubicBezTo>
                  <a:cubicBezTo>
                    <a:pt x="1740" y="19381"/>
                    <a:pt x="1740" y="19365"/>
                    <a:pt x="1740" y="19365"/>
                  </a:cubicBezTo>
                  <a:cubicBezTo>
                    <a:pt x="1771" y="18848"/>
                    <a:pt x="2210" y="18190"/>
                    <a:pt x="2430" y="17720"/>
                  </a:cubicBezTo>
                  <a:cubicBezTo>
                    <a:pt x="2618" y="17328"/>
                    <a:pt x="2822" y="16920"/>
                    <a:pt x="2994" y="16513"/>
                  </a:cubicBezTo>
                  <a:cubicBezTo>
                    <a:pt x="3004" y="16471"/>
                    <a:pt x="2966" y="16436"/>
                    <a:pt x="2930" y="16436"/>
                  </a:cubicBezTo>
                  <a:cubicBezTo>
                    <a:pt x="2912" y="16436"/>
                    <a:pt x="2895" y="16445"/>
                    <a:pt x="2884" y="16466"/>
                  </a:cubicBezTo>
                  <a:cubicBezTo>
                    <a:pt x="2602" y="17014"/>
                    <a:pt x="2351" y="17594"/>
                    <a:pt x="2101" y="18159"/>
                  </a:cubicBezTo>
                  <a:cubicBezTo>
                    <a:pt x="1959" y="18472"/>
                    <a:pt x="1709" y="18848"/>
                    <a:pt x="1662" y="19209"/>
                  </a:cubicBezTo>
                  <a:cubicBezTo>
                    <a:pt x="1568" y="18974"/>
                    <a:pt x="1489" y="18738"/>
                    <a:pt x="1411" y="18488"/>
                  </a:cubicBezTo>
                  <a:cubicBezTo>
                    <a:pt x="1489" y="18315"/>
                    <a:pt x="1615" y="18111"/>
                    <a:pt x="1677" y="17955"/>
                  </a:cubicBezTo>
                  <a:cubicBezTo>
                    <a:pt x="1756" y="17798"/>
                    <a:pt x="1818" y="17626"/>
                    <a:pt x="1881" y="17469"/>
                  </a:cubicBezTo>
                  <a:cubicBezTo>
                    <a:pt x="2085" y="16999"/>
                    <a:pt x="2273" y="16528"/>
                    <a:pt x="2461" y="16058"/>
                  </a:cubicBezTo>
                  <a:cubicBezTo>
                    <a:pt x="2472" y="16025"/>
                    <a:pt x="2428" y="15992"/>
                    <a:pt x="2396" y="15992"/>
                  </a:cubicBezTo>
                  <a:cubicBezTo>
                    <a:pt x="2383" y="15992"/>
                    <a:pt x="2372" y="15997"/>
                    <a:pt x="2367" y="16011"/>
                  </a:cubicBezTo>
                  <a:cubicBezTo>
                    <a:pt x="2148" y="16513"/>
                    <a:pt x="1928" y="17030"/>
                    <a:pt x="1724" y="17532"/>
                  </a:cubicBezTo>
                  <a:cubicBezTo>
                    <a:pt x="1646" y="17735"/>
                    <a:pt x="1458" y="18049"/>
                    <a:pt x="1348" y="18347"/>
                  </a:cubicBezTo>
                  <a:cubicBezTo>
                    <a:pt x="1301" y="18190"/>
                    <a:pt x="1254" y="18033"/>
                    <a:pt x="1207" y="17876"/>
                  </a:cubicBezTo>
                  <a:cubicBezTo>
                    <a:pt x="1599" y="17014"/>
                    <a:pt x="1959" y="16152"/>
                    <a:pt x="2289" y="15274"/>
                  </a:cubicBezTo>
                  <a:cubicBezTo>
                    <a:pt x="2309" y="15244"/>
                    <a:pt x="2276" y="15213"/>
                    <a:pt x="2242" y="15213"/>
                  </a:cubicBezTo>
                  <a:cubicBezTo>
                    <a:pt x="2224" y="15213"/>
                    <a:pt x="2205" y="15221"/>
                    <a:pt x="2195" y="15243"/>
                  </a:cubicBezTo>
                  <a:cubicBezTo>
                    <a:pt x="1818" y="16058"/>
                    <a:pt x="1489" y="16905"/>
                    <a:pt x="1176" y="17751"/>
                  </a:cubicBezTo>
                  <a:cubicBezTo>
                    <a:pt x="1160" y="17688"/>
                    <a:pt x="1144" y="17626"/>
                    <a:pt x="1129" y="17563"/>
                  </a:cubicBezTo>
                  <a:cubicBezTo>
                    <a:pt x="1097" y="17437"/>
                    <a:pt x="1066" y="17296"/>
                    <a:pt x="1035" y="17171"/>
                  </a:cubicBezTo>
                  <a:cubicBezTo>
                    <a:pt x="1144" y="17030"/>
                    <a:pt x="1254" y="16622"/>
                    <a:pt x="1317" y="16481"/>
                  </a:cubicBezTo>
                  <a:cubicBezTo>
                    <a:pt x="1395" y="16278"/>
                    <a:pt x="1489" y="16074"/>
                    <a:pt x="1583" y="15870"/>
                  </a:cubicBezTo>
                  <a:cubicBezTo>
                    <a:pt x="1740" y="15478"/>
                    <a:pt x="1928" y="15102"/>
                    <a:pt x="2038" y="14694"/>
                  </a:cubicBezTo>
                  <a:cubicBezTo>
                    <a:pt x="2048" y="14664"/>
                    <a:pt x="2025" y="14640"/>
                    <a:pt x="1999" y="14640"/>
                  </a:cubicBezTo>
                  <a:cubicBezTo>
                    <a:pt x="1985" y="14640"/>
                    <a:pt x="1970" y="14647"/>
                    <a:pt x="1959" y="14663"/>
                  </a:cubicBezTo>
                  <a:cubicBezTo>
                    <a:pt x="1724" y="15086"/>
                    <a:pt x="1568" y="15557"/>
                    <a:pt x="1380" y="15995"/>
                  </a:cubicBezTo>
                  <a:cubicBezTo>
                    <a:pt x="1286" y="16231"/>
                    <a:pt x="1066" y="16591"/>
                    <a:pt x="972" y="16905"/>
                  </a:cubicBezTo>
                  <a:cubicBezTo>
                    <a:pt x="941" y="16764"/>
                    <a:pt x="925" y="16622"/>
                    <a:pt x="894" y="16481"/>
                  </a:cubicBezTo>
                  <a:cubicBezTo>
                    <a:pt x="1160" y="15776"/>
                    <a:pt x="1411" y="15086"/>
                    <a:pt x="1709" y="14381"/>
                  </a:cubicBezTo>
                  <a:cubicBezTo>
                    <a:pt x="1719" y="14361"/>
                    <a:pt x="1697" y="14341"/>
                    <a:pt x="1676" y="14341"/>
                  </a:cubicBezTo>
                  <a:cubicBezTo>
                    <a:pt x="1664" y="14341"/>
                    <a:pt x="1652" y="14348"/>
                    <a:pt x="1646" y="14365"/>
                  </a:cubicBezTo>
                  <a:cubicBezTo>
                    <a:pt x="1333" y="15008"/>
                    <a:pt x="1082" y="15666"/>
                    <a:pt x="878" y="16356"/>
                  </a:cubicBezTo>
                  <a:cubicBezTo>
                    <a:pt x="831" y="16121"/>
                    <a:pt x="800" y="15886"/>
                    <a:pt x="753" y="15651"/>
                  </a:cubicBezTo>
                  <a:cubicBezTo>
                    <a:pt x="862" y="15259"/>
                    <a:pt x="988" y="14883"/>
                    <a:pt x="1129" y="14506"/>
                  </a:cubicBezTo>
                  <a:cubicBezTo>
                    <a:pt x="1139" y="14487"/>
                    <a:pt x="1117" y="14467"/>
                    <a:pt x="1096" y="14467"/>
                  </a:cubicBezTo>
                  <a:cubicBezTo>
                    <a:pt x="1084" y="14467"/>
                    <a:pt x="1072" y="14473"/>
                    <a:pt x="1066" y="14491"/>
                  </a:cubicBezTo>
                  <a:cubicBezTo>
                    <a:pt x="925" y="14773"/>
                    <a:pt x="800" y="15102"/>
                    <a:pt x="721" y="15416"/>
                  </a:cubicBezTo>
                  <a:cubicBezTo>
                    <a:pt x="659" y="14961"/>
                    <a:pt x="596" y="14491"/>
                    <a:pt x="502" y="14036"/>
                  </a:cubicBezTo>
                  <a:close/>
                  <a:moveTo>
                    <a:pt x="14210" y="1"/>
                  </a:moveTo>
                  <a:cubicBezTo>
                    <a:pt x="12325" y="1"/>
                    <a:pt x="10337" y="344"/>
                    <a:pt x="8794" y="1309"/>
                  </a:cubicBezTo>
                  <a:cubicBezTo>
                    <a:pt x="8746" y="1340"/>
                    <a:pt x="8731" y="1387"/>
                    <a:pt x="8731" y="1418"/>
                  </a:cubicBezTo>
                  <a:cubicBezTo>
                    <a:pt x="8731" y="1450"/>
                    <a:pt x="8715" y="1481"/>
                    <a:pt x="8731" y="1512"/>
                  </a:cubicBezTo>
                  <a:cubicBezTo>
                    <a:pt x="8856" y="2108"/>
                    <a:pt x="9013" y="2704"/>
                    <a:pt x="9185" y="3284"/>
                  </a:cubicBezTo>
                  <a:cubicBezTo>
                    <a:pt x="5439" y="5039"/>
                    <a:pt x="2304" y="9506"/>
                    <a:pt x="2665" y="13754"/>
                  </a:cubicBezTo>
                  <a:cubicBezTo>
                    <a:pt x="2174" y="13712"/>
                    <a:pt x="1683" y="13670"/>
                    <a:pt x="1201" y="13670"/>
                  </a:cubicBezTo>
                  <a:cubicBezTo>
                    <a:pt x="960" y="13670"/>
                    <a:pt x="721" y="13681"/>
                    <a:pt x="486" y="13707"/>
                  </a:cubicBezTo>
                  <a:cubicBezTo>
                    <a:pt x="392" y="13723"/>
                    <a:pt x="345" y="13785"/>
                    <a:pt x="329" y="13848"/>
                  </a:cubicBezTo>
                  <a:cubicBezTo>
                    <a:pt x="314" y="13864"/>
                    <a:pt x="314" y="13879"/>
                    <a:pt x="314" y="13895"/>
                  </a:cubicBezTo>
                  <a:cubicBezTo>
                    <a:pt x="0" y="16450"/>
                    <a:pt x="1050" y="19287"/>
                    <a:pt x="2257" y="21481"/>
                  </a:cubicBezTo>
                  <a:cubicBezTo>
                    <a:pt x="3527" y="23801"/>
                    <a:pt x="5329" y="25776"/>
                    <a:pt x="7508" y="27250"/>
                  </a:cubicBezTo>
                  <a:cubicBezTo>
                    <a:pt x="7508" y="27265"/>
                    <a:pt x="7493" y="27265"/>
                    <a:pt x="7493" y="27281"/>
                  </a:cubicBezTo>
                  <a:cubicBezTo>
                    <a:pt x="7481" y="27314"/>
                    <a:pt x="7517" y="27347"/>
                    <a:pt x="7556" y="27347"/>
                  </a:cubicBezTo>
                  <a:cubicBezTo>
                    <a:pt x="7572" y="27347"/>
                    <a:pt x="7588" y="27342"/>
                    <a:pt x="7602" y="27328"/>
                  </a:cubicBezTo>
                  <a:cubicBezTo>
                    <a:pt x="7602" y="27328"/>
                    <a:pt x="7618" y="27312"/>
                    <a:pt x="7618" y="27312"/>
                  </a:cubicBezTo>
                  <a:cubicBezTo>
                    <a:pt x="7630" y="27315"/>
                    <a:pt x="7642" y="27316"/>
                    <a:pt x="7654" y="27316"/>
                  </a:cubicBezTo>
                  <a:cubicBezTo>
                    <a:pt x="7777" y="27316"/>
                    <a:pt x="7865" y="27176"/>
                    <a:pt x="7822" y="27062"/>
                  </a:cubicBezTo>
                  <a:cubicBezTo>
                    <a:pt x="8214" y="26560"/>
                    <a:pt x="8527" y="25964"/>
                    <a:pt x="8825" y="25384"/>
                  </a:cubicBezTo>
                  <a:cubicBezTo>
                    <a:pt x="10471" y="26246"/>
                    <a:pt x="12508" y="26544"/>
                    <a:pt x="14327" y="26638"/>
                  </a:cubicBezTo>
                  <a:cubicBezTo>
                    <a:pt x="14681" y="26655"/>
                    <a:pt x="15041" y="26665"/>
                    <a:pt x="15405" y="26665"/>
                  </a:cubicBezTo>
                  <a:cubicBezTo>
                    <a:pt x="17065" y="26665"/>
                    <a:pt x="18789" y="26470"/>
                    <a:pt x="20345" y="25917"/>
                  </a:cubicBezTo>
                  <a:cubicBezTo>
                    <a:pt x="20612" y="26325"/>
                    <a:pt x="20910" y="26717"/>
                    <a:pt x="21208" y="27093"/>
                  </a:cubicBezTo>
                  <a:cubicBezTo>
                    <a:pt x="21243" y="27128"/>
                    <a:pt x="21278" y="27146"/>
                    <a:pt x="21307" y="27146"/>
                  </a:cubicBezTo>
                  <a:cubicBezTo>
                    <a:pt x="21316" y="27146"/>
                    <a:pt x="21325" y="27144"/>
                    <a:pt x="21333" y="27140"/>
                  </a:cubicBezTo>
                  <a:cubicBezTo>
                    <a:pt x="21353" y="27170"/>
                    <a:pt x="21387" y="27188"/>
                    <a:pt x="21424" y="27188"/>
                  </a:cubicBezTo>
                  <a:cubicBezTo>
                    <a:pt x="21445" y="27188"/>
                    <a:pt x="21467" y="27182"/>
                    <a:pt x="21490" y="27171"/>
                  </a:cubicBezTo>
                  <a:cubicBezTo>
                    <a:pt x="23778" y="26246"/>
                    <a:pt x="25722" y="24052"/>
                    <a:pt x="27038" y="22030"/>
                  </a:cubicBezTo>
                  <a:cubicBezTo>
                    <a:pt x="28449" y="19851"/>
                    <a:pt x="29452" y="17218"/>
                    <a:pt x="29531" y="14616"/>
                  </a:cubicBezTo>
                  <a:cubicBezTo>
                    <a:pt x="29531" y="14491"/>
                    <a:pt x="29468" y="14428"/>
                    <a:pt x="29374" y="14412"/>
                  </a:cubicBezTo>
                  <a:cubicBezTo>
                    <a:pt x="29358" y="14365"/>
                    <a:pt x="29311" y="14334"/>
                    <a:pt x="29248" y="14334"/>
                  </a:cubicBezTo>
                  <a:cubicBezTo>
                    <a:pt x="28622" y="14303"/>
                    <a:pt x="28010" y="14271"/>
                    <a:pt x="27383" y="14256"/>
                  </a:cubicBezTo>
                  <a:cubicBezTo>
                    <a:pt x="27274" y="12093"/>
                    <a:pt x="26694" y="9992"/>
                    <a:pt x="25706" y="8080"/>
                  </a:cubicBezTo>
                  <a:cubicBezTo>
                    <a:pt x="25220" y="7139"/>
                    <a:pt x="24640" y="6246"/>
                    <a:pt x="23966" y="5431"/>
                  </a:cubicBezTo>
                  <a:cubicBezTo>
                    <a:pt x="23480" y="4835"/>
                    <a:pt x="22885" y="4130"/>
                    <a:pt x="22101" y="4005"/>
                  </a:cubicBezTo>
                  <a:cubicBezTo>
                    <a:pt x="22305" y="3628"/>
                    <a:pt x="22509" y="3237"/>
                    <a:pt x="22712" y="2860"/>
                  </a:cubicBezTo>
                  <a:cubicBezTo>
                    <a:pt x="22728" y="2813"/>
                    <a:pt x="22728" y="2782"/>
                    <a:pt x="22728" y="2735"/>
                  </a:cubicBezTo>
                  <a:cubicBezTo>
                    <a:pt x="22791" y="2657"/>
                    <a:pt x="22806" y="2531"/>
                    <a:pt x="22697" y="2453"/>
                  </a:cubicBezTo>
                  <a:cubicBezTo>
                    <a:pt x="20628" y="1183"/>
                    <a:pt x="18276" y="352"/>
                    <a:pt x="15863" y="86"/>
                  </a:cubicBezTo>
                  <a:cubicBezTo>
                    <a:pt x="15331" y="32"/>
                    <a:pt x="14775" y="1"/>
                    <a:pt x="142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52" name="Google Shape;1252;p34"/>
            <p:cNvSpPr/>
            <p:nvPr/>
          </p:nvSpPr>
          <p:spPr>
            <a:xfrm>
              <a:off x="1567975" y="4574700"/>
              <a:ext cx="61975" cy="185900"/>
            </a:xfrm>
            <a:custGeom>
              <a:avLst/>
              <a:gdLst/>
              <a:ahLst/>
              <a:cxnLst/>
              <a:rect l="l" t="t" r="r" b="b"/>
              <a:pathLst>
                <a:path w="2479" h="7436" extrusionOk="0">
                  <a:moveTo>
                    <a:pt x="34" y="1"/>
                  </a:moveTo>
                  <a:cubicBezTo>
                    <a:pt x="16" y="1"/>
                    <a:pt x="0" y="13"/>
                    <a:pt x="0" y="36"/>
                  </a:cubicBezTo>
                  <a:cubicBezTo>
                    <a:pt x="16" y="2622"/>
                    <a:pt x="957" y="5224"/>
                    <a:pt x="2320" y="7403"/>
                  </a:cubicBezTo>
                  <a:cubicBezTo>
                    <a:pt x="2334" y="7426"/>
                    <a:pt x="2354" y="7435"/>
                    <a:pt x="2375" y="7435"/>
                  </a:cubicBezTo>
                  <a:cubicBezTo>
                    <a:pt x="2426" y="7435"/>
                    <a:pt x="2479" y="7380"/>
                    <a:pt x="2446" y="7325"/>
                  </a:cubicBezTo>
                  <a:cubicBezTo>
                    <a:pt x="1051" y="5052"/>
                    <a:pt x="392" y="2669"/>
                    <a:pt x="79" y="36"/>
                  </a:cubicBezTo>
                  <a:cubicBezTo>
                    <a:pt x="71" y="13"/>
                    <a:pt x="51" y="1"/>
                    <a:pt x="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34"/>
            <p:cNvSpPr/>
            <p:nvPr/>
          </p:nvSpPr>
          <p:spPr>
            <a:xfrm>
              <a:off x="1587175" y="4707625"/>
              <a:ext cx="76450" cy="111850"/>
            </a:xfrm>
            <a:custGeom>
              <a:avLst/>
              <a:gdLst/>
              <a:ahLst/>
              <a:cxnLst/>
              <a:rect l="l" t="t" r="r" b="b"/>
              <a:pathLst>
                <a:path w="3058" h="4474" extrusionOk="0">
                  <a:moveTo>
                    <a:pt x="49" y="1"/>
                  </a:moveTo>
                  <a:cubicBezTo>
                    <a:pt x="27" y="1"/>
                    <a:pt x="0" y="18"/>
                    <a:pt x="0" y="48"/>
                  </a:cubicBezTo>
                  <a:cubicBezTo>
                    <a:pt x="471" y="1773"/>
                    <a:pt x="1536" y="3340"/>
                    <a:pt x="2932" y="4453"/>
                  </a:cubicBezTo>
                  <a:cubicBezTo>
                    <a:pt x="2946" y="4468"/>
                    <a:pt x="2962" y="4474"/>
                    <a:pt x="2977" y="4474"/>
                  </a:cubicBezTo>
                  <a:cubicBezTo>
                    <a:pt x="3023" y="4474"/>
                    <a:pt x="3058" y="4410"/>
                    <a:pt x="3010" y="4374"/>
                  </a:cubicBezTo>
                  <a:cubicBezTo>
                    <a:pt x="1646" y="3152"/>
                    <a:pt x="721" y="1725"/>
                    <a:pt x="79" y="17"/>
                  </a:cubicBezTo>
                  <a:cubicBezTo>
                    <a:pt x="73" y="6"/>
                    <a:pt x="62" y="1"/>
                    <a:pt x="4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34"/>
            <p:cNvSpPr/>
            <p:nvPr/>
          </p:nvSpPr>
          <p:spPr>
            <a:xfrm>
              <a:off x="1628325" y="4402600"/>
              <a:ext cx="36725" cy="117725"/>
            </a:xfrm>
            <a:custGeom>
              <a:avLst/>
              <a:gdLst/>
              <a:ahLst/>
              <a:cxnLst/>
              <a:rect l="l" t="t" r="r" b="b"/>
              <a:pathLst>
                <a:path w="1469" h="4709" extrusionOk="0">
                  <a:moveTo>
                    <a:pt x="1419" y="0"/>
                  </a:moveTo>
                  <a:cubicBezTo>
                    <a:pt x="1405" y="0"/>
                    <a:pt x="1390" y="7"/>
                    <a:pt x="1380" y="23"/>
                  </a:cubicBezTo>
                  <a:cubicBezTo>
                    <a:pt x="580" y="1434"/>
                    <a:pt x="94" y="3049"/>
                    <a:pt x="0" y="4679"/>
                  </a:cubicBezTo>
                  <a:cubicBezTo>
                    <a:pt x="0" y="4696"/>
                    <a:pt x="19" y="4708"/>
                    <a:pt x="36" y="4708"/>
                  </a:cubicBezTo>
                  <a:cubicBezTo>
                    <a:pt x="50" y="4708"/>
                    <a:pt x="63" y="4700"/>
                    <a:pt x="63" y="4679"/>
                  </a:cubicBezTo>
                  <a:cubicBezTo>
                    <a:pt x="298" y="3033"/>
                    <a:pt x="737" y="1559"/>
                    <a:pt x="1458" y="55"/>
                  </a:cubicBezTo>
                  <a:cubicBezTo>
                    <a:pt x="1468" y="24"/>
                    <a:pt x="1445" y="0"/>
                    <a:pt x="14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34"/>
            <p:cNvSpPr/>
            <p:nvPr/>
          </p:nvSpPr>
          <p:spPr>
            <a:xfrm>
              <a:off x="1626125" y="4338550"/>
              <a:ext cx="67400" cy="113675"/>
            </a:xfrm>
            <a:custGeom>
              <a:avLst/>
              <a:gdLst/>
              <a:ahLst/>
              <a:cxnLst/>
              <a:rect l="l" t="t" r="r" b="b"/>
              <a:pathLst>
                <a:path w="2696" h="4547" extrusionOk="0">
                  <a:moveTo>
                    <a:pt x="2628" y="0"/>
                  </a:moveTo>
                  <a:cubicBezTo>
                    <a:pt x="2617" y="0"/>
                    <a:pt x="2606" y="5"/>
                    <a:pt x="2596" y="15"/>
                  </a:cubicBezTo>
                  <a:cubicBezTo>
                    <a:pt x="1389" y="1253"/>
                    <a:pt x="496" y="2852"/>
                    <a:pt x="10" y="4513"/>
                  </a:cubicBezTo>
                  <a:cubicBezTo>
                    <a:pt x="0" y="4533"/>
                    <a:pt x="20" y="4546"/>
                    <a:pt x="41" y="4546"/>
                  </a:cubicBezTo>
                  <a:cubicBezTo>
                    <a:pt x="54" y="4546"/>
                    <a:pt x="67" y="4541"/>
                    <a:pt x="73" y="4529"/>
                  </a:cubicBezTo>
                  <a:cubicBezTo>
                    <a:pt x="715" y="2852"/>
                    <a:pt x="1546" y="1488"/>
                    <a:pt x="2659" y="93"/>
                  </a:cubicBezTo>
                  <a:cubicBezTo>
                    <a:pt x="2696" y="56"/>
                    <a:pt x="2665" y="0"/>
                    <a:pt x="26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34"/>
            <p:cNvSpPr/>
            <p:nvPr/>
          </p:nvSpPr>
          <p:spPr>
            <a:xfrm>
              <a:off x="1853625" y="4178775"/>
              <a:ext cx="172625" cy="17225"/>
            </a:xfrm>
            <a:custGeom>
              <a:avLst/>
              <a:gdLst/>
              <a:ahLst/>
              <a:cxnLst/>
              <a:rect l="l" t="t" r="r" b="b"/>
              <a:pathLst>
                <a:path w="6905" h="689" extrusionOk="0">
                  <a:moveTo>
                    <a:pt x="3401" y="1"/>
                  </a:moveTo>
                  <a:cubicBezTo>
                    <a:pt x="2257" y="1"/>
                    <a:pt x="1116" y="177"/>
                    <a:pt x="48" y="559"/>
                  </a:cubicBezTo>
                  <a:cubicBezTo>
                    <a:pt x="1" y="575"/>
                    <a:pt x="17" y="638"/>
                    <a:pt x="64" y="638"/>
                  </a:cubicBezTo>
                  <a:cubicBezTo>
                    <a:pt x="1223" y="376"/>
                    <a:pt x="2343" y="226"/>
                    <a:pt x="3461" y="226"/>
                  </a:cubicBezTo>
                  <a:cubicBezTo>
                    <a:pt x="4549" y="226"/>
                    <a:pt x="5636" y="368"/>
                    <a:pt x="6757" y="685"/>
                  </a:cubicBezTo>
                  <a:cubicBezTo>
                    <a:pt x="6766" y="687"/>
                    <a:pt x="6774" y="688"/>
                    <a:pt x="6782" y="688"/>
                  </a:cubicBezTo>
                  <a:cubicBezTo>
                    <a:pt x="6873" y="688"/>
                    <a:pt x="6904" y="541"/>
                    <a:pt x="6804" y="512"/>
                  </a:cubicBezTo>
                  <a:cubicBezTo>
                    <a:pt x="5716" y="181"/>
                    <a:pt x="4557" y="1"/>
                    <a:pt x="34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34"/>
            <p:cNvSpPr/>
            <p:nvPr/>
          </p:nvSpPr>
          <p:spPr>
            <a:xfrm>
              <a:off x="1971575" y="4167825"/>
              <a:ext cx="139250" cy="51125"/>
            </a:xfrm>
            <a:custGeom>
              <a:avLst/>
              <a:gdLst/>
              <a:ahLst/>
              <a:cxnLst/>
              <a:rect l="l" t="t" r="r" b="b"/>
              <a:pathLst>
                <a:path w="5570" h="2045" extrusionOk="0">
                  <a:moveTo>
                    <a:pt x="360" y="0"/>
                  </a:moveTo>
                  <a:cubicBezTo>
                    <a:pt x="250" y="0"/>
                    <a:pt x="141" y="3"/>
                    <a:pt x="32" y="10"/>
                  </a:cubicBezTo>
                  <a:cubicBezTo>
                    <a:pt x="1" y="10"/>
                    <a:pt x="1" y="57"/>
                    <a:pt x="32" y="57"/>
                  </a:cubicBezTo>
                  <a:cubicBezTo>
                    <a:pt x="941" y="245"/>
                    <a:pt x="1835" y="355"/>
                    <a:pt x="2713" y="652"/>
                  </a:cubicBezTo>
                  <a:cubicBezTo>
                    <a:pt x="3700" y="982"/>
                    <a:pt x="4562" y="1483"/>
                    <a:pt x="5440" y="2032"/>
                  </a:cubicBezTo>
                  <a:cubicBezTo>
                    <a:pt x="5452" y="2041"/>
                    <a:pt x="5464" y="2045"/>
                    <a:pt x="5476" y="2045"/>
                  </a:cubicBezTo>
                  <a:cubicBezTo>
                    <a:pt x="5527" y="2045"/>
                    <a:pt x="5569" y="1976"/>
                    <a:pt x="5518" y="1938"/>
                  </a:cubicBezTo>
                  <a:cubicBezTo>
                    <a:pt x="4145" y="830"/>
                    <a:pt x="2158" y="0"/>
                    <a:pt x="3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34"/>
            <p:cNvSpPr/>
            <p:nvPr/>
          </p:nvSpPr>
          <p:spPr>
            <a:xfrm>
              <a:off x="2153975" y="4291325"/>
              <a:ext cx="97900" cy="124625"/>
            </a:xfrm>
            <a:custGeom>
              <a:avLst/>
              <a:gdLst/>
              <a:ahLst/>
              <a:cxnLst/>
              <a:rect l="l" t="t" r="r" b="b"/>
              <a:pathLst>
                <a:path w="3916" h="4985" extrusionOk="0">
                  <a:moveTo>
                    <a:pt x="78" y="1"/>
                  </a:moveTo>
                  <a:cubicBezTo>
                    <a:pt x="29" y="1"/>
                    <a:pt x="0" y="74"/>
                    <a:pt x="41" y="101"/>
                  </a:cubicBezTo>
                  <a:cubicBezTo>
                    <a:pt x="1733" y="1387"/>
                    <a:pt x="2987" y="2938"/>
                    <a:pt x="3740" y="4929"/>
                  </a:cubicBezTo>
                  <a:cubicBezTo>
                    <a:pt x="3759" y="4967"/>
                    <a:pt x="3793" y="4985"/>
                    <a:pt x="3826" y="4985"/>
                  </a:cubicBezTo>
                  <a:cubicBezTo>
                    <a:pt x="3873" y="4985"/>
                    <a:pt x="3915" y="4947"/>
                    <a:pt x="3896" y="4882"/>
                  </a:cubicBezTo>
                  <a:cubicBezTo>
                    <a:pt x="3207" y="2907"/>
                    <a:pt x="1874" y="1136"/>
                    <a:pt x="103" y="7"/>
                  </a:cubicBezTo>
                  <a:cubicBezTo>
                    <a:pt x="94" y="3"/>
                    <a:pt x="86" y="1"/>
                    <a:pt x="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34"/>
            <p:cNvSpPr/>
            <p:nvPr/>
          </p:nvSpPr>
          <p:spPr>
            <a:xfrm>
              <a:off x="2237100" y="4355825"/>
              <a:ext cx="39175" cy="85175"/>
            </a:xfrm>
            <a:custGeom>
              <a:avLst/>
              <a:gdLst/>
              <a:ahLst/>
              <a:cxnLst/>
              <a:rect l="l" t="t" r="r" b="b"/>
              <a:pathLst>
                <a:path w="1567" h="3407" extrusionOk="0">
                  <a:moveTo>
                    <a:pt x="28" y="0"/>
                  </a:moveTo>
                  <a:cubicBezTo>
                    <a:pt x="10" y="0"/>
                    <a:pt x="1" y="23"/>
                    <a:pt x="23" y="45"/>
                  </a:cubicBezTo>
                  <a:cubicBezTo>
                    <a:pt x="775" y="1032"/>
                    <a:pt x="1277" y="2082"/>
                    <a:pt x="1402" y="3336"/>
                  </a:cubicBezTo>
                  <a:cubicBezTo>
                    <a:pt x="1410" y="3383"/>
                    <a:pt x="1453" y="3407"/>
                    <a:pt x="1492" y="3407"/>
                  </a:cubicBezTo>
                  <a:cubicBezTo>
                    <a:pt x="1531" y="3407"/>
                    <a:pt x="1567" y="3383"/>
                    <a:pt x="1559" y="3336"/>
                  </a:cubicBezTo>
                  <a:cubicBezTo>
                    <a:pt x="1465" y="2082"/>
                    <a:pt x="979" y="876"/>
                    <a:pt x="54" y="13"/>
                  </a:cubicBezTo>
                  <a:cubicBezTo>
                    <a:pt x="45" y="4"/>
                    <a:pt x="36" y="0"/>
                    <a:pt x="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34"/>
            <p:cNvSpPr/>
            <p:nvPr/>
          </p:nvSpPr>
          <p:spPr>
            <a:xfrm>
              <a:off x="1819250" y="4858450"/>
              <a:ext cx="115525" cy="21875"/>
            </a:xfrm>
            <a:custGeom>
              <a:avLst/>
              <a:gdLst/>
              <a:ahLst/>
              <a:cxnLst/>
              <a:rect l="l" t="t" r="r" b="b"/>
              <a:pathLst>
                <a:path w="4621" h="875" extrusionOk="0">
                  <a:moveTo>
                    <a:pt x="45" y="0"/>
                  </a:moveTo>
                  <a:cubicBezTo>
                    <a:pt x="9" y="0"/>
                    <a:pt x="0" y="52"/>
                    <a:pt x="28" y="66"/>
                  </a:cubicBezTo>
                  <a:cubicBezTo>
                    <a:pt x="1278" y="628"/>
                    <a:pt x="2680" y="875"/>
                    <a:pt x="4052" y="875"/>
                  </a:cubicBezTo>
                  <a:cubicBezTo>
                    <a:pt x="4211" y="875"/>
                    <a:pt x="4369" y="872"/>
                    <a:pt x="4526" y="865"/>
                  </a:cubicBezTo>
                  <a:cubicBezTo>
                    <a:pt x="4605" y="865"/>
                    <a:pt x="4621" y="724"/>
                    <a:pt x="4526" y="724"/>
                  </a:cubicBezTo>
                  <a:cubicBezTo>
                    <a:pt x="2959" y="724"/>
                    <a:pt x="1533" y="457"/>
                    <a:pt x="59" y="3"/>
                  </a:cubicBezTo>
                  <a:cubicBezTo>
                    <a:pt x="54" y="1"/>
                    <a:pt x="49" y="0"/>
                    <a:pt x="4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34"/>
            <p:cNvSpPr/>
            <p:nvPr/>
          </p:nvSpPr>
          <p:spPr>
            <a:xfrm>
              <a:off x="1871275" y="4884775"/>
              <a:ext cx="90425" cy="8325"/>
            </a:xfrm>
            <a:custGeom>
              <a:avLst/>
              <a:gdLst/>
              <a:ahLst/>
              <a:cxnLst/>
              <a:rect l="l" t="t" r="r" b="b"/>
              <a:pathLst>
                <a:path w="3617" h="333" extrusionOk="0">
                  <a:moveTo>
                    <a:pt x="47" y="0"/>
                  </a:moveTo>
                  <a:cubicBezTo>
                    <a:pt x="16" y="0"/>
                    <a:pt x="0" y="47"/>
                    <a:pt x="32" y="47"/>
                  </a:cubicBezTo>
                  <a:cubicBezTo>
                    <a:pt x="698" y="236"/>
                    <a:pt x="1364" y="332"/>
                    <a:pt x="2033" y="332"/>
                  </a:cubicBezTo>
                  <a:cubicBezTo>
                    <a:pt x="2529" y="332"/>
                    <a:pt x="3026" y="279"/>
                    <a:pt x="3527" y="173"/>
                  </a:cubicBezTo>
                  <a:cubicBezTo>
                    <a:pt x="3616" y="158"/>
                    <a:pt x="3593" y="30"/>
                    <a:pt x="3510" y="30"/>
                  </a:cubicBezTo>
                  <a:cubicBezTo>
                    <a:pt x="3505" y="30"/>
                    <a:pt x="3501" y="31"/>
                    <a:pt x="3496" y="31"/>
                  </a:cubicBezTo>
                  <a:cubicBezTo>
                    <a:pt x="2944" y="143"/>
                    <a:pt x="2395" y="198"/>
                    <a:pt x="1849" y="198"/>
                  </a:cubicBezTo>
                  <a:cubicBezTo>
                    <a:pt x="1247" y="198"/>
                    <a:pt x="647" y="132"/>
                    <a:pt x="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34"/>
            <p:cNvSpPr/>
            <p:nvPr/>
          </p:nvSpPr>
          <p:spPr>
            <a:xfrm>
              <a:off x="2196225" y="4722575"/>
              <a:ext cx="94625" cy="122325"/>
            </a:xfrm>
            <a:custGeom>
              <a:avLst/>
              <a:gdLst/>
              <a:ahLst/>
              <a:cxnLst/>
              <a:rect l="l" t="t" r="r" b="b"/>
              <a:pathLst>
                <a:path w="3785" h="4893" extrusionOk="0">
                  <a:moveTo>
                    <a:pt x="3698" y="1"/>
                  </a:moveTo>
                  <a:cubicBezTo>
                    <a:pt x="3678" y="1"/>
                    <a:pt x="3659" y="9"/>
                    <a:pt x="3648" y="30"/>
                  </a:cubicBezTo>
                  <a:cubicBezTo>
                    <a:pt x="3241" y="971"/>
                    <a:pt x="2771" y="1849"/>
                    <a:pt x="2144" y="2664"/>
                  </a:cubicBezTo>
                  <a:cubicBezTo>
                    <a:pt x="1517" y="3494"/>
                    <a:pt x="733" y="4090"/>
                    <a:pt x="28" y="4827"/>
                  </a:cubicBezTo>
                  <a:cubicBezTo>
                    <a:pt x="1" y="4854"/>
                    <a:pt x="20" y="4892"/>
                    <a:pt x="46" y="4892"/>
                  </a:cubicBezTo>
                  <a:cubicBezTo>
                    <a:pt x="50" y="4892"/>
                    <a:pt x="55" y="4891"/>
                    <a:pt x="59" y="4889"/>
                  </a:cubicBezTo>
                  <a:cubicBezTo>
                    <a:pt x="1799" y="3949"/>
                    <a:pt x="3116" y="1880"/>
                    <a:pt x="3774" y="77"/>
                  </a:cubicBezTo>
                  <a:cubicBezTo>
                    <a:pt x="3784" y="36"/>
                    <a:pt x="3739" y="1"/>
                    <a:pt x="36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34"/>
            <p:cNvSpPr/>
            <p:nvPr/>
          </p:nvSpPr>
          <p:spPr>
            <a:xfrm>
              <a:off x="2265650" y="4680900"/>
              <a:ext cx="62400" cy="117950"/>
            </a:xfrm>
            <a:custGeom>
              <a:avLst/>
              <a:gdLst/>
              <a:ahLst/>
              <a:cxnLst/>
              <a:rect l="l" t="t" r="r" b="b"/>
              <a:pathLst>
                <a:path w="2496" h="4718" extrusionOk="0">
                  <a:moveTo>
                    <a:pt x="2391" y="0"/>
                  </a:moveTo>
                  <a:cubicBezTo>
                    <a:pt x="2362" y="0"/>
                    <a:pt x="2335" y="16"/>
                    <a:pt x="2329" y="51"/>
                  </a:cubicBezTo>
                  <a:cubicBezTo>
                    <a:pt x="1890" y="1807"/>
                    <a:pt x="1122" y="3249"/>
                    <a:pt x="25" y="4660"/>
                  </a:cubicBezTo>
                  <a:cubicBezTo>
                    <a:pt x="1" y="4684"/>
                    <a:pt x="23" y="4717"/>
                    <a:pt x="49" y="4717"/>
                  </a:cubicBezTo>
                  <a:cubicBezTo>
                    <a:pt x="57" y="4717"/>
                    <a:pt x="65" y="4714"/>
                    <a:pt x="72" y="4707"/>
                  </a:cubicBezTo>
                  <a:cubicBezTo>
                    <a:pt x="1310" y="3468"/>
                    <a:pt x="2125" y="1807"/>
                    <a:pt x="2486" y="99"/>
                  </a:cubicBezTo>
                  <a:cubicBezTo>
                    <a:pt x="2496" y="40"/>
                    <a:pt x="2439" y="0"/>
                    <a:pt x="23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4" name="Google Shape;1264;p34"/>
          <p:cNvGrpSpPr/>
          <p:nvPr/>
        </p:nvGrpSpPr>
        <p:grpSpPr>
          <a:xfrm rot="894179">
            <a:off x="7824558" y="5781101"/>
            <a:ext cx="366729" cy="774953"/>
            <a:chOff x="8429375" y="536050"/>
            <a:chExt cx="672727" cy="1066611"/>
          </a:xfrm>
        </p:grpSpPr>
        <p:sp>
          <p:nvSpPr>
            <p:cNvPr id="1265" name="Google Shape;1265;p34"/>
            <p:cNvSpPr/>
            <p:nvPr/>
          </p:nvSpPr>
          <p:spPr>
            <a:xfrm>
              <a:off x="8429375" y="536050"/>
              <a:ext cx="672727" cy="1066611"/>
            </a:xfrm>
            <a:custGeom>
              <a:avLst/>
              <a:gdLst/>
              <a:ahLst/>
              <a:cxnLst/>
              <a:rect l="l" t="t" r="r" b="b"/>
              <a:pathLst>
                <a:path w="13216" h="20954" extrusionOk="0">
                  <a:moveTo>
                    <a:pt x="10500" y="2032"/>
                  </a:moveTo>
                  <a:lnTo>
                    <a:pt x="10500" y="2032"/>
                  </a:lnTo>
                  <a:cubicBezTo>
                    <a:pt x="10089" y="2968"/>
                    <a:pt x="9541" y="3790"/>
                    <a:pt x="9016" y="4611"/>
                  </a:cubicBezTo>
                  <a:cubicBezTo>
                    <a:pt x="8537" y="5342"/>
                    <a:pt x="8103" y="6072"/>
                    <a:pt x="7647" y="6803"/>
                  </a:cubicBezTo>
                  <a:cubicBezTo>
                    <a:pt x="7532" y="6985"/>
                    <a:pt x="7441" y="7168"/>
                    <a:pt x="7350" y="7328"/>
                  </a:cubicBezTo>
                  <a:cubicBezTo>
                    <a:pt x="6939" y="8126"/>
                    <a:pt x="6985" y="8332"/>
                    <a:pt x="7761" y="8811"/>
                  </a:cubicBezTo>
                  <a:cubicBezTo>
                    <a:pt x="8331" y="9176"/>
                    <a:pt x="8948" y="9473"/>
                    <a:pt x="9541" y="9838"/>
                  </a:cubicBezTo>
                  <a:cubicBezTo>
                    <a:pt x="10226" y="10272"/>
                    <a:pt x="10888" y="10728"/>
                    <a:pt x="11550" y="11208"/>
                  </a:cubicBezTo>
                  <a:cubicBezTo>
                    <a:pt x="11778" y="11390"/>
                    <a:pt x="11983" y="11641"/>
                    <a:pt x="12120" y="11893"/>
                  </a:cubicBezTo>
                  <a:cubicBezTo>
                    <a:pt x="12349" y="12281"/>
                    <a:pt x="12303" y="12554"/>
                    <a:pt x="12006" y="12874"/>
                  </a:cubicBezTo>
                  <a:cubicBezTo>
                    <a:pt x="11915" y="12965"/>
                    <a:pt x="11824" y="13057"/>
                    <a:pt x="11732" y="13125"/>
                  </a:cubicBezTo>
                  <a:cubicBezTo>
                    <a:pt x="11618" y="13239"/>
                    <a:pt x="11504" y="13331"/>
                    <a:pt x="11367" y="13422"/>
                  </a:cubicBezTo>
                  <a:cubicBezTo>
                    <a:pt x="8993" y="15088"/>
                    <a:pt x="6619" y="16777"/>
                    <a:pt x="4223" y="18443"/>
                  </a:cubicBezTo>
                  <a:cubicBezTo>
                    <a:pt x="3355" y="19060"/>
                    <a:pt x="2442" y="19608"/>
                    <a:pt x="1484" y="20064"/>
                  </a:cubicBezTo>
                  <a:cubicBezTo>
                    <a:pt x="1347" y="20132"/>
                    <a:pt x="1210" y="20201"/>
                    <a:pt x="1073" y="20269"/>
                  </a:cubicBezTo>
                  <a:cubicBezTo>
                    <a:pt x="890" y="20087"/>
                    <a:pt x="1073" y="19973"/>
                    <a:pt x="1141" y="19881"/>
                  </a:cubicBezTo>
                  <a:cubicBezTo>
                    <a:pt x="2283" y="18352"/>
                    <a:pt x="3401" y="16823"/>
                    <a:pt x="4656" y="15385"/>
                  </a:cubicBezTo>
                  <a:cubicBezTo>
                    <a:pt x="5318" y="14654"/>
                    <a:pt x="5935" y="13878"/>
                    <a:pt x="6574" y="13125"/>
                  </a:cubicBezTo>
                  <a:cubicBezTo>
                    <a:pt x="6642" y="13057"/>
                    <a:pt x="6711" y="12965"/>
                    <a:pt x="6779" y="12897"/>
                  </a:cubicBezTo>
                  <a:cubicBezTo>
                    <a:pt x="7259" y="12258"/>
                    <a:pt x="7213" y="11984"/>
                    <a:pt x="6528" y="11550"/>
                  </a:cubicBezTo>
                  <a:cubicBezTo>
                    <a:pt x="6391" y="11459"/>
                    <a:pt x="6209" y="11390"/>
                    <a:pt x="6049" y="11322"/>
                  </a:cubicBezTo>
                  <a:cubicBezTo>
                    <a:pt x="5067" y="10934"/>
                    <a:pt x="4063" y="10546"/>
                    <a:pt x="3081" y="10135"/>
                  </a:cubicBezTo>
                  <a:cubicBezTo>
                    <a:pt x="2876" y="10044"/>
                    <a:pt x="2693" y="9952"/>
                    <a:pt x="2488" y="9838"/>
                  </a:cubicBezTo>
                  <a:cubicBezTo>
                    <a:pt x="2465" y="9519"/>
                    <a:pt x="2625" y="9336"/>
                    <a:pt x="2785" y="9154"/>
                  </a:cubicBezTo>
                  <a:cubicBezTo>
                    <a:pt x="3196" y="8743"/>
                    <a:pt x="3584" y="8309"/>
                    <a:pt x="4017" y="7921"/>
                  </a:cubicBezTo>
                  <a:cubicBezTo>
                    <a:pt x="5067" y="6962"/>
                    <a:pt x="6140" y="6026"/>
                    <a:pt x="7190" y="5068"/>
                  </a:cubicBezTo>
                  <a:cubicBezTo>
                    <a:pt x="8308" y="4086"/>
                    <a:pt x="9473" y="3128"/>
                    <a:pt x="10500" y="2032"/>
                  </a:cubicBezTo>
                  <a:close/>
                  <a:moveTo>
                    <a:pt x="11572" y="1"/>
                  </a:moveTo>
                  <a:cubicBezTo>
                    <a:pt x="11048" y="343"/>
                    <a:pt x="10614" y="617"/>
                    <a:pt x="10226" y="1005"/>
                  </a:cubicBezTo>
                  <a:cubicBezTo>
                    <a:pt x="9746" y="1439"/>
                    <a:pt x="9244" y="1872"/>
                    <a:pt x="8765" y="2329"/>
                  </a:cubicBezTo>
                  <a:cubicBezTo>
                    <a:pt x="8286" y="2785"/>
                    <a:pt x="7806" y="3242"/>
                    <a:pt x="7350" y="3698"/>
                  </a:cubicBezTo>
                  <a:cubicBezTo>
                    <a:pt x="7053" y="3995"/>
                    <a:pt x="6802" y="4315"/>
                    <a:pt x="6505" y="4588"/>
                  </a:cubicBezTo>
                  <a:cubicBezTo>
                    <a:pt x="5273" y="5730"/>
                    <a:pt x="4040" y="6848"/>
                    <a:pt x="2830" y="7989"/>
                  </a:cubicBezTo>
                  <a:cubicBezTo>
                    <a:pt x="2534" y="8263"/>
                    <a:pt x="2237" y="8537"/>
                    <a:pt x="1986" y="8857"/>
                  </a:cubicBezTo>
                  <a:cubicBezTo>
                    <a:pt x="1552" y="9427"/>
                    <a:pt x="1666" y="10021"/>
                    <a:pt x="2237" y="10432"/>
                  </a:cubicBezTo>
                  <a:cubicBezTo>
                    <a:pt x="2420" y="10569"/>
                    <a:pt x="2625" y="10683"/>
                    <a:pt x="2830" y="10774"/>
                  </a:cubicBezTo>
                  <a:cubicBezTo>
                    <a:pt x="3310" y="10980"/>
                    <a:pt x="3812" y="11185"/>
                    <a:pt x="4314" y="11390"/>
                  </a:cubicBezTo>
                  <a:cubicBezTo>
                    <a:pt x="4748" y="11550"/>
                    <a:pt x="5204" y="11687"/>
                    <a:pt x="5661" y="11870"/>
                  </a:cubicBezTo>
                  <a:cubicBezTo>
                    <a:pt x="5798" y="11915"/>
                    <a:pt x="5980" y="11915"/>
                    <a:pt x="6026" y="12189"/>
                  </a:cubicBezTo>
                  <a:cubicBezTo>
                    <a:pt x="5432" y="12920"/>
                    <a:pt x="4862" y="13719"/>
                    <a:pt x="4223" y="14472"/>
                  </a:cubicBezTo>
                  <a:cubicBezTo>
                    <a:pt x="2808" y="16161"/>
                    <a:pt x="1598" y="18010"/>
                    <a:pt x="342" y="19813"/>
                  </a:cubicBezTo>
                  <a:cubicBezTo>
                    <a:pt x="183" y="20041"/>
                    <a:pt x="23" y="20269"/>
                    <a:pt x="0" y="20566"/>
                  </a:cubicBezTo>
                  <a:cubicBezTo>
                    <a:pt x="199" y="20827"/>
                    <a:pt x="429" y="20953"/>
                    <a:pt x="683" y="20953"/>
                  </a:cubicBezTo>
                  <a:cubicBezTo>
                    <a:pt x="808" y="20953"/>
                    <a:pt x="938" y="20923"/>
                    <a:pt x="1073" y="20863"/>
                  </a:cubicBezTo>
                  <a:cubicBezTo>
                    <a:pt x="1392" y="20749"/>
                    <a:pt x="1689" y="20635"/>
                    <a:pt x="1986" y="20475"/>
                  </a:cubicBezTo>
                  <a:cubicBezTo>
                    <a:pt x="3333" y="19790"/>
                    <a:pt x="4656" y="19037"/>
                    <a:pt x="5912" y="18170"/>
                  </a:cubicBezTo>
                  <a:cubicBezTo>
                    <a:pt x="7829" y="16800"/>
                    <a:pt x="9746" y="15430"/>
                    <a:pt x="11664" y="14038"/>
                  </a:cubicBezTo>
                  <a:cubicBezTo>
                    <a:pt x="11961" y="13833"/>
                    <a:pt x="12257" y="13582"/>
                    <a:pt x="12531" y="13331"/>
                  </a:cubicBezTo>
                  <a:cubicBezTo>
                    <a:pt x="12691" y="13194"/>
                    <a:pt x="12828" y="13011"/>
                    <a:pt x="12874" y="12828"/>
                  </a:cubicBezTo>
                  <a:cubicBezTo>
                    <a:pt x="13079" y="12052"/>
                    <a:pt x="13216" y="11756"/>
                    <a:pt x="12394" y="11117"/>
                  </a:cubicBezTo>
                  <a:cubicBezTo>
                    <a:pt x="12326" y="11071"/>
                    <a:pt x="12280" y="11025"/>
                    <a:pt x="12212" y="10980"/>
                  </a:cubicBezTo>
                  <a:cubicBezTo>
                    <a:pt x="11070" y="10044"/>
                    <a:pt x="9861" y="9199"/>
                    <a:pt x="8605" y="8423"/>
                  </a:cubicBezTo>
                  <a:cubicBezTo>
                    <a:pt x="8445" y="8332"/>
                    <a:pt x="8286" y="8195"/>
                    <a:pt x="8126" y="8081"/>
                  </a:cubicBezTo>
                  <a:cubicBezTo>
                    <a:pt x="8172" y="7921"/>
                    <a:pt x="8217" y="7807"/>
                    <a:pt x="8263" y="7693"/>
                  </a:cubicBezTo>
                  <a:cubicBezTo>
                    <a:pt x="8674" y="6917"/>
                    <a:pt x="9085" y="6118"/>
                    <a:pt x="9518" y="5342"/>
                  </a:cubicBezTo>
                  <a:cubicBezTo>
                    <a:pt x="10203" y="4109"/>
                    <a:pt x="10911" y="2877"/>
                    <a:pt x="11618" y="1644"/>
                  </a:cubicBezTo>
                  <a:cubicBezTo>
                    <a:pt x="11801" y="1302"/>
                    <a:pt x="11938" y="914"/>
                    <a:pt x="12120" y="526"/>
                  </a:cubicBezTo>
                  <a:cubicBezTo>
                    <a:pt x="11938" y="343"/>
                    <a:pt x="11778" y="183"/>
                    <a:pt x="1157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34"/>
            <p:cNvSpPr/>
            <p:nvPr/>
          </p:nvSpPr>
          <p:spPr>
            <a:xfrm>
              <a:off x="8877821" y="1135115"/>
              <a:ext cx="96511" cy="64392"/>
            </a:xfrm>
            <a:custGeom>
              <a:avLst/>
              <a:gdLst/>
              <a:ahLst/>
              <a:cxnLst/>
              <a:rect l="l" t="t" r="r" b="b"/>
              <a:pathLst>
                <a:path w="1896" h="1265" extrusionOk="0">
                  <a:moveTo>
                    <a:pt x="1623" y="1"/>
                  </a:moveTo>
                  <a:cubicBezTo>
                    <a:pt x="1525" y="1"/>
                    <a:pt x="1430" y="42"/>
                    <a:pt x="1347" y="101"/>
                  </a:cubicBezTo>
                  <a:cubicBezTo>
                    <a:pt x="868" y="352"/>
                    <a:pt x="411" y="626"/>
                    <a:pt x="69" y="1059"/>
                  </a:cubicBezTo>
                  <a:cubicBezTo>
                    <a:pt x="46" y="1105"/>
                    <a:pt x="23" y="1174"/>
                    <a:pt x="1" y="1265"/>
                  </a:cubicBezTo>
                  <a:cubicBezTo>
                    <a:pt x="503" y="1128"/>
                    <a:pt x="1324" y="694"/>
                    <a:pt x="1872" y="283"/>
                  </a:cubicBezTo>
                  <a:cubicBezTo>
                    <a:pt x="1895" y="261"/>
                    <a:pt x="1872" y="192"/>
                    <a:pt x="1895" y="124"/>
                  </a:cubicBezTo>
                  <a:cubicBezTo>
                    <a:pt x="1807" y="36"/>
                    <a:pt x="1714" y="1"/>
                    <a:pt x="16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34"/>
            <p:cNvSpPr/>
            <p:nvPr/>
          </p:nvSpPr>
          <p:spPr>
            <a:xfrm>
              <a:off x="8917321" y="1167438"/>
              <a:ext cx="91828" cy="56502"/>
            </a:xfrm>
            <a:custGeom>
              <a:avLst/>
              <a:gdLst/>
              <a:ahLst/>
              <a:cxnLst/>
              <a:rect l="l" t="t" r="r" b="b"/>
              <a:pathLst>
                <a:path w="1804" h="1110" extrusionOk="0">
                  <a:moveTo>
                    <a:pt x="1601" y="1"/>
                  </a:moveTo>
                  <a:cubicBezTo>
                    <a:pt x="1474" y="1"/>
                    <a:pt x="1359" y="80"/>
                    <a:pt x="1233" y="128"/>
                  </a:cubicBezTo>
                  <a:cubicBezTo>
                    <a:pt x="571" y="447"/>
                    <a:pt x="343" y="630"/>
                    <a:pt x="1" y="1109"/>
                  </a:cubicBezTo>
                  <a:cubicBezTo>
                    <a:pt x="663" y="790"/>
                    <a:pt x="1256" y="584"/>
                    <a:pt x="1781" y="196"/>
                  </a:cubicBezTo>
                  <a:cubicBezTo>
                    <a:pt x="1804" y="173"/>
                    <a:pt x="1781" y="105"/>
                    <a:pt x="1781" y="59"/>
                  </a:cubicBezTo>
                  <a:cubicBezTo>
                    <a:pt x="1717" y="17"/>
                    <a:pt x="1658" y="1"/>
                    <a:pt x="16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34"/>
            <p:cNvSpPr/>
            <p:nvPr/>
          </p:nvSpPr>
          <p:spPr>
            <a:xfrm>
              <a:off x="8845295" y="1114093"/>
              <a:ext cx="67446" cy="44743"/>
            </a:xfrm>
            <a:custGeom>
              <a:avLst/>
              <a:gdLst/>
              <a:ahLst/>
              <a:cxnLst/>
              <a:rect l="l" t="t" r="r" b="b"/>
              <a:pathLst>
                <a:path w="1325" h="879" extrusionOk="0">
                  <a:moveTo>
                    <a:pt x="1012" y="0"/>
                  </a:moveTo>
                  <a:cubicBezTo>
                    <a:pt x="987" y="0"/>
                    <a:pt x="965" y="13"/>
                    <a:pt x="936" y="34"/>
                  </a:cubicBezTo>
                  <a:cubicBezTo>
                    <a:pt x="662" y="240"/>
                    <a:pt x="411" y="422"/>
                    <a:pt x="160" y="651"/>
                  </a:cubicBezTo>
                  <a:cubicBezTo>
                    <a:pt x="92" y="696"/>
                    <a:pt x="69" y="788"/>
                    <a:pt x="1" y="879"/>
                  </a:cubicBezTo>
                  <a:cubicBezTo>
                    <a:pt x="640" y="788"/>
                    <a:pt x="777" y="719"/>
                    <a:pt x="1324" y="217"/>
                  </a:cubicBezTo>
                  <a:cubicBezTo>
                    <a:pt x="1136" y="60"/>
                    <a:pt x="1067" y="0"/>
                    <a:pt x="101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9" name="Google Shape;1269;p34"/>
          <p:cNvGrpSpPr/>
          <p:nvPr/>
        </p:nvGrpSpPr>
        <p:grpSpPr>
          <a:xfrm rot="1112511">
            <a:off x="3480156" y="217456"/>
            <a:ext cx="1034484" cy="1689581"/>
            <a:chOff x="4613575" y="677100"/>
            <a:chExt cx="1034475" cy="1267175"/>
          </a:xfrm>
        </p:grpSpPr>
        <p:sp>
          <p:nvSpPr>
            <p:cNvPr id="1270" name="Google Shape;1270;p34"/>
            <p:cNvSpPr/>
            <p:nvPr/>
          </p:nvSpPr>
          <p:spPr>
            <a:xfrm>
              <a:off x="4614200" y="921700"/>
              <a:ext cx="999400" cy="988750"/>
            </a:xfrm>
            <a:custGeom>
              <a:avLst/>
              <a:gdLst/>
              <a:ahLst/>
              <a:cxnLst/>
              <a:rect l="l" t="t" r="r" b="b"/>
              <a:pathLst>
                <a:path w="39976" h="39550" extrusionOk="0">
                  <a:moveTo>
                    <a:pt x="25038" y="1"/>
                  </a:moveTo>
                  <a:lnTo>
                    <a:pt x="426" y="1003"/>
                  </a:lnTo>
                  <a:cubicBezTo>
                    <a:pt x="602" y="2256"/>
                    <a:pt x="702" y="7620"/>
                    <a:pt x="551" y="8798"/>
                  </a:cubicBezTo>
                  <a:cubicBezTo>
                    <a:pt x="0" y="13133"/>
                    <a:pt x="351" y="17143"/>
                    <a:pt x="677" y="21504"/>
                  </a:cubicBezTo>
                  <a:cubicBezTo>
                    <a:pt x="1103" y="27043"/>
                    <a:pt x="1404" y="32707"/>
                    <a:pt x="1228" y="38271"/>
                  </a:cubicBezTo>
                  <a:cubicBezTo>
                    <a:pt x="3008" y="38271"/>
                    <a:pt x="4787" y="38322"/>
                    <a:pt x="6592" y="38372"/>
                  </a:cubicBezTo>
                  <a:cubicBezTo>
                    <a:pt x="12682" y="38647"/>
                    <a:pt x="18797" y="39399"/>
                    <a:pt x="24887" y="39474"/>
                  </a:cubicBezTo>
                  <a:cubicBezTo>
                    <a:pt x="25196" y="39479"/>
                    <a:pt x="25506" y="39481"/>
                    <a:pt x="25816" y="39481"/>
                  </a:cubicBezTo>
                  <a:cubicBezTo>
                    <a:pt x="28736" y="39481"/>
                    <a:pt x="31696" y="39291"/>
                    <a:pt x="34648" y="39291"/>
                  </a:cubicBezTo>
                  <a:cubicBezTo>
                    <a:pt x="36338" y="39291"/>
                    <a:pt x="38024" y="39353"/>
                    <a:pt x="39700" y="39550"/>
                  </a:cubicBezTo>
                  <a:cubicBezTo>
                    <a:pt x="39850" y="38372"/>
                    <a:pt x="39975" y="36943"/>
                    <a:pt x="39925" y="35740"/>
                  </a:cubicBezTo>
                  <a:cubicBezTo>
                    <a:pt x="39674" y="30803"/>
                    <a:pt x="39850" y="25890"/>
                    <a:pt x="39725" y="20953"/>
                  </a:cubicBezTo>
                  <a:cubicBezTo>
                    <a:pt x="39574" y="14136"/>
                    <a:pt x="38822" y="7294"/>
                    <a:pt x="38747" y="477"/>
                  </a:cubicBezTo>
                  <a:cubicBezTo>
                    <a:pt x="38616" y="478"/>
                    <a:pt x="38486" y="479"/>
                    <a:pt x="38356" y="479"/>
                  </a:cubicBezTo>
                  <a:cubicBezTo>
                    <a:pt x="36512" y="479"/>
                    <a:pt x="34707" y="323"/>
                    <a:pt x="32857" y="276"/>
                  </a:cubicBezTo>
                  <a:cubicBezTo>
                    <a:pt x="32455" y="272"/>
                    <a:pt x="32051" y="271"/>
                    <a:pt x="31647" y="271"/>
                  </a:cubicBezTo>
                  <a:cubicBezTo>
                    <a:pt x="31328" y="271"/>
                    <a:pt x="31008" y="272"/>
                    <a:pt x="30688" y="272"/>
                  </a:cubicBezTo>
                  <a:cubicBezTo>
                    <a:pt x="28810" y="272"/>
                    <a:pt x="26917" y="254"/>
                    <a:pt x="25038"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34"/>
            <p:cNvSpPr/>
            <p:nvPr/>
          </p:nvSpPr>
          <p:spPr>
            <a:xfrm>
              <a:off x="4613575" y="917650"/>
              <a:ext cx="1006275" cy="997275"/>
            </a:xfrm>
            <a:custGeom>
              <a:avLst/>
              <a:gdLst/>
              <a:ahLst/>
              <a:cxnLst/>
              <a:rect l="l" t="t" r="r" b="b"/>
              <a:pathLst>
                <a:path w="40251" h="39891" extrusionOk="0">
                  <a:moveTo>
                    <a:pt x="25063" y="313"/>
                  </a:moveTo>
                  <a:cubicBezTo>
                    <a:pt x="25564" y="313"/>
                    <a:pt x="26115" y="438"/>
                    <a:pt x="26617" y="488"/>
                  </a:cubicBezTo>
                  <a:cubicBezTo>
                    <a:pt x="27419" y="538"/>
                    <a:pt x="28196" y="564"/>
                    <a:pt x="28973" y="589"/>
                  </a:cubicBezTo>
                  <a:cubicBezTo>
                    <a:pt x="29399" y="595"/>
                    <a:pt x="29823" y="596"/>
                    <a:pt x="30247" y="596"/>
                  </a:cubicBezTo>
                  <a:cubicBezTo>
                    <a:pt x="30671" y="596"/>
                    <a:pt x="31094" y="595"/>
                    <a:pt x="31516" y="595"/>
                  </a:cubicBezTo>
                  <a:cubicBezTo>
                    <a:pt x="32362" y="595"/>
                    <a:pt x="33208" y="601"/>
                    <a:pt x="34060" y="639"/>
                  </a:cubicBezTo>
                  <a:cubicBezTo>
                    <a:pt x="34562" y="664"/>
                    <a:pt x="38597" y="664"/>
                    <a:pt x="38622" y="1065"/>
                  </a:cubicBezTo>
                  <a:cubicBezTo>
                    <a:pt x="38647" y="2819"/>
                    <a:pt x="38722" y="4599"/>
                    <a:pt x="38797" y="6378"/>
                  </a:cubicBezTo>
                  <a:cubicBezTo>
                    <a:pt x="38973" y="9787"/>
                    <a:pt x="39223" y="13195"/>
                    <a:pt x="39399" y="16604"/>
                  </a:cubicBezTo>
                  <a:cubicBezTo>
                    <a:pt x="39599" y="20037"/>
                    <a:pt x="39624" y="23446"/>
                    <a:pt x="39649" y="26879"/>
                  </a:cubicBezTo>
                  <a:cubicBezTo>
                    <a:pt x="39649" y="30213"/>
                    <a:pt x="39875" y="33596"/>
                    <a:pt x="39800" y="36930"/>
                  </a:cubicBezTo>
                  <a:cubicBezTo>
                    <a:pt x="39775" y="37631"/>
                    <a:pt x="39699" y="38333"/>
                    <a:pt x="39624" y="39060"/>
                  </a:cubicBezTo>
                  <a:cubicBezTo>
                    <a:pt x="39589" y="39421"/>
                    <a:pt x="39306" y="39522"/>
                    <a:pt x="38952" y="39522"/>
                  </a:cubicBezTo>
                  <a:cubicBezTo>
                    <a:pt x="38543" y="39522"/>
                    <a:pt x="38042" y="39388"/>
                    <a:pt x="37720" y="39361"/>
                  </a:cubicBezTo>
                  <a:cubicBezTo>
                    <a:pt x="36707" y="39302"/>
                    <a:pt x="35685" y="39278"/>
                    <a:pt x="34665" y="39278"/>
                  </a:cubicBezTo>
                  <a:cubicBezTo>
                    <a:pt x="33943" y="39278"/>
                    <a:pt x="33223" y="39290"/>
                    <a:pt x="32506" y="39311"/>
                  </a:cubicBezTo>
                  <a:cubicBezTo>
                    <a:pt x="30074" y="39365"/>
                    <a:pt x="27654" y="39459"/>
                    <a:pt x="25238" y="39459"/>
                  </a:cubicBezTo>
                  <a:cubicBezTo>
                    <a:pt x="24319" y="39459"/>
                    <a:pt x="23400" y="39445"/>
                    <a:pt x="22481" y="39411"/>
                  </a:cubicBezTo>
                  <a:cubicBezTo>
                    <a:pt x="15664" y="39160"/>
                    <a:pt x="8897" y="38333"/>
                    <a:pt x="2080" y="38258"/>
                  </a:cubicBezTo>
                  <a:cubicBezTo>
                    <a:pt x="1504" y="38258"/>
                    <a:pt x="1429" y="38183"/>
                    <a:pt x="1429" y="37606"/>
                  </a:cubicBezTo>
                  <a:cubicBezTo>
                    <a:pt x="1454" y="37080"/>
                    <a:pt x="1454" y="36529"/>
                    <a:pt x="1454" y="35977"/>
                  </a:cubicBezTo>
                  <a:cubicBezTo>
                    <a:pt x="1479" y="35025"/>
                    <a:pt x="1454" y="34072"/>
                    <a:pt x="1454" y="33120"/>
                  </a:cubicBezTo>
                  <a:cubicBezTo>
                    <a:pt x="1429" y="31190"/>
                    <a:pt x="1328" y="29285"/>
                    <a:pt x="1228" y="27356"/>
                  </a:cubicBezTo>
                  <a:cubicBezTo>
                    <a:pt x="1053" y="23596"/>
                    <a:pt x="677" y="19862"/>
                    <a:pt x="501" y="16077"/>
                  </a:cubicBezTo>
                  <a:cubicBezTo>
                    <a:pt x="278" y="11171"/>
                    <a:pt x="1256" y="6240"/>
                    <a:pt x="624" y="1333"/>
                  </a:cubicBezTo>
                  <a:lnTo>
                    <a:pt x="624" y="1333"/>
                  </a:lnTo>
                  <a:cubicBezTo>
                    <a:pt x="5454" y="1135"/>
                    <a:pt x="10308" y="937"/>
                    <a:pt x="15138" y="739"/>
                  </a:cubicBezTo>
                  <a:cubicBezTo>
                    <a:pt x="17945" y="614"/>
                    <a:pt x="20727" y="513"/>
                    <a:pt x="23509" y="388"/>
                  </a:cubicBezTo>
                  <a:cubicBezTo>
                    <a:pt x="24035" y="363"/>
                    <a:pt x="24537" y="338"/>
                    <a:pt x="25063" y="313"/>
                  </a:cubicBezTo>
                  <a:close/>
                  <a:moveTo>
                    <a:pt x="25054" y="0"/>
                  </a:moveTo>
                  <a:cubicBezTo>
                    <a:pt x="24890" y="0"/>
                    <a:pt x="24726" y="4"/>
                    <a:pt x="24562" y="12"/>
                  </a:cubicBezTo>
                  <a:cubicBezTo>
                    <a:pt x="22231" y="112"/>
                    <a:pt x="19875" y="213"/>
                    <a:pt x="17544" y="288"/>
                  </a:cubicBezTo>
                  <a:cubicBezTo>
                    <a:pt x="11955" y="538"/>
                    <a:pt x="6366" y="764"/>
                    <a:pt x="777" y="990"/>
                  </a:cubicBezTo>
                  <a:cubicBezTo>
                    <a:pt x="652" y="990"/>
                    <a:pt x="551" y="990"/>
                    <a:pt x="451" y="1015"/>
                  </a:cubicBezTo>
                  <a:cubicBezTo>
                    <a:pt x="446" y="1015"/>
                    <a:pt x="440" y="1015"/>
                    <a:pt x="435" y="1015"/>
                  </a:cubicBezTo>
                  <a:lnTo>
                    <a:pt x="435" y="1015"/>
                  </a:lnTo>
                  <a:cubicBezTo>
                    <a:pt x="430" y="1015"/>
                    <a:pt x="425" y="1015"/>
                    <a:pt x="420" y="1015"/>
                  </a:cubicBezTo>
                  <a:cubicBezTo>
                    <a:pt x="338" y="1015"/>
                    <a:pt x="263" y="1065"/>
                    <a:pt x="276" y="1165"/>
                  </a:cubicBezTo>
                  <a:cubicBezTo>
                    <a:pt x="927" y="6002"/>
                    <a:pt x="0" y="10864"/>
                    <a:pt x="150" y="15701"/>
                  </a:cubicBezTo>
                  <a:cubicBezTo>
                    <a:pt x="276" y="19461"/>
                    <a:pt x="677" y="23195"/>
                    <a:pt x="877" y="26955"/>
                  </a:cubicBezTo>
                  <a:cubicBezTo>
                    <a:pt x="1103" y="30789"/>
                    <a:pt x="1203" y="34599"/>
                    <a:pt x="1078" y="38433"/>
                  </a:cubicBezTo>
                  <a:cubicBezTo>
                    <a:pt x="1078" y="38534"/>
                    <a:pt x="1153" y="38609"/>
                    <a:pt x="1253" y="38609"/>
                  </a:cubicBezTo>
                  <a:cubicBezTo>
                    <a:pt x="1365" y="38608"/>
                    <a:pt x="1477" y="38608"/>
                    <a:pt x="1589" y="38608"/>
                  </a:cubicBezTo>
                  <a:cubicBezTo>
                    <a:pt x="7892" y="38608"/>
                    <a:pt x="14147" y="39292"/>
                    <a:pt x="20451" y="39636"/>
                  </a:cubicBezTo>
                  <a:cubicBezTo>
                    <a:pt x="21720" y="39711"/>
                    <a:pt x="22991" y="39737"/>
                    <a:pt x="24263" y="39737"/>
                  </a:cubicBezTo>
                  <a:cubicBezTo>
                    <a:pt x="27346" y="39737"/>
                    <a:pt x="30436" y="39582"/>
                    <a:pt x="33517" y="39582"/>
                  </a:cubicBezTo>
                  <a:cubicBezTo>
                    <a:pt x="35591" y="39582"/>
                    <a:pt x="37662" y="39652"/>
                    <a:pt x="39725" y="39887"/>
                  </a:cubicBezTo>
                  <a:cubicBezTo>
                    <a:pt x="39735" y="39890"/>
                    <a:pt x="39745" y="39891"/>
                    <a:pt x="39755" y="39891"/>
                  </a:cubicBezTo>
                  <a:cubicBezTo>
                    <a:pt x="39835" y="39891"/>
                    <a:pt x="39878" y="39801"/>
                    <a:pt x="39900" y="39712"/>
                  </a:cubicBezTo>
                  <a:cubicBezTo>
                    <a:pt x="40251" y="36654"/>
                    <a:pt x="40000" y="33621"/>
                    <a:pt x="39975" y="30564"/>
                  </a:cubicBezTo>
                  <a:cubicBezTo>
                    <a:pt x="39950" y="27280"/>
                    <a:pt x="39975" y="23997"/>
                    <a:pt x="39900" y="20689"/>
                  </a:cubicBezTo>
                  <a:cubicBezTo>
                    <a:pt x="39750" y="13997"/>
                    <a:pt x="39023" y="7330"/>
                    <a:pt x="38948" y="639"/>
                  </a:cubicBezTo>
                  <a:cubicBezTo>
                    <a:pt x="38948" y="564"/>
                    <a:pt x="38872" y="488"/>
                    <a:pt x="38772" y="488"/>
                  </a:cubicBezTo>
                  <a:cubicBezTo>
                    <a:pt x="35514" y="488"/>
                    <a:pt x="32231" y="288"/>
                    <a:pt x="28973" y="238"/>
                  </a:cubicBezTo>
                  <a:cubicBezTo>
                    <a:pt x="27658" y="238"/>
                    <a:pt x="26364" y="0"/>
                    <a:pt x="25054"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34"/>
            <p:cNvSpPr/>
            <p:nvPr/>
          </p:nvSpPr>
          <p:spPr>
            <a:xfrm>
              <a:off x="4671825" y="917400"/>
              <a:ext cx="971850" cy="1022500"/>
            </a:xfrm>
            <a:custGeom>
              <a:avLst/>
              <a:gdLst/>
              <a:ahLst/>
              <a:cxnLst/>
              <a:rect l="l" t="t" r="r" b="b"/>
              <a:pathLst>
                <a:path w="38874" h="40900" extrusionOk="0">
                  <a:moveTo>
                    <a:pt x="32149" y="1"/>
                  </a:moveTo>
                  <a:cubicBezTo>
                    <a:pt x="27707" y="1"/>
                    <a:pt x="23269" y="220"/>
                    <a:pt x="18848" y="348"/>
                  </a:cubicBezTo>
                  <a:cubicBezTo>
                    <a:pt x="17400" y="389"/>
                    <a:pt x="15959" y="407"/>
                    <a:pt x="14524" y="407"/>
                  </a:cubicBezTo>
                  <a:cubicBezTo>
                    <a:pt x="9802" y="407"/>
                    <a:pt x="5136" y="214"/>
                    <a:pt x="427" y="22"/>
                  </a:cubicBezTo>
                  <a:cubicBezTo>
                    <a:pt x="176" y="4283"/>
                    <a:pt x="76" y="8543"/>
                    <a:pt x="76" y="12904"/>
                  </a:cubicBezTo>
                  <a:cubicBezTo>
                    <a:pt x="1" y="20899"/>
                    <a:pt x="2482" y="27140"/>
                    <a:pt x="9600" y="34809"/>
                  </a:cubicBezTo>
                  <a:cubicBezTo>
                    <a:pt x="12808" y="38268"/>
                    <a:pt x="16467" y="39596"/>
                    <a:pt x="21054" y="40098"/>
                  </a:cubicBezTo>
                  <a:cubicBezTo>
                    <a:pt x="26943" y="40699"/>
                    <a:pt x="32883" y="40724"/>
                    <a:pt x="38848" y="40900"/>
                  </a:cubicBezTo>
                  <a:cubicBezTo>
                    <a:pt x="38748" y="39872"/>
                    <a:pt x="38723" y="38819"/>
                    <a:pt x="38623" y="37792"/>
                  </a:cubicBezTo>
                  <a:cubicBezTo>
                    <a:pt x="37871" y="25260"/>
                    <a:pt x="38121" y="12629"/>
                    <a:pt x="38873" y="97"/>
                  </a:cubicBezTo>
                  <a:cubicBezTo>
                    <a:pt x="37445" y="22"/>
                    <a:pt x="35891" y="22"/>
                    <a:pt x="34462" y="22"/>
                  </a:cubicBezTo>
                  <a:cubicBezTo>
                    <a:pt x="33691" y="7"/>
                    <a:pt x="32920" y="1"/>
                    <a:pt x="32149"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34"/>
            <p:cNvSpPr/>
            <p:nvPr/>
          </p:nvSpPr>
          <p:spPr>
            <a:xfrm>
              <a:off x="4668700" y="912200"/>
              <a:ext cx="979350" cy="1032075"/>
            </a:xfrm>
            <a:custGeom>
              <a:avLst/>
              <a:gdLst/>
              <a:ahLst/>
              <a:cxnLst/>
              <a:rect l="l" t="t" r="r" b="b"/>
              <a:pathLst>
                <a:path w="39174" h="41283" extrusionOk="0">
                  <a:moveTo>
                    <a:pt x="32933" y="381"/>
                  </a:moveTo>
                  <a:cubicBezTo>
                    <a:pt x="34337" y="381"/>
                    <a:pt x="35765" y="381"/>
                    <a:pt x="37169" y="406"/>
                  </a:cubicBezTo>
                  <a:cubicBezTo>
                    <a:pt x="37204" y="407"/>
                    <a:pt x="37240" y="407"/>
                    <a:pt x="37277" y="407"/>
                  </a:cubicBezTo>
                  <a:cubicBezTo>
                    <a:pt x="37501" y="407"/>
                    <a:pt x="37735" y="388"/>
                    <a:pt x="37950" y="388"/>
                  </a:cubicBezTo>
                  <a:cubicBezTo>
                    <a:pt x="38438" y="388"/>
                    <a:pt x="38831" y="487"/>
                    <a:pt x="38798" y="1132"/>
                  </a:cubicBezTo>
                  <a:cubicBezTo>
                    <a:pt x="38748" y="1959"/>
                    <a:pt x="38698" y="2787"/>
                    <a:pt x="38647" y="3614"/>
                  </a:cubicBezTo>
                  <a:cubicBezTo>
                    <a:pt x="37974" y="16043"/>
                    <a:pt x="37822" y="28547"/>
                    <a:pt x="38786" y="40952"/>
                  </a:cubicBezTo>
                  <a:lnTo>
                    <a:pt x="38786" y="40952"/>
                  </a:lnTo>
                  <a:cubicBezTo>
                    <a:pt x="35465" y="40854"/>
                    <a:pt x="32144" y="40779"/>
                    <a:pt x="28823" y="40656"/>
                  </a:cubicBezTo>
                  <a:cubicBezTo>
                    <a:pt x="25565" y="40531"/>
                    <a:pt x="22231" y="40406"/>
                    <a:pt x="18998" y="39804"/>
                  </a:cubicBezTo>
                  <a:cubicBezTo>
                    <a:pt x="16367" y="39328"/>
                    <a:pt x="13860" y="38301"/>
                    <a:pt x="11730" y="36646"/>
                  </a:cubicBezTo>
                  <a:cubicBezTo>
                    <a:pt x="9324" y="34792"/>
                    <a:pt x="7344" y="32185"/>
                    <a:pt x="5615" y="29754"/>
                  </a:cubicBezTo>
                  <a:cubicBezTo>
                    <a:pt x="2532" y="25418"/>
                    <a:pt x="727" y="20556"/>
                    <a:pt x="427" y="15243"/>
                  </a:cubicBezTo>
                  <a:cubicBezTo>
                    <a:pt x="251" y="12135"/>
                    <a:pt x="402" y="8952"/>
                    <a:pt x="477" y="5819"/>
                  </a:cubicBezTo>
                  <a:cubicBezTo>
                    <a:pt x="527" y="4240"/>
                    <a:pt x="577" y="2636"/>
                    <a:pt x="677" y="1032"/>
                  </a:cubicBezTo>
                  <a:cubicBezTo>
                    <a:pt x="705" y="509"/>
                    <a:pt x="1065" y="387"/>
                    <a:pt x="1504" y="387"/>
                  </a:cubicBezTo>
                  <a:cubicBezTo>
                    <a:pt x="1865" y="387"/>
                    <a:pt x="2279" y="469"/>
                    <a:pt x="2607" y="481"/>
                  </a:cubicBezTo>
                  <a:cubicBezTo>
                    <a:pt x="3559" y="531"/>
                    <a:pt x="4512" y="556"/>
                    <a:pt x="5464" y="581"/>
                  </a:cubicBezTo>
                  <a:cubicBezTo>
                    <a:pt x="8295" y="697"/>
                    <a:pt x="11125" y="748"/>
                    <a:pt x="13958" y="748"/>
                  </a:cubicBezTo>
                  <a:cubicBezTo>
                    <a:pt x="17271" y="748"/>
                    <a:pt x="20587" y="678"/>
                    <a:pt x="23910" y="556"/>
                  </a:cubicBezTo>
                  <a:cubicBezTo>
                    <a:pt x="26918" y="456"/>
                    <a:pt x="29926" y="381"/>
                    <a:pt x="32933" y="381"/>
                  </a:cubicBezTo>
                  <a:close/>
                  <a:moveTo>
                    <a:pt x="33052" y="1"/>
                  </a:moveTo>
                  <a:cubicBezTo>
                    <a:pt x="28773" y="1"/>
                    <a:pt x="24481" y="201"/>
                    <a:pt x="20201" y="355"/>
                  </a:cubicBezTo>
                  <a:cubicBezTo>
                    <a:pt x="18423" y="417"/>
                    <a:pt x="16643" y="443"/>
                    <a:pt x="14862" y="443"/>
                  </a:cubicBezTo>
                  <a:cubicBezTo>
                    <a:pt x="10091" y="443"/>
                    <a:pt x="5315" y="255"/>
                    <a:pt x="552" y="55"/>
                  </a:cubicBezTo>
                  <a:cubicBezTo>
                    <a:pt x="452" y="55"/>
                    <a:pt x="402" y="130"/>
                    <a:pt x="377" y="230"/>
                  </a:cubicBezTo>
                  <a:cubicBezTo>
                    <a:pt x="201" y="3563"/>
                    <a:pt x="101" y="6922"/>
                    <a:pt x="51" y="10255"/>
                  </a:cubicBezTo>
                  <a:cubicBezTo>
                    <a:pt x="26" y="12937"/>
                    <a:pt x="1" y="15594"/>
                    <a:pt x="402" y="18225"/>
                  </a:cubicBezTo>
                  <a:cubicBezTo>
                    <a:pt x="1128" y="23238"/>
                    <a:pt x="3534" y="27699"/>
                    <a:pt x="6592" y="31634"/>
                  </a:cubicBezTo>
                  <a:cubicBezTo>
                    <a:pt x="8321" y="33839"/>
                    <a:pt x="10176" y="36045"/>
                    <a:pt x="12507" y="37649"/>
                  </a:cubicBezTo>
                  <a:cubicBezTo>
                    <a:pt x="14512" y="39002"/>
                    <a:pt x="16868" y="39754"/>
                    <a:pt x="19224" y="40205"/>
                  </a:cubicBezTo>
                  <a:cubicBezTo>
                    <a:pt x="22256" y="40757"/>
                    <a:pt x="25364" y="40832"/>
                    <a:pt x="28422" y="40982"/>
                  </a:cubicBezTo>
                  <a:cubicBezTo>
                    <a:pt x="31805" y="41133"/>
                    <a:pt x="35189" y="41183"/>
                    <a:pt x="38572" y="41258"/>
                  </a:cubicBezTo>
                  <a:cubicBezTo>
                    <a:pt x="38698" y="41283"/>
                    <a:pt x="38823" y="41283"/>
                    <a:pt x="38973" y="41283"/>
                  </a:cubicBezTo>
                  <a:cubicBezTo>
                    <a:pt x="39012" y="41283"/>
                    <a:pt x="39044" y="41271"/>
                    <a:pt x="39068" y="41250"/>
                  </a:cubicBezTo>
                  <a:lnTo>
                    <a:pt x="39068" y="41250"/>
                  </a:lnTo>
                  <a:cubicBezTo>
                    <a:pt x="39107" y="41224"/>
                    <a:pt x="39131" y="41176"/>
                    <a:pt x="39124" y="41108"/>
                  </a:cubicBezTo>
                  <a:cubicBezTo>
                    <a:pt x="38071" y="27549"/>
                    <a:pt x="38347" y="13889"/>
                    <a:pt x="39174" y="305"/>
                  </a:cubicBezTo>
                  <a:cubicBezTo>
                    <a:pt x="39174" y="205"/>
                    <a:pt x="39099" y="155"/>
                    <a:pt x="38998" y="155"/>
                  </a:cubicBezTo>
                  <a:cubicBezTo>
                    <a:pt x="37021" y="44"/>
                    <a:pt x="35038" y="1"/>
                    <a:pt x="33052"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34"/>
            <p:cNvSpPr/>
            <p:nvPr/>
          </p:nvSpPr>
          <p:spPr>
            <a:xfrm>
              <a:off x="4675850" y="1348925"/>
              <a:ext cx="424925" cy="551450"/>
            </a:xfrm>
            <a:custGeom>
              <a:avLst/>
              <a:gdLst/>
              <a:ahLst/>
              <a:cxnLst/>
              <a:rect l="l" t="t" r="r" b="b"/>
              <a:pathLst>
                <a:path w="16997" h="22058" extrusionOk="0">
                  <a:moveTo>
                    <a:pt x="207" y="1"/>
                  </a:moveTo>
                  <a:cubicBezTo>
                    <a:pt x="111" y="1"/>
                    <a:pt x="0" y="85"/>
                    <a:pt x="15" y="205"/>
                  </a:cubicBezTo>
                  <a:cubicBezTo>
                    <a:pt x="416" y="2385"/>
                    <a:pt x="1569" y="4440"/>
                    <a:pt x="2797" y="6245"/>
                  </a:cubicBezTo>
                  <a:cubicBezTo>
                    <a:pt x="4151" y="8225"/>
                    <a:pt x="5680" y="9453"/>
                    <a:pt x="7910" y="10380"/>
                  </a:cubicBezTo>
                  <a:cubicBezTo>
                    <a:pt x="9364" y="10982"/>
                    <a:pt x="10868" y="11458"/>
                    <a:pt x="12371" y="11884"/>
                  </a:cubicBezTo>
                  <a:cubicBezTo>
                    <a:pt x="13073" y="12085"/>
                    <a:pt x="13775" y="12260"/>
                    <a:pt x="14451" y="12410"/>
                  </a:cubicBezTo>
                  <a:cubicBezTo>
                    <a:pt x="14777" y="12511"/>
                    <a:pt x="14477" y="14065"/>
                    <a:pt x="14477" y="14315"/>
                  </a:cubicBezTo>
                  <a:cubicBezTo>
                    <a:pt x="14351" y="16997"/>
                    <a:pt x="14978" y="19829"/>
                    <a:pt x="16607" y="21984"/>
                  </a:cubicBezTo>
                  <a:cubicBezTo>
                    <a:pt x="16644" y="22036"/>
                    <a:pt x="16695" y="22057"/>
                    <a:pt x="16747" y="22057"/>
                  </a:cubicBezTo>
                  <a:cubicBezTo>
                    <a:pt x="16872" y="22057"/>
                    <a:pt x="16996" y="21933"/>
                    <a:pt x="16908" y="21809"/>
                  </a:cubicBezTo>
                  <a:cubicBezTo>
                    <a:pt x="14903" y="19177"/>
                    <a:pt x="14477" y="15593"/>
                    <a:pt x="15003" y="12385"/>
                  </a:cubicBezTo>
                  <a:cubicBezTo>
                    <a:pt x="15028" y="12310"/>
                    <a:pt x="14978" y="12210"/>
                    <a:pt x="14903" y="12185"/>
                  </a:cubicBezTo>
                  <a:cubicBezTo>
                    <a:pt x="13023" y="11709"/>
                    <a:pt x="11168" y="11232"/>
                    <a:pt x="9339" y="10581"/>
                  </a:cubicBezTo>
                  <a:cubicBezTo>
                    <a:pt x="7710" y="10004"/>
                    <a:pt x="5980" y="9303"/>
                    <a:pt x="4727" y="8075"/>
                  </a:cubicBezTo>
                  <a:cubicBezTo>
                    <a:pt x="2672" y="6070"/>
                    <a:pt x="842" y="2962"/>
                    <a:pt x="341" y="130"/>
                  </a:cubicBezTo>
                  <a:cubicBezTo>
                    <a:pt x="331" y="39"/>
                    <a:pt x="272" y="1"/>
                    <a:pt x="20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34"/>
            <p:cNvSpPr/>
            <p:nvPr/>
          </p:nvSpPr>
          <p:spPr>
            <a:xfrm>
              <a:off x="5034925" y="1750650"/>
              <a:ext cx="21775" cy="136075"/>
            </a:xfrm>
            <a:custGeom>
              <a:avLst/>
              <a:gdLst/>
              <a:ahLst/>
              <a:cxnLst/>
              <a:rect l="l" t="t" r="r" b="b"/>
              <a:pathLst>
                <a:path w="871" h="5443" extrusionOk="0">
                  <a:moveTo>
                    <a:pt x="157" y="1"/>
                  </a:moveTo>
                  <a:cubicBezTo>
                    <a:pt x="76" y="1"/>
                    <a:pt x="1" y="51"/>
                    <a:pt x="13" y="151"/>
                  </a:cubicBezTo>
                  <a:cubicBezTo>
                    <a:pt x="189" y="1855"/>
                    <a:pt x="164" y="3635"/>
                    <a:pt x="515" y="5314"/>
                  </a:cubicBezTo>
                  <a:cubicBezTo>
                    <a:pt x="535" y="5405"/>
                    <a:pt x="599" y="5443"/>
                    <a:pt x="666" y="5443"/>
                  </a:cubicBezTo>
                  <a:cubicBezTo>
                    <a:pt x="766" y="5443"/>
                    <a:pt x="870" y="5359"/>
                    <a:pt x="840" y="5239"/>
                  </a:cubicBezTo>
                  <a:cubicBezTo>
                    <a:pt x="489" y="3585"/>
                    <a:pt x="540" y="1830"/>
                    <a:pt x="339" y="151"/>
                  </a:cubicBezTo>
                  <a:cubicBezTo>
                    <a:pt x="327" y="51"/>
                    <a:pt x="239" y="1"/>
                    <a:pt x="15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34"/>
            <p:cNvSpPr/>
            <p:nvPr/>
          </p:nvSpPr>
          <p:spPr>
            <a:xfrm>
              <a:off x="5009800" y="1645300"/>
              <a:ext cx="23100" cy="231725"/>
            </a:xfrm>
            <a:custGeom>
              <a:avLst/>
              <a:gdLst/>
              <a:ahLst/>
              <a:cxnLst/>
              <a:rect l="l" t="t" r="r" b="b"/>
              <a:pathLst>
                <a:path w="924" h="9269" extrusionOk="0">
                  <a:moveTo>
                    <a:pt x="208" y="1"/>
                  </a:moveTo>
                  <a:cubicBezTo>
                    <a:pt x="111" y="1"/>
                    <a:pt x="1" y="85"/>
                    <a:pt x="16" y="205"/>
                  </a:cubicBezTo>
                  <a:cubicBezTo>
                    <a:pt x="567" y="3137"/>
                    <a:pt x="141" y="6195"/>
                    <a:pt x="592" y="9152"/>
                  </a:cubicBezTo>
                  <a:cubicBezTo>
                    <a:pt x="602" y="9232"/>
                    <a:pt x="660" y="9268"/>
                    <a:pt x="723" y="9268"/>
                  </a:cubicBezTo>
                  <a:cubicBezTo>
                    <a:pt x="818" y="9268"/>
                    <a:pt x="923" y="9187"/>
                    <a:pt x="893" y="9052"/>
                  </a:cubicBezTo>
                  <a:cubicBezTo>
                    <a:pt x="467" y="6119"/>
                    <a:pt x="893" y="3062"/>
                    <a:pt x="342" y="129"/>
                  </a:cubicBezTo>
                  <a:cubicBezTo>
                    <a:pt x="332" y="39"/>
                    <a:pt x="273" y="1"/>
                    <a:pt x="208"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34"/>
            <p:cNvSpPr/>
            <p:nvPr/>
          </p:nvSpPr>
          <p:spPr>
            <a:xfrm>
              <a:off x="4987950" y="1639275"/>
              <a:ext cx="25150" cy="223950"/>
            </a:xfrm>
            <a:custGeom>
              <a:avLst/>
              <a:gdLst/>
              <a:ahLst/>
              <a:cxnLst/>
              <a:rect l="l" t="t" r="r" b="b"/>
              <a:pathLst>
                <a:path w="1006" h="8958" extrusionOk="0">
                  <a:moveTo>
                    <a:pt x="166" y="1"/>
                  </a:moveTo>
                  <a:cubicBezTo>
                    <a:pt x="82" y="1"/>
                    <a:pt x="0" y="57"/>
                    <a:pt x="13" y="170"/>
                  </a:cubicBezTo>
                  <a:cubicBezTo>
                    <a:pt x="63" y="1523"/>
                    <a:pt x="63" y="2902"/>
                    <a:pt x="88" y="4280"/>
                  </a:cubicBezTo>
                  <a:cubicBezTo>
                    <a:pt x="138" y="5859"/>
                    <a:pt x="363" y="7263"/>
                    <a:pt x="664" y="8842"/>
                  </a:cubicBezTo>
                  <a:cubicBezTo>
                    <a:pt x="674" y="8922"/>
                    <a:pt x="732" y="8958"/>
                    <a:pt x="797" y="8958"/>
                  </a:cubicBezTo>
                  <a:cubicBezTo>
                    <a:pt x="894" y="8958"/>
                    <a:pt x="1005" y="8877"/>
                    <a:pt x="990" y="8741"/>
                  </a:cubicBezTo>
                  <a:cubicBezTo>
                    <a:pt x="689" y="7137"/>
                    <a:pt x="464" y="5684"/>
                    <a:pt x="414" y="4030"/>
                  </a:cubicBezTo>
                  <a:cubicBezTo>
                    <a:pt x="389" y="2751"/>
                    <a:pt x="389" y="1448"/>
                    <a:pt x="338" y="170"/>
                  </a:cubicBezTo>
                  <a:cubicBezTo>
                    <a:pt x="338" y="57"/>
                    <a:pt x="251" y="1"/>
                    <a:pt x="166"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34"/>
            <p:cNvSpPr/>
            <p:nvPr/>
          </p:nvSpPr>
          <p:spPr>
            <a:xfrm>
              <a:off x="4954100" y="1629875"/>
              <a:ext cx="24525" cy="213925"/>
            </a:xfrm>
            <a:custGeom>
              <a:avLst/>
              <a:gdLst/>
              <a:ahLst/>
              <a:cxnLst/>
              <a:rect l="l" t="t" r="r" b="b"/>
              <a:pathLst>
                <a:path w="981" h="8557" extrusionOk="0">
                  <a:moveTo>
                    <a:pt x="157" y="1"/>
                  </a:moveTo>
                  <a:cubicBezTo>
                    <a:pt x="76" y="1"/>
                    <a:pt x="1" y="57"/>
                    <a:pt x="13" y="170"/>
                  </a:cubicBezTo>
                  <a:cubicBezTo>
                    <a:pt x="289" y="2902"/>
                    <a:pt x="88" y="5734"/>
                    <a:pt x="640" y="8441"/>
                  </a:cubicBezTo>
                  <a:cubicBezTo>
                    <a:pt x="660" y="8521"/>
                    <a:pt x="720" y="8557"/>
                    <a:pt x="783" y="8557"/>
                  </a:cubicBezTo>
                  <a:cubicBezTo>
                    <a:pt x="878" y="8557"/>
                    <a:pt x="981" y="8476"/>
                    <a:pt x="966" y="8340"/>
                  </a:cubicBezTo>
                  <a:cubicBezTo>
                    <a:pt x="439" y="5659"/>
                    <a:pt x="615" y="2877"/>
                    <a:pt x="339" y="170"/>
                  </a:cubicBezTo>
                  <a:cubicBezTo>
                    <a:pt x="326" y="57"/>
                    <a:pt x="239" y="1"/>
                    <a:pt x="15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34"/>
            <p:cNvSpPr/>
            <p:nvPr/>
          </p:nvSpPr>
          <p:spPr>
            <a:xfrm>
              <a:off x="4922150" y="1620950"/>
              <a:ext cx="29650" cy="198100"/>
            </a:xfrm>
            <a:custGeom>
              <a:avLst/>
              <a:gdLst/>
              <a:ahLst/>
              <a:cxnLst/>
              <a:rect l="l" t="t" r="r" b="b"/>
              <a:pathLst>
                <a:path w="1186" h="7924" extrusionOk="0">
                  <a:moveTo>
                    <a:pt x="167" y="1"/>
                  </a:moveTo>
                  <a:cubicBezTo>
                    <a:pt x="82" y="1"/>
                    <a:pt x="0" y="51"/>
                    <a:pt x="13" y="151"/>
                  </a:cubicBezTo>
                  <a:cubicBezTo>
                    <a:pt x="38" y="2682"/>
                    <a:pt x="213" y="5339"/>
                    <a:pt x="840" y="7795"/>
                  </a:cubicBezTo>
                  <a:cubicBezTo>
                    <a:pt x="860" y="7886"/>
                    <a:pt x="925" y="7924"/>
                    <a:pt x="990" y="7924"/>
                  </a:cubicBezTo>
                  <a:cubicBezTo>
                    <a:pt x="1087" y="7924"/>
                    <a:pt x="1186" y="7840"/>
                    <a:pt x="1141" y="7720"/>
                  </a:cubicBezTo>
                  <a:cubicBezTo>
                    <a:pt x="564" y="5264"/>
                    <a:pt x="389" y="2657"/>
                    <a:pt x="339" y="151"/>
                  </a:cubicBezTo>
                  <a:cubicBezTo>
                    <a:pt x="339" y="51"/>
                    <a:pt x="251" y="1"/>
                    <a:pt x="16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34"/>
            <p:cNvSpPr/>
            <p:nvPr/>
          </p:nvSpPr>
          <p:spPr>
            <a:xfrm>
              <a:off x="4890500" y="1610700"/>
              <a:ext cx="30475" cy="183300"/>
            </a:xfrm>
            <a:custGeom>
              <a:avLst/>
              <a:gdLst/>
              <a:ahLst/>
              <a:cxnLst/>
              <a:rect l="l" t="t" r="r" b="b"/>
              <a:pathLst>
                <a:path w="1219" h="7332" extrusionOk="0">
                  <a:moveTo>
                    <a:pt x="415" y="0"/>
                  </a:moveTo>
                  <a:cubicBezTo>
                    <a:pt x="332" y="0"/>
                    <a:pt x="239" y="57"/>
                    <a:pt x="226" y="160"/>
                  </a:cubicBezTo>
                  <a:cubicBezTo>
                    <a:pt x="1" y="2441"/>
                    <a:pt x="502" y="4947"/>
                    <a:pt x="878" y="7203"/>
                  </a:cubicBezTo>
                  <a:cubicBezTo>
                    <a:pt x="888" y="7293"/>
                    <a:pt x="947" y="7331"/>
                    <a:pt x="1012" y="7331"/>
                  </a:cubicBezTo>
                  <a:cubicBezTo>
                    <a:pt x="1108" y="7331"/>
                    <a:pt x="1219" y="7247"/>
                    <a:pt x="1204" y="7127"/>
                  </a:cubicBezTo>
                  <a:cubicBezTo>
                    <a:pt x="828" y="4897"/>
                    <a:pt x="327" y="2416"/>
                    <a:pt x="552" y="160"/>
                  </a:cubicBezTo>
                  <a:cubicBezTo>
                    <a:pt x="564" y="50"/>
                    <a:pt x="494" y="0"/>
                    <a:pt x="415"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34"/>
            <p:cNvSpPr/>
            <p:nvPr/>
          </p:nvSpPr>
          <p:spPr>
            <a:xfrm>
              <a:off x="4857300" y="1599175"/>
              <a:ext cx="30575" cy="159475"/>
            </a:xfrm>
            <a:custGeom>
              <a:avLst/>
              <a:gdLst/>
              <a:ahLst/>
              <a:cxnLst/>
              <a:rect l="l" t="t" r="r" b="b"/>
              <a:pathLst>
                <a:path w="1223" h="6379" extrusionOk="0">
                  <a:moveTo>
                    <a:pt x="188" y="1"/>
                  </a:moveTo>
                  <a:cubicBezTo>
                    <a:pt x="107" y="1"/>
                    <a:pt x="26" y="57"/>
                    <a:pt x="26" y="170"/>
                  </a:cubicBezTo>
                  <a:cubicBezTo>
                    <a:pt x="0" y="2175"/>
                    <a:pt x="226" y="4330"/>
                    <a:pt x="853" y="6260"/>
                  </a:cubicBezTo>
                  <a:cubicBezTo>
                    <a:pt x="883" y="6342"/>
                    <a:pt x="956" y="6378"/>
                    <a:pt x="1026" y="6378"/>
                  </a:cubicBezTo>
                  <a:cubicBezTo>
                    <a:pt x="1127" y="6378"/>
                    <a:pt x="1223" y="6303"/>
                    <a:pt x="1178" y="6185"/>
                  </a:cubicBezTo>
                  <a:cubicBezTo>
                    <a:pt x="552" y="4280"/>
                    <a:pt x="351" y="2150"/>
                    <a:pt x="351" y="170"/>
                  </a:cubicBezTo>
                  <a:cubicBezTo>
                    <a:pt x="351" y="57"/>
                    <a:pt x="270" y="1"/>
                    <a:pt x="188"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34"/>
            <p:cNvSpPr/>
            <p:nvPr/>
          </p:nvSpPr>
          <p:spPr>
            <a:xfrm>
              <a:off x="4830350" y="1581475"/>
              <a:ext cx="20825" cy="135150"/>
            </a:xfrm>
            <a:custGeom>
              <a:avLst/>
              <a:gdLst/>
              <a:ahLst/>
              <a:cxnLst/>
              <a:rect l="l" t="t" r="r" b="b"/>
              <a:pathLst>
                <a:path w="833" h="5406" extrusionOk="0">
                  <a:moveTo>
                    <a:pt x="167" y="1"/>
                  </a:moveTo>
                  <a:cubicBezTo>
                    <a:pt x="82" y="1"/>
                    <a:pt x="1" y="51"/>
                    <a:pt x="1" y="151"/>
                  </a:cubicBezTo>
                  <a:cubicBezTo>
                    <a:pt x="101" y="1880"/>
                    <a:pt x="126" y="3610"/>
                    <a:pt x="477" y="5289"/>
                  </a:cubicBezTo>
                  <a:cubicBezTo>
                    <a:pt x="497" y="5369"/>
                    <a:pt x="561" y="5405"/>
                    <a:pt x="628" y="5405"/>
                  </a:cubicBezTo>
                  <a:cubicBezTo>
                    <a:pt x="728" y="5405"/>
                    <a:pt x="833" y="5324"/>
                    <a:pt x="803" y="5189"/>
                  </a:cubicBezTo>
                  <a:cubicBezTo>
                    <a:pt x="452" y="3534"/>
                    <a:pt x="427" y="1830"/>
                    <a:pt x="352" y="151"/>
                  </a:cubicBezTo>
                  <a:cubicBezTo>
                    <a:pt x="339" y="51"/>
                    <a:pt x="251" y="1"/>
                    <a:pt x="16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34"/>
            <p:cNvSpPr/>
            <p:nvPr/>
          </p:nvSpPr>
          <p:spPr>
            <a:xfrm>
              <a:off x="4807175" y="1572700"/>
              <a:ext cx="16000" cy="102875"/>
            </a:xfrm>
            <a:custGeom>
              <a:avLst/>
              <a:gdLst/>
              <a:ahLst/>
              <a:cxnLst/>
              <a:rect l="l" t="t" r="r" b="b"/>
              <a:pathLst>
                <a:path w="640" h="4115" extrusionOk="0">
                  <a:moveTo>
                    <a:pt x="474" y="1"/>
                  </a:moveTo>
                  <a:cubicBezTo>
                    <a:pt x="389" y="1"/>
                    <a:pt x="301" y="51"/>
                    <a:pt x="301" y="151"/>
                  </a:cubicBezTo>
                  <a:cubicBezTo>
                    <a:pt x="276" y="1429"/>
                    <a:pt x="0" y="2733"/>
                    <a:pt x="251" y="3986"/>
                  </a:cubicBezTo>
                  <a:cubicBezTo>
                    <a:pt x="261" y="4076"/>
                    <a:pt x="320" y="4114"/>
                    <a:pt x="383" y="4114"/>
                  </a:cubicBezTo>
                  <a:cubicBezTo>
                    <a:pt x="477" y="4114"/>
                    <a:pt x="582" y="4030"/>
                    <a:pt x="552" y="3911"/>
                  </a:cubicBezTo>
                  <a:cubicBezTo>
                    <a:pt x="326" y="2682"/>
                    <a:pt x="627" y="1379"/>
                    <a:pt x="627" y="151"/>
                  </a:cubicBezTo>
                  <a:cubicBezTo>
                    <a:pt x="640" y="51"/>
                    <a:pt x="558" y="1"/>
                    <a:pt x="474"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34"/>
            <p:cNvSpPr/>
            <p:nvPr/>
          </p:nvSpPr>
          <p:spPr>
            <a:xfrm>
              <a:off x="4786500" y="1557825"/>
              <a:ext cx="17575" cy="88925"/>
            </a:xfrm>
            <a:custGeom>
              <a:avLst/>
              <a:gdLst/>
              <a:ahLst/>
              <a:cxnLst/>
              <a:rect l="l" t="t" r="r" b="b"/>
              <a:pathLst>
                <a:path w="703" h="3557" extrusionOk="0">
                  <a:moveTo>
                    <a:pt x="536" y="1"/>
                  </a:moveTo>
                  <a:cubicBezTo>
                    <a:pt x="451" y="1"/>
                    <a:pt x="364" y="57"/>
                    <a:pt x="351" y="170"/>
                  </a:cubicBezTo>
                  <a:cubicBezTo>
                    <a:pt x="276" y="1247"/>
                    <a:pt x="0" y="2375"/>
                    <a:pt x="151" y="3428"/>
                  </a:cubicBezTo>
                  <a:cubicBezTo>
                    <a:pt x="171" y="3519"/>
                    <a:pt x="236" y="3557"/>
                    <a:pt x="303" y="3557"/>
                  </a:cubicBezTo>
                  <a:cubicBezTo>
                    <a:pt x="402" y="3557"/>
                    <a:pt x="507" y="3473"/>
                    <a:pt x="477" y="3353"/>
                  </a:cubicBezTo>
                  <a:cubicBezTo>
                    <a:pt x="326" y="2325"/>
                    <a:pt x="627" y="1197"/>
                    <a:pt x="702" y="170"/>
                  </a:cubicBezTo>
                  <a:cubicBezTo>
                    <a:pt x="702" y="57"/>
                    <a:pt x="621" y="1"/>
                    <a:pt x="536"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34"/>
            <p:cNvSpPr/>
            <p:nvPr/>
          </p:nvSpPr>
          <p:spPr>
            <a:xfrm>
              <a:off x="4770200" y="1544500"/>
              <a:ext cx="17900" cy="76875"/>
            </a:xfrm>
            <a:custGeom>
              <a:avLst/>
              <a:gdLst/>
              <a:ahLst/>
              <a:cxnLst/>
              <a:rect l="l" t="t" r="r" b="b"/>
              <a:pathLst>
                <a:path w="716" h="3075" extrusionOk="0">
                  <a:moveTo>
                    <a:pt x="558" y="1"/>
                  </a:moveTo>
                  <a:cubicBezTo>
                    <a:pt x="477" y="1"/>
                    <a:pt x="389" y="51"/>
                    <a:pt x="377" y="151"/>
                  </a:cubicBezTo>
                  <a:cubicBezTo>
                    <a:pt x="301" y="1079"/>
                    <a:pt x="1" y="2031"/>
                    <a:pt x="151" y="2958"/>
                  </a:cubicBezTo>
                  <a:cubicBezTo>
                    <a:pt x="161" y="3039"/>
                    <a:pt x="219" y="3075"/>
                    <a:pt x="284" y="3075"/>
                  </a:cubicBezTo>
                  <a:cubicBezTo>
                    <a:pt x="381" y="3075"/>
                    <a:pt x="492" y="2993"/>
                    <a:pt x="477" y="2858"/>
                  </a:cubicBezTo>
                  <a:cubicBezTo>
                    <a:pt x="327" y="1981"/>
                    <a:pt x="652" y="1028"/>
                    <a:pt x="702" y="151"/>
                  </a:cubicBezTo>
                  <a:cubicBezTo>
                    <a:pt x="715" y="51"/>
                    <a:pt x="640" y="1"/>
                    <a:pt x="558"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34"/>
            <p:cNvSpPr/>
            <p:nvPr/>
          </p:nvSpPr>
          <p:spPr>
            <a:xfrm>
              <a:off x="4757050" y="1528375"/>
              <a:ext cx="15375" cy="66275"/>
            </a:xfrm>
            <a:custGeom>
              <a:avLst/>
              <a:gdLst/>
              <a:ahLst/>
              <a:cxnLst/>
              <a:rect l="l" t="t" r="r" b="b"/>
              <a:pathLst>
                <a:path w="615" h="2651" extrusionOk="0">
                  <a:moveTo>
                    <a:pt x="458" y="1"/>
                  </a:moveTo>
                  <a:cubicBezTo>
                    <a:pt x="376" y="1"/>
                    <a:pt x="289" y="57"/>
                    <a:pt x="276" y="170"/>
                  </a:cubicBezTo>
                  <a:cubicBezTo>
                    <a:pt x="201" y="947"/>
                    <a:pt x="0" y="1724"/>
                    <a:pt x="25" y="2501"/>
                  </a:cubicBezTo>
                  <a:cubicBezTo>
                    <a:pt x="38" y="2601"/>
                    <a:pt x="126" y="2651"/>
                    <a:pt x="210" y="2651"/>
                  </a:cubicBezTo>
                  <a:cubicBezTo>
                    <a:pt x="295" y="2651"/>
                    <a:pt x="376" y="2601"/>
                    <a:pt x="376" y="2501"/>
                  </a:cubicBezTo>
                  <a:cubicBezTo>
                    <a:pt x="351" y="1724"/>
                    <a:pt x="552" y="947"/>
                    <a:pt x="602" y="170"/>
                  </a:cubicBezTo>
                  <a:cubicBezTo>
                    <a:pt x="614" y="57"/>
                    <a:pt x="539" y="1"/>
                    <a:pt x="458"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34"/>
            <p:cNvSpPr/>
            <p:nvPr/>
          </p:nvSpPr>
          <p:spPr>
            <a:xfrm>
              <a:off x="4741375" y="1507700"/>
              <a:ext cx="17275" cy="61975"/>
            </a:xfrm>
            <a:custGeom>
              <a:avLst/>
              <a:gdLst/>
              <a:ahLst/>
              <a:cxnLst/>
              <a:rect l="l" t="t" r="r" b="b"/>
              <a:pathLst>
                <a:path w="691" h="2479" extrusionOk="0">
                  <a:moveTo>
                    <a:pt x="521" y="0"/>
                  </a:moveTo>
                  <a:cubicBezTo>
                    <a:pt x="433" y="0"/>
                    <a:pt x="339" y="57"/>
                    <a:pt x="327" y="170"/>
                  </a:cubicBezTo>
                  <a:cubicBezTo>
                    <a:pt x="277" y="871"/>
                    <a:pt x="1" y="1648"/>
                    <a:pt x="151" y="2350"/>
                  </a:cubicBezTo>
                  <a:cubicBezTo>
                    <a:pt x="171" y="2441"/>
                    <a:pt x="236" y="2479"/>
                    <a:pt x="303" y="2479"/>
                  </a:cubicBezTo>
                  <a:cubicBezTo>
                    <a:pt x="403" y="2479"/>
                    <a:pt x="507" y="2395"/>
                    <a:pt x="477" y="2275"/>
                  </a:cubicBezTo>
                  <a:cubicBezTo>
                    <a:pt x="327" y="1598"/>
                    <a:pt x="602" y="846"/>
                    <a:pt x="678" y="170"/>
                  </a:cubicBezTo>
                  <a:cubicBezTo>
                    <a:pt x="690" y="57"/>
                    <a:pt x="609" y="0"/>
                    <a:pt x="521"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34"/>
            <p:cNvSpPr/>
            <p:nvPr/>
          </p:nvSpPr>
          <p:spPr>
            <a:xfrm>
              <a:off x="4727900" y="1483275"/>
              <a:ext cx="15075" cy="53125"/>
            </a:xfrm>
            <a:custGeom>
              <a:avLst/>
              <a:gdLst/>
              <a:ahLst/>
              <a:cxnLst/>
              <a:rect l="l" t="t" r="r" b="b"/>
              <a:pathLst>
                <a:path w="603" h="2125" extrusionOk="0">
                  <a:moveTo>
                    <a:pt x="433" y="0"/>
                  </a:moveTo>
                  <a:cubicBezTo>
                    <a:pt x="346" y="0"/>
                    <a:pt x="252" y="56"/>
                    <a:pt x="239" y="169"/>
                  </a:cubicBezTo>
                  <a:cubicBezTo>
                    <a:pt x="189" y="771"/>
                    <a:pt x="64" y="1372"/>
                    <a:pt x="14" y="1974"/>
                  </a:cubicBezTo>
                  <a:cubicBezTo>
                    <a:pt x="1" y="2074"/>
                    <a:pt x="76" y="2124"/>
                    <a:pt x="158" y="2124"/>
                  </a:cubicBezTo>
                  <a:cubicBezTo>
                    <a:pt x="239" y="2124"/>
                    <a:pt x="327" y="2074"/>
                    <a:pt x="339" y="1974"/>
                  </a:cubicBezTo>
                  <a:cubicBezTo>
                    <a:pt x="389" y="1372"/>
                    <a:pt x="515" y="771"/>
                    <a:pt x="590" y="169"/>
                  </a:cubicBezTo>
                  <a:cubicBezTo>
                    <a:pt x="603" y="56"/>
                    <a:pt x="521" y="0"/>
                    <a:pt x="433"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34"/>
            <p:cNvSpPr/>
            <p:nvPr/>
          </p:nvSpPr>
          <p:spPr>
            <a:xfrm>
              <a:off x="5082875" y="681100"/>
              <a:ext cx="152275" cy="480600"/>
            </a:xfrm>
            <a:custGeom>
              <a:avLst/>
              <a:gdLst/>
              <a:ahLst/>
              <a:cxnLst/>
              <a:rect l="l" t="t" r="r" b="b"/>
              <a:pathLst>
                <a:path w="6091" h="19224" extrusionOk="0">
                  <a:moveTo>
                    <a:pt x="1579" y="0"/>
                  </a:moveTo>
                  <a:cubicBezTo>
                    <a:pt x="1429" y="351"/>
                    <a:pt x="1228" y="677"/>
                    <a:pt x="1078" y="1028"/>
                  </a:cubicBezTo>
                  <a:cubicBezTo>
                    <a:pt x="727" y="802"/>
                    <a:pt x="326" y="477"/>
                    <a:pt x="0" y="201"/>
                  </a:cubicBezTo>
                  <a:lnTo>
                    <a:pt x="0" y="201"/>
                  </a:lnTo>
                  <a:cubicBezTo>
                    <a:pt x="401" y="5589"/>
                    <a:pt x="501" y="13108"/>
                    <a:pt x="501" y="18497"/>
                  </a:cubicBezTo>
                  <a:cubicBezTo>
                    <a:pt x="852" y="18747"/>
                    <a:pt x="1729" y="19073"/>
                    <a:pt x="1729" y="19073"/>
                  </a:cubicBezTo>
                  <a:cubicBezTo>
                    <a:pt x="1729" y="19073"/>
                    <a:pt x="2506" y="18447"/>
                    <a:pt x="2807" y="18146"/>
                  </a:cubicBezTo>
                  <a:cubicBezTo>
                    <a:pt x="2983" y="18472"/>
                    <a:pt x="3659" y="19198"/>
                    <a:pt x="3659" y="19198"/>
                  </a:cubicBezTo>
                  <a:cubicBezTo>
                    <a:pt x="3659" y="19198"/>
                    <a:pt x="4386" y="18472"/>
                    <a:pt x="4561" y="18171"/>
                  </a:cubicBezTo>
                  <a:cubicBezTo>
                    <a:pt x="4687" y="18522"/>
                    <a:pt x="4862" y="18873"/>
                    <a:pt x="4988" y="19224"/>
                  </a:cubicBezTo>
                  <a:cubicBezTo>
                    <a:pt x="5364" y="19048"/>
                    <a:pt x="5739" y="18747"/>
                    <a:pt x="6090" y="18497"/>
                  </a:cubicBezTo>
                  <a:cubicBezTo>
                    <a:pt x="6065" y="13108"/>
                    <a:pt x="5940" y="5614"/>
                    <a:pt x="5539" y="226"/>
                  </a:cubicBezTo>
                  <a:cubicBezTo>
                    <a:pt x="5188" y="452"/>
                    <a:pt x="4336" y="1103"/>
                    <a:pt x="4336" y="1103"/>
                  </a:cubicBezTo>
                  <a:cubicBezTo>
                    <a:pt x="4336" y="1103"/>
                    <a:pt x="3584" y="426"/>
                    <a:pt x="3333" y="101"/>
                  </a:cubicBezTo>
                  <a:cubicBezTo>
                    <a:pt x="3133" y="426"/>
                    <a:pt x="2406" y="1103"/>
                    <a:pt x="2406" y="1103"/>
                  </a:cubicBezTo>
                  <a:cubicBezTo>
                    <a:pt x="2406" y="1103"/>
                    <a:pt x="1729" y="326"/>
                    <a:pt x="1579" y="0"/>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34"/>
            <p:cNvSpPr/>
            <p:nvPr/>
          </p:nvSpPr>
          <p:spPr>
            <a:xfrm>
              <a:off x="5078475" y="677100"/>
              <a:ext cx="164825" cy="488850"/>
            </a:xfrm>
            <a:custGeom>
              <a:avLst/>
              <a:gdLst/>
              <a:ahLst/>
              <a:cxnLst/>
              <a:rect l="l" t="t" r="r" b="b"/>
              <a:pathLst>
                <a:path w="6593" h="19554" extrusionOk="0">
                  <a:moveTo>
                    <a:pt x="2499" y="1097"/>
                  </a:moveTo>
                  <a:cubicBezTo>
                    <a:pt x="2493" y="1102"/>
                    <a:pt x="2488" y="1107"/>
                    <a:pt x="2482" y="1113"/>
                  </a:cubicBezTo>
                  <a:cubicBezTo>
                    <a:pt x="2488" y="1107"/>
                    <a:pt x="2494" y="1102"/>
                    <a:pt x="2499" y="1097"/>
                  </a:cubicBezTo>
                  <a:close/>
                  <a:moveTo>
                    <a:pt x="1772" y="512"/>
                  </a:moveTo>
                  <a:cubicBezTo>
                    <a:pt x="1984" y="812"/>
                    <a:pt x="2221" y="1088"/>
                    <a:pt x="2457" y="1363"/>
                  </a:cubicBezTo>
                  <a:cubicBezTo>
                    <a:pt x="2494" y="1401"/>
                    <a:pt x="2538" y="1420"/>
                    <a:pt x="2582" y="1420"/>
                  </a:cubicBezTo>
                  <a:cubicBezTo>
                    <a:pt x="2626" y="1420"/>
                    <a:pt x="2670" y="1401"/>
                    <a:pt x="2707" y="1363"/>
                  </a:cubicBezTo>
                  <a:cubicBezTo>
                    <a:pt x="2982" y="1110"/>
                    <a:pt x="3274" y="839"/>
                    <a:pt x="3524" y="535"/>
                  </a:cubicBezTo>
                  <a:lnTo>
                    <a:pt x="3524" y="535"/>
                  </a:lnTo>
                  <a:cubicBezTo>
                    <a:pt x="3804" y="830"/>
                    <a:pt x="4086" y="1106"/>
                    <a:pt x="4387" y="1363"/>
                  </a:cubicBezTo>
                  <a:cubicBezTo>
                    <a:pt x="4418" y="1394"/>
                    <a:pt x="4458" y="1416"/>
                    <a:pt x="4502" y="1416"/>
                  </a:cubicBezTo>
                  <a:cubicBezTo>
                    <a:pt x="4530" y="1416"/>
                    <a:pt x="4558" y="1408"/>
                    <a:pt x="4587" y="1388"/>
                  </a:cubicBezTo>
                  <a:cubicBezTo>
                    <a:pt x="4912" y="1145"/>
                    <a:pt x="5237" y="901"/>
                    <a:pt x="5563" y="684"/>
                  </a:cubicBezTo>
                  <a:lnTo>
                    <a:pt x="5563" y="684"/>
                  </a:lnTo>
                  <a:cubicBezTo>
                    <a:pt x="5796" y="3744"/>
                    <a:pt x="5893" y="6826"/>
                    <a:pt x="5966" y="9885"/>
                  </a:cubicBezTo>
                  <a:cubicBezTo>
                    <a:pt x="6016" y="11514"/>
                    <a:pt x="6041" y="13168"/>
                    <a:pt x="6066" y="14797"/>
                  </a:cubicBezTo>
                  <a:cubicBezTo>
                    <a:pt x="6066" y="15574"/>
                    <a:pt x="6066" y="16326"/>
                    <a:pt x="6091" y="17103"/>
                  </a:cubicBezTo>
                  <a:cubicBezTo>
                    <a:pt x="6091" y="17529"/>
                    <a:pt x="6091" y="17930"/>
                    <a:pt x="6091" y="18356"/>
                  </a:cubicBezTo>
                  <a:cubicBezTo>
                    <a:pt x="6091" y="18715"/>
                    <a:pt x="5594" y="18984"/>
                    <a:pt x="5242" y="19150"/>
                  </a:cubicBezTo>
                  <a:lnTo>
                    <a:pt x="5242" y="19150"/>
                  </a:lnTo>
                  <a:cubicBezTo>
                    <a:pt x="5134" y="18878"/>
                    <a:pt x="5015" y="18592"/>
                    <a:pt x="4913" y="18306"/>
                  </a:cubicBezTo>
                  <a:cubicBezTo>
                    <a:pt x="4870" y="18220"/>
                    <a:pt x="4803" y="18175"/>
                    <a:pt x="4735" y="18175"/>
                  </a:cubicBezTo>
                  <a:cubicBezTo>
                    <a:pt x="4683" y="18175"/>
                    <a:pt x="4630" y="18202"/>
                    <a:pt x="4587" y="18256"/>
                  </a:cubicBezTo>
                  <a:cubicBezTo>
                    <a:pt x="4386" y="18569"/>
                    <a:pt x="4105" y="18842"/>
                    <a:pt x="3833" y="19110"/>
                  </a:cubicBezTo>
                  <a:lnTo>
                    <a:pt x="3833" y="19110"/>
                  </a:lnTo>
                  <a:cubicBezTo>
                    <a:pt x="3810" y="19087"/>
                    <a:pt x="3777" y="19054"/>
                    <a:pt x="3735" y="19008"/>
                  </a:cubicBezTo>
                  <a:cubicBezTo>
                    <a:pt x="3509" y="18757"/>
                    <a:pt x="3309" y="18506"/>
                    <a:pt x="3108" y="18231"/>
                  </a:cubicBezTo>
                  <a:cubicBezTo>
                    <a:pt x="3078" y="18170"/>
                    <a:pt x="3020" y="18137"/>
                    <a:pt x="2962" y="18137"/>
                  </a:cubicBezTo>
                  <a:cubicBezTo>
                    <a:pt x="2925" y="18137"/>
                    <a:pt x="2887" y="18151"/>
                    <a:pt x="2858" y="18181"/>
                  </a:cubicBezTo>
                  <a:cubicBezTo>
                    <a:pt x="2657" y="18381"/>
                    <a:pt x="2432" y="18582"/>
                    <a:pt x="2231" y="18757"/>
                  </a:cubicBezTo>
                  <a:cubicBezTo>
                    <a:pt x="2131" y="18832"/>
                    <a:pt x="2031" y="18932"/>
                    <a:pt x="1930" y="19008"/>
                  </a:cubicBezTo>
                  <a:cubicBezTo>
                    <a:pt x="1917" y="19015"/>
                    <a:pt x="1906" y="19023"/>
                    <a:pt x="1895" y="19030"/>
                  </a:cubicBezTo>
                  <a:lnTo>
                    <a:pt x="1895" y="19030"/>
                  </a:lnTo>
                  <a:cubicBezTo>
                    <a:pt x="1573" y="18929"/>
                    <a:pt x="1251" y="18780"/>
                    <a:pt x="953" y="18632"/>
                  </a:cubicBezTo>
                  <a:cubicBezTo>
                    <a:pt x="727" y="18531"/>
                    <a:pt x="853" y="17654"/>
                    <a:pt x="853" y="17454"/>
                  </a:cubicBezTo>
                  <a:cubicBezTo>
                    <a:pt x="828" y="15574"/>
                    <a:pt x="828" y="13694"/>
                    <a:pt x="778" y="11790"/>
                  </a:cubicBezTo>
                  <a:cubicBezTo>
                    <a:pt x="729" y="8105"/>
                    <a:pt x="634" y="4421"/>
                    <a:pt x="378" y="736"/>
                  </a:cubicBezTo>
                  <a:lnTo>
                    <a:pt x="378" y="736"/>
                  </a:lnTo>
                  <a:cubicBezTo>
                    <a:pt x="638" y="947"/>
                    <a:pt x="896" y="1136"/>
                    <a:pt x="1179" y="1313"/>
                  </a:cubicBezTo>
                  <a:cubicBezTo>
                    <a:pt x="1205" y="1331"/>
                    <a:pt x="1235" y="1339"/>
                    <a:pt x="1265" y="1339"/>
                  </a:cubicBezTo>
                  <a:cubicBezTo>
                    <a:pt x="1319" y="1339"/>
                    <a:pt x="1372" y="1312"/>
                    <a:pt x="1404" y="1263"/>
                  </a:cubicBezTo>
                  <a:cubicBezTo>
                    <a:pt x="1516" y="1020"/>
                    <a:pt x="1643" y="763"/>
                    <a:pt x="1772" y="512"/>
                  </a:cubicBezTo>
                  <a:close/>
                  <a:moveTo>
                    <a:pt x="1736" y="0"/>
                  </a:moveTo>
                  <a:cubicBezTo>
                    <a:pt x="1680" y="0"/>
                    <a:pt x="1628" y="26"/>
                    <a:pt x="1605" y="85"/>
                  </a:cubicBezTo>
                  <a:cubicBezTo>
                    <a:pt x="1387" y="547"/>
                    <a:pt x="1254" y="753"/>
                    <a:pt x="1072" y="753"/>
                  </a:cubicBezTo>
                  <a:cubicBezTo>
                    <a:pt x="899" y="753"/>
                    <a:pt x="681" y="566"/>
                    <a:pt x="301" y="236"/>
                  </a:cubicBezTo>
                  <a:cubicBezTo>
                    <a:pt x="267" y="201"/>
                    <a:pt x="221" y="184"/>
                    <a:pt x="175" y="184"/>
                  </a:cubicBezTo>
                  <a:cubicBezTo>
                    <a:pt x="87" y="184"/>
                    <a:pt x="1" y="246"/>
                    <a:pt x="1" y="361"/>
                  </a:cubicBezTo>
                  <a:cubicBezTo>
                    <a:pt x="326" y="4722"/>
                    <a:pt x="427" y="9133"/>
                    <a:pt x="477" y="13519"/>
                  </a:cubicBezTo>
                  <a:cubicBezTo>
                    <a:pt x="502" y="14622"/>
                    <a:pt x="502" y="15724"/>
                    <a:pt x="502" y="16827"/>
                  </a:cubicBezTo>
                  <a:cubicBezTo>
                    <a:pt x="502" y="17153"/>
                    <a:pt x="301" y="18632"/>
                    <a:pt x="602" y="18807"/>
                  </a:cubicBezTo>
                  <a:cubicBezTo>
                    <a:pt x="831" y="18945"/>
                    <a:pt x="1500" y="19396"/>
                    <a:pt x="1862" y="19396"/>
                  </a:cubicBezTo>
                  <a:cubicBezTo>
                    <a:pt x="1896" y="19396"/>
                    <a:pt x="1928" y="19392"/>
                    <a:pt x="1956" y="19384"/>
                  </a:cubicBezTo>
                  <a:cubicBezTo>
                    <a:pt x="2297" y="19298"/>
                    <a:pt x="2674" y="18868"/>
                    <a:pt x="2949" y="18572"/>
                  </a:cubicBezTo>
                  <a:lnTo>
                    <a:pt x="2949" y="18572"/>
                  </a:lnTo>
                  <a:cubicBezTo>
                    <a:pt x="3180" y="18886"/>
                    <a:pt x="3454" y="19185"/>
                    <a:pt x="3710" y="19484"/>
                  </a:cubicBezTo>
                  <a:cubicBezTo>
                    <a:pt x="3748" y="19521"/>
                    <a:pt x="3791" y="19540"/>
                    <a:pt x="3835" y="19540"/>
                  </a:cubicBezTo>
                  <a:cubicBezTo>
                    <a:pt x="3879" y="19540"/>
                    <a:pt x="3923" y="19521"/>
                    <a:pt x="3961" y="19484"/>
                  </a:cubicBezTo>
                  <a:cubicBezTo>
                    <a:pt x="4214" y="19230"/>
                    <a:pt x="4468" y="18961"/>
                    <a:pt x="4698" y="18677"/>
                  </a:cubicBezTo>
                  <a:lnTo>
                    <a:pt x="4698" y="18677"/>
                  </a:lnTo>
                  <a:cubicBezTo>
                    <a:pt x="4795" y="18929"/>
                    <a:pt x="4898" y="19182"/>
                    <a:pt x="4988" y="19434"/>
                  </a:cubicBezTo>
                  <a:cubicBezTo>
                    <a:pt x="5025" y="19507"/>
                    <a:pt x="5088" y="19554"/>
                    <a:pt x="5159" y="19554"/>
                  </a:cubicBezTo>
                  <a:cubicBezTo>
                    <a:pt x="5185" y="19554"/>
                    <a:pt x="5212" y="19547"/>
                    <a:pt x="5239" y="19534"/>
                  </a:cubicBezTo>
                  <a:cubicBezTo>
                    <a:pt x="5514" y="19384"/>
                    <a:pt x="6316" y="19033"/>
                    <a:pt x="6417" y="18707"/>
                  </a:cubicBezTo>
                  <a:cubicBezTo>
                    <a:pt x="6592" y="18055"/>
                    <a:pt x="6417" y="17128"/>
                    <a:pt x="6417" y="16451"/>
                  </a:cubicBezTo>
                  <a:cubicBezTo>
                    <a:pt x="6392" y="14622"/>
                    <a:pt x="6367" y="12792"/>
                    <a:pt x="6342" y="10962"/>
                  </a:cubicBezTo>
                  <a:cubicBezTo>
                    <a:pt x="6266" y="7429"/>
                    <a:pt x="6141" y="3895"/>
                    <a:pt x="5890" y="386"/>
                  </a:cubicBezTo>
                  <a:cubicBezTo>
                    <a:pt x="5886" y="354"/>
                    <a:pt x="5875" y="327"/>
                    <a:pt x="5858" y="306"/>
                  </a:cubicBezTo>
                  <a:lnTo>
                    <a:pt x="5858" y="306"/>
                  </a:lnTo>
                  <a:cubicBezTo>
                    <a:pt x="5830" y="253"/>
                    <a:pt x="5777" y="214"/>
                    <a:pt x="5717" y="214"/>
                  </a:cubicBezTo>
                  <a:cubicBezTo>
                    <a:pt x="5692" y="214"/>
                    <a:pt x="5666" y="221"/>
                    <a:pt x="5640" y="236"/>
                  </a:cubicBezTo>
                  <a:cubicBezTo>
                    <a:pt x="5235" y="497"/>
                    <a:pt x="4876" y="759"/>
                    <a:pt x="4519" y="1042"/>
                  </a:cubicBezTo>
                  <a:lnTo>
                    <a:pt x="4519" y="1042"/>
                  </a:lnTo>
                  <a:cubicBezTo>
                    <a:pt x="4517" y="1041"/>
                    <a:pt x="4514" y="1039"/>
                    <a:pt x="4512" y="1038"/>
                  </a:cubicBezTo>
                  <a:cubicBezTo>
                    <a:pt x="4412" y="937"/>
                    <a:pt x="4311" y="837"/>
                    <a:pt x="4211" y="762"/>
                  </a:cubicBezTo>
                  <a:cubicBezTo>
                    <a:pt x="4011" y="561"/>
                    <a:pt x="3810" y="361"/>
                    <a:pt x="3635" y="135"/>
                  </a:cubicBezTo>
                  <a:cubicBezTo>
                    <a:pt x="3609" y="109"/>
                    <a:pt x="3576" y="98"/>
                    <a:pt x="3542" y="98"/>
                  </a:cubicBezTo>
                  <a:cubicBezTo>
                    <a:pt x="3478" y="98"/>
                    <a:pt x="3408" y="136"/>
                    <a:pt x="3359" y="185"/>
                  </a:cubicBezTo>
                  <a:cubicBezTo>
                    <a:pt x="3140" y="471"/>
                    <a:pt x="2882" y="737"/>
                    <a:pt x="2603" y="1000"/>
                  </a:cubicBezTo>
                  <a:lnTo>
                    <a:pt x="2603" y="1000"/>
                  </a:lnTo>
                  <a:cubicBezTo>
                    <a:pt x="2578" y="974"/>
                    <a:pt x="2539" y="931"/>
                    <a:pt x="2482" y="862"/>
                  </a:cubicBezTo>
                  <a:cubicBezTo>
                    <a:pt x="2256" y="612"/>
                    <a:pt x="2056" y="361"/>
                    <a:pt x="1905" y="85"/>
                  </a:cubicBezTo>
                  <a:cubicBezTo>
                    <a:pt x="1866" y="32"/>
                    <a:pt x="1798" y="0"/>
                    <a:pt x="1736"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1" name="Google Shape;1291;p34"/>
          <p:cNvGrpSpPr/>
          <p:nvPr/>
        </p:nvGrpSpPr>
        <p:grpSpPr>
          <a:xfrm rot="-3804715" flipH="1">
            <a:off x="4851226" y="189564"/>
            <a:ext cx="1831495" cy="1050352"/>
            <a:chOff x="6497582" y="536062"/>
            <a:chExt cx="1372006" cy="1049164"/>
          </a:xfrm>
        </p:grpSpPr>
        <p:sp>
          <p:nvSpPr>
            <p:cNvPr id="1292" name="Google Shape;1292;p34"/>
            <p:cNvSpPr/>
            <p:nvPr/>
          </p:nvSpPr>
          <p:spPr>
            <a:xfrm rot="-1940256">
              <a:off x="6484556" y="882321"/>
              <a:ext cx="1398057" cy="356645"/>
            </a:xfrm>
            <a:custGeom>
              <a:avLst/>
              <a:gdLst/>
              <a:ahLst/>
              <a:cxnLst/>
              <a:rect l="l" t="t" r="r" b="b"/>
              <a:pathLst>
                <a:path w="55923" h="14266" extrusionOk="0">
                  <a:moveTo>
                    <a:pt x="55923" y="2009"/>
                  </a:moveTo>
                  <a:cubicBezTo>
                    <a:pt x="54782" y="2853"/>
                    <a:pt x="53366" y="3424"/>
                    <a:pt x="52225" y="3995"/>
                  </a:cubicBezTo>
                  <a:cubicBezTo>
                    <a:pt x="50217" y="5136"/>
                    <a:pt x="48231" y="6277"/>
                    <a:pt x="46222" y="7145"/>
                  </a:cubicBezTo>
                  <a:cubicBezTo>
                    <a:pt x="44510" y="7989"/>
                    <a:pt x="42798" y="8560"/>
                    <a:pt x="41086" y="8560"/>
                  </a:cubicBezTo>
                  <a:lnTo>
                    <a:pt x="35951" y="9427"/>
                  </a:lnTo>
                  <a:cubicBezTo>
                    <a:pt x="33098" y="9998"/>
                    <a:pt x="30244" y="10568"/>
                    <a:pt x="27391" y="10842"/>
                  </a:cubicBezTo>
                  <a:cubicBezTo>
                    <a:pt x="26547" y="11139"/>
                    <a:pt x="25405" y="11413"/>
                    <a:pt x="24264" y="11413"/>
                  </a:cubicBezTo>
                  <a:cubicBezTo>
                    <a:pt x="22826" y="11710"/>
                    <a:pt x="21114" y="11983"/>
                    <a:pt x="19402" y="11983"/>
                  </a:cubicBezTo>
                  <a:cubicBezTo>
                    <a:pt x="18261" y="12280"/>
                    <a:pt x="16846" y="12554"/>
                    <a:pt x="15408" y="12851"/>
                  </a:cubicBezTo>
                  <a:cubicBezTo>
                    <a:pt x="12281" y="13125"/>
                    <a:pt x="9131" y="13992"/>
                    <a:pt x="5707" y="14266"/>
                  </a:cubicBezTo>
                  <a:cubicBezTo>
                    <a:pt x="4566" y="14266"/>
                    <a:pt x="3425" y="14266"/>
                    <a:pt x="2580" y="13695"/>
                  </a:cubicBezTo>
                  <a:cubicBezTo>
                    <a:pt x="298" y="12851"/>
                    <a:pt x="1" y="9998"/>
                    <a:pt x="1439" y="8286"/>
                  </a:cubicBezTo>
                  <a:cubicBezTo>
                    <a:pt x="2580" y="7145"/>
                    <a:pt x="4292" y="6574"/>
                    <a:pt x="6004" y="6277"/>
                  </a:cubicBezTo>
                  <a:cubicBezTo>
                    <a:pt x="7716" y="6003"/>
                    <a:pt x="9428" y="5707"/>
                    <a:pt x="10843" y="5433"/>
                  </a:cubicBezTo>
                  <a:cubicBezTo>
                    <a:pt x="13696" y="5136"/>
                    <a:pt x="16275" y="4565"/>
                    <a:pt x="19129" y="4291"/>
                  </a:cubicBezTo>
                  <a:cubicBezTo>
                    <a:pt x="21114" y="3995"/>
                    <a:pt x="23123" y="3721"/>
                    <a:pt x="25109" y="3150"/>
                  </a:cubicBezTo>
                  <a:lnTo>
                    <a:pt x="31956" y="2283"/>
                  </a:lnTo>
                  <a:cubicBezTo>
                    <a:pt x="33098" y="2009"/>
                    <a:pt x="33965" y="2009"/>
                    <a:pt x="34810" y="1712"/>
                  </a:cubicBezTo>
                  <a:cubicBezTo>
                    <a:pt x="37663" y="1141"/>
                    <a:pt x="40516" y="571"/>
                    <a:pt x="43369" y="297"/>
                  </a:cubicBezTo>
                  <a:cubicBezTo>
                    <a:pt x="44807" y="0"/>
                    <a:pt x="46222" y="571"/>
                    <a:pt x="47660" y="571"/>
                  </a:cubicBezTo>
                  <a:cubicBezTo>
                    <a:pt x="49943" y="868"/>
                    <a:pt x="52499" y="1141"/>
                    <a:pt x="55078" y="1712"/>
                  </a:cubicBezTo>
                  <a:cubicBezTo>
                    <a:pt x="55352" y="1712"/>
                    <a:pt x="55649" y="1712"/>
                    <a:pt x="55923" y="2009"/>
                  </a:cubicBezTo>
                  <a:close/>
                  <a:moveTo>
                    <a:pt x="15408" y="11983"/>
                  </a:moveTo>
                  <a:cubicBezTo>
                    <a:pt x="16846" y="11983"/>
                    <a:pt x="17987" y="11710"/>
                    <a:pt x="19402" y="11413"/>
                  </a:cubicBezTo>
                  <a:cubicBezTo>
                    <a:pt x="21411" y="11139"/>
                    <a:pt x="23397" y="11139"/>
                    <a:pt x="25405" y="10568"/>
                  </a:cubicBezTo>
                  <a:cubicBezTo>
                    <a:pt x="26547" y="10568"/>
                    <a:pt x="27688" y="10272"/>
                    <a:pt x="28829" y="9998"/>
                  </a:cubicBezTo>
                  <a:cubicBezTo>
                    <a:pt x="31386" y="9427"/>
                    <a:pt x="33965" y="9130"/>
                    <a:pt x="36521" y="8560"/>
                  </a:cubicBezTo>
                  <a:cubicBezTo>
                    <a:pt x="37663" y="8560"/>
                    <a:pt x="38530" y="8286"/>
                    <a:pt x="39375" y="8286"/>
                  </a:cubicBezTo>
                  <a:cubicBezTo>
                    <a:pt x="41086" y="7989"/>
                    <a:pt x="42524" y="7715"/>
                    <a:pt x="43940" y="7418"/>
                  </a:cubicBezTo>
                  <a:cubicBezTo>
                    <a:pt x="44236" y="7418"/>
                    <a:pt x="44510" y="7145"/>
                    <a:pt x="44510" y="6848"/>
                  </a:cubicBezTo>
                  <a:cubicBezTo>
                    <a:pt x="44807" y="6277"/>
                    <a:pt x="44807" y="6003"/>
                    <a:pt x="45081" y="5433"/>
                  </a:cubicBezTo>
                  <a:lnTo>
                    <a:pt x="43095" y="5433"/>
                  </a:lnTo>
                  <a:cubicBezTo>
                    <a:pt x="41086" y="6003"/>
                    <a:pt x="39101" y="6277"/>
                    <a:pt x="37092" y="6574"/>
                  </a:cubicBezTo>
                  <a:cubicBezTo>
                    <a:pt x="35106" y="6848"/>
                    <a:pt x="33394" y="7145"/>
                    <a:pt x="31682" y="7715"/>
                  </a:cubicBezTo>
                  <a:cubicBezTo>
                    <a:pt x="30244" y="7989"/>
                    <a:pt x="28533" y="8286"/>
                    <a:pt x="27117" y="8560"/>
                  </a:cubicBezTo>
                  <a:cubicBezTo>
                    <a:pt x="24264" y="9130"/>
                    <a:pt x="21114" y="9427"/>
                    <a:pt x="18261" y="9998"/>
                  </a:cubicBezTo>
                  <a:cubicBezTo>
                    <a:pt x="17120" y="9998"/>
                    <a:pt x="16275" y="10272"/>
                    <a:pt x="15408" y="10272"/>
                  </a:cubicBezTo>
                  <a:close/>
                  <a:moveTo>
                    <a:pt x="44807" y="4565"/>
                  </a:moveTo>
                  <a:lnTo>
                    <a:pt x="44807" y="4291"/>
                  </a:lnTo>
                  <a:cubicBezTo>
                    <a:pt x="44807" y="3150"/>
                    <a:pt x="44510" y="3150"/>
                    <a:pt x="43666" y="3150"/>
                  </a:cubicBezTo>
                  <a:cubicBezTo>
                    <a:pt x="43095" y="3424"/>
                    <a:pt x="42524" y="3424"/>
                    <a:pt x="41954" y="3424"/>
                  </a:cubicBezTo>
                  <a:cubicBezTo>
                    <a:pt x="40516" y="3721"/>
                    <a:pt x="39101" y="3721"/>
                    <a:pt x="37663" y="3995"/>
                  </a:cubicBezTo>
                  <a:cubicBezTo>
                    <a:pt x="35380" y="4291"/>
                    <a:pt x="33098" y="4862"/>
                    <a:pt x="30815" y="5136"/>
                  </a:cubicBezTo>
                  <a:cubicBezTo>
                    <a:pt x="28259" y="5707"/>
                    <a:pt x="25679" y="6003"/>
                    <a:pt x="23123" y="6277"/>
                  </a:cubicBezTo>
                  <a:cubicBezTo>
                    <a:pt x="22256" y="6574"/>
                    <a:pt x="21685" y="6848"/>
                    <a:pt x="20840" y="6848"/>
                  </a:cubicBezTo>
                  <a:lnTo>
                    <a:pt x="16549" y="7715"/>
                  </a:lnTo>
                  <a:cubicBezTo>
                    <a:pt x="15979" y="7715"/>
                    <a:pt x="15705" y="7989"/>
                    <a:pt x="15134" y="8286"/>
                  </a:cubicBezTo>
                  <a:cubicBezTo>
                    <a:pt x="15134" y="8560"/>
                    <a:pt x="15134" y="9130"/>
                    <a:pt x="15408" y="9427"/>
                  </a:cubicBezTo>
                  <a:lnTo>
                    <a:pt x="16549" y="9427"/>
                  </a:lnTo>
                  <a:cubicBezTo>
                    <a:pt x="17691" y="9130"/>
                    <a:pt x="19129" y="8856"/>
                    <a:pt x="20270" y="8856"/>
                  </a:cubicBezTo>
                  <a:lnTo>
                    <a:pt x="25405" y="7989"/>
                  </a:lnTo>
                  <a:cubicBezTo>
                    <a:pt x="26821" y="7715"/>
                    <a:pt x="28259" y="7418"/>
                    <a:pt x="29400" y="7145"/>
                  </a:cubicBezTo>
                  <a:cubicBezTo>
                    <a:pt x="32253" y="6848"/>
                    <a:pt x="35106" y="6277"/>
                    <a:pt x="37959" y="5707"/>
                  </a:cubicBezTo>
                  <a:cubicBezTo>
                    <a:pt x="39101" y="5433"/>
                    <a:pt x="40242" y="5136"/>
                    <a:pt x="41657" y="4862"/>
                  </a:cubicBezTo>
                  <a:cubicBezTo>
                    <a:pt x="42524" y="4862"/>
                    <a:pt x="43666" y="4565"/>
                    <a:pt x="44807" y="4565"/>
                  </a:cubicBezTo>
                  <a:close/>
                  <a:moveTo>
                    <a:pt x="13696" y="5707"/>
                  </a:moveTo>
                  <a:lnTo>
                    <a:pt x="14563" y="6574"/>
                  </a:lnTo>
                  <a:cubicBezTo>
                    <a:pt x="14563" y="7145"/>
                    <a:pt x="14837" y="7145"/>
                    <a:pt x="15408" y="7145"/>
                  </a:cubicBezTo>
                  <a:cubicBezTo>
                    <a:pt x="18261" y="6574"/>
                    <a:pt x="21114" y="6003"/>
                    <a:pt x="23967" y="5707"/>
                  </a:cubicBezTo>
                  <a:cubicBezTo>
                    <a:pt x="25109" y="5433"/>
                    <a:pt x="25976" y="5136"/>
                    <a:pt x="26821" y="5136"/>
                  </a:cubicBezTo>
                  <a:cubicBezTo>
                    <a:pt x="28533" y="4862"/>
                    <a:pt x="30541" y="4291"/>
                    <a:pt x="32527" y="3995"/>
                  </a:cubicBezTo>
                  <a:cubicBezTo>
                    <a:pt x="33965" y="3995"/>
                    <a:pt x="35380" y="3721"/>
                    <a:pt x="36818" y="3424"/>
                  </a:cubicBezTo>
                  <a:cubicBezTo>
                    <a:pt x="38804" y="3150"/>
                    <a:pt x="40813" y="2853"/>
                    <a:pt x="43095" y="2283"/>
                  </a:cubicBezTo>
                  <a:lnTo>
                    <a:pt x="43940" y="2283"/>
                  </a:lnTo>
                  <a:cubicBezTo>
                    <a:pt x="43666" y="1712"/>
                    <a:pt x="43369" y="1438"/>
                    <a:pt x="43369" y="1141"/>
                  </a:cubicBezTo>
                  <a:cubicBezTo>
                    <a:pt x="43095" y="1141"/>
                    <a:pt x="42798" y="868"/>
                    <a:pt x="42798" y="868"/>
                  </a:cubicBezTo>
                  <a:cubicBezTo>
                    <a:pt x="40813" y="1141"/>
                    <a:pt x="38530" y="1712"/>
                    <a:pt x="36521" y="2009"/>
                  </a:cubicBezTo>
                  <a:cubicBezTo>
                    <a:pt x="34239" y="2283"/>
                    <a:pt x="31682" y="2853"/>
                    <a:pt x="29400" y="3150"/>
                  </a:cubicBezTo>
                  <a:cubicBezTo>
                    <a:pt x="26821" y="3721"/>
                    <a:pt x="24538" y="3995"/>
                    <a:pt x="21982" y="4291"/>
                  </a:cubicBezTo>
                  <a:cubicBezTo>
                    <a:pt x="20544" y="4565"/>
                    <a:pt x="19129" y="4862"/>
                    <a:pt x="17691" y="4862"/>
                  </a:cubicBezTo>
                  <a:cubicBezTo>
                    <a:pt x="16275" y="5136"/>
                    <a:pt x="15134" y="5433"/>
                    <a:pt x="13696" y="5707"/>
                  </a:cubicBezTo>
                  <a:close/>
                  <a:moveTo>
                    <a:pt x="5433" y="6848"/>
                  </a:moveTo>
                  <a:lnTo>
                    <a:pt x="5433" y="6848"/>
                  </a:lnTo>
                  <a:cubicBezTo>
                    <a:pt x="4292" y="7418"/>
                    <a:pt x="3425" y="7715"/>
                    <a:pt x="2580" y="8286"/>
                  </a:cubicBezTo>
                  <a:cubicBezTo>
                    <a:pt x="572" y="9998"/>
                    <a:pt x="1142" y="12280"/>
                    <a:pt x="3425" y="13125"/>
                  </a:cubicBezTo>
                  <a:cubicBezTo>
                    <a:pt x="4863" y="13695"/>
                    <a:pt x="6278" y="13695"/>
                    <a:pt x="7990" y="13421"/>
                  </a:cubicBezTo>
                  <a:cubicBezTo>
                    <a:pt x="7990" y="13125"/>
                    <a:pt x="8287" y="13125"/>
                    <a:pt x="8287" y="12851"/>
                  </a:cubicBezTo>
                  <a:cubicBezTo>
                    <a:pt x="8287" y="11139"/>
                    <a:pt x="7990" y="9130"/>
                    <a:pt x="7145" y="7715"/>
                  </a:cubicBezTo>
                  <a:cubicBezTo>
                    <a:pt x="6575" y="6574"/>
                    <a:pt x="6575" y="6574"/>
                    <a:pt x="5433" y="6848"/>
                  </a:cubicBezTo>
                  <a:close/>
                  <a:moveTo>
                    <a:pt x="11140" y="12851"/>
                  </a:moveTo>
                  <a:cubicBezTo>
                    <a:pt x="11984" y="12554"/>
                    <a:pt x="13125" y="12554"/>
                    <a:pt x="13993" y="12280"/>
                  </a:cubicBezTo>
                  <a:cubicBezTo>
                    <a:pt x="14563" y="12280"/>
                    <a:pt x="14563" y="11983"/>
                    <a:pt x="14563" y="11413"/>
                  </a:cubicBezTo>
                  <a:cubicBezTo>
                    <a:pt x="14563" y="9701"/>
                    <a:pt x="14267" y="7715"/>
                    <a:pt x="13125" y="6277"/>
                  </a:cubicBezTo>
                  <a:cubicBezTo>
                    <a:pt x="12852" y="6003"/>
                    <a:pt x="12852" y="5707"/>
                    <a:pt x="12281" y="5707"/>
                  </a:cubicBezTo>
                  <a:cubicBezTo>
                    <a:pt x="11710" y="6003"/>
                    <a:pt x="11140" y="6003"/>
                    <a:pt x="10569" y="6003"/>
                  </a:cubicBezTo>
                  <a:cubicBezTo>
                    <a:pt x="9428" y="6277"/>
                    <a:pt x="8560" y="6277"/>
                    <a:pt x="7419" y="6574"/>
                  </a:cubicBezTo>
                  <a:cubicBezTo>
                    <a:pt x="8857" y="8560"/>
                    <a:pt x="9428" y="10842"/>
                    <a:pt x="9131" y="13125"/>
                  </a:cubicBezTo>
                  <a:cubicBezTo>
                    <a:pt x="9702" y="13125"/>
                    <a:pt x="9998" y="12851"/>
                    <a:pt x="10569" y="12851"/>
                  </a:cubicBezTo>
                  <a:cubicBezTo>
                    <a:pt x="10272" y="11710"/>
                    <a:pt x="10569" y="10568"/>
                    <a:pt x="10272" y="9427"/>
                  </a:cubicBezTo>
                  <a:cubicBezTo>
                    <a:pt x="9998" y="9701"/>
                    <a:pt x="9702" y="9701"/>
                    <a:pt x="9428" y="9998"/>
                  </a:cubicBezTo>
                  <a:cubicBezTo>
                    <a:pt x="9131" y="9130"/>
                    <a:pt x="9428" y="8856"/>
                    <a:pt x="9998" y="8856"/>
                  </a:cubicBezTo>
                  <a:cubicBezTo>
                    <a:pt x="9702" y="8286"/>
                    <a:pt x="9702" y="7715"/>
                    <a:pt x="9428" y="7145"/>
                  </a:cubicBezTo>
                  <a:lnTo>
                    <a:pt x="9702" y="7145"/>
                  </a:lnTo>
                  <a:cubicBezTo>
                    <a:pt x="11140" y="8856"/>
                    <a:pt x="11414" y="10568"/>
                    <a:pt x="11140" y="12851"/>
                  </a:cubicBezTo>
                  <a:close/>
                  <a:moveTo>
                    <a:pt x="45378" y="6848"/>
                  </a:moveTo>
                  <a:lnTo>
                    <a:pt x="45378" y="6848"/>
                  </a:lnTo>
                  <a:lnTo>
                    <a:pt x="50513" y="4291"/>
                  </a:lnTo>
                  <a:cubicBezTo>
                    <a:pt x="50217" y="3424"/>
                    <a:pt x="49943" y="2579"/>
                    <a:pt x="49646" y="1438"/>
                  </a:cubicBezTo>
                  <a:cubicBezTo>
                    <a:pt x="47934" y="1438"/>
                    <a:pt x="45948" y="1141"/>
                    <a:pt x="43940" y="868"/>
                  </a:cubicBezTo>
                  <a:cubicBezTo>
                    <a:pt x="44236" y="1438"/>
                    <a:pt x="44807" y="1712"/>
                    <a:pt x="45081" y="2283"/>
                  </a:cubicBezTo>
                  <a:lnTo>
                    <a:pt x="45948" y="4862"/>
                  </a:lnTo>
                  <a:cubicBezTo>
                    <a:pt x="45948" y="5433"/>
                    <a:pt x="45378" y="6003"/>
                    <a:pt x="45378" y="6848"/>
                  </a:cubicBezTo>
                  <a:close/>
                  <a:moveTo>
                    <a:pt x="54508" y="2009"/>
                  </a:moveTo>
                  <a:cubicBezTo>
                    <a:pt x="53366" y="2009"/>
                    <a:pt x="52225" y="2009"/>
                    <a:pt x="51358" y="1712"/>
                  </a:cubicBezTo>
                  <a:cubicBezTo>
                    <a:pt x="50513" y="1712"/>
                    <a:pt x="50513" y="1712"/>
                    <a:pt x="50513" y="2579"/>
                  </a:cubicBezTo>
                  <a:cubicBezTo>
                    <a:pt x="50513" y="2853"/>
                    <a:pt x="50787" y="3150"/>
                    <a:pt x="51084" y="3424"/>
                  </a:cubicBezTo>
                  <a:cubicBezTo>
                    <a:pt x="51084" y="3721"/>
                    <a:pt x="51358" y="3721"/>
                    <a:pt x="51655" y="3721"/>
                  </a:cubicBezTo>
                  <a:cubicBezTo>
                    <a:pt x="52499" y="3150"/>
                    <a:pt x="53366" y="2579"/>
                    <a:pt x="54508" y="2009"/>
                  </a:cubicBezTo>
                  <a:close/>
                </a:path>
              </a:pathLst>
            </a:cu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34"/>
            <p:cNvSpPr/>
            <p:nvPr/>
          </p:nvSpPr>
          <p:spPr>
            <a:xfrm rot="-1940256">
              <a:off x="6859409" y="1248166"/>
              <a:ext cx="42824" cy="135273"/>
            </a:xfrm>
            <a:custGeom>
              <a:avLst/>
              <a:gdLst/>
              <a:ahLst/>
              <a:cxnLst/>
              <a:rect l="l" t="t" r="r" b="b"/>
              <a:pathLst>
                <a:path w="1713" h="5411" extrusionOk="0">
                  <a:moveTo>
                    <a:pt x="868" y="572"/>
                  </a:moveTo>
                  <a:cubicBezTo>
                    <a:pt x="1142" y="572"/>
                    <a:pt x="1142" y="275"/>
                    <a:pt x="1439" y="1"/>
                  </a:cubicBezTo>
                  <a:lnTo>
                    <a:pt x="1712" y="1"/>
                  </a:lnTo>
                  <a:lnTo>
                    <a:pt x="1712" y="845"/>
                  </a:lnTo>
                  <a:cubicBezTo>
                    <a:pt x="1712" y="845"/>
                    <a:pt x="1439" y="1142"/>
                    <a:pt x="1142" y="1142"/>
                  </a:cubicBezTo>
                  <a:cubicBezTo>
                    <a:pt x="1439" y="1987"/>
                    <a:pt x="1712" y="3425"/>
                    <a:pt x="1712" y="4566"/>
                  </a:cubicBezTo>
                  <a:lnTo>
                    <a:pt x="1712" y="5137"/>
                  </a:lnTo>
                  <a:cubicBezTo>
                    <a:pt x="1712" y="5137"/>
                    <a:pt x="1439" y="5410"/>
                    <a:pt x="1142" y="5410"/>
                  </a:cubicBezTo>
                  <a:lnTo>
                    <a:pt x="1142" y="4840"/>
                  </a:lnTo>
                  <a:cubicBezTo>
                    <a:pt x="1142" y="3699"/>
                    <a:pt x="868" y="2283"/>
                    <a:pt x="297" y="1142"/>
                  </a:cubicBezTo>
                  <a:cubicBezTo>
                    <a:pt x="1" y="845"/>
                    <a:pt x="297" y="275"/>
                    <a:pt x="1" y="1"/>
                  </a:cubicBezTo>
                  <a:lnTo>
                    <a:pt x="297" y="1"/>
                  </a:lnTo>
                  <a:close/>
                </a:path>
              </a:pathLst>
            </a:cu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4" name="Google Shape;1294;p34"/>
          <p:cNvGrpSpPr/>
          <p:nvPr/>
        </p:nvGrpSpPr>
        <p:grpSpPr>
          <a:xfrm rot="2524905">
            <a:off x="4888114" y="2000434"/>
            <a:ext cx="265449" cy="337540"/>
            <a:chOff x="8373602" y="4288128"/>
            <a:chExt cx="265445" cy="253151"/>
          </a:xfrm>
        </p:grpSpPr>
        <p:sp>
          <p:nvSpPr>
            <p:cNvPr id="1295" name="Google Shape;1295;p34"/>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296" name="Google Shape;1296;p34"/>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297" name="Google Shape;1297;p34"/>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298" name="Google Shape;1298;p34"/>
          <p:cNvGrpSpPr/>
          <p:nvPr/>
        </p:nvGrpSpPr>
        <p:grpSpPr>
          <a:xfrm rot="2524395">
            <a:off x="4714580" y="3050790"/>
            <a:ext cx="132707" cy="168748"/>
            <a:chOff x="8373602" y="4288128"/>
            <a:chExt cx="265445" cy="253151"/>
          </a:xfrm>
        </p:grpSpPr>
        <p:sp>
          <p:nvSpPr>
            <p:cNvPr id="1299" name="Google Shape;1299;p34"/>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00" name="Google Shape;1300;p34"/>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01" name="Google Shape;1301;p34"/>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sp>
        <p:nvSpPr>
          <p:cNvPr id="1302" name="Google Shape;1302;p34"/>
          <p:cNvSpPr txBox="1">
            <a:spLocks noGrp="1"/>
          </p:cNvSpPr>
          <p:nvPr>
            <p:ph type="title"/>
          </p:nvPr>
        </p:nvSpPr>
        <p:spPr>
          <a:xfrm>
            <a:off x="529706" y="558353"/>
            <a:ext cx="1383600" cy="1220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6600" b="1" dirty="0" smtClean="0">
                <a:latin typeface="+mj-lt"/>
              </a:rPr>
              <a:t>II</a:t>
            </a:r>
            <a:endParaRPr sz="6600" b="1" dirty="0">
              <a:latin typeface="+mj-lt"/>
            </a:endParaRPr>
          </a:p>
        </p:txBody>
      </p:sp>
      <p:grpSp>
        <p:nvGrpSpPr>
          <p:cNvPr id="1303" name="Google Shape;1303;p34"/>
          <p:cNvGrpSpPr/>
          <p:nvPr/>
        </p:nvGrpSpPr>
        <p:grpSpPr>
          <a:xfrm rot="1552270">
            <a:off x="5672526" y="5951288"/>
            <a:ext cx="736653" cy="743257"/>
            <a:chOff x="7840405" y="2178177"/>
            <a:chExt cx="1511227" cy="1143582"/>
          </a:xfrm>
        </p:grpSpPr>
        <p:sp>
          <p:nvSpPr>
            <p:cNvPr id="1304" name="Google Shape;1304;p34"/>
            <p:cNvSpPr/>
            <p:nvPr/>
          </p:nvSpPr>
          <p:spPr>
            <a:xfrm rot="-718115">
              <a:off x="8052624" y="3321624"/>
              <a:ext cx="950" cy="37"/>
            </a:xfrm>
            <a:custGeom>
              <a:avLst/>
              <a:gdLst/>
              <a:ahLst/>
              <a:cxnLst/>
              <a:rect l="l" t="t" r="r" b="b"/>
              <a:pathLst>
                <a:path w="26" h="1" extrusionOk="0">
                  <a:moveTo>
                    <a:pt x="25" y="1"/>
                  </a:moveTo>
                  <a:cubicBezTo>
                    <a:pt x="25" y="1"/>
                    <a:pt x="0" y="1"/>
                    <a:pt x="0" y="1"/>
                  </a:cubicBezTo>
                  <a:cubicBezTo>
                    <a:pt x="25" y="1"/>
                    <a:pt x="25" y="1"/>
                    <a:pt x="25" y="1"/>
                  </a:cubicBezTo>
                  <a:close/>
                </a:path>
              </a:pathLst>
            </a:custGeom>
            <a:solidFill>
              <a:schemeClr val="dk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34"/>
            <p:cNvSpPr/>
            <p:nvPr/>
          </p:nvSpPr>
          <p:spPr>
            <a:xfrm rot="-718115">
              <a:off x="7935888" y="2415759"/>
              <a:ext cx="1343033" cy="349072"/>
            </a:xfrm>
            <a:custGeom>
              <a:avLst/>
              <a:gdLst/>
              <a:ahLst/>
              <a:cxnLst/>
              <a:rect l="l" t="t" r="r" b="b"/>
              <a:pathLst>
                <a:path w="36743" h="9550" extrusionOk="0">
                  <a:moveTo>
                    <a:pt x="32958" y="2281"/>
                  </a:moveTo>
                  <a:lnTo>
                    <a:pt x="32958" y="2281"/>
                  </a:lnTo>
                  <a:cubicBezTo>
                    <a:pt x="32956" y="2283"/>
                    <a:pt x="32954" y="2284"/>
                    <a:pt x="32952" y="2285"/>
                  </a:cubicBezTo>
                  <a:lnTo>
                    <a:pt x="32952" y="2285"/>
                  </a:lnTo>
                  <a:cubicBezTo>
                    <a:pt x="32945" y="2293"/>
                    <a:pt x="32939" y="2300"/>
                    <a:pt x="32933" y="2307"/>
                  </a:cubicBezTo>
                  <a:cubicBezTo>
                    <a:pt x="32933" y="2307"/>
                    <a:pt x="32933" y="2307"/>
                    <a:pt x="32958" y="2281"/>
                  </a:cubicBezTo>
                  <a:close/>
                  <a:moveTo>
                    <a:pt x="23560" y="5490"/>
                  </a:moveTo>
                  <a:cubicBezTo>
                    <a:pt x="23544" y="5490"/>
                    <a:pt x="23538" y="5490"/>
                    <a:pt x="23536" y="5496"/>
                  </a:cubicBezTo>
                  <a:lnTo>
                    <a:pt x="23536" y="5496"/>
                  </a:lnTo>
                  <a:cubicBezTo>
                    <a:pt x="23544" y="5494"/>
                    <a:pt x="23552" y="5492"/>
                    <a:pt x="23560" y="5490"/>
                  </a:cubicBezTo>
                  <a:close/>
                  <a:moveTo>
                    <a:pt x="15695" y="7645"/>
                  </a:moveTo>
                  <a:lnTo>
                    <a:pt x="15695" y="7645"/>
                  </a:lnTo>
                  <a:cubicBezTo>
                    <a:pt x="15694" y="7645"/>
                    <a:pt x="15692" y="7645"/>
                    <a:pt x="15690" y="7645"/>
                  </a:cubicBezTo>
                  <a:cubicBezTo>
                    <a:pt x="15692" y="7645"/>
                    <a:pt x="15694" y="7645"/>
                    <a:pt x="15695" y="7645"/>
                  </a:cubicBezTo>
                  <a:close/>
                  <a:moveTo>
                    <a:pt x="11728" y="8391"/>
                  </a:moveTo>
                  <a:lnTo>
                    <a:pt x="11728" y="8391"/>
                  </a:lnTo>
                  <a:cubicBezTo>
                    <a:pt x="11712" y="8393"/>
                    <a:pt x="11696" y="8395"/>
                    <a:pt x="11680" y="8397"/>
                  </a:cubicBezTo>
                  <a:cubicBezTo>
                    <a:pt x="11702" y="8397"/>
                    <a:pt x="11717" y="8395"/>
                    <a:pt x="11728" y="8391"/>
                  </a:cubicBezTo>
                  <a:close/>
                  <a:moveTo>
                    <a:pt x="36693" y="1"/>
                  </a:moveTo>
                  <a:lnTo>
                    <a:pt x="36693" y="1"/>
                  </a:lnTo>
                  <a:cubicBezTo>
                    <a:pt x="36517" y="51"/>
                    <a:pt x="36442" y="226"/>
                    <a:pt x="36292" y="276"/>
                  </a:cubicBezTo>
                  <a:lnTo>
                    <a:pt x="36292" y="226"/>
                  </a:lnTo>
                  <a:lnTo>
                    <a:pt x="36292" y="226"/>
                  </a:lnTo>
                  <a:cubicBezTo>
                    <a:pt x="36166" y="276"/>
                    <a:pt x="36317" y="302"/>
                    <a:pt x="36166" y="352"/>
                  </a:cubicBezTo>
                  <a:cubicBezTo>
                    <a:pt x="36116" y="352"/>
                    <a:pt x="36166" y="302"/>
                    <a:pt x="36141" y="302"/>
                  </a:cubicBezTo>
                  <a:lnTo>
                    <a:pt x="36141" y="302"/>
                  </a:lnTo>
                  <a:cubicBezTo>
                    <a:pt x="35941" y="452"/>
                    <a:pt x="35690" y="552"/>
                    <a:pt x="35515" y="753"/>
                  </a:cubicBezTo>
                  <a:cubicBezTo>
                    <a:pt x="35509" y="751"/>
                    <a:pt x="35503" y="750"/>
                    <a:pt x="35496" y="750"/>
                  </a:cubicBezTo>
                  <a:cubicBezTo>
                    <a:pt x="35417" y="750"/>
                    <a:pt x="35280" y="878"/>
                    <a:pt x="35164" y="878"/>
                  </a:cubicBezTo>
                  <a:cubicBezTo>
                    <a:pt x="35139" y="928"/>
                    <a:pt x="35064" y="953"/>
                    <a:pt x="35064" y="1003"/>
                  </a:cubicBezTo>
                  <a:cubicBezTo>
                    <a:pt x="34287" y="1404"/>
                    <a:pt x="33510" y="1880"/>
                    <a:pt x="32683" y="2256"/>
                  </a:cubicBezTo>
                  <a:cubicBezTo>
                    <a:pt x="32357" y="2557"/>
                    <a:pt x="31831" y="2632"/>
                    <a:pt x="31379" y="2883"/>
                  </a:cubicBezTo>
                  <a:cubicBezTo>
                    <a:pt x="31229" y="2958"/>
                    <a:pt x="31003" y="3083"/>
                    <a:pt x="30853" y="3134"/>
                  </a:cubicBezTo>
                  <a:lnTo>
                    <a:pt x="30828" y="3134"/>
                  </a:lnTo>
                  <a:cubicBezTo>
                    <a:pt x="30803" y="3159"/>
                    <a:pt x="30728" y="3209"/>
                    <a:pt x="30678" y="3259"/>
                  </a:cubicBezTo>
                  <a:lnTo>
                    <a:pt x="30653" y="3284"/>
                  </a:lnTo>
                  <a:cubicBezTo>
                    <a:pt x="29550" y="3610"/>
                    <a:pt x="28422" y="4061"/>
                    <a:pt x="27269" y="4387"/>
                  </a:cubicBezTo>
                  <a:cubicBezTo>
                    <a:pt x="25966" y="4763"/>
                    <a:pt x="24788" y="4988"/>
                    <a:pt x="23535" y="5515"/>
                  </a:cubicBezTo>
                  <a:cubicBezTo>
                    <a:pt x="23535" y="5505"/>
                    <a:pt x="23535" y="5499"/>
                    <a:pt x="23536" y="5496"/>
                  </a:cubicBezTo>
                  <a:lnTo>
                    <a:pt x="23536" y="5496"/>
                  </a:lnTo>
                  <a:cubicBezTo>
                    <a:pt x="23169" y="5592"/>
                    <a:pt x="22826" y="5643"/>
                    <a:pt x="22507" y="5765"/>
                  </a:cubicBezTo>
                  <a:lnTo>
                    <a:pt x="22507" y="5740"/>
                  </a:lnTo>
                  <a:cubicBezTo>
                    <a:pt x="21655" y="6091"/>
                    <a:pt x="20678" y="6191"/>
                    <a:pt x="19876" y="6517"/>
                  </a:cubicBezTo>
                  <a:cubicBezTo>
                    <a:pt x="18823" y="6743"/>
                    <a:pt x="17670" y="7043"/>
                    <a:pt x="16592" y="7319"/>
                  </a:cubicBezTo>
                  <a:lnTo>
                    <a:pt x="16592" y="7294"/>
                  </a:lnTo>
                  <a:cubicBezTo>
                    <a:pt x="15715" y="7520"/>
                    <a:pt x="14838" y="7545"/>
                    <a:pt x="13961" y="7745"/>
                  </a:cubicBezTo>
                  <a:cubicBezTo>
                    <a:pt x="13058" y="7820"/>
                    <a:pt x="12131" y="8171"/>
                    <a:pt x="11204" y="8221"/>
                  </a:cubicBezTo>
                  <a:cubicBezTo>
                    <a:pt x="11166" y="8218"/>
                    <a:pt x="11128" y="8217"/>
                    <a:pt x="11089" y="8217"/>
                  </a:cubicBezTo>
                  <a:cubicBezTo>
                    <a:pt x="10553" y="8217"/>
                    <a:pt x="9953" y="8502"/>
                    <a:pt x="9455" y="8502"/>
                  </a:cubicBezTo>
                  <a:cubicBezTo>
                    <a:pt x="9419" y="8502"/>
                    <a:pt x="9384" y="8500"/>
                    <a:pt x="9349" y="8497"/>
                  </a:cubicBezTo>
                  <a:cubicBezTo>
                    <a:pt x="9210" y="8488"/>
                    <a:pt x="9072" y="8483"/>
                    <a:pt x="8934" y="8483"/>
                  </a:cubicBezTo>
                  <a:cubicBezTo>
                    <a:pt x="7961" y="8483"/>
                    <a:pt x="7036" y="8700"/>
                    <a:pt x="6091" y="8898"/>
                  </a:cubicBezTo>
                  <a:cubicBezTo>
                    <a:pt x="5149" y="8921"/>
                    <a:pt x="4228" y="9155"/>
                    <a:pt x="3327" y="9155"/>
                  </a:cubicBezTo>
                  <a:cubicBezTo>
                    <a:pt x="3246" y="9155"/>
                    <a:pt x="3165" y="9153"/>
                    <a:pt x="3083" y="9149"/>
                  </a:cubicBezTo>
                  <a:cubicBezTo>
                    <a:pt x="2950" y="9184"/>
                    <a:pt x="2812" y="9195"/>
                    <a:pt x="2672" y="9195"/>
                  </a:cubicBezTo>
                  <a:cubicBezTo>
                    <a:pt x="2407" y="9195"/>
                    <a:pt x="2132" y="9154"/>
                    <a:pt x="1854" y="9154"/>
                  </a:cubicBezTo>
                  <a:cubicBezTo>
                    <a:pt x="1754" y="9154"/>
                    <a:pt x="1654" y="9160"/>
                    <a:pt x="1555" y="9174"/>
                  </a:cubicBezTo>
                  <a:lnTo>
                    <a:pt x="1580" y="9199"/>
                  </a:lnTo>
                  <a:cubicBezTo>
                    <a:pt x="1553" y="9189"/>
                    <a:pt x="1526" y="9184"/>
                    <a:pt x="1499" y="9184"/>
                  </a:cubicBezTo>
                  <a:cubicBezTo>
                    <a:pt x="1368" y="9184"/>
                    <a:pt x="1241" y="9285"/>
                    <a:pt x="1140" y="9285"/>
                  </a:cubicBezTo>
                  <a:cubicBezTo>
                    <a:pt x="1108" y="9285"/>
                    <a:pt x="1079" y="9275"/>
                    <a:pt x="1053" y="9249"/>
                  </a:cubicBezTo>
                  <a:lnTo>
                    <a:pt x="1078" y="9224"/>
                  </a:lnTo>
                  <a:cubicBezTo>
                    <a:pt x="1069" y="9219"/>
                    <a:pt x="1060" y="9217"/>
                    <a:pt x="1050" y="9217"/>
                  </a:cubicBezTo>
                  <a:cubicBezTo>
                    <a:pt x="969" y="9217"/>
                    <a:pt x="878" y="9363"/>
                    <a:pt x="810" y="9363"/>
                  </a:cubicBezTo>
                  <a:cubicBezTo>
                    <a:pt x="798" y="9363"/>
                    <a:pt x="788" y="9359"/>
                    <a:pt x="778" y="9349"/>
                  </a:cubicBezTo>
                  <a:lnTo>
                    <a:pt x="778" y="9374"/>
                  </a:lnTo>
                  <a:cubicBezTo>
                    <a:pt x="760" y="9378"/>
                    <a:pt x="747" y="9379"/>
                    <a:pt x="737" y="9379"/>
                  </a:cubicBezTo>
                  <a:cubicBezTo>
                    <a:pt x="677" y="9379"/>
                    <a:pt x="738" y="9324"/>
                    <a:pt x="652" y="9324"/>
                  </a:cubicBezTo>
                  <a:cubicBezTo>
                    <a:pt x="631" y="9324"/>
                    <a:pt x="646" y="9379"/>
                    <a:pt x="604" y="9379"/>
                  </a:cubicBezTo>
                  <a:cubicBezTo>
                    <a:pt x="597" y="9379"/>
                    <a:pt x="588" y="9378"/>
                    <a:pt x="577" y="9374"/>
                  </a:cubicBezTo>
                  <a:cubicBezTo>
                    <a:pt x="569" y="9327"/>
                    <a:pt x="540" y="9315"/>
                    <a:pt x="502" y="9315"/>
                  </a:cubicBezTo>
                  <a:cubicBezTo>
                    <a:pt x="456" y="9315"/>
                    <a:pt x="398" y="9334"/>
                    <a:pt x="352" y="9334"/>
                  </a:cubicBezTo>
                  <a:cubicBezTo>
                    <a:pt x="314" y="9334"/>
                    <a:pt x="284" y="9321"/>
                    <a:pt x="276" y="9274"/>
                  </a:cubicBezTo>
                  <a:cubicBezTo>
                    <a:pt x="327" y="9249"/>
                    <a:pt x="151" y="9199"/>
                    <a:pt x="302" y="9149"/>
                  </a:cubicBezTo>
                  <a:cubicBezTo>
                    <a:pt x="276" y="9149"/>
                    <a:pt x="76" y="9174"/>
                    <a:pt x="76" y="9249"/>
                  </a:cubicBezTo>
                  <a:cubicBezTo>
                    <a:pt x="76" y="9324"/>
                    <a:pt x="1" y="9399"/>
                    <a:pt x="126" y="9449"/>
                  </a:cubicBezTo>
                  <a:lnTo>
                    <a:pt x="151" y="9374"/>
                  </a:lnTo>
                  <a:cubicBezTo>
                    <a:pt x="201" y="9424"/>
                    <a:pt x="176" y="9399"/>
                    <a:pt x="201" y="9449"/>
                  </a:cubicBezTo>
                  <a:cubicBezTo>
                    <a:pt x="352" y="9449"/>
                    <a:pt x="377" y="9525"/>
                    <a:pt x="502" y="9550"/>
                  </a:cubicBezTo>
                  <a:cubicBezTo>
                    <a:pt x="547" y="9505"/>
                    <a:pt x="601" y="9496"/>
                    <a:pt x="654" y="9496"/>
                  </a:cubicBezTo>
                  <a:cubicBezTo>
                    <a:pt x="688" y="9496"/>
                    <a:pt x="723" y="9500"/>
                    <a:pt x="753" y="9500"/>
                  </a:cubicBezTo>
                  <a:lnTo>
                    <a:pt x="778" y="9525"/>
                  </a:lnTo>
                  <a:cubicBezTo>
                    <a:pt x="786" y="9537"/>
                    <a:pt x="796" y="9542"/>
                    <a:pt x="807" y="9542"/>
                  </a:cubicBezTo>
                  <a:cubicBezTo>
                    <a:pt x="850" y="9542"/>
                    <a:pt x="906" y="9471"/>
                    <a:pt x="914" y="9471"/>
                  </a:cubicBezTo>
                  <a:lnTo>
                    <a:pt x="914" y="9471"/>
                  </a:lnTo>
                  <a:cubicBezTo>
                    <a:pt x="916" y="9471"/>
                    <a:pt x="913" y="9479"/>
                    <a:pt x="903" y="9500"/>
                  </a:cubicBezTo>
                  <a:cubicBezTo>
                    <a:pt x="1229" y="9449"/>
                    <a:pt x="1605" y="9424"/>
                    <a:pt x="1956" y="9399"/>
                  </a:cubicBezTo>
                  <a:cubicBezTo>
                    <a:pt x="2006" y="9349"/>
                    <a:pt x="2231" y="9374"/>
                    <a:pt x="2156" y="9299"/>
                  </a:cubicBezTo>
                  <a:lnTo>
                    <a:pt x="2156" y="9299"/>
                  </a:lnTo>
                  <a:cubicBezTo>
                    <a:pt x="2223" y="9366"/>
                    <a:pt x="2368" y="9388"/>
                    <a:pt x="2487" y="9388"/>
                  </a:cubicBezTo>
                  <a:cubicBezTo>
                    <a:pt x="2546" y="9388"/>
                    <a:pt x="2599" y="9383"/>
                    <a:pt x="2632" y="9374"/>
                  </a:cubicBezTo>
                  <a:lnTo>
                    <a:pt x="2632" y="9374"/>
                  </a:lnTo>
                  <a:cubicBezTo>
                    <a:pt x="2607" y="9399"/>
                    <a:pt x="2607" y="9399"/>
                    <a:pt x="2607" y="9399"/>
                  </a:cubicBezTo>
                  <a:cubicBezTo>
                    <a:pt x="2646" y="9419"/>
                    <a:pt x="2678" y="9426"/>
                    <a:pt x="2706" y="9426"/>
                  </a:cubicBezTo>
                  <a:cubicBezTo>
                    <a:pt x="2790" y="9426"/>
                    <a:pt x="2836" y="9360"/>
                    <a:pt x="2907" y="9360"/>
                  </a:cubicBezTo>
                  <a:cubicBezTo>
                    <a:pt x="2936" y="9360"/>
                    <a:pt x="2968" y="9371"/>
                    <a:pt x="3008" y="9399"/>
                  </a:cubicBezTo>
                  <a:cubicBezTo>
                    <a:pt x="3033" y="9299"/>
                    <a:pt x="3359" y="9399"/>
                    <a:pt x="3434" y="9274"/>
                  </a:cubicBezTo>
                  <a:cubicBezTo>
                    <a:pt x="3459" y="9299"/>
                    <a:pt x="3484" y="9324"/>
                    <a:pt x="3459" y="9349"/>
                  </a:cubicBezTo>
                  <a:cubicBezTo>
                    <a:pt x="3785" y="9324"/>
                    <a:pt x="4161" y="9324"/>
                    <a:pt x="4437" y="9299"/>
                  </a:cubicBezTo>
                  <a:cubicBezTo>
                    <a:pt x="4662" y="9199"/>
                    <a:pt x="5013" y="9299"/>
                    <a:pt x="5214" y="9149"/>
                  </a:cubicBezTo>
                  <a:cubicBezTo>
                    <a:pt x="5274" y="9149"/>
                    <a:pt x="5354" y="9153"/>
                    <a:pt x="5445" y="9153"/>
                  </a:cubicBezTo>
                  <a:cubicBezTo>
                    <a:pt x="5581" y="9153"/>
                    <a:pt x="5740" y="9144"/>
                    <a:pt x="5891" y="9099"/>
                  </a:cubicBezTo>
                  <a:lnTo>
                    <a:pt x="5891" y="9099"/>
                  </a:lnTo>
                  <a:lnTo>
                    <a:pt x="5865" y="9124"/>
                  </a:lnTo>
                  <a:cubicBezTo>
                    <a:pt x="6116" y="9099"/>
                    <a:pt x="6467" y="9048"/>
                    <a:pt x="6617" y="8948"/>
                  </a:cubicBezTo>
                  <a:cubicBezTo>
                    <a:pt x="6718" y="9074"/>
                    <a:pt x="6843" y="9023"/>
                    <a:pt x="6943" y="9048"/>
                  </a:cubicBezTo>
                  <a:cubicBezTo>
                    <a:pt x="7119" y="8973"/>
                    <a:pt x="7469" y="8948"/>
                    <a:pt x="7745" y="8873"/>
                  </a:cubicBezTo>
                  <a:cubicBezTo>
                    <a:pt x="7756" y="8884"/>
                    <a:pt x="7773" y="8888"/>
                    <a:pt x="7793" y="8888"/>
                  </a:cubicBezTo>
                  <a:cubicBezTo>
                    <a:pt x="7838" y="8888"/>
                    <a:pt x="7898" y="8869"/>
                    <a:pt x="7941" y="8869"/>
                  </a:cubicBezTo>
                  <a:cubicBezTo>
                    <a:pt x="7968" y="8869"/>
                    <a:pt x="7988" y="8876"/>
                    <a:pt x="7996" y="8898"/>
                  </a:cubicBezTo>
                  <a:cubicBezTo>
                    <a:pt x="8723" y="8672"/>
                    <a:pt x="9675" y="8622"/>
                    <a:pt x="10477" y="8622"/>
                  </a:cubicBezTo>
                  <a:cubicBezTo>
                    <a:pt x="10577" y="8572"/>
                    <a:pt x="10678" y="8447"/>
                    <a:pt x="10778" y="8372"/>
                  </a:cubicBezTo>
                  <a:cubicBezTo>
                    <a:pt x="10778" y="8397"/>
                    <a:pt x="10778" y="8397"/>
                    <a:pt x="10778" y="8397"/>
                  </a:cubicBezTo>
                  <a:cubicBezTo>
                    <a:pt x="10804" y="8392"/>
                    <a:pt x="10832" y="8390"/>
                    <a:pt x="10860" y="8390"/>
                  </a:cubicBezTo>
                  <a:cubicBezTo>
                    <a:pt x="10938" y="8390"/>
                    <a:pt x="11023" y="8404"/>
                    <a:pt x="11109" y="8404"/>
                  </a:cubicBezTo>
                  <a:cubicBezTo>
                    <a:pt x="11140" y="8404"/>
                    <a:pt x="11172" y="8402"/>
                    <a:pt x="11204" y="8397"/>
                  </a:cubicBezTo>
                  <a:lnTo>
                    <a:pt x="11204" y="8397"/>
                  </a:lnTo>
                  <a:cubicBezTo>
                    <a:pt x="11204" y="8397"/>
                    <a:pt x="11204" y="8397"/>
                    <a:pt x="11179" y="8422"/>
                  </a:cubicBezTo>
                  <a:cubicBezTo>
                    <a:pt x="11216" y="8407"/>
                    <a:pt x="11258" y="8403"/>
                    <a:pt x="11302" y="8403"/>
                  </a:cubicBezTo>
                  <a:cubicBezTo>
                    <a:pt x="11349" y="8403"/>
                    <a:pt x="11398" y="8407"/>
                    <a:pt x="11448" y="8407"/>
                  </a:cubicBezTo>
                  <a:cubicBezTo>
                    <a:pt x="11509" y="8407"/>
                    <a:pt x="11572" y="8401"/>
                    <a:pt x="11630" y="8372"/>
                  </a:cubicBezTo>
                  <a:lnTo>
                    <a:pt x="11655" y="8372"/>
                  </a:lnTo>
                  <a:lnTo>
                    <a:pt x="11730" y="8347"/>
                  </a:lnTo>
                  <a:lnTo>
                    <a:pt x="11730" y="8347"/>
                  </a:lnTo>
                  <a:cubicBezTo>
                    <a:pt x="11748" y="8364"/>
                    <a:pt x="11753" y="8382"/>
                    <a:pt x="11728" y="8391"/>
                  </a:cubicBezTo>
                  <a:lnTo>
                    <a:pt x="11728" y="8391"/>
                  </a:lnTo>
                  <a:cubicBezTo>
                    <a:pt x="12990" y="8238"/>
                    <a:pt x="14252" y="7893"/>
                    <a:pt x="15515" y="7670"/>
                  </a:cubicBezTo>
                  <a:lnTo>
                    <a:pt x="15515" y="7670"/>
                  </a:lnTo>
                  <a:lnTo>
                    <a:pt x="15465" y="7695"/>
                  </a:lnTo>
                  <a:lnTo>
                    <a:pt x="15715" y="7620"/>
                  </a:lnTo>
                  <a:lnTo>
                    <a:pt x="15715" y="7620"/>
                  </a:lnTo>
                  <a:cubicBezTo>
                    <a:pt x="15715" y="7620"/>
                    <a:pt x="15715" y="7641"/>
                    <a:pt x="15695" y="7645"/>
                  </a:cubicBezTo>
                  <a:lnTo>
                    <a:pt x="15695" y="7645"/>
                  </a:lnTo>
                  <a:cubicBezTo>
                    <a:pt x="16019" y="7618"/>
                    <a:pt x="16343" y="7494"/>
                    <a:pt x="16642" y="7444"/>
                  </a:cubicBezTo>
                  <a:lnTo>
                    <a:pt x="16642" y="7444"/>
                  </a:lnTo>
                  <a:cubicBezTo>
                    <a:pt x="16642" y="7444"/>
                    <a:pt x="16592" y="7495"/>
                    <a:pt x="16642" y="7495"/>
                  </a:cubicBezTo>
                  <a:cubicBezTo>
                    <a:pt x="16868" y="7369"/>
                    <a:pt x="17043" y="7495"/>
                    <a:pt x="17119" y="7319"/>
                  </a:cubicBezTo>
                  <a:cubicBezTo>
                    <a:pt x="17144" y="7344"/>
                    <a:pt x="17144" y="7369"/>
                    <a:pt x="17119" y="7394"/>
                  </a:cubicBezTo>
                  <a:cubicBezTo>
                    <a:pt x="17745" y="7194"/>
                    <a:pt x="18397" y="7043"/>
                    <a:pt x="19048" y="6918"/>
                  </a:cubicBezTo>
                  <a:cubicBezTo>
                    <a:pt x="19525" y="6667"/>
                    <a:pt x="20151" y="6642"/>
                    <a:pt x="20678" y="6392"/>
                  </a:cubicBezTo>
                  <a:lnTo>
                    <a:pt x="20678" y="6417"/>
                  </a:lnTo>
                  <a:cubicBezTo>
                    <a:pt x="21354" y="6166"/>
                    <a:pt x="22131" y="6066"/>
                    <a:pt x="22858" y="5865"/>
                  </a:cubicBezTo>
                  <a:cubicBezTo>
                    <a:pt x="23184" y="5790"/>
                    <a:pt x="23359" y="5690"/>
                    <a:pt x="23685" y="5615"/>
                  </a:cubicBezTo>
                  <a:lnTo>
                    <a:pt x="23685" y="5640"/>
                  </a:lnTo>
                  <a:cubicBezTo>
                    <a:pt x="24161" y="5389"/>
                    <a:pt x="24813" y="5464"/>
                    <a:pt x="25289" y="5164"/>
                  </a:cubicBezTo>
                  <a:lnTo>
                    <a:pt x="25289" y="5164"/>
                  </a:lnTo>
                  <a:lnTo>
                    <a:pt x="25264" y="5239"/>
                  </a:lnTo>
                  <a:cubicBezTo>
                    <a:pt x="25339" y="5139"/>
                    <a:pt x="25590" y="5164"/>
                    <a:pt x="25540" y="5063"/>
                  </a:cubicBezTo>
                  <a:lnTo>
                    <a:pt x="25640" y="5063"/>
                  </a:lnTo>
                  <a:cubicBezTo>
                    <a:pt x="25966" y="4813"/>
                    <a:pt x="26317" y="4938"/>
                    <a:pt x="26743" y="4713"/>
                  </a:cubicBezTo>
                  <a:lnTo>
                    <a:pt x="26743" y="4713"/>
                  </a:lnTo>
                  <a:lnTo>
                    <a:pt x="26718" y="4738"/>
                  </a:lnTo>
                  <a:cubicBezTo>
                    <a:pt x="26818" y="4688"/>
                    <a:pt x="26943" y="4612"/>
                    <a:pt x="27044" y="4612"/>
                  </a:cubicBezTo>
                  <a:cubicBezTo>
                    <a:pt x="27044" y="4637"/>
                    <a:pt x="27044" y="4637"/>
                    <a:pt x="27018" y="4662"/>
                  </a:cubicBezTo>
                  <a:cubicBezTo>
                    <a:pt x="27419" y="4662"/>
                    <a:pt x="27795" y="4387"/>
                    <a:pt x="28171" y="4287"/>
                  </a:cubicBezTo>
                  <a:lnTo>
                    <a:pt x="28171" y="4287"/>
                  </a:lnTo>
                  <a:lnTo>
                    <a:pt x="28146" y="4337"/>
                  </a:lnTo>
                  <a:cubicBezTo>
                    <a:pt x="28322" y="4211"/>
                    <a:pt x="28673" y="4161"/>
                    <a:pt x="28898" y="4061"/>
                  </a:cubicBezTo>
                  <a:lnTo>
                    <a:pt x="28898" y="4086"/>
                  </a:lnTo>
                  <a:lnTo>
                    <a:pt x="29023" y="4011"/>
                  </a:lnTo>
                  <a:lnTo>
                    <a:pt x="29023" y="4061"/>
                  </a:lnTo>
                  <a:cubicBezTo>
                    <a:pt x="29349" y="3936"/>
                    <a:pt x="29625" y="3785"/>
                    <a:pt x="29951" y="3685"/>
                  </a:cubicBezTo>
                  <a:lnTo>
                    <a:pt x="29951" y="3735"/>
                  </a:lnTo>
                  <a:cubicBezTo>
                    <a:pt x="30176" y="3560"/>
                    <a:pt x="30452" y="3510"/>
                    <a:pt x="30728" y="3409"/>
                  </a:cubicBezTo>
                  <a:cubicBezTo>
                    <a:pt x="30753" y="3359"/>
                    <a:pt x="30778" y="3359"/>
                    <a:pt x="30828" y="3334"/>
                  </a:cubicBezTo>
                  <a:lnTo>
                    <a:pt x="30828" y="3334"/>
                  </a:lnTo>
                  <a:lnTo>
                    <a:pt x="30803" y="3359"/>
                  </a:lnTo>
                  <a:cubicBezTo>
                    <a:pt x="30853" y="3334"/>
                    <a:pt x="30853" y="3334"/>
                    <a:pt x="30903" y="3334"/>
                  </a:cubicBezTo>
                  <a:cubicBezTo>
                    <a:pt x="31628" y="3034"/>
                    <a:pt x="32253" y="2660"/>
                    <a:pt x="32952" y="2285"/>
                  </a:cubicBezTo>
                  <a:lnTo>
                    <a:pt x="32952" y="2285"/>
                  </a:lnTo>
                  <a:cubicBezTo>
                    <a:pt x="32972" y="2260"/>
                    <a:pt x="32996" y="2231"/>
                    <a:pt x="33034" y="2231"/>
                  </a:cubicBezTo>
                  <a:cubicBezTo>
                    <a:pt x="33034" y="2231"/>
                    <a:pt x="33034" y="2256"/>
                    <a:pt x="33008" y="2256"/>
                  </a:cubicBezTo>
                  <a:cubicBezTo>
                    <a:pt x="33209" y="2256"/>
                    <a:pt x="33435" y="2006"/>
                    <a:pt x="33560" y="2006"/>
                  </a:cubicBezTo>
                  <a:cubicBezTo>
                    <a:pt x="33610" y="1981"/>
                    <a:pt x="33610" y="1931"/>
                    <a:pt x="33585" y="1931"/>
                  </a:cubicBezTo>
                  <a:cubicBezTo>
                    <a:pt x="34136" y="1630"/>
                    <a:pt x="34713" y="1279"/>
                    <a:pt x="35264" y="928"/>
                  </a:cubicBezTo>
                  <a:cubicBezTo>
                    <a:pt x="35289" y="928"/>
                    <a:pt x="35289" y="928"/>
                    <a:pt x="35314" y="953"/>
                  </a:cubicBezTo>
                  <a:cubicBezTo>
                    <a:pt x="35715" y="577"/>
                    <a:pt x="36242" y="327"/>
                    <a:pt x="36743" y="51"/>
                  </a:cubicBezTo>
                  <a:cubicBezTo>
                    <a:pt x="36743" y="26"/>
                    <a:pt x="36724" y="26"/>
                    <a:pt x="36708" y="26"/>
                  </a:cubicBezTo>
                  <a:cubicBezTo>
                    <a:pt x="36693" y="26"/>
                    <a:pt x="36680" y="26"/>
                    <a:pt x="36693" y="1"/>
                  </a:cubicBezTo>
                  <a:close/>
                </a:path>
              </a:pathLst>
            </a:custGeom>
            <a:solidFill>
              <a:schemeClr val="dk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34"/>
            <p:cNvSpPr/>
            <p:nvPr/>
          </p:nvSpPr>
          <p:spPr>
            <a:xfrm rot="-718115">
              <a:off x="7901145" y="2314326"/>
              <a:ext cx="1389747" cy="731480"/>
            </a:xfrm>
            <a:custGeom>
              <a:avLst/>
              <a:gdLst/>
              <a:ahLst/>
              <a:cxnLst/>
              <a:rect l="l" t="t" r="r" b="b"/>
              <a:pathLst>
                <a:path w="38021" h="20012" extrusionOk="0">
                  <a:moveTo>
                    <a:pt x="16517" y="19661"/>
                  </a:moveTo>
                  <a:cubicBezTo>
                    <a:pt x="16512" y="19661"/>
                    <a:pt x="16509" y="19661"/>
                    <a:pt x="16505" y="19661"/>
                  </a:cubicBezTo>
                  <a:lnTo>
                    <a:pt x="16505" y="19661"/>
                  </a:lnTo>
                  <a:cubicBezTo>
                    <a:pt x="16509" y="19661"/>
                    <a:pt x="16513" y="19661"/>
                    <a:pt x="16517" y="19661"/>
                  </a:cubicBezTo>
                  <a:close/>
                  <a:moveTo>
                    <a:pt x="277" y="0"/>
                  </a:moveTo>
                  <a:cubicBezTo>
                    <a:pt x="248" y="0"/>
                    <a:pt x="222" y="26"/>
                    <a:pt x="201" y="112"/>
                  </a:cubicBezTo>
                  <a:lnTo>
                    <a:pt x="251" y="137"/>
                  </a:lnTo>
                  <a:cubicBezTo>
                    <a:pt x="201" y="212"/>
                    <a:pt x="226" y="187"/>
                    <a:pt x="201" y="212"/>
                  </a:cubicBezTo>
                  <a:cubicBezTo>
                    <a:pt x="201" y="463"/>
                    <a:pt x="100" y="488"/>
                    <a:pt x="75" y="663"/>
                  </a:cubicBezTo>
                  <a:lnTo>
                    <a:pt x="100" y="663"/>
                  </a:lnTo>
                  <a:cubicBezTo>
                    <a:pt x="150" y="763"/>
                    <a:pt x="125" y="939"/>
                    <a:pt x="125" y="1039"/>
                  </a:cubicBezTo>
                  <a:lnTo>
                    <a:pt x="75" y="1064"/>
                  </a:lnTo>
                  <a:cubicBezTo>
                    <a:pt x="32" y="1107"/>
                    <a:pt x="174" y="1280"/>
                    <a:pt x="136" y="1280"/>
                  </a:cubicBezTo>
                  <a:cubicBezTo>
                    <a:pt x="129" y="1280"/>
                    <a:pt x="118" y="1275"/>
                    <a:pt x="100" y="1265"/>
                  </a:cubicBezTo>
                  <a:lnTo>
                    <a:pt x="100" y="1265"/>
                  </a:lnTo>
                  <a:cubicBezTo>
                    <a:pt x="150" y="1741"/>
                    <a:pt x="150" y="2317"/>
                    <a:pt x="150" y="2844"/>
                  </a:cubicBezTo>
                  <a:cubicBezTo>
                    <a:pt x="193" y="2908"/>
                    <a:pt x="163" y="3171"/>
                    <a:pt x="215" y="3171"/>
                  </a:cubicBezTo>
                  <a:cubicBezTo>
                    <a:pt x="224" y="3171"/>
                    <a:pt x="236" y="3163"/>
                    <a:pt x="251" y="3144"/>
                  </a:cubicBezTo>
                  <a:lnTo>
                    <a:pt x="251" y="3144"/>
                  </a:lnTo>
                  <a:cubicBezTo>
                    <a:pt x="150" y="3270"/>
                    <a:pt x="125" y="3696"/>
                    <a:pt x="125" y="3846"/>
                  </a:cubicBezTo>
                  <a:cubicBezTo>
                    <a:pt x="125" y="3821"/>
                    <a:pt x="125" y="3821"/>
                    <a:pt x="125" y="3796"/>
                  </a:cubicBezTo>
                  <a:lnTo>
                    <a:pt x="125" y="3796"/>
                  </a:lnTo>
                  <a:cubicBezTo>
                    <a:pt x="0" y="4097"/>
                    <a:pt x="251" y="4147"/>
                    <a:pt x="100" y="4423"/>
                  </a:cubicBezTo>
                  <a:cubicBezTo>
                    <a:pt x="201" y="4448"/>
                    <a:pt x="75" y="4924"/>
                    <a:pt x="201" y="5074"/>
                  </a:cubicBezTo>
                  <a:cubicBezTo>
                    <a:pt x="176" y="5099"/>
                    <a:pt x="150" y="5099"/>
                    <a:pt x="125" y="5099"/>
                  </a:cubicBezTo>
                  <a:cubicBezTo>
                    <a:pt x="125" y="5575"/>
                    <a:pt x="100" y="6127"/>
                    <a:pt x="100" y="6553"/>
                  </a:cubicBezTo>
                  <a:cubicBezTo>
                    <a:pt x="201" y="6904"/>
                    <a:pt x="75" y="7405"/>
                    <a:pt x="201" y="7706"/>
                  </a:cubicBezTo>
                  <a:cubicBezTo>
                    <a:pt x="176" y="7956"/>
                    <a:pt x="150" y="8357"/>
                    <a:pt x="201" y="8733"/>
                  </a:cubicBezTo>
                  <a:lnTo>
                    <a:pt x="176" y="8683"/>
                  </a:lnTo>
                  <a:lnTo>
                    <a:pt x="176" y="8683"/>
                  </a:lnTo>
                  <a:cubicBezTo>
                    <a:pt x="201" y="9084"/>
                    <a:pt x="201" y="9586"/>
                    <a:pt x="301" y="9861"/>
                  </a:cubicBezTo>
                  <a:cubicBezTo>
                    <a:pt x="176" y="9961"/>
                    <a:pt x="201" y="10137"/>
                    <a:pt x="150" y="10312"/>
                  </a:cubicBezTo>
                  <a:cubicBezTo>
                    <a:pt x="226" y="10588"/>
                    <a:pt x="201" y="11114"/>
                    <a:pt x="276" y="11515"/>
                  </a:cubicBezTo>
                  <a:cubicBezTo>
                    <a:pt x="226" y="11591"/>
                    <a:pt x="301" y="11866"/>
                    <a:pt x="226" y="11891"/>
                  </a:cubicBezTo>
                  <a:cubicBezTo>
                    <a:pt x="376" y="13019"/>
                    <a:pt x="351" y="14423"/>
                    <a:pt x="251" y="15626"/>
                  </a:cubicBezTo>
                  <a:lnTo>
                    <a:pt x="226" y="15626"/>
                  </a:lnTo>
                  <a:cubicBezTo>
                    <a:pt x="276" y="15776"/>
                    <a:pt x="376" y="15951"/>
                    <a:pt x="451" y="16102"/>
                  </a:cubicBezTo>
                  <a:cubicBezTo>
                    <a:pt x="439" y="16114"/>
                    <a:pt x="432" y="16121"/>
                    <a:pt x="429" y="16121"/>
                  </a:cubicBezTo>
                  <a:cubicBezTo>
                    <a:pt x="426" y="16121"/>
                    <a:pt x="426" y="16114"/>
                    <a:pt x="426" y="16102"/>
                  </a:cubicBezTo>
                  <a:cubicBezTo>
                    <a:pt x="426" y="16327"/>
                    <a:pt x="351" y="16528"/>
                    <a:pt x="376" y="16753"/>
                  </a:cubicBezTo>
                  <a:cubicBezTo>
                    <a:pt x="376" y="16753"/>
                    <a:pt x="376" y="16753"/>
                    <a:pt x="351" y="16703"/>
                  </a:cubicBezTo>
                  <a:lnTo>
                    <a:pt x="351" y="16703"/>
                  </a:lnTo>
                  <a:cubicBezTo>
                    <a:pt x="401" y="16904"/>
                    <a:pt x="301" y="17129"/>
                    <a:pt x="351" y="17380"/>
                  </a:cubicBezTo>
                  <a:lnTo>
                    <a:pt x="326" y="17405"/>
                  </a:lnTo>
                  <a:lnTo>
                    <a:pt x="376" y="17556"/>
                  </a:lnTo>
                  <a:cubicBezTo>
                    <a:pt x="351" y="17556"/>
                    <a:pt x="301" y="17530"/>
                    <a:pt x="301" y="17455"/>
                  </a:cubicBezTo>
                  <a:lnTo>
                    <a:pt x="301" y="17455"/>
                  </a:lnTo>
                  <a:cubicBezTo>
                    <a:pt x="301" y="17856"/>
                    <a:pt x="326" y="18232"/>
                    <a:pt x="326" y="18633"/>
                  </a:cubicBezTo>
                  <a:cubicBezTo>
                    <a:pt x="326" y="19084"/>
                    <a:pt x="351" y="19535"/>
                    <a:pt x="376" y="20012"/>
                  </a:cubicBezTo>
                  <a:cubicBezTo>
                    <a:pt x="1003" y="19987"/>
                    <a:pt x="1654" y="19987"/>
                    <a:pt x="2306" y="19962"/>
                  </a:cubicBezTo>
                  <a:cubicBezTo>
                    <a:pt x="2882" y="19936"/>
                    <a:pt x="3459" y="19936"/>
                    <a:pt x="4035" y="19936"/>
                  </a:cubicBezTo>
                  <a:lnTo>
                    <a:pt x="3960" y="19962"/>
                  </a:lnTo>
                  <a:lnTo>
                    <a:pt x="3960" y="19962"/>
                  </a:lnTo>
                  <a:lnTo>
                    <a:pt x="4336" y="19911"/>
                  </a:lnTo>
                  <a:lnTo>
                    <a:pt x="4336" y="19911"/>
                  </a:lnTo>
                  <a:cubicBezTo>
                    <a:pt x="4336" y="19936"/>
                    <a:pt x="4336" y="19936"/>
                    <a:pt x="4311" y="19936"/>
                  </a:cubicBezTo>
                  <a:cubicBezTo>
                    <a:pt x="4435" y="19950"/>
                    <a:pt x="4562" y="19954"/>
                    <a:pt x="4689" y="19954"/>
                  </a:cubicBezTo>
                  <a:cubicBezTo>
                    <a:pt x="4975" y="19954"/>
                    <a:pt x="5264" y="19931"/>
                    <a:pt x="5548" y="19931"/>
                  </a:cubicBezTo>
                  <a:cubicBezTo>
                    <a:pt x="5621" y="19931"/>
                    <a:pt x="5693" y="19933"/>
                    <a:pt x="5765" y="19936"/>
                  </a:cubicBezTo>
                  <a:cubicBezTo>
                    <a:pt x="5765" y="19936"/>
                    <a:pt x="5689" y="19962"/>
                    <a:pt x="5765" y="19987"/>
                  </a:cubicBezTo>
                  <a:cubicBezTo>
                    <a:pt x="5827" y="19972"/>
                    <a:pt x="5886" y="19967"/>
                    <a:pt x="5942" y="19967"/>
                  </a:cubicBezTo>
                  <a:cubicBezTo>
                    <a:pt x="6082" y="19967"/>
                    <a:pt x="6201" y="20000"/>
                    <a:pt x="6304" y="20000"/>
                  </a:cubicBezTo>
                  <a:cubicBezTo>
                    <a:pt x="6373" y="20000"/>
                    <a:pt x="6435" y="19985"/>
                    <a:pt x="6491" y="19936"/>
                  </a:cubicBezTo>
                  <a:lnTo>
                    <a:pt x="6491" y="19936"/>
                  </a:lnTo>
                  <a:cubicBezTo>
                    <a:pt x="6491" y="19936"/>
                    <a:pt x="6516" y="19962"/>
                    <a:pt x="6466" y="19987"/>
                  </a:cubicBezTo>
                  <a:cubicBezTo>
                    <a:pt x="7039" y="19957"/>
                    <a:pt x="7620" y="19945"/>
                    <a:pt x="8200" y="19945"/>
                  </a:cubicBezTo>
                  <a:cubicBezTo>
                    <a:pt x="8610" y="19945"/>
                    <a:pt x="9019" y="19951"/>
                    <a:pt x="9424" y="19962"/>
                  </a:cubicBezTo>
                  <a:cubicBezTo>
                    <a:pt x="9825" y="19886"/>
                    <a:pt x="10251" y="19880"/>
                    <a:pt x="10683" y="19880"/>
                  </a:cubicBezTo>
                  <a:cubicBezTo>
                    <a:pt x="10770" y="19880"/>
                    <a:pt x="10856" y="19880"/>
                    <a:pt x="10943" y="19880"/>
                  </a:cubicBezTo>
                  <a:cubicBezTo>
                    <a:pt x="11290" y="19880"/>
                    <a:pt x="11639" y="19876"/>
                    <a:pt x="11980" y="19836"/>
                  </a:cubicBezTo>
                  <a:lnTo>
                    <a:pt x="11980" y="19861"/>
                  </a:lnTo>
                  <a:cubicBezTo>
                    <a:pt x="12339" y="19828"/>
                    <a:pt x="12710" y="19817"/>
                    <a:pt x="13086" y="19817"/>
                  </a:cubicBezTo>
                  <a:cubicBezTo>
                    <a:pt x="13838" y="19817"/>
                    <a:pt x="14612" y="19861"/>
                    <a:pt x="15364" y="19861"/>
                  </a:cubicBezTo>
                  <a:cubicBezTo>
                    <a:pt x="15840" y="19861"/>
                    <a:pt x="16141" y="19836"/>
                    <a:pt x="16617" y="19836"/>
                  </a:cubicBezTo>
                  <a:lnTo>
                    <a:pt x="16642" y="19861"/>
                  </a:lnTo>
                  <a:cubicBezTo>
                    <a:pt x="16808" y="19834"/>
                    <a:pt x="16979" y="19825"/>
                    <a:pt x="17153" y="19825"/>
                  </a:cubicBezTo>
                  <a:cubicBezTo>
                    <a:pt x="17592" y="19825"/>
                    <a:pt x="18050" y="19886"/>
                    <a:pt x="18505" y="19886"/>
                  </a:cubicBezTo>
                  <a:cubicBezTo>
                    <a:pt x="18713" y="19886"/>
                    <a:pt x="18919" y="19873"/>
                    <a:pt x="19123" y="19836"/>
                  </a:cubicBezTo>
                  <a:lnTo>
                    <a:pt x="19123" y="19836"/>
                  </a:lnTo>
                  <a:lnTo>
                    <a:pt x="19073" y="19886"/>
                  </a:lnTo>
                  <a:cubicBezTo>
                    <a:pt x="19120" y="19858"/>
                    <a:pt x="19202" y="19855"/>
                    <a:pt x="19284" y="19855"/>
                  </a:cubicBezTo>
                  <a:cubicBezTo>
                    <a:pt x="19311" y="19855"/>
                    <a:pt x="19338" y="19855"/>
                    <a:pt x="19364" y="19855"/>
                  </a:cubicBezTo>
                  <a:cubicBezTo>
                    <a:pt x="19468" y="19855"/>
                    <a:pt x="19549" y="19849"/>
                    <a:pt x="19524" y="19786"/>
                  </a:cubicBezTo>
                  <a:lnTo>
                    <a:pt x="19524" y="19786"/>
                  </a:lnTo>
                  <a:lnTo>
                    <a:pt x="19674" y="19811"/>
                  </a:lnTo>
                  <a:cubicBezTo>
                    <a:pt x="19821" y="19771"/>
                    <a:pt x="19963" y="19758"/>
                    <a:pt x="20104" y="19758"/>
                  </a:cubicBezTo>
                  <a:cubicBezTo>
                    <a:pt x="20391" y="19758"/>
                    <a:pt x="20680" y="19813"/>
                    <a:pt x="21017" y="19813"/>
                  </a:cubicBezTo>
                  <a:cubicBezTo>
                    <a:pt x="21139" y="19813"/>
                    <a:pt x="21267" y="19806"/>
                    <a:pt x="21404" y="19786"/>
                  </a:cubicBezTo>
                  <a:lnTo>
                    <a:pt x="21404" y="19786"/>
                  </a:lnTo>
                  <a:lnTo>
                    <a:pt x="21354" y="19811"/>
                  </a:lnTo>
                  <a:cubicBezTo>
                    <a:pt x="21441" y="19799"/>
                    <a:pt x="21542" y="19792"/>
                    <a:pt x="21636" y="19792"/>
                  </a:cubicBezTo>
                  <a:cubicBezTo>
                    <a:pt x="21730" y="19792"/>
                    <a:pt x="21817" y="19799"/>
                    <a:pt x="21880" y="19811"/>
                  </a:cubicBezTo>
                  <a:cubicBezTo>
                    <a:pt x="21855" y="19811"/>
                    <a:pt x="21880" y="19811"/>
                    <a:pt x="21830" y="19836"/>
                  </a:cubicBezTo>
                  <a:cubicBezTo>
                    <a:pt x="21995" y="19865"/>
                    <a:pt x="22163" y="19875"/>
                    <a:pt x="22335" y="19875"/>
                  </a:cubicBezTo>
                  <a:cubicBezTo>
                    <a:pt x="22764" y="19875"/>
                    <a:pt x="23212" y="19811"/>
                    <a:pt x="23659" y="19811"/>
                  </a:cubicBezTo>
                  <a:lnTo>
                    <a:pt x="23584" y="19861"/>
                  </a:lnTo>
                  <a:cubicBezTo>
                    <a:pt x="23686" y="19843"/>
                    <a:pt x="23826" y="19838"/>
                    <a:pt x="23980" y="19838"/>
                  </a:cubicBezTo>
                  <a:cubicBezTo>
                    <a:pt x="24149" y="19838"/>
                    <a:pt x="24335" y="19844"/>
                    <a:pt x="24510" y="19844"/>
                  </a:cubicBezTo>
                  <a:cubicBezTo>
                    <a:pt x="24608" y="19844"/>
                    <a:pt x="24702" y="19842"/>
                    <a:pt x="24787" y="19836"/>
                  </a:cubicBezTo>
                  <a:lnTo>
                    <a:pt x="24787" y="19836"/>
                  </a:lnTo>
                  <a:lnTo>
                    <a:pt x="24762" y="19861"/>
                  </a:lnTo>
                  <a:lnTo>
                    <a:pt x="24762" y="19861"/>
                  </a:lnTo>
                  <a:lnTo>
                    <a:pt x="24963" y="19836"/>
                  </a:lnTo>
                  <a:lnTo>
                    <a:pt x="24963" y="19886"/>
                  </a:lnTo>
                  <a:cubicBezTo>
                    <a:pt x="25464" y="19886"/>
                    <a:pt x="25940" y="19836"/>
                    <a:pt x="26441" y="19836"/>
                  </a:cubicBezTo>
                  <a:lnTo>
                    <a:pt x="26416" y="19886"/>
                  </a:lnTo>
                  <a:cubicBezTo>
                    <a:pt x="26583" y="19849"/>
                    <a:pt x="26756" y="19840"/>
                    <a:pt x="26934" y="19840"/>
                  </a:cubicBezTo>
                  <a:cubicBezTo>
                    <a:pt x="27129" y="19840"/>
                    <a:pt x="27328" y="19851"/>
                    <a:pt x="27530" y="19851"/>
                  </a:cubicBezTo>
                  <a:cubicBezTo>
                    <a:pt x="27643" y="19851"/>
                    <a:pt x="27756" y="19848"/>
                    <a:pt x="27870" y="19836"/>
                  </a:cubicBezTo>
                  <a:lnTo>
                    <a:pt x="27870" y="19836"/>
                  </a:lnTo>
                  <a:lnTo>
                    <a:pt x="27820" y="19861"/>
                  </a:lnTo>
                  <a:cubicBezTo>
                    <a:pt x="27988" y="19865"/>
                    <a:pt x="28154" y="19866"/>
                    <a:pt x="28318" y="19866"/>
                  </a:cubicBezTo>
                  <a:cubicBezTo>
                    <a:pt x="29357" y="19866"/>
                    <a:pt x="30342" y="19804"/>
                    <a:pt x="31401" y="19761"/>
                  </a:cubicBezTo>
                  <a:lnTo>
                    <a:pt x="31401" y="19761"/>
                  </a:lnTo>
                  <a:cubicBezTo>
                    <a:pt x="31379" y="19763"/>
                    <a:pt x="31378" y="19786"/>
                    <a:pt x="31354" y="19786"/>
                  </a:cubicBezTo>
                  <a:cubicBezTo>
                    <a:pt x="31394" y="19786"/>
                    <a:pt x="31450" y="19754"/>
                    <a:pt x="31496" y="19754"/>
                  </a:cubicBezTo>
                  <a:cubicBezTo>
                    <a:pt x="31508" y="19754"/>
                    <a:pt x="31519" y="19756"/>
                    <a:pt x="31529" y="19761"/>
                  </a:cubicBezTo>
                  <a:cubicBezTo>
                    <a:pt x="31554" y="19761"/>
                    <a:pt x="31529" y="19761"/>
                    <a:pt x="31504" y="19786"/>
                  </a:cubicBezTo>
                  <a:cubicBezTo>
                    <a:pt x="31565" y="19804"/>
                    <a:pt x="31640" y="19811"/>
                    <a:pt x="31722" y="19811"/>
                  </a:cubicBezTo>
                  <a:cubicBezTo>
                    <a:pt x="31918" y="19811"/>
                    <a:pt x="32149" y="19774"/>
                    <a:pt x="32298" y="19774"/>
                  </a:cubicBezTo>
                  <a:cubicBezTo>
                    <a:pt x="32342" y="19774"/>
                    <a:pt x="32380" y="19777"/>
                    <a:pt x="32406" y="19786"/>
                  </a:cubicBezTo>
                  <a:cubicBezTo>
                    <a:pt x="32482" y="19786"/>
                    <a:pt x="32507" y="19736"/>
                    <a:pt x="32482" y="19711"/>
                  </a:cubicBezTo>
                  <a:cubicBezTo>
                    <a:pt x="33434" y="19711"/>
                    <a:pt x="34436" y="19686"/>
                    <a:pt x="35414" y="19636"/>
                  </a:cubicBezTo>
                  <a:cubicBezTo>
                    <a:pt x="35464" y="19636"/>
                    <a:pt x="35464" y="19661"/>
                    <a:pt x="35439" y="19686"/>
                  </a:cubicBezTo>
                  <a:cubicBezTo>
                    <a:pt x="35852" y="19623"/>
                    <a:pt x="36279" y="19604"/>
                    <a:pt x="36708" y="19604"/>
                  </a:cubicBezTo>
                  <a:cubicBezTo>
                    <a:pt x="37137" y="19604"/>
                    <a:pt x="37569" y="19623"/>
                    <a:pt x="37995" y="19636"/>
                  </a:cubicBezTo>
                  <a:cubicBezTo>
                    <a:pt x="38020" y="19586"/>
                    <a:pt x="37895" y="19586"/>
                    <a:pt x="37995" y="19561"/>
                  </a:cubicBezTo>
                  <a:cubicBezTo>
                    <a:pt x="37948" y="19552"/>
                    <a:pt x="37902" y="19548"/>
                    <a:pt x="37857" y="19548"/>
                  </a:cubicBezTo>
                  <a:cubicBezTo>
                    <a:pt x="37686" y="19548"/>
                    <a:pt x="37531" y="19598"/>
                    <a:pt x="37371" y="19598"/>
                  </a:cubicBezTo>
                  <a:cubicBezTo>
                    <a:pt x="37329" y="19598"/>
                    <a:pt x="37287" y="19594"/>
                    <a:pt x="37243" y="19586"/>
                  </a:cubicBezTo>
                  <a:lnTo>
                    <a:pt x="37268" y="19561"/>
                  </a:lnTo>
                  <a:cubicBezTo>
                    <a:pt x="37248" y="19558"/>
                    <a:pt x="37233" y="19556"/>
                    <a:pt x="37220" y="19556"/>
                  </a:cubicBezTo>
                  <a:cubicBezTo>
                    <a:pt x="37145" y="19556"/>
                    <a:pt x="37186" y="19600"/>
                    <a:pt x="37128" y="19600"/>
                  </a:cubicBezTo>
                  <a:cubicBezTo>
                    <a:pt x="37110" y="19600"/>
                    <a:pt x="37084" y="19596"/>
                    <a:pt x="37043" y="19586"/>
                  </a:cubicBezTo>
                  <a:cubicBezTo>
                    <a:pt x="36968" y="19561"/>
                    <a:pt x="37068" y="19561"/>
                    <a:pt x="37043" y="19535"/>
                  </a:cubicBezTo>
                  <a:lnTo>
                    <a:pt x="37043" y="19535"/>
                  </a:lnTo>
                  <a:cubicBezTo>
                    <a:pt x="36642" y="19561"/>
                    <a:pt x="36266" y="19535"/>
                    <a:pt x="35890" y="19611"/>
                  </a:cubicBezTo>
                  <a:cubicBezTo>
                    <a:pt x="35852" y="19573"/>
                    <a:pt x="35752" y="19573"/>
                    <a:pt x="35643" y="19573"/>
                  </a:cubicBezTo>
                  <a:cubicBezTo>
                    <a:pt x="35533" y="19573"/>
                    <a:pt x="35414" y="19573"/>
                    <a:pt x="35339" y="19535"/>
                  </a:cubicBezTo>
                  <a:cubicBezTo>
                    <a:pt x="35238" y="19561"/>
                    <a:pt x="35138" y="19561"/>
                    <a:pt x="35113" y="19611"/>
                  </a:cubicBezTo>
                  <a:cubicBezTo>
                    <a:pt x="34781" y="19598"/>
                    <a:pt x="34446" y="19593"/>
                    <a:pt x="34109" y="19593"/>
                  </a:cubicBezTo>
                  <a:cubicBezTo>
                    <a:pt x="33097" y="19593"/>
                    <a:pt x="32068" y="19636"/>
                    <a:pt x="31053" y="19636"/>
                  </a:cubicBezTo>
                  <a:cubicBezTo>
                    <a:pt x="30851" y="19675"/>
                    <a:pt x="30638" y="19687"/>
                    <a:pt x="30419" y="19687"/>
                  </a:cubicBezTo>
                  <a:cubicBezTo>
                    <a:pt x="30040" y="19687"/>
                    <a:pt x="29638" y="19650"/>
                    <a:pt x="29226" y="19650"/>
                  </a:cubicBezTo>
                  <a:cubicBezTo>
                    <a:pt x="29109" y="19650"/>
                    <a:pt x="28991" y="19653"/>
                    <a:pt x="28872" y="19661"/>
                  </a:cubicBezTo>
                  <a:cubicBezTo>
                    <a:pt x="28872" y="19636"/>
                    <a:pt x="28872" y="19636"/>
                    <a:pt x="28872" y="19636"/>
                  </a:cubicBezTo>
                  <a:cubicBezTo>
                    <a:pt x="28695" y="19653"/>
                    <a:pt x="28468" y="19671"/>
                    <a:pt x="28244" y="19671"/>
                  </a:cubicBezTo>
                  <a:cubicBezTo>
                    <a:pt x="28151" y="19671"/>
                    <a:pt x="28058" y="19668"/>
                    <a:pt x="27970" y="19661"/>
                  </a:cubicBezTo>
                  <a:lnTo>
                    <a:pt x="27720" y="19736"/>
                  </a:lnTo>
                  <a:cubicBezTo>
                    <a:pt x="25940" y="19611"/>
                    <a:pt x="24136" y="19686"/>
                    <a:pt x="22331" y="19636"/>
                  </a:cubicBezTo>
                  <a:cubicBezTo>
                    <a:pt x="21187" y="19622"/>
                    <a:pt x="20120" y="19584"/>
                    <a:pt x="19053" y="19584"/>
                  </a:cubicBezTo>
                  <a:cubicBezTo>
                    <a:pt x="18204" y="19584"/>
                    <a:pt x="17355" y="19608"/>
                    <a:pt x="16466" y="19686"/>
                  </a:cubicBezTo>
                  <a:cubicBezTo>
                    <a:pt x="16466" y="19686"/>
                    <a:pt x="16466" y="19665"/>
                    <a:pt x="16505" y="19661"/>
                  </a:cubicBezTo>
                  <a:lnTo>
                    <a:pt x="16505" y="19661"/>
                  </a:lnTo>
                  <a:cubicBezTo>
                    <a:pt x="16387" y="19666"/>
                    <a:pt x="16271" y="19668"/>
                    <a:pt x="16157" y="19668"/>
                  </a:cubicBezTo>
                  <a:cubicBezTo>
                    <a:pt x="15835" y="19668"/>
                    <a:pt x="15523" y="19654"/>
                    <a:pt x="15209" y="19654"/>
                  </a:cubicBezTo>
                  <a:cubicBezTo>
                    <a:pt x="15094" y="19654"/>
                    <a:pt x="14979" y="19655"/>
                    <a:pt x="14862" y="19661"/>
                  </a:cubicBezTo>
                  <a:cubicBezTo>
                    <a:pt x="14381" y="19696"/>
                    <a:pt x="13886" y="19704"/>
                    <a:pt x="13390" y="19704"/>
                  </a:cubicBezTo>
                  <a:cubicBezTo>
                    <a:pt x="13062" y="19704"/>
                    <a:pt x="12734" y="19700"/>
                    <a:pt x="12408" y="19700"/>
                  </a:cubicBezTo>
                  <a:cubicBezTo>
                    <a:pt x="11842" y="19700"/>
                    <a:pt x="11285" y="19710"/>
                    <a:pt x="10752" y="19761"/>
                  </a:cubicBezTo>
                  <a:cubicBezTo>
                    <a:pt x="10290" y="19754"/>
                    <a:pt x="9810" y="19751"/>
                    <a:pt x="9321" y="19751"/>
                  </a:cubicBezTo>
                  <a:cubicBezTo>
                    <a:pt x="8139" y="19751"/>
                    <a:pt x="6902" y="19768"/>
                    <a:pt x="5714" y="19786"/>
                  </a:cubicBezTo>
                  <a:lnTo>
                    <a:pt x="5714" y="19761"/>
                  </a:lnTo>
                  <a:cubicBezTo>
                    <a:pt x="5485" y="19770"/>
                    <a:pt x="5256" y="19773"/>
                    <a:pt x="5028" y="19773"/>
                  </a:cubicBezTo>
                  <a:cubicBezTo>
                    <a:pt x="4163" y="19773"/>
                    <a:pt x="3306" y="19724"/>
                    <a:pt x="2441" y="19724"/>
                  </a:cubicBezTo>
                  <a:cubicBezTo>
                    <a:pt x="2213" y="19724"/>
                    <a:pt x="1984" y="19727"/>
                    <a:pt x="1755" y="19736"/>
                  </a:cubicBezTo>
                  <a:cubicBezTo>
                    <a:pt x="1554" y="19711"/>
                    <a:pt x="1354" y="19711"/>
                    <a:pt x="1153" y="19711"/>
                  </a:cubicBezTo>
                  <a:lnTo>
                    <a:pt x="852" y="19711"/>
                  </a:lnTo>
                  <a:lnTo>
                    <a:pt x="652" y="19736"/>
                  </a:lnTo>
                  <a:cubicBezTo>
                    <a:pt x="627" y="19235"/>
                    <a:pt x="577" y="18759"/>
                    <a:pt x="552" y="18282"/>
                  </a:cubicBezTo>
                  <a:cubicBezTo>
                    <a:pt x="526" y="17781"/>
                    <a:pt x="526" y="17255"/>
                    <a:pt x="552" y="16779"/>
                  </a:cubicBezTo>
                  <a:cubicBezTo>
                    <a:pt x="652" y="15901"/>
                    <a:pt x="376" y="14774"/>
                    <a:pt x="501" y="13972"/>
                  </a:cubicBezTo>
                  <a:cubicBezTo>
                    <a:pt x="677" y="12317"/>
                    <a:pt x="526" y="10713"/>
                    <a:pt x="376" y="9059"/>
                  </a:cubicBezTo>
                  <a:cubicBezTo>
                    <a:pt x="426" y="7530"/>
                    <a:pt x="226" y="6002"/>
                    <a:pt x="351" y="4523"/>
                  </a:cubicBezTo>
                  <a:cubicBezTo>
                    <a:pt x="251" y="3821"/>
                    <a:pt x="451" y="3044"/>
                    <a:pt x="401" y="2267"/>
                  </a:cubicBezTo>
                  <a:lnTo>
                    <a:pt x="401" y="2267"/>
                  </a:lnTo>
                  <a:lnTo>
                    <a:pt x="376" y="2292"/>
                  </a:lnTo>
                  <a:cubicBezTo>
                    <a:pt x="476" y="2017"/>
                    <a:pt x="226" y="1691"/>
                    <a:pt x="376" y="1515"/>
                  </a:cubicBezTo>
                  <a:lnTo>
                    <a:pt x="376" y="1515"/>
                  </a:lnTo>
                  <a:lnTo>
                    <a:pt x="376" y="1540"/>
                  </a:lnTo>
                  <a:cubicBezTo>
                    <a:pt x="451" y="1390"/>
                    <a:pt x="201" y="1190"/>
                    <a:pt x="276" y="1089"/>
                  </a:cubicBezTo>
                  <a:lnTo>
                    <a:pt x="251" y="1089"/>
                  </a:lnTo>
                  <a:cubicBezTo>
                    <a:pt x="238" y="989"/>
                    <a:pt x="244" y="983"/>
                    <a:pt x="257" y="983"/>
                  </a:cubicBezTo>
                  <a:cubicBezTo>
                    <a:pt x="259" y="983"/>
                    <a:pt x="261" y="983"/>
                    <a:pt x="263" y="983"/>
                  </a:cubicBezTo>
                  <a:cubicBezTo>
                    <a:pt x="275" y="983"/>
                    <a:pt x="290" y="978"/>
                    <a:pt x="301" y="914"/>
                  </a:cubicBezTo>
                  <a:cubicBezTo>
                    <a:pt x="301" y="864"/>
                    <a:pt x="226" y="889"/>
                    <a:pt x="251" y="788"/>
                  </a:cubicBezTo>
                  <a:cubicBezTo>
                    <a:pt x="401" y="763"/>
                    <a:pt x="201" y="362"/>
                    <a:pt x="376" y="337"/>
                  </a:cubicBezTo>
                  <a:lnTo>
                    <a:pt x="376" y="337"/>
                  </a:lnTo>
                  <a:cubicBezTo>
                    <a:pt x="376" y="355"/>
                    <a:pt x="378" y="362"/>
                    <a:pt x="381" y="362"/>
                  </a:cubicBezTo>
                  <a:cubicBezTo>
                    <a:pt x="389" y="362"/>
                    <a:pt x="408" y="307"/>
                    <a:pt x="432" y="307"/>
                  </a:cubicBezTo>
                  <a:cubicBezTo>
                    <a:pt x="446" y="307"/>
                    <a:pt x="461" y="326"/>
                    <a:pt x="476" y="387"/>
                  </a:cubicBezTo>
                  <a:cubicBezTo>
                    <a:pt x="500" y="339"/>
                    <a:pt x="478" y="60"/>
                    <a:pt x="410" y="60"/>
                  </a:cubicBezTo>
                  <a:cubicBezTo>
                    <a:pt x="407" y="60"/>
                    <a:pt x="404" y="61"/>
                    <a:pt x="401" y="62"/>
                  </a:cubicBezTo>
                  <a:cubicBezTo>
                    <a:pt x="358" y="47"/>
                    <a:pt x="315" y="0"/>
                    <a:pt x="277" y="0"/>
                  </a:cubicBezTo>
                  <a:close/>
                </a:path>
              </a:pathLst>
            </a:custGeom>
            <a:solidFill>
              <a:schemeClr val="dk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34"/>
            <p:cNvSpPr/>
            <p:nvPr/>
          </p:nvSpPr>
          <p:spPr>
            <a:xfrm rot="-718115">
              <a:off x="8093816" y="2746018"/>
              <a:ext cx="1172628" cy="21091"/>
            </a:xfrm>
            <a:custGeom>
              <a:avLst/>
              <a:gdLst/>
              <a:ahLst/>
              <a:cxnLst/>
              <a:rect l="l" t="t" r="r" b="b"/>
              <a:pathLst>
                <a:path w="32081" h="577" extrusionOk="0">
                  <a:moveTo>
                    <a:pt x="20050" y="126"/>
                  </a:moveTo>
                  <a:cubicBezTo>
                    <a:pt x="20048" y="126"/>
                    <a:pt x="20047" y="126"/>
                    <a:pt x="20045" y="126"/>
                  </a:cubicBezTo>
                  <a:lnTo>
                    <a:pt x="20045" y="126"/>
                  </a:lnTo>
                  <a:cubicBezTo>
                    <a:pt x="20047" y="126"/>
                    <a:pt x="20049" y="126"/>
                    <a:pt x="20050" y="126"/>
                  </a:cubicBezTo>
                  <a:close/>
                  <a:moveTo>
                    <a:pt x="28365" y="250"/>
                  </a:moveTo>
                  <a:lnTo>
                    <a:pt x="28365" y="250"/>
                  </a:lnTo>
                  <a:cubicBezTo>
                    <a:pt x="28359" y="250"/>
                    <a:pt x="28353" y="251"/>
                    <a:pt x="28346" y="251"/>
                  </a:cubicBezTo>
                  <a:cubicBezTo>
                    <a:pt x="28355" y="251"/>
                    <a:pt x="28361" y="251"/>
                    <a:pt x="28365" y="250"/>
                  </a:cubicBezTo>
                  <a:close/>
                  <a:moveTo>
                    <a:pt x="9070" y="373"/>
                  </a:moveTo>
                  <a:cubicBezTo>
                    <a:pt x="9062" y="374"/>
                    <a:pt x="9055" y="375"/>
                    <a:pt x="9048" y="376"/>
                  </a:cubicBezTo>
                  <a:cubicBezTo>
                    <a:pt x="9060" y="376"/>
                    <a:pt x="9067" y="376"/>
                    <a:pt x="9070" y="373"/>
                  </a:cubicBezTo>
                  <a:close/>
                  <a:moveTo>
                    <a:pt x="9421" y="448"/>
                  </a:moveTo>
                  <a:lnTo>
                    <a:pt x="9421" y="448"/>
                  </a:lnTo>
                  <a:cubicBezTo>
                    <a:pt x="9413" y="448"/>
                    <a:pt x="9406" y="449"/>
                    <a:pt x="9399" y="451"/>
                  </a:cubicBezTo>
                  <a:cubicBezTo>
                    <a:pt x="9412" y="451"/>
                    <a:pt x="9418" y="451"/>
                    <a:pt x="9421" y="448"/>
                  </a:cubicBezTo>
                  <a:close/>
                  <a:moveTo>
                    <a:pt x="8779" y="548"/>
                  </a:moveTo>
                  <a:lnTo>
                    <a:pt x="8779" y="548"/>
                  </a:lnTo>
                  <a:cubicBezTo>
                    <a:pt x="8777" y="549"/>
                    <a:pt x="8774" y="550"/>
                    <a:pt x="8772" y="552"/>
                  </a:cubicBezTo>
                  <a:lnTo>
                    <a:pt x="8797" y="552"/>
                  </a:lnTo>
                  <a:cubicBezTo>
                    <a:pt x="8791" y="550"/>
                    <a:pt x="8785" y="549"/>
                    <a:pt x="8779" y="548"/>
                  </a:cubicBezTo>
                  <a:close/>
                  <a:moveTo>
                    <a:pt x="30602" y="0"/>
                  </a:moveTo>
                  <a:cubicBezTo>
                    <a:pt x="30527" y="25"/>
                    <a:pt x="30476" y="25"/>
                    <a:pt x="30451" y="75"/>
                  </a:cubicBezTo>
                  <a:cubicBezTo>
                    <a:pt x="30306" y="70"/>
                    <a:pt x="30159" y="68"/>
                    <a:pt x="30010" y="68"/>
                  </a:cubicBezTo>
                  <a:cubicBezTo>
                    <a:pt x="29415" y="68"/>
                    <a:pt x="28797" y="100"/>
                    <a:pt x="28196" y="100"/>
                  </a:cubicBezTo>
                  <a:cubicBezTo>
                    <a:pt x="28079" y="139"/>
                    <a:pt x="27957" y="152"/>
                    <a:pt x="27832" y="152"/>
                  </a:cubicBezTo>
                  <a:cubicBezTo>
                    <a:pt x="27617" y="152"/>
                    <a:pt x="27391" y="115"/>
                    <a:pt x="27163" y="115"/>
                  </a:cubicBezTo>
                  <a:cubicBezTo>
                    <a:pt x="27098" y="115"/>
                    <a:pt x="27033" y="118"/>
                    <a:pt x="26968" y="126"/>
                  </a:cubicBezTo>
                  <a:cubicBezTo>
                    <a:pt x="26968" y="126"/>
                    <a:pt x="26968" y="100"/>
                    <a:pt x="26968" y="100"/>
                  </a:cubicBezTo>
                  <a:cubicBezTo>
                    <a:pt x="26879" y="118"/>
                    <a:pt x="26753" y="136"/>
                    <a:pt x="26625" y="136"/>
                  </a:cubicBezTo>
                  <a:cubicBezTo>
                    <a:pt x="26571" y="136"/>
                    <a:pt x="26518" y="133"/>
                    <a:pt x="26466" y="126"/>
                  </a:cubicBezTo>
                  <a:lnTo>
                    <a:pt x="26316" y="201"/>
                  </a:lnTo>
                  <a:cubicBezTo>
                    <a:pt x="25339" y="75"/>
                    <a:pt x="24311" y="151"/>
                    <a:pt x="23309" y="100"/>
                  </a:cubicBezTo>
                  <a:cubicBezTo>
                    <a:pt x="22667" y="86"/>
                    <a:pt x="22071" y="49"/>
                    <a:pt x="21475" y="49"/>
                  </a:cubicBezTo>
                  <a:cubicBezTo>
                    <a:pt x="21000" y="49"/>
                    <a:pt x="20525" y="73"/>
                    <a:pt x="20025" y="151"/>
                  </a:cubicBezTo>
                  <a:cubicBezTo>
                    <a:pt x="20025" y="151"/>
                    <a:pt x="20025" y="129"/>
                    <a:pt x="20045" y="126"/>
                  </a:cubicBezTo>
                  <a:lnTo>
                    <a:pt x="20045" y="126"/>
                  </a:lnTo>
                  <a:cubicBezTo>
                    <a:pt x="19973" y="131"/>
                    <a:pt x="19902" y="133"/>
                    <a:pt x="19832" y="133"/>
                  </a:cubicBezTo>
                  <a:cubicBezTo>
                    <a:pt x="19705" y="133"/>
                    <a:pt x="19580" y="127"/>
                    <a:pt x="19458" y="127"/>
                  </a:cubicBezTo>
                  <a:cubicBezTo>
                    <a:pt x="19345" y="127"/>
                    <a:pt x="19234" y="132"/>
                    <a:pt x="19123" y="151"/>
                  </a:cubicBezTo>
                  <a:lnTo>
                    <a:pt x="19123" y="126"/>
                  </a:lnTo>
                  <a:cubicBezTo>
                    <a:pt x="18855" y="161"/>
                    <a:pt x="18581" y="168"/>
                    <a:pt x="18307" y="168"/>
                  </a:cubicBezTo>
                  <a:cubicBezTo>
                    <a:pt x="18125" y="168"/>
                    <a:pt x="17943" y="165"/>
                    <a:pt x="17762" y="165"/>
                  </a:cubicBezTo>
                  <a:cubicBezTo>
                    <a:pt x="17449" y="165"/>
                    <a:pt x="17139" y="175"/>
                    <a:pt x="16842" y="226"/>
                  </a:cubicBezTo>
                  <a:cubicBezTo>
                    <a:pt x="15940" y="226"/>
                    <a:pt x="14938" y="226"/>
                    <a:pt x="14010" y="251"/>
                  </a:cubicBezTo>
                  <a:lnTo>
                    <a:pt x="14010" y="226"/>
                  </a:lnTo>
                  <a:cubicBezTo>
                    <a:pt x="13854" y="241"/>
                    <a:pt x="13700" y="247"/>
                    <a:pt x="13546" y="247"/>
                  </a:cubicBezTo>
                  <a:cubicBezTo>
                    <a:pt x="13066" y="247"/>
                    <a:pt x="12593" y="190"/>
                    <a:pt x="12113" y="190"/>
                  </a:cubicBezTo>
                  <a:cubicBezTo>
                    <a:pt x="12002" y="190"/>
                    <a:pt x="11891" y="193"/>
                    <a:pt x="11780" y="201"/>
                  </a:cubicBezTo>
                  <a:cubicBezTo>
                    <a:pt x="11670" y="190"/>
                    <a:pt x="11558" y="185"/>
                    <a:pt x="11445" y="185"/>
                  </a:cubicBezTo>
                  <a:cubicBezTo>
                    <a:pt x="10900" y="185"/>
                    <a:pt x="10326" y="291"/>
                    <a:pt x="9768" y="291"/>
                  </a:cubicBezTo>
                  <a:cubicBezTo>
                    <a:pt x="9652" y="291"/>
                    <a:pt x="9538" y="287"/>
                    <a:pt x="9424" y="276"/>
                  </a:cubicBezTo>
                  <a:cubicBezTo>
                    <a:pt x="9316" y="242"/>
                    <a:pt x="9201" y="230"/>
                    <a:pt x="9081" y="230"/>
                  </a:cubicBezTo>
                  <a:cubicBezTo>
                    <a:pt x="8776" y="230"/>
                    <a:pt x="8446" y="310"/>
                    <a:pt x="8153" y="310"/>
                  </a:cubicBezTo>
                  <a:cubicBezTo>
                    <a:pt x="8053" y="310"/>
                    <a:pt x="7958" y="300"/>
                    <a:pt x="7870" y="276"/>
                  </a:cubicBezTo>
                  <a:cubicBezTo>
                    <a:pt x="7518" y="200"/>
                    <a:pt x="7169" y="171"/>
                    <a:pt x="6821" y="171"/>
                  </a:cubicBezTo>
                  <a:cubicBezTo>
                    <a:pt x="6253" y="171"/>
                    <a:pt x="5688" y="248"/>
                    <a:pt x="5113" y="326"/>
                  </a:cubicBezTo>
                  <a:cubicBezTo>
                    <a:pt x="4969" y="313"/>
                    <a:pt x="4825" y="308"/>
                    <a:pt x="4682" y="308"/>
                  </a:cubicBezTo>
                  <a:cubicBezTo>
                    <a:pt x="4220" y="308"/>
                    <a:pt x="3759" y="359"/>
                    <a:pt x="3304" y="359"/>
                  </a:cubicBezTo>
                  <a:cubicBezTo>
                    <a:pt x="3061" y="359"/>
                    <a:pt x="2820" y="344"/>
                    <a:pt x="2582" y="301"/>
                  </a:cubicBezTo>
                  <a:cubicBezTo>
                    <a:pt x="2518" y="313"/>
                    <a:pt x="2453" y="318"/>
                    <a:pt x="2388" y="318"/>
                  </a:cubicBezTo>
                  <a:cubicBezTo>
                    <a:pt x="2069" y="318"/>
                    <a:pt x="1737" y="199"/>
                    <a:pt x="1404" y="199"/>
                  </a:cubicBezTo>
                  <a:cubicBezTo>
                    <a:pt x="1379" y="199"/>
                    <a:pt x="1354" y="199"/>
                    <a:pt x="1328" y="201"/>
                  </a:cubicBezTo>
                  <a:lnTo>
                    <a:pt x="1328" y="226"/>
                  </a:lnTo>
                  <a:cubicBezTo>
                    <a:pt x="1306" y="214"/>
                    <a:pt x="1282" y="210"/>
                    <a:pt x="1258" y="210"/>
                  </a:cubicBezTo>
                  <a:cubicBezTo>
                    <a:pt x="1162" y="210"/>
                    <a:pt x="1058" y="279"/>
                    <a:pt x="974" y="279"/>
                  </a:cubicBezTo>
                  <a:cubicBezTo>
                    <a:pt x="937" y="279"/>
                    <a:pt x="904" y="265"/>
                    <a:pt x="877" y="226"/>
                  </a:cubicBezTo>
                  <a:lnTo>
                    <a:pt x="902" y="226"/>
                  </a:lnTo>
                  <a:cubicBezTo>
                    <a:pt x="892" y="216"/>
                    <a:pt x="881" y="211"/>
                    <a:pt x="870" y="211"/>
                  </a:cubicBezTo>
                  <a:cubicBezTo>
                    <a:pt x="810" y="211"/>
                    <a:pt x="734" y="325"/>
                    <a:pt x="683" y="325"/>
                  </a:cubicBezTo>
                  <a:cubicBezTo>
                    <a:pt x="671" y="325"/>
                    <a:pt x="660" y="318"/>
                    <a:pt x="652" y="301"/>
                  </a:cubicBezTo>
                  <a:lnTo>
                    <a:pt x="652" y="351"/>
                  </a:lnTo>
                  <a:cubicBezTo>
                    <a:pt x="551" y="351"/>
                    <a:pt x="627" y="301"/>
                    <a:pt x="551" y="301"/>
                  </a:cubicBezTo>
                  <a:cubicBezTo>
                    <a:pt x="531" y="301"/>
                    <a:pt x="543" y="333"/>
                    <a:pt x="511" y="333"/>
                  </a:cubicBezTo>
                  <a:cubicBezTo>
                    <a:pt x="502" y="333"/>
                    <a:pt x="491" y="331"/>
                    <a:pt x="476" y="326"/>
                  </a:cubicBezTo>
                  <a:cubicBezTo>
                    <a:pt x="476" y="278"/>
                    <a:pt x="453" y="266"/>
                    <a:pt x="421" y="266"/>
                  </a:cubicBezTo>
                  <a:cubicBezTo>
                    <a:pt x="388" y="266"/>
                    <a:pt x="346" y="278"/>
                    <a:pt x="309" y="278"/>
                  </a:cubicBezTo>
                  <a:cubicBezTo>
                    <a:pt x="269" y="278"/>
                    <a:pt x="235" y="263"/>
                    <a:pt x="226" y="201"/>
                  </a:cubicBezTo>
                  <a:cubicBezTo>
                    <a:pt x="301" y="201"/>
                    <a:pt x="150" y="126"/>
                    <a:pt x="276" y="100"/>
                  </a:cubicBezTo>
                  <a:cubicBezTo>
                    <a:pt x="262" y="94"/>
                    <a:pt x="242" y="91"/>
                    <a:pt x="219" y="91"/>
                  </a:cubicBezTo>
                  <a:cubicBezTo>
                    <a:pt x="156" y="91"/>
                    <a:pt x="75" y="114"/>
                    <a:pt x="75" y="151"/>
                  </a:cubicBezTo>
                  <a:cubicBezTo>
                    <a:pt x="75" y="226"/>
                    <a:pt x="0" y="301"/>
                    <a:pt x="100" y="351"/>
                  </a:cubicBezTo>
                  <a:lnTo>
                    <a:pt x="125" y="301"/>
                  </a:lnTo>
                  <a:cubicBezTo>
                    <a:pt x="150" y="351"/>
                    <a:pt x="150" y="326"/>
                    <a:pt x="176" y="376"/>
                  </a:cubicBezTo>
                  <a:cubicBezTo>
                    <a:pt x="301" y="376"/>
                    <a:pt x="326" y="451"/>
                    <a:pt x="401" y="501"/>
                  </a:cubicBezTo>
                  <a:cubicBezTo>
                    <a:pt x="433" y="469"/>
                    <a:pt x="470" y="460"/>
                    <a:pt x="506" y="460"/>
                  </a:cubicBezTo>
                  <a:cubicBezTo>
                    <a:pt x="553" y="460"/>
                    <a:pt x="598" y="476"/>
                    <a:pt x="627" y="476"/>
                  </a:cubicBezTo>
                  <a:lnTo>
                    <a:pt x="652" y="501"/>
                  </a:lnTo>
                  <a:cubicBezTo>
                    <a:pt x="656" y="514"/>
                    <a:pt x="663" y="519"/>
                    <a:pt x="671" y="519"/>
                  </a:cubicBezTo>
                  <a:cubicBezTo>
                    <a:pt x="701" y="519"/>
                    <a:pt x="749" y="459"/>
                    <a:pt x="761" y="459"/>
                  </a:cubicBezTo>
                  <a:lnTo>
                    <a:pt x="761" y="459"/>
                  </a:lnTo>
                  <a:cubicBezTo>
                    <a:pt x="766" y="459"/>
                    <a:pt x="765" y="470"/>
                    <a:pt x="752" y="501"/>
                  </a:cubicBezTo>
                  <a:cubicBezTo>
                    <a:pt x="1028" y="451"/>
                    <a:pt x="1328" y="451"/>
                    <a:pt x="1629" y="451"/>
                  </a:cubicBezTo>
                  <a:cubicBezTo>
                    <a:pt x="1646" y="443"/>
                    <a:pt x="1679" y="443"/>
                    <a:pt x="1714" y="443"/>
                  </a:cubicBezTo>
                  <a:lnTo>
                    <a:pt x="1714" y="443"/>
                  </a:lnTo>
                  <a:cubicBezTo>
                    <a:pt x="1782" y="443"/>
                    <a:pt x="1855" y="443"/>
                    <a:pt x="1805" y="376"/>
                  </a:cubicBezTo>
                  <a:lnTo>
                    <a:pt x="1805" y="376"/>
                  </a:lnTo>
                  <a:cubicBezTo>
                    <a:pt x="1880" y="476"/>
                    <a:pt x="2105" y="501"/>
                    <a:pt x="2181" y="501"/>
                  </a:cubicBezTo>
                  <a:cubicBezTo>
                    <a:pt x="2216" y="531"/>
                    <a:pt x="2245" y="541"/>
                    <a:pt x="2270" y="541"/>
                  </a:cubicBezTo>
                  <a:cubicBezTo>
                    <a:pt x="2321" y="541"/>
                    <a:pt x="2357" y="498"/>
                    <a:pt x="2407" y="498"/>
                  </a:cubicBezTo>
                  <a:cubicBezTo>
                    <a:pt x="2434" y="498"/>
                    <a:pt x="2466" y="511"/>
                    <a:pt x="2506" y="552"/>
                  </a:cubicBezTo>
                  <a:cubicBezTo>
                    <a:pt x="2515" y="516"/>
                    <a:pt x="2553" y="509"/>
                    <a:pt x="2602" y="509"/>
                  </a:cubicBezTo>
                  <a:cubicBezTo>
                    <a:pt x="2634" y="509"/>
                    <a:pt x="2672" y="512"/>
                    <a:pt x="2710" y="512"/>
                  </a:cubicBezTo>
                  <a:cubicBezTo>
                    <a:pt x="2775" y="512"/>
                    <a:pt x="2841" y="503"/>
                    <a:pt x="2882" y="451"/>
                  </a:cubicBezTo>
                  <a:cubicBezTo>
                    <a:pt x="2907" y="476"/>
                    <a:pt x="2907" y="501"/>
                    <a:pt x="2907" y="527"/>
                  </a:cubicBezTo>
                  <a:cubicBezTo>
                    <a:pt x="3183" y="527"/>
                    <a:pt x="3484" y="552"/>
                    <a:pt x="3709" y="577"/>
                  </a:cubicBezTo>
                  <a:cubicBezTo>
                    <a:pt x="3781" y="541"/>
                    <a:pt x="3862" y="534"/>
                    <a:pt x="3944" y="534"/>
                  </a:cubicBezTo>
                  <a:cubicBezTo>
                    <a:pt x="3999" y="534"/>
                    <a:pt x="4054" y="537"/>
                    <a:pt x="4108" y="537"/>
                  </a:cubicBezTo>
                  <a:cubicBezTo>
                    <a:pt x="4201" y="537"/>
                    <a:pt x="4289" y="528"/>
                    <a:pt x="4361" y="476"/>
                  </a:cubicBezTo>
                  <a:cubicBezTo>
                    <a:pt x="4465" y="494"/>
                    <a:pt x="4604" y="523"/>
                    <a:pt x="4747" y="523"/>
                  </a:cubicBezTo>
                  <a:cubicBezTo>
                    <a:pt x="4811" y="523"/>
                    <a:pt x="4875" y="517"/>
                    <a:pt x="4937" y="501"/>
                  </a:cubicBezTo>
                  <a:lnTo>
                    <a:pt x="4937" y="501"/>
                  </a:lnTo>
                  <a:lnTo>
                    <a:pt x="4912" y="527"/>
                  </a:lnTo>
                  <a:cubicBezTo>
                    <a:pt x="5138" y="527"/>
                    <a:pt x="5414" y="501"/>
                    <a:pt x="5564" y="426"/>
                  </a:cubicBezTo>
                  <a:cubicBezTo>
                    <a:pt x="5614" y="552"/>
                    <a:pt x="5714" y="527"/>
                    <a:pt x="5815" y="577"/>
                  </a:cubicBezTo>
                  <a:cubicBezTo>
                    <a:pt x="5965" y="501"/>
                    <a:pt x="6266" y="527"/>
                    <a:pt x="6491" y="476"/>
                  </a:cubicBezTo>
                  <a:cubicBezTo>
                    <a:pt x="6499" y="491"/>
                    <a:pt x="6520" y="495"/>
                    <a:pt x="6545" y="495"/>
                  </a:cubicBezTo>
                  <a:cubicBezTo>
                    <a:pt x="6572" y="495"/>
                    <a:pt x="6604" y="491"/>
                    <a:pt x="6632" y="491"/>
                  </a:cubicBezTo>
                  <a:cubicBezTo>
                    <a:pt x="6665" y="491"/>
                    <a:pt x="6692" y="497"/>
                    <a:pt x="6692" y="527"/>
                  </a:cubicBezTo>
                  <a:cubicBezTo>
                    <a:pt x="6964" y="461"/>
                    <a:pt x="7269" y="434"/>
                    <a:pt x="7582" y="434"/>
                  </a:cubicBezTo>
                  <a:cubicBezTo>
                    <a:pt x="7984" y="434"/>
                    <a:pt x="8401" y="479"/>
                    <a:pt x="8779" y="548"/>
                  </a:cubicBezTo>
                  <a:lnTo>
                    <a:pt x="8779" y="548"/>
                  </a:lnTo>
                  <a:cubicBezTo>
                    <a:pt x="8877" y="498"/>
                    <a:pt x="8975" y="425"/>
                    <a:pt x="9073" y="351"/>
                  </a:cubicBezTo>
                  <a:lnTo>
                    <a:pt x="9073" y="351"/>
                  </a:lnTo>
                  <a:cubicBezTo>
                    <a:pt x="9073" y="364"/>
                    <a:pt x="9073" y="370"/>
                    <a:pt x="9070" y="373"/>
                  </a:cubicBezTo>
                  <a:lnTo>
                    <a:pt x="9070" y="373"/>
                  </a:lnTo>
                  <a:cubicBezTo>
                    <a:pt x="9077" y="372"/>
                    <a:pt x="9083" y="372"/>
                    <a:pt x="9090" y="372"/>
                  </a:cubicBezTo>
                  <a:cubicBezTo>
                    <a:pt x="9187" y="372"/>
                    <a:pt x="9284" y="430"/>
                    <a:pt x="9381" y="430"/>
                  </a:cubicBezTo>
                  <a:cubicBezTo>
                    <a:pt x="9395" y="430"/>
                    <a:pt x="9410" y="429"/>
                    <a:pt x="9424" y="426"/>
                  </a:cubicBezTo>
                  <a:lnTo>
                    <a:pt x="9424" y="426"/>
                  </a:lnTo>
                  <a:cubicBezTo>
                    <a:pt x="9424" y="438"/>
                    <a:pt x="9424" y="444"/>
                    <a:pt x="9421" y="448"/>
                  </a:cubicBezTo>
                  <a:lnTo>
                    <a:pt x="9421" y="448"/>
                  </a:lnTo>
                  <a:cubicBezTo>
                    <a:pt x="9426" y="447"/>
                    <a:pt x="9430" y="447"/>
                    <a:pt x="9435" y="447"/>
                  </a:cubicBezTo>
                  <a:cubicBezTo>
                    <a:pt x="9498" y="447"/>
                    <a:pt x="9571" y="480"/>
                    <a:pt x="9653" y="480"/>
                  </a:cubicBezTo>
                  <a:cubicBezTo>
                    <a:pt x="9692" y="480"/>
                    <a:pt x="9732" y="473"/>
                    <a:pt x="9775" y="451"/>
                  </a:cubicBezTo>
                  <a:lnTo>
                    <a:pt x="9775" y="476"/>
                  </a:lnTo>
                  <a:lnTo>
                    <a:pt x="9875" y="451"/>
                  </a:lnTo>
                  <a:lnTo>
                    <a:pt x="9875" y="451"/>
                  </a:lnTo>
                  <a:cubicBezTo>
                    <a:pt x="9875" y="476"/>
                    <a:pt x="9850" y="501"/>
                    <a:pt x="9825" y="501"/>
                  </a:cubicBezTo>
                  <a:cubicBezTo>
                    <a:pt x="9920" y="504"/>
                    <a:pt x="10017" y="505"/>
                    <a:pt x="10113" y="505"/>
                  </a:cubicBezTo>
                  <a:cubicBezTo>
                    <a:pt x="11078" y="505"/>
                    <a:pt x="12080" y="401"/>
                    <a:pt x="13083" y="401"/>
                  </a:cubicBezTo>
                  <a:lnTo>
                    <a:pt x="13033" y="426"/>
                  </a:lnTo>
                  <a:lnTo>
                    <a:pt x="13233" y="401"/>
                  </a:lnTo>
                  <a:cubicBezTo>
                    <a:pt x="13233" y="401"/>
                    <a:pt x="13233" y="401"/>
                    <a:pt x="13233" y="426"/>
                  </a:cubicBezTo>
                  <a:cubicBezTo>
                    <a:pt x="13270" y="430"/>
                    <a:pt x="13307" y="431"/>
                    <a:pt x="13345" y="431"/>
                  </a:cubicBezTo>
                  <a:cubicBezTo>
                    <a:pt x="13527" y="431"/>
                    <a:pt x="13720" y="396"/>
                    <a:pt x="13914" y="396"/>
                  </a:cubicBezTo>
                  <a:cubicBezTo>
                    <a:pt x="13955" y="396"/>
                    <a:pt x="13995" y="398"/>
                    <a:pt x="14035" y="401"/>
                  </a:cubicBezTo>
                  <a:cubicBezTo>
                    <a:pt x="14035" y="401"/>
                    <a:pt x="13985" y="426"/>
                    <a:pt x="14035" y="451"/>
                  </a:cubicBezTo>
                  <a:cubicBezTo>
                    <a:pt x="14074" y="437"/>
                    <a:pt x="14109" y="432"/>
                    <a:pt x="14141" y="432"/>
                  </a:cubicBezTo>
                  <a:cubicBezTo>
                    <a:pt x="14221" y="432"/>
                    <a:pt x="14282" y="464"/>
                    <a:pt x="14336" y="464"/>
                  </a:cubicBezTo>
                  <a:cubicBezTo>
                    <a:pt x="14371" y="464"/>
                    <a:pt x="14404" y="450"/>
                    <a:pt x="14436" y="401"/>
                  </a:cubicBezTo>
                  <a:cubicBezTo>
                    <a:pt x="14461" y="401"/>
                    <a:pt x="14461" y="426"/>
                    <a:pt x="14436" y="451"/>
                  </a:cubicBezTo>
                  <a:cubicBezTo>
                    <a:pt x="14759" y="422"/>
                    <a:pt x="15082" y="410"/>
                    <a:pt x="15405" y="410"/>
                  </a:cubicBezTo>
                  <a:cubicBezTo>
                    <a:pt x="15634" y="410"/>
                    <a:pt x="15862" y="416"/>
                    <a:pt x="16090" y="426"/>
                  </a:cubicBezTo>
                  <a:cubicBezTo>
                    <a:pt x="16542" y="301"/>
                    <a:pt x="17043" y="401"/>
                    <a:pt x="17519" y="301"/>
                  </a:cubicBezTo>
                  <a:lnTo>
                    <a:pt x="17519" y="326"/>
                  </a:lnTo>
                  <a:cubicBezTo>
                    <a:pt x="17696" y="296"/>
                    <a:pt x="17878" y="287"/>
                    <a:pt x="18062" y="287"/>
                  </a:cubicBezTo>
                  <a:cubicBezTo>
                    <a:pt x="18443" y="287"/>
                    <a:pt x="18835" y="329"/>
                    <a:pt x="19220" y="329"/>
                  </a:cubicBezTo>
                  <a:cubicBezTo>
                    <a:pt x="19280" y="329"/>
                    <a:pt x="19340" y="328"/>
                    <a:pt x="19399" y="326"/>
                  </a:cubicBezTo>
                  <a:cubicBezTo>
                    <a:pt x="19674" y="326"/>
                    <a:pt x="19850" y="301"/>
                    <a:pt x="20100" y="301"/>
                  </a:cubicBezTo>
                  <a:lnTo>
                    <a:pt x="20126" y="326"/>
                  </a:lnTo>
                  <a:cubicBezTo>
                    <a:pt x="20217" y="299"/>
                    <a:pt x="20311" y="290"/>
                    <a:pt x="20408" y="290"/>
                  </a:cubicBezTo>
                  <a:cubicBezTo>
                    <a:pt x="20653" y="290"/>
                    <a:pt x="20914" y="351"/>
                    <a:pt x="21174" y="351"/>
                  </a:cubicBezTo>
                  <a:cubicBezTo>
                    <a:pt x="21293" y="351"/>
                    <a:pt x="21412" y="338"/>
                    <a:pt x="21529" y="301"/>
                  </a:cubicBezTo>
                  <a:lnTo>
                    <a:pt x="21529" y="301"/>
                  </a:lnTo>
                  <a:lnTo>
                    <a:pt x="21479" y="351"/>
                  </a:lnTo>
                  <a:cubicBezTo>
                    <a:pt x="21507" y="323"/>
                    <a:pt x="21556" y="319"/>
                    <a:pt x="21604" y="319"/>
                  </a:cubicBezTo>
                  <a:cubicBezTo>
                    <a:pt x="21620" y="319"/>
                    <a:pt x="21636" y="320"/>
                    <a:pt x="21651" y="320"/>
                  </a:cubicBezTo>
                  <a:cubicBezTo>
                    <a:pt x="21711" y="320"/>
                    <a:pt x="21755" y="313"/>
                    <a:pt x="21730" y="251"/>
                  </a:cubicBezTo>
                  <a:lnTo>
                    <a:pt x="21730" y="251"/>
                  </a:lnTo>
                  <a:lnTo>
                    <a:pt x="21830" y="301"/>
                  </a:lnTo>
                  <a:cubicBezTo>
                    <a:pt x="21914" y="252"/>
                    <a:pt x="21996" y="236"/>
                    <a:pt x="22079" y="236"/>
                  </a:cubicBezTo>
                  <a:cubicBezTo>
                    <a:pt x="22228" y="236"/>
                    <a:pt x="22380" y="287"/>
                    <a:pt x="22551" y="287"/>
                  </a:cubicBezTo>
                  <a:cubicBezTo>
                    <a:pt x="22624" y="287"/>
                    <a:pt x="22701" y="278"/>
                    <a:pt x="22782" y="251"/>
                  </a:cubicBezTo>
                  <a:lnTo>
                    <a:pt x="22782" y="251"/>
                  </a:lnTo>
                  <a:lnTo>
                    <a:pt x="22757" y="301"/>
                  </a:lnTo>
                  <a:cubicBezTo>
                    <a:pt x="22828" y="283"/>
                    <a:pt x="22911" y="266"/>
                    <a:pt x="22981" y="266"/>
                  </a:cubicBezTo>
                  <a:cubicBezTo>
                    <a:pt x="23010" y="266"/>
                    <a:pt x="23036" y="269"/>
                    <a:pt x="23058" y="276"/>
                  </a:cubicBezTo>
                  <a:cubicBezTo>
                    <a:pt x="23033" y="276"/>
                    <a:pt x="23058" y="276"/>
                    <a:pt x="23033" y="301"/>
                  </a:cubicBezTo>
                  <a:cubicBezTo>
                    <a:pt x="23126" y="330"/>
                    <a:pt x="23221" y="340"/>
                    <a:pt x="23317" y="340"/>
                  </a:cubicBezTo>
                  <a:cubicBezTo>
                    <a:pt x="23557" y="340"/>
                    <a:pt x="23803" y="276"/>
                    <a:pt x="24035" y="276"/>
                  </a:cubicBezTo>
                  <a:lnTo>
                    <a:pt x="24010" y="351"/>
                  </a:lnTo>
                  <a:cubicBezTo>
                    <a:pt x="24085" y="313"/>
                    <a:pt x="24198" y="307"/>
                    <a:pt x="24320" y="307"/>
                  </a:cubicBezTo>
                  <a:cubicBezTo>
                    <a:pt x="24382" y="307"/>
                    <a:pt x="24445" y="309"/>
                    <a:pt x="24507" y="309"/>
                  </a:cubicBezTo>
                  <a:cubicBezTo>
                    <a:pt x="24569" y="309"/>
                    <a:pt x="24631" y="307"/>
                    <a:pt x="24687" y="301"/>
                  </a:cubicBezTo>
                  <a:lnTo>
                    <a:pt x="24687" y="326"/>
                  </a:lnTo>
                  <a:lnTo>
                    <a:pt x="24787" y="301"/>
                  </a:lnTo>
                  <a:lnTo>
                    <a:pt x="24787" y="351"/>
                  </a:lnTo>
                  <a:cubicBezTo>
                    <a:pt x="25063" y="351"/>
                    <a:pt x="25339" y="301"/>
                    <a:pt x="25614" y="301"/>
                  </a:cubicBezTo>
                  <a:lnTo>
                    <a:pt x="25589" y="351"/>
                  </a:lnTo>
                  <a:cubicBezTo>
                    <a:pt x="25678" y="324"/>
                    <a:pt x="25774" y="317"/>
                    <a:pt x="25872" y="317"/>
                  </a:cubicBezTo>
                  <a:cubicBezTo>
                    <a:pt x="26007" y="317"/>
                    <a:pt x="26149" y="331"/>
                    <a:pt x="26287" y="331"/>
                  </a:cubicBezTo>
                  <a:cubicBezTo>
                    <a:pt x="26328" y="331"/>
                    <a:pt x="26369" y="330"/>
                    <a:pt x="26409" y="327"/>
                  </a:cubicBezTo>
                  <a:lnTo>
                    <a:pt x="26409" y="327"/>
                  </a:lnTo>
                  <a:cubicBezTo>
                    <a:pt x="26495" y="330"/>
                    <a:pt x="26581" y="331"/>
                    <a:pt x="26666" y="331"/>
                  </a:cubicBezTo>
                  <a:cubicBezTo>
                    <a:pt x="27240" y="331"/>
                    <a:pt x="27787" y="269"/>
                    <a:pt x="28371" y="226"/>
                  </a:cubicBezTo>
                  <a:lnTo>
                    <a:pt x="28371" y="226"/>
                  </a:lnTo>
                  <a:cubicBezTo>
                    <a:pt x="28371" y="242"/>
                    <a:pt x="28371" y="248"/>
                    <a:pt x="28365" y="250"/>
                  </a:cubicBezTo>
                  <a:lnTo>
                    <a:pt x="28365" y="250"/>
                  </a:lnTo>
                  <a:cubicBezTo>
                    <a:pt x="28403" y="245"/>
                    <a:pt x="28428" y="226"/>
                    <a:pt x="28471" y="226"/>
                  </a:cubicBezTo>
                  <a:cubicBezTo>
                    <a:pt x="28471" y="226"/>
                    <a:pt x="28446" y="251"/>
                    <a:pt x="28446" y="251"/>
                  </a:cubicBezTo>
                  <a:cubicBezTo>
                    <a:pt x="28477" y="269"/>
                    <a:pt x="28518" y="276"/>
                    <a:pt x="28563" y="276"/>
                  </a:cubicBezTo>
                  <a:cubicBezTo>
                    <a:pt x="28672" y="276"/>
                    <a:pt x="28806" y="239"/>
                    <a:pt x="28889" y="239"/>
                  </a:cubicBezTo>
                  <a:cubicBezTo>
                    <a:pt x="28914" y="239"/>
                    <a:pt x="28934" y="242"/>
                    <a:pt x="28948" y="251"/>
                  </a:cubicBezTo>
                  <a:cubicBezTo>
                    <a:pt x="28998" y="251"/>
                    <a:pt x="28998" y="226"/>
                    <a:pt x="28998" y="201"/>
                  </a:cubicBezTo>
                  <a:cubicBezTo>
                    <a:pt x="29524" y="176"/>
                    <a:pt x="30075" y="151"/>
                    <a:pt x="30627" y="100"/>
                  </a:cubicBezTo>
                  <a:cubicBezTo>
                    <a:pt x="30652" y="100"/>
                    <a:pt x="30652" y="126"/>
                    <a:pt x="30652" y="151"/>
                  </a:cubicBezTo>
                  <a:cubicBezTo>
                    <a:pt x="30877" y="88"/>
                    <a:pt x="31116" y="69"/>
                    <a:pt x="31357" y="69"/>
                  </a:cubicBezTo>
                  <a:cubicBezTo>
                    <a:pt x="31598" y="69"/>
                    <a:pt x="31842" y="88"/>
                    <a:pt x="32080" y="100"/>
                  </a:cubicBezTo>
                  <a:cubicBezTo>
                    <a:pt x="32080" y="75"/>
                    <a:pt x="32030" y="75"/>
                    <a:pt x="32080" y="25"/>
                  </a:cubicBezTo>
                  <a:cubicBezTo>
                    <a:pt x="32063" y="22"/>
                    <a:pt x="32046" y="21"/>
                    <a:pt x="32029" y="21"/>
                  </a:cubicBezTo>
                  <a:cubicBezTo>
                    <a:pt x="31927" y="21"/>
                    <a:pt x="31826" y="65"/>
                    <a:pt x="31735" y="65"/>
                  </a:cubicBezTo>
                  <a:cubicBezTo>
                    <a:pt x="31707" y="65"/>
                    <a:pt x="31680" y="61"/>
                    <a:pt x="31654" y="50"/>
                  </a:cubicBezTo>
                  <a:lnTo>
                    <a:pt x="31679" y="25"/>
                  </a:lnTo>
                  <a:cubicBezTo>
                    <a:pt x="31668" y="22"/>
                    <a:pt x="31659" y="21"/>
                    <a:pt x="31651" y="21"/>
                  </a:cubicBezTo>
                  <a:cubicBezTo>
                    <a:pt x="31607" y="21"/>
                    <a:pt x="31626" y="65"/>
                    <a:pt x="31597" y="65"/>
                  </a:cubicBezTo>
                  <a:cubicBezTo>
                    <a:pt x="31588" y="65"/>
                    <a:pt x="31575" y="61"/>
                    <a:pt x="31554" y="50"/>
                  </a:cubicBezTo>
                  <a:cubicBezTo>
                    <a:pt x="31504" y="25"/>
                    <a:pt x="31554" y="25"/>
                    <a:pt x="31529" y="25"/>
                  </a:cubicBezTo>
                  <a:cubicBezTo>
                    <a:pt x="31449" y="25"/>
                    <a:pt x="31365" y="21"/>
                    <a:pt x="31280" y="21"/>
                  </a:cubicBezTo>
                  <a:cubicBezTo>
                    <a:pt x="31152" y="21"/>
                    <a:pt x="31023" y="30"/>
                    <a:pt x="30903" y="75"/>
                  </a:cubicBezTo>
                  <a:cubicBezTo>
                    <a:pt x="30877" y="38"/>
                    <a:pt x="30821" y="38"/>
                    <a:pt x="30762" y="38"/>
                  </a:cubicBezTo>
                  <a:cubicBezTo>
                    <a:pt x="30702" y="38"/>
                    <a:pt x="30639" y="38"/>
                    <a:pt x="30602" y="0"/>
                  </a:cubicBezTo>
                  <a:close/>
                </a:path>
              </a:pathLst>
            </a:custGeom>
            <a:solidFill>
              <a:schemeClr val="dk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 name="TextBox 68">
            <a:extLst>
              <a:ext uri="{FF2B5EF4-FFF2-40B4-BE49-F238E27FC236}">
                <a16:creationId xmlns="" xmlns:a16="http://schemas.microsoft.com/office/drawing/2014/main" id="{15AB2053-EE1F-42E1-B4AD-2FA0FECA1E47}"/>
              </a:ext>
            </a:extLst>
          </p:cNvPr>
          <p:cNvSpPr txBox="1"/>
          <p:nvPr/>
        </p:nvSpPr>
        <p:spPr>
          <a:xfrm>
            <a:off x="389613" y="2115906"/>
            <a:ext cx="3934776" cy="1015663"/>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800"/>
              </a:spcAft>
              <a:buClr>
                <a:srgbClr val="000000"/>
              </a:buClr>
              <a:buSzTx/>
              <a:buFont typeface="Arial"/>
              <a:buNone/>
              <a:tabLst/>
              <a:defRPr/>
            </a:pPr>
            <a:r>
              <a:rPr kumimoji="0" lang="nl-NL" sz="4000" b="1" i="0" u="none" strike="noStrike" kern="0" cap="none" spc="0" normalizeH="0" baseline="0" noProof="0" dirty="0" smtClean="0">
                <a:ln>
                  <a:noFill/>
                </a:ln>
                <a:solidFill>
                  <a:srgbClr val="FF9933"/>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THẾ </a:t>
            </a:r>
            <a:r>
              <a:rPr kumimoji="0" lang="nl-NL" sz="4000" b="1" i="0" u="none" strike="noStrike" kern="0" cap="none" spc="0" normalizeH="0" baseline="0" noProof="0" dirty="0">
                <a:ln>
                  <a:noFill/>
                </a:ln>
                <a:solidFill>
                  <a:srgbClr val="FF9933"/>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NĂNG</a:t>
            </a:r>
            <a:endParaRPr kumimoji="0" lang="en-US" sz="4000" b="1" i="0" u="none" strike="noStrike" kern="0" cap="none" spc="0" normalizeH="0" baseline="0" noProof="0" dirty="0">
              <a:ln>
                <a:noFill/>
              </a:ln>
              <a:solidFill>
                <a:srgbClr val="FF9933"/>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pic>
        <p:nvPicPr>
          <p:cNvPr id="70" name="Picture 7">
            <a:extLst>
              <a:ext uri="{FF2B5EF4-FFF2-40B4-BE49-F238E27FC236}">
                <a16:creationId xmlns="" xmlns:a16="http://schemas.microsoft.com/office/drawing/2014/main" id="{A874A7E4-5C9A-41AA-91C6-B1AA16B90513}"/>
              </a:ext>
            </a:extLst>
          </p:cNvPr>
          <p:cNvPicPr>
            <a:picLocks noChangeAspect="1"/>
          </p:cNvPicPr>
          <p:nvPr/>
        </p:nvPicPr>
        <p:blipFill>
          <a:blip r:embed="rId3"/>
          <a:srcRect/>
          <a:stretch>
            <a:fillRect/>
          </a:stretch>
        </p:blipFill>
        <p:spPr>
          <a:xfrm flipH="1">
            <a:off x="443560" y="3873581"/>
            <a:ext cx="1555893" cy="2747713"/>
          </a:xfrm>
          <a:prstGeom prst="rect">
            <a:avLst/>
          </a:prstGeom>
        </p:spPr>
      </p:pic>
      <p:sp>
        <p:nvSpPr>
          <p:cNvPr id="71" name="Google Shape;1189;p32">
            <a:extLst>
              <a:ext uri="{FF2B5EF4-FFF2-40B4-BE49-F238E27FC236}">
                <a16:creationId xmlns="" xmlns:a16="http://schemas.microsoft.com/office/drawing/2014/main" id="{5AFA2B53-4E89-4355-A9C0-22C534BA7066}"/>
              </a:ext>
            </a:extLst>
          </p:cNvPr>
          <p:cNvSpPr/>
          <p:nvPr/>
        </p:nvSpPr>
        <p:spPr>
          <a:xfrm>
            <a:off x="2913754" y="5416974"/>
            <a:ext cx="856682" cy="1265124"/>
          </a:xfrm>
          <a:custGeom>
            <a:avLst/>
            <a:gdLst/>
            <a:ahLst/>
            <a:cxnLst/>
            <a:rect l="l" t="t" r="r" b="b"/>
            <a:pathLst>
              <a:path w="16481" h="18254" extrusionOk="0">
                <a:moveTo>
                  <a:pt x="8305" y="6963"/>
                </a:moveTo>
                <a:cubicBezTo>
                  <a:pt x="9038" y="6963"/>
                  <a:pt x="9748" y="7295"/>
                  <a:pt x="10386" y="7921"/>
                </a:cubicBezTo>
                <a:cubicBezTo>
                  <a:pt x="10889" y="8400"/>
                  <a:pt x="11163" y="9039"/>
                  <a:pt x="11345" y="9701"/>
                </a:cubicBezTo>
                <a:cubicBezTo>
                  <a:pt x="11459" y="10181"/>
                  <a:pt x="11368" y="10592"/>
                  <a:pt x="11048" y="10980"/>
                </a:cubicBezTo>
                <a:cubicBezTo>
                  <a:pt x="10386" y="11710"/>
                  <a:pt x="9610" y="12167"/>
                  <a:pt x="8606" y="12167"/>
                </a:cubicBezTo>
                <a:cubicBezTo>
                  <a:pt x="8510" y="12169"/>
                  <a:pt x="8414" y="12170"/>
                  <a:pt x="8318" y="12170"/>
                </a:cubicBezTo>
                <a:cubicBezTo>
                  <a:pt x="7551" y="12170"/>
                  <a:pt x="6798" y="12080"/>
                  <a:pt x="6027" y="11756"/>
                </a:cubicBezTo>
                <a:cubicBezTo>
                  <a:pt x="5639" y="10911"/>
                  <a:pt x="5548" y="10067"/>
                  <a:pt x="5616" y="9199"/>
                </a:cubicBezTo>
                <a:cubicBezTo>
                  <a:pt x="5662" y="8492"/>
                  <a:pt x="6050" y="8012"/>
                  <a:pt x="6552" y="7602"/>
                </a:cubicBezTo>
                <a:cubicBezTo>
                  <a:pt x="7135" y="7169"/>
                  <a:pt x="7727" y="6963"/>
                  <a:pt x="8305" y="6963"/>
                </a:cubicBezTo>
                <a:close/>
                <a:moveTo>
                  <a:pt x="480" y="1"/>
                </a:moveTo>
                <a:cubicBezTo>
                  <a:pt x="389" y="343"/>
                  <a:pt x="321" y="571"/>
                  <a:pt x="275" y="822"/>
                </a:cubicBezTo>
                <a:cubicBezTo>
                  <a:pt x="24" y="2352"/>
                  <a:pt x="1" y="3904"/>
                  <a:pt x="298" y="5433"/>
                </a:cubicBezTo>
                <a:cubicBezTo>
                  <a:pt x="663" y="7305"/>
                  <a:pt x="1302" y="9039"/>
                  <a:pt x="2489" y="10569"/>
                </a:cubicBezTo>
                <a:cubicBezTo>
                  <a:pt x="3105" y="11368"/>
                  <a:pt x="3813" y="12098"/>
                  <a:pt x="4749" y="12532"/>
                </a:cubicBezTo>
                <a:cubicBezTo>
                  <a:pt x="5182" y="12714"/>
                  <a:pt x="5433" y="13011"/>
                  <a:pt x="5639" y="13422"/>
                </a:cubicBezTo>
                <a:cubicBezTo>
                  <a:pt x="6415" y="14951"/>
                  <a:pt x="7625" y="16115"/>
                  <a:pt x="9131" y="16891"/>
                </a:cubicBezTo>
                <a:cubicBezTo>
                  <a:pt x="10840" y="17775"/>
                  <a:pt x="12633" y="18253"/>
                  <a:pt x="14525" y="18253"/>
                </a:cubicBezTo>
                <a:cubicBezTo>
                  <a:pt x="14832" y="18253"/>
                  <a:pt x="15141" y="18241"/>
                  <a:pt x="15454" y="18215"/>
                </a:cubicBezTo>
                <a:cubicBezTo>
                  <a:pt x="15728" y="18192"/>
                  <a:pt x="16002" y="18124"/>
                  <a:pt x="16275" y="18055"/>
                </a:cubicBezTo>
                <a:cubicBezTo>
                  <a:pt x="16412" y="18010"/>
                  <a:pt x="16481" y="17896"/>
                  <a:pt x="16435" y="17759"/>
                </a:cubicBezTo>
                <a:cubicBezTo>
                  <a:pt x="16412" y="17667"/>
                  <a:pt x="16298" y="17576"/>
                  <a:pt x="16230" y="17576"/>
                </a:cubicBezTo>
                <a:cubicBezTo>
                  <a:pt x="15750" y="17530"/>
                  <a:pt x="15271" y="17508"/>
                  <a:pt x="14792" y="17508"/>
                </a:cubicBezTo>
                <a:cubicBezTo>
                  <a:pt x="12646" y="17416"/>
                  <a:pt x="10729" y="16709"/>
                  <a:pt x="8971" y="15499"/>
                </a:cubicBezTo>
                <a:cubicBezTo>
                  <a:pt x="8150" y="14951"/>
                  <a:pt x="7442" y="14266"/>
                  <a:pt x="6849" y="13308"/>
                </a:cubicBezTo>
                <a:lnTo>
                  <a:pt x="7259" y="13308"/>
                </a:lnTo>
                <a:cubicBezTo>
                  <a:pt x="7610" y="13326"/>
                  <a:pt x="7946" y="13360"/>
                  <a:pt x="8291" y="13360"/>
                </a:cubicBezTo>
                <a:cubicBezTo>
                  <a:pt x="8373" y="13360"/>
                  <a:pt x="8455" y="13358"/>
                  <a:pt x="8538" y="13353"/>
                </a:cubicBezTo>
                <a:cubicBezTo>
                  <a:pt x="9177" y="13353"/>
                  <a:pt x="9725" y="13125"/>
                  <a:pt x="10227" y="12737"/>
                </a:cubicBezTo>
                <a:cubicBezTo>
                  <a:pt x="11117" y="12075"/>
                  <a:pt x="11596" y="11162"/>
                  <a:pt x="11870" y="10089"/>
                </a:cubicBezTo>
                <a:cubicBezTo>
                  <a:pt x="12213" y="8788"/>
                  <a:pt x="11916" y="7624"/>
                  <a:pt x="11094" y="6597"/>
                </a:cubicBezTo>
                <a:cubicBezTo>
                  <a:pt x="10501" y="5863"/>
                  <a:pt x="9682" y="5391"/>
                  <a:pt x="8776" y="5391"/>
                </a:cubicBezTo>
                <a:cubicBezTo>
                  <a:pt x="8216" y="5391"/>
                  <a:pt x="7624" y="5571"/>
                  <a:pt x="7031" y="5981"/>
                </a:cubicBezTo>
                <a:cubicBezTo>
                  <a:pt x="6826" y="6141"/>
                  <a:pt x="6643" y="6300"/>
                  <a:pt x="6483" y="6506"/>
                </a:cubicBezTo>
                <a:cubicBezTo>
                  <a:pt x="5662" y="7373"/>
                  <a:pt x="5205" y="8446"/>
                  <a:pt x="5000" y="9610"/>
                </a:cubicBezTo>
                <a:cubicBezTo>
                  <a:pt x="4908" y="10112"/>
                  <a:pt x="4886" y="10614"/>
                  <a:pt x="4840" y="11139"/>
                </a:cubicBezTo>
                <a:cubicBezTo>
                  <a:pt x="4726" y="11094"/>
                  <a:pt x="4612" y="11094"/>
                  <a:pt x="4543" y="11025"/>
                </a:cubicBezTo>
                <a:cubicBezTo>
                  <a:pt x="4224" y="10774"/>
                  <a:pt x="3904" y="10523"/>
                  <a:pt x="3630" y="10249"/>
                </a:cubicBezTo>
                <a:cubicBezTo>
                  <a:pt x="2694" y="9268"/>
                  <a:pt x="2032" y="8149"/>
                  <a:pt x="1576" y="6894"/>
                </a:cubicBezTo>
                <a:cubicBezTo>
                  <a:pt x="1028" y="5433"/>
                  <a:pt x="709" y="3927"/>
                  <a:pt x="731" y="2352"/>
                </a:cubicBezTo>
                <a:cubicBezTo>
                  <a:pt x="731" y="1850"/>
                  <a:pt x="731" y="1347"/>
                  <a:pt x="709" y="845"/>
                </a:cubicBezTo>
                <a:cubicBezTo>
                  <a:pt x="709" y="571"/>
                  <a:pt x="709" y="320"/>
                  <a:pt x="4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 name="Google Shape;1213;p32">
            <a:extLst>
              <a:ext uri="{FF2B5EF4-FFF2-40B4-BE49-F238E27FC236}">
                <a16:creationId xmlns="" xmlns:a16="http://schemas.microsoft.com/office/drawing/2014/main" id="{56C938FE-01CC-4172-B859-8FCF1180D1EE}"/>
              </a:ext>
            </a:extLst>
          </p:cNvPr>
          <p:cNvGrpSpPr/>
          <p:nvPr/>
        </p:nvGrpSpPr>
        <p:grpSpPr>
          <a:xfrm>
            <a:off x="3683460" y="4114823"/>
            <a:ext cx="626947" cy="904115"/>
            <a:chOff x="6050758" y="3857638"/>
            <a:chExt cx="599204" cy="648018"/>
          </a:xfrm>
        </p:grpSpPr>
        <p:grpSp>
          <p:nvGrpSpPr>
            <p:cNvPr id="73" name="Google Shape;1214;p32">
              <a:extLst>
                <a:ext uri="{FF2B5EF4-FFF2-40B4-BE49-F238E27FC236}">
                  <a16:creationId xmlns="" xmlns:a16="http://schemas.microsoft.com/office/drawing/2014/main" id="{D77ECD19-2633-41E5-9069-A895B54D47C7}"/>
                </a:ext>
              </a:extLst>
            </p:cNvPr>
            <p:cNvGrpSpPr/>
            <p:nvPr/>
          </p:nvGrpSpPr>
          <p:grpSpPr>
            <a:xfrm>
              <a:off x="6050758" y="3857638"/>
              <a:ext cx="599204" cy="648012"/>
              <a:chOff x="1496783" y="89788"/>
              <a:chExt cx="599204" cy="648012"/>
            </a:xfrm>
          </p:grpSpPr>
          <p:sp>
            <p:nvSpPr>
              <p:cNvPr id="77" name="Google Shape;1215;p32">
                <a:extLst>
                  <a:ext uri="{FF2B5EF4-FFF2-40B4-BE49-F238E27FC236}">
                    <a16:creationId xmlns="" xmlns:a16="http://schemas.microsoft.com/office/drawing/2014/main" id="{A7A11C9E-8FDF-4604-908F-10AA6BBE73DF}"/>
                  </a:ext>
                </a:extLst>
              </p:cNvPr>
              <p:cNvSpPr/>
              <p:nvPr/>
            </p:nvSpPr>
            <p:spPr>
              <a:xfrm>
                <a:off x="1572004" y="634803"/>
                <a:ext cx="38639" cy="54539"/>
              </a:xfrm>
              <a:custGeom>
                <a:avLst/>
                <a:gdLst/>
                <a:ahLst/>
                <a:cxnLst/>
                <a:rect l="l" t="t" r="r" b="b"/>
                <a:pathLst>
                  <a:path w="1838" h="2594" extrusionOk="0">
                    <a:moveTo>
                      <a:pt x="1575" y="0"/>
                    </a:moveTo>
                    <a:cubicBezTo>
                      <a:pt x="1559" y="0"/>
                      <a:pt x="1542" y="7"/>
                      <a:pt x="1521" y="28"/>
                    </a:cubicBezTo>
                    <a:cubicBezTo>
                      <a:pt x="1046" y="60"/>
                      <a:pt x="666" y="345"/>
                      <a:pt x="381" y="757"/>
                    </a:cubicBezTo>
                    <a:cubicBezTo>
                      <a:pt x="64" y="1295"/>
                      <a:pt x="1" y="1929"/>
                      <a:pt x="159" y="2435"/>
                    </a:cubicBezTo>
                    <a:cubicBezTo>
                      <a:pt x="191" y="2562"/>
                      <a:pt x="317" y="2594"/>
                      <a:pt x="412" y="2594"/>
                    </a:cubicBezTo>
                    <a:cubicBezTo>
                      <a:pt x="539" y="2562"/>
                      <a:pt x="634" y="2435"/>
                      <a:pt x="571" y="2309"/>
                    </a:cubicBezTo>
                    <a:cubicBezTo>
                      <a:pt x="349" y="1390"/>
                      <a:pt x="1014" y="757"/>
                      <a:pt x="1647" y="567"/>
                    </a:cubicBezTo>
                    <a:cubicBezTo>
                      <a:pt x="1774" y="535"/>
                      <a:pt x="1837" y="408"/>
                      <a:pt x="1806" y="250"/>
                    </a:cubicBezTo>
                    <a:cubicBezTo>
                      <a:pt x="1774" y="123"/>
                      <a:pt x="1742" y="60"/>
                      <a:pt x="1647" y="28"/>
                    </a:cubicBezTo>
                    <a:cubicBezTo>
                      <a:pt x="1626" y="28"/>
                      <a:pt x="1605" y="0"/>
                      <a:pt x="15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216;p32">
                <a:extLst>
                  <a:ext uri="{FF2B5EF4-FFF2-40B4-BE49-F238E27FC236}">
                    <a16:creationId xmlns="" xmlns:a16="http://schemas.microsoft.com/office/drawing/2014/main" id="{0EA39CC0-B53D-4687-A00A-834CAA8AA36B}"/>
                  </a:ext>
                </a:extLst>
              </p:cNvPr>
              <p:cNvSpPr/>
              <p:nvPr/>
            </p:nvSpPr>
            <p:spPr>
              <a:xfrm>
                <a:off x="1544043" y="99712"/>
                <a:ext cx="99226" cy="92931"/>
              </a:xfrm>
              <a:custGeom>
                <a:avLst/>
                <a:gdLst/>
                <a:ahLst/>
                <a:cxnLst/>
                <a:rect l="l" t="t" r="r" b="b"/>
                <a:pathLst>
                  <a:path w="4720" h="4420" extrusionOk="0">
                    <a:moveTo>
                      <a:pt x="806" y="2490"/>
                    </a:moveTo>
                    <a:cubicBezTo>
                      <a:pt x="873" y="2490"/>
                      <a:pt x="937" y="2530"/>
                      <a:pt x="951" y="2615"/>
                    </a:cubicBezTo>
                    <a:cubicBezTo>
                      <a:pt x="1046" y="3153"/>
                      <a:pt x="1362" y="3533"/>
                      <a:pt x="1901" y="3660"/>
                    </a:cubicBezTo>
                    <a:cubicBezTo>
                      <a:pt x="2059" y="3691"/>
                      <a:pt x="2027" y="3881"/>
                      <a:pt x="1869" y="3881"/>
                    </a:cubicBezTo>
                    <a:cubicBezTo>
                      <a:pt x="1267" y="3850"/>
                      <a:pt x="634" y="3311"/>
                      <a:pt x="634" y="2678"/>
                    </a:cubicBezTo>
                    <a:cubicBezTo>
                      <a:pt x="634" y="2554"/>
                      <a:pt x="722" y="2490"/>
                      <a:pt x="806" y="2490"/>
                    </a:cubicBezTo>
                    <a:close/>
                    <a:moveTo>
                      <a:pt x="2372" y="1"/>
                    </a:moveTo>
                    <a:cubicBezTo>
                      <a:pt x="2290" y="1"/>
                      <a:pt x="2206" y="6"/>
                      <a:pt x="2122" y="18"/>
                    </a:cubicBezTo>
                    <a:cubicBezTo>
                      <a:pt x="761" y="208"/>
                      <a:pt x="1" y="1474"/>
                      <a:pt x="127" y="2741"/>
                    </a:cubicBezTo>
                    <a:cubicBezTo>
                      <a:pt x="396" y="3763"/>
                      <a:pt x="1259" y="4420"/>
                      <a:pt x="2289" y="4420"/>
                    </a:cubicBezTo>
                    <a:cubicBezTo>
                      <a:pt x="2472" y="4420"/>
                      <a:pt x="2660" y="4399"/>
                      <a:pt x="2851" y="4356"/>
                    </a:cubicBezTo>
                    <a:cubicBezTo>
                      <a:pt x="3959" y="4103"/>
                      <a:pt x="4719" y="3090"/>
                      <a:pt x="4529" y="1949"/>
                    </a:cubicBezTo>
                    <a:cubicBezTo>
                      <a:pt x="4353" y="921"/>
                      <a:pt x="3440" y="1"/>
                      <a:pt x="2372" y="1"/>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217;p32">
                <a:extLst>
                  <a:ext uri="{FF2B5EF4-FFF2-40B4-BE49-F238E27FC236}">
                    <a16:creationId xmlns="" xmlns:a16="http://schemas.microsoft.com/office/drawing/2014/main" id="{1A7CC957-2A61-4FBA-BD7A-2054E494BD9C}"/>
                  </a:ext>
                </a:extLst>
              </p:cNvPr>
              <p:cNvSpPr/>
              <p:nvPr/>
            </p:nvSpPr>
            <p:spPr>
              <a:xfrm>
                <a:off x="1556026" y="149708"/>
                <a:ext cx="33300" cy="34271"/>
              </a:xfrm>
              <a:custGeom>
                <a:avLst/>
                <a:gdLst/>
                <a:ahLst/>
                <a:cxnLst/>
                <a:rect l="l" t="t" r="r" b="b"/>
                <a:pathLst>
                  <a:path w="1584" h="1630" extrusionOk="0">
                    <a:moveTo>
                      <a:pt x="262" y="1"/>
                    </a:moveTo>
                    <a:cubicBezTo>
                      <a:pt x="247" y="1"/>
                      <a:pt x="233" y="4"/>
                      <a:pt x="222" y="15"/>
                    </a:cubicBezTo>
                    <a:cubicBezTo>
                      <a:pt x="127" y="15"/>
                      <a:pt x="1" y="142"/>
                      <a:pt x="1" y="300"/>
                    </a:cubicBezTo>
                    <a:cubicBezTo>
                      <a:pt x="1" y="965"/>
                      <a:pt x="634" y="1598"/>
                      <a:pt x="1331" y="1630"/>
                    </a:cubicBezTo>
                    <a:cubicBezTo>
                      <a:pt x="1489" y="1630"/>
                      <a:pt x="1584" y="1567"/>
                      <a:pt x="1584" y="1440"/>
                    </a:cubicBezTo>
                    <a:cubicBezTo>
                      <a:pt x="1584" y="1282"/>
                      <a:pt x="1489" y="1187"/>
                      <a:pt x="1394" y="1155"/>
                    </a:cubicBezTo>
                    <a:cubicBezTo>
                      <a:pt x="919" y="1092"/>
                      <a:pt x="602" y="712"/>
                      <a:pt x="507" y="205"/>
                    </a:cubicBezTo>
                    <a:cubicBezTo>
                      <a:pt x="507" y="142"/>
                      <a:pt x="444" y="46"/>
                      <a:pt x="349" y="15"/>
                    </a:cubicBezTo>
                    <a:cubicBezTo>
                      <a:pt x="328" y="15"/>
                      <a:pt x="293" y="1"/>
                      <a:pt x="2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218;p32">
                <a:extLst>
                  <a:ext uri="{FF2B5EF4-FFF2-40B4-BE49-F238E27FC236}">
                    <a16:creationId xmlns="" xmlns:a16="http://schemas.microsoft.com/office/drawing/2014/main" id="{0AA7A4D0-CB5A-4E7B-8D37-A7FAC179A5BA}"/>
                  </a:ext>
                </a:extLst>
              </p:cNvPr>
              <p:cNvSpPr/>
              <p:nvPr/>
            </p:nvSpPr>
            <p:spPr>
              <a:xfrm>
                <a:off x="2002763" y="309661"/>
                <a:ext cx="83901" cy="88726"/>
              </a:xfrm>
              <a:custGeom>
                <a:avLst/>
                <a:gdLst/>
                <a:ahLst/>
                <a:cxnLst/>
                <a:rect l="l" t="t" r="r" b="b"/>
                <a:pathLst>
                  <a:path w="3991" h="4220" extrusionOk="0">
                    <a:moveTo>
                      <a:pt x="1591" y="902"/>
                    </a:moveTo>
                    <a:cubicBezTo>
                      <a:pt x="1782" y="902"/>
                      <a:pt x="1976" y="959"/>
                      <a:pt x="2154" y="1084"/>
                    </a:cubicBezTo>
                    <a:cubicBezTo>
                      <a:pt x="2310" y="1162"/>
                      <a:pt x="2166" y="1369"/>
                      <a:pt x="2022" y="1369"/>
                    </a:cubicBezTo>
                    <a:cubicBezTo>
                      <a:pt x="1991" y="1369"/>
                      <a:pt x="1960" y="1360"/>
                      <a:pt x="1932" y="1337"/>
                    </a:cubicBezTo>
                    <a:cubicBezTo>
                      <a:pt x="1814" y="1262"/>
                      <a:pt x="1678" y="1227"/>
                      <a:pt x="1542" y="1227"/>
                    </a:cubicBezTo>
                    <a:cubicBezTo>
                      <a:pt x="1277" y="1227"/>
                      <a:pt x="1013" y="1361"/>
                      <a:pt x="887" y="1591"/>
                    </a:cubicBezTo>
                    <a:cubicBezTo>
                      <a:pt x="856" y="1633"/>
                      <a:pt x="817" y="1651"/>
                      <a:pt x="781" y="1651"/>
                    </a:cubicBezTo>
                    <a:cubicBezTo>
                      <a:pt x="708" y="1651"/>
                      <a:pt x="644" y="1580"/>
                      <a:pt x="666" y="1496"/>
                    </a:cubicBezTo>
                    <a:cubicBezTo>
                      <a:pt x="835" y="1135"/>
                      <a:pt x="1204" y="902"/>
                      <a:pt x="1591" y="902"/>
                    </a:cubicBezTo>
                    <a:close/>
                    <a:moveTo>
                      <a:pt x="1923" y="0"/>
                    </a:moveTo>
                    <a:cubicBezTo>
                      <a:pt x="1874" y="0"/>
                      <a:pt x="1824" y="3"/>
                      <a:pt x="1774" y="7"/>
                    </a:cubicBezTo>
                    <a:cubicBezTo>
                      <a:pt x="761" y="71"/>
                      <a:pt x="32" y="957"/>
                      <a:pt x="1" y="1939"/>
                    </a:cubicBezTo>
                    <a:cubicBezTo>
                      <a:pt x="32" y="1939"/>
                      <a:pt x="127" y="1971"/>
                      <a:pt x="127" y="2066"/>
                    </a:cubicBezTo>
                    <a:cubicBezTo>
                      <a:pt x="32" y="3143"/>
                      <a:pt x="824" y="4219"/>
                      <a:pt x="1901" y="4219"/>
                    </a:cubicBezTo>
                    <a:lnTo>
                      <a:pt x="1964" y="4124"/>
                    </a:lnTo>
                    <a:cubicBezTo>
                      <a:pt x="2018" y="4071"/>
                      <a:pt x="2077" y="4051"/>
                      <a:pt x="2134" y="4051"/>
                    </a:cubicBezTo>
                    <a:cubicBezTo>
                      <a:pt x="2213" y="4051"/>
                      <a:pt x="2289" y="4088"/>
                      <a:pt x="2344" y="4124"/>
                    </a:cubicBezTo>
                    <a:cubicBezTo>
                      <a:pt x="3357" y="3839"/>
                      <a:pt x="3991" y="2731"/>
                      <a:pt x="3801" y="1717"/>
                    </a:cubicBezTo>
                    <a:cubicBezTo>
                      <a:pt x="3620" y="845"/>
                      <a:pt x="2867" y="0"/>
                      <a:pt x="1923"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219;p32">
                <a:extLst>
                  <a:ext uri="{FF2B5EF4-FFF2-40B4-BE49-F238E27FC236}">
                    <a16:creationId xmlns="" xmlns:a16="http://schemas.microsoft.com/office/drawing/2014/main" id="{1020035F-BEF1-4B62-B295-26817AEB1DE7}"/>
                  </a:ext>
                </a:extLst>
              </p:cNvPr>
              <p:cNvSpPr/>
              <p:nvPr/>
            </p:nvSpPr>
            <p:spPr>
              <a:xfrm>
                <a:off x="1703775" y="355536"/>
                <a:ext cx="111251" cy="86854"/>
              </a:xfrm>
              <a:custGeom>
                <a:avLst/>
                <a:gdLst/>
                <a:ahLst/>
                <a:cxnLst/>
                <a:rect l="l" t="t" r="r" b="b"/>
                <a:pathLst>
                  <a:path w="5292" h="4131" extrusionOk="0">
                    <a:moveTo>
                      <a:pt x="2231" y="1181"/>
                    </a:moveTo>
                    <a:cubicBezTo>
                      <a:pt x="2249" y="1181"/>
                      <a:pt x="2266" y="1182"/>
                      <a:pt x="2283" y="1182"/>
                    </a:cubicBezTo>
                    <a:cubicBezTo>
                      <a:pt x="2488" y="1212"/>
                      <a:pt x="2477" y="1538"/>
                      <a:pt x="2274" y="1538"/>
                    </a:cubicBezTo>
                    <a:cubicBezTo>
                      <a:pt x="2258" y="1538"/>
                      <a:pt x="2239" y="1535"/>
                      <a:pt x="2220" y="1531"/>
                    </a:cubicBezTo>
                    <a:cubicBezTo>
                      <a:pt x="2206" y="1530"/>
                      <a:pt x="2191" y="1529"/>
                      <a:pt x="2177" y="1529"/>
                    </a:cubicBezTo>
                    <a:cubicBezTo>
                      <a:pt x="1653" y="1529"/>
                      <a:pt x="1146" y="2083"/>
                      <a:pt x="1238" y="2607"/>
                    </a:cubicBezTo>
                    <a:cubicBezTo>
                      <a:pt x="1238" y="2694"/>
                      <a:pt x="1181" y="2743"/>
                      <a:pt x="1124" y="2743"/>
                    </a:cubicBezTo>
                    <a:cubicBezTo>
                      <a:pt x="1077" y="2743"/>
                      <a:pt x="1031" y="2710"/>
                      <a:pt x="1017" y="2639"/>
                    </a:cubicBezTo>
                    <a:cubicBezTo>
                      <a:pt x="800" y="1865"/>
                      <a:pt x="1461" y="1181"/>
                      <a:pt x="2231" y="1181"/>
                    </a:cubicBezTo>
                    <a:close/>
                    <a:moveTo>
                      <a:pt x="2939" y="1"/>
                    </a:moveTo>
                    <a:cubicBezTo>
                      <a:pt x="1855" y="1"/>
                      <a:pt x="1" y="1089"/>
                      <a:pt x="541" y="2291"/>
                    </a:cubicBezTo>
                    <a:cubicBezTo>
                      <a:pt x="569" y="2485"/>
                      <a:pt x="500" y="2582"/>
                      <a:pt x="376" y="2582"/>
                    </a:cubicBezTo>
                    <a:cubicBezTo>
                      <a:pt x="358" y="2582"/>
                      <a:pt x="340" y="2580"/>
                      <a:pt x="320" y="2576"/>
                    </a:cubicBezTo>
                    <a:lnTo>
                      <a:pt x="320" y="2576"/>
                    </a:lnTo>
                    <a:cubicBezTo>
                      <a:pt x="700" y="3241"/>
                      <a:pt x="1238" y="3811"/>
                      <a:pt x="1998" y="4032"/>
                    </a:cubicBezTo>
                    <a:cubicBezTo>
                      <a:pt x="2210" y="4099"/>
                      <a:pt x="2425" y="4130"/>
                      <a:pt x="2639" y="4130"/>
                    </a:cubicBezTo>
                    <a:cubicBezTo>
                      <a:pt x="3450" y="4130"/>
                      <a:pt x="4232" y="3676"/>
                      <a:pt x="4658" y="2924"/>
                    </a:cubicBezTo>
                    <a:cubicBezTo>
                      <a:pt x="5292" y="1752"/>
                      <a:pt x="4500" y="169"/>
                      <a:pt x="3107" y="11"/>
                    </a:cubicBezTo>
                    <a:cubicBezTo>
                      <a:pt x="3053" y="4"/>
                      <a:pt x="2997" y="1"/>
                      <a:pt x="2939" y="1"/>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220;p32">
                <a:extLst>
                  <a:ext uri="{FF2B5EF4-FFF2-40B4-BE49-F238E27FC236}">
                    <a16:creationId xmlns="" xmlns:a16="http://schemas.microsoft.com/office/drawing/2014/main" id="{4D6809FA-E52C-4176-9DE8-F25D059EBF2A}"/>
                  </a:ext>
                </a:extLst>
              </p:cNvPr>
              <p:cNvSpPr/>
              <p:nvPr/>
            </p:nvSpPr>
            <p:spPr>
              <a:xfrm>
                <a:off x="1699171" y="345760"/>
                <a:ext cx="117810" cy="107900"/>
              </a:xfrm>
              <a:custGeom>
                <a:avLst/>
                <a:gdLst/>
                <a:ahLst/>
                <a:cxnLst/>
                <a:rect l="l" t="t" r="r" b="b"/>
                <a:pathLst>
                  <a:path w="5604" h="5132" extrusionOk="0">
                    <a:moveTo>
                      <a:pt x="3047" y="621"/>
                    </a:moveTo>
                    <a:cubicBezTo>
                      <a:pt x="3112" y="621"/>
                      <a:pt x="3173" y="625"/>
                      <a:pt x="3231" y="634"/>
                    </a:cubicBezTo>
                    <a:cubicBezTo>
                      <a:pt x="3927" y="666"/>
                      <a:pt x="4434" y="1046"/>
                      <a:pt x="4751" y="1616"/>
                    </a:cubicBezTo>
                    <a:cubicBezTo>
                      <a:pt x="5036" y="2154"/>
                      <a:pt x="5067" y="2851"/>
                      <a:pt x="4751" y="3389"/>
                    </a:cubicBezTo>
                    <a:cubicBezTo>
                      <a:pt x="4372" y="4121"/>
                      <a:pt x="3611" y="4551"/>
                      <a:pt x="2820" y="4551"/>
                    </a:cubicBezTo>
                    <a:cubicBezTo>
                      <a:pt x="2619" y="4551"/>
                      <a:pt x="2416" y="4524"/>
                      <a:pt x="2217" y="4466"/>
                    </a:cubicBezTo>
                    <a:cubicBezTo>
                      <a:pt x="2122" y="4434"/>
                      <a:pt x="2059" y="4434"/>
                      <a:pt x="1964" y="4371"/>
                    </a:cubicBezTo>
                    <a:cubicBezTo>
                      <a:pt x="1457" y="4149"/>
                      <a:pt x="1014" y="3737"/>
                      <a:pt x="665" y="3167"/>
                    </a:cubicBezTo>
                    <a:lnTo>
                      <a:pt x="792" y="3041"/>
                    </a:lnTo>
                    <a:cubicBezTo>
                      <a:pt x="824" y="2946"/>
                      <a:pt x="824" y="2851"/>
                      <a:pt x="792" y="2756"/>
                    </a:cubicBezTo>
                    <a:cubicBezTo>
                      <a:pt x="634" y="2407"/>
                      <a:pt x="697" y="2059"/>
                      <a:pt x="951" y="1679"/>
                    </a:cubicBezTo>
                    <a:cubicBezTo>
                      <a:pt x="1411" y="1045"/>
                      <a:pt x="2396" y="621"/>
                      <a:pt x="3047" y="621"/>
                    </a:cubicBezTo>
                    <a:close/>
                    <a:moveTo>
                      <a:pt x="3110" y="1"/>
                    </a:moveTo>
                    <a:cubicBezTo>
                      <a:pt x="2993" y="1"/>
                      <a:pt x="2874" y="11"/>
                      <a:pt x="2756" y="32"/>
                    </a:cubicBezTo>
                    <a:cubicBezTo>
                      <a:pt x="1742" y="190"/>
                      <a:pt x="190" y="1109"/>
                      <a:pt x="159" y="2249"/>
                    </a:cubicBezTo>
                    <a:cubicBezTo>
                      <a:pt x="127" y="2249"/>
                      <a:pt x="32" y="2281"/>
                      <a:pt x="32" y="2312"/>
                    </a:cubicBezTo>
                    <a:cubicBezTo>
                      <a:pt x="1" y="3846"/>
                      <a:pt x="1361" y="5131"/>
                      <a:pt x="2859" y="5131"/>
                    </a:cubicBezTo>
                    <a:cubicBezTo>
                      <a:pt x="2878" y="5131"/>
                      <a:pt x="2896" y="5131"/>
                      <a:pt x="2914" y="5131"/>
                    </a:cubicBezTo>
                    <a:cubicBezTo>
                      <a:pt x="4276" y="5099"/>
                      <a:pt x="5543" y="3959"/>
                      <a:pt x="5574" y="2566"/>
                    </a:cubicBezTo>
                    <a:cubicBezTo>
                      <a:pt x="5603" y="1230"/>
                      <a:pt x="4408" y="1"/>
                      <a:pt x="31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221;p32">
                <a:extLst>
                  <a:ext uri="{FF2B5EF4-FFF2-40B4-BE49-F238E27FC236}">
                    <a16:creationId xmlns="" xmlns:a16="http://schemas.microsoft.com/office/drawing/2014/main" id="{1D3F5F23-6CEB-4889-91ED-FEACFDEEB2E9}"/>
                  </a:ext>
                </a:extLst>
              </p:cNvPr>
              <p:cNvSpPr/>
              <p:nvPr/>
            </p:nvSpPr>
            <p:spPr>
              <a:xfrm>
                <a:off x="1720467" y="378831"/>
                <a:ext cx="35969" cy="37025"/>
              </a:xfrm>
              <a:custGeom>
                <a:avLst/>
                <a:gdLst/>
                <a:ahLst/>
                <a:cxnLst/>
                <a:rect l="l" t="t" r="r" b="b"/>
                <a:pathLst>
                  <a:path w="1711" h="1761" extrusionOk="0">
                    <a:moveTo>
                      <a:pt x="1324" y="0"/>
                    </a:moveTo>
                    <a:cubicBezTo>
                      <a:pt x="977" y="0"/>
                      <a:pt x="601" y="206"/>
                      <a:pt x="349" y="486"/>
                    </a:cubicBezTo>
                    <a:cubicBezTo>
                      <a:pt x="128" y="803"/>
                      <a:pt x="1" y="1183"/>
                      <a:pt x="96" y="1594"/>
                    </a:cubicBezTo>
                    <a:cubicBezTo>
                      <a:pt x="122" y="1699"/>
                      <a:pt x="192" y="1761"/>
                      <a:pt x="269" y="1761"/>
                    </a:cubicBezTo>
                    <a:cubicBezTo>
                      <a:pt x="285" y="1761"/>
                      <a:pt x="301" y="1758"/>
                      <a:pt x="318" y="1753"/>
                    </a:cubicBezTo>
                    <a:cubicBezTo>
                      <a:pt x="444" y="1753"/>
                      <a:pt x="539" y="1626"/>
                      <a:pt x="476" y="1499"/>
                    </a:cubicBezTo>
                    <a:cubicBezTo>
                      <a:pt x="444" y="1278"/>
                      <a:pt x="571" y="993"/>
                      <a:pt x="729" y="834"/>
                    </a:cubicBezTo>
                    <a:cubicBezTo>
                      <a:pt x="867" y="668"/>
                      <a:pt x="1054" y="575"/>
                      <a:pt x="1268" y="575"/>
                    </a:cubicBezTo>
                    <a:cubicBezTo>
                      <a:pt x="1299" y="575"/>
                      <a:pt x="1330" y="577"/>
                      <a:pt x="1363" y="581"/>
                    </a:cubicBezTo>
                    <a:cubicBezTo>
                      <a:pt x="1458" y="581"/>
                      <a:pt x="1553" y="549"/>
                      <a:pt x="1648" y="486"/>
                    </a:cubicBezTo>
                    <a:cubicBezTo>
                      <a:pt x="1711" y="391"/>
                      <a:pt x="1711" y="264"/>
                      <a:pt x="1679" y="169"/>
                    </a:cubicBezTo>
                    <a:lnTo>
                      <a:pt x="1553" y="43"/>
                    </a:lnTo>
                    <a:cubicBezTo>
                      <a:pt x="1521" y="43"/>
                      <a:pt x="1458" y="43"/>
                      <a:pt x="1458" y="11"/>
                    </a:cubicBezTo>
                    <a:cubicBezTo>
                      <a:pt x="1414" y="4"/>
                      <a:pt x="1369" y="0"/>
                      <a:pt x="13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222;p32">
                <a:extLst>
                  <a:ext uri="{FF2B5EF4-FFF2-40B4-BE49-F238E27FC236}">
                    <a16:creationId xmlns="" xmlns:a16="http://schemas.microsoft.com/office/drawing/2014/main" id="{7023EA7C-7312-4A52-A0CE-9FB358BEE745}"/>
                  </a:ext>
                </a:extLst>
              </p:cNvPr>
              <p:cNvSpPr/>
              <p:nvPr/>
            </p:nvSpPr>
            <p:spPr>
              <a:xfrm>
                <a:off x="2013422" y="326397"/>
                <a:ext cx="36621" cy="19763"/>
              </a:xfrm>
              <a:custGeom>
                <a:avLst/>
                <a:gdLst/>
                <a:ahLst/>
                <a:cxnLst/>
                <a:rect l="l" t="t" r="r" b="b"/>
                <a:pathLst>
                  <a:path w="1742" h="940" extrusionOk="0">
                    <a:moveTo>
                      <a:pt x="993" y="0"/>
                    </a:moveTo>
                    <a:cubicBezTo>
                      <a:pt x="903" y="0"/>
                      <a:pt x="813" y="11"/>
                      <a:pt x="729" y="35"/>
                    </a:cubicBezTo>
                    <a:cubicBezTo>
                      <a:pt x="412" y="130"/>
                      <a:pt x="127" y="351"/>
                      <a:pt x="0" y="636"/>
                    </a:cubicBezTo>
                    <a:cubicBezTo>
                      <a:pt x="0" y="763"/>
                      <a:pt x="64" y="858"/>
                      <a:pt x="127" y="921"/>
                    </a:cubicBezTo>
                    <a:cubicBezTo>
                      <a:pt x="159" y="932"/>
                      <a:pt x="197" y="939"/>
                      <a:pt x="236" y="939"/>
                    </a:cubicBezTo>
                    <a:cubicBezTo>
                      <a:pt x="313" y="939"/>
                      <a:pt x="391" y="911"/>
                      <a:pt x="412" y="826"/>
                    </a:cubicBezTo>
                    <a:cubicBezTo>
                      <a:pt x="475" y="668"/>
                      <a:pt x="634" y="605"/>
                      <a:pt x="792" y="573"/>
                    </a:cubicBezTo>
                    <a:cubicBezTo>
                      <a:pt x="857" y="555"/>
                      <a:pt x="919" y="547"/>
                      <a:pt x="978" y="547"/>
                    </a:cubicBezTo>
                    <a:cubicBezTo>
                      <a:pt x="1120" y="547"/>
                      <a:pt x="1241" y="592"/>
                      <a:pt x="1330" y="636"/>
                    </a:cubicBezTo>
                    <a:cubicBezTo>
                      <a:pt x="1375" y="659"/>
                      <a:pt x="1452" y="681"/>
                      <a:pt x="1515" y="681"/>
                    </a:cubicBezTo>
                    <a:cubicBezTo>
                      <a:pt x="1541" y="681"/>
                      <a:pt x="1565" y="677"/>
                      <a:pt x="1584" y="668"/>
                    </a:cubicBezTo>
                    <a:cubicBezTo>
                      <a:pt x="1679" y="636"/>
                      <a:pt x="1742" y="510"/>
                      <a:pt x="1742" y="446"/>
                    </a:cubicBezTo>
                    <a:cubicBezTo>
                      <a:pt x="1742" y="351"/>
                      <a:pt x="1710" y="288"/>
                      <a:pt x="1647" y="193"/>
                    </a:cubicBezTo>
                    <a:cubicBezTo>
                      <a:pt x="1584" y="161"/>
                      <a:pt x="1520" y="130"/>
                      <a:pt x="1425" y="66"/>
                    </a:cubicBezTo>
                    <a:cubicBezTo>
                      <a:pt x="1288" y="27"/>
                      <a:pt x="1139" y="0"/>
                      <a:pt x="9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223;p32">
                <a:extLst>
                  <a:ext uri="{FF2B5EF4-FFF2-40B4-BE49-F238E27FC236}">
                    <a16:creationId xmlns="" xmlns:a16="http://schemas.microsoft.com/office/drawing/2014/main" id="{6C881A54-7555-4FDB-90D1-D2C1B913351E}"/>
                  </a:ext>
                </a:extLst>
              </p:cNvPr>
              <p:cNvSpPr/>
              <p:nvPr/>
            </p:nvSpPr>
            <p:spPr>
              <a:xfrm>
                <a:off x="1496783" y="89788"/>
                <a:ext cx="599204" cy="648012"/>
              </a:xfrm>
              <a:custGeom>
                <a:avLst/>
                <a:gdLst/>
                <a:ahLst/>
                <a:cxnLst/>
                <a:rect l="l" t="t" r="r" b="b"/>
                <a:pathLst>
                  <a:path w="28503" h="30821" extrusionOk="0">
                    <a:moveTo>
                      <a:pt x="4644" y="537"/>
                    </a:moveTo>
                    <a:cubicBezTo>
                      <a:pt x="5699" y="537"/>
                      <a:pt x="6506" y="1479"/>
                      <a:pt x="6682" y="2421"/>
                    </a:cubicBezTo>
                    <a:cubicBezTo>
                      <a:pt x="6841" y="3530"/>
                      <a:pt x="6176" y="4480"/>
                      <a:pt x="5067" y="4733"/>
                    </a:cubicBezTo>
                    <a:cubicBezTo>
                      <a:pt x="4885" y="4767"/>
                      <a:pt x="4707" y="4785"/>
                      <a:pt x="4535" y="4785"/>
                    </a:cubicBezTo>
                    <a:cubicBezTo>
                      <a:pt x="4228" y="4785"/>
                      <a:pt x="3938" y="4728"/>
                      <a:pt x="3674" y="4607"/>
                    </a:cubicBezTo>
                    <a:cubicBezTo>
                      <a:pt x="3104" y="4353"/>
                      <a:pt x="2660" y="3847"/>
                      <a:pt x="2470" y="3182"/>
                    </a:cubicBezTo>
                    <a:cubicBezTo>
                      <a:pt x="2407" y="2041"/>
                      <a:pt x="3040" y="711"/>
                      <a:pt x="4402" y="553"/>
                    </a:cubicBezTo>
                    <a:cubicBezTo>
                      <a:pt x="4484" y="542"/>
                      <a:pt x="4565" y="537"/>
                      <a:pt x="4644" y="537"/>
                    </a:cubicBezTo>
                    <a:close/>
                    <a:moveTo>
                      <a:pt x="17204" y="684"/>
                    </a:moveTo>
                    <a:cubicBezTo>
                      <a:pt x="18291" y="684"/>
                      <a:pt x="19212" y="1310"/>
                      <a:pt x="19635" y="3023"/>
                    </a:cubicBezTo>
                    <a:cubicBezTo>
                      <a:pt x="20142" y="5050"/>
                      <a:pt x="19793" y="7488"/>
                      <a:pt x="19413" y="9547"/>
                    </a:cubicBezTo>
                    <a:cubicBezTo>
                      <a:pt x="18685" y="9515"/>
                      <a:pt x="17925" y="9515"/>
                      <a:pt x="17228" y="9515"/>
                    </a:cubicBezTo>
                    <a:cubicBezTo>
                      <a:pt x="15613" y="7457"/>
                      <a:pt x="13744" y="5588"/>
                      <a:pt x="11559" y="4195"/>
                    </a:cubicBezTo>
                    <a:cubicBezTo>
                      <a:pt x="11591" y="4163"/>
                      <a:pt x="11654" y="4100"/>
                      <a:pt x="11718" y="4005"/>
                    </a:cubicBezTo>
                    <a:cubicBezTo>
                      <a:pt x="12831" y="2649"/>
                      <a:pt x="15277" y="684"/>
                      <a:pt x="17204" y="684"/>
                    </a:cubicBezTo>
                    <a:close/>
                    <a:moveTo>
                      <a:pt x="11179" y="4733"/>
                    </a:moveTo>
                    <a:cubicBezTo>
                      <a:pt x="13143" y="6000"/>
                      <a:pt x="14885" y="7678"/>
                      <a:pt x="16405" y="9547"/>
                    </a:cubicBezTo>
                    <a:cubicBezTo>
                      <a:pt x="13586" y="9642"/>
                      <a:pt x="10799" y="10022"/>
                      <a:pt x="8076" y="10750"/>
                    </a:cubicBezTo>
                    <a:cubicBezTo>
                      <a:pt x="7917" y="10782"/>
                      <a:pt x="7759" y="10814"/>
                      <a:pt x="7569" y="10909"/>
                    </a:cubicBezTo>
                    <a:cubicBezTo>
                      <a:pt x="7601" y="10814"/>
                      <a:pt x="7601" y="10782"/>
                      <a:pt x="7632" y="10687"/>
                    </a:cubicBezTo>
                    <a:cubicBezTo>
                      <a:pt x="8677" y="8597"/>
                      <a:pt x="9786" y="6538"/>
                      <a:pt x="11179" y="4733"/>
                    </a:cubicBezTo>
                    <a:close/>
                    <a:moveTo>
                      <a:pt x="7252" y="2928"/>
                    </a:moveTo>
                    <a:cubicBezTo>
                      <a:pt x="8487" y="3245"/>
                      <a:pt x="9596" y="3783"/>
                      <a:pt x="10609" y="4353"/>
                    </a:cubicBezTo>
                    <a:cubicBezTo>
                      <a:pt x="9849" y="5430"/>
                      <a:pt x="9184" y="6538"/>
                      <a:pt x="8551" y="7615"/>
                    </a:cubicBezTo>
                    <a:cubicBezTo>
                      <a:pt x="7886" y="8755"/>
                      <a:pt x="7284" y="9895"/>
                      <a:pt x="6777" y="11099"/>
                    </a:cubicBezTo>
                    <a:cubicBezTo>
                      <a:pt x="6302" y="11257"/>
                      <a:pt x="5827" y="11415"/>
                      <a:pt x="5320" y="11637"/>
                    </a:cubicBezTo>
                    <a:cubicBezTo>
                      <a:pt x="4465" y="9547"/>
                      <a:pt x="3895" y="7425"/>
                      <a:pt x="3515" y="5145"/>
                    </a:cubicBezTo>
                    <a:lnTo>
                      <a:pt x="3515" y="5145"/>
                    </a:lnTo>
                    <a:cubicBezTo>
                      <a:pt x="3815" y="5239"/>
                      <a:pt x="4140" y="5285"/>
                      <a:pt x="4469" y="5285"/>
                    </a:cubicBezTo>
                    <a:cubicBezTo>
                      <a:pt x="5812" y="5285"/>
                      <a:pt x="7227" y="4505"/>
                      <a:pt x="7252" y="2928"/>
                    </a:cubicBezTo>
                    <a:close/>
                    <a:moveTo>
                      <a:pt x="17703" y="10117"/>
                    </a:moveTo>
                    <a:cubicBezTo>
                      <a:pt x="18241" y="10117"/>
                      <a:pt x="18780" y="10117"/>
                      <a:pt x="19318" y="10149"/>
                    </a:cubicBezTo>
                    <a:cubicBezTo>
                      <a:pt x="19160" y="10687"/>
                      <a:pt x="19033" y="11257"/>
                      <a:pt x="18938" y="11795"/>
                    </a:cubicBezTo>
                    <a:cubicBezTo>
                      <a:pt x="18938" y="11764"/>
                      <a:pt x="18875" y="11764"/>
                      <a:pt x="18875" y="11732"/>
                    </a:cubicBezTo>
                    <a:cubicBezTo>
                      <a:pt x="18495" y="11162"/>
                      <a:pt x="18083" y="10655"/>
                      <a:pt x="17703" y="10117"/>
                    </a:cubicBezTo>
                    <a:close/>
                    <a:moveTo>
                      <a:pt x="6461" y="11764"/>
                    </a:moveTo>
                    <a:lnTo>
                      <a:pt x="6461" y="11764"/>
                    </a:lnTo>
                    <a:cubicBezTo>
                      <a:pt x="6271" y="12207"/>
                      <a:pt x="6112" y="12651"/>
                      <a:pt x="5890" y="13126"/>
                    </a:cubicBezTo>
                    <a:cubicBezTo>
                      <a:pt x="5795" y="12746"/>
                      <a:pt x="5637" y="12429"/>
                      <a:pt x="5510" y="12112"/>
                    </a:cubicBezTo>
                    <a:cubicBezTo>
                      <a:pt x="5542" y="12112"/>
                      <a:pt x="5574" y="12080"/>
                      <a:pt x="5574" y="12080"/>
                    </a:cubicBezTo>
                    <a:cubicBezTo>
                      <a:pt x="5859" y="11954"/>
                      <a:pt x="6176" y="11890"/>
                      <a:pt x="6461" y="11764"/>
                    </a:cubicBezTo>
                    <a:close/>
                    <a:moveTo>
                      <a:pt x="25941" y="10525"/>
                    </a:moveTo>
                    <a:cubicBezTo>
                      <a:pt x="26847" y="10525"/>
                      <a:pt x="27589" y="11350"/>
                      <a:pt x="27742" y="12175"/>
                    </a:cubicBezTo>
                    <a:cubicBezTo>
                      <a:pt x="27964" y="13126"/>
                      <a:pt x="27362" y="14139"/>
                      <a:pt x="26412" y="14456"/>
                    </a:cubicBezTo>
                    <a:cubicBezTo>
                      <a:pt x="26317" y="14424"/>
                      <a:pt x="26285" y="14392"/>
                      <a:pt x="26222" y="14392"/>
                    </a:cubicBezTo>
                    <a:cubicBezTo>
                      <a:pt x="26127" y="14392"/>
                      <a:pt x="26000" y="14424"/>
                      <a:pt x="25937" y="14519"/>
                    </a:cubicBezTo>
                    <a:lnTo>
                      <a:pt x="25905" y="14551"/>
                    </a:lnTo>
                    <a:cubicBezTo>
                      <a:pt x="25462" y="14551"/>
                      <a:pt x="25050" y="14361"/>
                      <a:pt x="24797" y="14044"/>
                    </a:cubicBezTo>
                    <a:cubicBezTo>
                      <a:pt x="24417" y="13632"/>
                      <a:pt x="24227" y="13094"/>
                      <a:pt x="24259" y="12524"/>
                    </a:cubicBezTo>
                    <a:cubicBezTo>
                      <a:pt x="24259" y="12492"/>
                      <a:pt x="24259" y="12397"/>
                      <a:pt x="24227" y="12365"/>
                    </a:cubicBezTo>
                    <a:cubicBezTo>
                      <a:pt x="24227" y="12334"/>
                      <a:pt x="24195" y="12334"/>
                      <a:pt x="24164" y="12334"/>
                    </a:cubicBezTo>
                    <a:cubicBezTo>
                      <a:pt x="24227" y="11384"/>
                      <a:pt x="24955" y="10624"/>
                      <a:pt x="25842" y="10529"/>
                    </a:cubicBezTo>
                    <a:cubicBezTo>
                      <a:pt x="25875" y="10526"/>
                      <a:pt x="25908" y="10525"/>
                      <a:pt x="25941" y="10525"/>
                    </a:cubicBezTo>
                    <a:close/>
                    <a:moveTo>
                      <a:pt x="19857" y="10212"/>
                    </a:moveTo>
                    <a:cubicBezTo>
                      <a:pt x="21345" y="10275"/>
                      <a:pt x="22802" y="10465"/>
                      <a:pt x="24227" y="10750"/>
                    </a:cubicBezTo>
                    <a:cubicBezTo>
                      <a:pt x="23720" y="11257"/>
                      <a:pt x="23467" y="12017"/>
                      <a:pt x="23625" y="12714"/>
                    </a:cubicBezTo>
                    <a:cubicBezTo>
                      <a:pt x="23657" y="12841"/>
                      <a:pt x="23752" y="12904"/>
                      <a:pt x="23879" y="12904"/>
                    </a:cubicBezTo>
                    <a:cubicBezTo>
                      <a:pt x="23752" y="13917"/>
                      <a:pt x="24512" y="14867"/>
                      <a:pt x="25494" y="15089"/>
                    </a:cubicBezTo>
                    <a:cubicBezTo>
                      <a:pt x="24544" y="15944"/>
                      <a:pt x="23435" y="16641"/>
                      <a:pt x="22295" y="17243"/>
                    </a:cubicBezTo>
                    <a:cubicBezTo>
                      <a:pt x="21472" y="15406"/>
                      <a:pt x="20268" y="13696"/>
                      <a:pt x="19350" y="12429"/>
                    </a:cubicBezTo>
                    <a:cubicBezTo>
                      <a:pt x="19540" y="11732"/>
                      <a:pt x="19762" y="10972"/>
                      <a:pt x="19857" y="10212"/>
                    </a:cubicBezTo>
                    <a:close/>
                    <a:moveTo>
                      <a:pt x="19128" y="13126"/>
                    </a:moveTo>
                    <a:cubicBezTo>
                      <a:pt x="20047" y="14392"/>
                      <a:pt x="21028" y="15944"/>
                      <a:pt x="21725" y="17433"/>
                    </a:cubicBezTo>
                    <a:cubicBezTo>
                      <a:pt x="20078" y="18193"/>
                      <a:pt x="18241" y="18731"/>
                      <a:pt x="16500" y="19143"/>
                    </a:cubicBezTo>
                    <a:cubicBezTo>
                      <a:pt x="17291" y="17781"/>
                      <a:pt x="17988" y="16356"/>
                      <a:pt x="18526" y="14867"/>
                    </a:cubicBezTo>
                    <a:cubicBezTo>
                      <a:pt x="18716" y="14297"/>
                      <a:pt x="18938" y="13696"/>
                      <a:pt x="19128" y="13126"/>
                    </a:cubicBezTo>
                    <a:close/>
                    <a:moveTo>
                      <a:pt x="4877" y="12365"/>
                    </a:moveTo>
                    <a:cubicBezTo>
                      <a:pt x="5099" y="12904"/>
                      <a:pt x="5352" y="13442"/>
                      <a:pt x="5574" y="13949"/>
                    </a:cubicBezTo>
                    <a:cubicBezTo>
                      <a:pt x="4940" y="15659"/>
                      <a:pt x="4465" y="17401"/>
                      <a:pt x="4085" y="19174"/>
                    </a:cubicBezTo>
                    <a:cubicBezTo>
                      <a:pt x="3135" y="18858"/>
                      <a:pt x="2249" y="18351"/>
                      <a:pt x="1837" y="17433"/>
                    </a:cubicBezTo>
                    <a:cubicBezTo>
                      <a:pt x="760" y="15089"/>
                      <a:pt x="2945" y="13284"/>
                      <a:pt x="4877" y="12365"/>
                    </a:cubicBezTo>
                    <a:close/>
                    <a:moveTo>
                      <a:pt x="6017" y="14741"/>
                    </a:moveTo>
                    <a:cubicBezTo>
                      <a:pt x="6967" y="16577"/>
                      <a:pt x="8171" y="18319"/>
                      <a:pt x="9501" y="19839"/>
                    </a:cubicBezTo>
                    <a:cubicBezTo>
                      <a:pt x="8867" y="19839"/>
                      <a:pt x="8234" y="19808"/>
                      <a:pt x="7632" y="19713"/>
                    </a:cubicBezTo>
                    <a:cubicBezTo>
                      <a:pt x="6809" y="19649"/>
                      <a:pt x="5732" y="19554"/>
                      <a:pt x="4750" y="19333"/>
                    </a:cubicBezTo>
                    <a:cubicBezTo>
                      <a:pt x="5067" y="17781"/>
                      <a:pt x="5510" y="16229"/>
                      <a:pt x="6017" y="14741"/>
                    </a:cubicBezTo>
                    <a:close/>
                    <a:moveTo>
                      <a:pt x="16816" y="10054"/>
                    </a:moveTo>
                    <a:cubicBezTo>
                      <a:pt x="17070" y="10339"/>
                      <a:pt x="17291" y="10655"/>
                      <a:pt x="17513" y="10940"/>
                    </a:cubicBezTo>
                    <a:cubicBezTo>
                      <a:pt x="17830" y="11384"/>
                      <a:pt x="18210" y="11890"/>
                      <a:pt x="18653" y="12492"/>
                    </a:cubicBezTo>
                    <a:cubicBezTo>
                      <a:pt x="18305" y="13949"/>
                      <a:pt x="17766" y="15342"/>
                      <a:pt x="17196" y="16641"/>
                    </a:cubicBezTo>
                    <a:cubicBezTo>
                      <a:pt x="16753" y="17559"/>
                      <a:pt x="16278" y="18446"/>
                      <a:pt x="15771" y="19301"/>
                    </a:cubicBezTo>
                    <a:cubicBezTo>
                      <a:pt x="15201" y="19396"/>
                      <a:pt x="14663" y="19491"/>
                      <a:pt x="14124" y="19554"/>
                    </a:cubicBezTo>
                    <a:cubicBezTo>
                      <a:pt x="12858" y="19776"/>
                      <a:pt x="11591" y="19839"/>
                      <a:pt x="10292" y="19839"/>
                    </a:cubicBezTo>
                    <a:cubicBezTo>
                      <a:pt x="9754" y="19174"/>
                      <a:pt x="9216" y="18573"/>
                      <a:pt x="8836" y="18034"/>
                    </a:cubicBezTo>
                    <a:cubicBezTo>
                      <a:pt x="7854" y="16704"/>
                      <a:pt x="6999" y="15342"/>
                      <a:pt x="6302" y="13854"/>
                    </a:cubicBezTo>
                    <a:cubicBezTo>
                      <a:pt x="6619" y="13062"/>
                      <a:pt x="6936" y="12239"/>
                      <a:pt x="7252" y="11479"/>
                    </a:cubicBezTo>
                    <a:cubicBezTo>
                      <a:pt x="8677" y="11067"/>
                      <a:pt x="10166" y="10750"/>
                      <a:pt x="11654" y="10497"/>
                    </a:cubicBezTo>
                    <a:cubicBezTo>
                      <a:pt x="13333" y="10212"/>
                      <a:pt x="15075" y="10117"/>
                      <a:pt x="16816" y="10054"/>
                    </a:cubicBezTo>
                    <a:close/>
                    <a:moveTo>
                      <a:pt x="15360" y="19998"/>
                    </a:moveTo>
                    <a:lnTo>
                      <a:pt x="15360" y="19998"/>
                    </a:lnTo>
                    <a:cubicBezTo>
                      <a:pt x="14726" y="20948"/>
                      <a:pt x="14029" y="21898"/>
                      <a:pt x="13301" y="22816"/>
                    </a:cubicBezTo>
                    <a:cubicBezTo>
                      <a:pt x="12383" y="22088"/>
                      <a:pt x="11559" y="21264"/>
                      <a:pt x="10863" y="20441"/>
                    </a:cubicBezTo>
                    <a:cubicBezTo>
                      <a:pt x="11559" y="20409"/>
                      <a:pt x="12224" y="20346"/>
                      <a:pt x="12921" y="20314"/>
                    </a:cubicBezTo>
                    <a:cubicBezTo>
                      <a:pt x="13713" y="20251"/>
                      <a:pt x="14536" y="20124"/>
                      <a:pt x="15360" y="19998"/>
                    </a:cubicBezTo>
                    <a:close/>
                    <a:moveTo>
                      <a:pt x="21947" y="18034"/>
                    </a:moveTo>
                    <a:cubicBezTo>
                      <a:pt x="23055" y="20568"/>
                      <a:pt x="23277" y="23070"/>
                      <a:pt x="20997" y="24463"/>
                    </a:cubicBezTo>
                    <a:cubicBezTo>
                      <a:pt x="20213" y="24961"/>
                      <a:pt x="19395" y="25175"/>
                      <a:pt x="18567" y="25175"/>
                    </a:cubicBezTo>
                    <a:cubicBezTo>
                      <a:pt x="16917" y="25175"/>
                      <a:pt x="15231" y="24324"/>
                      <a:pt x="13713" y="23165"/>
                    </a:cubicBezTo>
                    <a:cubicBezTo>
                      <a:pt x="14568" y="22151"/>
                      <a:pt x="15360" y="21043"/>
                      <a:pt x="16088" y="19871"/>
                    </a:cubicBezTo>
                    <a:cubicBezTo>
                      <a:pt x="18051" y="19491"/>
                      <a:pt x="20110" y="18889"/>
                      <a:pt x="21947" y="18034"/>
                    </a:cubicBezTo>
                    <a:close/>
                    <a:moveTo>
                      <a:pt x="4592" y="19903"/>
                    </a:moveTo>
                    <a:lnTo>
                      <a:pt x="5067" y="19998"/>
                    </a:lnTo>
                    <a:cubicBezTo>
                      <a:pt x="6651" y="20314"/>
                      <a:pt x="8329" y="20473"/>
                      <a:pt x="9976" y="20473"/>
                    </a:cubicBezTo>
                    <a:cubicBezTo>
                      <a:pt x="10736" y="21328"/>
                      <a:pt x="11749" y="22341"/>
                      <a:pt x="12921" y="23260"/>
                    </a:cubicBezTo>
                    <a:cubicBezTo>
                      <a:pt x="11718" y="24685"/>
                      <a:pt x="10324" y="26015"/>
                      <a:pt x="8836" y="27218"/>
                    </a:cubicBezTo>
                    <a:cubicBezTo>
                      <a:pt x="8709" y="26458"/>
                      <a:pt x="8361" y="25761"/>
                      <a:pt x="7759" y="25223"/>
                    </a:cubicBezTo>
                    <a:cubicBezTo>
                      <a:pt x="7201" y="24780"/>
                      <a:pt x="6481" y="24549"/>
                      <a:pt x="5762" y="24549"/>
                    </a:cubicBezTo>
                    <a:cubicBezTo>
                      <a:pt x="5095" y="24549"/>
                      <a:pt x="4429" y="24748"/>
                      <a:pt x="3895" y="25160"/>
                    </a:cubicBezTo>
                    <a:cubicBezTo>
                      <a:pt x="3990" y="23386"/>
                      <a:pt x="4275" y="21581"/>
                      <a:pt x="4592" y="19903"/>
                    </a:cubicBezTo>
                    <a:close/>
                    <a:moveTo>
                      <a:pt x="5764" y="25160"/>
                    </a:moveTo>
                    <a:cubicBezTo>
                      <a:pt x="6321" y="25160"/>
                      <a:pt x="6878" y="25324"/>
                      <a:pt x="7316" y="25666"/>
                    </a:cubicBezTo>
                    <a:cubicBezTo>
                      <a:pt x="7822" y="26015"/>
                      <a:pt x="8139" y="26648"/>
                      <a:pt x="8266" y="27345"/>
                    </a:cubicBezTo>
                    <a:cubicBezTo>
                      <a:pt x="8361" y="28042"/>
                      <a:pt x="8202" y="28738"/>
                      <a:pt x="7791" y="29277"/>
                    </a:cubicBezTo>
                    <a:cubicBezTo>
                      <a:pt x="7279" y="29931"/>
                      <a:pt x="6556" y="30216"/>
                      <a:pt x="5818" y="30216"/>
                    </a:cubicBezTo>
                    <a:cubicBezTo>
                      <a:pt x="5414" y="30216"/>
                      <a:pt x="5005" y="30130"/>
                      <a:pt x="4624" y="29973"/>
                    </a:cubicBezTo>
                    <a:cubicBezTo>
                      <a:pt x="4402" y="29910"/>
                      <a:pt x="4212" y="29783"/>
                      <a:pt x="3990" y="29625"/>
                    </a:cubicBezTo>
                    <a:cubicBezTo>
                      <a:pt x="3927" y="29593"/>
                      <a:pt x="3895" y="29562"/>
                      <a:pt x="3800" y="29562"/>
                    </a:cubicBezTo>
                    <a:cubicBezTo>
                      <a:pt x="3135" y="28548"/>
                      <a:pt x="2945" y="27028"/>
                      <a:pt x="3832" y="25983"/>
                    </a:cubicBezTo>
                    <a:cubicBezTo>
                      <a:pt x="4299" y="25444"/>
                      <a:pt x="5032" y="25160"/>
                      <a:pt x="5764" y="25160"/>
                    </a:cubicBezTo>
                    <a:close/>
                    <a:moveTo>
                      <a:pt x="4655" y="0"/>
                    </a:moveTo>
                    <a:cubicBezTo>
                      <a:pt x="4572" y="0"/>
                      <a:pt x="4487" y="5"/>
                      <a:pt x="4402" y="15"/>
                    </a:cubicBezTo>
                    <a:cubicBezTo>
                      <a:pt x="2882" y="141"/>
                      <a:pt x="1520" y="1756"/>
                      <a:pt x="1900" y="3245"/>
                    </a:cubicBezTo>
                    <a:cubicBezTo>
                      <a:pt x="1932" y="3340"/>
                      <a:pt x="1995" y="3403"/>
                      <a:pt x="2059" y="3403"/>
                    </a:cubicBezTo>
                    <a:cubicBezTo>
                      <a:pt x="2059" y="4132"/>
                      <a:pt x="2470" y="4638"/>
                      <a:pt x="2977" y="4955"/>
                    </a:cubicBezTo>
                    <a:lnTo>
                      <a:pt x="2977" y="4987"/>
                    </a:lnTo>
                    <a:cubicBezTo>
                      <a:pt x="3199" y="7362"/>
                      <a:pt x="3800" y="9705"/>
                      <a:pt x="4687" y="11922"/>
                    </a:cubicBezTo>
                    <a:cubicBezTo>
                      <a:pt x="2217" y="13062"/>
                      <a:pt x="0" y="14899"/>
                      <a:pt x="1267" y="17654"/>
                    </a:cubicBezTo>
                    <a:cubicBezTo>
                      <a:pt x="1742" y="18763"/>
                      <a:pt x="2819" y="19364"/>
                      <a:pt x="3959" y="19713"/>
                    </a:cubicBezTo>
                    <a:cubicBezTo>
                      <a:pt x="3579" y="21549"/>
                      <a:pt x="3325" y="23418"/>
                      <a:pt x="3199" y="25255"/>
                    </a:cubicBezTo>
                    <a:cubicBezTo>
                      <a:pt x="3199" y="25413"/>
                      <a:pt x="3294" y="25540"/>
                      <a:pt x="3420" y="25571"/>
                    </a:cubicBezTo>
                    <a:cubicBezTo>
                      <a:pt x="2375" y="26775"/>
                      <a:pt x="2407" y="28675"/>
                      <a:pt x="3515" y="29783"/>
                    </a:cubicBezTo>
                    <a:cubicBezTo>
                      <a:pt x="3579" y="29815"/>
                      <a:pt x="3579" y="29815"/>
                      <a:pt x="3610" y="29815"/>
                    </a:cubicBezTo>
                    <a:lnTo>
                      <a:pt x="3610" y="29910"/>
                    </a:lnTo>
                    <a:lnTo>
                      <a:pt x="3642" y="29910"/>
                    </a:lnTo>
                    <a:cubicBezTo>
                      <a:pt x="3642" y="29973"/>
                      <a:pt x="3642" y="30037"/>
                      <a:pt x="3737" y="30068"/>
                    </a:cubicBezTo>
                    <a:cubicBezTo>
                      <a:pt x="4312" y="30572"/>
                      <a:pt x="5057" y="30820"/>
                      <a:pt x="5803" y="30820"/>
                    </a:cubicBezTo>
                    <a:cubicBezTo>
                      <a:pt x="6699" y="30820"/>
                      <a:pt x="7597" y="30461"/>
                      <a:pt x="8202" y="29752"/>
                    </a:cubicBezTo>
                    <a:cubicBezTo>
                      <a:pt x="8677" y="29182"/>
                      <a:pt x="8899" y="28422"/>
                      <a:pt x="8899" y="27693"/>
                    </a:cubicBezTo>
                    <a:cubicBezTo>
                      <a:pt x="10578" y="26458"/>
                      <a:pt x="12066" y="25065"/>
                      <a:pt x="13428" y="23513"/>
                    </a:cubicBezTo>
                    <a:cubicBezTo>
                      <a:pt x="15116" y="24769"/>
                      <a:pt x="17072" y="25783"/>
                      <a:pt x="18919" y="25783"/>
                    </a:cubicBezTo>
                    <a:cubicBezTo>
                      <a:pt x="20051" y="25783"/>
                      <a:pt x="21142" y="25402"/>
                      <a:pt x="22105" y="24463"/>
                    </a:cubicBezTo>
                    <a:cubicBezTo>
                      <a:pt x="23942" y="22690"/>
                      <a:pt x="23593" y="20156"/>
                      <a:pt x="22580" y="17718"/>
                    </a:cubicBezTo>
                    <a:cubicBezTo>
                      <a:pt x="23910" y="16989"/>
                      <a:pt x="25177" y="16166"/>
                      <a:pt x="26159" y="15089"/>
                    </a:cubicBezTo>
                    <a:cubicBezTo>
                      <a:pt x="27425" y="14962"/>
                      <a:pt x="28502" y="13791"/>
                      <a:pt x="28471" y="12492"/>
                    </a:cubicBezTo>
                    <a:cubicBezTo>
                      <a:pt x="28439" y="11178"/>
                      <a:pt x="27357" y="9895"/>
                      <a:pt x="25987" y="9895"/>
                    </a:cubicBezTo>
                    <a:cubicBezTo>
                      <a:pt x="25970" y="9895"/>
                      <a:pt x="25954" y="9895"/>
                      <a:pt x="25937" y="9895"/>
                    </a:cubicBezTo>
                    <a:cubicBezTo>
                      <a:pt x="25462" y="9895"/>
                      <a:pt x="25019" y="10117"/>
                      <a:pt x="24639" y="10370"/>
                    </a:cubicBezTo>
                    <a:cubicBezTo>
                      <a:pt x="24639" y="10275"/>
                      <a:pt x="24544" y="10149"/>
                      <a:pt x="24385" y="10149"/>
                    </a:cubicBezTo>
                    <a:cubicBezTo>
                      <a:pt x="22928" y="9864"/>
                      <a:pt x="21472" y="9705"/>
                      <a:pt x="19983" y="9579"/>
                    </a:cubicBezTo>
                    <a:cubicBezTo>
                      <a:pt x="20110" y="8882"/>
                      <a:pt x="20237" y="8122"/>
                      <a:pt x="20268" y="7425"/>
                    </a:cubicBezTo>
                    <a:cubicBezTo>
                      <a:pt x="20458" y="5398"/>
                      <a:pt x="20870" y="2358"/>
                      <a:pt x="19128" y="838"/>
                    </a:cubicBezTo>
                    <a:cubicBezTo>
                      <a:pt x="18509" y="307"/>
                      <a:pt x="17779" y="94"/>
                      <a:pt x="17028" y="94"/>
                    </a:cubicBezTo>
                    <a:cubicBezTo>
                      <a:pt x="15898" y="94"/>
                      <a:pt x="14721" y="577"/>
                      <a:pt x="13808" y="1186"/>
                    </a:cubicBezTo>
                    <a:cubicBezTo>
                      <a:pt x="12763" y="1915"/>
                      <a:pt x="11844" y="2865"/>
                      <a:pt x="11021" y="3878"/>
                    </a:cubicBezTo>
                    <a:cubicBezTo>
                      <a:pt x="9912" y="3213"/>
                      <a:pt x="8677" y="2706"/>
                      <a:pt x="7379" y="2358"/>
                    </a:cubicBezTo>
                    <a:lnTo>
                      <a:pt x="7221" y="2358"/>
                    </a:lnTo>
                    <a:cubicBezTo>
                      <a:pt x="6983" y="1109"/>
                      <a:pt x="5935" y="0"/>
                      <a:pt x="46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 name="Google Shape;1224;p32">
              <a:extLst>
                <a:ext uri="{FF2B5EF4-FFF2-40B4-BE49-F238E27FC236}">
                  <a16:creationId xmlns="" xmlns:a16="http://schemas.microsoft.com/office/drawing/2014/main" id="{89112C0A-DB55-4550-AF63-700567EDA41E}"/>
                </a:ext>
              </a:extLst>
            </p:cNvPr>
            <p:cNvGrpSpPr/>
            <p:nvPr/>
          </p:nvGrpSpPr>
          <p:grpSpPr>
            <a:xfrm>
              <a:off x="6116139" y="4384510"/>
              <a:ext cx="117897" cy="121146"/>
              <a:chOff x="2002763" y="309661"/>
              <a:chExt cx="83901" cy="88726"/>
            </a:xfrm>
          </p:grpSpPr>
          <p:sp>
            <p:nvSpPr>
              <p:cNvPr id="75" name="Google Shape;1225;p32">
                <a:extLst>
                  <a:ext uri="{FF2B5EF4-FFF2-40B4-BE49-F238E27FC236}">
                    <a16:creationId xmlns="" xmlns:a16="http://schemas.microsoft.com/office/drawing/2014/main" id="{D9E1589C-036A-40BE-8116-E11CCB0D2FC1}"/>
                  </a:ext>
                </a:extLst>
              </p:cNvPr>
              <p:cNvSpPr/>
              <p:nvPr/>
            </p:nvSpPr>
            <p:spPr>
              <a:xfrm>
                <a:off x="2002763" y="309661"/>
                <a:ext cx="83901" cy="88726"/>
              </a:xfrm>
              <a:custGeom>
                <a:avLst/>
                <a:gdLst/>
                <a:ahLst/>
                <a:cxnLst/>
                <a:rect l="l" t="t" r="r" b="b"/>
                <a:pathLst>
                  <a:path w="3991" h="4220" extrusionOk="0">
                    <a:moveTo>
                      <a:pt x="1591" y="902"/>
                    </a:moveTo>
                    <a:cubicBezTo>
                      <a:pt x="1782" y="902"/>
                      <a:pt x="1976" y="959"/>
                      <a:pt x="2154" y="1084"/>
                    </a:cubicBezTo>
                    <a:cubicBezTo>
                      <a:pt x="2310" y="1162"/>
                      <a:pt x="2166" y="1369"/>
                      <a:pt x="2022" y="1369"/>
                    </a:cubicBezTo>
                    <a:cubicBezTo>
                      <a:pt x="1991" y="1369"/>
                      <a:pt x="1960" y="1360"/>
                      <a:pt x="1932" y="1337"/>
                    </a:cubicBezTo>
                    <a:cubicBezTo>
                      <a:pt x="1814" y="1262"/>
                      <a:pt x="1678" y="1227"/>
                      <a:pt x="1542" y="1227"/>
                    </a:cubicBezTo>
                    <a:cubicBezTo>
                      <a:pt x="1277" y="1227"/>
                      <a:pt x="1013" y="1361"/>
                      <a:pt x="887" y="1591"/>
                    </a:cubicBezTo>
                    <a:cubicBezTo>
                      <a:pt x="856" y="1633"/>
                      <a:pt x="817" y="1651"/>
                      <a:pt x="781" y="1651"/>
                    </a:cubicBezTo>
                    <a:cubicBezTo>
                      <a:pt x="708" y="1651"/>
                      <a:pt x="644" y="1580"/>
                      <a:pt x="666" y="1496"/>
                    </a:cubicBezTo>
                    <a:cubicBezTo>
                      <a:pt x="835" y="1135"/>
                      <a:pt x="1204" y="902"/>
                      <a:pt x="1591" y="902"/>
                    </a:cubicBezTo>
                    <a:close/>
                    <a:moveTo>
                      <a:pt x="1923" y="0"/>
                    </a:moveTo>
                    <a:cubicBezTo>
                      <a:pt x="1874" y="0"/>
                      <a:pt x="1824" y="3"/>
                      <a:pt x="1774" y="7"/>
                    </a:cubicBezTo>
                    <a:cubicBezTo>
                      <a:pt x="761" y="71"/>
                      <a:pt x="32" y="957"/>
                      <a:pt x="1" y="1939"/>
                    </a:cubicBezTo>
                    <a:cubicBezTo>
                      <a:pt x="32" y="1939"/>
                      <a:pt x="127" y="1971"/>
                      <a:pt x="127" y="2066"/>
                    </a:cubicBezTo>
                    <a:cubicBezTo>
                      <a:pt x="32" y="3143"/>
                      <a:pt x="824" y="4219"/>
                      <a:pt x="1901" y="4219"/>
                    </a:cubicBezTo>
                    <a:lnTo>
                      <a:pt x="1964" y="4124"/>
                    </a:lnTo>
                    <a:cubicBezTo>
                      <a:pt x="2018" y="4071"/>
                      <a:pt x="2077" y="4051"/>
                      <a:pt x="2134" y="4051"/>
                    </a:cubicBezTo>
                    <a:cubicBezTo>
                      <a:pt x="2213" y="4051"/>
                      <a:pt x="2289" y="4088"/>
                      <a:pt x="2344" y="4124"/>
                    </a:cubicBezTo>
                    <a:cubicBezTo>
                      <a:pt x="3357" y="3839"/>
                      <a:pt x="3991" y="2731"/>
                      <a:pt x="3801" y="1717"/>
                    </a:cubicBezTo>
                    <a:cubicBezTo>
                      <a:pt x="3620" y="845"/>
                      <a:pt x="2867" y="0"/>
                      <a:pt x="1923"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226;p32">
                <a:extLst>
                  <a:ext uri="{FF2B5EF4-FFF2-40B4-BE49-F238E27FC236}">
                    <a16:creationId xmlns="" xmlns:a16="http://schemas.microsoft.com/office/drawing/2014/main" id="{6E60DAA9-DC2E-44A9-8E47-6B596C58CD1F}"/>
                  </a:ext>
                </a:extLst>
              </p:cNvPr>
              <p:cNvSpPr/>
              <p:nvPr/>
            </p:nvSpPr>
            <p:spPr>
              <a:xfrm>
                <a:off x="2013422" y="326397"/>
                <a:ext cx="36621" cy="19763"/>
              </a:xfrm>
              <a:custGeom>
                <a:avLst/>
                <a:gdLst/>
                <a:ahLst/>
                <a:cxnLst/>
                <a:rect l="l" t="t" r="r" b="b"/>
                <a:pathLst>
                  <a:path w="1742" h="940" extrusionOk="0">
                    <a:moveTo>
                      <a:pt x="993" y="0"/>
                    </a:moveTo>
                    <a:cubicBezTo>
                      <a:pt x="903" y="0"/>
                      <a:pt x="813" y="11"/>
                      <a:pt x="729" y="35"/>
                    </a:cubicBezTo>
                    <a:cubicBezTo>
                      <a:pt x="412" y="130"/>
                      <a:pt x="127" y="351"/>
                      <a:pt x="0" y="636"/>
                    </a:cubicBezTo>
                    <a:cubicBezTo>
                      <a:pt x="0" y="763"/>
                      <a:pt x="64" y="858"/>
                      <a:pt x="127" y="921"/>
                    </a:cubicBezTo>
                    <a:cubicBezTo>
                      <a:pt x="159" y="932"/>
                      <a:pt x="197" y="939"/>
                      <a:pt x="236" y="939"/>
                    </a:cubicBezTo>
                    <a:cubicBezTo>
                      <a:pt x="313" y="939"/>
                      <a:pt x="391" y="911"/>
                      <a:pt x="412" y="826"/>
                    </a:cubicBezTo>
                    <a:cubicBezTo>
                      <a:pt x="475" y="668"/>
                      <a:pt x="634" y="605"/>
                      <a:pt x="792" y="573"/>
                    </a:cubicBezTo>
                    <a:cubicBezTo>
                      <a:pt x="857" y="555"/>
                      <a:pt x="919" y="547"/>
                      <a:pt x="978" y="547"/>
                    </a:cubicBezTo>
                    <a:cubicBezTo>
                      <a:pt x="1120" y="547"/>
                      <a:pt x="1241" y="592"/>
                      <a:pt x="1330" y="636"/>
                    </a:cubicBezTo>
                    <a:cubicBezTo>
                      <a:pt x="1375" y="659"/>
                      <a:pt x="1452" y="681"/>
                      <a:pt x="1515" y="681"/>
                    </a:cubicBezTo>
                    <a:cubicBezTo>
                      <a:pt x="1541" y="681"/>
                      <a:pt x="1565" y="677"/>
                      <a:pt x="1584" y="668"/>
                    </a:cubicBezTo>
                    <a:cubicBezTo>
                      <a:pt x="1679" y="636"/>
                      <a:pt x="1742" y="510"/>
                      <a:pt x="1742" y="446"/>
                    </a:cubicBezTo>
                    <a:cubicBezTo>
                      <a:pt x="1742" y="351"/>
                      <a:pt x="1710" y="288"/>
                      <a:pt x="1647" y="193"/>
                    </a:cubicBezTo>
                    <a:cubicBezTo>
                      <a:pt x="1584" y="161"/>
                      <a:pt x="1520" y="130"/>
                      <a:pt x="1425" y="66"/>
                    </a:cubicBezTo>
                    <a:cubicBezTo>
                      <a:pt x="1288" y="27"/>
                      <a:pt x="1139" y="0"/>
                      <a:pt x="9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2103483271"/>
      </p:ext>
    </p:extLst>
  </p:cSld>
  <p:clrMapOvr>
    <a:masterClrMapping/>
  </p:clrMapOvr>
  <p:transition spd="med">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9600" y="0"/>
            <a:ext cx="4419600" cy="64770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267200" cy="6477000"/>
          </a:xfrm>
          <a:prstGeom prst="rect">
            <a:avLst/>
          </a:prstGeom>
        </p:spPr>
      </p:pic>
      <p:cxnSp>
        <p:nvCxnSpPr>
          <p:cNvPr id="8" name="Straight Connector 7"/>
          <p:cNvCxnSpPr/>
          <p:nvPr/>
        </p:nvCxnSpPr>
        <p:spPr>
          <a:xfrm>
            <a:off x="1219200" y="304800"/>
            <a:ext cx="0" cy="6019800"/>
          </a:xfrm>
          <a:prstGeom prst="line">
            <a:avLst/>
          </a:prstGeom>
          <a:ln w="28575">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257800" y="609600"/>
            <a:ext cx="0" cy="5867400"/>
          </a:xfrm>
          <a:prstGeom prst="line">
            <a:avLst/>
          </a:prstGeom>
          <a:ln w="28575">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257300" y="1885146"/>
            <a:ext cx="952500" cy="477054"/>
          </a:xfrm>
          <a:prstGeom prst="rect">
            <a:avLst/>
          </a:prstGeom>
          <a:solidFill>
            <a:schemeClr val="bg1"/>
          </a:solidFill>
        </p:spPr>
        <p:txBody>
          <a:bodyPr wrap="square" rtlCol="0">
            <a:spAutoFit/>
          </a:bodyPr>
          <a:lstStyle/>
          <a:p>
            <a:r>
              <a:rPr lang="en-US" sz="2500" b="1" dirty="0" smtClean="0">
                <a:solidFill>
                  <a:srgbClr val="FF0000"/>
                </a:solidFill>
              </a:rPr>
              <a:t>h</a:t>
            </a:r>
            <a:r>
              <a:rPr lang="en-US" sz="2500" dirty="0">
                <a:solidFill>
                  <a:srgbClr val="FF0000"/>
                </a:solidFill>
              </a:rPr>
              <a:t> ≠ 0</a:t>
            </a:r>
            <a:endParaRPr lang="en-US" sz="2500" b="1" dirty="0">
              <a:solidFill>
                <a:srgbClr val="FF0000"/>
              </a:solidFill>
            </a:endParaRPr>
          </a:p>
        </p:txBody>
      </p:sp>
      <p:sp>
        <p:nvSpPr>
          <p:cNvPr id="11" name="TextBox 10"/>
          <p:cNvSpPr txBox="1"/>
          <p:nvPr/>
        </p:nvSpPr>
        <p:spPr>
          <a:xfrm>
            <a:off x="5334000" y="1795790"/>
            <a:ext cx="1028700" cy="523220"/>
          </a:xfrm>
          <a:prstGeom prst="rect">
            <a:avLst/>
          </a:prstGeom>
          <a:solidFill>
            <a:schemeClr val="bg1"/>
          </a:solidFill>
        </p:spPr>
        <p:txBody>
          <a:bodyPr wrap="square" rtlCol="0">
            <a:spAutoFit/>
          </a:bodyPr>
          <a:lstStyle/>
          <a:p>
            <a:r>
              <a:rPr lang="en-US" sz="2500" b="1" dirty="0" smtClean="0">
                <a:solidFill>
                  <a:srgbClr val="FF0000"/>
                </a:solidFill>
              </a:rPr>
              <a:t>h </a:t>
            </a:r>
            <a:r>
              <a:rPr lang="en-US" sz="2800" dirty="0" smtClean="0">
                <a:solidFill>
                  <a:srgbClr val="FF0000"/>
                </a:solidFill>
              </a:rPr>
              <a:t>≠ 0</a:t>
            </a:r>
            <a:endParaRPr lang="en-US" sz="2500" b="1" dirty="0">
              <a:solidFill>
                <a:srgbClr val="FF0000"/>
              </a:solidFill>
            </a:endParaRPr>
          </a:p>
        </p:txBody>
      </p:sp>
      <p:sp>
        <p:nvSpPr>
          <p:cNvPr id="15" name="TextBox 14"/>
          <p:cNvSpPr txBox="1"/>
          <p:nvPr/>
        </p:nvSpPr>
        <p:spPr>
          <a:xfrm>
            <a:off x="6096000" y="304800"/>
            <a:ext cx="533400" cy="523220"/>
          </a:xfrm>
          <a:prstGeom prst="rect">
            <a:avLst/>
          </a:prstGeom>
          <a:solidFill>
            <a:schemeClr val="bg1"/>
          </a:solidFill>
        </p:spPr>
        <p:txBody>
          <a:bodyPr wrap="square" rtlCol="0">
            <a:spAutoFit/>
          </a:bodyPr>
          <a:lstStyle/>
          <a:p>
            <a:pPr algn="ctr"/>
            <a:r>
              <a:rPr lang="en-US" sz="2800" b="1" dirty="0" smtClean="0">
                <a:solidFill>
                  <a:srgbClr val="FF0000"/>
                </a:solidFill>
              </a:rPr>
              <a:t>A</a:t>
            </a:r>
            <a:endParaRPr lang="en-US" sz="2800" b="1" dirty="0">
              <a:solidFill>
                <a:srgbClr val="FF0000"/>
              </a:solidFill>
            </a:endParaRPr>
          </a:p>
        </p:txBody>
      </p:sp>
      <p:sp>
        <p:nvSpPr>
          <p:cNvPr id="16" name="TextBox 15"/>
          <p:cNvSpPr txBox="1"/>
          <p:nvPr/>
        </p:nvSpPr>
        <p:spPr>
          <a:xfrm>
            <a:off x="7696200" y="1643390"/>
            <a:ext cx="533400" cy="523220"/>
          </a:xfrm>
          <a:prstGeom prst="rect">
            <a:avLst/>
          </a:prstGeom>
          <a:solidFill>
            <a:schemeClr val="bg1"/>
          </a:solidFill>
        </p:spPr>
        <p:txBody>
          <a:bodyPr wrap="square" rtlCol="0">
            <a:spAutoFit/>
          </a:bodyPr>
          <a:lstStyle/>
          <a:p>
            <a:pPr algn="ctr"/>
            <a:r>
              <a:rPr lang="en-US" sz="2800" b="1" dirty="0" smtClean="0">
                <a:solidFill>
                  <a:srgbClr val="FF0000"/>
                </a:solidFill>
              </a:rPr>
              <a:t>B</a:t>
            </a:r>
            <a:endParaRPr lang="en-US" sz="2800" b="1" dirty="0">
              <a:solidFill>
                <a:srgbClr val="FF0000"/>
              </a:solidFill>
            </a:endParaRPr>
          </a:p>
        </p:txBody>
      </p:sp>
      <p:cxnSp>
        <p:nvCxnSpPr>
          <p:cNvPr id="18" name="Straight Arrow Connector 17"/>
          <p:cNvCxnSpPr/>
          <p:nvPr/>
        </p:nvCxnSpPr>
        <p:spPr>
          <a:xfrm flipH="1">
            <a:off x="4876800" y="609600"/>
            <a:ext cx="1219200" cy="53340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6934200" y="1891798"/>
            <a:ext cx="776287" cy="427212"/>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668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4600" y="3276600"/>
            <a:ext cx="2552700" cy="3428999"/>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478960833"/>
              </p:ext>
            </p:extLst>
          </p:nvPr>
        </p:nvGraphicFramePr>
        <p:xfrm>
          <a:off x="45720" y="109091"/>
          <a:ext cx="8376285" cy="3713101"/>
        </p:xfrm>
        <a:graphic>
          <a:graphicData uri="http://schemas.openxmlformats.org/drawingml/2006/table">
            <a:tbl>
              <a:tblPr firstRow="1" firstCol="1" bandRow="1">
                <a:tableStyleId>{5940675A-B579-460E-94D1-54222C63F5DA}</a:tableStyleId>
              </a:tblPr>
              <a:tblGrid>
                <a:gridCol w="4145280"/>
                <a:gridCol w="1919935"/>
                <a:gridCol w="2311070"/>
              </a:tblGrid>
              <a:tr h="638932">
                <a:tc gridSpan="3">
                  <a:txBody>
                    <a:bodyPr/>
                    <a:lstStyle/>
                    <a:p>
                      <a:pPr algn="ctr">
                        <a:lnSpc>
                          <a:spcPct val="120000"/>
                        </a:lnSpc>
                        <a:spcAft>
                          <a:spcPts val="0"/>
                        </a:spcAft>
                      </a:pPr>
                      <a:r>
                        <a:rPr lang="en-US" sz="2200" b="1" dirty="0">
                          <a:effectLst/>
                        </a:rPr>
                        <a:t>PHIẾU HỌC TẬP SỐ 2</a:t>
                      </a:r>
                    </a:p>
                    <a:p>
                      <a:pPr algn="ctr">
                        <a:lnSpc>
                          <a:spcPct val="120000"/>
                        </a:lnSpc>
                        <a:spcAft>
                          <a:spcPts val="0"/>
                        </a:spcAft>
                      </a:pPr>
                      <a:r>
                        <a:rPr lang="en-US" sz="2200" b="1" dirty="0">
                          <a:effectLst/>
                        </a:rPr>
                        <a:t>NHÓM: ……</a:t>
                      </a:r>
                      <a:endParaRPr lang="en-US" sz="2200" b="1" dirty="0">
                        <a:effectLst/>
                        <a:latin typeface=".VnTime"/>
                        <a:ea typeface="Times New Roman"/>
                        <a:cs typeface="Times New Roman"/>
                      </a:endParaRPr>
                    </a:p>
                  </a:txBody>
                  <a:tcPr marL="68580" marR="68580" marT="0" marB="0"/>
                </a:tc>
                <a:tc hMerge="1">
                  <a:txBody>
                    <a:bodyPr/>
                    <a:lstStyle/>
                    <a:p>
                      <a:endParaRPr lang="en-US"/>
                    </a:p>
                  </a:txBody>
                  <a:tcPr/>
                </a:tc>
                <a:tc hMerge="1">
                  <a:txBody>
                    <a:bodyPr/>
                    <a:lstStyle/>
                    <a:p>
                      <a:endParaRPr lang="en-US"/>
                    </a:p>
                  </a:txBody>
                  <a:tcPr/>
                </a:tc>
              </a:tr>
              <a:tr h="308442">
                <a:tc>
                  <a:txBody>
                    <a:bodyPr/>
                    <a:lstStyle/>
                    <a:p>
                      <a:pPr marR="74930" algn="ctr">
                        <a:lnSpc>
                          <a:spcPct val="120000"/>
                        </a:lnSpc>
                        <a:spcAft>
                          <a:spcPts val="0"/>
                        </a:spcAft>
                      </a:pPr>
                      <a:r>
                        <a:rPr lang="en-US" sz="2200" b="1" dirty="0" err="1">
                          <a:effectLst/>
                        </a:rPr>
                        <a:t>Vật</a:t>
                      </a:r>
                      <a:endParaRPr lang="en-US" sz="2200" b="1" dirty="0">
                        <a:effectLst/>
                        <a:latin typeface=".VnTime"/>
                        <a:ea typeface="Times New Roman"/>
                        <a:cs typeface="Times New Roman"/>
                      </a:endParaRPr>
                    </a:p>
                  </a:txBody>
                  <a:tcPr marL="68580" marR="68580" marT="0" marB="0">
                    <a:solidFill>
                      <a:srgbClr val="FFFF00"/>
                    </a:solidFill>
                  </a:tcPr>
                </a:tc>
                <a:tc>
                  <a:txBody>
                    <a:bodyPr/>
                    <a:lstStyle/>
                    <a:p>
                      <a:pPr marR="8255" algn="ctr">
                        <a:lnSpc>
                          <a:spcPct val="120000"/>
                        </a:lnSpc>
                        <a:spcAft>
                          <a:spcPts val="0"/>
                        </a:spcAft>
                      </a:pPr>
                      <a:r>
                        <a:rPr lang="en-US" sz="2200" b="1" dirty="0" err="1">
                          <a:effectLst/>
                        </a:rPr>
                        <a:t>Vị</a:t>
                      </a:r>
                      <a:r>
                        <a:rPr lang="en-US" sz="2200" b="1" dirty="0">
                          <a:effectLst/>
                        </a:rPr>
                        <a:t> </a:t>
                      </a:r>
                      <a:r>
                        <a:rPr lang="en-US" sz="2200" b="1" dirty="0" err="1">
                          <a:effectLst/>
                        </a:rPr>
                        <a:t>trí</a:t>
                      </a:r>
                      <a:r>
                        <a:rPr lang="en-US" sz="2200" b="1" dirty="0">
                          <a:effectLst/>
                        </a:rPr>
                        <a:t> (1)</a:t>
                      </a:r>
                      <a:endParaRPr lang="en-US" sz="2200" b="1" dirty="0">
                        <a:effectLst/>
                        <a:latin typeface=".VnTime"/>
                        <a:ea typeface="Times New Roman"/>
                        <a:cs typeface="Times New Roman"/>
                      </a:endParaRPr>
                    </a:p>
                  </a:txBody>
                  <a:tcPr marL="68580" marR="68580" marT="0" marB="0">
                    <a:solidFill>
                      <a:srgbClr val="FFFF00"/>
                    </a:solidFill>
                  </a:tcPr>
                </a:tc>
                <a:tc>
                  <a:txBody>
                    <a:bodyPr/>
                    <a:lstStyle/>
                    <a:p>
                      <a:pPr marL="73025" marR="77470" algn="ctr">
                        <a:lnSpc>
                          <a:spcPct val="120000"/>
                        </a:lnSpc>
                        <a:spcAft>
                          <a:spcPts val="0"/>
                        </a:spcAft>
                      </a:pPr>
                      <a:r>
                        <a:rPr lang="en-US" sz="2200" b="1" dirty="0" err="1">
                          <a:effectLst/>
                        </a:rPr>
                        <a:t>Vị</a:t>
                      </a:r>
                      <a:r>
                        <a:rPr lang="en-US" sz="2200" b="1" dirty="0">
                          <a:effectLst/>
                        </a:rPr>
                        <a:t> </a:t>
                      </a:r>
                      <a:r>
                        <a:rPr lang="en-US" sz="2200" b="1" dirty="0" err="1">
                          <a:effectLst/>
                        </a:rPr>
                        <a:t>trí</a:t>
                      </a:r>
                      <a:r>
                        <a:rPr lang="en-US" sz="2200" b="1" dirty="0">
                          <a:effectLst/>
                        </a:rPr>
                        <a:t> (2)</a:t>
                      </a:r>
                      <a:endParaRPr lang="en-US" sz="2200" b="1" dirty="0">
                        <a:effectLst/>
                        <a:latin typeface=".VnTime"/>
                        <a:ea typeface="Times New Roman"/>
                        <a:cs typeface="Times New Roman"/>
                      </a:endParaRPr>
                    </a:p>
                  </a:txBody>
                  <a:tcPr marL="68580" marR="68580" marT="0" marB="0">
                    <a:solidFill>
                      <a:srgbClr val="FFFF00"/>
                    </a:solidFill>
                  </a:tcPr>
                </a:tc>
              </a:tr>
              <a:tr h="307048">
                <a:tc>
                  <a:txBody>
                    <a:bodyPr/>
                    <a:lstStyle/>
                    <a:p>
                      <a:pPr>
                        <a:spcAft>
                          <a:spcPts val="0"/>
                        </a:spcAft>
                      </a:pPr>
                      <a:r>
                        <a:rPr lang="en-US" sz="2200">
                          <a:effectLst/>
                        </a:rPr>
                        <a:t>Độ cao vật A so với chân dốc</a:t>
                      </a:r>
                      <a:endParaRPr lang="en-US" sz="2200">
                        <a:effectLst/>
                        <a:latin typeface=".VnTime"/>
                        <a:ea typeface="Times New Roman"/>
                        <a:cs typeface="Times New Roman"/>
                      </a:endParaRPr>
                    </a:p>
                  </a:txBody>
                  <a:tcPr marL="68580" marR="68580" marT="0" marB="0"/>
                </a:tc>
                <a:tc>
                  <a:txBody>
                    <a:bodyPr/>
                    <a:lstStyle/>
                    <a:p>
                      <a:pPr>
                        <a:lnSpc>
                          <a:spcPct val="120000"/>
                        </a:lnSpc>
                        <a:spcAft>
                          <a:spcPts val="0"/>
                        </a:spcAft>
                      </a:pPr>
                      <a:r>
                        <a:rPr lang="en-US" sz="2200" dirty="0">
                          <a:effectLst/>
                        </a:rPr>
                        <a:t> </a:t>
                      </a:r>
                      <a:endParaRPr lang="en-US" sz="2200" dirty="0">
                        <a:effectLst/>
                        <a:latin typeface=".VnTime"/>
                        <a:ea typeface="Times New Roman"/>
                        <a:cs typeface="Times New Roman"/>
                      </a:endParaRPr>
                    </a:p>
                  </a:txBody>
                  <a:tcPr marL="68580" marR="68580" marT="0" marB="0"/>
                </a:tc>
                <a:tc>
                  <a:txBody>
                    <a:bodyPr/>
                    <a:lstStyle/>
                    <a:p>
                      <a:pPr>
                        <a:lnSpc>
                          <a:spcPct val="120000"/>
                        </a:lnSpc>
                        <a:spcAft>
                          <a:spcPts val="0"/>
                        </a:spcAft>
                      </a:pPr>
                      <a:r>
                        <a:rPr lang="en-US" sz="2200">
                          <a:effectLst/>
                        </a:rPr>
                        <a:t> </a:t>
                      </a:r>
                      <a:endParaRPr lang="en-US" sz="2200">
                        <a:effectLst/>
                        <a:latin typeface=".VnTime"/>
                        <a:ea typeface="Times New Roman"/>
                        <a:cs typeface="Times New Roman"/>
                      </a:endParaRPr>
                    </a:p>
                  </a:txBody>
                  <a:tcPr marL="68580" marR="68580" marT="0" marB="0"/>
                </a:tc>
              </a:tr>
              <a:tr h="307048">
                <a:tc>
                  <a:txBody>
                    <a:bodyPr/>
                    <a:lstStyle/>
                    <a:p>
                      <a:pPr>
                        <a:spcAft>
                          <a:spcPts val="0"/>
                        </a:spcAft>
                      </a:pPr>
                      <a:r>
                        <a:rPr lang="en-US" sz="2200">
                          <a:effectLst/>
                        </a:rPr>
                        <a:t>Độ dịch chuyển vật B sau va chạm</a:t>
                      </a:r>
                      <a:endParaRPr lang="en-US" sz="2200">
                        <a:effectLst/>
                        <a:latin typeface=".VnTime"/>
                        <a:ea typeface="Times New Roman"/>
                        <a:cs typeface="Times New Roman"/>
                      </a:endParaRPr>
                    </a:p>
                  </a:txBody>
                  <a:tcPr marL="68580" marR="68580" marT="0" marB="0"/>
                </a:tc>
                <a:tc>
                  <a:txBody>
                    <a:bodyPr/>
                    <a:lstStyle/>
                    <a:p>
                      <a:pPr>
                        <a:lnSpc>
                          <a:spcPct val="120000"/>
                        </a:lnSpc>
                        <a:spcAft>
                          <a:spcPts val="0"/>
                        </a:spcAft>
                      </a:pPr>
                      <a:r>
                        <a:rPr lang="en-US" sz="2200">
                          <a:effectLst/>
                        </a:rPr>
                        <a:t> </a:t>
                      </a:r>
                      <a:endParaRPr lang="en-US" sz="2200">
                        <a:effectLst/>
                        <a:latin typeface=".VnTime"/>
                        <a:ea typeface="Times New Roman"/>
                        <a:cs typeface="Times New Roman"/>
                      </a:endParaRPr>
                    </a:p>
                  </a:txBody>
                  <a:tcPr marL="68580" marR="68580" marT="0" marB="0"/>
                </a:tc>
                <a:tc>
                  <a:txBody>
                    <a:bodyPr/>
                    <a:lstStyle/>
                    <a:p>
                      <a:pPr>
                        <a:lnSpc>
                          <a:spcPct val="120000"/>
                        </a:lnSpc>
                        <a:spcAft>
                          <a:spcPts val="0"/>
                        </a:spcAft>
                      </a:pPr>
                      <a:r>
                        <a:rPr lang="en-US" sz="2200">
                          <a:effectLst/>
                        </a:rPr>
                        <a:t> </a:t>
                      </a:r>
                      <a:endParaRPr lang="en-US" sz="2200">
                        <a:effectLst/>
                        <a:latin typeface=".VnTime"/>
                        <a:ea typeface="Times New Roman"/>
                        <a:cs typeface="Times New Roman"/>
                      </a:endParaRPr>
                    </a:p>
                  </a:txBody>
                  <a:tcPr marL="68580" marR="68580" marT="0" marB="0"/>
                </a:tc>
              </a:tr>
              <a:tr h="308442">
                <a:tc>
                  <a:txBody>
                    <a:bodyPr/>
                    <a:lstStyle/>
                    <a:p>
                      <a:pPr marR="74930" algn="ctr">
                        <a:lnSpc>
                          <a:spcPct val="120000"/>
                        </a:lnSpc>
                        <a:spcAft>
                          <a:spcPts val="0"/>
                        </a:spcAft>
                      </a:pPr>
                      <a:r>
                        <a:rPr lang="en-US" sz="2200" b="1" dirty="0" err="1">
                          <a:effectLst/>
                        </a:rPr>
                        <a:t>Vật</a:t>
                      </a:r>
                      <a:endParaRPr lang="en-US" sz="2200" b="1" dirty="0">
                        <a:effectLst/>
                        <a:latin typeface=".VnTime"/>
                        <a:ea typeface="Times New Roman"/>
                        <a:cs typeface="Times New Roman"/>
                      </a:endParaRPr>
                    </a:p>
                  </a:txBody>
                  <a:tcPr marL="68580" marR="68580" marT="0" marB="0">
                    <a:solidFill>
                      <a:srgbClr val="FFFF00"/>
                    </a:solidFill>
                  </a:tcPr>
                </a:tc>
                <a:tc>
                  <a:txBody>
                    <a:bodyPr/>
                    <a:lstStyle/>
                    <a:p>
                      <a:pPr marR="8255" algn="ctr">
                        <a:lnSpc>
                          <a:spcPct val="120000"/>
                        </a:lnSpc>
                        <a:spcAft>
                          <a:spcPts val="0"/>
                        </a:spcAft>
                      </a:pPr>
                      <a:r>
                        <a:rPr lang="en-US" sz="2200" b="1" dirty="0" err="1">
                          <a:effectLst/>
                        </a:rPr>
                        <a:t>Viên</a:t>
                      </a:r>
                      <a:r>
                        <a:rPr lang="en-US" sz="2200" b="1" dirty="0">
                          <a:effectLst/>
                        </a:rPr>
                        <a:t> bi A</a:t>
                      </a:r>
                      <a:endParaRPr lang="en-US" sz="2200" b="1" dirty="0">
                        <a:effectLst/>
                        <a:latin typeface=".VnTime"/>
                        <a:ea typeface="Times New Roman"/>
                        <a:cs typeface="Times New Roman"/>
                      </a:endParaRPr>
                    </a:p>
                  </a:txBody>
                  <a:tcPr marL="68580" marR="68580" marT="0" marB="0">
                    <a:solidFill>
                      <a:srgbClr val="FFFF00"/>
                    </a:solidFill>
                  </a:tcPr>
                </a:tc>
                <a:tc>
                  <a:txBody>
                    <a:bodyPr/>
                    <a:lstStyle/>
                    <a:p>
                      <a:pPr marL="73025" marR="77470">
                        <a:lnSpc>
                          <a:spcPct val="120000"/>
                        </a:lnSpc>
                        <a:spcAft>
                          <a:spcPts val="0"/>
                        </a:spcAft>
                      </a:pPr>
                      <a:r>
                        <a:rPr lang="en-US" sz="2200" b="1" dirty="0" err="1">
                          <a:effectLst/>
                        </a:rPr>
                        <a:t>Viên</a:t>
                      </a:r>
                      <a:r>
                        <a:rPr lang="en-US" sz="2200" b="1" dirty="0">
                          <a:effectLst/>
                        </a:rPr>
                        <a:t> bi C</a:t>
                      </a:r>
                      <a:endParaRPr lang="en-US" sz="2200" b="1" dirty="0">
                        <a:effectLst/>
                        <a:latin typeface=".VnTime"/>
                        <a:ea typeface="Times New Roman"/>
                        <a:cs typeface="Times New Roman"/>
                      </a:endParaRPr>
                    </a:p>
                  </a:txBody>
                  <a:tcPr marL="68580" marR="68580" marT="0" marB="0">
                    <a:solidFill>
                      <a:srgbClr val="FFFF00"/>
                    </a:solidFill>
                  </a:tcPr>
                </a:tc>
              </a:tr>
              <a:tr h="307048">
                <a:tc>
                  <a:txBody>
                    <a:bodyPr/>
                    <a:lstStyle/>
                    <a:p>
                      <a:pPr>
                        <a:spcAft>
                          <a:spcPts val="0"/>
                        </a:spcAft>
                      </a:pPr>
                      <a:r>
                        <a:rPr lang="en-US" sz="2200">
                          <a:effectLst/>
                        </a:rPr>
                        <a:t>Độ dịch chuyển vật B sau va chạm</a:t>
                      </a:r>
                      <a:endParaRPr lang="en-US" sz="2200">
                        <a:effectLst/>
                        <a:latin typeface=".VnTime"/>
                        <a:ea typeface="Times New Roman"/>
                        <a:cs typeface="Times New Roman"/>
                      </a:endParaRPr>
                    </a:p>
                  </a:txBody>
                  <a:tcPr marL="68580" marR="68580" marT="0" marB="0"/>
                </a:tc>
                <a:tc>
                  <a:txBody>
                    <a:bodyPr/>
                    <a:lstStyle/>
                    <a:p>
                      <a:pPr>
                        <a:lnSpc>
                          <a:spcPct val="120000"/>
                        </a:lnSpc>
                        <a:spcAft>
                          <a:spcPts val="0"/>
                        </a:spcAft>
                      </a:pPr>
                      <a:r>
                        <a:rPr lang="en-US" sz="2200" dirty="0">
                          <a:effectLst/>
                        </a:rPr>
                        <a:t> </a:t>
                      </a:r>
                      <a:endParaRPr lang="en-US" sz="2200" dirty="0">
                        <a:effectLst/>
                        <a:latin typeface=".VnTime"/>
                        <a:ea typeface="Times New Roman"/>
                        <a:cs typeface="Times New Roman"/>
                      </a:endParaRPr>
                    </a:p>
                  </a:txBody>
                  <a:tcPr marL="68580" marR="68580" marT="0" marB="0"/>
                </a:tc>
                <a:tc>
                  <a:txBody>
                    <a:bodyPr/>
                    <a:lstStyle/>
                    <a:p>
                      <a:pPr>
                        <a:lnSpc>
                          <a:spcPct val="120000"/>
                        </a:lnSpc>
                        <a:spcAft>
                          <a:spcPts val="0"/>
                        </a:spcAft>
                      </a:pPr>
                      <a:r>
                        <a:rPr lang="en-US" sz="2200">
                          <a:effectLst/>
                        </a:rPr>
                        <a:t> </a:t>
                      </a:r>
                      <a:endParaRPr lang="en-US" sz="2200">
                        <a:effectLst/>
                        <a:latin typeface=".VnTime"/>
                        <a:ea typeface="Times New Roman"/>
                        <a:cs typeface="Times New Roman"/>
                      </a:endParaRPr>
                    </a:p>
                  </a:txBody>
                  <a:tcPr marL="68580" marR="68580" marT="0" marB="0"/>
                </a:tc>
              </a:tr>
              <a:tr h="275409">
                <a:tc gridSpan="3">
                  <a:txBody>
                    <a:bodyPr/>
                    <a:lstStyle/>
                    <a:p>
                      <a:pPr>
                        <a:spcAft>
                          <a:spcPts val="0"/>
                        </a:spcAft>
                      </a:pPr>
                      <a:r>
                        <a:rPr lang="en-US" sz="2200" b="1" dirty="0" err="1">
                          <a:effectLst/>
                        </a:rPr>
                        <a:t>Kết</a:t>
                      </a:r>
                      <a:r>
                        <a:rPr lang="en-US" sz="2200" b="1" dirty="0">
                          <a:effectLst/>
                        </a:rPr>
                        <a:t> </a:t>
                      </a:r>
                      <a:r>
                        <a:rPr lang="en-US" sz="2200" b="1" dirty="0" err="1">
                          <a:effectLst/>
                        </a:rPr>
                        <a:t>luận</a:t>
                      </a:r>
                      <a:r>
                        <a:rPr lang="en-US" sz="2200" b="1" dirty="0">
                          <a:effectLst/>
                        </a:rPr>
                        <a:t>: </a:t>
                      </a:r>
                      <a:endParaRPr lang="en-US" sz="2200" b="1" dirty="0" smtClean="0">
                        <a:effectLst/>
                      </a:endParaRPr>
                    </a:p>
                    <a:p>
                      <a:pPr>
                        <a:spcAft>
                          <a:spcPts val="0"/>
                        </a:spcAft>
                      </a:pPr>
                      <a:endParaRPr lang="en-US" sz="2200" b="1" dirty="0" smtClean="0">
                        <a:effectLst/>
                        <a:latin typeface=".VnTime"/>
                        <a:ea typeface="Times New Roman"/>
                        <a:cs typeface="Times New Roman"/>
                      </a:endParaRPr>
                    </a:p>
                    <a:p>
                      <a:pPr>
                        <a:spcAft>
                          <a:spcPts val="0"/>
                        </a:spcAft>
                      </a:pPr>
                      <a:endParaRPr lang="en-US" sz="2200" b="1" dirty="0">
                        <a:effectLst/>
                        <a:latin typeface=".VnTime"/>
                        <a:ea typeface="Times New Roman"/>
                        <a:cs typeface="Times New Roman"/>
                      </a:endParaRPr>
                    </a:p>
                  </a:txBody>
                  <a:tcPr marL="68580" marR="68580" marT="0" marB="0"/>
                </a:tc>
                <a:tc hMerge="1">
                  <a:txBody>
                    <a:bodyPr/>
                    <a:lstStyle/>
                    <a:p>
                      <a:endParaRPr lang="en-US"/>
                    </a:p>
                  </a:txBody>
                  <a:tcPr/>
                </a:tc>
                <a:tc hMerge="1">
                  <a:txBody>
                    <a:bodyPr/>
                    <a:lstStyle/>
                    <a:p>
                      <a:endParaRPr lang="en-US"/>
                    </a:p>
                  </a:txBody>
                  <a:tcPr/>
                </a:tc>
              </a:tr>
            </a:tbl>
          </a:graphicData>
        </a:graphic>
      </p:graphicFrame>
      <p:sp>
        <p:nvSpPr>
          <p:cNvPr id="9" name="TextBox 8"/>
          <p:cNvSpPr txBox="1"/>
          <p:nvPr/>
        </p:nvSpPr>
        <p:spPr>
          <a:xfrm>
            <a:off x="6457950" y="1659465"/>
            <a:ext cx="1143000" cy="400110"/>
          </a:xfrm>
          <a:prstGeom prst="rect">
            <a:avLst/>
          </a:prstGeom>
          <a:noFill/>
        </p:spPr>
        <p:txBody>
          <a:bodyPr wrap="square" rtlCol="0">
            <a:spAutoFit/>
          </a:bodyPr>
          <a:lstStyle/>
          <a:p>
            <a:pPr algn="ctr"/>
            <a:r>
              <a:rPr lang="en-US" sz="2000" dirty="0" err="1" smtClean="0"/>
              <a:t>Lớn</a:t>
            </a:r>
            <a:endParaRPr lang="en-US" sz="2000" dirty="0"/>
          </a:p>
        </p:txBody>
      </p:sp>
      <p:sp>
        <p:nvSpPr>
          <p:cNvPr id="7" name="TextBox 6"/>
          <p:cNvSpPr txBox="1"/>
          <p:nvPr/>
        </p:nvSpPr>
        <p:spPr>
          <a:xfrm>
            <a:off x="4693920" y="1295400"/>
            <a:ext cx="1143000" cy="400110"/>
          </a:xfrm>
          <a:prstGeom prst="rect">
            <a:avLst/>
          </a:prstGeom>
          <a:noFill/>
        </p:spPr>
        <p:txBody>
          <a:bodyPr wrap="square" rtlCol="0">
            <a:spAutoFit/>
          </a:bodyPr>
          <a:lstStyle/>
          <a:p>
            <a:pPr algn="ctr"/>
            <a:r>
              <a:rPr lang="en-US" sz="2000" dirty="0" err="1" smtClean="0"/>
              <a:t>Nhỏ</a:t>
            </a:r>
            <a:endParaRPr lang="en-US" sz="2000" dirty="0"/>
          </a:p>
        </p:txBody>
      </p:sp>
      <p:sp>
        <p:nvSpPr>
          <p:cNvPr id="8" name="TextBox 7"/>
          <p:cNvSpPr txBox="1"/>
          <p:nvPr/>
        </p:nvSpPr>
        <p:spPr>
          <a:xfrm>
            <a:off x="4724400" y="1670835"/>
            <a:ext cx="1143000" cy="400110"/>
          </a:xfrm>
          <a:prstGeom prst="rect">
            <a:avLst/>
          </a:prstGeom>
          <a:noFill/>
        </p:spPr>
        <p:txBody>
          <a:bodyPr wrap="square" rtlCol="0">
            <a:spAutoFit/>
          </a:bodyPr>
          <a:lstStyle/>
          <a:p>
            <a:pPr algn="ctr"/>
            <a:r>
              <a:rPr lang="en-US" sz="2000" dirty="0" err="1" smtClean="0"/>
              <a:t>Nhỏ</a:t>
            </a:r>
            <a:endParaRPr lang="en-US" sz="2000" dirty="0"/>
          </a:p>
        </p:txBody>
      </p:sp>
      <p:sp>
        <p:nvSpPr>
          <p:cNvPr id="6" name="TextBox 5"/>
          <p:cNvSpPr txBox="1"/>
          <p:nvPr/>
        </p:nvSpPr>
        <p:spPr>
          <a:xfrm>
            <a:off x="6457950" y="1270725"/>
            <a:ext cx="1143000" cy="400110"/>
          </a:xfrm>
          <a:prstGeom prst="rect">
            <a:avLst/>
          </a:prstGeom>
          <a:noFill/>
        </p:spPr>
        <p:txBody>
          <a:bodyPr wrap="square" rtlCol="0">
            <a:spAutoFit/>
          </a:bodyPr>
          <a:lstStyle/>
          <a:p>
            <a:pPr algn="ctr"/>
            <a:r>
              <a:rPr lang="en-US" sz="2000" dirty="0" err="1" smtClean="0"/>
              <a:t>Lớn</a:t>
            </a:r>
            <a:endParaRPr lang="en-US" sz="2000" dirty="0"/>
          </a:p>
        </p:txBody>
      </p:sp>
      <p:sp>
        <p:nvSpPr>
          <p:cNvPr id="10" name="Rectangle 9"/>
          <p:cNvSpPr/>
          <p:nvPr/>
        </p:nvSpPr>
        <p:spPr>
          <a:xfrm>
            <a:off x="1295400" y="2814935"/>
            <a:ext cx="6477000" cy="923330"/>
          </a:xfrm>
          <a:prstGeom prst="rect">
            <a:avLst/>
          </a:prstGeom>
        </p:spPr>
        <p:txBody>
          <a:bodyPr wrap="square">
            <a:spAutoFit/>
          </a:bodyPr>
          <a:lstStyle/>
          <a:p>
            <a:pPr algn="just">
              <a:lnSpc>
                <a:spcPct val="150000"/>
              </a:lnSpc>
            </a:pP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Thế</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năng</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trọng</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trường</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phụ</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thuộc</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vào</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độ</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cao</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so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với</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mốc</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và</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trọng</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lượng</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của</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vật</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a:t>
            </a:r>
            <a:endParaRPr lang="en-US"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86734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P spid="6"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grpSp>
        <p:nvGrpSpPr>
          <p:cNvPr id="1360" name="Google Shape;1360;p39"/>
          <p:cNvGrpSpPr/>
          <p:nvPr/>
        </p:nvGrpSpPr>
        <p:grpSpPr>
          <a:xfrm rot="-4973309">
            <a:off x="7959766" y="844470"/>
            <a:ext cx="353925" cy="253150"/>
            <a:chOff x="8373602" y="4288128"/>
            <a:chExt cx="265445" cy="253151"/>
          </a:xfrm>
        </p:grpSpPr>
        <p:sp>
          <p:nvSpPr>
            <p:cNvPr id="1361" name="Google Shape;1361;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62" name="Google Shape;1362;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63" name="Google Shape;1363;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364" name="Google Shape;1364;p39"/>
          <p:cNvGrpSpPr/>
          <p:nvPr/>
        </p:nvGrpSpPr>
        <p:grpSpPr>
          <a:xfrm rot="-4973267">
            <a:off x="6925705" y="1513287"/>
            <a:ext cx="176945" cy="126562"/>
            <a:chOff x="8373602" y="4288128"/>
            <a:chExt cx="265445" cy="253151"/>
          </a:xfrm>
        </p:grpSpPr>
        <p:sp>
          <p:nvSpPr>
            <p:cNvPr id="1365" name="Google Shape;1365;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66" name="Google Shape;1366;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67" name="Google Shape;1367;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400" name="Google Shape;1400;p39"/>
          <p:cNvGrpSpPr/>
          <p:nvPr/>
        </p:nvGrpSpPr>
        <p:grpSpPr>
          <a:xfrm rot="-4973267">
            <a:off x="6418302" y="845802"/>
            <a:ext cx="176945" cy="126562"/>
            <a:chOff x="8373602" y="4288128"/>
            <a:chExt cx="265445" cy="253151"/>
          </a:xfrm>
        </p:grpSpPr>
        <p:sp>
          <p:nvSpPr>
            <p:cNvPr id="1401" name="Google Shape;1401;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02" name="Google Shape;1402;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03" name="Google Shape;1403;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404" name="Google Shape;1404;p39"/>
          <p:cNvGrpSpPr/>
          <p:nvPr/>
        </p:nvGrpSpPr>
        <p:grpSpPr>
          <a:xfrm rot="4591259">
            <a:off x="4539567" y="5873775"/>
            <a:ext cx="353944" cy="253163"/>
            <a:chOff x="8373602" y="4288128"/>
            <a:chExt cx="265445" cy="253151"/>
          </a:xfrm>
        </p:grpSpPr>
        <p:sp>
          <p:nvSpPr>
            <p:cNvPr id="1405" name="Google Shape;1405;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06" name="Google Shape;1406;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07" name="Google Shape;1407;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408" name="Google Shape;1408;p39"/>
          <p:cNvGrpSpPr/>
          <p:nvPr/>
        </p:nvGrpSpPr>
        <p:grpSpPr>
          <a:xfrm rot="4591513">
            <a:off x="4177436" y="6203545"/>
            <a:ext cx="176951" cy="126566"/>
            <a:chOff x="8373602" y="4288128"/>
            <a:chExt cx="265445" cy="253151"/>
          </a:xfrm>
        </p:grpSpPr>
        <p:sp>
          <p:nvSpPr>
            <p:cNvPr id="1409" name="Google Shape;1409;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10" name="Google Shape;1410;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11" name="Google Shape;1411;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412" name="Google Shape;1412;p39"/>
          <p:cNvGrpSpPr/>
          <p:nvPr/>
        </p:nvGrpSpPr>
        <p:grpSpPr>
          <a:xfrm rot="2524395">
            <a:off x="5724055" y="6159690"/>
            <a:ext cx="132707" cy="168748"/>
            <a:chOff x="8373602" y="4288128"/>
            <a:chExt cx="265445" cy="253151"/>
          </a:xfrm>
        </p:grpSpPr>
        <p:sp>
          <p:nvSpPr>
            <p:cNvPr id="1413" name="Google Shape;1413;p39"/>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14" name="Google Shape;1414;p39"/>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415" name="Google Shape;1415;p39"/>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mc:AlternateContent xmlns:mc="http://schemas.openxmlformats.org/markup-compatibility/2006" xmlns:a14="http://schemas.microsoft.com/office/drawing/2010/main">
        <mc:Choice Requires="a14">
          <p:sp>
            <p:nvSpPr>
              <p:cNvPr id="113" name="TextBox 112">
                <a:extLst>
                  <a:ext uri="{FF2B5EF4-FFF2-40B4-BE49-F238E27FC236}">
                    <a16:creationId xmlns="" xmlns:a16="http://schemas.microsoft.com/office/drawing/2014/main" id="{D4FC6842-B050-463A-BE6E-F4B62B0696D5}"/>
                  </a:ext>
                </a:extLst>
              </p:cNvPr>
              <p:cNvSpPr txBox="1"/>
              <p:nvPr/>
            </p:nvSpPr>
            <p:spPr>
              <a:xfrm>
                <a:off x="457200" y="1219200"/>
                <a:ext cx="8305800" cy="4708981"/>
              </a:xfrm>
              <a:prstGeom prst="rect">
                <a:avLst/>
              </a:prstGeom>
              <a:noFill/>
            </p:spPr>
            <p:txBody>
              <a:bodyPr wrap="square">
                <a:spAutoFit/>
              </a:bodyPr>
              <a:lstStyle/>
              <a:p>
                <a:pPr algn="just">
                  <a:lnSpc>
                    <a:spcPct val="150000"/>
                  </a:lnSpc>
                </a:pPr>
                <a:r>
                  <a:rPr lang="en-US" sz="2500" dirty="0" smtClean="0">
                    <a:solidFill>
                      <a:srgbClr val="000000"/>
                    </a:solidFill>
                    <a:effectLst/>
                    <a:ea typeface="Calibri" panose="020F0502020204030204" pitchFamily="34" charset="0"/>
                    <a:cs typeface="Times New Roman" panose="02020603050405020304" pitchFamily="18" charset="0"/>
                  </a:rPr>
                  <a:t>- </a:t>
                </a:r>
                <a:r>
                  <a:rPr lang="vi-VN" sz="2500" dirty="0"/>
                  <a:t>Thế năng trọng trường (gọi tắt là thế năng) là năng lượng của một vật khi nó ở một độ cao nhất định so với mặt đất hoặc so với một vật được chọn làm gốc để tính độ cao</a:t>
                </a:r>
                <a:r>
                  <a:rPr lang="vi-VN"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50000"/>
                  </a:lnSpc>
                </a:pP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Thế</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năng</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trọng</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trường</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phụ</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thuộc</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vào</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độ</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cao</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so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với</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mốc</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và</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trọng</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lượng</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của</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2500" dirty="0" err="1"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vật</a:t>
                </a:r>
                <a:r>
                  <a:rPr lang="en-US"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en-US" sz="25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50000"/>
                  </a:lnSpc>
                </a:pPr>
                <a14:m>
                  <m:oMathPara xmlns:m="http://schemas.openxmlformats.org/officeDocument/2006/math">
                    <m:oMathParaPr>
                      <m:jc m:val="centerGroup"/>
                    </m:oMathParaPr>
                    <m:oMath xmlns:m="http://schemas.openxmlformats.org/officeDocument/2006/math">
                      <m:sSub>
                        <m:sSubPr>
                          <m:ctrlPr>
                            <a:rPr lang="en-US" sz="2500" b="1" i="1">
                              <a:solidFill>
                                <a:srgbClr val="FF0000"/>
                              </a:solidFill>
                              <a:latin typeface="Cambria Math"/>
                              <a:ea typeface="Calibri" panose="020F0502020204030204" pitchFamily="34" charset="0"/>
                              <a:cs typeface="Arial" panose="020B0604020202020204" pitchFamily="34" charset="0"/>
                            </a:rPr>
                          </m:ctrlPr>
                        </m:sSubPr>
                        <m:e>
                          <m:r>
                            <a:rPr lang="vi-VN" sz="2500" b="1" i="1">
                              <a:solidFill>
                                <a:srgbClr val="FF0000"/>
                              </a:solidFill>
                              <a:latin typeface="Cambria Math" panose="02040503050406030204" pitchFamily="18" charset="0"/>
                              <a:ea typeface="Calibri" panose="020F0502020204030204" pitchFamily="34" charset="0"/>
                              <a:cs typeface="Arial" panose="020B0604020202020204" pitchFamily="34" charset="0"/>
                            </a:rPr>
                            <m:t>𝑾</m:t>
                          </m:r>
                        </m:e>
                        <m:sub>
                          <m:r>
                            <a:rPr lang="vi-VN" sz="2500" b="1" i="1">
                              <a:solidFill>
                                <a:srgbClr val="FF0000"/>
                              </a:solidFill>
                              <a:latin typeface="Cambria Math" panose="02040503050406030204" pitchFamily="18" charset="0"/>
                              <a:ea typeface="Calibri" panose="020F0502020204030204" pitchFamily="34" charset="0"/>
                              <a:cs typeface="Arial" panose="020B0604020202020204" pitchFamily="34" charset="0"/>
                            </a:rPr>
                            <m:t>𝒕</m:t>
                          </m:r>
                        </m:sub>
                      </m:sSub>
                      <m:r>
                        <a:rPr lang="vi-VN" sz="2500" b="1">
                          <a:solidFill>
                            <a:srgbClr val="FF0000"/>
                          </a:solidFill>
                          <a:latin typeface="Cambria Math" panose="02040503050406030204" pitchFamily="18" charset="0"/>
                          <a:ea typeface="Calibri" panose="020F0502020204030204" pitchFamily="34" charset="0"/>
                          <a:cs typeface="Arial" panose="020B0604020202020204" pitchFamily="34" charset="0"/>
                        </a:rPr>
                        <m:t>=</m:t>
                      </m:r>
                      <m:r>
                        <a:rPr lang="en-US" sz="2500" b="1" i="1" smtClean="0">
                          <a:solidFill>
                            <a:srgbClr val="FF0000"/>
                          </a:solidFill>
                          <a:latin typeface="Cambria Math"/>
                          <a:ea typeface="Calibri" panose="020F0502020204030204" pitchFamily="34" charset="0"/>
                          <a:cs typeface="Arial" panose="020B0604020202020204" pitchFamily="34" charset="0"/>
                        </a:rPr>
                        <m:t>𝑷</m:t>
                      </m:r>
                      <m:r>
                        <a:rPr lang="vi-VN" sz="2500" b="1">
                          <a:solidFill>
                            <a:srgbClr val="FF0000"/>
                          </a:solidFill>
                          <a:latin typeface="Cambria Math" panose="02040503050406030204" pitchFamily="18" charset="0"/>
                          <a:ea typeface="Calibri" panose="020F0502020204030204" pitchFamily="34" charset="0"/>
                          <a:cs typeface="Arial" panose="020B0604020202020204" pitchFamily="34" charset="0"/>
                        </a:rPr>
                        <m:t>.</m:t>
                      </m:r>
                      <m:r>
                        <a:rPr lang="vi-VN" sz="2500" b="1" i="1">
                          <a:solidFill>
                            <a:srgbClr val="FF0000"/>
                          </a:solidFill>
                          <a:latin typeface="Cambria Math" panose="02040503050406030204" pitchFamily="18" charset="0"/>
                          <a:ea typeface="Calibri" panose="020F0502020204030204" pitchFamily="34" charset="0"/>
                          <a:cs typeface="Arial" panose="020B0604020202020204" pitchFamily="34" charset="0"/>
                        </a:rPr>
                        <m:t>𝐡</m:t>
                      </m:r>
                      <m:r>
                        <a:rPr lang="en-US" sz="2500" b="1" i="1" smtClean="0">
                          <a:solidFill>
                            <a:srgbClr val="FF0000"/>
                          </a:solidFill>
                          <a:latin typeface="Cambria Math"/>
                          <a:ea typeface="Calibri" panose="020F0502020204030204" pitchFamily="34" charset="0"/>
                          <a:cs typeface="Arial" panose="020B0604020202020204" pitchFamily="34" charset="0"/>
                        </a:rPr>
                        <m:t>=</m:t>
                      </m:r>
                      <m:r>
                        <a:rPr lang="en-US" sz="2500" b="1" i="1" smtClean="0">
                          <a:solidFill>
                            <a:srgbClr val="FF0000"/>
                          </a:solidFill>
                          <a:latin typeface="Cambria Math"/>
                          <a:ea typeface="Calibri" panose="020F0502020204030204" pitchFamily="34" charset="0"/>
                          <a:cs typeface="Arial" panose="020B0604020202020204" pitchFamily="34" charset="0"/>
                        </a:rPr>
                        <m:t>𝟏𝟎</m:t>
                      </m:r>
                      <m:r>
                        <a:rPr lang="en-US" sz="2500" b="1" i="1" smtClean="0">
                          <a:solidFill>
                            <a:srgbClr val="FF0000"/>
                          </a:solidFill>
                          <a:latin typeface="Cambria Math"/>
                          <a:ea typeface="Calibri" panose="020F0502020204030204" pitchFamily="34" charset="0"/>
                          <a:cs typeface="Arial" panose="020B0604020202020204" pitchFamily="34" charset="0"/>
                        </a:rPr>
                        <m:t>.</m:t>
                      </m:r>
                      <m:r>
                        <a:rPr lang="en-US" sz="2500" b="1" i="1" smtClean="0">
                          <a:solidFill>
                            <a:srgbClr val="FF0000"/>
                          </a:solidFill>
                          <a:latin typeface="Cambria Math"/>
                          <a:ea typeface="Calibri" panose="020F0502020204030204" pitchFamily="34" charset="0"/>
                          <a:cs typeface="Arial" panose="020B0604020202020204" pitchFamily="34" charset="0"/>
                        </a:rPr>
                        <m:t>𝒎</m:t>
                      </m:r>
                      <m:r>
                        <a:rPr lang="en-US" sz="2500" b="1" i="1" smtClean="0">
                          <a:solidFill>
                            <a:srgbClr val="FF0000"/>
                          </a:solidFill>
                          <a:latin typeface="Cambria Math"/>
                          <a:ea typeface="Calibri" panose="020F0502020204030204" pitchFamily="34" charset="0"/>
                          <a:cs typeface="Arial" panose="020B0604020202020204" pitchFamily="34" charset="0"/>
                        </a:rPr>
                        <m:t>.</m:t>
                      </m:r>
                      <m:r>
                        <a:rPr lang="en-US" sz="2500" b="1" i="1" smtClean="0">
                          <a:solidFill>
                            <a:srgbClr val="FF0000"/>
                          </a:solidFill>
                          <a:latin typeface="Cambria Math"/>
                          <a:ea typeface="Calibri" panose="020F0502020204030204" pitchFamily="34" charset="0"/>
                          <a:cs typeface="Arial" panose="020B0604020202020204" pitchFamily="34" charset="0"/>
                        </a:rPr>
                        <m:t>𝒉</m:t>
                      </m:r>
                    </m:oMath>
                  </m:oMathPara>
                </a14:m>
                <a:endParaRPr lang="en-US" sz="2500" b="1" dirty="0">
                  <a:solidFill>
                    <a:srgbClr val="FF0000"/>
                  </a:solidFill>
                  <a:latin typeface="Arial" panose="020B0604020202020204" pitchFamily="34" charset="0"/>
                  <a:ea typeface="Calibri" panose="020F0502020204030204" pitchFamily="34" charset="0"/>
                  <a:cs typeface="Times New Roman" panose="02020603050405020304" pitchFamily="18" charset="0"/>
                </a:endParaRPr>
              </a:p>
              <a:p>
                <a:pPr>
                  <a:lnSpc>
                    <a:spcPct val="150000"/>
                  </a:lnSpc>
                </a:pPr>
                <a:r>
                  <a:rPr lang="en-US" sz="2500" b="1" dirty="0" smtClean="0">
                    <a:effectLst/>
                    <a:latin typeface="Arial" panose="020B0604020202020204" pitchFamily="34" charset="0"/>
                    <a:ea typeface="Calibri" panose="020F0502020204030204" pitchFamily="34" charset="0"/>
                    <a:cs typeface="Times New Roman" panose="02020603050405020304" pitchFamily="18" charset="0"/>
                  </a:rPr>
                  <a:t>-</a:t>
                </a:r>
                <a:r>
                  <a:rPr lang="en-US" sz="2500" b="1" dirty="0" smtClean="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 </a:t>
                </a:r>
                <a:r>
                  <a:rPr lang="vi-VN" sz="2500" dirty="0" smtClean="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Đơn vị: Jun (J). </a:t>
                </a:r>
                <a:endParaRPr lang="en-US" sz="2500" dirty="0">
                  <a:effectLst/>
                  <a:latin typeface="Calibri" panose="020F0502020204030204" pitchFamily="34" charset="0"/>
                  <a:ea typeface="Calibri" panose="020F0502020204030204" pitchFamily="34" charset="0"/>
                  <a:cs typeface="Times New Roman" panose="02020603050405020304" pitchFamily="18" charset="0"/>
                </a:endParaRPr>
              </a:p>
            </p:txBody>
          </p:sp>
        </mc:Choice>
        <mc:Fallback xmlns="">
          <p:sp>
            <p:nvSpPr>
              <p:cNvPr id="113" name="TextBox 112">
                <a:extLst>
                  <a:ext uri="{FF2B5EF4-FFF2-40B4-BE49-F238E27FC236}">
                    <a16:creationId xmlns="" xmlns:a16="http://schemas.microsoft.com/office/drawing/2014/main" xmlns:a14="http://schemas.microsoft.com/office/drawing/2010/main" id="{D4FC6842-B050-463A-BE6E-F4B62B0696D5}"/>
                  </a:ext>
                </a:extLst>
              </p:cNvPr>
              <p:cNvSpPr txBox="1">
                <a:spLocks noRot="1" noChangeAspect="1" noMove="1" noResize="1" noEditPoints="1" noAdjustHandles="1" noChangeArrowheads="1" noChangeShapeType="1" noTextEdit="1"/>
              </p:cNvSpPr>
              <p:nvPr/>
            </p:nvSpPr>
            <p:spPr>
              <a:xfrm>
                <a:off x="457200" y="1219200"/>
                <a:ext cx="8305800" cy="4708981"/>
              </a:xfrm>
              <a:prstGeom prst="rect">
                <a:avLst/>
              </a:prstGeom>
              <a:blipFill rotWithShape="1">
                <a:blip r:embed="rId3"/>
                <a:stretch>
                  <a:fillRect l="-1174" r="-1101" b="-777"/>
                </a:stretch>
              </a:blipFill>
            </p:spPr>
            <p:txBody>
              <a:bodyPr/>
              <a:lstStyle/>
              <a:p>
                <a:r>
                  <a:rPr lang="en-US">
                    <a:noFill/>
                  </a:rPr>
                  <a:t> </a:t>
                </a:r>
              </a:p>
            </p:txBody>
          </p:sp>
        </mc:Fallback>
      </mc:AlternateContent>
      <p:sp>
        <p:nvSpPr>
          <p:cNvPr id="115" name="TextBox 114">
            <a:extLst>
              <a:ext uri="{FF2B5EF4-FFF2-40B4-BE49-F238E27FC236}">
                <a16:creationId xmlns="" xmlns:a16="http://schemas.microsoft.com/office/drawing/2014/main" id="{58152474-3E11-4C91-B2C9-F3BD32CA81F0}"/>
              </a:ext>
            </a:extLst>
          </p:cNvPr>
          <p:cNvSpPr txBox="1"/>
          <p:nvPr/>
        </p:nvSpPr>
        <p:spPr>
          <a:xfrm>
            <a:off x="832112" y="574536"/>
            <a:ext cx="4572000" cy="66909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nl-NL" sz="2800" b="1" i="0" u="sng" strike="noStrike" kern="0" cap="none" spc="0" normalizeH="0" baseline="0" noProof="0" dirty="0" smtClean="0">
                <a:ln>
                  <a:noFill/>
                </a:ln>
                <a:solidFill>
                  <a:srgbClr val="FF000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KẾT</a:t>
            </a:r>
            <a:r>
              <a:rPr kumimoji="0" lang="nl-NL" sz="2800" b="1" i="0" u="sng" strike="noStrike" kern="0" cap="none" spc="0" normalizeH="0" noProof="0" dirty="0" smtClean="0">
                <a:ln>
                  <a:noFill/>
                </a:ln>
                <a:solidFill>
                  <a:srgbClr val="FF000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LUẬN</a:t>
            </a:r>
            <a:endParaRPr kumimoji="0" lang="en-US" sz="2800" b="0" i="0" u="sng" strike="noStrike" kern="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pic>
        <p:nvPicPr>
          <p:cNvPr id="116" name="Picture 3">
            <a:extLst>
              <a:ext uri="{FF2B5EF4-FFF2-40B4-BE49-F238E27FC236}">
                <a16:creationId xmlns="" xmlns:a16="http://schemas.microsoft.com/office/drawing/2014/main" id="{2DCA6625-BF36-423C-A319-BCAE29EA90DA}"/>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20503546">
            <a:off x="6871813" y="4330069"/>
            <a:ext cx="1375587" cy="2062912"/>
          </a:xfrm>
          <a:prstGeom prst="rect">
            <a:avLst/>
          </a:prstGeom>
        </p:spPr>
      </p:pic>
      <p:pic>
        <p:nvPicPr>
          <p:cNvPr id="117" name="Picture 13">
            <a:extLst>
              <a:ext uri="{FF2B5EF4-FFF2-40B4-BE49-F238E27FC236}">
                <a16:creationId xmlns="" xmlns:a16="http://schemas.microsoft.com/office/drawing/2014/main" id="{92671396-0920-4E3D-A429-92543C4C0F9E}"/>
              </a:ext>
            </a:extLst>
          </p:cNvPr>
          <p:cNvPicPr>
            <a:picLocks noChangeAspect="1"/>
          </p:cNvPicPr>
          <p:nvPr/>
        </p:nvPicPr>
        <p:blipFill>
          <a:blip r:embed="rId6"/>
          <a:srcRect/>
          <a:stretch>
            <a:fillRect/>
          </a:stretch>
        </p:blipFill>
        <p:spPr>
          <a:xfrm>
            <a:off x="7273878" y="582625"/>
            <a:ext cx="654532" cy="1129721"/>
          </a:xfrm>
          <a:prstGeom prst="rect">
            <a:avLst/>
          </a:prstGeom>
        </p:spPr>
      </p:pic>
    </p:spTree>
    <p:extLst>
      <p:ext uri="{BB962C8B-B14F-4D97-AF65-F5344CB8AC3E}">
        <p14:creationId xmlns:p14="http://schemas.microsoft.com/office/powerpoint/2010/main" val="202026488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circle(in)">
                                      <p:cBhvr>
                                        <p:cTn id="7" dur="500"/>
                                        <p:tgtEl>
                                          <p:spTgt spid="1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3">
                                            <p:txEl>
                                              <p:pRg st="0" end="0"/>
                                            </p:txEl>
                                          </p:spTgt>
                                        </p:tgtEl>
                                        <p:attrNameLst>
                                          <p:attrName>style.visibility</p:attrName>
                                        </p:attrNameLst>
                                      </p:cBhvr>
                                      <p:to>
                                        <p:strVal val="visible"/>
                                      </p:to>
                                    </p:set>
                                    <p:animEffect transition="in" filter="wipe(left)">
                                      <p:cBhvr>
                                        <p:cTn id="12" dur="500"/>
                                        <p:tgtEl>
                                          <p:spTgt spid="1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3">
                                            <p:txEl>
                                              <p:pRg st="1" end="1"/>
                                            </p:txEl>
                                          </p:spTgt>
                                        </p:tgtEl>
                                        <p:attrNameLst>
                                          <p:attrName>style.visibility</p:attrName>
                                        </p:attrNameLst>
                                      </p:cBhvr>
                                      <p:to>
                                        <p:strVal val="visible"/>
                                      </p:to>
                                    </p:set>
                                    <p:animEffect transition="in" filter="wipe(left)">
                                      <p:cBhvr>
                                        <p:cTn id="17" dur="500"/>
                                        <p:tgtEl>
                                          <p:spTgt spid="11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3">
                                            <p:txEl>
                                              <p:pRg st="2" end="2"/>
                                            </p:txEl>
                                          </p:spTgt>
                                        </p:tgtEl>
                                        <p:attrNameLst>
                                          <p:attrName>style.visibility</p:attrName>
                                        </p:attrNameLst>
                                      </p:cBhvr>
                                      <p:to>
                                        <p:strVal val="visible"/>
                                      </p:to>
                                    </p:set>
                                    <p:animEffect transition="in" filter="wipe(left)">
                                      <p:cBhvr>
                                        <p:cTn id="22" dur="500"/>
                                        <p:tgtEl>
                                          <p:spTgt spid="11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3">
                                            <p:txEl>
                                              <p:pRg st="3" end="3"/>
                                            </p:txEl>
                                          </p:spTgt>
                                        </p:tgtEl>
                                        <p:attrNameLst>
                                          <p:attrName>style.visibility</p:attrName>
                                        </p:attrNameLst>
                                      </p:cBhvr>
                                      <p:to>
                                        <p:strVal val="visible"/>
                                      </p:to>
                                    </p:set>
                                    <p:animEffect transition="in" filter="wipe(left)">
                                      <p:cBhvr>
                                        <p:cTn id="27" dur="500"/>
                                        <p:tgtEl>
                                          <p:spTgt spid="1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build="p"/>
      <p:bldP spid="1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0" y="0"/>
            <a:ext cx="4876800" cy="6858000"/>
          </a:xfrm>
          <a:prstGeom prst="rect">
            <a:avLst/>
          </a:prstGeom>
        </p:spPr>
      </p:pic>
      <p:sp>
        <p:nvSpPr>
          <p:cNvPr id="3" name="Rectangle 2"/>
          <p:cNvSpPr/>
          <p:nvPr/>
        </p:nvSpPr>
        <p:spPr>
          <a:xfrm>
            <a:off x="228600" y="1295400"/>
            <a:ext cx="4038600" cy="4708981"/>
          </a:xfrm>
          <a:prstGeom prst="rect">
            <a:avLst/>
          </a:prstGeom>
        </p:spPr>
        <p:txBody>
          <a:bodyPr wrap="square">
            <a:spAutoFit/>
          </a:bodyPr>
          <a:lstStyle/>
          <a:p>
            <a:pPr algn="just"/>
            <a:r>
              <a:rPr lang="vi-VN" sz="2500" dirty="0">
                <a:latin typeface="+mj-lt"/>
              </a:rPr>
              <a:t>Để khai thác được tối đa thế năng của nước trong hồ </a:t>
            </a:r>
            <a:r>
              <a:rPr lang="vi-VN" sz="2500" dirty="0" smtClean="0">
                <a:latin typeface="+mj-lt"/>
              </a:rPr>
              <a:t>ch</a:t>
            </a:r>
            <a:r>
              <a:rPr lang="en-US" sz="2500" dirty="0" smtClean="0">
                <a:latin typeface="+mj-lt"/>
              </a:rPr>
              <a:t>ứ</a:t>
            </a:r>
            <a:r>
              <a:rPr lang="vi-VN" sz="2500" dirty="0" smtClean="0">
                <a:latin typeface="+mj-lt"/>
              </a:rPr>
              <a:t>a</a:t>
            </a:r>
            <a:r>
              <a:rPr lang="vi-VN" sz="2500" dirty="0">
                <a:latin typeface="+mj-lt"/>
              </a:rPr>
              <a:t>, người ta thường bố trí sao cho vị trí đặt máy phát càng thấp so với mực nước hồ chứa vì thế năng trọng trường là năng lượng của một vật khi nó ở một độ cao nhất định so với một vật được chọn làm mốc nên khi đặt máy phát càng thấp so với mực nước hồ chứa thì thế năng càng </a:t>
            </a:r>
            <a:r>
              <a:rPr lang="vi-VN" sz="2500" dirty="0" smtClean="0">
                <a:latin typeface="+mj-lt"/>
              </a:rPr>
              <a:t>lớn</a:t>
            </a:r>
            <a:r>
              <a:rPr lang="en-US" sz="2500" dirty="0" smtClean="0">
                <a:latin typeface="+mj-lt"/>
              </a:rPr>
              <a:t>.</a:t>
            </a:r>
            <a:endParaRPr lang="en-US" sz="2500" dirty="0">
              <a:latin typeface="+mj-lt"/>
            </a:endParaRPr>
          </a:p>
        </p:txBody>
      </p:sp>
      <p:sp>
        <p:nvSpPr>
          <p:cNvPr id="4" name="TextBox 3">
            <a:extLst>
              <a:ext uri="{FF2B5EF4-FFF2-40B4-BE49-F238E27FC236}">
                <a16:creationId xmlns="" xmlns:a16="http://schemas.microsoft.com/office/drawing/2014/main" id="{58152474-3E11-4C91-B2C9-F3BD32CA81F0}"/>
              </a:ext>
            </a:extLst>
          </p:cNvPr>
          <p:cNvSpPr txBox="1"/>
          <p:nvPr/>
        </p:nvSpPr>
        <p:spPr>
          <a:xfrm>
            <a:off x="233362" y="381000"/>
            <a:ext cx="1925376" cy="73866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nl-NL" sz="2800" b="1" i="0" u="sng" strike="noStrike" kern="0" cap="none" spc="0" normalizeH="0" baseline="0" noProof="0" dirty="0" smtClean="0">
                <a:ln>
                  <a:noFill/>
                </a:ln>
                <a:solidFill>
                  <a:srgbClr val="FF000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Trả</a:t>
            </a:r>
            <a:r>
              <a:rPr kumimoji="0" lang="nl-NL" sz="2800" b="1" i="0" u="sng" strike="noStrike" kern="0" cap="none" spc="0" normalizeH="0" noProof="0" dirty="0" smtClean="0">
                <a:ln>
                  <a:noFill/>
                </a:ln>
                <a:solidFill>
                  <a:srgbClr val="FF000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lời:</a:t>
            </a:r>
            <a:endParaRPr kumimoji="0" lang="en-US" sz="2800" b="0" i="0" u="sng" strike="noStrike" kern="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spTree>
    <p:extLst>
      <p:ext uri="{BB962C8B-B14F-4D97-AF65-F5344CB8AC3E}">
        <p14:creationId xmlns:p14="http://schemas.microsoft.com/office/powerpoint/2010/main" val="342668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58152474-3E11-4C91-B2C9-F3BD32CA81F0}"/>
              </a:ext>
            </a:extLst>
          </p:cNvPr>
          <p:cNvSpPr txBox="1"/>
          <p:nvPr/>
        </p:nvSpPr>
        <p:spPr>
          <a:xfrm>
            <a:off x="3429000" y="76200"/>
            <a:ext cx="2139688" cy="73866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kumimoji="0" lang="nl-NL" sz="2800" b="1" i="0" u="sng" strike="noStrike" kern="0" cap="none" spc="0" normalizeH="0" baseline="0" noProof="0" dirty="0" smtClean="0">
                <a:ln>
                  <a:noFill/>
                </a:ln>
                <a:solidFill>
                  <a:srgbClr val="FF000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Luyện</a:t>
            </a:r>
            <a:r>
              <a:rPr kumimoji="0" lang="nl-NL" sz="2800" b="1" i="0" u="sng" strike="noStrike" kern="0" cap="none" spc="0" normalizeH="0" noProof="0" dirty="0" smtClean="0">
                <a:ln>
                  <a:noFill/>
                </a:ln>
                <a:solidFill>
                  <a:srgbClr val="FF000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 tập</a:t>
            </a:r>
            <a:endParaRPr kumimoji="0" lang="en-US" sz="2800" b="0" i="0" u="sng" strike="noStrike" kern="0" cap="none" spc="0" normalizeH="0" baseline="0" noProof="0" dirty="0">
              <a:ln>
                <a:noFill/>
              </a:ln>
              <a:solidFill>
                <a:srgbClr val="FF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sp>
        <p:nvSpPr>
          <p:cNvPr id="3" name="Rectangle 2"/>
          <p:cNvSpPr/>
          <p:nvPr/>
        </p:nvSpPr>
        <p:spPr>
          <a:xfrm>
            <a:off x="0" y="762000"/>
            <a:ext cx="9144000" cy="3970318"/>
          </a:xfrm>
          <a:prstGeom prst="rect">
            <a:avLst/>
          </a:prstGeom>
        </p:spPr>
        <p:txBody>
          <a:bodyPr wrap="square">
            <a:spAutoFit/>
          </a:bodyPr>
          <a:lstStyle/>
          <a:p>
            <a:pPr algn="just"/>
            <a:r>
              <a:rPr lang="en-US" sz="2800" b="1" dirty="0" smtClean="0">
                <a:solidFill>
                  <a:srgbClr val="FF0000"/>
                </a:solidFill>
                <a:latin typeface="+mj-lt"/>
              </a:rPr>
              <a:t>1. </a:t>
            </a:r>
            <a:r>
              <a:rPr lang="vi-VN" sz="2800" dirty="0" smtClean="0">
                <a:latin typeface="+mj-lt"/>
              </a:rPr>
              <a:t>Động </a:t>
            </a:r>
            <a:r>
              <a:rPr lang="vi-VN" sz="2800" dirty="0">
                <a:latin typeface="+mj-lt"/>
              </a:rPr>
              <a:t>năng của một xe ô tô thay đổi như thế nào nếu tốc độ của xe tăng gấp đôi</a:t>
            </a:r>
            <a:r>
              <a:rPr lang="vi-VN" sz="2800" dirty="0" smtClean="0">
                <a:latin typeface="+mj-lt"/>
              </a:rPr>
              <a:t>?</a:t>
            </a:r>
            <a:endParaRPr lang="en-US" sz="2800" dirty="0" smtClean="0">
              <a:latin typeface="+mj-lt"/>
            </a:endParaRPr>
          </a:p>
          <a:p>
            <a:pPr algn="just"/>
            <a:r>
              <a:rPr lang="en-US" sz="2800" b="1" u="sng" dirty="0" smtClean="0">
                <a:solidFill>
                  <a:srgbClr val="FF0000"/>
                </a:solidFill>
                <a:latin typeface="+mj-lt"/>
              </a:rPr>
              <a:t>TL: </a:t>
            </a:r>
          </a:p>
          <a:p>
            <a:pPr algn="just"/>
            <a:endParaRPr lang="en-US" sz="2800" dirty="0">
              <a:latin typeface="+mj-lt"/>
            </a:endParaRPr>
          </a:p>
          <a:p>
            <a:pPr algn="just"/>
            <a:endParaRPr lang="en-US" sz="2800" dirty="0" smtClean="0">
              <a:latin typeface="+mj-lt"/>
            </a:endParaRPr>
          </a:p>
          <a:p>
            <a:pPr algn="just"/>
            <a:endParaRPr lang="en-US" sz="2800" dirty="0" smtClean="0">
              <a:latin typeface="+mj-lt"/>
            </a:endParaRPr>
          </a:p>
          <a:p>
            <a:pPr algn="just"/>
            <a:endParaRPr lang="en-US" sz="2800" dirty="0" smtClean="0">
              <a:latin typeface="+mj-lt"/>
            </a:endParaRPr>
          </a:p>
          <a:p>
            <a:pPr algn="just"/>
            <a:r>
              <a:rPr lang="vi-VN" sz="2800" b="1" dirty="0" smtClean="0">
                <a:solidFill>
                  <a:srgbClr val="FF0000"/>
                </a:solidFill>
                <a:latin typeface="+mj-lt"/>
              </a:rPr>
              <a:t>2</a:t>
            </a:r>
            <a:r>
              <a:rPr lang="vi-VN" sz="2800" b="1" dirty="0">
                <a:solidFill>
                  <a:srgbClr val="FF0000"/>
                </a:solidFill>
                <a:latin typeface="+mj-lt"/>
              </a:rPr>
              <a:t>. </a:t>
            </a:r>
            <a:r>
              <a:rPr lang="vi-VN" sz="2800" dirty="0">
                <a:latin typeface="+mj-lt"/>
              </a:rPr>
              <a:t>Tính động năng của quả bóng đá có khối lượng </a:t>
            </a:r>
            <a:endParaRPr lang="en-US" sz="2800" dirty="0" smtClean="0">
              <a:latin typeface="+mj-lt"/>
            </a:endParaRPr>
          </a:p>
          <a:p>
            <a:pPr algn="just"/>
            <a:r>
              <a:rPr lang="en-US" sz="2800" dirty="0">
                <a:latin typeface="+mj-lt"/>
              </a:rPr>
              <a:t> </a:t>
            </a:r>
            <a:r>
              <a:rPr lang="en-US" sz="2800" dirty="0" smtClean="0">
                <a:latin typeface="+mj-lt"/>
              </a:rPr>
              <a:t>    </a:t>
            </a:r>
            <a:r>
              <a:rPr lang="vi-VN" sz="2800" dirty="0" smtClean="0">
                <a:latin typeface="+mj-lt"/>
              </a:rPr>
              <a:t>m </a:t>
            </a:r>
            <a:r>
              <a:rPr lang="vi-VN" sz="2800" dirty="0">
                <a:latin typeface="+mj-lt"/>
              </a:rPr>
              <a:t>= 0,45 kg, đang bay với tốc độ v = </a:t>
            </a:r>
            <a:r>
              <a:rPr lang="vi-VN" sz="2800" dirty="0" smtClean="0">
                <a:latin typeface="+mj-lt"/>
              </a:rPr>
              <a:t>10</a:t>
            </a:r>
            <a:r>
              <a:rPr lang="en-US" sz="2800" dirty="0" smtClean="0">
                <a:latin typeface="+mj-lt"/>
              </a:rPr>
              <a:t> </a:t>
            </a:r>
            <a:r>
              <a:rPr lang="en-US" sz="2800" dirty="0" smtClean="0">
                <a:latin typeface="Times New Roman" pitchFamily="18" charset="0"/>
                <a:cs typeface="Times New Roman" pitchFamily="18" charset="0"/>
              </a:rPr>
              <a:t>m/s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752600"/>
            <a:ext cx="7620000" cy="1997424"/>
          </a:xfrm>
          <a:prstGeom prst="rect">
            <a:avLst/>
          </a:prstGeom>
        </p:spPr>
      </p:pic>
      <mc:AlternateContent xmlns:mc="http://schemas.openxmlformats.org/markup-compatibility/2006" xmlns:a14="http://schemas.microsoft.com/office/drawing/2010/main">
        <mc:Choice Requires="a14">
          <p:sp>
            <p:nvSpPr>
              <p:cNvPr id="6" name="Rectangle 5"/>
              <p:cNvSpPr/>
              <p:nvPr/>
            </p:nvSpPr>
            <p:spPr>
              <a:xfrm>
                <a:off x="533400" y="5117135"/>
                <a:ext cx="7079197" cy="635623"/>
              </a:xfrm>
              <a:prstGeom prst="rect">
                <a:avLst/>
              </a:prstGeom>
            </p:spPr>
            <p:txBody>
              <a:bodyPr wrap="square">
                <a:spAutoFit/>
              </a:bodyPr>
              <a:lstStyle/>
              <a:p>
                <a:pPr algn="just"/>
                <a:r>
                  <a:rPr lang="en-US" sz="2500" b="1" u="sng" dirty="0">
                    <a:solidFill>
                      <a:srgbClr val="FF0000"/>
                    </a:solidFill>
                    <a:latin typeface="Times New Roman" pitchFamily="18" charset="0"/>
                    <a:cs typeface="Times New Roman" pitchFamily="18" charset="0"/>
                  </a:rPr>
                  <a:t>TL: </a:t>
                </a:r>
                <a14:m>
                  <m:oMath xmlns:m="http://schemas.openxmlformats.org/officeDocument/2006/math">
                    <m:sSub>
                      <m:sSubPr>
                        <m:ctrlPr>
                          <a:rPr lang="en-US" sz="2500" i="1">
                            <a:latin typeface="Cambria Math"/>
                            <a:ea typeface="Calibri" panose="020F0502020204030204" pitchFamily="34" charset="0"/>
                            <a:cs typeface="Arial" panose="020B0604020202020204" pitchFamily="34" charset="0"/>
                          </a:rPr>
                        </m:ctrlPr>
                      </m:sSubPr>
                      <m:e>
                        <m:r>
                          <a:rPr lang="en-US" sz="2500">
                            <a:latin typeface="Cambria Math"/>
                            <a:ea typeface="Calibri" panose="020F0502020204030204" pitchFamily="34" charset="0"/>
                            <a:cs typeface="Arial" panose="020B0604020202020204" pitchFamily="34" charset="0"/>
                          </a:rPr>
                          <m:t>  </m:t>
                        </m:r>
                        <m:r>
                          <m:rPr>
                            <m:sty m:val="p"/>
                          </m:rPr>
                          <a:rPr lang="vi-VN" sz="2500">
                            <a:latin typeface="Cambria Math" panose="02040503050406030204" pitchFamily="18" charset="0"/>
                            <a:ea typeface="Calibri" panose="020F0502020204030204" pitchFamily="34" charset="0"/>
                            <a:cs typeface="Arial" panose="020B0604020202020204" pitchFamily="34" charset="0"/>
                          </a:rPr>
                          <m:t>W</m:t>
                        </m:r>
                      </m:e>
                      <m:sub>
                        <m:r>
                          <m:rPr>
                            <m:sty m:val="p"/>
                          </m:rPr>
                          <a:rPr lang="vi-VN" sz="2500">
                            <a:latin typeface="Cambria Math" panose="02040503050406030204" pitchFamily="18" charset="0"/>
                            <a:ea typeface="Calibri" panose="020F0502020204030204" pitchFamily="34" charset="0"/>
                            <a:cs typeface="Arial" panose="020B0604020202020204" pitchFamily="34" charset="0"/>
                          </a:rPr>
                          <m:t>d</m:t>
                        </m:r>
                      </m:sub>
                    </m:sSub>
                    <m:r>
                      <a:rPr lang="vi-VN" sz="2500">
                        <a:latin typeface="Cambria Math" panose="02040503050406030204" pitchFamily="18" charset="0"/>
                        <a:ea typeface="Calibri" panose="020F0502020204030204" pitchFamily="34" charset="0"/>
                        <a:cs typeface="Arial" panose="020B0604020202020204" pitchFamily="34" charset="0"/>
                      </a:rPr>
                      <m:t>=</m:t>
                    </m:r>
                    <m:f>
                      <m:fPr>
                        <m:ctrlPr>
                          <a:rPr lang="en-US" sz="2500" i="1">
                            <a:latin typeface="Cambria Math"/>
                            <a:ea typeface="Calibri" panose="020F0502020204030204" pitchFamily="34" charset="0"/>
                            <a:cs typeface="Arial" panose="020B0604020202020204" pitchFamily="34" charset="0"/>
                          </a:rPr>
                        </m:ctrlPr>
                      </m:fPr>
                      <m:num>
                        <m:r>
                          <a:rPr lang="vi-VN" sz="2500">
                            <a:latin typeface="Cambria Math" panose="02040503050406030204" pitchFamily="18" charset="0"/>
                            <a:ea typeface="Calibri" panose="020F0502020204030204" pitchFamily="34" charset="0"/>
                            <a:cs typeface="Arial" panose="020B0604020202020204" pitchFamily="34" charset="0"/>
                          </a:rPr>
                          <m:t>1</m:t>
                        </m:r>
                      </m:num>
                      <m:den>
                        <m:r>
                          <a:rPr lang="vi-VN" sz="2500">
                            <a:latin typeface="Cambria Math" panose="02040503050406030204" pitchFamily="18" charset="0"/>
                            <a:ea typeface="Calibri" panose="020F0502020204030204" pitchFamily="34" charset="0"/>
                            <a:cs typeface="Arial" panose="020B0604020202020204" pitchFamily="34" charset="0"/>
                          </a:rPr>
                          <m:t>2</m:t>
                        </m:r>
                      </m:den>
                    </m:f>
                    <m:r>
                      <m:rPr>
                        <m:sty m:val="p"/>
                      </m:rPr>
                      <a:rPr lang="vi-VN" sz="2500">
                        <a:latin typeface="Cambria Math" panose="02040503050406030204" pitchFamily="18" charset="0"/>
                        <a:ea typeface="Calibri" panose="020F0502020204030204" pitchFamily="34" charset="0"/>
                        <a:cs typeface="Arial" panose="020B0604020202020204" pitchFamily="34" charset="0"/>
                      </a:rPr>
                      <m:t>m</m:t>
                    </m:r>
                    <m:r>
                      <a:rPr lang="vi-VN" sz="2500">
                        <a:latin typeface="Cambria Math" panose="02040503050406030204" pitchFamily="18" charset="0"/>
                        <a:ea typeface="Calibri" panose="020F0502020204030204" pitchFamily="34" charset="0"/>
                        <a:cs typeface="Arial" panose="020B0604020202020204" pitchFamily="34" charset="0"/>
                      </a:rPr>
                      <m:t>.</m:t>
                    </m:r>
                    <m:sSup>
                      <m:sSupPr>
                        <m:ctrlPr>
                          <a:rPr lang="en-US" sz="2500" i="1">
                            <a:latin typeface="Cambria Math"/>
                            <a:ea typeface="Calibri" panose="020F0502020204030204" pitchFamily="34" charset="0"/>
                            <a:cs typeface="Arial" panose="020B0604020202020204" pitchFamily="34" charset="0"/>
                          </a:rPr>
                        </m:ctrlPr>
                      </m:sSupPr>
                      <m:e>
                        <m:r>
                          <m:rPr>
                            <m:sty m:val="p"/>
                          </m:rPr>
                          <a:rPr lang="vi-VN" sz="2500">
                            <a:latin typeface="Cambria Math" panose="02040503050406030204" pitchFamily="18" charset="0"/>
                            <a:ea typeface="Calibri" panose="020F0502020204030204" pitchFamily="34" charset="0"/>
                            <a:cs typeface="Arial" panose="020B0604020202020204" pitchFamily="34" charset="0"/>
                          </a:rPr>
                          <m:t>v</m:t>
                        </m:r>
                      </m:e>
                      <m:sup>
                        <m:r>
                          <a:rPr lang="vi-VN" sz="2500">
                            <a:latin typeface="Cambria Math" panose="02040503050406030204" pitchFamily="18" charset="0"/>
                            <a:ea typeface="Calibri" panose="020F0502020204030204" pitchFamily="34" charset="0"/>
                            <a:cs typeface="Arial" panose="020B0604020202020204" pitchFamily="34" charset="0"/>
                          </a:rPr>
                          <m:t>2</m:t>
                        </m:r>
                      </m:sup>
                    </m:sSup>
                  </m:oMath>
                </a14:m>
                <a:r>
                  <a:rPr lang="vi-VN" sz="2500" b="1" dirty="0">
                    <a:solidFill>
                      <a:srgbClr val="FF0000"/>
                    </a:solidFill>
                    <a:latin typeface="Times New Roman" pitchFamily="18" charset="0"/>
                    <a:ea typeface="Calibri" panose="020F0502020204030204" pitchFamily="34" charset="0"/>
                    <a:cs typeface="Times New Roman" pitchFamily="18" charset="0"/>
                  </a:rPr>
                  <a:t> </a:t>
                </a:r>
                <a:r>
                  <a:rPr lang="en-US" sz="2500" dirty="0">
                    <a:latin typeface="Times New Roman" pitchFamily="18" charset="0"/>
                    <a:ea typeface="Calibri" panose="020F0502020204030204" pitchFamily="34" charset="0"/>
                    <a:cs typeface="Times New Roman" pitchFamily="18" charset="0"/>
                  </a:rPr>
                  <a:t>= </a:t>
                </a:r>
                <a14:m>
                  <m:oMath xmlns:m="http://schemas.openxmlformats.org/officeDocument/2006/math">
                    <m:f>
                      <m:fPr>
                        <m:ctrlPr>
                          <a:rPr lang="en-US" sz="2500" i="1">
                            <a:latin typeface="Cambria Math"/>
                            <a:ea typeface="Calibri" panose="020F0502020204030204" pitchFamily="34" charset="0"/>
                            <a:cs typeface="Arial" panose="020B0604020202020204" pitchFamily="34" charset="0"/>
                          </a:rPr>
                        </m:ctrlPr>
                      </m:fPr>
                      <m:num>
                        <m:r>
                          <a:rPr lang="vi-VN" sz="2500">
                            <a:latin typeface="Cambria Math" panose="02040503050406030204" pitchFamily="18" charset="0"/>
                            <a:ea typeface="Calibri" panose="020F0502020204030204" pitchFamily="34" charset="0"/>
                            <a:cs typeface="Arial" panose="020B0604020202020204" pitchFamily="34" charset="0"/>
                          </a:rPr>
                          <m:t>1</m:t>
                        </m:r>
                      </m:num>
                      <m:den>
                        <m:r>
                          <a:rPr lang="vi-VN" sz="2500">
                            <a:latin typeface="Cambria Math" panose="02040503050406030204" pitchFamily="18" charset="0"/>
                            <a:ea typeface="Calibri" panose="020F0502020204030204" pitchFamily="34" charset="0"/>
                            <a:cs typeface="Arial" panose="020B0604020202020204" pitchFamily="34" charset="0"/>
                          </a:rPr>
                          <m:t>2</m:t>
                        </m:r>
                      </m:den>
                    </m:f>
                    <m:r>
                      <a:rPr lang="en-US" sz="2500">
                        <a:latin typeface="Cambria Math"/>
                        <a:ea typeface="Calibri" panose="020F0502020204030204" pitchFamily="34" charset="0"/>
                        <a:cs typeface="Arial" panose="020B0604020202020204" pitchFamily="34" charset="0"/>
                      </a:rPr>
                      <m:t>.0.45</m:t>
                    </m:r>
                    <m:r>
                      <a:rPr lang="vi-VN" sz="2500">
                        <a:latin typeface="Cambria Math" panose="02040503050406030204" pitchFamily="18" charset="0"/>
                        <a:ea typeface="Calibri" panose="020F0502020204030204" pitchFamily="34" charset="0"/>
                        <a:cs typeface="Arial" panose="020B0604020202020204" pitchFamily="34" charset="0"/>
                      </a:rPr>
                      <m:t>.</m:t>
                    </m:r>
                    <m:sSup>
                      <m:sSupPr>
                        <m:ctrlPr>
                          <a:rPr lang="en-US" sz="2500" i="1">
                            <a:latin typeface="Cambria Math"/>
                            <a:ea typeface="Calibri" panose="020F0502020204030204" pitchFamily="34" charset="0"/>
                            <a:cs typeface="Arial" panose="020B0604020202020204" pitchFamily="34" charset="0"/>
                          </a:rPr>
                        </m:ctrlPr>
                      </m:sSupPr>
                      <m:e>
                        <m:r>
                          <a:rPr lang="en-US" sz="2500">
                            <a:latin typeface="Cambria Math"/>
                            <a:ea typeface="Calibri" panose="020F0502020204030204" pitchFamily="34" charset="0"/>
                            <a:cs typeface="Arial" panose="020B0604020202020204" pitchFamily="34" charset="0"/>
                          </a:rPr>
                          <m:t>10</m:t>
                        </m:r>
                      </m:e>
                      <m:sup>
                        <m:r>
                          <a:rPr lang="vi-VN" sz="2500">
                            <a:latin typeface="Cambria Math" panose="02040503050406030204" pitchFamily="18" charset="0"/>
                            <a:ea typeface="Calibri" panose="020F0502020204030204" pitchFamily="34" charset="0"/>
                            <a:cs typeface="Arial" panose="020B0604020202020204" pitchFamily="34" charset="0"/>
                          </a:rPr>
                          <m:t>2</m:t>
                        </m:r>
                      </m:sup>
                    </m:sSup>
                  </m:oMath>
                </a14:m>
                <a:r>
                  <a:rPr lang="en-US" sz="2500" dirty="0">
                    <a:latin typeface="Times New Roman" pitchFamily="18" charset="0"/>
                    <a:ea typeface="Calibri" panose="020F0502020204030204" pitchFamily="34" charset="0"/>
                    <a:cs typeface="Times New Roman" pitchFamily="18" charset="0"/>
                  </a:rPr>
                  <a:t> = 22,5 J</a:t>
                </a:r>
                <a:endParaRPr lang="en-US" sz="2500" u="sng" dirty="0">
                  <a:latin typeface="Times New Roman" pitchFamily="18" charset="0"/>
                  <a:cs typeface="Times New Roman" pitchFamily="18" charset="0"/>
                </a:endParaRPr>
              </a:p>
            </p:txBody>
          </p:sp>
        </mc:Choice>
        <mc:Fallback xmlns="">
          <p:sp>
            <p:nvSpPr>
              <p:cNvPr id="6" name="Rectangle 5"/>
              <p:cNvSpPr>
                <a:spLocks noRot="1" noChangeAspect="1" noMove="1" noResize="1" noEditPoints="1" noAdjustHandles="1" noChangeArrowheads="1" noChangeShapeType="1" noTextEdit="1"/>
              </p:cNvSpPr>
              <p:nvPr/>
            </p:nvSpPr>
            <p:spPr>
              <a:xfrm>
                <a:off x="533400" y="5117135"/>
                <a:ext cx="7079197" cy="635623"/>
              </a:xfrm>
              <a:prstGeom prst="rect">
                <a:avLst/>
              </a:prstGeom>
              <a:blipFill rotWithShape="1">
                <a:blip r:embed="rId3"/>
                <a:stretch>
                  <a:fillRect l="-1464" b="-7619"/>
                </a:stretch>
              </a:blipFill>
            </p:spPr>
            <p:txBody>
              <a:bodyPr/>
              <a:lstStyle/>
              <a:p>
                <a:r>
                  <a:rPr lang="en-US">
                    <a:noFill/>
                  </a:rPr>
                  <a:t> </a:t>
                </a:r>
              </a:p>
            </p:txBody>
          </p:sp>
        </mc:Fallback>
      </mc:AlternateContent>
    </p:spTree>
    <p:extLst>
      <p:ext uri="{BB962C8B-B14F-4D97-AF65-F5344CB8AC3E}">
        <p14:creationId xmlns:p14="http://schemas.microsoft.com/office/powerpoint/2010/main" val="342668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685800" y="533400"/>
            <a:ext cx="5334000" cy="2723823"/>
          </a:xfrm>
          <a:prstGeom prst="rect">
            <a:avLst/>
          </a:prstGeom>
        </p:spPr>
        <p:txBody>
          <a:bodyPr wrap="square">
            <a:spAutoFit/>
          </a:bodyPr>
          <a:lstStyle/>
          <a:p>
            <a:pPr lvl="0" algn="ctr">
              <a:lnSpc>
                <a:spcPct val="150000"/>
              </a:lnSpc>
              <a:buClr>
                <a:srgbClr val="3B6894"/>
              </a:buClr>
              <a:buSzPts val="5200"/>
              <a:defRPr/>
            </a:pPr>
            <a:r>
              <a:rPr lang="en-US" sz="3800" b="1" kern="0" dirty="0">
                <a:solidFill>
                  <a:srgbClr val="FF0000"/>
                </a:solidFill>
                <a:latin typeface="Arial"/>
                <a:ea typeface="Lexend Medium"/>
                <a:cs typeface="Lexend Medium"/>
                <a:sym typeface="Lexend Medium"/>
              </a:rPr>
              <a:t>CHÀO MỪNG CÁC EM </a:t>
            </a:r>
            <a:br>
              <a:rPr lang="en-US" sz="3800" b="1" kern="0" dirty="0">
                <a:solidFill>
                  <a:srgbClr val="FF0000"/>
                </a:solidFill>
                <a:latin typeface="Arial"/>
                <a:ea typeface="Lexend Medium"/>
                <a:cs typeface="Lexend Medium"/>
                <a:sym typeface="Lexend Medium"/>
              </a:rPr>
            </a:br>
            <a:r>
              <a:rPr lang="en-US" sz="3800" b="1" kern="0" dirty="0">
                <a:solidFill>
                  <a:srgbClr val="FF0000"/>
                </a:solidFill>
                <a:latin typeface="Arial"/>
                <a:ea typeface="Lexend Medium"/>
                <a:cs typeface="Lexend Medium"/>
                <a:sym typeface="Lexend Medium"/>
              </a:rPr>
              <a:t>ĐẾN VỚI BÀI HỌC HÔM NAY!</a:t>
            </a:r>
          </a:p>
        </p:txBody>
      </p:sp>
    </p:spTree>
    <p:extLst>
      <p:ext uri="{BB962C8B-B14F-4D97-AF65-F5344CB8AC3E}">
        <p14:creationId xmlns:p14="http://schemas.microsoft.com/office/powerpoint/2010/main" val="34266853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8125" y="228600"/>
            <a:ext cx="8372475" cy="707886"/>
          </a:xfrm>
          <a:prstGeom prst="rect">
            <a:avLst/>
          </a:prstGeom>
        </p:spPr>
        <p:txBody>
          <a:bodyPr wrap="square">
            <a:spAutoFit/>
          </a:bodyPr>
          <a:lstStyle/>
          <a:p>
            <a:pPr algn="just"/>
            <a:r>
              <a:rPr lang="en-US" sz="2000" b="1" u="sng" dirty="0" smtClean="0">
                <a:solidFill>
                  <a:srgbClr val="FF0000"/>
                </a:solidFill>
                <a:latin typeface="Times New Roman" pitchFamily="18" charset="0"/>
                <a:cs typeface="Times New Roman" pitchFamily="18" charset="0"/>
              </a:rPr>
              <a:t>3</a:t>
            </a:r>
            <a:r>
              <a:rPr lang="vi-VN" sz="2000" b="1" u="sng" dirty="0" smtClean="0">
                <a:solidFill>
                  <a:srgbClr val="FF0000"/>
                </a:solidFill>
                <a:latin typeface="Times New Roman" pitchFamily="18" charset="0"/>
                <a:cs typeface="Times New Roman" pitchFamily="18" charset="0"/>
              </a:rPr>
              <a:t>. </a:t>
            </a:r>
            <a:r>
              <a:rPr lang="vi-VN" sz="2000" dirty="0">
                <a:latin typeface="Times New Roman" pitchFamily="18" charset="0"/>
                <a:cs typeface="Times New Roman" pitchFamily="18" charset="0"/>
              </a:rPr>
              <a:t>So sánh thế năng trọng trường của hai vật ở cùng một độ cao so với gốc thế năng, biết khối lượng của vật thứ nhất gấp 3 lần khối lượng của vật thứ </a:t>
            </a:r>
            <a:r>
              <a:rPr lang="vi-VN" sz="2000" dirty="0" smtClean="0">
                <a:latin typeface="Times New Roman" pitchFamily="18" charset="0"/>
                <a:cs typeface="Times New Roman" pitchFamily="18" charset="0"/>
              </a:rPr>
              <a:t>hai</a:t>
            </a:r>
            <a:r>
              <a:rPr lang="en-US" sz="2000" dirty="0" smtClean="0">
                <a:latin typeface="Times New Roman" pitchFamily="18" charset="0"/>
                <a:cs typeface="Times New Roman" pitchFamily="18" charset="0"/>
              </a:rPr>
              <a:t>. </a:t>
            </a:r>
            <a:endParaRPr lang="en-US" sz="2000" dirty="0">
              <a:latin typeface="Times New Roman" pitchFamily="18" charset="0"/>
              <a:cs typeface="Times New Roman" pitchFamily="18" charset="0"/>
            </a:endParaRPr>
          </a:p>
        </p:txBody>
      </p:sp>
      <p:sp>
        <p:nvSpPr>
          <p:cNvPr id="3" name="Rectangle 2"/>
          <p:cNvSpPr/>
          <p:nvPr/>
        </p:nvSpPr>
        <p:spPr>
          <a:xfrm>
            <a:off x="228600" y="1114961"/>
            <a:ext cx="8421158" cy="1323439"/>
          </a:xfrm>
          <a:prstGeom prst="rect">
            <a:avLst/>
          </a:prstGeom>
          <a:ln>
            <a:solidFill>
              <a:srgbClr val="FF0000"/>
            </a:solidFill>
          </a:ln>
        </p:spPr>
        <p:txBody>
          <a:bodyPr wrap="square">
            <a:spAutoFit/>
          </a:bodyPr>
          <a:lstStyle/>
          <a:p>
            <a:pPr algn="just"/>
            <a:r>
              <a:rPr lang="en-US" sz="2000" b="1" u="sng" dirty="0" smtClean="0">
                <a:solidFill>
                  <a:srgbClr val="FF0000"/>
                </a:solidFill>
                <a:latin typeface="Times New Roman" pitchFamily="18" charset="0"/>
                <a:cs typeface="Times New Roman" pitchFamily="18" charset="0"/>
              </a:rPr>
              <a:t>TL: </a:t>
            </a:r>
            <a:r>
              <a:rPr lang="vi-VN" sz="2000" dirty="0" smtClean="0">
                <a:latin typeface="Times New Roman" pitchFamily="18" charset="0"/>
                <a:cs typeface="Times New Roman" pitchFamily="18" charset="0"/>
              </a:rPr>
              <a:t>Thế </a:t>
            </a:r>
            <a:r>
              <a:rPr lang="vi-VN" sz="2000" dirty="0">
                <a:latin typeface="Times New Roman" pitchFamily="18" charset="0"/>
                <a:cs typeface="Times New Roman" pitchFamily="18" charset="0"/>
              </a:rPr>
              <a:t>năng trọng trường được xác định bởi công thức: Wt = P.h = m.g.hThế năng tỉ lệ thuận với khối lượng và độ cao của vật so với gốc thế năng vì thế nếu ở cùng độ cao nhưng khối lượng vật A gấp 3 lần khối lượng vật B thì thế năng trọng trường của vật A lớn hơn vật B 3 </a:t>
            </a:r>
            <a:r>
              <a:rPr lang="vi-VN" sz="2000" dirty="0" smtClean="0">
                <a:latin typeface="Times New Roman" pitchFamily="18" charset="0"/>
                <a:cs typeface="Times New Roman" pitchFamily="18" charset="0"/>
              </a:rPr>
              <a:t>lần</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
        <p:nvSpPr>
          <p:cNvPr id="4" name="Rectangle 3"/>
          <p:cNvSpPr/>
          <p:nvPr/>
        </p:nvSpPr>
        <p:spPr>
          <a:xfrm>
            <a:off x="242887" y="4419600"/>
            <a:ext cx="8406871" cy="1938992"/>
          </a:xfrm>
          <a:prstGeom prst="rect">
            <a:avLst/>
          </a:prstGeom>
          <a:ln>
            <a:solidFill>
              <a:srgbClr val="FF0000"/>
            </a:solidFill>
          </a:ln>
        </p:spPr>
        <p:txBody>
          <a:bodyPr wrap="square">
            <a:spAutoFit/>
          </a:bodyPr>
          <a:lstStyle/>
          <a:p>
            <a:pPr algn="just"/>
            <a:r>
              <a:rPr lang="en-US" sz="2000" b="1" u="sng" dirty="0" smtClean="0">
                <a:solidFill>
                  <a:srgbClr val="FF0000"/>
                </a:solidFill>
                <a:latin typeface="Times New Roman" pitchFamily="18" charset="0"/>
                <a:cs typeface="Times New Roman" pitchFamily="18" charset="0"/>
              </a:rPr>
              <a:t>TL</a:t>
            </a:r>
            <a:r>
              <a:rPr lang="vi-VN" sz="2000" dirty="0" smtClean="0">
                <a:latin typeface="Times New Roman" pitchFamily="18" charset="0"/>
                <a:cs typeface="Times New Roman" pitchFamily="18" charset="0"/>
              </a:rPr>
              <a:t>.a</a:t>
            </a:r>
            <a:r>
              <a:rPr lang="vi-VN" sz="2000" dirty="0">
                <a:latin typeface="Times New Roman" pitchFamily="18" charset="0"/>
                <a:cs typeface="Times New Roman" pitchFamily="18" charset="0"/>
              </a:rPr>
              <a:t>) Chọn mốc thế năng tại mặt sân thượng tòa nhàĐộ cao của bao xi măng so với mặt sân thượng là 1,4 mThế năng trọng trường của bao xi măng là: </a:t>
            </a:r>
            <a:endParaRPr lang="en-US" sz="2000" dirty="0" smtClean="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	</a:t>
            </a:r>
            <a:r>
              <a:rPr lang="vi-VN" sz="2000" dirty="0" smtClean="0">
                <a:latin typeface="Times New Roman" pitchFamily="18" charset="0"/>
                <a:cs typeface="Times New Roman" pitchFamily="18" charset="0"/>
              </a:rPr>
              <a:t>Wt </a:t>
            </a:r>
            <a:r>
              <a:rPr lang="vi-VN" sz="2000" dirty="0">
                <a:latin typeface="Times New Roman" pitchFamily="18" charset="0"/>
                <a:cs typeface="Times New Roman" pitchFamily="18" charset="0"/>
              </a:rPr>
              <a:t>= P.h = 500.1,4 = 700 </a:t>
            </a:r>
            <a:r>
              <a:rPr lang="vi-VN" sz="2000" dirty="0" smtClean="0">
                <a:latin typeface="Times New Roman" pitchFamily="18" charset="0"/>
                <a:cs typeface="Times New Roman" pitchFamily="18" charset="0"/>
              </a:rPr>
              <a:t>J</a:t>
            </a:r>
            <a:endParaRPr lang="en-US" sz="2000" dirty="0" smtClean="0">
              <a:latin typeface="Times New Roman" pitchFamily="18" charset="0"/>
              <a:cs typeface="Times New Roman" pitchFamily="18" charset="0"/>
            </a:endParaRPr>
          </a:p>
          <a:p>
            <a:pPr algn="just"/>
            <a:r>
              <a:rPr lang="vi-VN" sz="2000" dirty="0" smtClean="0">
                <a:latin typeface="Times New Roman" pitchFamily="18" charset="0"/>
                <a:cs typeface="Times New Roman" pitchFamily="18" charset="0"/>
              </a:rPr>
              <a:t>b</a:t>
            </a:r>
            <a:r>
              <a:rPr lang="vi-VN" sz="2000" dirty="0">
                <a:latin typeface="Times New Roman" pitchFamily="18" charset="0"/>
                <a:cs typeface="Times New Roman" pitchFamily="18" charset="0"/>
              </a:rPr>
              <a:t>) Chọn gốc thế năng tại mặt đấtĐộ cao của bao xi măng so với mặt đất là: </a:t>
            </a:r>
            <a:endParaRPr lang="en-US" sz="2000" dirty="0" smtClean="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	</a:t>
            </a:r>
            <a:r>
              <a:rPr lang="vi-VN" sz="2000" dirty="0" smtClean="0">
                <a:latin typeface="Times New Roman" pitchFamily="18" charset="0"/>
                <a:cs typeface="Times New Roman" pitchFamily="18" charset="0"/>
              </a:rPr>
              <a:t>h</a:t>
            </a:r>
            <a:r>
              <a:rPr lang="vi-VN" sz="2000" dirty="0">
                <a:latin typeface="Times New Roman" pitchFamily="18" charset="0"/>
                <a:cs typeface="Times New Roman" pitchFamily="18" charset="0"/>
              </a:rPr>
              <a:t>’ = 20 + 1,4 = 21,4 </a:t>
            </a:r>
            <a:r>
              <a:rPr lang="vi-VN" sz="2000" dirty="0" smtClean="0">
                <a:latin typeface="Times New Roman" pitchFamily="18" charset="0"/>
                <a:cs typeface="Times New Roman" pitchFamily="18" charset="0"/>
              </a:rPr>
              <a:t>m</a:t>
            </a:r>
            <a:endParaRPr lang="en-US" sz="2000" dirty="0" smtClean="0">
              <a:latin typeface="Times New Roman" pitchFamily="18" charset="0"/>
              <a:cs typeface="Times New Roman" pitchFamily="18" charset="0"/>
            </a:endParaRPr>
          </a:p>
          <a:p>
            <a:pPr algn="just"/>
            <a:r>
              <a:rPr lang="vi-VN" sz="2000" dirty="0" smtClean="0">
                <a:latin typeface="Times New Roman" pitchFamily="18" charset="0"/>
                <a:cs typeface="Times New Roman" pitchFamily="18" charset="0"/>
              </a:rPr>
              <a:t>Thế </a:t>
            </a:r>
            <a:r>
              <a:rPr lang="vi-VN" sz="2000" dirty="0">
                <a:latin typeface="Times New Roman" pitchFamily="18" charset="0"/>
                <a:cs typeface="Times New Roman" pitchFamily="18" charset="0"/>
              </a:rPr>
              <a:t>năng trọng trường của bao xi măng là: Wt = P.h = 500.21,4 = 10 700 </a:t>
            </a:r>
            <a:r>
              <a:rPr lang="vi-VN" sz="2000" dirty="0" smtClean="0">
                <a:latin typeface="Times New Roman" pitchFamily="18" charset="0"/>
                <a:cs typeface="Times New Roman" pitchFamily="18" charset="0"/>
              </a:rPr>
              <a:t>J</a:t>
            </a:r>
            <a:endParaRPr lang="en-US" sz="2000" dirty="0">
              <a:latin typeface="Times New Roman" pitchFamily="18" charset="0"/>
              <a:cs typeface="Times New Roman" pitchFamily="18" charset="0"/>
            </a:endParaRPr>
          </a:p>
        </p:txBody>
      </p:sp>
      <p:sp>
        <p:nvSpPr>
          <p:cNvPr id="5" name="Rectangle 4"/>
          <p:cNvSpPr/>
          <p:nvPr/>
        </p:nvSpPr>
        <p:spPr>
          <a:xfrm>
            <a:off x="266700" y="2463552"/>
            <a:ext cx="8343900" cy="1938992"/>
          </a:xfrm>
          <a:prstGeom prst="rect">
            <a:avLst/>
          </a:prstGeom>
        </p:spPr>
        <p:txBody>
          <a:bodyPr wrap="square">
            <a:spAutoFit/>
          </a:bodyPr>
          <a:lstStyle/>
          <a:p>
            <a:pPr algn="just"/>
            <a:r>
              <a:rPr lang="en-US" sz="2000" b="1" u="sng" dirty="0" smtClean="0">
                <a:solidFill>
                  <a:srgbClr val="FF0000"/>
                </a:solidFill>
                <a:latin typeface="Times New Roman" pitchFamily="18" charset="0"/>
                <a:cs typeface="Times New Roman" pitchFamily="18" charset="0"/>
              </a:rPr>
              <a:t>4</a:t>
            </a:r>
            <a:r>
              <a:rPr lang="vi-VN" sz="2000" b="1" u="sng" dirty="0" smtClean="0">
                <a:solidFill>
                  <a:srgbClr val="FF0000"/>
                </a:solidFill>
                <a:latin typeface="Times New Roman" pitchFamily="18" charset="0"/>
                <a:cs typeface="Times New Roman" pitchFamily="18" charset="0"/>
              </a:rPr>
              <a:t>. </a:t>
            </a:r>
            <a:r>
              <a:rPr lang="vi-VN" sz="2000" dirty="0">
                <a:latin typeface="Times New Roman" pitchFamily="18" charset="0"/>
                <a:cs typeface="Times New Roman" pitchFamily="18" charset="0"/>
              </a:rPr>
              <a:t>Một công nhân vác một bao xi măng có trọng lượng 500N trên vai, đứng trên sân thượng tòa nhà cao 20m so với mặt đất. Độ cao của bao xi măng so với mặt sân thượng là 1,4 m. Tính thế năng trọng trường của bao xi măng trong hai trường hợp sau</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pPr marL="457200" indent="-457200" algn="just">
              <a:buAutoNum type="alphaLcParenR"/>
            </a:pPr>
            <a:r>
              <a:rPr lang="vi-VN" sz="2000" dirty="0" smtClean="0">
                <a:latin typeface="Times New Roman" pitchFamily="18" charset="0"/>
                <a:cs typeface="Times New Roman" pitchFamily="18" charset="0"/>
              </a:rPr>
              <a:t>Chọn </a:t>
            </a:r>
            <a:r>
              <a:rPr lang="vi-VN" sz="2000" dirty="0">
                <a:latin typeface="Times New Roman" pitchFamily="18" charset="0"/>
                <a:cs typeface="Times New Roman" pitchFamily="18" charset="0"/>
              </a:rPr>
              <a:t>gốc thế năng tại mặt sân thượng tòa nhà</a:t>
            </a:r>
            <a:r>
              <a:rPr lang="vi-VN"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pPr marL="457200" indent="-457200" algn="just">
              <a:buAutoNum type="alphaLcParenR"/>
            </a:pPr>
            <a:r>
              <a:rPr lang="vi-VN" sz="2000" dirty="0" smtClean="0">
                <a:latin typeface="Times New Roman" pitchFamily="18" charset="0"/>
                <a:cs typeface="Times New Roman" pitchFamily="18" charset="0"/>
              </a:rPr>
              <a:t>Chọn </a:t>
            </a:r>
            <a:r>
              <a:rPr lang="vi-VN" sz="2000" dirty="0">
                <a:latin typeface="Times New Roman" pitchFamily="18" charset="0"/>
                <a:cs typeface="Times New Roman" pitchFamily="18" charset="0"/>
              </a:rPr>
              <a:t>gốc thế năng tại mặt </a:t>
            </a:r>
            <a:r>
              <a:rPr lang="vi-VN" sz="2000" dirty="0" smtClean="0">
                <a:latin typeface="Times New Roman" pitchFamily="18" charset="0"/>
                <a:cs typeface="Times New Roman" pitchFamily="18" charset="0"/>
              </a:rPr>
              <a:t>đất</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val="342668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Rectangle 3"/>
              <p:cNvSpPr/>
              <p:nvPr/>
            </p:nvSpPr>
            <p:spPr>
              <a:xfrm>
                <a:off x="121920" y="228600"/>
                <a:ext cx="8991600" cy="6075446"/>
              </a:xfrm>
              <a:prstGeom prst="rect">
                <a:avLst/>
              </a:prstGeom>
            </p:spPr>
            <p:txBody>
              <a:bodyPr wrap="square">
                <a:spAutoFit/>
              </a:bodyPr>
              <a:lstStyle/>
              <a:p>
                <a:pPr lvl="0"/>
                <a:r>
                  <a:rPr lang="nl-NL" sz="2000" b="1" u="sng" dirty="0" smtClean="0">
                    <a:solidFill>
                      <a:srgbClr val="FF0000"/>
                    </a:solidFill>
                    <a:latin typeface="Times New Roman" pitchFamily="18" charset="0"/>
                    <a:cs typeface="Times New Roman" pitchFamily="18" charset="0"/>
                  </a:rPr>
                  <a:t>5. </a:t>
                </a:r>
                <a:r>
                  <a:rPr lang="nl-NL" sz="2000" dirty="0" smtClean="0">
                    <a:latin typeface="Times New Roman" pitchFamily="18" charset="0"/>
                    <a:cs typeface="Times New Roman" pitchFamily="18" charset="0"/>
                  </a:rPr>
                  <a:t>Một </a:t>
                </a:r>
                <a:r>
                  <a:rPr lang="nl-NL" sz="2000" dirty="0">
                    <a:latin typeface="Times New Roman" pitchFamily="18" charset="0"/>
                    <a:cs typeface="Times New Roman" pitchFamily="18" charset="0"/>
                  </a:rPr>
                  <a:t>vật đang chuyển động có thể </a:t>
                </a:r>
                <a:r>
                  <a:rPr lang="nl-NL" sz="2000" b="1" dirty="0">
                    <a:latin typeface="Times New Roman" pitchFamily="18" charset="0"/>
                    <a:cs typeface="Times New Roman" pitchFamily="18" charset="0"/>
                  </a:rPr>
                  <a:t>không</a:t>
                </a:r>
                <a:r>
                  <a:rPr lang="nl-NL" sz="2000" dirty="0">
                    <a:latin typeface="Times New Roman" pitchFamily="18" charset="0"/>
                    <a:cs typeface="Times New Roman" pitchFamily="18" charset="0"/>
                  </a:rPr>
                  <a:t> có</a:t>
                </a:r>
                <a:endParaRPr lang="en-US" sz="2000" dirty="0">
                  <a:latin typeface="Times New Roman" pitchFamily="18" charset="0"/>
                  <a:cs typeface="Times New Roman" pitchFamily="18" charset="0"/>
                </a:endParaRPr>
              </a:p>
              <a:p>
                <a:r>
                  <a:rPr lang="nl-NL" sz="2000" b="1" dirty="0" smtClean="0">
                    <a:latin typeface="Times New Roman" pitchFamily="18" charset="0"/>
                    <a:cs typeface="Times New Roman" pitchFamily="18" charset="0"/>
                  </a:rPr>
                  <a:t>	A</a:t>
                </a:r>
                <a:r>
                  <a:rPr lang="nl-NL" sz="2000" b="1" dirty="0">
                    <a:latin typeface="Times New Roman" pitchFamily="18" charset="0"/>
                    <a:cs typeface="Times New Roman" pitchFamily="18" charset="0"/>
                  </a:rPr>
                  <a:t>. </a:t>
                </a:r>
                <a:r>
                  <a:rPr lang="nl-NL" sz="2000" dirty="0">
                    <a:latin typeface="Times New Roman" pitchFamily="18" charset="0"/>
                    <a:cs typeface="Times New Roman" pitchFamily="18" charset="0"/>
                  </a:rPr>
                  <a:t>động lượng. </a:t>
                </a:r>
                <a:r>
                  <a:rPr lang="nl-NL" sz="2000" b="1" dirty="0">
                    <a:latin typeface="Times New Roman" pitchFamily="18" charset="0"/>
                    <a:cs typeface="Times New Roman" pitchFamily="18" charset="0"/>
                  </a:rPr>
                  <a:t>	B. </a:t>
                </a:r>
                <a:r>
                  <a:rPr lang="nl-NL" sz="2000" dirty="0">
                    <a:latin typeface="Times New Roman" pitchFamily="18" charset="0"/>
                    <a:cs typeface="Times New Roman" pitchFamily="18" charset="0"/>
                  </a:rPr>
                  <a:t>động năng. </a:t>
                </a:r>
                <a:r>
                  <a:rPr lang="nl-NL" sz="2000" b="1" dirty="0">
                    <a:latin typeface="Times New Roman" pitchFamily="18" charset="0"/>
                    <a:cs typeface="Times New Roman" pitchFamily="18" charset="0"/>
                  </a:rPr>
                  <a:t>	C. </a:t>
                </a:r>
                <a:r>
                  <a:rPr lang="nl-NL" sz="2000" dirty="0">
                    <a:latin typeface="Times New Roman" pitchFamily="18" charset="0"/>
                    <a:cs typeface="Times New Roman" pitchFamily="18" charset="0"/>
                  </a:rPr>
                  <a:t>thế năng. </a:t>
                </a:r>
                <a:r>
                  <a:rPr lang="nl-NL" sz="2000" b="1" dirty="0">
                    <a:latin typeface="Times New Roman" pitchFamily="18" charset="0"/>
                    <a:cs typeface="Times New Roman" pitchFamily="18" charset="0"/>
                  </a:rPr>
                  <a:t>	D. </a:t>
                </a:r>
                <a:r>
                  <a:rPr lang="nl-NL" sz="2000" dirty="0">
                    <a:latin typeface="Times New Roman" pitchFamily="18" charset="0"/>
                    <a:cs typeface="Times New Roman" pitchFamily="18" charset="0"/>
                  </a:rPr>
                  <a:t>cơ năng. </a:t>
                </a:r>
                <a:endParaRPr lang="en-US" sz="2000" dirty="0">
                  <a:latin typeface="Times New Roman" pitchFamily="18" charset="0"/>
                  <a:cs typeface="Times New Roman" pitchFamily="18" charset="0"/>
                </a:endParaRPr>
              </a:p>
              <a:p>
                <a:r>
                  <a:rPr lang="nl-NL" sz="2000" b="1" u="sng" dirty="0" smtClean="0">
                    <a:solidFill>
                      <a:srgbClr val="FF0000"/>
                    </a:solidFill>
                    <a:latin typeface="Times New Roman" pitchFamily="18" charset="0"/>
                    <a:cs typeface="Times New Roman" pitchFamily="18" charset="0"/>
                  </a:rPr>
                  <a:t>6. </a:t>
                </a:r>
                <a:r>
                  <a:rPr lang="nl-NL" sz="2000" dirty="0" smtClean="0">
                    <a:latin typeface="Times New Roman" pitchFamily="18" charset="0"/>
                    <a:cs typeface="Times New Roman" pitchFamily="18" charset="0"/>
                  </a:rPr>
                  <a:t>Hai </a:t>
                </a:r>
                <a:r>
                  <a:rPr lang="nl-NL" sz="2000" dirty="0">
                    <a:latin typeface="Times New Roman" pitchFamily="18" charset="0"/>
                    <a:cs typeface="Times New Roman" pitchFamily="18" charset="0"/>
                  </a:rPr>
                  <a:t>vật có khối lượng là m và 2m đặt ở hai độ cao lần lượt là 2h và h. Thế năng hấp dẫn của vật thức nhất so với vật thứ hai là</a:t>
                </a:r>
                <a:r>
                  <a:rPr lang="nl-NL" sz="2000" b="1" dirty="0">
                    <a:latin typeface="Times New Roman" pitchFamily="18" charset="0"/>
                    <a:cs typeface="Times New Roman" pitchFamily="18" charset="0"/>
                  </a:rPr>
                  <a:t>			</a:t>
                </a:r>
                <a:endParaRPr lang="nl-NL" sz="2000" b="1" dirty="0" smtClean="0">
                  <a:latin typeface="Times New Roman" pitchFamily="18" charset="0"/>
                  <a:cs typeface="Times New Roman" pitchFamily="18" charset="0"/>
                </a:endParaRPr>
              </a:p>
              <a:p>
                <a:r>
                  <a:rPr lang="nl-NL" sz="2000" b="1" dirty="0" smtClean="0">
                    <a:latin typeface="Times New Roman" pitchFamily="18" charset="0"/>
                    <a:cs typeface="Times New Roman" pitchFamily="18" charset="0"/>
                  </a:rPr>
                  <a:t>	A</a:t>
                </a:r>
                <a:r>
                  <a:rPr lang="nl-NL" sz="2000" b="1" dirty="0">
                    <a:latin typeface="Times New Roman" pitchFamily="18" charset="0"/>
                    <a:cs typeface="Times New Roman" pitchFamily="18" charset="0"/>
                  </a:rPr>
                  <a:t>. </a:t>
                </a:r>
                <a:r>
                  <a:rPr lang="nl-NL" sz="2000" dirty="0">
                    <a:latin typeface="Times New Roman" pitchFamily="18" charset="0"/>
                    <a:cs typeface="Times New Roman" pitchFamily="18" charset="0"/>
                  </a:rPr>
                  <a:t>bằng hai lần vật thứ hai. </a:t>
                </a:r>
                <a:r>
                  <a:rPr lang="nl-NL" sz="2000" b="1" dirty="0">
                    <a:latin typeface="Times New Roman" pitchFamily="18" charset="0"/>
                    <a:cs typeface="Times New Roman" pitchFamily="18" charset="0"/>
                  </a:rPr>
                  <a:t>		</a:t>
                </a:r>
                <a:r>
                  <a:rPr lang="nl-NL" sz="2000" b="1" dirty="0" smtClean="0">
                    <a:latin typeface="Times New Roman" pitchFamily="18" charset="0"/>
                    <a:cs typeface="Times New Roman" pitchFamily="18" charset="0"/>
                  </a:rPr>
                  <a:t>B</a:t>
                </a:r>
                <a:r>
                  <a:rPr lang="nl-NL" sz="2000" b="1" dirty="0">
                    <a:latin typeface="Times New Roman" pitchFamily="18" charset="0"/>
                    <a:cs typeface="Times New Roman" pitchFamily="18" charset="0"/>
                  </a:rPr>
                  <a:t>. </a:t>
                </a:r>
                <a:r>
                  <a:rPr lang="nl-NL" sz="2000" dirty="0">
                    <a:latin typeface="Times New Roman" pitchFamily="18" charset="0"/>
                    <a:cs typeface="Times New Roman" pitchFamily="18" charset="0"/>
                  </a:rPr>
                  <a:t>bằng một nửa vật thứ hai. </a:t>
                </a:r>
                <a:r>
                  <a:rPr lang="nl-NL" sz="2000" b="1" dirty="0">
                    <a:latin typeface="Times New Roman" pitchFamily="18" charset="0"/>
                    <a:cs typeface="Times New Roman" pitchFamily="18" charset="0"/>
                  </a:rPr>
                  <a:t>  </a:t>
                </a:r>
                <a:r>
                  <a:rPr lang="nl-NL" sz="2000" b="1" dirty="0" smtClean="0">
                    <a:latin typeface="Times New Roman" pitchFamily="18" charset="0"/>
                    <a:cs typeface="Times New Roman" pitchFamily="18" charset="0"/>
                  </a:rPr>
                  <a:t>	C</a:t>
                </a:r>
                <a:r>
                  <a:rPr lang="nl-NL" sz="2000" b="1" dirty="0">
                    <a:latin typeface="Times New Roman" pitchFamily="18" charset="0"/>
                    <a:cs typeface="Times New Roman" pitchFamily="18" charset="0"/>
                  </a:rPr>
                  <a:t>. </a:t>
                </a:r>
                <a:r>
                  <a:rPr lang="nl-NL" sz="2000" dirty="0">
                    <a:latin typeface="Times New Roman" pitchFamily="18" charset="0"/>
                    <a:cs typeface="Times New Roman" pitchFamily="18" charset="0"/>
                  </a:rPr>
                  <a:t>bằng vật thứ hai. </a:t>
                </a:r>
                <a:r>
                  <a:rPr lang="nl-NL" sz="2000" b="1" dirty="0">
                    <a:latin typeface="Times New Roman" pitchFamily="18" charset="0"/>
                    <a:cs typeface="Times New Roman" pitchFamily="18" charset="0"/>
                  </a:rPr>
                  <a:t>		</a:t>
                </a:r>
                <a:r>
                  <a:rPr lang="nl-NL" sz="2000" b="1" dirty="0" smtClean="0">
                    <a:latin typeface="Times New Roman" pitchFamily="18" charset="0"/>
                    <a:cs typeface="Times New Roman" pitchFamily="18" charset="0"/>
                  </a:rPr>
                  <a:t>	D</a:t>
                </a:r>
                <a:r>
                  <a:rPr lang="nl-NL" sz="2000" b="1" dirty="0">
                    <a:latin typeface="Times New Roman" pitchFamily="18" charset="0"/>
                    <a:cs typeface="Times New Roman" pitchFamily="18" charset="0"/>
                  </a:rPr>
                  <a:t>. </a:t>
                </a:r>
                <a:r>
                  <a:rPr lang="nl-NL" sz="2000" dirty="0">
                    <a:latin typeface="Times New Roman" pitchFamily="18" charset="0"/>
                    <a:cs typeface="Times New Roman" pitchFamily="18" charset="0"/>
                  </a:rPr>
                  <a:t>bằng </a:t>
                </a:r>
                <a14:m>
                  <m:oMath xmlns:m="http://schemas.openxmlformats.org/officeDocument/2006/math">
                    <m:f>
                      <m:fPr>
                        <m:ctrlPr>
                          <a:rPr lang="en-US" sz="2000" i="1"/>
                        </m:ctrlPr>
                      </m:fPr>
                      <m:num>
                        <m:r>
                          <a:rPr lang="nl-NL" sz="2000" i="1"/>
                          <m:t>1</m:t>
                        </m:r>
                      </m:num>
                      <m:den>
                        <m:r>
                          <a:rPr lang="nl-NL" sz="2000" i="1"/>
                          <m:t>4</m:t>
                        </m:r>
                      </m:den>
                    </m:f>
                  </m:oMath>
                </a14:m>
                <a:r>
                  <a:rPr lang="nl-NL" sz="2000" dirty="0">
                    <a:latin typeface="Times New Roman" pitchFamily="18" charset="0"/>
                    <a:cs typeface="Times New Roman" pitchFamily="18" charset="0"/>
                  </a:rPr>
                  <a:t> vật thứ hai</a:t>
                </a:r>
                <a:endParaRPr lang="en-US" sz="2000" dirty="0">
                  <a:latin typeface="Times New Roman" pitchFamily="18" charset="0"/>
                  <a:cs typeface="Times New Roman" pitchFamily="18" charset="0"/>
                </a:endParaRPr>
              </a:p>
              <a:p>
                <a:pPr lvl="0"/>
                <a:r>
                  <a:rPr lang="en-US" sz="2000" b="1" u="sng" dirty="0" smtClean="0">
                    <a:solidFill>
                      <a:srgbClr val="FF0000"/>
                    </a:solidFill>
                    <a:latin typeface="Times New Roman" pitchFamily="18" charset="0"/>
                    <a:cs typeface="Times New Roman" pitchFamily="18" charset="0"/>
                  </a:rPr>
                  <a:t>7.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cần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cẩu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nâng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khối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lượng</a:t>
                </a:r>
                <a:r>
                  <a:rPr lang="en-US" sz="2000" dirty="0">
                    <a:latin typeface="Times New Roman" pitchFamily="18" charset="0"/>
                    <a:cs typeface="Times New Roman" pitchFamily="18" charset="0"/>
                  </a:rPr>
                  <a:t> 400 kg </a:t>
                </a:r>
                <a:r>
                  <a:rPr lang="en-US" sz="2000" dirty="0" err="1">
                    <a:latin typeface="Times New Roman" pitchFamily="18" charset="0"/>
                    <a:cs typeface="Times New Roman" pitchFamily="18" charset="0"/>
                  </a:rPr>
                  <a:t>lên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vị</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trí</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độ</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cao</a:t>
                </a:r>
                <a:r>
                  <a:rPr lang="en-US" sz="2000" dirty="0">
                    <a:latin typeface="Times New Roman" pitchFamily="18" charset="0"/>
                    <a:cs typeface="Times New Roman" pitchFamily="18" charset="0"/>
                  </a:rPr>
                  <a:t> 25 m so </a:t>
                </a:r>
                <a:r>
                  <a:rPr lang="en-US" sz="2000" dirty="0" err="1">
                    <a:latin typeface="Times New Roman" pitchFamily="18" charset="0"/>
                    <a:cs typeface="Times New Roman" pitchFamily="18" charset="0"/>
                  </a:rPr>
                  <a:t>với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mặt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đất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Xác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định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công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trọng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lực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cẩu</a:t>
                </a:r>
                <a:r>
                  <a:rPr lang="en-US" sz="2000" dirty="0">
                    <a:latin typeface="Times New Roman" pitchFamily="18" charset="0"/>
                    <a:cs typeface="Times New Roman" pitchFamily="18" charset="0"/>
                  </a:rPr>
                  <a:t> di </a:t>
                </a:r>
                <a:r>
                  <a:rPr lang="en-US" sz="2000" dirty="0" err="1">
                    <a:latin typeface="Times New Roman" pitchFamily="18" charset="0"/>
                    <a:cs typeface="Times New Roman" pitchFamily="18" charset="0"/>
                  </a:rPr>
                  <a:t>chuyển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này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xuống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phía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dưới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vị</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trí</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có</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độ</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cao</a:t>
                </a:r>
                <a:r>
                  <a:rPr lang="en-US" sz="2000" dirty="0">
                    <a:latin typeface="Times New Roman" pitchFamily="18" charset="0"/>
                    <a:cs typeface="Times New Roman" pitchFamily="18" charset="0"/>
                  </a:rPr>
                  <a:t> 10 m.</a:t>
                </a:r>
              </a:p>
              <a:p>
                <a:r>
                  <a:rPr lang="en-US" sz="2000" b="1" dirty="0" smtClean="0">
                    <a:latin typeface="Times New Roman" pitchFamily="18" charset="0"/>
                    <a:cs typeface="Times New Roman" pitchFamily="18" charset="0"/>
                  </a:rPr>
                  <a:t>	A</a:t>
                </a:r>
                <a:r>
                  <a:rPr lang="en-US" sz="2000" b="1" dirty="0">
                    <a:latin typeface="Times New Roman" pitchFamily="18" charset="0"/>
                    <a:cs typeface="Times New Roman" pitchFamily="18" charset="0"/>
                  </a:rPr>
                  <a:t>.</a:t>
                </a:r>
                <a:r>
                  <a:rPr lang="en-US" sz="2000" dirty="0">
                    <a:latin typeface="Times New Roman" pitchFamily="18" charset="0"/>
                    <a:cs typeface="Times New Roman" pitchFamily="18" charset="0"/>
                  </a:rPr>
                  <a:t> 100 kJ.    </a:t>
                </a:r>
                <a:r>
                  <a:rPr lang="en-US" sz="2000" b="1" dirty="0">
                    <a:latin typeface="Times New Roman" pitchFamily="18" charset="0"/>
                    <a:cs typeface="Times New Roman" pitchFamily="18" charset="0"/>
                  </a:rPr>
                  <a:t>	B.</a:t>
                </a:r>
                <a:r>
                  <a:rPr lang="en-US" sz="2000" dirty="0">
                    <a:latin typeface="Times New Roman" pitchFamily="18" charset="0"/>
                    <a:cs typeface="Times New Roman" pitchFamily="18" charset="0"/>
                  </a:rPr>
                  <a:t> 75 kJ.</a:t>
                </a:r>
                <a:r>
                  <a:rPr lang="en-US" sz="2000" b="1" dirty="0">
                    <a:latin typeface="Times New Roman" pitchFamily="18" charset="0"/>
                    <a:cs typeface="Times New Roman" pitchFamily="18" charset="0"/>
                  </a:rPr>
                  <a:t>	</a:t>
                </a:r>
                <a:r>
                  <a:rPr lang="en-US" sz="2000" b="1" dirty="0" smtClean="0">
                    <a:latin typeface="Times New Roman" pitchFamily="18" charset="0"/>
                    <a:cs typeface="Times New Roman" pitchFamily="18" charset="0"/>
                  </a:rPr>
                  <a:t>	C</a:t>
                </a:r>
                <a:r>
                  <a:rPr lang="en-US" sz="2000" b="1" dirty="0">
                    <a:latin typeface="Times New Roman" pitchFamily="18" charset="0"/>
                    <a:cs typeface="Times New Roman" pitchFamily="18" charset="0"/>
                  </a:rPr>
                  <a:t>.</a:t>
                </a:r>
                <a:r>
                  <a:rPr lang="en-US" sz="2000" dirty="0">
                    <a:latin typeface="Times New Roman" pitchFamily="18" charset="0"/>
                    <a:cs typeface="Times New Roman" pitchFamily="18" charset="0"/>
                  </a:rPr>
                  <a:t> 40 kJ.    </a:t>
                </a:r>
                <a:r>
                  <a:rPr lang="en-US" sz="2000" b="1" dirty="0">
                    <a:latin typeface="Times New Roman" pitchFamily="18" charset="0"/>
                    <a:cs typeface="Times New Roman" pitchFamily="18" charset="0"/>
                  </a:rPr>
                  <a:t>	D.</a:t>
                </a:r>
                <a:r>
                  <a:rPr lang="en-US" sz="2000" dirty="0">
                    <a:latin typeface="Times New Roman" pitchFamily="18" charset="0"/>
                    <a:cs typeface="Times New Roman" pitchFamily="18" charset="0"/>
                  </a:rPr>
                  <a:t> 60 kJ.</a:t>
                </a:r>
              </a:p>
              <a:p>
                <a:r>
                  <a:rPr lang="en-US" sz="2000" b="1" u="sng" dirty="0" smtClean="0">
                    <a:solidFill>
                      <a:srgbClr val="FF0000"/>
                    </a:solidFill>
                    <a:latin typeface="Times New Roman" pitchFamily="18" charset="0"/>
                    <a:cs typeface="Times New Roman" pitchFamily="18" charset="0"/>
                  </a:rPr>
                  <a:t>8.</a:t>
                </a:r>
                <a:r>
                  <a:rPr lang="en-US" sz="2000" dirty="0" smtClean="0">
                    <a:latin typeface="Times New Roman" pitchFamily="18" charset="0"/>
                    <a:cs typeface="Times New Roman" pitchFamily="18" charset="0"/>
                  </a:rPr>
                  <a:t>Nếu </a:t>
                </a:r>
                <a:r>
                  <a:rPr lang="en-US" sz="2000" dirty="0" err="1">
                    <a:latin typeface="Times New Roman" pitchFamily="18" charset="0"/>
                    <a:cs typeface="Times New Roman" pitchFamily="18" charset="0"/>
                  </a:rPr>
                  <a:t>khối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lượng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giảm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a:t>
                </a:r>
                <a:r>
                  <a:rPr lang="en-US" sz="2000" dirty="0">
                    <a:latin typeface="Times New Roman" pitchFamily="18" charset="0"/>
                    <a:cs typeface="Times New Roman" pitchFamily="18" charset="0"/>
                  </a:rPr>
                  <a:t> 2 </a:t>
                </a:r>
                <a:r>
                  <a:rPr lang="en-US" sz="2000" dirty="0" err="1">
                    <a:latin typeface="Times New Roman" pitchFamily="18" charset="0"/>
                    <a:cs typeface="Times New Roman" pitchFamily="18" charset="0"/>
                  </a:rPr>
                  <a:t>lần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còn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tốc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lên</a:t>
                </a:r>
                <a:r>
                  <a:rPr lang="en-US" sz="2000" dirty="0">
                    <a:latin typeface="Times New Roman" pitchFamily="18" charset="0"/>
                    <a:cs typeface="Times New Roman" pitchFamily="18" charset="0"/>
                  </a:rPr>
                  <a:t> 4 </a:t>
                </a:r>
                <a:r>
                  <a:rPr lang="en-US" sz="2000" dirty="0" err="1">
                    <a:latin typeface="Times New Roman" pitchFamily="18" charset="0"/>
                    <a:cs typeface="Times New Roman" pitchFamily="18" charset="0"/>
                  </a:rPr>
                  <a:t>lần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thì</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động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sẽ</a:t>
                </a:r>
                <a:endParaRPr lang="en-US" sz="2000" dirty="0">
                  <a:latin typeface="Times New Roman" pitchFamily="18" charset="0"/>
                  <a:cs typeface="Times New Roman" pitchFamily="18" charset="0"/>
                </a:endParaRPr>
              </a:p>
              <a:p>
                <a:r>
                  <a:rPr lang="en-US" sz="2000" b="1" dirty="0" smtClean="0">
                    <a:latin typeface="Times New Roman" pitchFamily="18" charset="0"/>
                    <a:cs typeface="Times New Roman" pitchFamily="18" charset="0"/>
                  </a:rPr>
                  <a:t>	A</a:t>
                </a:r>
                <a:r>
                  <a:rPr lang="en-US" sz="2000" b="1" dirty="0">
                    <a:latin typeface="Times New Roman" pitchFamily="18" charset="0"/>
                    <a:cs typeface="Times New Roman" pitchFamily="18" charset="0"/>
                  </a:rPr>
                  <a:t>. </a:t>
                </a:r>
                <a:r>
                  <a:rPr lang="en-US" sz="2000" dirty="0" err="1">
                    <a:latin typeface="Times New Roman" pitchFamily="18" charset="0"/>
                    <a:cs typeface="Times New Roman" pitchFamily="18" charset="0"/>
                  </a:rPr>
                  <a:t>tăng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lên</a:t>
                </a:r>
                <a:r>
                  <a:rPr lang="en-US" sz="2000" dirty="0">
                    <a:latin typeface="Times New Roman" pitchFamily="18" charset="0"/>
                    <a:cs typeface="Times New Roman" pitchFamily="18" charset="0"/>
                  </a:rPr>
                  <a:t> 2 </a:t>
                </a:r>
                <a:r>
                  <a:rPr lang="en-US" sz="2000" dirty="0" err="1">
                    <a:latin typeface="Times New Roman" pitchFamily="18" charset="0"/>
                    <a:cs typeface="Times New Roman" pitchFamily="18" charset="0"/>
                  </a:rPr>
                  <a:t>lần</a:t>
                </a:r>
                <a:r>
                  <a:rPr lang="en-US" sz="2000" dirty="0">
                    <a:latin typeface="Times New Roman" pitchFamily="18" charset="0"/>
                    <a:cs typeface="Times New Roman" pitchFamily="18" charset="0"/>
                  </a:rPr>
                  <a:t>.</a:t>
                </a:r>
                <a:r>
                  <a:rPr lang="en-US" sz="2000" b="1" dirty="0">
                    <a:latin typeface="Times New Roman" pitchFamily="18" charset="0"/>
                    <a:cs typeface="Times New Roman" pitchFamily="18" charset="0"/>
                  </a:rPr>
                  <a:t>	</a:t>
                </a:r>
                <a:r>
                  <a:rPr lang="en-US" sz="2000" b="1" dirty="0" smtClean="0">
                    <a:latin typeface="Times New Roman" pitchFamily="18" charset="0"/>
                    <a:cs typeface="Times New Roman" pitchFamily="18" charset="0"/>
                  </a:rPr>
                  <a:t>		B</a:t>
                </a:r>
                <a:r>
                  <a:rPr lang="en-US" sz="2000" b="1" dirty="0">
                    <a:latin typeface="Times New Roman" pitchFamily="18" charset="0"/>
                    <a:cs typeface="Times New Roman" pitchFamily="18" charset="0"/>
                  </a:rPr>
                  <a:t>. </a:t>
                </a:r>
                <a:r>
                  <a:rPr lang="en-US" sz="2000" dirty="0" err="1">
                    <a:latin typeface="Times New Roman" pitchFamily="18" charset="0"/>
                    <a:cs typeface="Times New Roman" pitchFamily="18" charset="0"/>
                  </a:rPr>
                  <a:t>tăng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lên</a:t>
                </a:r>
                <a:r>
                  <a:rPr lang="en-US" sz="2000" dirty="0">
                    <a:latin typeface="Times New Roman" pitchFamily="18" charset="0"/>
                    <a:cs typeface="Times New Roman" pitchFamily="18" charset="0"/>
                  </a:rPr>
                  <a:t> 8 </a:t>
                </a:r>
                <a:r>
                  <a:rPr lang="en-US" sz="2000" dirty="0" err="1">
                    <a:latin typeface="Times New Roman" pitchFamily="18" charset="0"/>
                    <a:cs typeface="Times New Roman" pitchFamily="18" charset="0"/>
                  </a:rPr>
                  <a:t>lần</a:t>
                </a:r>
                <a:r>
                  <a:rPr lang="en-US" sz="2000" dirty="0">
                    <a:latin typeface="Times New Roman" pitchFamily="18" charset="0"/>
                    <a:cs typeface="Times New Roman" pitchFamily="18" charset="0"/>
                  </a:rPr>
                  <a:t>.</a:t>
                </a:r>
                <a:r>
                  <a:rPr lang="en-US" sz="2000" b="1" dirty="0">
                    <a:latin typeface="Times New Roman" pitchFamily="18" charset="0"/>
                    <a:cs typeface="Times New Roman" pitchFamily="18" charset="0"/>
                  </a:rPr>
                  <a:t>	</a:t>
                </a:r>
                <a:endParaRPr lang="en-US" sz="2000" b="1" dirty="0" smtClean="0">
                  <a:latin typeface="Times New Roman" pitchFamily="18" charset="0"/>
                  <a:cs typeface="Times New Roman" pitchFamily="18" charset="0"/>
                </a:endParaRPr>
              </a:p>
              <a:p>
                <a:r>
                  <a:rPr lang="en-US" sz="2000" b="1" dirty="0">
                    <a:latin typeface="Times New Roman" pitchFamily="18" charset="0"/>
                    <a:cs typeface="Times New Roman" pitchFamily="18" charset="0"/>
                  </a:rPr>
                  <a:t>	</a:t>
                </a:r>
                <a:r>
                  <a:rPr lang="en-US" sz="2000" b="1" dirty="0" smtClean="0">
                    <a:latin typeface="Times New Roman" pitchFamily="18" charset="0"/>
                    <a:cs typeface="Times New Roman" pitchFamily="18" charset="0"/>
                  </a:rPr>
                  <a:t>C</a:t>
                </a:r>
                <a:r>
                  <a:rPr lang="en-US" sz="2000" b="1" dirty="0">
                    <a:latin typeface="Times New Roman" pitchFamily="18" charset="0"/>
                    <a:cs typeface="Times New Roman" pitchFamily="18" charset="0"/>
                  </a:rPr>
                  <a:t>. </a:t>
                </a:r>
                <a:r>
                  <a:rPr lang="en-US" sz="2000" dirty="0" err="1">
                    <a:latin typeface="Times New Roman" pitchFamily="18" charset="0"/>
                    <a:cs typeface="Times New Roman" pitchFamily="18" charset="0"/>
                  </a:rPr>
                  <a:t>giảm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a:t>
                </a:r>
                <a:r>
                  <a:rPr lang="en-US" sz="2000" dirty="0">
                    <a:latin typeface="Times New Roman" pitchFamily="18" charset="0"/>
                    <a:cs typeface="Times New Roman" pitchFamily="18" charset="0"/>
                  </a:rPr>
                  <a:t> 2 </a:t>
                </a:r>
                <a:r>
                  <a:rPr lang="en-US" sz="2000" dirty="0" err="1">
                    <a:latin typeface="Times New Roman" pitchFamily="18" charset="0"/>
                    <a:cs typeface="Times New Roman" pitchFamily="18" charset="0"/>
                  </a:rPr>
                  <a:t>lần</a:t>
                </a:r>
                <a:r>
                  <a:rPr lang="en-US" sz="2000" dirty="0">
                    <a:latin typeface="Times New Roman" pitchFamily="18" charset="0"/>
                    <a:cs typeface="Times New Roman" pitchFamily="18" charset="0"/>
                  </a:rPr>
                  <a:t>.</a:t>
                </a:r>
                <a:r>
                  <a:rPr lang="en-US" sz="2000" b="1" dirty="0">
                    <a:latin typeface="Times New Roman" pitchFamily="18" charset="0"/>
                    <a:cs typeface="Times New Roman" pitchFamily="18" charset="0"/>
                  </a:rPr>
                  <a:t>	</a:t>
                </a:r>
                <a:r>
                  <a:rPr lang="en-US" sz="2000" b="1" dirty="0" smtClean="0">
                    <a:latin typeface="Times New Roman" pitchFamily="18" charset="0"/>
                    <a:cs typeface="Times New Roman" pitchFamily="18" charset="0"/>
                  </a:rPr>
                  <a:t>		D</a:t>
                </a:r>
                <a:r>
                  <a:rPr lang="en-US" sz="2000" b="1" dirty="0">
                    <a:latin typeface="Times New Roman" pitchFamily="18" charset="0"/>
                    <a:cs typeface="Times New Roman" pitchFamily="18" charset="0"/>
                  </a:rPr>
                  <a:t>. </a:t>
                </a:r>
                <a:r>
                  <a:rPr lang="en-US" sz="2000" dirty="0" err="1">
                    <a:latin typeface="Times New Roman" pitchFamily="18" charset="0"/>
                    <a:cs typeface="Times New Roman" pitchFamily="18" charset="0"/>
                  </a:rPr>
                  <a:t>giảm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đi</a:t>
                </a:r>
                <a:r>
                  <a:rPr lang="en-US" sz="2000" dirty="0">
                    <a:latin typeface="Times New Roman" pitchFamily="18" charset="0"/>
                    <a:cs typeface="Times New Roman" pitchFamily="18" charset="0"/>
                  </a:rPr>
                  <a:t> 8 </a:t>
                </a:r>
                <a:r>
                  <a:rPr lang="en-US" sz="2000" dirty="0" err="1">
                    <a:latin typeface="Times New Roman" pitchFamily="18" charset="0"/>
                    <a:cs typeface="Times New Roman" pitchFamily="18" charset="0"/>
                  </a:rPr>
                  <a:t>lần</a:t>
                </a:r>
                <a:r>
                  <a:rPr lang="en-US" sz="2000" dirty="0">
                    <a:latin typeface="Times New Roman" pitchFamily="18" charset="0"/>
                    <a:cs typeface="Times New Roman" pitchFamily="18" charset="0"/>
                  </a:rPr>
                  <a:t>.</a:t>
                </a:r>
              </a:p>
              <a:p>
                <a:r>
                  <a:rPr lang="en-US" sz="2000" b="1" u="sng" dirty="0" smtClean="0">
                    <a:solidFill>
                      <a:srgbClr val="FF0000"/>
                    </a:solidFill>
                    <a:latin typeface="Times New Roman" pitchFamily="18" charset="0"/>
                    <a:cs typeface="Times New Roman" pitchFamily="18" charset="0"/>
                  </a:rPr>
                  <a:t>9. </a:t>
                </a:r>
                <a:r>
                  <a:rPr lang="en-US" sz="2000" dirty="0" err="1" smtClean="0">
                    <a:latin typeface="Times New Roman" pitchFamily="18" charset="0"/>
                    <a:cs typeface="Times New Roman" pitchFamily="18" charset="0"/>
                  </a:rPr>
                  <a:t>Điều</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nào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sau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đây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đúng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nói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về</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động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năng</a:t>
                </a:r>
                <a:r>
                  <a:rPr lang="en-US" sz="2000" dirty="0">
                    <a:latin typeface="Times New Roman" pitchFamily="18" charset="0"/>
                    <a:cs typeface="Times New Roman" pitchFamily="18" charset="0"/>
                  </a:rPr>
                  <a:t>?</a:t>
                </a:r>
              </a:p>
              <a:p>
                <a:r>
                  <a:rPr lang="en-US" sz="2000" b="1" dirty="0">
                    <a:latin typeface="Times New Roman" pitchFamily="18" charset="0"/>
                    <a:cs typeface="Times New Roman" pitchFamily="18" charset="0"/>
                  </a:rPr>
                  <a:t>A. </a:t>
                </a:r>
                <a:r>
                  <a:rPr lang="en-US" sz="2000" dirty="0" err="1">
                    <a:latin typeface="Times New Roman" pitchFamily="18" charset="0"/>
                    <a:cs typeface="Times New Roman" pitchFamily="18" charset="0"/>
                  </a:rPr>
                  <a:t>Động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bằng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tích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khối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lượng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a:t>
                </a:r>
              </a:p>
              <a:p>
                <a:r>
                  <a:rPr lang="en-US" sz="2000" b="1" dirty="0">
                    <a:latin typeface="Times New Roman" pitchFamily="18" charset="0"/>
                    <a:cs typeface="Times New Roman" pitchFamily="18" charset="0"/>
                  </a:rPr>
                  <a:t>B. </a:t>
                </a:r>
                <a:r>
                  <a:rPr lang="en-US" sz="2000" dirty="0" err="1">
                    <a:latin typeface="Times New Roman" pitchFamily="18" charset="0"/>
                    <a:cs typeface="Times New Roman" pitchFamily="18" charset="0"/>
                  </a:rPr>
                  <a:t>Động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lượng</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có</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thể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âm</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r>
                  <a:rPr lang="en-US" sz="2000" b="1" dirty="0">
                    <a:latin typeface="Times New Roman" pitchFamily="18" charset="0"/>
                    <a:cs typeface="Times New Roman" pitchFamily="18" charset="0"/>
                  </a:rPr>
                  <a:t>C. </a:t>
                </a:r>
                <a:r>
                  <a:rPr lang="en-US" sz="2000" dirty="0" err="1" smtClean="0">
                    <a:latin typeface="Times New Roman" pitchFamily="18" charset="0"/>
                    <a:cs typeface="Times New Roman" pitchFamily="18" charset="0"/>
                  </a:rPr>
                  <a:t>Động</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năng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bằng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tích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khối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lượng</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cao</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của</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vật</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r>
                  <a:rPr lang="en-US" sz="2000" b="1" dirty="0">
                    <a:latin typeface="Times New Roman" pitchFamily="18" charset="0"/>
                    <a:cs typeface="Times New Roman" pitchFamily="18" charset="0"/>
                  </a:rPr>
                  <a:t>D. </a:t>
                </a:r>
                <a:r>
                  <a:rPr lang="en-US" sz="2000" dirty="0" err="1">
                    <a:latin typeface="Times New Roman" pitchFamily="18" charset="0"/>
                    <a:cs typeface="Times New Roman" pitchFamily="18" charset="0"/>
                  </a:rPr>
                  <a:t>Động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năng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của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một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vật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bằng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tích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khối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lượng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phương</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tốc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độ</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p:txBody>
          </p:sp>
        </mc:Choice>
        <mc:Fallback>
          <p:sp>
            <p:nvSpPr>
              <p:cNvPr id="4" name="Rectangle 3"/>
              <p:cNvSpPr>
                <a:spLocks noRot="1" noChangeAspect="1" noMove="1" noResize="1" noEditPoints="1" noAdjustHandles="1" noChangeArrowheads="1" noChangeShapeType="1" noTextEdit="1"/>
              </p:cNvSpPr>
              <p:nvPr/>
            </p:nvSpPr>
            <p:spPr>
              <a:xfrm>
                <a:off x="121920" y="228600"/>
                <a:ext cx="8991600" cy="6075446"/>
              </a:xfrm>
              <a:prstGeom prst="rect">
                <a:avLst/>
              </a:prstGeom>
              <a:blipFill rotWithShape="1">
                <a:blip r:embed="rId2"/>
                <a:stretch>
                  <a:fillRect l="-678" t="-502" r="-814" b="-803"/>
                </a:stretch>
              </a:blipFill>
            </p:spPr>
            <p:txBody>
              <a:bodyPr/>
              <a:lstStyle/>
              <a:p>
                <a:r>
                  <a:rPr lang="en-US">
                    <a:noFill/>
                  </a:rPr>
                  <a:t> </a:t>
                </a:r>
              </a:p>
            </p:txBody>
          </p:sp>
        </mc:Fallback>
      </mc:AlternateContent>
      <p:sp>
        <p:nvSpPr>
          <p:cNvPr id="5" name="Oval 4"/>
          <p:cNvSpPr/>
          <p:nvPr/>
        </p:nvSpPr>
        <p:spPr>
          <a:xfrm>
            <a:off x="4724400" y="533400"/>
            <a:ext cx="35052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066800" y="1828800"/>
            <a:ext cx="35052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6477000" y="3075823"/>
            <a:ext cx="35052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78680" y="4038600"/>
            <a:ext cx="35052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1920" y="5923046"/>
            <a:ext cx="350520" cy="381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6822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8" name="Picture 8" descr="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853" y="0"/>
            <a:ext cx="2499853" cy="23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9" name="Picture 9" descr="10-nhada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2680" y="0"/>
            <a:ext cx="2622572" cy="2535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30" name="Picture 10" descr="080825082836-886-3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1838" y="25668"/>
            <a:ext cx="2867962" cy="237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4" name="Rectangle 3"/>
          <p:cNvSpPr>
            <a:spLocks noChangeArrowheads="1"/>
          </p:cNvSpPr>
          <p:nvPr/>
        </p:nvSpPr>
        <p:spPr bwMode="auto">
          <a:xfrm>
            <a:off x="385197" y="2535456"/>
            <a:ext cx="8472242" cy="94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6980" tIns="33490" rIns="66980" bIns="3349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vi-VN"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Các</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vật</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vi-VN" altLang="en-US" sz="1900" b="1" i="1" dirty="0">
                <a:solidFill>
                  <a:srgbClr val="0409CE"/>
                </a:solidFill>
                <a:latin typeface="Times New Roman" panose="02020603050405020304" pitchFamily="18" charset="0"/>
                <a:cs typeface="Times New Roman" panose="02020603050405020304" pitchFamily="18" charset="0"/>
              </a:rPr>
              <a:t>ở</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trên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cao</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có</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vi-VN" altLang="en-US" sz="1900" b="1" i="1" dirty="0">
                <a:solidFill>
                  <a:srgbClr val="0409CE"/>
                </a:solidFill>
                <a:latin typeface="Times New Roman" panose="02020603050405020304" pitchFamily="18" charset="0"/>
                <a:cs typeface="Times New Roman" panose="02020603050405020304" pitchFamily="18" charset="0"/>
              </a:rPr>
              <a:t>thế năng hấp dẫn </a:t>
            </a:r>
            <a:r>
              <a:rPr lang="en-US" altLang="en-US" sz="1900" b="1" i="1" dirty="0" err="1">
                <a:solidFill>
                  <a:srgbClr val="0409CE"/>
                </a:solidFill>
                <a:latin typeface="Times New Roman" panose="02020603050405020304" pitchFamily="18" charset="0"/>
                <a:cs typeface="Times New Roman" panose="02020603050405020304" pitchFamily="18" charset="0"/>
              </a:rPr>
              <a:t>lớn</a:t>
            </a:r>
            <a:r>
              <a:rPr lang="vi-VN" altLang="en-US" sz="1900" b="1" i="1" dirty="0">
                <a:solidFill>
                  <a:srgbClr val="0409CE"/>
                </a:solidFill>
                <a:latin typeface="Times New Roman" panose="02020603050405020304" pitchFamily="18" charset="0"/>
                <a:cs typeface="Times New Roman" panose="02020603050405020304" pitchFamily="18" charset="0"/>
              </a:rPr>
              <a:t> khi rơi xuống</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vi-VN" altLang="en-US" sz="1900" b="1" i="1" dirty="0">
                <a:solidFill>
                  <a:srgbClr val="0409CE"/>
                </a:solidFill>
                <a:latin typeface="Times New Roman" panose="02020603050405020304" pitchFamily="18" charset="0"/>
                <a:cs typeface="Times New Roman" panose="02020603050405020304" pitchFamily="18" charset="0"/>
              </a:rPr>
              <a:t>có </a:t>
            </a:r>
            <a:r>
              <a:rPr lang="en-US" altLang="en-US" sz="1900" b="1" i="1" dirty="0" err="1" smtClean="0">
                <a:solidFill>
                  <a:srgbClr val="0409CE"/>
                </a:solidFill>
                <a:latin typeface="Times New Roman" panose="02020603050405020304" pitchFamily="18" charset="0"/>
                <a:cs typeface="Times New Roman" panose="02020603050405020304" pitchFamily="18" charset="0"/>
              </a:rPr>
              <a:t>thế</a:t>
            </a:r>
            <a:r>
              <a:rPr lang="vi-VN" altLang="en-US" sz="1900" b="1" i="1" dirty="0" smtClean="0">
                <a:solidFill>
                  <a:srgbClr val="0409CE"/>
                </a:solidFill>
                <a:latin typeface="Times New Roman" panose="02020603050405020304" pitchFamily="18" charset="0"/>
                <a:cs typeface="Times New Roman" panose="02020603050405020304" pitchFamily="18" charset="0"/>
              </a:rPr>
              <a:t> </a:t>
            </a:r>
            <a:r>
              <a:rPr lang="vi-VN" altLang="en-US" sz="1900" b="1" i="1" dirty="0">
                <a:solidFill>
                  <a:srgbClr val="0409CE"/>
                </a:solidFill>
                <a:latin typeface="Times New Roman" panose="02020603050405020304" pitchFamily="18" charset="0"/>
                <a:cs typeface="Times New Roman" panose="02020603050405020304" pitchFamily="18" charset="0"/>
              </a:rPr>
              <a:t>năng lớn </a:t>
            </a:r>
            <a:r>
              <a:rPr lang="en-US" altLang="en-US" sz="1900" b="1" i="1" dirty="0" err="1">
                <a:solidFill>
                  <a:srgbClr val="0409CE"/>
                </a:solidFill>
                <a:latin typeface="Times New Roman" panose="02020603050405020304" pitchFamily="18" charset="0"/>
                <a:cs typeface="Times New Roman" panose="02020603050405020304" pitchFamily="18" charset="0"/>
              </a:rPr>
              <a:t>sẽ</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gây</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nguy</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hiểm</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đến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tính</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mạng</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của</a:t>
            </a:r>
            <a:r>
              <a:rPr lang="en-US" altLang="en-US" sz="1900" b="1" i="1" dirty="0">
                <a:solidFill>
                  <a:srgbClr val="0409CE"/>
                </a:solidFill>
                <a:latin typeface="Times New Roman" panose="02020603050405020304" pitchFamily="18" charset="0"/>
                <a:cs typeface="Times New Roman" panose="02020603050405020304" pitchFamily="18" charset="0"/>
              </a:rPr>
              <a:t> con </a:t>
            </a:r>
            <a:r>
              <a:rPr lang="en-US" altLang="en-US" sz="1900" b="1" i="1" dirty="0" err="1">
                <a:solidFill>
                  <a:srgbClr val="0409CE"/>
                </a:solidFill>
                <a:latin typeface="Times New Roman" panose="02020603050405020304" pitchFamily="18" charset="0"/>
                <a:cs typeface="Times New Roman" panose="02020603050405020304" pitchFamily="18" charset="0"/>
              </a:rPr>
              <a:t>người</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và</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các</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công</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trình</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khác</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a:solidFill>
                  <a:srgbClr val="0409CE"/>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cần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tuân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thủ</a:t>
            </a:r>
            <a:r>
              <a:rPr lang="en-US" altLang="en-US" sz="1900" b="1" i="1" dirty="0">
                <a:solidFill>
                  <a:srgbClr val="0409CE"/>
                </a:solidFill>
                <a:latin typeface="Times New Roman" panose="02020603050405020304" pitchFamily="18" charset="0"/>
                <a:cs typeface="Times New Roman" panose="02020603050405020304" pitchFamily="18" charset="0"/>
              </a:rPr>
              <a:t> an </a:t>
            </a:r>
            <a:r>
              <a:rPr lang="en-US" altLang="en-US" sz="1900" b="1" i="1" dirty="0" err="1">
                <a:solidFill>
                  <a:srgbClr val="0409CE"/>
                </a:solidFill>
                <a:latin typeface="Times New Roman" panose="02020603050405020304" pitchFamily="18" charset="0"/>
                <a:cs typeface="Times New Roman" panose="02020603050405020304" pitchFamily="18" charset="0"/>
              </a:rPr>
              <a:t>toàn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lao</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động</a:t>
            </a:r>
            <a:r>
              <a:rPr lang="en-US" altLang="en-US" sz="1900" b="1" i="1" dirty="0">
                <a:solidFill>
                  <a:srgbClr val="0409CE"/>
                </a:solidFill>
                <a:latin typeface="Times New Roman" panose="02020603050405020304" pitchFamily="18" charset="0"/>
                <a:cs typeface="Times New Roman" panose="02020603050405020304" pitchFamily="18" charset="0"/>
              </a:rPr>
              <a:t>.</a:t>
            </a:r>
            <a:endParaRPr lang="en-US" altLang="en-US" sz="1900" b="1" dirty="0">
              <a:solidFill>
                <a:srgbClr val="0409CE"/>
              </a:solidFill>
              <a:latin typeface="Times New Roman" panose="02020603050405020304" pitchFamily="18" charset="0"/>
              <a:cs typeface="Times New Roman" panose="02020603050405020304" pitchFamily="18" charset="0"/>
            </a:endParaRPr>
          </a:p>
        </p:txBody>
      </p:sp>
      <p:sp>
        <p:nvSpPr>
          <p:cNvPr id="8" name="Text Box 6"/>
          <p:cNvSpPr txBox="1">
            <a:spLocks noChangeArrowheads="1"/>
          </p:cNvSpPr>
          <p:nvPr/>
        </p:nvSpPr>
        <p:spPr bwMode="auto">
          <a:xfrm>
            <a:off x="235687" y="5715000"/>
            <a:ext cx="8621752" cy="94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6980" tIns="33490" rIns="66980" bIns="33490">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spcBef>
                <a:spcPct val="20000"/>
              </a:spcBef>
            </a:pPr>
            <a:r>
              <a:rPr lang="vi-VN" altLang="en-US" sz="1900" i="1" dirty="0">
                <a:solidFill>
                  <a:srgbClr val="0000CC"/>
                </a:solidFill>
              </a:rPr>
              <a:t>+</a:t>
            </a:r>
            <a:r>
              <a:rPr lang="vi-VN" altLang="en-US" sz="1900" b="1" i="1" dirty="0">
                <a:solidFill>
                  <a:srgbClr val="0000CC"/>
                </a:solidFill>
              </a:rPr>
              <a:t> </a:t>
            </a:r>
            <a:r>
              <a:rPr lang="en-US" altLang="en-US" sz="1900" i="1" dirty="0">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Khi</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tham</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gia</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vi-VN" altLang="en-US" sz="1900" b="1" i="1" dirty="0">
                <a:solidFill>
                  <a:srgbClr val="0409CE"/>
                </a:solidFill>
                <a:latin typeface="Times New Roman" panose="02020603050405020304" pitchFamily="18" charset="0"/>
                <a:cs typeface="Times New Roman" panose="02020603050405020304" pitchFamily="18" charset="0"/>
              </a:rPr>
              <a:t>giao thông</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phương</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tiện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vi-VN" altLang="en-US" sz="1900" b="1" i="1" dirty="0" smtClean="0">
                <a:solidFill>
                  <a:srgbClr val="0409CE"/>
                </a:solidFill>
                <a:latin typeface="Times New Roman" panose="02020603050405020304" pitchFamily="18" charset="0"/>
                <a:cs typeface="Times New Roman" panose="02020603050405020304" pitchFamily="18" charset="0"/>
              </a:rPr>
              <a:t>có</a:t>
            </a:r>
            <a:r>
              <a:rPr lang="en-US" altLang="en-US" sz="1900" b="1" i="1" dirty="0" smtClean="0">
                <a:solidFill>
                  <a:srgbClr val="0409CE"/>
                </a:solidFill>
                <a:latin typeface="Times New Roman" panose="02020603050405020304" pitchFamily="18" charset="0"/>
                <a:cs typeface="Times New Roman" panose="02020603050405020304" pitchFamily="18" charset="0"/>
              </a:rPr>
              <a:t> </a:t>
            </a:r>
            <a:r>
              <a:rPr lang="vi-VN" altLang="en-US" sz="1900" b="1" i="1" dirty="0" smtClean="0">
                <a:solidFill>
                  <a:srgbClr val="0409CE"/>
                </a:solidFill>
                <a:latin typeface="Times New Roman" panose="02020603050405020304" pitchFamily="18" charset="0"/>
                <a:cs typeface="Times New Roman" panose="02020603050405020304" pitchFamily="18" charset="0"/>
              </a:rPr>
              <a:t>khối </a:t>
            </a:r>
            <a:r>
              <a:rPr lang="vi-VN" altLang="en-US" sz="1900" b="1" i="1" dirty="0">
                <a:solidFill>
                  <a:srgbClr val="0409CE"/>
                </a:solidFill>
                <a:latin typeface="Times New Roman" panose="02020603050405020304" pitchFamily="18" charset="0"/>
                <a:cs typeface="Times New Roman" panose="02020603050405020304" pitchFamily="18" charset="0"/>
              </a:rPr>
              <a:t>lượng và </a:t>
            </a:r>
            <a:r>
              <a:rPr lang="vi-VN" altLang="en-US" sz="1900" b="1" i="1" dirty="0" smtClean="0">
                <a:solidFill>
                  <a:srgbClr val="0409CE"/>
                </a:solidFill>
                <a:latin typeface="Times New Roman" panose="02020603050405020304" pitchFamily="18" charset="0"/>
                <a:cs typeface="Times New Roman" panose="02020603050405020304" pitchFamily="18" charset="0"/>
              </a:rPr>
              <a:t>tốc</a:t>
            </a:r>
            <a:r>
              <a:rPr lang="en-US" altLang="en-US" sz="1900" b="1" i="1" dirty="0" smtClean="0">
                <a:solidFill>
                  <a:srgbClr val="0409CE"/>
                </a:solidFill>
                <a:latin typeface="Times New Roman" panose="02020603050405020304" pitchFamily="18" charset="0"/>
                <a:cs typeface="Times New Roman" panose="02020603050405020304" pitchFamily="18" charset="0"/>
              </a:rPr>
              <a:t> </a:t>
            </a:r>
            <a:r>
              <a:rPr lang="en-US" altLang="en-US" sz="1900" b="1" i="1" dirty="0" err="1" smtClean="0">
                <a:solidFill>
                  <a:srgbClr val="0409CE"/>
                </a:solidFill>
                <a:latin typeface="Times New Roman" panose="02020603050405020304" pitchFamily="18" charset="0"/>
                <a:cs typeface="Times New Roman" panose="02020603050405020304" pitchFamily="18" charset="0"/>
              </a:rPr>
              <a:t>độ</a:t>
            </a:r>
            <a:r>
              <a:rPr lang="vi-VN" altLang="en-US" sz="1900" b="1" i="1" dirty="0" smtClean="0">
                <a:solidFill>
                  <a:srgbClr val="0409CE"/>
                </a:solidFill>
                <a:latin typeface="Times New Roman" panose="02020603050405020304" pitchFamily="18" charset="0"/>
                <a:cs typeface="Times New Roman" panose="02020603050405020304" pitchFamily="18" charset="0"/>
              </a:rPr>
              <a:t> </a:t>
            </a:r>
            <a:r>
              <a:rPr lang="vi-VN" altLang="en-US" sz="1900" b="1" i="1" dirty="0">
                <a:solidFill>
                  <a:srgbClr val="0409CE"/>
                </a:solidFill>
                <a:latin typeface="Times New Roman" panose="02020603050405020304" pitchFamily="18" charset="0"/>
                <a:cs typeface="Times New Roman" panose="02020603050405020304" pitchFamily="18" charset="0"/>
              </a:rPr>
              <a:t>lớn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sẽ</a:t>
            </a:r>
            <a:r>
              <a:rPr lang="vi-VN" altLang="en-US" sz="1900" b="1" i="1" dirty="0">
                <a:solidFill>
                  <a:srgbClr val="0409CE"/>
                </a:solidFill>
                <a:latin typeface="Times New Roman" panose="02020603050405020304" pitchFamily="18" charset="0"/>
                <a:cs typeface="Times New Roman" panose="02020603050405020304" pitchFamily="18" charset="0"/>
              </a:rPr>
              <a:t> có động năng lớn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khiến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cho</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việc</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xử</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lí</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sự</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cố</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khó</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khăn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nếu</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smtClean="0">
                <a:solidFill>
                  <a:srgbClr val="0409CE"/>
                </a:solidFill>
                <a:latin typeface="Times New Roman" panose="02020603050405020304" pitchFamily="18" charset="0"/>
                <a:cs typeface="Times New Roman" panose="02020603050405020304" pitchFamily="18" charset="0"/>
              </a:rPr>
              <a:t>xảy</a:t>
            </a:r>
            <a:r>
              <a:rPr lang="en-US" altLang="en-US" sz="1900" b="1" i="1" dirty="0" smtClean="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ra</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tại</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nạn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sẽ</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gây</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ra</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những</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hậu</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quả</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nghiêm</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trọng</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a:solidFill>
                  <a:srgbClr val="0409CE"/>
                </a:solidFill>
                <a:latin typeface="Times New Roman" panose="02020603050405020304" pitchFamily="18" charset="0"/>
                <a:cs typeface="Times New Roman" panose="02020603050405020304" pitchFamily="18" charset="0"/>
                <a:sym typeface="Wingdings" panose="05000000000000000000" pitchFamily="2" charset="2"/>
              </a:rPr>
              <a:t></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cần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tuân</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thủ</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a:solidFill>
                  <a:srgbClr val="0409CE"/>
                </a:solidFill>
                <a:latin typeface="Times New Roman" panose="02020603050405020304" pitchFamily="18" charset="0"/>
                <a:cs typeface="Times New Roman" panose="02020603050405020304" pitchFamily="18" charset="0"/>
              </a:rPr>
              <a:t>quy</a:t>
            </a:r>
            <a:r>
              <a:rPr lang="en-US" altLang="en-US" sz="1900" b="1" i="1" dirty="0">
                <a:solidFill>
                  <a:srgbClr val="0409CE"/>
                </a:solidFill>
                <a:latin typeface="Times New Roman" panose="02020603050405020304" pitchFamily="18" charset="0"/>
                <a:cs typeface="Times New Roman" panose="02020603050405020304" pitchFamily="18" charset="0"/>
              </a:rPr>
              <a:t> </a:t>
            </a:r>
            <a:r>
              <a:rPr lang="en-US" altLang="en-US" sz="1900" b="1" i="1" dirty="0" err="1" smtClean="0">
                <a:solidFill>
                  <a:srgbClr val="0409CE"/>
                </a:solidFill>
                <a:latin typeface="Times New Roman" panose="02020603050405020304" pitchFamily="18" charset="0"/>
                <a:cs typeface="Times New Roman" panose="02020603050405020304" pitchFamily="18" charset="0"/>
              </a:rPr>
              <a:t>tắc</a:t>
            </a:r>
            <a:r>
              <a:rPr lang="en-US" altLang="en-US" sz="1900" b="1" i="1" dirty="0" smtClean="0">
                <a:solidFill>
                  <a:srgbClr val="0409CE"/>
                </a:solidFill>
                <a:latin typeface="Times New Roman" panose="02020603050405020304" pitchFamily="18" charset="0"/>
                <a:cs typeface="Times New Roman" panose="02020603050405020304" pitchFamily="18" charset="0"/>
              </a:rPr>
              <a:t> an </a:t>
            </a:r>
            <a:r>
              <a:rPr lang="en-US" altLang="en-US" sz="1900" b="1" i="1" dirty="0" err="1" smtClean="0">
                <a:solidFill>
                  <a:srgbClr val="0409CE"/>
                </a:solidFill>
                <a:latin typeface="Times New Roman" panose="02020603050405020304" pitchFamily="18" charset="0"/>
                <a:cs typeface="Times New Roman" panose="02020603050405020304" pitchFamily="18" charset="0"/>
              </a:rPr>
              <a:t>toàn</a:t>
            </a:r>
            <a:r>
              <a:rPr lang="en-US" altLang="en-US" sz="1900" b="1" i="1" dirty="0" smtClean="0">
                <a:solidFill>
                  <a:srgbClr val="0409CE"/>
                </a:solidFill>
                <a:latin typeface="Times New Roman" panose="02020603050405020304" pitchFamily="18" charset="0"/>
                <a:cs typeface="Times New Roman" panose="02020603050405020304" pitchFamily="18" charset="0"/>
              </a:rPr>
              <a:t> </a:t>
            </a:r>
            <a:r>
              <a:rPr lang="en-US" altLang="en-US" sz="1900" b="1" i="1" dirty="0" err="1" smtClean="0">
                <a:solidFill>
                  <a:srgbClr val="0409CE"/>
                </a:solidFill>
                <a:latin typeface="Times New Roman" panose="02020603050405020304" pitchFamily="18" charset="0"/>
                <a:cs typeface="Times New Roman" panose="02020603050405020304" pitchFamily="18" charset="0"/>
              </a:rPr>
              <a:t>khi</a:t>
            </a:r>
            <a:r>
              <a:rPr lang="en-US" altLang="en-US" sz="1900" b="1" i="1" dirty="0" smtClean="0">
                <a:solidFill>
                  <a:srgbClr val="0409CE"/>
                </a:solidFill>
                <a:latin typeface="Times New Roman" panose="02020603050405020304" pitchFamily="18" charset="0"/>
                <a:cs typeface="Times New Roman" panose="02020603050405020304" pitchFamily="18" charset="0"/>
              </a:rPr>
              <a:t> </a:t>
            </a:r>
            <a:r>
              <a:rPr lang="en-US" altLang="en-US" sz="1900" b="1" i="1" dirty="0" err="1" smtClean="0">
                <a:solidFill>
                  <a:srgbClr val="0409CE"/>
                </a:solidFill>
                <a:latin typeface="Times New Roman" panose="02020603050405020304" pitchFamily="18" charset="0"/>
                <a:cs typeface="Times New Roman" panose="02020603050405020304" pitchFamily="18" charset="0"/>
              </a:rPr>
              <a:t>tham</a:t>
            </a:r>
            <a:r>
              <a:rPr lang="en-US" altLang="en-US" sz="1900" b="1" i="1" dirty="0" smtClean="0">
                <a:solidFill>
                  <a:srgbClr val="0409CE"/>
                </a:solidFill>
                <a:latin typeface="Times New Roman" panose="02020603050405020304" pitchFamily="18" charset="0"/>
                <a:cs typeface="Times New Roman" panose="02020603050405020304" pitchFamily="18" charset="0"/>
              </a:rPr>
              <a:t> </a:t>
            </a:r>
            <a:r>
              <a:rPr lang="en-US" altLang="en-US" sz="1900" b="1" i="1" dirty="0" err="1" smtClean="0">
                <a:solidFill>
                  <a:srgbClr val="0409CE"/>
                </a:solidFill>
                <a:latin typeface="Times New Roman" panose="02020603050405020304" pitchFamily="18" charset="0"/>
                <a:cs typeface="Times New Roman" panose="02020603050405020304" pitchFamily="18" charset="0"/>
              </a:rPr>
              <a:t>gia</a:t>
            </a:r>
            <a:r>
              <a:rPr lang="en-US" altLang="en-US" sz="1900" b="1" i="1" dirty="0" smtClean="0">
                <a:solidFill>
                  <a:srgbClr val="0409CE"/>
                </a:solidFill>
                <a:latin typeface="Times New Roman" panose="02020603050405020304" pitchFamily="18" charset="0"/>
                <a:cs typeface="Times New Roman" panose="02020603050405020304" pitchFamily="18" charset="0"/>
              </a:rPr>
              <a:t> </a:t>
            </a:r>
            <a:r>
              <a:rPr lang="en-US" altLang="en-US" sz="1900" b="1" i="1" dirty="0" err="1" smtClean="0">
                <a:solidFill>
                  <a:srgbClr val="0409CE"/>
                </a:solidFill>
                <a:latin typeface="Times New Roman" panose="02020603050405020304" pitchFamily="18" charset="0"/>
                <a:cs typeface="Times New Roman" panose="02020603050405020304" pitchFamily="18" charset="0"/>
              </a:rPr>
              <a:t>giao</a:t>
            </a:r>
            <a:r>
              <a:rPr lang="en-US" altLang="en-US" sz="1900" b="1" i="1" dirty="0" smtClean="0">
                <a:solidFill>
                  <a:srgbClr val="0409CE"/>
                </a:solidFill>
                <a:latin typeface="Times New Roman" panose="02020603050405020304" pitchFamily="18" charset="0"/>
                <a:cs typeface="Times New Roman" panose="02020603050405020304" pitchFamily="18" charset="0"/>
              </a:rPr>
              <a:t> </a:t>
            </a:r>
            <a:r>
              <a:rPr lang="en-US" altLang="en-US" sz="1900" b="1" i="1" dirty="0" err="1" smtClean="0">
                <a:solidFill>
                  <a:srgbClr val="0409CE"/>
                </a:solidFill>
                <a:latin typeface="Times New Roman" panose="02020603050405020304" pitchFamily="18" charset="0"/>
                <a:cs typeface="Times New Roman" panose="02020603050405020304" pitchFamily="18" charset="0"/>
              </a:rPr>
              <a:t>thông</a:t>
            </a:r>
            <a:r>
              <a:rPr lang="en-US" altLang="en-US" sz="1900" b="1" i="1" dirty="0" smtClean="0">
                <a:solidFill>
                  <a:srgbClr val="0409CE"/>
                </a:solidFill>
                <a:latin typeface="Times New Roman" panose="02020603050405020304" pitchFamily="18" charset="0"/>
                <a:cs typeface="Times New Roman" panose="02020603050405020304" pitchFamily="18" charset="0"/>
              </a:rPr>
              <a:t>.</a:t>
            </a:r>
            <a:endParaRPr lang="en-US" altLang="en-US" sz="1900" b="1" i="1" dirty="0">
              <a:solidFill>
                <a:srgbClr val="0409CE"/>
              </a:solidFill>
              <a:latin typeface="VNI-Times" pitchFamily="2" charset="0"/>
              <a:cs typeface="Times New Roman" panose="02020603050405020304" pitchFamily="18" charset="0"/>
            </a:endParaRPr>
          </a:p>
        </p:txBody>
      </p:sp>
      <p:pic>
        <p:nvPicPr>
          <p:cNvPr id="9" name="Picture 2" descr="xeo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197" y="3495493"/>
            <a:ext cx="2562581" cy="206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801210759403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1838" y="3495493"/>
            <a:ext cx="2867962" cy="206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 descr="vipham"/>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02680" y="3495493"/>
            <a:ext cx="2622572" cy="206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71808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withEffect">
                                  <p:stCondLst>
                                    <p:cond delay="0"/>
                                  </p:stCondLst>
                                  <p:childTnLst>
                                    <p:set>
                                      <p:cBhvr>
                                        <p:cTn id="6" dur="1" fill="hold">
                                          <p:stCondLst>
                                            <p:cond delay="0"/>
                                          </p:stCondLst>
                                        </p:cTn>
                                        <p:tgtEl>
                                          <p:spTgt spid="107528"/>
                                        </p:tgtEl>
                                        <p:attrNameLst>
                                          <p:attrName>style.visibility</p:attrName>
                                        </p:attrNameLst>
                                      </p:cBhvr>
                                      <p:to>
                                        <p:strVal val="visible"/>
                                      </p:to>
                                    </p:set>
                                    <p:animEffect transition="in" filter="circle(in)">
                                      <p:cBhvr>
                                        <p:cTn id="7" dur="2000"/>
                                        <p:tgtEl>
                                          <p:spTgt spid="107528"/>
                                        </p:tgtEl>
                                      </p:cBhvr>
                                    </p:animEffect>
                                  </p:childTnLst>
                                </p:cTn>
                              </p:par>
                              <p:par>
                                <p:cTn id="8" presetID="6" presetClass="entr" presetSubtype="16" fill="hold" nodeType="withEffect">
                                  <p:stCondLst>
                                    <p:cond delay="0"/>
                                  </p:stCondLst>
                                  <p:childTnLst>
                                    <p:set>
                                      <p:cBhvr>
                                        <p:cTn id="9" dur="1" fill="hold">
                                          <p:stCondLst>
                                            <p:cond delay="0"/>
                                          </p:stCondLst>
                                        </p:cTn>
                                        <p:tgtEl>
                                          <p:spTgt spid="107530"/>
                                        </p:tgtEl>
                                        <p:attrNameLst>
                                          <p:attrName>style.visibility</p:attrName>
                                        </p:attrNameLst>
                                      </p:cBhvr>
                                      <p:to>
                                        <p:strVal val="visible"/>
                                      </p:to>
                                    </p:set>
                                    <p:animEffect transition="in" filter="circle(in)">
                                      <p:cBhvr>
                                        <p:cTn id="10" dur="2000"/>
                                        <p:tgtEl>
                                          <p:spTgt spid="107530"/>
                                        </p:tgtEl>
                                      </p:cBhvr>
                                    </p:animEffect>
                                  </p:childTnLst>
                                </p:cTn>
                              </p:par>
                              <p:par>
                                <p:cTn id="11" presetID="6" presetClass="entr" presetSubtype="16" fill="hold" nodeType="withEffect">
                                  <p:stCondLst>
                                    <p:cond delay="0"/>
                                  </p:stCondLst>
                                  <p:childTnLst>
                                    <p:set>
                                      <p:cBhvr>
                                        <p:cTn id="12" dur="1" fill="hold">
                                          <p:stCondLst>
                                            <p:cond delay="0"/>
                                          </p:stCondLst>
                                        </p:cTn>
                                        <p:tgtEl>
                                          <p:spTgt spid="107529"/>
                                        </p:tgtEl>
                                        <p:attrNameLst>
                                          <p:attrName>style.visibility</p:attrName>
                                        </p:attrNameLst>
                                      </p:cBhvr>
                                      <p:to>
                                        <p:strVal val="visible"/>
                                      </p:to>
                                    </p:set>
                                    <p:animEffect transition="in" filter="circle(in)">
                                      <p:cBhvr>
                                        <p:cTn id="13" dur="2000"/>
                                        <p:tgtEl>
                                          <p:spTgt spid="107529"/>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99334"/>
                                        </p:tgtEl>
                                        <p:attrNameLst>
                                          <p:attrName>style.visibility</p:attrName>
                                        </p:attrNameLst>
                                      </p:cBhvr>
                                      <p:to>
                                        <p:strVal val="visible"/>
                                      </p:to>
                                    </p:set>
                                    <p:animEffect transition="in" filter="circle(in)">
                                      <p:cBhvr>
                                        <p:cTn id="18" dur="2000"/>
                                        <p:tgtEl>
                                          <p:spTgt spid="99334"/>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ircle(in)">
                                      <p:cBhvr>
                                        <p:cTn id="23" dur="2000"/>
                                        <p:tgtEl>
                                          <p:spTgt spid="9"/>
                                        </p:tgtEl>
                                      </p:cBhvr>
                                    </p:animEffect>
                                  </p:childTnLst>
                                </p:cTn>
                              </p:par>
                              <p:par>
                                <p:cTn id="24" presetID="6"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circle(in)">
                                      <p:cBhvr>
                                        <p:cTn id="26" dur="2000"/>
                                        <p:tgtEl>
                                          <p:spTgt spid="10"/>
                                        </p:tgtEl>
                                      </p:cBhvr>
                                    </p:animEffect>
                                  </p:childTnLst>
                                </p:cTn>
                              </p:par>
                              <p:par>
                                <p:cTn id="27" presetID="6" presetClass="entr" presetSubtype="16"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circle(in)">
                                      <p:cBhvr>
                                        <p:cTn id="29" dur="20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circle(in)">
                                      <p:cBhvr>
                                        <p:cTn id="3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4"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457200"/>
            <a:ext cx="8839200" cy="6248400"/>
          </a:xfrm>
          <a:prstGeom prst="rect">
            <a:avLst/>
          </a:prstGeom>
        </p:spPr>
      </p:pic>
    </p:spTree>
    <p:extLst>
      <p:ext uri="{BB962C8B-B14F-4D97-AF65-F5344CB8AC3E}">
        <p14:creationId xmlns:p14="http://schemas.microsoft.com/office/powerpoint/2010/main" val="42489878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Downloads\Orange and Yellow Simple Mind Ma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213" y="-227013"/>
            <a:ext cx="9752013" cy="7313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66853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Downloads\Class Agenda Presentation in Colorful Illustrative Sty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701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66853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title"/>
          </p:nvPr>
        </p:nvSpPr>
        <p:spPr>
          <a:xfrm>
            <a:off x="457200" y="461417"/>
            <a:ext cx="8229600" cy="769441"/>
          </a:xfrm>
          <a:prstGeom prst="rect">
            <a:avLst/>
          </a:prstGeom>
          <a:noFill/>
        </p:spPr>
        <p:txBody>
          <a:bodyPr wrap="square" rtlCol="0">
            <a:spAutoFit/>
          </a:bodyPr>
          <a:lstStyle/>
          <a:p>
            <a:r>
              <a:rPr lang="en-US" dirty="0" smtClean="0"/>
              <a:t>Video 1</a:t>
            </a:r>
            <a:endParaRPr lang="en-US" dirty="0"/>
          </a:p>
        </p:txBody>
      </p:sp>
    </p:spTree>
    <p:extLst>
      <p:ext uri="{BB962C8B-B14F-4D97-AF65-F5344CB8AC3E}">
        <p14:creationId xmlns:p14="http://schemas.microsoft.com/office/powerpoint/2010/main" val="950387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Downloads\Blue and White Illustrated Sky and Airplane Desktop Wallpap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6"/>
            <a:ext cx="9162743" cy="684371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55DA588D-1B7C-41A8-AEB9-B63F081D8BD9}"/>
              </a:ext>
            </a:extLst>
          </p:cNvPr>
          <p:cNvSpPr txBox="1"/>
          <p:nvPr/>
        </p:nvSpPr>
        <p:spPr>
          <a:xfrm>
            <a:off x="533400" y="332392"/>
            <a:ext cx="3810000" cy="784830"/>
          </a:xfrm>
          <a:prstGeom prst="rect">
            <a:avLst/>
          </a:prstGeom>
          <a:noFill/>
        </p:spPr>
        <p:txBody>
          <a:bodyPr wrap="square">
            <a:spAutoFit/>
          </a:bodyPr>
          <a:lstStyle/>
          <a:p>
            <a:pPr algn="ctr">
              <a:lnSpc>
                <a:spcPct val="150000"/>
              </a:lnSpc>
              <a:spcBef>
                <a:spcPts val="600"/>
              </a:spcBef>
              <a:spcAft>
                <a:spcPts val="800"/>
              </a:spcAft>
            </a:pPr>
            <a:r>
              <a:rPr lang="nl-NL" sz="3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KHỞI ĐỘNG</a:t>
            </a:r>
            <a:endParaRPr lang="en-US" sz="3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 xmlns:a16="http://schemas.microsoft.com/office/drawing/2014/main" id="{1897D4C5-9EF1-440A-82CB-D2E9F404DC61}"/>
              </a:ext>
            </a:extLst>
          </p:cNvPr>
          <p:cNvSpPr txBox="1"/>
          <p:nvPr/>
        </p:nvSpPr>
        <p:spPr>
          <a:xfrm>
            <a:off x="348723" y="1296942"/>
            <a:ext cx="4985277" cy="3554819"/>
          </a:xfrm>
          <a:prstGeom prst="rect">
            <a:avLst/>
          </a:prstGeom>
          <a:noFill/>
        </p:spPr>
        <p:txBody>
          <a:bodyPr wrap="square">
            <a:spAutoFit/>
          </a:bodyPr>
          <a:lstStyle/>
          <a:p>
            <a:pPr algn="ctr">
              <a:lnSpc>
                <a:spcPct val="150000"/>
              </a:lnSpc>
              <a:spcBef>
                <a:spcPts val="600"/>
              </a:spcBef>
              <a:spcAft>
                <a:spcPts val="800"/>
              </a:spcAft>
            </a:pPr>
            <a:r>
              <a:rPr lang="nl-NL" sz="3000" dirty="0" smtClean="0">
                <a:effectLst/>
                <a:latin typeface="Arial" panose="020B0604020202020204" pitchFamily="34" charset="0"/>
                <a:ea typeface="Calibri" panose="020F0502020204030204" pitchFamily="34" charset="0"/>
                <a:cs typeface="Times New Roman" panose="02020603050405020304" pitchFamily="18" charset="0"/>
              </a:rPr>
              <a:t>Khi chơi xích đu, động năng của người chơi thay đổi như thế nào khi chuyển động từ vị trí cao nhất tới vị trí thấp nhất?</a:t>
            </a:r>
            <a:endParaRPr lang="en-US" sz="3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0225" y="609600"/>
            <a:ext cx="3200400" cy="4013561"/>
          </a:xfrm>
          <a:prstGeom prst="rect">
            <a:avLst/>
          </a:prstGeom>
        </p:spPr>
      </p:pic>
    </p:spTree>
    <p:extLst>
      <p:ext uri="{BB962C8B-B14F-4D97-AF65-F5344CB8AC3E}">
        <p14:creationId xmlns:p14="http://schemas.microsoft.com/office/powerpoint/2010/main" val="342668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a:extLst>
              <a:ext uri="{FF2B5EF4-FFF2-40B4-BE49-F238E27FC236}">
                <a16:creationId xmlns="" xmlns:a16="http://schemas.microsoft.com/office/drawing/2014/main" id="{505CD2C1-3CB0-4ED3-B9E4-DA3CF83EDB99}"/>
              </a:ext>
            </a:extLst>
          </p:cNvPr>
          <p:cNvSpPr txBox="1"/>
          <p:nvPr/>
        </p:nvSpPr>
        <p:spPr>
          <a:xfrm>
            <a:off x="914400" y="1981200"/>
            <a:ext cx="6858000" cy="1938992"/>
          </a:xfrm>
          <a:prstGeom prst="rect">
            <a:avLst/>
          </a:prstGeom>
          <a:noFill/>
        </p:spPr>
        <p:txBody>
          <a:bodyPr wrap="square">
            <a:spAutoFit/>
          </a:bodyPr>
          <a:lstStyle/>
          <a:p>
            <a:pPr algn="ctr">
              <a:lnSpc>
                <a:spcPct val="150000"/>
              </a:lnSpc>
            </a:pPr>
            <a:r>
              <a:rPr lang="en-US" sz="4000" b="1" kern="0" dirty="0">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rPr>
              <a:t>BÀI </a:t>
            </a:r>
            <a:r>
              <a:rPr lang="en-US" sz="4000" b="1" kern="0" dirty="0" smtClean="0">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rPr>
              <a:t>2 </a:t>
            </a:r>
            <a:endParaRPr lang="en-US" sz="4000" b="1" kern="0" dirty="0">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endParaRPr>
          </a:p>
          <a:p>
            <a:pPr algn="ctr">
              <a:lnSpc>
                <a:spcPct val="150000"/>
              </a:lnSpc>
            </a:pPr>
            <a:r>
              <a:rPr lang="en-US" sz="4000" b="1" kern="0" dirty="0">
                <a:solidFill>
                  <a:srgbClr val="FFFF00"/>
                </a:solidFill>
                <a:effectLst/>
                <a:latin typeface="Arial" panose="020B0604020202020204" pitchFamily="34" charset="0"/>
                <a:ea typeface="Times New Roman" panose="02020603050405020304" pitchFamily="18" charset="0"/>
                <a:cs typeface="Times New Roman" panose="02020603050405020304" pitchFamily="18" charset="0"/>
              </a:rPr>
              <a:t>ĐỘNG NĂNG, THẾ NĂNG </a:t>
            </a:r>
            <a:endParaRPr lang="en-US" sz="4000" b="1" kern="0" dirty="0">
              <a:solidFill>
                <a:srgbClr val="FFFF00"/>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266853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Shape 1162"/>
        <p:cNvGrpSpPr/>
        <p:nvPr/>
      </p:nvGrpSpPr>
      <p:grpSpPr>
        <a:xfrm>
          <a:off x="0" y="0"/>
          <a:ext cx="0" cy="0"/>
          <a:chOff x="0" y="0"/>
          <a:chExt cx="0" cy="0"/>
        </a:xfrm>
      </p:grpSpPr>
      <p:sp>
        <p:nvSpPr>
          <p:cNvPr id="1165" name="Google Shape;1165;p32"/>
          <p:cNvSpPr/>
          <p:nvPr/>
        </p:nvSpPr>
        <p:spPr>
          <a:xfrm>
            <a:off x="2154195" y="2356077"/>
            <a:ext cx="914197" cy="885428"/>
          </a:xfrm>
          <a:custGeom>
            <a:avLst/>
            <a:gdLst/>
            <a:ahLst/>
            <a:cxnLst/>
            <a:rect l="l" t="t" r="r" b="b"/>
            <a:pathLst>
              <a:path w="44888" h="7620" extrusionOk="0">
                <a:moveTo>
                  <a:pt x="25" y="150"/>
                </a:moveTo>
                <a:cubicBezTo>
                  <a:pt x="251" y="0"/>
                  <a:pt x="451" y="0"/>
                  <a:pt x="677" y="0"/>
                </a:cubicBezTo>
                <a:cubicBezTo>
                  <a:pt x="2933" y="0"/>
                  <a:pt x="5188" y="0"/>
                  <a:pt x="7444" y="0"/>
                </a:cubicBezTo>
                <a:cubicBezTo>
                  <a:pt x="7720" y="0"/>
                  <a:pt x="7970" y="25"/>
                  <a:pt x="8221" y="50"/>
                </a:cubicBezTo>
                <a:cubicBezTo>
                  <a:pt x="8346" y="75"/>
                  <a:pt x="8472" y="100"/>
                  <a:pt x="8597" y="100"/>
                </a:cubicBezTo>
                <a:cubicBezTo>
                  <a:pt x="9424" y="75"/>
                  <a:pt x="10276" y="175"/>
                  <a:pt x="11103" y="251"/>
                </a:cubicBezTo>
                <a:cubicBezTo>
                  <a:pt x="11454" y="276"/>
                  <a:pt x="11805" y="301"/>
                  <a:pt x="12156" y="301"/>
                </a:cubicBezTo>
                <a:cubicBezTo>
                  <a:pt x="13985" y="301"/>
                  <a:pt x="15815" y="301"/>
                  <a:pt x="17644" y="301"/>
                </a:cubicBezTo>
                <a:cubicBezTo>
                  <a:pt x="17920" y="301"/>
                  <a:pt x="18171" y="326"/>
                  <a:pt x="18421" y="351"/>
                </a:cubicBezTo>
                <a:cubicBezTo>
                  <a:pt x="18722" y="376"/>
                  <a:pt x="19048" y="401"/>
                  <a:pt x="19349" y="426"/>
                </a:cubicBezTo>
                <a:cubicBezTo>
                  <a:pt x="19549" y="451"/>
                  <a:pt x="19725" y="476"/>
                  <a:pt x="19925" y="501"/>
                </a:cubicBezTo>
                <a:cubicBezTo>
                  <a:pt x="20076" y="501"/>
                  <a:pt x="20201" y="526"/>
                  <a:pt x="20326" y="526"/>
                </a:cubicBezTo>
                <a:cubicBezTo>
                  <a:pt x="21254" y="551"/>
                  <a:pt x="22181" y="551"/>
                  <a:pt x="23083" y="551"/>
                </a:cubicBezTo>
                <a:cubicBezTo>
                  <a:pt x="23409" y="526"/>
                  <a:pt x="23760" y="501"/>
                  <a:pt x="24086" y="426"/>
                </a:cubicBezTo>
                <a:cubicBezTo>
                  <a:pt x="24386" y="351"/>
                  <a:pt x="24687" y="351"/>
                  <a:pt x="24988" y="351"/>
                </a:cubicBezTo>
                <a:cubicBezTo>
                  <a:pt x="25188" y="351"/>
                  <a:pt x="25389" y="351"/>
                  <a:pt x="25564" y="301"/>
                </a:cubicBezTo>
                <a:cubicBezTo>
                  <a:pt x="25715" y="251"/>
                  <a:pt x="25840" y="251"/>
                  <a:pt x="25990" y="251"/>
                </a:cubicBezTo>
                <a:cubicBezTo>
                  <a:pt x="26467" y="251"/>
                  <a:pt x="26943" y="276"/>
                  <a:pt x="27394" y="276"/>
                </a:cubicBezTo>
                <a:cubicBezTo>
                  <a:pt x="27645" y="276"/>
                  <a:pt x="27895" y="251"/>
                  <a:pt x="28121" y="351"/>
                </a:cubicBezTo>
                <a:cubicBezTo>
                  <a:pt x="28221" y="376"/>
                  <a:pt x="28346" y="376"/>
                  <a:pt x="28447" y="376"/>
                </a:cubicBezTo>
                <a:cubicBezTo>
                  <a:pt x="29374" y="376"/>
                  <a:pt x="30301" y="401"/>
                  <a:pt x="31229" y="401"/>
                </a:cubicBezTo>
                <a:cubicBezTo>
                  <a:pt x="31354" y="401"/>
                  <a:pt x="31454" y="426"/>
                  <a:pt x="31554" y="401"/>
                </a:cubicBezTo>
                <a:cubicBezTo>
                  <a:pt x="31880" y="276"/>
                  <a:pt x="32231" y="301"/>
                  <a:pt x="32557" y="301"/>
                </a:cubicBezTo>
                <a:cubicBezTo>
                  <a:pt x="32607" y="301"/>
                  <a:pt x="32657" y="301"/>
                  <a:pt x="32682" y="301"/>
                </a:cubicBezTo>
                <a:cubicBezTo>
                  <a:pt x="33083" y="150"/>
                  <a:pt x="33509" y="201"/>
                  <a:pt x="33910" y="201"/>
                </a:cubicBezTo>
                <a:cubicBezTo>
                  <a:pt x="35163" y="201"/>
                  <a:pt x="36417" y="201"/>
                  <a:pt x="37670" y="201"/>
                </a:cubicBezTo>
                <a:cubicBezTo>
                  <a:pt x="38146" y="201"/>
                  <a:pt x="38647" y="226"/>
                  <a:pt x="39123" y="276"/>
                </a:cubicBezTo>
                <a:cubicBezTo>
                  <a:pt x="39224" y="301"/>
                  <a:pt x="39324" y="301"/>
                  <a:pt x="39449" y="301"/>
                </a:cubicBezTo>
                <a:cubicBezTo>
                  <a:pt x="40026" y="251"/>
                  <a:pt x="40627" y="301"/>
                  <a:pt x="41229" y="201"/>
                </a:cubicBezTo>
                <a:cubicBezTo>
                  <a:pt x="41354" y="175"/>
                  <a:pt x="41479" y="226"/>
                  <a:pt x="41630" y="251"/>
                </a:cubicBezTo>
                <a:cubicBezTo>
                  <a:pt x="41880" y="301"/>
                  <a:pt x="42156" y="351"/>
                  <a:pt x="42432" y="351"/>
                </a:cubicBezTo>
                <a:cubicBezTo>
                  <a:pt x="42682" y="351"/>
                  <a:pt x="42908" y="351"/>
                  <a:pt x="43158" y="426"/>
                </a:cubicBezTo>
                <a:cubicBezTo>
                  <a:pt x="43384" y="476"/>
                  <a:pt x="43635" y="451"/>
                  <a:pt x="43885" y="451"/>
                </a:cubicBezTo>
                <a:cubicBezTo>
                  <a:pt x="44036" y="451"/>
                  <a:pt x="44161" y="451"/>
                  <a:pt x="44286" y="476"/>
                </a:cubicBezTo>
                <a:cubicBezTo>
                  <a:pt x="44437" y="501"/>
                  <a:pt x="44587" y="576"/>
                  <a:pt x="44737" y="627"/>
                </a:cubicBezTo>
                <a:cubicBezTo>
                  <a:pt x="44737" y="727"/>
                  <a:pt x="44762" y="802"/>
                  <a:pt x="44762" y="902"/>
                </a:cubicBezTo>
                <a:cubicBezTo>
                  <a:pt x="44762" y="1529"/>
                  <a:pt x="44787" y="2130"/>
                  <a:pt x="44687" y="2732"/>
                </a:cubicBezTo>
                <a:cubicBezTo>
                  <a:pt x="44637" y="3008"/>
                  <a:pt x="44662" y="3283"/>
                  <a:pt x="44637" y="3559"/>
                </a:cubicBezTo>
                <a:cubicBezTo>
                  <a:pt x="44637" y="3885"/>
                  <a:pt x="44612" y="4186"/>
                  <a:pt x="44587" y="4486"/>
                </a:cubicBezTo>
                <a:cubicBezTo>
                  <a:pt x="44587" y="4637"/>
                  <a:pt x="44587" y="4787"/>
                  <a:pt x="44612" y="4937"/>
                </a:cubicBezTo>
                <a:cubicBezTo>
                  <a:pt x="44612" y="5113"/>
                  <a:pt x="44637" y="5263"/>
                  <a:pt x="44662" y="5439"/>
                </a:cubicBezTo>
                <a:cubicBezTo>
                  <a:pt x="44687" y="5489"/>
                  <a:pt x="44662" y="5564"/>
                  <a:pt x="44687" y="5564"/>
                </a:cubicBezTo>
                <a:cubicBezTo>
                  <a:pt x="44888" y="5739"/>
                  <a:pt x="44787" y="5940"/>
                  <a:pt x="44787" y="6115"/>
                </a:cubicBezTo>
                <a:cubicBezTo>
                  <a:pt x="44787" y="6391"/>
                  <a:pt x="44787" y="6667"/>
                  <a:pt x="44762" y="6942"/>
                </a:cubicBezTo>
                <a:cubicBezTo>
                  <a:pt x="44412" y="7143"/>
                  <a:pt x="44036" y="7193"/>
                  <a:pt x="43660" y="7193"/>
                </a:cubicBezTo>
                <a:cubicBezTo>
                  <a:pt x="43108" y="7193"/>
                  <a:pt x="42582" y="7193"/>
                  <a:pt x="42056" y="7218"/>
                </a:cubicBezTo>
                <a:cubicBezTo>
                  <a:pt x="41680" y="7243"/>
                  <a:pt x="41279" y="7293"/>
                  <a:pt x="40903" y="7293"/>
                </a:cubicBezTo>
                <a:cubicBezTo>
                  <a:pt x="40477" y="7293"/>
                  <a:pt x="40051" y="7343"/>
                  <a:pt x="39625" y="7193"/>
                </a:cubicBezTo>
                <a:cubicBezTo>
                  <a:pt x="39524" y="7168"/>
                  <a:pt x="39399" y="7193"/>
                  <a:pt x="39274" y="7193"/>
                </a:cubicBezTo>
                <a:cubicBezTo>
                  <a:pt x="39023" y="7193"/>
                  <a:pt x="38772" y="7193"/>
                  <a:pt x="38547" y="7118"/>
                </a:cubicBezTo>
                <a:cubicBezTo>
                  <a:pt x="38422" y="7068"/>
                  <a:pt x="38296" y="7068"/>
                  <a:pt x="38196" y="7068"/>
                </a:cubicBezTo>
                <a:cubicBezTo>
                  <a:pt x="37895" y="7068"/>
                  <a:pt x="37594" y="7068"/>
                  <a:pt x="37319" y="6967"/>
                </a:cubicBezTo>
                <a:cubicBezTo>
                  <a:pt x="37219" y="6917"/>
                  <a:pt x="37093" y="6917"/>
                  <a:pt x="36968" y="6917"/>
                </a:cubicBezTo>
                <a:cubicBezTo>
                  <a:pt x="34838" y="6917"/>
                  <a:pt x="32682" y="6942"/>
                  <a:pt x="30552" y="6942"/>
                </a:cubicBezTo>
                <a:cubicBezTo>
                  <a:pt x="30427" y="6942"/>
                  <a:pt x="30301" y="6942"/>
                  <a:pt x="30201" y="6967"/>
                </a:cubicBezTo>
                <a:cubicBezTo>
                  <a:pt x="29900" y="7093"/>
                  <a:pt x="29625" y="7068"/>
                  <a:pt x="29324" y="7068"/>
                </a:cubicBezTo>
                <a:cubicBezTo>
                  <a:pt x="28923" y="7068"/>
                  <a:pt x="28497" y="7068"/>
                  <a:pt x="28096" y="7068"/>
                </a:cubicBezTo>
                <a:cubicBezTo>
                  <a:pt x="27795" y="7068"/>
                  <a:pt x="27519" y="7068"/>
                  <a:pt x="27218" y="7143"/>
                </a:cubicBezTo>
                <a:cubicBezTo>
                  <a:pt x="27093" y="7193"/>
                  <a:pt x="26968" y="7168"/>
                  <a:pt x="26817" y="7168"/>
                </a:cubicBezTo>
                <a:cubicBezTo>
                  <a:pt x="25489" y="7168"/>
                  <a:pt x="24161" y="7168"/>
                  <a:pt x="22832" y="7168"/>
                </a:cubicBezTo>
                <a:cubicBezTo>
                  <a:pt x="22632" y="7168"/>
                  <a:pt x="22406" y="7193"/>
                  <a:pt x="22206" y="7243"/>
                </a:cubicBezTo>
                <a:cubicBezTo>
                  <a:pt x="22056" y="7293"/>
                  <a:pt x="21905" y="7293"/>
                  <a:pt x="21755" y="7293"/>
                </a:cubicBezTo>
                <a:cubicBezTo>
                  <a:pt x="20201" y="7293"/>
                  <a:pt x="18672" y="7293"/>
                  <a:pt x="17118" y="7318"/>
                </a:cubicBezTo>
                <a:cubicBezTo>
                  <a:pt x="16893" y="7318"/>
                  <a:pt x="16667" y="7368"/>
                  <a:pt x="16441" y="7394"/>
                </a:cubicBezTo>
                <a:cubicBezTo>
                  <a:pt x="16266" y="7419"/>
                  <a:pt x="16116" y="7444"/>
                  <a:pt x="15940" y="7444"/>
                </a:cubicBezTo>
                <a:cubicBezTo>
                  <a:pt x="15539" y="7444"/>
                  <a:pt x="15113" y="7469"/>
                  <a:pt x="14712" y="7519"/>
                </a:cubicBezTo>
                <a:cubicBezTo>
                  <a:pt x="14086" y="7569"/>
                  <a:pt x="13459" y="7619"/>
                  <a:pt x="12857" y="7469"/>
                </a:cubicBezTo>
                <a:cubicBezTo>
                  <a:pt x="12682" y="7444"/>
                  <a:pt x="12507" y="7444"/>
                  <a:pt x="12356" y="7444"/>
                </a:cubicBezTo>
                <a:cubicBezTo>
                  <a:pt x="10827" y="7444"/>
                  <a:pt x="9299" y="7444"/>
                  <a:pt x="7770" y="7444"/>
                </a:cubicBezTo>
                <a:cubicBezTo>
                  <a:pt x="7544" y="7444"/>
                  <a:pt x="7344" y="7394"/>
                  <a:pt x="7143" y="7368"/>
                </a:cubicBezTo>
                <a:cubicBezTo>
                  <a:pt x="6943" y="7368"/>
                  <a:pt x="6742" y="7343"/>
                  <a:pt x="6542" y="7343"/>
                </a:cubicBezTo>
                <a:cubicBezTo>
                  <a:pt x="6141" y="7343"/>
                  <a:pt x="5740" y="7368"/>
                  <a:pt x="5364" y="7268"/>
                </a:cubicBezTo>
                <a:cubicBezTo>
                  <a:pt x="5088" y="7218"/>
                  <a:pt x="4812" y="7218"/>
                  <a:pt x="4562" y="7368"/>
                </a:cubicBezTo>
                <a:cubicBezTo>
                  <a:pt x="4461" y="7419"/>
                  <a:pt x="4311" y="7444"/>
                  <a:pt x="4211" y="7444"/>
                </a:cubicBezTo>
                <a:cubicBezTo>
                  <a:pt x="4010" y="7469"/>
                  <a:pt x="3810" y="7444"/>
                  <a:pt x="3609" y="7444"/>
                </a:cubicBezTo>
                <a:cubicBezTo>
                  <a:pt x="3509" y="7444"/>
                  <a:pt x="3409" y="7469"/>
                  <a:pt x="3334" y="7444"/>
                </a:cubicBezTo>
                <a:cubicBezTo>
                  <a:pt x="3108" y="7293"/>
                  <a:pt x="2857" y="7343"/>
                  <a:pt x="2632" y="7343"/>
                </a:cubicBezTo>
                <a:cubicBezTo>
                  <a:pt x="2406" y="7368"/>
                  <a:pt x="2181" y="7343"/>
                  <a:pt x="1955" y="7243"/>
                </a:cubicBezTo>
                <a:cubicBezTo>
                  <a:pt x="1880" y="7193"/>
                  <a:pt x="1805" y="7168"/>
                  <a:pt x="1730" y="7168"/>
                </a:cubicBezTo>
                <a:cubicBezTo>
                  <a:pt x="1429" y="7143"/>
                  <a:pt x="1103" y="7093"/>
                  <a:pt x="827" y="6917"/>
                </a:cubicBezTo>
                <a:cubicBezTo>
                  <a:pt x="752" y="6867"/>
                  <a:pt x="652" y="6892"/>
                  <a:pt x="552" y="6867"/>
                </a:cubicBezTo>
                <a:cubicBezTo>
                  <a:pt x="451" y="6867"/>
                  <a:pt x="351" y="6867"/>
                  <a:pt x="226" y="6842"/>
                </a:cubicBezTo>
                <a:cubicBezTo>
                  <a:pt x="151" y="6617"/>
                  <a:pt x="176" y="6416"/>
                  <a:pt x="176" y="6191"/>
                </a:cubicBezTo>
                <a:cubicBezTo>
                  <a:pt x="201" y="5840"/>
                  <a:pt x="226" y="5514"/>
                  <a:pt x="126" y="5138"/>
                </a:cubicBezTo>
                <a:cubicBezTo>
                  <a:pt x="75" y="4862"/>
                  <a:pt x="126" y="4561"/>
                  <a:pt x="126" y="4286"/>
                </a:cubicBezTo>
                <a:cubicBezTo>
                  <a:pt x="126" y="4010"/>
                  <a:pt x="151" y="3759"/>
                  <a:pt x="25" y="3509"/>
                </a:cubicBezTo>
                <a:cubicBezTo>
                  <a:pt x="0" y="3434"/>
                  <a:pt x="0" y="3333"/>
                  <a:pt x="0" y="3233"/>
                </a:cubicBezTo>
                <a:cubicBezTo>
                  <a:pt x="0" y="2256"/>
                  <a:pt x="0" y="1303"/>
                  <a:pt x="0" y="326"/>
                </a:cubicBezTo>
                <a:cubicBezTo>
                  <a:pt x="0" y="276"/>
                  <a:pt x="0" y="201"/>
                  <a:pt x="25" y="150"/>
                </a:cubicBezTo>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a:solidFill>
                <a:srgbClr val="FFAE5A"/>
              </a:solidFill>
              <a:latin typeface="+mj-lt"/>
            </a:endParaRPr>
          </a:p>
        </p:txBody>
      </p:sp>
      <p:sp>
        <p:nvSpPr>
          <p:cNvPr id="1168" name="Google Shape;1168;p32"/>
          <p:cNvSpPr txBox="1">
            <a:spLocks noGrp="1"/>
          </p:cNvSpPr>
          <p:nvPr>
            <p:ph type="title" idx="15"/>
          </p:nvPr>
        </p:nvSpPr>
        <p:spPr>
          <a:xfrm>
            <a:off x="2226841" y="2551709"/>
            <a:ext cx="782400" cy="467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smtClean="0">
                <a:solidFill>
                  <a:srgbClr val="002060"/>
                </a:solidFill>
                <a:latin typeface="+mj-lt"/>
              </a:rPr>
              <a:t>I</a:t>
            </a:r>
            <a:endParaRPr sz="3600" dirty="0">
              <a:solidFill>
                <a:srgbClr val="002060"/>
              </a:solidFill>
              <a:latin typeface="+mj-lt"/>
            </a:endParaRPr>
          </a:p>
        </p:txBody>
      </p:sp>
      <p:grpSp>
        <p:nvGrpSpPr>
          <p:cNvPr id="1180" name="Google Shape;1180;p32"/>
          <p:cNvGrpSpPr/>
          <p:nvPr/>
        </p:nvGrpSpPr>
        <p:grpSpPr>
          <a:xfrm rot="2119697" flipH="1">
            <a:off x="718481" y="4465478"/>
            <a:ext cx="989134" cy="1519156"/>
            <a:chOff x="570225" y="607075"/>
            <a:chExt cx="671650" cy="892725"/>
          </a:xfrm>
        </p:grpSpPr>
        <p:sp>
          <p:nvSpPr>
            <p:cNvPr id="1181" name="Google Shape;1181;p32"/>
            <p:cNvSpPr/>
            <p:nvPr/>
          </p:nvSpPr>
          <p:spPr>
            <a:xfrm>
              <a:off x="570225" y="607075"/>
              <a:ext cx="671650" cy="892725"/>
            </a:xfrm>
            <a:custGeom>
              <a:avLst/>
              <a:gdLst/>
              <a:ahLst/>
              <a:cxnLst/>
              <a:rect l="l" t="t" r="r" b="b"/>
              <a:pathLst>
                <a:path w="26866" h="35709" extrusionOk="0">
                  <a:moveTo>
                    <a:pt x="22665" y="6118"/>
                  </a:moveTo>
                  <a:cubicBezTo>
                    <a:pt x="22665" y="6120"/>
                    <a:pt x="22666" y="6121"/>
                    <a:pt x="22666" y="6123"/>
                  </a:cubicBezTo>
                  <a:lnTo>
                    <a:pt x="22689" y="6123"/>
                  </a:lnTo>
                  <a:cubicBezTo>
                    <a:pt x="22681" y="6121"/>
                    <a:pt x="22673" y="6120"/>
                    <a:pt x="22665" y="6118"/>
                  </a:cubicBezTo>
                  <a:close/>
                  <a:moveTo>
                    <a:pt x="12454" y="0"/>
                  </a:moveTo>
                  <a:cubicBezTo>
                    <a:pt x="10755" y="0"/>
                    <a:pt x="9115" y="261"/>
                    <a:pt x="7533" y="873"/>
                  </a:cubicBezTo>
                  <a:cubicBezTo>
                    <a:pt x="7213" y="1010"/>
                    <a:pt x="7008" y="1170"/>
                    <a:pt x="6894" y="1466"/>
                  </a:cubicBezTo>
                  <a:cubicBezTo>
                    <a:pt x="6779" y="1740"/>
                    <a:pt x="6665" y="2037"/>
                    <a:pt x="6574" y="2311"/>
                  </a:cubicBezTo>
                  <a:cubicBezTo>
                    <a:pt x="6391" y="2836"/>
                    <a:pt x="6232" y="3361"/>
                    <a:pt x="6072" y="3886"/>
                  </a:cubicBezTo>
                  <a:cubicBezTo>
                    <a:pt x="4748" y="7994"/>
                    <a:pt x="3630" y="12171"/>
                    <a:pt x="2648" y="16371"/>
                  </a:cubicBezTo>
                  <a:cubicBezTo>
                    <a:pt x="2146" y="18494"/>
                    <a:pt x="1667" y="20640"/>
                    <a:pt x="1187" y="22762"/>
                  </a:cubicBezTo>
                  <a:cubicBezTo>
                    <a:pt x="891" y="23972"/>
                    <a:pt x="594" y="25182"/>
                    <a:pt x="320" y="26392"/>
                  </a:cubicBezTo>
                  <a:cubicBezTo>
                    <a:pt x="0" y="27761"/>
                    <a:pt x="297" y="29016"/>
                    <a:pt x="1073" y="30203"/>
                  </a:cubicBezTo>
                  <a:cubicBezTo>
                    <a:pt x="2351" y="32189"/>
                    <a:pt x="4086" y="33559"/>
                    <a:pt x="6391" y="34221"/>
                  </a:cubicBezTo>
                  <a:cubicBezTo>
                    <a:pt x="8103" y="34723"/>
                    <a:pt x="9861" y="35111"/>
                    <a:pt x="11618" y="35476"/>
                  </a:cubicBezTo>
                  <a:cubicBezTo>
                    <a:pt x="12499" y="35636"/>
                    <a:pt x="13380" y="35709"/>
                    <a:pt x="14260" y="35709"/>
                  </a:cubicBezTo>
                  <a:cubicBezTo>
                    <a:pt x="14384" y="35709"/>
                    <a:pt x="14508" y="35707"/>
                    <a:pt x="14631" y="35704"/>
                  </a:cubicBezTo>
                  <a:cubicBezTo>
                    <a:pt x="15156" y="35681"/>
                    <a:pt x="15681" y="35590"/>
                    <a:pt x="16206" y="35522"/>
                  </a:cubicBezTo>
                  <a:cubicBezTo>
                    <a:pt x="16754" y="35453"/>
                    <a:pt x="17074" y="35111"/>
                    <a:pt x="17211" y="34609"/>
                  </a:cubicBezTo>
                  <a:cubicBezTo>
                    <a:pt x="17348" y="34175"/>
                    <a:pt x="17485" y="33741"/>
                    <a:pt x="17599" y="33285"/>
                  </a:cubicBezTo>
                  <a:cubicBezTo>
                    <a:pt x="18306" y="30683"/>
                    <a:pt x="18991" y="28058"/>
                    <a:pt x="19653" y="25433"/>
                  </a:cubicBezTo>
                  <a:cubicBezTo>
                    <a:pt x="20246" y="23059"/>
                    <a:pt x="20840" y="20708"/>
                    <a:pt x="21410" y="18334"/>
                  </a:cubicBezTo>
                  <a:cubicBezTo>
                    <a:pt x="22072" y="15481"/>
                    <a:pt x="22620" y="12628"/>
                    <a:pt x="23077" y="9729"/>
                  </a:cubicBezTo>
                  <a:cubicBezTo>
                    <a:pt x="23122" y="9501"/>
                    <a:pt x="23122" y="9273"/>
                    <a:pt x="23145" y="9044"/>
                  </a:cubicBezTo>
                  <a:cubicBezTo>
                    <a:pt x="23145" y="8976"/>
                    <a:pt x="23191" y="8862"/>
                    <a:pt x="23008" y="8839"/>
                  </a:cubicBezTo>
                  <a:cubicBezTo>
                    <a:pt x="22963" y="8885"/>
                    <a:pt x="22894" y="8930"/>
                    <a:pt x="22848" y="9022"/>
                  </a:cubicBezTo>
                  <a:cubicBezTo>
                    <a:pt x="22757" y="9250"/>
                    <a:pt x="22666" y="9478"/>
                    <a:pt x="22620" y="9729"/>
                  </a:cubicBezTo>
                  <a:cubicBezTo>
                    <a:pt x="22369" y="10665"/>
                    <a:pt x="22118" y="11601"/>
                    <a:pt x="21890" y="12537"/>
                  </a:cubicBezTo>
                  <a:cubicBezTo>
                    <a:pt x="21045" y="16006"/>
                    <a:pt x="20224" y="19453"/>
                    <a:pt x="19379" y="22922"/>
                  </a:cubicBezTo>
                  <a:cubicBezTo>
                    <a:pt x="18603" y="26004"/>
                    <a:pt x="17781" y="29062"/>
                    <a:pt x="17005" y="32121"/>
                  </a:cubicBezTo>
                  <a:cubicBezTo>
                    <a:pt x="16823" y="32851"/>
                    <a:pt x="16686" y="33559"/>
                    <a:pt x="16526" y="34289"/>
                  </a:cubicBezTo>
                  <a:cubicBezTo>
                    <a:pt x="16503" y="34449"/>
                    <a:pt x="16457" y="34586"/>
                    <a:pt x="16435" y="34700"/>
                  </a:cubicBezTo>
                  <a:cubicBezTo>
                    <a:pt x="16366" y="34746"/>
                    <a:pt x="16343" y="34768"/>
                    <a:pt x="16320" y="34768"/>
                  </a:cubicBezTo>
                  <a:cubicBezTo>
                    <a:pt x="16001" y="34791"/>
                    <a:pt x="15681" y="34814"/>
                    <a:pt x="15362" y="34860"/>
                  </a:cubicBezTo>
                  <a:cubicBezTo>
                    <a:pt x="14933" y="34901"/>
                    <a:pt x="14508" y="34921"/>
                    <a:pt x="14085" y="34921"/>
                  </a:cubicBezTo>
                  <a:cubicBezTo>
                    <a:pt x="12862" y="34921"/>
                    <a:pt x="11658" y="34754"/>
                    <a:pt x="10454" y="34449"/>
                  </a:cubicBezTo>
                  <a:cubicBezTo>
                    <a:pt x="8423" y="33924"/>
                    <a:pt x="6460" y="33194"/>
                    <a:pt x="4497" y="32463"/>
                  </a:cubicBezTo>
                  <a:cubicBezTo>
                    <a:pt x="4246" y="32372"/>
                    <a:pt x="3995" y="32212"/>
                    <a:pt x="3789" y="32029"/>
                  </a:cubicBezTo>
                  <a:cubicBezTo>
                    <a:pt x="2876" y="31299"/>
                    <a:pt x="2123" y="30386"/>
                    <a:pt x="1552" y="29359"/>
                  </a:cubicBezTo>
                  <a:cubicBezTo>
                    <a:pt x="1210" y="28697"/>
                    <a:pt x="1005" y="27989"/>
                    <a:pt x="1050" y="27236"/>
                  </a:cubicBezTo>
                  <a:cubicBezTo>
                    <a:pt x="1073" y="26688"/>
                    <a:pt x="1142" y="26141"/>
                    <a:pt x="1256" y="25593"/>
                  </a:cubicBezTo>
                  <a:cubicBezTo>
                    <a:pt x="1575" y="24041"/>
                    <a:pt x="1963" y="22511"/>
                    <a:pt x="2306" y="20959"/>
                  </a:cubicBezTo>
                  <a:cubicBezTo>
                    <a:pt x="3401" y="15892"/>
                    <a:pt x="4748" y="10916"/>
                    <a:pt x="6163" y="5940"/>
                  </a:cubicBezTo>
                  <a:cubicBezTo>
                    <a:pt x="6574" y="4525"/>
                    <a:pt x="7008" y="3110"/>
                    <a:pt x="7282" y="1672"/>
                  </a:cubicBezTo>
                  <a:cubicBezTo>
                    <a:pt x="7282" y="1626"/>
                    <a:pt x="7350" y="1581"/>
                    <a:pt x="7373" y="1558"/>
                  </a:cubicBezTo>
                  <a:cubicBezTo>
                    <a:pt x="7852" y="1991"/>
                    <a:pt x="8286" y="2425"/>
                    <a:pt x="8765" y="2813"/>
                  </a:cubicBezTo>
                  <a:cubicBezTo>
                    <a:pt x="10774" y="4365"/>
                    <a:pt x="12919" y="5689"/>
                    <a:pt x="15270" y="6671"/>
                  </a:cubicBezTo>
                  <a:cubicBezTo>
                    <a:pt x="17211" y="7469"/>
                    <a:pt x="19242" y="7972"/>
                    <a:pt x="21274" y="8451"/>
                  </a:cubicBezTo>
                  <a:cubicBezTo>
                    <a:pt x="21753" y="8565"/>
                    <a:pt x="22232" y="8588"/>
                    <a:pt x="22712" y="8634"/>
                  </a:cubicBezTo>
                  <a:cubicBezTo>
                    <a:pt x="22740" y="8641"/>
                    <a:pt x="22774" y="8648"/>
                    <a:pt x="22808" y="8648"/>
                  </a:cubicBezTo>
                  <a:cubicBezTo>
                    <a:pt x="22883" y="8648"/>
                    <a:pt x="22961" y="8614"/>
                    <a:pt x="23008" y="8474"/>
                  </a:cubicBezTo>
                  <a:cubicBezTo>
                    <a:pt x="22894" y="8428"/>
                    <a:pt x="22780" y="8337"/>
                    <a:pt x="22666" y="8291"/>
                  </a:cubicBezTo>
                  <a:cubicBezTo>
                    <a:pt x="21798" y="7972"/>
                    <a:pt x="20954" y="7629"/>
                    <a:pt x="20087" y="7332"/>
                  </a:cubicBezTo>
                  <a:cubicBezTo>
                    <a:pt x="18649" y="6853"/>
                    <a:pt x="17188" y="6419"/>
                    <a:pt x="15750" y="5940"/>
                  </a:cubicBezTo>
                  <a:cubicBezTo>
                    <a:pt x="13102" y="5050"/>
                    <a:pt x="10797" y="3566"/>
                    <a:pt x="8514" y="1991"/>
                  </a:cubicBezTo>
                  <a:cubicBezTo>
                    <a:pt x="8491" y="1969"/>
                    <a:pt x="8469" y="1900"/>
                    <a:pt x="8400" y="1786"/>
                  </a:cubicBezTo>
                  <a:lnTo>
                    <a:pt x="8400" y="1786"/>
                  </a:lnTo>
                  <a:cubicBezTo>
                    <a:pt x="8583" y="1854"/>
                    <a:pt x="8697" y="1877"/>
                    <a:pt x="8788" y="1923"/>
                  </a:cubicBezTo>
                  <a:cubicBezTo>
                    <a:pt x="11390" y="2973"/>
                    <a:pt x="14015" y="3954"/>
                    <a:pt x="16731" y="4685"/>
                  </a:cubicBezTo>
                  <a:cubicBezTo>
                    <a:pt x="18238" y="5096"/>
                    <a:pt x="19744" y="5506"/>
                    <a:pt x="21274" y="5895"/>
                  </a:cubicBezTo>
                  <a:cubicBezTo>
                    <a:pt x="21723" y="6007"/>
                    <a:pt x="22194" y="6031"/>
                    <a:pt x="22665" y="6118"/>
                  </a:cubicBezTo>
                  <a:lnTo>
                    <a:pt x="22665" y="6118"/>
                  </a:lnTo>
                  <a:cubicBezTo>
                    <a:pt x="22617" y="5872"/>
                    <a:pt x="22345" y="5894"/>
                    <a:pt x="22187" y="5849"/>
                  </a:cubicBezTo>
                  <a:cubicBezTo>
                    <a:pt x="19676" y="5004"/>
                    <a:pt x="17188" y="4160"/>
                    <a:pt x="14677" y="3338"/>
                  </a:cubicBezTo>
                  <a:cubicBezTo>
                    <a:pt x="13536" y="2950"/>
                    <a:pt x="12394" y="2608"/>
                    <a:pt x="11253" y="2242"/>
                  </a:cubicBezTo>
                  <a:cubicBezTo>
                    <a:pt x="11116" y="2197"/>
                    <a:pt x="10956" y="2151"/>
                    <a:pt x="10820" y="1969"/>
                  </a:cubicBezTo>
                  <a:lnTo>
                    <a:pt x="10820" y="1969"/>
                  </a:lnTo>
                  <a:cubicBezTo>
                    <a:pt x="10911" y="1980"/>
                    <a:pt x="10991" y="1980"/>
                    <a:pt x="11068" y="1980"/>
                  </a:cubicBezTo>
                  <a:cubicBezTo>
                    <a:pt x="11145" y="1980"/>
                    <a:pt x="11219" y="1980"/>
                    <a:pt x="11299" y="1991"/>
                  </a:cubicBezTo>
                  <a:cubicBezTo>
                    <a:pt x="12029" y="2151"/>
                    <a:pt x="12783" y="2265"/>
                    <a:pt x="13513" y="2448"/>
                  </a:cubicBezTo>
                  <a:cubicBezTo>
                    <a:pt x="15499" y="2950"/>
                    <a:pt x="17485" y="3452"/>
                    <a:pt x="19470" y="3954"/>
                  </a:cubicBezTo>
                  <a:cubicBezTo>
                    <a:pt x="20132" y="4114"/>
                    <a:pt x="20817" y="4274"/>
                    <a:pt x="21479" y="4411"/>
                  </a:cubicBezTo>
                  <a:cubicBezTo>
                    <a:pt x="21573" y="4437"/>
                    <a:pt x="21635" y="4449"/>
                    <a:pt x="21692" y="4449"/>
                  </a:cubicBezTo>
                  <a:cubicBezTo>
                    <a:pt x="21786" y="4449"/>
                    <a:pt x="21864" y="4414"/>
                    <a:pt x="22050" y="4342"/>
                  </a:cubicBezTo>
                  <a:cubicBezTo>
                    <a:pt x="21821" y="4274"/>
                    <a:pt x="21616" y="4183"/>
                    <a:pt x="21388" y="4114"/>
                  </a:cubicBezTo>
                  <a:cubicBezTo>
                    <a:pt x="19082" y="3429"/>
                    <a:pt x="16777" y="2745"/>
                    <a:pt x="14449" y="2106"/>
                  </a:cubicBezTo>
                  <a:cubicBezTo>
                    <a:pt x="13011" y="1695"/>
                    <a:pt x="11527" y="1466"/>
                    <a:pt x="10043" y="1261"/>
                  </a:cubicBezTo>
                  <a:cubicBezTo>
                    <a:pt x="9929" y="1238"/>
                    <a:pt x="9747" y="1284"/>
                    <a:pt x="9770" y="1033"/>
                  </a:cubicBezTo>
                  <a:cubicBezTo>
                    <a:pt x="10701" y="887"/>
                    <a:pt x="11647" y="755"/>
                    <a:pt x="12596" y="755"/>
                  </a:cubicBezTo>
                  <a:cubicBezTo>
                    <a:pt x="12833" y="755"/>
                    <a:pt x="13070" y="763"/>
                    <a:pt x="13307" y="782"/>
                  </a:cubicBezTo>
                  <a:cubicBezTo>
                    <a:pt x="14426" y="873"/>
                    <a:pt x="15522" y="1010"/>
                    <a:pt x="16594" y="1215"/>
                  </a:cubicBezTo>
                  <a:cubicBezTo>
                    <a:pt x="18032" y="1489"/>
                    <a:pt x="19470" y="1854"/>
                    <a:pt x="20908" y="2174"/>
                  </a:cubicBezTo>
                  <a:cubicBezTo>
                    <a:pt x="21274" y="2265"/>
                    <a:pt x="21662" y="2357"/>
                    <a:pt x="22027" y="2494"/>
                  </a:cubicBezTo>
                  <a:cubicBezTo>
                    <a:pt x="23054" y="2882"/>
                    <a:pt x="24081" y="3315"/>
                    <a:pt x="25085" y="3749"/>
                  </a:cubicBezTo>
                  <a:cubicBezTo>
                    <a:pt x="25428" y="3886"/>
                    <a:pt x="25747" y="4046"/>
                    <a:pt x="26112" y="4205"/>
                  </a:cubicBezTo>
                  <a:cubicBezTo>
                    <a:pt x="25998" y="4502"/>
                    <a:pt x="25884" y="4753"/>
                    <a:pt x="25816" y="5004"/>
                  </a:cubicBezTo>
                  <a:cubicBezTo>
                    <a:pt x="25747" y="5347"/>
                    <a:pt x="25679" y="5666"/>
                    <a:pt x="25656" y="6009"/>
                  </a:cubicBezTo>
                  <a:cubicBezTo>
                    <a:pt x="25633" y="6100"/>
                    <a:pt x="25724" y="6191"/>
                    <a:pt x="25793" y="6351"/>
                  </a:cubicBezTo>
                  <a:cubicBezTo>
                    <a:pt x="25953" y="6168"/>
                    <a:pt x="26067" y="6054"/>
                    <a:pt x="26135" y="5917"/>
                  </a:cubicBezTo>
                  <a:cubicBezTo>
                    <a:pt x="26341" y="5484"/>
                    <a:pt x="26546" y="5050"/>
                    <a:pt x="26706" y="4593"/>
                  </a:cubicBezTo>
                  <a:cubicBezTo>
                    <a:pt x="26866" y="4205"/>
                    <a:pt x="26774" y="4000"/>
                    <a:pt x="26432" y="3772"/>
                  </a:cubicBezTo>
                  <a:cubicBezTo>
                    <a:pt x="26090" y="3566"/>
                    <a:pt x="25747" y="3384"/>
                    <a:pt x="25405" y="3201"/>
                  </a:cubicBezTo>
                  <a:cubicBezTo>
                    <a:pt x="25131" y="3087"/>
                    <a:pt x="24834" y="2996"/>
                    <a:pt x="24583" y="2859"/>
                  </a:cubicBezTo>
                  <a:cubicBezTo>
                    <a:pt x="23784" y="2379"/>
                    <a:pt x="22917" y="2060"/>
                    <a:pt x="22027" y="1809"/>
                  </a:cubicBezTo>
                  <a:cubicBezTo>
                    <a:pt x="20543" y="1398"/>
                    <a:pt x="19059" y="987"/>
                    <a:pt x="17576" y="645"/>
                  </a:cubicBezTo>
                  <a:cubicBezTo>
                    <a:pt x="16024" y="279"/>
                    <a:pt x="14449" y="28"/>
                    <a:pt x="12874" y="6"/>
                  </a:cubicBezTo>
                  <a:cubicBezTo>
                    <a:pt x="12734" y="2"/>
                    <a:pt x="12594" y="0"/>
                    <a:pt x="124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32"/>
            <p:cNvSpPr/>
            <p:nvPr/>
          </p:nvSpPr>
          <p:spPr>
            <a:xfrm>
              <a:off x="700900" y="957400"/>
              <a:ext cx="322425" cy="232025"/>
            </a:xfrm>
            <a:custGeom>
              <a:avLst/>
              <a:gdLst/>
              <a:ahLst/>
              <a:cxnLst/>
              <a:rect l="l" t="t" r="r" b="b"/>
              <a:pathLst>
                <a:path w="12897" h="9281" extrusionOk="0">
                  <a:moveTo>
                    <a:pt x="1531" y="918"/>
                  </a:moveTo>
                  <a:cubicBezTo>
                    <a:pt x="1580" y="918"/>
                    <a:pt x="1633" y="926"/>
                    <a:pt x="1689" y="943"/>
                  </a:cubicBezTo>
                  <a:cubicBezTo>
                    <a:pt x="1849" y="966"/>
                    <a:pt x="2009" y="1034"/>
                    <a:pt x="2146" y="1103"/>
                  </a:cubicBezTo>
                  <a:cubicBezTo>
                    <a:pt x="2443" y="1240"/>
                    <a:pt x="2739" y="1377"/>
                    <a:pt x="3013" y="1537"/>
                  </a:cubicBezTo>
                  <a:cubicBezTo>
                    <a:pt x="4063" y="2130"/>
                    <a:pt x="5204" y="2587"/>
                    <a:pt x="6346" y="2997"/>
                  </a:cubicBezTo>
                  <a:cubicBezTo>
                    <a:pt x="7533" y="3454"/>
                    <a:pt x="8765" y="3682"/>
                    <a:pt x="9998" y="3933"/>
                  </a:cubicBezTo>
                  <a:cubicBezTo>
                    <a:pt x="10614" y="4070"/>
                    <a:pt x="11208" y="4207"/>
                    <a:pt x="11824" y="4367"/>
                  </a:cubicBezTo>
                  <a:cubicBezTo>
                    <a:pt x="11938" y="4390"/>
                    <a:pt x="12075" y="4458"/>
                    <a:pt x="12212" y="4504"/>
                  </a:cubicBezTo>
                  <a:cubicBezTo>
                    <a:pt x="12189" y="5189"/>
                    <a:pt x="11892" y="5805"/>
                    <a:pt x="11778" y="6444"/>
                  </a:cubicBezTo>
                  <a:cubicBezTo>
                    <a:pt x="11664" y="7083"/>
                    <a:pt x="11504" y="7699"/>
                    <a:pt x="11367" y="8316"/>
                  </a:cubicBezTo>
                  <a:cubicBezTo>
                    <a:pt x="11240" y="8369"/>
                    <a:pt x="11117" y="8387"/>
                    <a:pt x="10997" y="8387"/>
                  </a:cubicBezTo>
                  <a:cubicBezTo>
                    <a:pt x="10860" y="8387"/>
                    <a:pt x="10725" y="8363"/>
                    <a:pt x="10591" y="8339"/>
                  </a:cubicBezTo>
                  <a:cubicBezTo>
                    <a:pt x="7875" y="7950"/>
                    <a:pt x="5250" y="7289"/>
                    <a:pt x="2694" y="6261"/>
                  </a:cubicBezTo>
                  <a:cubicBezTo>
                    <a:pt x="2214" y="6056"/>
                    <a:pt x="1712" y="5851"/>
                    <a:pt x="1233" y="5645"/>
                  </a:cubicBezTo>
                  <a:cubicBezTo>
                    <a:pt x="936" y="5531"/>
                    <a:pt x="662" y="5371"/>
                    <a:pt x="388" y="5234"/>
                  </a:cubicBezTo>
                  <a:cubicBezTo>
                    <a:pt x="388" y="5029"/>
                    <a:pt x="366" y="4869"/>
                    <a:pt x="388" y="4732"/>
                  </a:cubicBezTo>
                  <a:cubicBezTo>
                    <a:pt x="525" y="3933"/>
                    <a:pt x="639" y="3134"/>
                    <a:pt x="799" y="2335"/>
                  </a:cubicBezTo>
                  <a:cubicBezTo>
                    <a:pt x="891" y="1947"/>
                    <a:pt x="1050" y="1559"/>
                    <a:pt x="1187" y="1171"/>
                  </a:cubicBezTo>
                  <a:cubicBezTo>
                    <a:pt x="1256" y="999"/>
                    <a:pt x="1377" y="918"/>
                    <a:pt x="1531" y="918"/>
                  </a:cubicBezTo>
                  <a:close/>
                  <a:moveTo>
                    <a:pt x="1257" y="0"/>
                  </a:moveTo>
                  <a:cubicBezTo>
                    <a:pt x="1105" y="0"/>
                    <a:pt x="992" y="91"/>
                    <a:pt x="913" y="281"/>
                  </a:cubicBezTo>
                  <a:cubicBezTo>
                    <a:pt x="754" y="646"/>
                    <a:pt x="594" y="1034"/>
                    <a:pt x="525" y="1445"/>
                  </a:cubicBezTo>
                  <a:cubicBezTo>
                    <a:pt x="297" y="2609"/>
                    <a:pt x="114" y="3796"/>
                    <a:pt x="23" y="4983"/>
                  </a:cubicBezTo>
                  <a:cubicBezTo>
                    <a:pt x="0" y="5440"/>
                    <a:pt x="114" y="5736"/>
                    <a:pt x="434" y="5988"/>
                  </a:cubicBezTo>
                  <a:cubicBezTo>
                    <a:pt x="776" y="6239"/>
                    <a:pt x="1119" y="6467"/>
                    <a:pt x="1484" y="6672"/>
                  </a:cubicBezTo>
                  <a:cubicBezTo>
                    <a:pt x="4543" y="8270"/>
                    <a:pt x="7784" y="9183"/>
                    <a:pt x="11253" y="9274"/>
                  </a:cubicBezTo>
                  <a:cubicBezTo>
                    <a:pt x="11319" y="9278"/>
                    <a:pt x="11376" y="9280"/>
                    <a:pt x="11426" y="9280"/>
                  </a:cubicBezTo>
                  <a:cubicBezTo>
                    <a:pt x="11702" y="9280"/>
                    <a:pt x="11750" y="9205"/>
                    <a:pt x="11847" y="8818"/>
                  </a:cubicBezTo>
                  <a:cubicBezTo>
                    <a:pt x="12098" y="7905"/>
                    <a:pt x="12372" y="6969"/>
                    <a:pt x="12623" y="6033"/>
                  </a:cubicBezTo>
                  <a:cubicBezTo>
                    <a:pt x="12668" y="5805"/>
                    <a:pt x="12737" y="5554"/>
                    <a:pt x="12782" y="5303"/>
                  </a:cubicBezTo>
                  <a:cubicBezTo>
                    <a:pt x="12897" y="4367"/>
                    <a:pt x="12372" y="3614"/>
                    <a:pt x="11481" y="3385"/>
                  </a:cubicBezTo>
                  <a:cubicBezTo>
                    <a:pt x="10865" y="3248"/>
                    <a:pt x="10226" y="3112"/>
                    <a:pt x="9587" y="2997"/>
                  </a:cubicBezTo>
                  <a:cubicBezTo>
                    <a:pt x="8172" y="2724"/>
                    <a:pt x="6757" y="2404"/>
                    <a:pt x="5410" y="1879"/>
                  </a:cubicBezTo>
                  <a:cubicBezTo>
                    <a:pt x="4588" y="1537"/>
                    <a:pt x="3789" y="1149"/>
                    <a:pt x="2968" y="761"/>
                  </a:cubicBezTo>
                  <a:cubicBezTo>
                    <a:pt x="2465" y="532"/>
                    <a:pt x="1986" y="281"/>
                    <a:pt x="1484" y="53"/>
                  </a:cubicBezTo>
                  <a:cubicBezTo>
                    <a:pt x="1400" y="18"/>
                    <a:pt x="1325" y="0"/>
                    <a:pt x="12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32"/>
            <p:cNvSpPr/>
            <p:nvPr/>
          </p:nvSpPr>
          <p:spPr>
            <a:xfrm>
              <a:off x="1019875" y="844575"/>
              <a:ext cx="175225" cy="630725"/>
            </a:xfrm>
            <a:custGeom>
              <a:avLst/>
              <a:gdLst/>
              <a:ahLst/>
              <a:cxnLst/>
              <a:rect l="l" t="t" r="r" b="b"/>
              <a:pathLst>
                <a:path w="7009" h="25229" extrusionOk="0">
                  <a:moveTo>
                    <a:pt x="7008" y="1"/>
                  </a:moveTo>
                  <a:lnTo>
                    <a:pt x="7008" y="1"/>
                  </a:lnTo>
                  <a:cubicBezTo>
                    <a:pt x="6940" y="24"/>
                    <a:pt x="6848" y="47"/>
                    <a:pt x="6825" y="92"/>
                  </a:cubicBezTo>
                  <a:cubicBezTo>
                    <a:pt x="6757" y="275"/>
                    <a:pt x="6711" y="480"/>
                    <a:pt x="6643" y="686"/>
                  </a:cubicBezTo>
                  <a:cubicBezTo>
                    <a:pt x="6278" y="1987"/>
                    <a:pt x="5912" y="3288"/>
                    <a:pt x="5570" y="4589"/>
                  </a:cubicBezTo>
                  <a:cubicBezTo>
                    <a:pt x="4520" y="8652"/>
                    <a:pt x="3424" y="12692"/>
                    <a:pt x="2260" y="16709"/>
                  </a:cubicBezTo>
                  <a:cubicBezTo>
                    <a:pt x="1507" y="19334"/>
                    <a:pt x="891" y="21982"/>
                    <a:pt x="526" y="24698"/>
                  </a:cubicBezTo>
                  <a:cubicBezTo>
                    <a:pt x="389" y="24835"/>
                    <a:pt x="229" y="24972"/>
                    <a:pt x="1" y="25154"/>
                  </a:cubicBezTo>
                  <a:cubicBezTo>
                    <a:pt x="150" y="25192"/>
                    <a:pt x="238" y="25229"/>
                    <a:pt x="303" y="25229"/>
                  </a:cubicBezTo>
                  <a:cubicBezTo>
                    <a:pt x="317" y="25229"/>
                    <a:pt x="330" y="25227"/>
                    <a:pt x="343" y="25223"/>
                  </a:cubicBezTo>
                  <a:cubicBezTo>
                    <a:pt x="503" y="25154"/>
                    <a:pt x="685" y="25086"/>
                    <a:pt x="822" y="24972"/>
                  </a:cubicBezTo>
                  <a:cubicBezTo>
                    <a:pt x="1621" y="24333"/>
                    <a:pt x="2443" y="23671"/>
                    <a:pt x="3151" y="22917"/>
                  </a:cubicBezTo>
                  <a:cubicBezTo>
                    <a:pt x="3333" y="22735"/>
                    <a:pt x="3470" y="22552"/>
                    <a:pt x="3516" y="22278"/>
                  </a:cubicBezTo>
                  <a:cubicBezTo>
                    <a:pt x="3721" y="21251"/>
                    <a:pt x="3949" y="20224"/>
                    <a:pt x="4155" y="19174"/>
                  </a:cubicBezTo>
                  <a:cubicBezTo>
                    <a:pt x="4201" y="18969"/>
                    <a:pt x="4269" y="18718"/>
                    <a:pt x="4132" y="18467"/>
                  </a:cubicBezTo>
                  <a:cubicBezTo>
                    <a:pt x="4064" y="18535"/>
                    <a:pt x="3995" y="18603"/>
                    <a:pt x="3972" y="18672"/>
                  </a:cubicBezTo>
                  <a:cubicBezTo>
                    <a:pt x="3858" y="18992"/>
                    <a:pt x="3721" y="19311"/>
                    <a:pt x="3630" y="19653"/>
                  </a:cubicBezTo>
                  <a:cubicBezTo>
                    <a:pt x="3379" y="20635"/>
                    <a:pt x="3105" y="21594"/>
                    <a:pt x="2877" y="22575"/>
                  </a:cubicBezTo>
                  <a:cubicBezTo>
                    <a:pt x="2808" y="22872"/>
                    <a:pt x="2671" y="23077"/>
                    <a:pt x="2443" y="23260"/>
                  </a:cubicBezTo>
                  <a:cubicBezTo>
                    <a:pt x="2055" y="23511"/>
                    <a:pt x="1713" y="23808"/>
                    <a:pt x="1347" y="24082"/>
                  </a:cubicBezTo>
                  <a:cubicBezTo>
                    <a:pt x="1279" y="24127"/>
                    <a:pt x="1188" y="24150"/>
                    <a:pt x="1096" y="24196"/>
                  </a:cubicBezTo>
                  <a:cubicBezTo>
                    <a:pt x="1096" y="24104"/>
                    <a:pt x="1096" y="24059"/>
                    <a:pt x="1096" y="24036"/>
                  </a:cubicBezTo>
                  <a:cubicBezTo>
                    <a:pt x="1507" y="22438"/>
                    <a:pt x="1918" y="20863"/>
                    <a:pt x="2329" y="19288"/>
                  </a:cubicBezTo>
                  <a:cubicBezTo>
                    <a:pt x="3059" y="16504"/>
                    <a:pt x="3812" y="13742"/>
                    <a:pt x="4520" y="10957"/>
                  </a:cubicBezTo>
                  <a:cubicBezTo>
                    <a:pt x="5433" y="7328"/>
                    <a:pt x="6300" y="3676"/>
                    <a:pt x="70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32"/>
            <p:cNvSpPr/>
            <p:nvPr/>
          </p:nvSpPr>
          <p:spPr>
            <a:xfrm>
              <a:off x="1123175" y="785250"/>
              <a:ext cx="113000" cy="478250"/>
            </a:xfrm>
            <a:custGeom>
              <a:avLst/>
              <a:gdLst/>
              <a:ahLst/>
              <a:cxnLst/>
              <a:rect l="l" t="t" r="r" b="b"/>
              <a:pathLst>
                <a:path w="4520" h="19130" extrusionOk="0">
                  <a:moveTo>
                    <a:pt x="2693" y="0"/>
                  </a:moveTo>
                  <a:lnTo>
                    <a:pt x="2693" y="0"/>
                  </a:lnTo>
                  <a:cubicBezTo>
                    <a:pt x="3218" y="411"/>
                    <a:pt x="3835" y="388"/>
                    <a:pt x="4337" y="662"/>
                  </a:cubicBezTo>
                  <a:cubicBezTo>
                    <a:pt x="4154" y="1392"/>
                    <a:pt x="3949" y="2100"/>
                    <a:pt x="3766" y="2808"/>
                  </a:cubicBezTo>
                  <a:cubicBezTo>
                    <a:pt x="2945" y="6163"/>
                    <a:pt x="2123" y="9495"/>
                    <a:pt x="1324" y="12851"/>
                  </a:cubicBezTo>
                  <a:cubicBezTo>
                    <a:pt x="890" y="14608"/>
                    <a:pt x="525" y="16389"/>
                    <a:pt x="114" y="18146"/>
                  </a:cubicBezTo>
                  <a:cubicBezTo>
                    <a:pt x="46" y="18466"/>
                    <a:pt x="0" y="18785"/>
                    <a:pt x="46" y="19128"/>
                  </a:cubicBezTo>
                  <a:cubicBezTo>
                    <a:pt x="65" y="19129"/>
                    <a:pt x="83" y="19130"/>
                    <a:pt x="100" y="19130"/>
                  </a:cubicBezTo>
                  <a:cubicBezTo>
                    <a:pt x="348" y="19130"/>
                    <a:pt x="391" y="18980"/>
                    <a:pt x="434" y="18831"/>
                  </a:cubicBezTo>
                  <a:cubicBezTo>
                    <a:pt x="571" y="18352"/>
                    <a:pt x="708" y="17849"/>
                    <a:pt x="822" y="17370"/>
                  </a:cubicBezTo>
                  <a:cubicBezTo>
                    <a:pt x="1849" y="13262"/>
                    <a:pt x="2853" y="9176"/>
                    <a:pt x="3721" y="5044"/>
                  </a:cubicBezTo>
                  <a:cubicBezTo>
                    <a:pt x="3972" y="3880"/>
                    <a:pt x="4177" y="2693"/>
                    <a:pt x="4405" y="1529"/>
                  </a:cubicBezTo>
                  <a:cubicBezTo>
                    <a:pt x="4474" y="1141"/>
                    <a:pt x="4519" y="753"/>
                    <a:pt x="4314" y="365"/>
                  </a:cubicBezTo>
                  <a:cubicBezTo>
                    <a:pt x="3812" y="183"/>
                    <a:pt x="3287" y="91"/>
                    <a:pt x="26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32"/>
            <p:cNvSpPr/>
            <p:nvPr/>
          </p:nvSpPr>
          <p:spPr>
            <a:xfrm>
              <a:off x="690625" y="1145875"/>
              <a:ext cx="253375" cy="72175"/>
            </a:xfrm>
            <a:custGeom>
              <a:avLst/>
              <a:gdLst/>
              <a:ahLst/>
              <a:cxnLst/>
              <a:rect l="l" t="t" r="r" b="b"/>
              <a:pathLst>
                <a:path w="10135" h="2887" extrusionOk="0">
                  <a:moveTo>
                    <a:pt x="0" y="1"/>
                  </a:moveTo>
                  <a:lnTo>
                    <a:pt x="0" y="1"/>
                  </a:lnTo>
                  <a:cubicBezTo>
                    <a:pt x="388" y="320"/>
                    <a:pt x="731" y="411"/>
                    <a:pt x="1073" y="526"/>
                  </a:cubicBezTo>
                  <a:cubicBezTo>
                    <a:pt x="3333" y="1324"/>
                    <a:pt x="5593" y="2078"/>
                    <a:pt x="7921" y="2580"/>
                  </a:cubicBezTo>
                  <a:cubicBezTo>
                    <a:pt x="8491" y="2694"/>
                    <a:pt x="9062" y="2785"/>
                    <a:pt x="9633" y="2877"/>
                  </a:cubicBezTo>
                  <a:cubicBezTo>
                    <a:pt x="9680" y="2883"/>
                    <a:pt x="9716" y="2887"/>
                    <a:pt x="9747" y="2887"/>
                  </a:cubicBezTo>
                  <a:cubicBezTo>
                    <a:pt x="9837" y="2887"/>
                    <a:pt x="9899" y="2852"/>
                    <a:pt x="10135" y="2717"/>
                  </a:cubicBezTo>
                  <a:cubicBezTo>
                    <a:pt x="10021" y="2671"/>
                    <a:pt x="9952" y="2648"/>
                    <a:pt x="9884" y="2626"/>
                  </a:cubicBezTo>
                  <a:cubicBezTo>
                    <a:pt x="9519" y="2557"/>
                    <a:pt x="9153" y="2511"/>
                    <a:pt x="8788" y="2420"/>
                  </a:cubicBezTo>
                  <a:cubicBezTo>
                    <a:pt x="7464" y="2055"/>
                    <a:pt x="6140" y="1690"/>
                    <a:pt x="4817" y="1324"/>
                  </a:cubicBezTo>
                  <a:cubicBezTo>
                    <a:pt x="3379" y="914"/>
                    <a:pt x="1963" y="480"/>
                    <a:pt x="525" y="69"/>
                  </a:cubicBezTo>
                  <a:cubicBezTo>
                    <a:pt x="388" y="46"/>
                    <a:pt x="252" y="46"/>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32"/>
            <p:cNvSpPr/>
            <p:nvPr/>
          </p:nvSpPr>
          <p:spPr>
            <a:xfrm>
              <a:off x="775075" y="946150"/>
              <a:ext cx="230575" cy="69250"/>
            </a:xfrm>
            <a:custGeom>
              <a:avLst/>
              <a:gdLst/>
              <a:ahLst/>
              <a:cxnLst/>
              <a:rect l="l" t="t" r="r" b="b"/>
              <a:pathLst>
                <a:path w="9223" h="2770" extrusionOk="0">
                  <a:moveTo>
                    <a:pt x="1" y="1"/>
                  </a:moveTo>
                  <a:lnTo>
                    <a:pt x="1" y="1"/>
                  </a:lnTo>
                  <a:cubicBezTo>
                    <a:pt x="138" y="183"/>
                    <a:pt x="297" y="275"/>
                    <a:pt x="457" y="343"/>
                  </a:cubicBezTo>
                  <a:cubicBezTo>
                    <a:pt x="2922" y="1507"/>
                    <a:pt x="5479" y="2352"/>
                    <a:pt x="8195" y="2717"/>
                  </a:cubicBezTo>
                  <a:cubicBezTo>
                    <a:pt x="8379" y="2743"/>
                    <a:pt x="8564" y="2770"/>
                    <a:pt x="8762" y="2770"/>
                  </a:cubicBezTo>
                  <a:cubicBezTo>
                    <a:pt x="8906" y="2770"/>
                    <a:pt x="9058" y="2756"/>
                    <a:pt x="9222" y="2717"/>
                  </a:cubicBezTo>
                  <a:cubicBezTo>
                    <a:pt x="9108" y="2626"/>
                    <a:pt x="9085" y="2580"/>
                    <a:pt x="9039" y="2580"/>
                  </a:cubicBezTo>
                  <a:cubicBezTo>
                    <a:pt x="8948" y="2557"/>
                    <a:pt x="8857" y="2534"/>
                    <a:pt x="8766" y="2512"/>
                  </a:cubicBezTo>
                  <a:cubicBezTo>
                    <a:pt x="7442" y="2352"/>
                    <a:pt x="6163" y="1964"/>
                    <a:pt x="4908" y="1530"/>
                  </a:cubicBezTo>
                  <a:cubicBezTo>
                    <a:pt x="3402" y="1005"/>
                    <a:pt x="1895" y="549"/>
                    <a:pt x="389" y="69"/>
                  </a:cubicBezTo>
                  <a:cubicBezTo>
                    <a:pt x="252" y="24"/>
                    <a:pt x="138" y="24"/>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32"/>
            <p:cNvSpPr/>
            <p:nvPr/>
          </p:nvSpPr>
          <p:spPr>
            <a:xfrm>
              <a:off x="1193925" y="838875"/>
              <a:ext cx="1175" cy="5725"/>
            </a:xfrm>
            <a:custGeom>
              <a:avLst/>
              <a:gdLst/>
              <a:ahLst/>
              <a:cxnLst/>
              <a:rect l="l" t="t" r="r" b="b"/>
              <a:pathLst>
                <a:path w="47" h="229" extrusionOk="0">
                  <a:moveTo>
                    <a:pt x="0" y="1"/>
                  </a:moveTo>
                  <a:cubicBezTo>
                    <a:pt x="0" y="69"/>
                    <a:pt x="23" y="160"/>
                    <a:pt x="46" y="229"/>
                  </a:cubicBezTo>
                  <a:cubicBezTo>
                    <a:pt x="46" y="138"/>
                    <a:pt x="46" y="69"/>
                    <a:pt x="4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32"/>
            <p:cNvSpPr/>
            <p:nvPr/>
          </p:nvSpPr>
          <p:spPr>
            <a:xfrm>
              <a:off x="1136850" y="760125"/>
              <a:ext cx="2875" cy="25"/>
            </a:xfrm>
            <a:custGeom>
              <a:avLst/>
              <a:gdLst/>
              <a:ahLst/>
              <a:cxnLst/>
              <a:rect l="l" t="t" r="r" b="b"/>
              <a:pathLst>
                <a:path w="115" h="1" extrusionOk="0">
                  <a:moveTo>
                    <a:pt x="1" y="1"/>
                  </a:moveTo>
                  <a:lnTo>
                    <a:pt x="115" y="1"/>
                  </a:lnTo>
                  <a:cubicBezTo>
                    <a:pt x="92" y="1"/>
                    <a:pt x="47" y="1"/>
                    <a:pt x="24" y="1"/>
                  </a:cubicBezTo>
                  <a:lnTo>
                    <a:pt x="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89" name="Google Shape;1189;p32"/>
          <p:cNvSpPr/>
          <p:nvPr/>
        </p:nvSpPr>
        <p:spPr>
          <a:xfrm>
            <a:off x="7616088" y="4278401"/>
            <a:ext cx="856682" cy="1265124"/>
          </a:xfrm>
          <a:custGeom>
            <a:avLst/>
            <a:gdLst/>
            <a:ahLst/>
            <a:cxnLst/>
            <a:rect l="l" t="t" r="r" b="b"/>
            <a:pathLst>
              <a:path w="16481" h="18254" extrusionOk="0">
                <a:moveTo>
                  <a:pt x="8305" y="6963"/>
                </a:moveTo>
                <a:cubicBezTo>
                  <a:pt x="9038" y="6963"/>
                  <a:pt x="9748" y="7295"/>
                  <a:pt x="10386" y="7921"/>
                </a:cubicBezTo>
                <a:cubicBezTo>
                  <a:pt x="10889" y="8400"/>
                  <a:pt x="11163" y="9039"/>
                  <a:pt x="11345" y="9701"/>
                </a:cubicBezTo>
                <a:cubicBezTo>
                  <a:pt x="11459" y="10181"/>
                  <a:pt x="11368" y="10592"/>
                  <a:pt x="11048" y="10980"/>
                </a:cubicBezTo>
                <a:cubicBezTo>
                  <a:pt x="10386" y="11710"/>
                  <a:pt x="9610" y="12167"/>
                  <a:pt x="8606" y="12167"/>
                </a:cubicBezTo>
                <a:cubicBezTo>
                  <a:pt x="8510" y="12169"/>
                  <a:pt x="8414" y="12170"/>
                  <a:pt x="8318" y="12170"/>
                </a:cubicBezTo>
                <a:cubicBezTo>
                  <a:pt x="7551" y="12170"/>
                  <a:pt x="6798" y="12080"/>
                  <a:pt x="6027" y="11756"/>
                </a:cubicBezTo>
                <a:cubicBezTo>
                  <a:pt x="5639" y="10911"/>
                  <a:pt x="5548" y="10067"/>
                  <a:pt x="5616" y="9199"/>
                </a:cubicBezTo>
                <a:cubicBezTo>
                  <a:pt x="5662" y="8492"/>
                  <a:pt x="6050" y="8012"/>
                  <a:pt x="6552" y="7602"/>
                </a:cubicBezTo>
                <a:cubicBezTo>
                  <a:pt x="7135" y="7169"/>
                  <a:pt x="7727" y="6963"/>
                  <a:pt x="8305" y="6963"/>
                </a:cubicBezTo>
                <a:close/>
                <a:moveTo>
                  <a:pt x="480" y="1"/>
                </a:moveTo>
                <a:cubicBezTo>
                  <a:pt x="389" y="343"/>
                  <a:pt x="321" y="571"/>
                  <a:pt x="275" y="822"/>
                </a:cubicBezTo>
                <a:cubicBezTo>
                  <a:pt x="24" y="2352"/>
                  <a:pt x="1" y="3904"/>
                  <a:pt x="298" y="5433"/>
                </a:cubicBezTo>
                <a:cubicBezTo>
                  <a:pt x="663" y="7305"/>
                  <a:pt x="1302" y="9039"/>
                  <a:pt x="2489" y="10569"/>
                </a:cubicBezTo>
                <a:cubicBezTo>
                  <a:pt x="3105" y="11368"/>
                  <a:pt x="3813" y="12098"/>
                  <a:pt x="4749" y="12532"/>
                </a:cubicBezTo>
                <a:cubicBezTo>
                  <a:pt x="5182" y="12714"/>
                  <a:pt x="5433" y="13011"/>
                  <a:pt x="5639" y="13422"/>
                </a:cubicBezTo>
                <a:cubicBezTo>
                  <a:pt x="6415" y="14951"/>
                  <a:pt x="7625" y="16115"/>
                  <a:pt x="9131" y="16891"/>
                </a:cubicBezTo>
                <a:cubicBezTo>
                  <a:pt x="10840" y="17775"/>
                  <a:pt x="12633" y="18253"/>
                  <a:pt x="14525" y="18253"/>
                </a:cubicBezTo>
                <a:cubicBezTo>
                  <a:pt x="14832" y="18253"/>
                  <a:pt x="15141" y="18241"/>
                  <a:pt x="15454" y="18215"/>
                </a:cubicBezTo>
                <a:cubicBezTo>
                  <a:pt x="15728" y="18192"/>
                  <a:pt x="16002" y="18124"/>
                  <a:pt x="16275" y="18055"/>
                </a:cubicBezTo>
                <a:cubicBezTo>
                  <a:pt x="16412" y="18010"/>
                  <a:pt x="16481" y="17896"/>
                  <a:pt x="16435" y="17759"/>
                </a:cubicBezTo>
                <a:cubicBezTo>
                  <a:pt x="16412" y="17667"/>
                  <a:pt x="16298" y="17576"/>
                  <a:pt x="16230" y="17576"/>
                </a:cubicBezTo>
                <a:cubicBezTo>
                  <a:pt x="15750" y="17530"/>
                  <a:pt x="15271" y="17508"/>
                  <a:pt x="14792" y="17508"/>
                </a:cubicBezTo>
                <a:cubicBezTo>
                  <a:pt x="12646" y="17416"/>
                  <a:pt x="10729" y="16709"/>
                  <a:pt x="8971" y="15499"/>
                </a:cubicBezTo>
                <a:cubicBezTo>
                  <a:pt x="8150" y="14951"/>
                  <a:pt x="7442" y="14266"/>
                  <a:pt x="6849" y="13308"/>
                </a:cubicBezTo>
                <a:lnTo>
                  <a:pt x="7259" y="13308"/>
                </a:lnTo>
                <a:cubicBezTo>
                  <a:pt x="7610" y="13326"/>
                  <a:pt x="7946" y="13360"/>
                  <a:pt x="8291" y="13360"/>
                </a:cubicBezTo>
                <a:cubicBezTo>
                  <a:pt x="8373" y="13360"/>
                  <a:pt x="8455" y="13358"/>
                  <a:pt x="8538" y="13353"/>
                </a:cubicBezTo>
                <a:cubicBezTo>
                  <a:pt x="9177" y="13353"/>
                  <a:pt x="9725" y="13125"/>
                  <a:pt x="10227" y="12737"/>
                </a:cubicBezTo>
                <a:cubicBezTo>
                  <a:pt x="11117" y="12075"/>
                  <a:pt x="11596" y="11162"/>
                  <a:pt x="11870" y="10089"/>
                </a:cubicBezTo>
                <a:cubicBezTo>
                  <a:pt x="12213" y="8788"/>
                  <a:pt x="11916" y="7624"/>
                  <a:pt x="11094" y="6597"/>
                </a:cubicBezTo>
                <a:cubicBezTo>
                  <a:pt x="10501" y="5863"/>
                  <a:pt x="9682" y="5391"/>
                  <a:pt x="8776" y="5391"/>
                </a:cubicBezTo>
                <a:cubicBezTo>
                  <a:pt x="8216" y="5391"/>
                  <a:pt x="7624" y="5571"/>
                  <a:pt x="7031" y="5981"/>
                </a:cubicBezTo>
                <a:cubicBezTo>
                  <a:pt x="6826" y="6141"/>
                  <a:pt x="6643" y="6300"/>
                  <a:pt x="6483" y="6506"/>
                </a:cubicBezTo>
                <a:cubicBezTo>
                  <a:pt x="5662" y="7373"/>
                  <a:pt x="5205" y="8446"/>
                  <a:pt x="5000" y="9610"/>
                </a:cubicBezTo>
                <a:cubicBezTo>
                  <a:pt x="4908" y="10112"/>
                  <a:pt x="4886" y="10614"/>
                  <a:pt x="4840" y="11139"/>
                </a:cubicBezTo>
                <a:cubicBezTo>
                  <a:pt x="4726" y="11094"/>
                  <a:pt x="4612" y="11094"/>
                  <a:pt x="4543" y="11025"/>
                </a:cubicBezTo>
                <a:cubicBezTo>
                  <a:pt x="4224" y="10774"/>
                  <a:pt x="3904" y="10523"/>
                  <a:pt x="3630" y="10249"/>
                </a:cubicBezTo>
                <a:cubicBezTo>
                  <a:pt x="2694" y="9268"/>
                  <a:pt x="2032" y="8149"/>
                  <a:pt x="1576" y="6894"/>
                </a:cubicBezTo>
                <a:cubicBezTo>
                  <a:pt x="1028" y="5433"/>
                  <a:pt x="709" y="3927"/>
                  <a:pt x="731" y="2352"/>
                </a:cubicBezTo>
                <a:cubicBezTo>
                  <a:pt x="731" y="1850"/>
                  <a:pt x="731" y="1347"/>
                  <a:pt x="709" y="845"/>
                </a:cubicBezTo>
                <a:cubicBezTo>
                  <a:pt x="709" y="571"/>
                  <a:pt x="709" y="320"/>
                  <a:pt x="4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0" name="Google Shape;1190;p32"/>
          <p:cNvGrpSpPr/>
          <p:nvPr/>
        </p:nvGrpSpPr>
        <p:grpSpPr>
          <a:xfrm flipH="1">
            <a:off x="551703" y="2486582"/>
            <a:ext cx="782482" cy="1265077"/>
            <a:chOff x="6617225" y="1425800"/>
            <a:chExt cx="762950" cy="925125"/>
          </a:xfrm>
        </p:grpSpPr>
        <p:sp>
          <p:nvSpPr>
            <p:cNvPr id="1191" name="Google Shape;1191;p32"/>
            <p:cNvSpPr/>
            <p:nvPr/>
          </p:nvSpPr>
          <p:spPr>
            <a:xfrm>
              <a:off x="6617225" y="1425800"/>
              <a:ext cx="762950" cy="925125"/>
            </a:xfrm>
            <a:custGeom>
              <a:avLst/>
              <a:gdLst/>
              <a:ahLst/>
              <a:cxnLst/>
              <a:rect l="l" t="t" r="r" b="b"/>
              <a:pathLst>
                <a:path w="30518" h="37005" extrusionOk="0">
                  <a:moveTo>
                    <a:pt x="21414" y="994"/>
                  </a:moveTo>
                  <a:cubicBezTo>
                    <a:pt x="21724" y="994"/>
                    <a:pt x="22035" y="1014"/>
                    <a:pt x="22346" y="1061"/>
                  </a:cubicBezTo>
                  <a:cubicBezTo>
                    <a:pt x="23282" y="1175"/>
                    <a:pt x="23967" y="1609"/>
                    <a:pt x="24537" y="2316"/>
                  </a:cubicBezTo>
                  <a:cubicBezTo>
                    <a:pt x="25085" y="2978"/>
                    <a:pt x="25519" y="3731"/>
                    <a:pt x="25816" y="4530"/>
                  </a:cubicBezTo>
                  <a:cubicBezTo>
                    <a:pt x="26204" y="5603"/>
                    <a:pt x="26500" y="6721"/>
                    <a:pt x="26706" y="7840"/>
                  </a:cubicBezTo>
                  <a:cubicBezTo>
                    <a:pt x="27025" y="9506"/>
                    <a:pt x="27299" y="11172"/>
                    <a:pt x="27596" y="12839"/>
                  </a:cubicBezTo>
                  <a:cubicBezTo>
                    <a:pt x="27893" y="14551"/>
                    <a:pt x="28189" y="16240"/>
                    <a:pt x="28463" y="17951"/>
                  </a:cubicBezTo>
                  <a:cubicBezTo>
                    <a:pt x="28874" y="20531"/>
                    <a:pt x="29331" y="23087"/>
                    <a:pt x="29536" y="25689"/>
                  </a:cubicBezTo>
                  <a:cubicBezTo>
                    <a:pt x="29627" y="26922"/>
                    <a:pt x="29719" y="28132"/>
                    <a:pt x="29445" y="29341"/>
                  </a:cubicBezTo>
                  <a:cubicBezTo>
                    <a:pt x="29353" y="29821"/>
                    <a:pt x="29148" y="30300"/>
                    <a:pt x="28988" y="30779"/>
                  </a:cubicBezTo>
                  <a:cubicBezTo>
                    <a:pt x="28828" y="31167"/>
                    <a:pt x="28555" y="31464"/>
                    <a:pt x="28167" y="31647"/>
                  </a:cubicBezTo>
                  <a:cubicBezTo>
                    <a:pt x="27847" y="31784"/>
                    <a:pt x="27505" y="31921"/>
                    <a:pt x="27185" y="32035"/>
                  </a:cubicBezTo>
                  <a:cubicBezTo>
                    <a:pt x="24560" y="32834"/>
                    <a:pt x="21935" y="33564"/>
                    <a:pt x="19287" y="34272"/>
                  </a:cubicBezTo>
                  <a:cubicBezTo>
                    <a:pt x="18032" y="34591"/>
                    <a:pt x="16800" y="34979"/>
                    <a:pt x="15567" y="35344"/>
                  </a:cubicBezTo>
                  <a:cubicBezTo>
                    <a:pt x="14197" y="35755"/>
                    <a:pt x="12805" y="35961"/>
                    <a:pt x="11367" y="36029"/>
                  </a:cubicBezTo>
                  <a:cubicBezTo>
                    <a:pt x="11287" y="36036"/>
                    <a:pt x="11207" y="36039"/>
                    <a:pt x="11126" y="36039"/>
                  </a:cubicBezTo>
                  <a:cubicBezTo>
                    <a:pt x="10933" y="36039"/>
                    <a:pt x="10739" y="36022"/>
                    <a:pt x="10545" y="36006"/>
                  </a:cubicBezTo>
                  <a:cubicBezTo>
                    <a:pt x="9792" y="35915"/>
                    <a:pt x="9199" y="35595"/>
                    <a:pt x="8697" y="35025"/>
                  </a:cubicBezTo>
                  <a:cubicBezTo>
                    <a:pt x="8012" y="34249"/>
                    <a:pt x="7510" y="33336"/>
                    <a:pt x="7099" y="32377"/>
                  </a:cubicBezTo>
                  <a:cubicBezTo>
                    <a:pt x="6277" y="30437"/>
                    <a:pt x="5684" y="28428"/>
                    <a:pt x="5136" y="26374"/>
                  </a:cubicBezTo>
                  <a:cubicBezTo>
                    <a:pt x="4383" y="23498"/>
                    <a:pt x="3698" y="20576"/>
                    <a:pt x="3173" y="17632"/>
                  </a:cubicBezTo>
                  <a:cubicBezTo>
                    <a:pt x="2899" y="15966"/>
                    <a:pt x="2648" y="14277"/>
                    <a:pt x="2351" y="12610"/>
                  </a:cubicBezTo>
                  <a:cubicBezTo>
                    <a:pt x="2054" y="10807"/>
                    <a:pt x="1780" y="9004"/>
                    <a:pt x="1324" y="7246"/>
                  </a:cubicBezTo>
                  <a:cubicBezTo>
                    <a:pt x="1164" y="6699"/>
                    <a:pt x="1004" y="6174"/>
                    <a:pt x="845" y="5580"/>
                  </a:cubicBezTo>
                  <a:cubicBezTo>
                    <a:pt x="1073" y="5283"/>
                    <a:pt x="1301" y="4964"/>
                    <a:pt x="1552" y="4644"/>
                  </a:cubicBezTo>
                  <a:cubicBezTo>
                    <a:pt x="1826" y="4325"/>
                    <a:pt x="2146" y="4142"/>
                    <a:pt x="2557" y="4005"/>
                  </a:cubicBezTo>
                  <a:cubicBezTo>
                    <a:pt x="3378" y="3731"/>
                    <a:pt x="4223" y="3549"/>
                    <a:pt x="5067" y="3480"/>
                  </a:cubicBezTo>
                  <a:cubicBezTo>
                    <a:pt x="6049" y="3366"/>
                    <a:pt x="7030" y="3206"/>
                    <a:pt x="8012" y="3069"/>
                  </a:cubicBezTo>
                  <a:cubicBezTo>
                    <a:pt x="9222" y="2932"/>
                    <a:pt x="10431" y="2796"/>
                    <a:pt x="11641" y="2636"/>
                  </a:cubicBezTo>
                  <a:cubicBezTo>
                    <a:pt x="12394" y="2544"/>
                    <a:pt x="13147" y="2407"/>
                    <a:pt x="13878" y="2271"/>
                  </a:cubicBezTo>
                  <a:cubicBezTo>
                    <a:pt x="15795" y="1928"/>
                    <a:pt x="17713" y="1540"/>
                    <a:pt x="19630" y="1175"/>
                  </a:cubicBezTo>
                  <a:cubicBezTo>
                    <a:pt x="20217" y="1070"/>
                    <a:pt x="20814" y="994"/>
                    <a:pt x="21414" y="994"/>
                  </a:cubicBezTo>
                  <a:close/>
                  <a:moveTo>
                    <a:pt x="22299" y="0"/>
                  </a:moveTo>
                  <a:cubicBezTo>
                    <a:pt x="21873" y="0"/>
                    <a:pt x="21448" y="36"/>
                    <a:pt x="21022" y="102"/>
                  </a:cubicBezTo>
                  <a:cubicBezTo>
                    <a:pt x="19402" y="353"/>
                    <a:pt x="17781" y="650"/>
                    <a:pt x="16160" y="947"/>
                  </a:cubicBezTo>
                  <a:cubicBezTo>
                    <a:pt x="14722" y="1221"/>
                    <a:pt x="13262" y="1472"/>
                    <a:pt x="11801" y="1631"/>
                  </a:cubicBezTo>
                  <a:cubicBezTo>
                    <a:pt x="10888" y="1723"/>
                    <a:pt x="9998" y="1791"/>
                    <a:pt x="9085" y="1905"/>
                  </a:cubicBezTo>
                  <a:cubicBezTo>
                    <a:pt x="8377" y="1974"/>
                    <a:pt x="7692" y="2134"/>
                    <a:pt x="6985" y="2179"/>
                  </a:cubicBezTo>
                  <a:cubicBezTo>
                    <a:pt x="5296" y="2271"/>
                    <a:pt x="3743" y="2796"/>
                    <a:pt x="2237" y="3435"/>
                  </a:cubicBezTo>
                  <a:cubicBezTo>
                    <a:pt x="1415" y="3800"/>
                    <a:pt x="616" y="4211"/>
                    <a:pt x="365" y="5192"/>
                  </a:cubicBezTo>
                  <a:cubicBezTo>
                    <a:pt x="0" y="5420"/>
                    <a:pt x="114" y="5740"/>
                    <a:pt x="183" y="6082"/>
                  </a:cubicBezTo>
                  <a:cubicBezTo>
                    <a:pt x="548" y="8502"/>
                    <a:pt x="913" y="10921"/>
                    <a:pt x="1301" y="13364"/>
                  </a:cubicBezTo>
                  <a:cubicBezTo>
                    <a:pt x="1575" y="15144"/>
                    <a:pt x="1826" y="16924"/>
                    <a:pt x="2146" y="18682"/>
                  </a:cubicBezTo>
                  <a:cubicBezTo>
                    <a:pt x="2716" y="21832"/>
                    <a:pt x="3561" y="24913"/>
                    <a:pt x="4428" y="27995"/>
                  </a:cubicBezTo>
                  <a:cubicBezTo>
                    <a:pt x="4908" y="29684"/>
                    <a:pt x="5478" y="31373"/>
                    <a:pt x="6163" y="33016"/>
                  </a:cubicBezTo>
                  <a:cubicBezTo>
                    <a:pt x="6551" y="33975"/>
                    <a:pt x="7053" y="34888"/>
                    <a:pt x="7669" y="35732"/>
                  </a:cubicBezTo>
                  <a:cubicBezTo>
                    <a:pt x="8263" y="36508"/>
                    <a:pt x="9039" y="36896"/>
                    <a:pt x="9998" y="36988"/>
                  </a:cubicBezTo>
                  <a:cubicBezTo>
                    <a:pt x="10135" y="36999"/>
                    <a:pt x="10271" y="37005"/>
                    <a:pt x="10411" y="37005"/>
                  </a:cubicBezTo>
                  <a:cubicBezTo>
                    <a:pt x="10551" y="37005"/>
                    <a:pt x="10694" y="36999"/>
                    <a:pt x="10842" y="36988"/>
                  </a:cubicBezTo>
                  <a:cubicBezTo>
                    <a:pt x="12234" y="36942"/>
                    <a:pt x="13604" y="36714"/>
                    <a:pt x="14951" y="36326"/>
                  </a:cubicBezTo>
                  <a:cubicBezTo>
                    <a:pt x="16571" y="35892"/>
                    <a:pt x="18192" y="35481"/>
                    <a:pt x="19790" y="35025"/>
                  </a:cubicBezTo>
                  <a:cubicBezTo>
                    <a:pt x="21981" y="34409"/>
                    <a:pt x="24172" y="33769"/>
                    <a:pt x="26341" y="33107"/>
                  </a:cubicBezTo>
                  <a:cubicBezTo>
                    <a:pt x="27345" y="32811"/>
                    <a:pt x="28189" y="32263"/>
                    <a:pt x="28920" y="31555"/>
                  </a:cubicBezTo>
                  <a:cubicBezTo>
                    <a:pt x="29582" y="30916"/>
                    <a:pt x="30038" y="30186"/>
                    <a:pt x="30244" y="29296"/>
                  </a:cubicBezTo>
                  <a:cubicBezTo>
                    <a:pt x="30472" y="28337"/>
                    <a:pt x="30518" y="27378"/>
                    <a:pt x="30518" y="26420"/>
                  </a:cubicBezTo>
                  <a:cubicBezTo>
                    <a:pt x="30495" y="26009"/>
                    <a:pt x="30472" y="25598"/>
                    <a:pt x="30449" y="25210"/>
                  </a:cubicBezTo>
                  <a:cubicBezTo>
                    <a:pt x="30312" y="23156"/>
                    <a:pt x="30015" y="21124"/>
                    <a:pt x="29673" y="19093"/>
                  </a:cubicBezTo>
                  <a:cubicBezTo>
                    <a:pt x="29057" y="15372"/>
                    <a:pt x="28395" y="11652"/>
                    <a:pt x="27893" y="7908"/>
                  </a:cubicBezTo>
                  <a:cubicBezTo>
                    <a:pt x="27710" y="6630"/>
                    <a:pt x="27436" y="5375"/>
                    <a:pt x="27025" y="4142"/>
                  </a:cubicBezTo>
                  <a:cubicBezTo>
                    <a:pt x="26683" y="3092"/>
                    <a:pt x="26181" y="2134"/>
                    <a:pt x="25496" y="1266"/>
                  </a:cubicBezTo>
                  <a:cubicBezTo>
                    <a:pt x="24903" y="536"/>
                    <a:pt x="24149" y="148"/>
                    <a:pt x="23213" y="56"/>
                  </a:cubicBezTo>
                  <a:cubicBezTo>
                    <a:pt x="22909" y="18"/>
                    <a:pt x="22604" y="0"/>
                    <a:pt x="222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F0"/>
                </a:solidFill>
              </a:endParaRPr>
            </a:p>
          </p:txBody>
        </p:sp>
        <p:sp>
          <p:nvSpPr>
            <p:cNvPr id="1192" name="Google Shape;1192;p32"/>
            <p:cNvSpPr/>
            <p:nvPr/>
          </p:nvSpPr>
          <p:spPr>
            <a:xfrm>
              <a:off x="6727925" y="1742650"/>
              <a:ext cx="588350" cy="517700"/>
            </a:xfrm>
            <a:custGeom>
              <a:avLst/>
              <a:gdLst/>
              <a:ahLst/>
              <a:cxnLst/>
              <a:rect l="l" t="t" r="r" b="b"/>
              <a:pathLst>
                <a:path w="23534" h="20708" extrusionOk="0">
                  <a:moveTo>
                    <a:pt x="19516" y="439"/>
                  </a:moveTo>
                  <a:cubicBezTo>
                    <a:pt x="19927" y="1032"/>
                    <a:pt x="19995" y="1740"/>
                    <a:pt x="20201" y="2402"/>
                  </a:cubicBezTo>
                  <a:cubicBezTo>
                    <a:pt x="20086" y="2470"/>
                    <a:pt x="20018" y="2538"/>
                    <a:pt x="19927" y="2561"/>
                  </a:cubicBezTo>
                  <a:cubicBezTo>
                    <a:pt x="18808" y="2790"/>
                    <a:pt x="17690" y="2995"/>
                    <a:pt x="16571" y="3200"/>
                  </a:cubicBezTo>
                  <a:cubicBezTo>
                    <a:pt x="16551" y="3207"/>
                    <a:pt x="16531" y="3210"/>
                    <a:pt x="16509" y="3210"/>
                  </a:cubicBezTo>
                  <a:cubicBezTo>
                    <a:pt x="16455" y="3210"/>
                    <a:pt x="16388" y="3194"/>
                    <a:pt x="16275" y="3178"/>
                  </a:cubicBezTo>
                  <a:cubicBezTo>
                    <a:pt x="16046" y="2470"/>
                    <a:pt x="15841" y="1808"/>
                    <a:pt x="15613" y="1100"/>
                  </a:cubicBezTo>
                  <a:cubicBezTo>
                    <a:pt x="16275" y="872"/>
                    <a:pt x="16937" y="895"/>
                    <a:pt x="17576" y="781"/>
                  </a:cubicBezTo>
                  <a:cubicBezTo>
                    <a:pt x="18215" y="644"/>
                    <a:pt x="18854" y="553"/>
                    <a:pt x="19516" y="439"/>
                  </a:cubicBezTo>
                  <a:close/>
                  <a:moveTo>
                    <a:pt x="15248" y="1078"/>
                  </a:moveTo>
                  <a:cubicBezTo>
                    <a:pt x="15453" y="1831"/>
                    <a:pt x="15658" y="2538"/>
                    <a:pt x="15864" y="3269"/>
                  </a:cubicBezTo>
                  <a:cubicBezTo>
                    <a:pt x="15658" y="3337"/>
                    <a:pt x="15476" y="3429"/>
                    <a:pt x="15293" y="3474"/>
                  </a:cubicBezTo>
                  <a:cubicBezTo>
                    <a:pt x="13764" y="3771"/>
                    <a:pt x="12212" y="4068"/>
                    <a:pt x="10660" y="4387"/>
                  </a:cubicBezTo>
                  <a:cubicBezTo>
                    <a:pt x="10363" y="4045"/>
                    <a:pt x="10340" y="3611"/>
                    <a:pt x="10180" y="3223"/>
                  </a:cubicBezTo>
                  <a:cubicBezTo>
                    <a:pt x="10021" y="2835"/>
                    <a:pt x="9861" y="2424"/>
                    <a:pt x="9701" y="1991"/>
                  </a:cubicBezTo>
                  <a:cubicBezTo>
                    <a:pt x="10614" y="1671"/>
                    <a:pt x="11550" y="1603"/>
                    <a:pt x="12440" y="1443"/>
                  </a:cubicBezTo>
                  <a:cubicBezTo>
                    <a:pt x="13353" y="1283"/>
                    <a:pt x="14243" y="1123"/>
                    <a:pt x="15248" y="1078"/>
                  </a:cubicBezTo>
                  <a:close/>
                  <a:moveTo>
                    <a:pt x="9267" y="2036"/>
                  </a:moveTo>
                  <a:cubicBezTo>
                    <a:pt x="9632" y="2858"/>
                    <a:pt x="9929" y="3634"/>
                    <a:pt x="10112" y="4501"/>
                  </a:cubicBezTo>
                  <a:cubicBezTo>
                    <a:pt x="8742" y="4844"/>
                    <a:pt x="7396" y="5209"/>
                    <a:pt x="6072" y="5551"/>
                  </a:cubicBezTo>
                  <a:cubicBezTo>
                    <a:pt x="5798" y="5049"/>
                    <a:pt x="5296" y="3520"/>
                    <a:pt x="5250" y="2949"/>
                  </a:cubicBezTo>
                  <a:cubicBezTo>
                    <a:pt x="6551" y="2607"/>
                    <a:pt x="7875" y="2287"/>
                    <a:pt x="9267" y="2036"/>
                  </a:cubicBezTo>
                  <a:close/>
                  <a:moveTo>
                    <a:pt x="4702" y="3086"/>
                  </a:moveTo>
                  <a:cubicBezTo>
                    <a:pt x="4976" y="3954"/>
                    <a:pt x="5182" y="4798"/>
                    <a:pt x="5410" y="5711"/>
                  </a:cubicBezTo>
                  <a:cubicBezTo>
                    <a:pt x="4223" y="6145"/>
                    <a:pt x="3036" y="6419"/>
                    <a:pt x="1826" y="6830"/>
                  </a:cubicBezTo>
                  <a:cubicBezTo>
                    <a:pt x="1781" y="6761"/>
                    <a:pt x="1689" y="6693"/>
                    <a:pt x="1666" y="6601"/>
                  </a:cubicBezTo>
                  <a:cubicBezTo>
                    <a:pt x="1370" y="5825"/>
                    <a:pt x="1096" y="5049"/>
                    <a:pt x="799" y="4273"/>
                  </a:cubicBezTo>
                  <a:cubicBezTo>
                    <a:pt x="776" y="4205"/>
                    <a:pt x="776" y="4113"/>
                    <a:pt x="776" y="4022"/>
                  </a:cubicBezTo>
                  <a:cubicBezTo>
                    <a:pt x="1895" y="3748"/>
                    <a:pt x="3036" y="3474"/>
                    <a:pt x="4154" y="3200"/>
                  </a:cubicBezTo>
                  <a:cubicBezTo>
                    <a:pt x="4314" y="3155"/>
                    <a:pt x="4497" y="3132"/>
                    <a:pt x="4702" y="3086"/>
                  </a:cubicBezTo>
                  <a:close/>
                  <a:moveTo>
                    <a:pt x="20292" y="2858"/>
                  </a:moveTo>
                  <a:cubicBezTo>
                    <a:pt x="20680" y="4228"/>
                    <a:pt x="20863" y="5574"/>
                    <a:pt x="21045" y="6898"/>
                  </a:cubicBezTo>
                  <a:cubicBezTo>
                    <a:pt x="20497" y="7104"/>
                    <a:pt x="18694" y="7423"/>
                    <a:pt x="17621" y="7514"/>
                  </a:cubicBezTo>
                  <a:cubicBezTo>
                    <a:pt x="17416" y="7149"/>
                    <a:pt x="16731" y="4912"/>
                    <a:pt x="16480" y="3748"/>
                  </a:cubicBezTo>
                  <a:cubicBezTo>
                    <a:pt x="16571" y="3680"/>
                    <a:pt x="16663" y="3588"/>
                    <a:pt x="16777" y="3566"/>
                  </a:cubicBezTo>
                  <a:cubicBezTo>
                    <a:pt x="17918" y="3337"/>
                    <a:pt x="19059" y="3109"/>
                    <a:pt x="20292" y="2858"/>
                  </a:cubicBezTo>
                  <a:close/>
                  <a:moveTo>
                    <a:pt x="15734" y="3807"/>
                  </a:moveTo>
                  <a:cubicBezTo>
                    <a:pt x="15805" y="3807"/>
                    <a:pt x="15887" y="3817"/>
                    <a:pt x="15978" y="3817"/>
                  </a:cubicBezTo>
                  <a:cubicBezTo>
                    <a:pt x="16252" y="4410"/>
                    <a:pt x="16366" y="5049"/>
                    <a:pt x="16549" y="5688"/>
                  </a:cubicBezTo>
                  <a:cubicBezTo>
                    <a:pt x="16731" y="6305"/>
                    <a:pt x="16914" y="6944"/>
                    <a:pt x="17096" y="7560"/>
                  </a:cubicBezTo>
                  <a:cubicBezTo>
                    <a:pt x="16982" y="7628"/>
                    <a:pt x="16937" y="7697"/>
                    <a:pt x="16868" y="7720"/>
                  </a:cubicBezTo>
                  <a:cubicBezTo>
                    <a:pt x="15339" y="8062"/>
                    <a:pt x="13810" y="8382"/>
                    <a:pt x="12257" y="8701"/>
                  </a:cubicBezTo>
                  <a:cubicBezTo>
                    <a:pt x="12166" y="8724"/>
                    <a:pt x="12075" y="8724"/>
                    <a:pt x="11892" y="8747"/>
                  </a:cubicBezTo>
                  <a:cubicBezTo>
                    <a:pt x="11504" y="7469"/>
                    <a:pt x="11139" y="6213"/>
                    <a:pt x="10774" y="4958"/>
                  </a:cubicBezTo>
                  <a:cubicBezTo>
                    <a:pt x="10888" y="4889"/>
                    <a:pt x="11002" y="4821"/>
                    <a:pt x="11116" y="4798"/>
                  </a:cubicBezTo>
                  <a:cubicBezTo>
                    <a:pt x="12623" y="4456"/>
                    <a:pt x="14129" y="4136"/>
                    <a:pt x="15636" y="3817"/>
                  </a:cubicBezTo>
                  <a:cubicBezTo>
                    <a:pt x="15666" y="3809"/>
                    <a:pt x="15699" y="3807"/>
                    <a:pt x="15734" y="3807"/>
                  </a:cubicBezTo>
                  <a:close/>
                  <a:moveTo>
                    <a:pt x="10249" y="5072"/>
                  </a:moveTo>
                  <a:cubicBezTo>
                    <a:pt x="10500" y="5574"/>
                    <a:pt x="11230" y="8062"/>
                    <a:pt x="11344" y="8930"/>
                  </a:cubicBezTo>
                  <a:cubicBezTo>
                    <a:pt x="9952" y="9295"/>
                    <a:pt x="8583" y="9660"/>
                    <a:pt x="7190" y="10048"/>
                  </a:cubicBezTo>
                  <a:cubicBezTo>
                    <a:pt x="6871" y="9409"/>
                    <a:pt x="6825" y="8724"/>
                    <a:pt x="6642" y="8085"/>
                  </a:cubicBezTo>
                  <a:cubicBezTo>
                    <a:pt x="6460" y="7423"/>
                    <a:pt x="6300" y="6761"/>
                    <a:pt x="6140" y="6122"/>
                  </a:cubicBezTo>
                  <a:cubicBezTo>
                    <a:pt x="6642" y="5825"/>
                    <a:pt x="9450" y="5118"/>
                    <a:pt x="10249" y="5072"/>
                  </a:cubicBezTo>
                  <a:close/>
                  <a:moveTo>
                    <a:pt x="5478" y="6191"/>
                  </a:moveTo>
                  <a:cubicBezTo>
                    <a:pt x="5798" y="6852"/>
                    <a:pt x="5866" y="7537"/>
                    <a:pt x="6072" y="8176"/>
                  </a:cubicBezTo>
                  <a:cubicBezTo>
                    <a:pt x="6254" y="8815"/>
                    <a:pt x="6391" y="9477"/>
                    <a:pt x="6574" y="10116"/>
                  </a:cubicBezTo>
                  <a:cubicBezTo>
                    <a:pt x="6095" y="10390"/>
                    <a:pt x="3789" y="11029"/>
                    <a:pt x="3150" y="11098"/>
                  </a:cubicBezTo>
                  <a:cubicBezTo>
                    <a:pt x="2876" y="10596"/>
                    <a:pt x="2009" y="7880"/>
                    <a:pt x="1918" y="7195"/>
                  </a:cubicBezTo>
                  <a:cubicBezTo>
                    <a:pt x="3082" y="6807"/>
                    <a:pt x="4246" y="6464"/>
                    <a:pt x="5478" y="6191"/>
                  </a:cubicBezTo>
                  <a:close/>
                  <a:moveTo>
                    <a:pt x="17210" y="8131"/>
                  </a:moveTo>
                  <a:cubicBezTo>
                    <a:pt x="17690" y="9614"/>
                    <a:pt x="17964" y="11144"/>
                    <a:pt x="18352" y="12696"/>
                  </a:cubicBezTo>
                  <a:cubicBezTo>
                    <a:pt x="17462" y="12947"/>
                    <a:pt x="16594" y="13084"/>
                    <a:pt x="15750" y="13289"/>
                  </a:cubicBezTo>
                  <a:cubicBezTo>
                    <a:pt x="14882" y="13495"/>
                    <a:pt x="14038" y="13768"/>
                    <a:pt x="13125" y="13883"/>
                  </a:cubicBezTo>
                  <a:cubicBezTo>
                    <a:pt x="13033" y="13563"/>
                    <a:pt x="12942" y="13266"/>
                    <a:pt x="12874" y="12970"/>
                  </a:cubicBezTo>
                  <a:cubicBezTo>
                    <a:pt x="12600" y="11760"/>
                    <a:pt x="12280" y="10527"/>
                    <a:pt x="12052" y="9295"/>
                  </a:cubicBezTo>
                  <a:cubicBezTo>
                    <a:pt x="12782" y="8975"/>
                    <a:pt x="16389" y="8153"/>
                    <a:pt x="17210" y="8131"/>
                  </a:cubicBezTo>
                  <a:close/>
                  <a:moveTo>
                    <a:pt x="11573" y="9409"/>
                  </a:moveTo>
                  <a:cubicBezTo>
                    <a:pt x="11961" y="10961"/>
                    <a:pt x="12326" y="12445"/>
                    <a:pt x="12691" y="13928"/>
                  </a:cubicBezTo>
                  <a:cubicBezTo>
                    <a:pt x="12280" y="14225"/>
                    <a:pt x="11778" y="14225"/>
                    <a:pt x="11322" y="14362"/>
                  </a:cubicBezTo>
                  <a:cubicBezTo>
                    <a:pt x="10865" y="14476"/>
                    <a:pt x="10386" y="14590"/>
                    <a:pt x="9929" y="14704"/>
                  </a:cubicBezTo>
                  <a:cubicBezTo>
                    <a:pt x="9450" y="14796"/>
                    <a:pt x="8993" y="14887"/>
                    <a:pt x="8491" y="15001"/>
                  </a:cubicBezTo>
                  <a:cubicBezTo>
                    <a:pt x="8195" y="14225"/>
                    <a:pt x="8035" y="13472"/>
                    <a:pt x="7806" y="12719"/>
                  </a:cubicBezTo>
                  <a:cubicBezTo>
                    <a:pt x="7601" y="11988"/>
                    <a:pt x="7396" y="11281"/>
                    <a:pt x="7236" y="10482"/>
                  </a:cubicBezTo>
                  <a:cubicBezTo>
                    <a:pt x="7943" y="10208"/>
                    <a:pt x="8674" y="10071"/>
                    <a:pt x="9359" y="9911"/>
                  </a:cubicBezTo>
                  <a:cubicBezTo>
                    <a:pt x="10066" y="9728"/>
                    <a:pt x="10751" y="9455"/>
                    <a:pt x="11573" y="9409"/>
                  </a:cubicBezTo>
                  <a:close/>
                  <a:moveTo>
                    <a:pt x="6620" y="10619"/>
                  </a:moveTo>
                  <a:cubicBezTo>
                    <a:pt x="6916" y="11075"/>
                    <a:pt x="6985" y="11600"/>
                    <a:pt x="7122" y="12057"/>
                  </a:cubicBezTo>
                  <a:cubicBezTo>
                    <a:pt x="7281" y="12536"/>
                    <a:pt x="7418" y="13038"/>
                    <a:pt x="7555" y="13517"/>
                  </a:cubicBezTo>
                  <a:cubicBezTo>
                    <a:pt x="7692" y="14020"/>
                    <a:pt x="7806" y="14499"/>
                    <a:pt x="7943" y="15024"/>
                  </a:cubicBezTo>
                  <a:cubicBezTo>
                    <a:pt x="7829" y="15092"/>
                    <a:pt x="7738" y="15161"/>
                    <a:pt x="7624" y="15184"/>
                  </a:cubicBezTo>
                  <a:cubicBezTo>
                    <a:pt x="7122" y="15298"/>
                    <a:pt x="6620" y="15389"/>
                    <a:pt x="6117" y="15480"/>
                  </a:cubicBezTo>
                  <a:cubicBezTo>
                    <a:pt x="5638" y="15572"/>
                    <a:pt x="5136" y="15686"/>
                    <a:pt x="4588" y="15777"/>
                  </a:cubicBezTo>
                  <a:cubicBezTo>
                    <a:pt x="4542" y="15686"/>
                    <a:pt x="4451" y="15595"/>
                    <a:pt x="4405" y="15480"/>
                  </a:cubicBezTo>
                  <a:cubicBezTo>
                    <a:pt x="4040" y="14271"/>
                    <a:pt x="3652" y="13061"/>
                    <a:pt x="3287" y="11851"/>
                  </a:cubicBezTo>
                  <a:cubicBezTo>
                    <a:pt x="3241" y="11760"/>
                    <a:pt x="3264" y="11646"/>
                    <a:pt x="3241" y="11486"/>
                  </a:cubicBezTo>
                  <a:cubicBezTo>
                    <a:pt x="4405" y="11189"/>
                    <a:pt x="5501" y="10893"/>
                    <a:pt x="6620" y="10619"/>
                  </a:cubicBezTo>
                  <a:close/>
                  <a:moveTo>
                    <a:pt x="21091" y="7332"/>
                  </a:moveTo>
                  <a:cubicBezTo>
                    <a:pt x="21365" y="8336"/>
                    <a:pt x="21433" y="9363"/>
                    <a:pt x="21639" y="10368"/>
                  </a:cubicBezTo>
                  <a:cubicBezTo>
                    <a:pt x="21821" y="11395"/>
                    <a:pt x="22004" y="12399"/>
                    <a:pt x="22186" y="13426"/>
                  </a:cubicBezTo>
                  <a:cubicBezTo>
                    <a:pt x="22369" y="14453"/>
                    <a:pt x="22620" y="15458"/>
                    <a:pt x="22780" y="16462"/>
                  </a:cubicBezTo>
                  <a:cubicBezTo>
                    <a:pt x="21867" y="16713"/>
                    <a:pt x="20132" y="17010"/>
                    <a:pt x="19630" y="17010"/>
                  </a:cubicBezTo>
                  <a:cubicBezTo>
                    <a:pt x="18991" y="14020"/>
                    <a:pt x="18352" y="11029"/>
                    <a:pt x="17713" y="8062"/>
                  </a:cubicBezTo>
                  <a:cubicBezTo>
                    <a:pt x="18238" y="7834"/>
                    <a:pt x="20429" y="7377"/>
                    <a:pt x="21091" y="7332"/>
                  </a:cubicBezTo>
                  <a:close/>
                  <a:moveTo>
                    <a:pt x="18375" y="12970"/>
                  </a:moveTo>
                  <a:cubicBezTo>
                    <a:pt x="18648" y="13632"/>
                    <a:pt x="18694" y="14339"/>
                    <a:pt x="18831" y="15024"/>
                  </a:cubicBezTo>
                  <a:cubicBezTo>
                    <a:pt x="18991" y="15709"/>
                    <a:pt x="19173" y="16393"/>
                    <a:pt x="19356" y="17147"/>
                  </a:cubicBezTo>
                  <a:cubicBezTo>
                    <a:pt x="17553" y="17580"/>
                    <a:pt x="15864" y="17991"/>
                    <a:pt x="14106" y="18425"/>
                  </a:cubicBezTo>
                  <a:cubicBezTo>
                    <a:pt x="13810" y="17055"/>
                    <a:pt x="13513" y="15731"/>
                    <a:pt x="13216" y="14362"/>
                  </a:cubicBezTo>
                  <a:cubicBezTo>
                    <a:pt x="13376" y="14293"/>
                    <a:pt x="13490" y="14225"/>
                    <a:pt x="13627" y="14179"/>
                  </a:cubicBezTo>
                  <a:cubicBezTo>
                    <a:pt x="15202" y="13814"/>
                    <a:pt x="16777" y="13472"/>
                    <a:pt x="18375" y="12970"/>
                  </a:cubicBezTo>
                  <a:close/>
                  <a:moveTo>
                    <a:pt x="12737" y="14408"/>
                  </a:moveTo>
                  <a:cubicBezTo>
                    <a:pt x="12805" y="14590"/>
                    <a:pt x="12874" y="14704"/>
                    <a:pt x="12897" y="14841"/>
                  </a:cubicBezTo>
                  <a:cubicBezTo>
                    <a:pt x="13193" y="15983"/>
                    <a:pt x="13467" y="17101"/>
                    <a:pt x="13741" y="18242"/>
                  </a:cubicBezTo>
                  <a:cubicBezTo>
                    <a:pt x="13764" y="18311"/>
                    <a:pt x="13741" y="18402"/>
                    <a:pt x="13741" y="18516"/>
                  </a:cubicBezTo>
                  <a:cubicBezTo>
                    <a:pt x="12394" y="18881"/>
                    <a:pt x="11025" y="19132"/>
                    <a:pt x="9632" y="19452"/>
                  </a:cubicBezTo>
                  <a:cubicBezTo>
                    <a:pt x="9473" y="18744"/>
                    <a:pt x="9313" y="18060"/>
                    <a:pt x="9130" y="17375"/>
                  </a:cubicBezTo>
                  <a:cubicBezTo>
                    <a:pt x="8971" y="16690"/>
                    <a:pt x="8697" y="16051"/>
                    <a:pt x="8560" y="15321"/>
                  </a:cubicBezTo>
                  <a:cubicBezTo>
                    <a:pt x="9975" y="14978"/>
                    <a:pt x="11344" y="14682"/>
                    <a:pt x="12737" y="14408"/>
                  </a:cubicBezTo>
                  <a:close/>
                  <a:moveTo>
                    <a:pt x="8058" y="15480"/>
                  </a:moveTo>
                  <a:cubicBezTo>
                    <a:pt x="8514" y="16781"/>
                    <a:pt x="8765" y="18128"/>
                    <a:pt x="9222" y="19475"/>
                  </a:cubicBezTo>
                  <a:cubicBezTo>
                    <a:pt x="9176" y="19520"/>
                    <a:pt x="9108" y="19566"/>
                    <a:pt x="9039" y="19589"/>
                  </a:cubicBezTo>
                  <a:cubicBezTo>
                    <a:pt x="8035" y="19817"/>
                    <a:pt x="7008" y="20023"/>
                    <a:pt x="6003" y="20251"/>
                  </a:cubicBezTo>
                  <a:cubicBezTo>
                    <a:pt x="5935" y="20251"/>
                    <a:pt x="5843" y="20228"/>
                    <a:pt x="5729" y="20228"/>
                  </a:cubicBezTo>
                  <a:cubicBezTo>
                    <a:pt x="5547" y="19817"/>
                    <a:pt x="5570" y="19361"/>
                    <a:pt x="5433" y="18927"/>
                  </a:cubicBezTo>
                  <a:cubicBezTo>
                    <a:pt x="5296" y="18470"/>
                    <a:pt x="5182" y="17991"/>
                    <a:pt x="5045" y="17535"/>
                  </a:cubicBezTo>
                  <a:cubicBezTo>
                    <a:pt x="4930" y="17101"/>
                    <a:pt x="4794" y="16667"/>
                    <a:pt x="4634" y="16188"/>
                  </a:cubicBezTo>
                  <a:cubicBezTo>
                    <a:pt x="4725" y="16142"/>
                    <a:pt x="4816" y="16051"/>
                    <a:pt x="4908" y="16051"/>
                  </a:cubicBezTo>
                  <a:cubicBezTo>
                    <a:pt x="5821" y="15868"/>
                    <a:pt x="6734" y="15686"/>
                    <a:pt x="7647" y="15503"/>
                  </a:cubicBezTo>
                  <a:cubicBezTo>
                    <a:pt x="7784" y="15480"/>
                    <a:pt x="7898" y="15480"/>
                    <a:pt x="8058" y="15480"/>
                  </a:cubicBezTo>
                  <a:close/>
                  <a:moveTo>
                    <a:pt x="18932" y="0"/>
                  </a:moveTo>
                  <a:cubicBezTo>
                    <a:pt x="17922" y="0"/>
                    <a:pt x="16950" y="137"/>
                    <a:pt x="15978" y="324"/>
                  </a:cubicBezTo>
                  <a:cubicBezTo>
                    <a:pt x="15019" y="507"/>
                    <a:pt x="14038" y="621"/>
                    <a:pt x="13056" y="781"/>
                  </a:cubicBezTo>
                  <a:cubicBezTo>
                    <a:pt x="11641" y="1032"/>
                    <a:pt x="10203" y="1237"/>
                    <a:pt x="8788" y="1511"/>
                  </a:cubicBezTo>
                  <a:cubicBezTo>
                    <a:pt x="6209" y="1991"/>
                    <a:pt x="3675" y="2698"/>
                    <a:pt x="1141" y="3451"/>
                  </a:cubicBezTo>
                  <a:cubicBezTo>
                    <a:pt x="982" y="3520"/>
                    <a:pt x="799" y="3566"/>
                    <a:pt x="639" y="3611"/>
                  </a:cubicBezTo>
                  <a:cubicBezTo>
                    <a:pt x="571" y="3634"/>
                    <a:pt x="490" y="3634"/>
                    <a:pt x="409" y="3634"/>
                  </a:cubicBezTo>
                  <a:lnTo>
                    <a:pt x="409" y="3634"/>
                  </a:lnTo>
                  <a:cubicBezTo>
                    <a:pt x="249" y="3634"/>
                    <a:pt x="92" y="3634"/>
                    <a:pt x="46" y="3817"/>
                  </a:cubicBezTo>
                  <a:cubicBezTo>
                    <a:pt x="0" y="4022"/>
                    <a:pt x="46" y="4273"/>
                    <a:pt x="92" y="4479"/>
                  </a:cubicBezTo>
                  <a:cubicBezTo>
                    <a:pt x="114" y="4638"/>
                    <a:pt x="183" y="4775"/>
                    <a:pt x="228" y="4912"/>
                  </a:cubicBezTo>
                  <a:cubicBezTo>
                    <a:pt x="822" y="6738"/>
                    <a:pt x="1415" y="8519"/>
                    <a:pt x="1986" y="10345"/>
                  </a:cubicBezTo>
                  <a:cubicBezTo>
                    <a:pt x="2579" y="12216"/>
                    <a:pt x="3150" y="14111"/>
                    <a:pt x="3721" y="16005"/>
                  </a:cubicBezTo>
                  <a:cubicBezTo>
                    <a:pt x="4063" y="17124"/>
                    <a:pt x="4428" y="18219"/>
                    <a:pt x="4771" y="19338"/>
                  </a:cubicBezTo>
                  <a:cubicBezTo>
                    <a:pt x="4930" y="19817"/>
                    <a:pt x="5113" y="20274"/>
                    <a:pt x="5455" y="20707"/>
                  </a:cubicBezTo>
                  <a:cubicBezTo>
                    <a:pt x="5638" y="20662"/>
                    <a:pt x="5798" y="20616"/>
                    <a:pt x="5980" y="20593"/>
                  </a:cubicBezTo>
                  <a:cubicBezTo>
                    <a:pt x="7692" y="20297"/>
                    <a:pt x="9427" y="20045"/>
                    <a:pt x="11139" y="19703"/>
                  </a:cubicBezTo>
                  <a:cubicBezTo>
                    <a:pt x="13421" y="19247"/>
                    <a:pt x="15681" y="18676"/>
                    <a:pt x="17964" y="18174"/>
                  </a:cubicBezTo>
                  <a:cubicBezTo>
                    <a:pt x="19470" y="17854"/>
                    <a:pt x="20954" y="17443"/>
                    <a:pt x="22415" y="16918"/>
                  </a:cubicBezTo>
                  <a:cubicBezTo>
                    <a:pt x="22582" y="16854"/>
                    <a:pt x="22735" y="16826"/>
                    <a:pt x="22885" y="16826"/>
                  </a:cubicBezTo>
                  <a:cubicBezTo>
                    <a:pt x="23002" y="16826"/>
                    <a:pt x="23117" y="16843"/>
                    <a:pt x="23236" y="16873"/>
                  </a:cubicBezTo>
                  <a:cubicBezTo>
                    <a:pt x="23533" y="16553"/>
                    <a:pt x="23510" y="16165"/>
                    <a:pt x="23465" y="15823"/>
                  </a:cubicBezTo>
                  <a:cubicBezTo>
                    <a:pt x="23419" y="15275"/>
                    <a:pt x="23373" y="14727"/>
                    <a:pt x="23259" y="14179"/>
                  </a:cubicBezTo>
                  <a:cubicBezTo>
                    <a:pt x="23008" y="12696"/>
                    <a:pt x="22711" y="11235"/>
                    <a:pt x="22437" y="9774"/>
                  </a:cubicBezTo>
                  <a:cubicBezTo>
                    <a:pt x="22027" y="7720"/>
                    <a:pt x="21616" y="5688"/>
                    <a:pt x="21228" y="3657"/>
                  </a:cubicBezTo>
                  <a:cubicBezTo>
                    <a:pt x="21136" y="3269"/>
                    <a:pt x="20954" y="2881"/>
                    <a:pt x="21068" y="2470"/>
                  </a:cubicBezTo>
                  <a:cubicBezTo>
                    <a:pt x="20634" y="1922"/>
                    <a:pt x="20657" y="1169"/>
                    <a:pt x="20315" y="575"/>
                  </a:cubicBezTo>
                  <a:cubicBezTo>
                    <a:pt x="20201" y="393"/>
                    <a:pt x="20064" y="210"/>
                    <a:pt x="19972" y="51"/>
                  </a:cubicBezTo>
                  <a:cubicBezTo>
                    <a:pt x="19620" y="16"/>
                    <a:pt x="19274" y="0"/>
                    <a:pt x="189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F0"/>
                </a:solidFill>
              </a:endParaRPr>
            </a:p>
          </p:txBody>
        </p:sp>
        <p:sp>
          <p:nvSpPr>
            <p:cNvPr id="1193" name="Google Shape;1193;p32"/>
            <p:cNvSpPr/>
            <p:nvPr/>
          </p:nvSpPr>
          <p:spPr>
            <a:xfrm>
              <a:off x="6680550" y="1487325"/>
              <a:ext cx="544975" cy="278525"/>
            </a:xfrm>
            <a:custGeom>
              <a:avLst/>
              <a:gdLst/>
              <a:ahLst/>
              <a:cxnLst/>
              <a:rect l="l" t="t" r="r" b="b"/>
              <a:pathLst>
                <a:path w="21799" h="11141" extrusionOk="0">
                  <a:moveTo>
                    <a:pt x="19676" y="859"/>
                  </a:moveTo>
                  <a:cubicBezTo>
                    <a:pt x="19836" y="1156"/>
                    <a:pt x="19859" y="1476"/>
                    <a:pt x="19882" y="1773"/>
                  </a:cubicBezTo>
                  <a:cubicBezTo>
                    <a:pt x="20064" y="3211"/>
                    <a:pt x="20361" y="4603"/>
                    <a:pt x="20749" y="6018"/>
                  </a:cubicBezTo>
                  <a:cubicBezTo>
                    <a:pt x="20863" y="6452"/>
                    <a:pt x="20886" y="6908"/>
                    <a:pt x="20840" y="7410"/>
                  </a:cubicBezTo>
                  <a:cubicBezTo>
                    <a:pt x="19585" y="7547"/>
                    <a:pt x="18329" y="7639"/>
                    <a:pt x="17074" y="7798"/>
                  </a:cubicBezTo>
                  <a:cubicBezTo>
                    <a:pt x="15864" y="7958"/>
                    <a:pt x="14632" y="8186"/>
                    <a:pt x="13399" y="8369"/>
                  </a:cubicBezTo>
                  <a:cubicBezTo>
                    <a:pt x="12144" y="8574"/>
                    <a:pt x="10888" y="8734"/>
                    <a:pt x="9656" y="8962"/>
                  </a:cubicBezTo>
                  <a:cubicBezTo>
                    <a:pt x="8423" y="9168"/>
                    <a:pt x="7214" y="9442"/>
                    <a:pt x="6004" y="9716"/>
                  </a:cubicBezTo>
                  <a:cubicBezTo>
                    <a:pt x="4771" y="9990"/>
                    <a:pt x="3561" y="10332"/>
                    <a:pt x="2283" y="10606"/>
                  </a:cubicBezTo>
                  <a:cubicBezTo>
                    <a:pt x="2078" y="9898"/>
                    <a:pt x="2078" y="9214"/>
                    <a:pt x="1941" y="8552"/>
                  </a:cubicBezTo>
                  <a:cubicBezTo>
                    <a:pt x="1781" y="7867"/>
                    <a:pt x="1667" y="7159"/>
                    <a:pt x="1507" y="6475"/>
                  </a:cubicBezTo>
                  <a:cubicBezTo>
                    <a:pt x="1347" y="5813"/>
                    <a:pt x="1165" y="5151"/>
                    <a:pt x="959" y="4397"/>
                  </a:cubicBezTo>
                  <a:cubicBezTo>
                    <a:pt x="1347" y="4329"/>
                    <a:pt x="1713" y="4283"/>
                    <a:pt x="2055" y="4215"/>
                  </a:cubicBezTo>
                  <a:cubicBezTo>
                    <a:pt x="3288" y="3941"/>
                    <a:pt x="4520" y="3644"/>
                    <a:pt x="5753" y="3347"/>
                  </a:cubicBezTo>
                  <a:cubicBezTo>
                    <a:pt x="7967" y="2800"/>
                    <a:pt x="10204" y="2389"/>
                    <a:pt x="12441" y="2001"/>
                  </a:cubicBezTo>
                  <a:cubicBezTo>
                    <a:pt x="14403" y="1681"/>
                    <a:pt x="16344" y="1384"/>
                    <a:pt x="18307" y="1088"/>
                  </a:cubicBezTo>
                  <a:cubicBezTo>
                    <a:pt x="18763" y="1019"/>
                    <a:pt x="19197" y="951"/>
                    <a:pt x="19676" y="859"/>
                  </a:cubicBezTo>
                  <a:close/>
                  <a:moveTo>
                    <a:pt x="20041" y="0"/>
                  </a:moveTo>
                  <a:cubicBezTo>
                    <a:pt x="19864" y="0"/>
                    <a:pt x="19687" y="26"/>
                    <a:pt x="19516" y="38"/>
                  </a:cubicBezTo>
                  <a:cubicBezTo>
                    <a:pt x="18649" y="152"/>
                    <a:pt x="17759" y="220"/>
                    <a:pt x="16891" y="380"/>
                  </a:cubicBezTo>
                  <a:cubicBezTo>
                    <a:pt x="13627" y="951"/>
                    <a:pt x="10409" y="1544"/>
                    <a:pt x="7168" y="2161"/>
                  </a:cubicBezTo>
                  <a:cubicBezTo>
                    <a:pt x="5136" y="2549"/>
                    <a:pt x="3151" y="3051"/>
                    <a:pt x="1188" y="3667"/>
                  </a:cubicBezTo>
                  <a:cubicBezTo>
                    <a:pt x="868" y="3781"/>
                    <a:pt x="526" y="3895"/>
                    <a:pt x="252" y="3987"/>
                  </a:cubicBezTo>
                  <a:cubicBezTo>
                    <a:pt x="1" y="4534"/>
                    <a:pt x="46" y="5037"/>
                    <a:pt x="138" y="5539"/>
                  </a:cubicBezTo>
                  <a:cubicBezTo>
                    <a:pt x="206" y="5881"/>
                    <a:pt x="275" y="6246"/>
                    <a:pt x="366" y="6589"/>
                  </a:cubicBezTo>
                  <a:cubicBezTo>
                    <a:pt x="571" y="7410"/>
                    <a:pt x="800" y="8255"/>
                    <a:pt x="1051" y="9077"/>
                  </a:cubicBezTo>
                  <a:cubicBezTo>
                    <a:pt x="1165" y="9510"/>
                    <a:pt x="1325" y="9944"/>
                    <a:pt x="1484" y="10378"/>
                  </a:cubicBezTo>
                  <a:cubicBezTo>
                    <a:pt x="1598" y="10652"/>
                    <a:pt x="1713" y="10925"/>
                    <a:pt x="1918" y="11108"/>
                  </a:cubicBezTo>
                  <a:cubicBezTo>
                    <a:pt x="2120" y="11130"/>
                    <a:pt x="2318" y="11141"/>
                    <a:pt x="2512" y="11141"/>
                  </a:cubicBezTo>
                  <a:cubicBezTo>
                    <a:pt x="3109" y="11141"/>
                    <a:pt x="3672" y="11046"/>
                    <a:pt x="4223" y="10925"/>
                  </a:cubicBezTo>
                  <a:cubicBezTo>
                    <a:pt x="5798" y="10606"/>
                    <a:pt x="7350" y="10286"/>
                    <a:pt x="8925" y="9967"/>
                  </a:cubicBezTo>
                  <a:cubicBezTo>
                    <a:pt x="11231" y="9533"/>
                    <a:pt x="13559" y="9168"/>
                    <a:pt x="15887" y="8826"/>
                  </a:cubicBezTo>
                  <a:cubicBezTo>
                    <a:pt x="17211" y="8643"/>
                    <a:pt x="18489" y="8369"/>
                    <a:pt x="19790" y="8141"/>
                  </a:cubicBezTo>
                  <a:cubicBezTo>
                    <a:pt x="20155" y="8072"/>
                    <a:pt x="20543" y="7958"/>
                    <a:pt x="20909" y="7958"/>
                  </a:cubicBezTo>
                  <a:cubicBezTo>
                    <a:pt x="21274" y="7935"/>
                    <a:pt x="21548" y="7844"/>
                    <a:pt x="21799" y="7570"/>
                  </a:cubicBezTo>
                  <a:cubicBezTo>
                    <a:pt x="21479" y="5059"/>
                    <a:pt x="21068" y="2571"/>
                    <a:pt x="20498" y="83"/>
                  </a:cubicBezTo>
                  <a:cubicBezTo>
                    <a:pt x="20349" y="20"/>
                    <a:pt x="20195" y="0"/>
                    <a:pt x="2004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B0F0"/>
                </a:solidFill>
              </a:endParaRPr>
            </a:p>
          </p:txBody>
        </p:sp>
      </p:grpSp>
      <p:grpSp>
        <p:nvGrpSpPr>
          <p:cNvPr id="1194" name="Google Shape;1194;p32"/>
          <p:cNvGrpSpPr/>
          <p:nvPr/>
        </p:nvGrpSpPr>
        <p:grpSpPr>
          <a:xfrm rot="-5399613" flipH="1">
            <a:off x="650716" y="1060864"/>
            <a:ext cx="1623175" cy="930923"/>
            <a:chOff x="6497582" y="536062"/>
            <a:chExt cx="1372006" cy="1049164"/>
          </a:xfrm>
        </p:grpSpPr>
        <p:sp>
          <p:nvSpPr>
            <p:cNvPr id="1195" name="Google Shape;1195;p32"/>
            <p:cNvSpPr/>
            <p:nvPr/>
          </p:nvSpPr>
          <p:spPr>
            <a:xfrm rot="-1940256">
              <a:off x="6484556" y="882321"/>
              <a:ext cx="1398057" cy="356645"/>
            </a:xfrm>
            <a:custGeom>
              <a:avLst/>
              <a:gdLst/>
              <a:ahLst/>
              <a:cxnLst/>
              <a:rect l="l" t="t" r="r" b="b"/>
              <a:pathLst>
                <a:path w="55923" h="14266" extrusionOk="0">
                  <a:moveTo>
                    <a:pt x="55923" y="2009"/>
                  </a:moveTo>
                  <a:cubicBezTo>
                    <a:pt x="54782" y="2853"/>
                    <a:pt x="53366" y="3424"/>
                    <a:pt x="52225" y="3995"/>
                  </a:cubicBezTo>
                  <a:cubicBezTo>
                    <a:pt x="50217" y="5136"/>
                    <a:pt x="48231" y="6277"/>
                    <a:pt x="46222" y="7145"/>
                  </a:cubicBezTo>
                  <a:cubicBezTo>
                    <a:pt x="44510" y="7989"/>
                    <a:pt x="42798" y="8560"/>
                    <a:pt x="41086" y="8560"/>
                  </a:cubicBezTo>
                  <a:lnTo>
                    <a:pt x="35951" y="9427"/>
                  </a:lnTo>
                  <a:cubicBezTo>
                    <a:pt x="33098" y="9998"/>
                    <a:pt x="30244" y="10568"/>
                    <a:pt x="27391" y="10842"/>
                  </a:cubicBezTo>
                  <a:cubicBezTo>
                    <a:pt x="26547" y="11139"/>
                    <a:pt x="25405" y="11413"/>
                    <a:pt x="24264" y="11413"/>
                  </a:cubicBezTo>
                  <a:cubicBezTo>
                    <a:pt x="22826" y="11710"/>
                    <a:pt x="21114" y="11983"/>
                    <a:pt x="19402" y="11983"/>
                  </a:cubicBezTo>
                  <a:cubicBezTo>
                    <a:pt x="18261" y="12280"/>
                    <a:pt x="16846" y="12554"/>
                    <a:pt x="15408" y="12851"/>
                  </a:cubicBezTo>
                  <a:cubicBezTo>
                    <a:pt x="12281" y="13125"/>
                    <a:pt x="9131" y="13992"/>
                    <a:pt x="5707" y="14266"/>
                  </a:cubicBezTo>
                  <a:cubicBezTo>
                    <a:pt x="4566" y="14266"/>
                    <a:pt x="3425" y="14266"/>
                    <a:pt x="2580" y="13695"/>
                  </a:cubicBezTo>
                  <a:cubicBezTo>
                    <a:pt x="298" y="12851"/>
                    <a:pt x="1" y="9998"/>
                    <a:pt x="1439" y="8286"/>
                  </a:cubicBezTo>
                  <a:cubicBezTo>
                    <a:pt x="2580" y="7145"/>
                    <a:pt x="4292" y="6574"/>
                    <a:pt x="6004" y="6277"/>
                  </a:cubicBezTo>
                  <a:cubicBezTo>
                    <a:pt x="7716" y="6003"/>
                    <a:pt x="9428" y="5707"/>
                    <a:pt x="10843" y="5433"/>
                  </a:cubicBezTo>
                  <a:cubicBezTo>
                    <a:pt x="13696" y="5136"/>
                    <a:pt x="16275" y="4565"/>
                    <a:pt x="19129" y="4291"/>
                  </a:cubicBezTo>
                  <a:cubicBezTo>
                    <a:pt x="21114" y="3995"/>
                    <a:pt x="23123" y="3721"/>
                    <a:pt x="25109" y="3150"/>
                  </a:cubicBezTo>
                  <a:lnTo>
                    <a:pt x="31956" y="2283"/>
                  </a:lnTo>
                  <a:cubicBezTo>
                    <a:pt x="33098" y="2009"/>
                    <a:pt x="33965" y="2009"/>
                    <a:pt x="34810" y="1712"/>
                  </a:cubicBezTo>
                  <a:cubicBezTo>
                    <a:pt x="37663" y="1141"/>
                    <a:pt x="40516" y="571"/>
                    <a:pt x="43369" y="297"/>
                  </a:cubicBezTo>
                  <a:cubicBezTo>
                    <a:pt x="44807" y="0"/>
                    <a:pt x="46222" y="571"/>
                    <a:pt x="47660" y="571"/>
                  </a:cubicBezTo>
                  <a:cubicBezTo>
                    <a:pt x="49943" y="868"/>
                    <a:pt x="52499" y="1141"/>
                    <a:pt x="55078" y="1712"/>
                  </a:cubicBezTo>
                  <a:cubicBezTo>
                    <a:pt x="55352" y="1712"/>
                    <a:pt x="55649" y="1712"/>
                    <a:pt x="55923" y="2009"/>
                  </a:cubicBezTo>
                  <a:close/>
                  <a:moveTo>
                    <a:pt x="15408" y="11983"/>
                  </a:moveTo>
                  <a:cubicBezTo>
                    <a:pt x="16846" y="11983"/>
                    <a:pt x="17987" y="11710"/>
                    <a:pt x="19402" y="11413"/>
                  </a:cubicBezTo>
                  <a:cubicBezTo>
                    <a:pt x="21411" y="11139"/>
                    <a:pt x="23397" y="11139"/>
                    <a:pt x="25405" y="10568"/>
                  </a:cubicBezTo>
                  <a:cubicBezTo>
                    <a:pt x="26547" y="10568"/>
                    <a:pt x="27688" y="10272"/>
                    <a:pt x="28829" y="9998"/>
                  </a:cubicBezTo>
                  <a:cubicBezTo>
                    <a:pt x="31386" y="9427"/>
                    <a:pt x="33965" y="9130"/>
                    <a:pt x="36521" y="8560"/>
                  </a:cubicBezTo>
                  <a:cubicBezTo>
                    <a:pt x="37663" y="8560"/>
                    <a:pt x="38530" y="8286"/>
                    <a:pt x="39375" y="8286"/>
                  </a:cubicBezTo>
                  <a:cubicBezTo>
                    <a:pt x="41086" y="7989"/>
                    <a:pt x="42524" y="7715"/>
                    <a:pt x="43940" y="7418"/>
                  </a:cubicBezTo>
                  <a:cubicBezTo>
                    <a:pt x="44236" y="7418"/>
                    <a:pt x="44510" y="7145"/>
                    <a:pt x="44510" y="6848"/>
                  </a:cubicBezTo>
                  <a:cubicBezTo>
                    <a:pt x="44807" y="6277"/>
                    <a:pt x="44807" y="6003"/>
                    <a:pt x="45081" y="5433"/>
                  </a:cubicBezTo>
                  <a:lnTo>
                    <a:pt x="43095" y="5433"/>
                  </a:lnTo>
                  <a:cubicBezTo>
                    <a:pt x="41086" y="6003"/>
                    <a:pt x="39101" y="6277"/>
                    <a:pt x="37092" y="6574"/>
                  </a:cubicBezTo>
                  <a:cubicBezTo>
                    <a:pt x="35106" y="6848"/>
                    <a:pt x="33394" y="7145"/>
                    <a:pt x="31682" y="7715"/>
                  </a:cubicBezTo>
                  <a:cubicBezTo>
                    <a:pt x="30244" y="7989"/>
                    <a:pt x="28533" y="8286"/>
                    <a:pt x="27117" y="8560"/>
                  </a:cubicBezTo>
                  <a:cubicBezTo>
                    <a:pt x="24264" y="9130"/>
                    <a:pt x="21114" y="9427"/>
                    <a:pt x="18261" y="9998"/>
                  </a:cubicBezTo>
                  <a:cubicBezTo>
                    <a:pt x="17120" y="9998"/>
                    <a:pt x="16275" y="10272"/>
                    <a:pt x="15408" y="10272"/>
                  </a:cubicBezTo>
                  <a:close/>
                  <a:moveTo>
                    <a:pt x="44807" y="4565"/>
                  </a:moveTo>
                  <a:lnTo>
                    <a:pt x="44807" y="4291"/>
                  </a:lnTo>
                  <a:cubicBezTo>
                    <a:pt x="44807" y="3150"/>
                    <a:pt x="44510" y="3150"/>
                    <a:pt x="43666" y="3150"/>
                  </a:cubicBezTo>
                  <a:cubicBezTo>
                    <a:pt x="43095" y="3424"/>
                    <a:pt x="42524" y="3424"/>
                    <a:pt x="41954" y="3424"/>
                  </a:cubicBezTo>
                  <a:cubicBezTo>
                    <a:pt x="40516" y="3721"/>
                    <a:pt x="39101" y="3721"/>
                    <a:pt x="37663" y="3995"/>
                  </a:cubicBezTo>
                  <a:cubicBezTo>
                    <a:pt x="35380" y="4291"/>
                    <a:pt x="33098" y="4862"/>
                    <a:pt x="30815" y="5136"/>
                  </a:cubicBezTo>
                  <a:cubicBezTo>
                    <a:pt x="28259" y="5707"/>
                    <a:pt x="25679" y="6003"/>
                    <a:pt x="23123" y="6277"/>
                  </a:cubicBezTo>
                  <a:cubicBezTo>
                    <a:pt x="22256" y="6574"/>
                    <a:pt x="21685" y="6848"/>
                    <a:pt x="20840" y="6848"/>
                  </a:cubicBezTo>
                  <a:lnTo>
                    <a:pt x="16549" y="7715"/>
                  </a:lnTo>
                  <a:cubicBezTo>
                    <a:pt x="15979" y="7715"/>
                    <a:pt x="15705" y="7989"/>
                    <a:pt x="15134" y="8286"/>
                  </a:cubicBezTo>
                  <a:cubicBezTo>
                    <a:pt x="15134" y="8560"/>
                    <a:pt x="15134" y="9130"/>
                    <a:pt x="15408" y="9427"/>
                  </a:cubicBezTo>
                  <a:lnTo>
                    <a:pt x="16549" y="9427"/>
                  </a:lnTo>
                  <a:cubicBezTo>
                    <a:pt x="17691" y="9130"/>
                    <a:pt x="19129" y="8856"/>
                    <a:pt x="20270" y="8856"/>
                  </a:cubicBezTo>
                  <a:lnTo>
                    <a:pt x="25405" y="7989"/>
                  </a:lnTo>
                  <a:cubicBezTo>
                    <a:pt x="26821" y="7715"/>
                    <a:pt x="28259" y="7418"/>
                    <a:pt x="29400" y="7145"/>
                  </a:cubicBezTo>
                  <a:cubicBezTo>
                    <a:pt x="32253" y="6848"/>
                    <a:pt x="35106" y="6277"/>
                    <a:pt x="37959" y="5707"/>
                  </a:cubicBezTo>
                  <a:cubicBezTo>
                    <a:pt x="39101" y="5433"/>
                    <a:pt x="40242" y="5136"/>
                    <a:pt x="41657" y="4862"/>
                  </a:cubicBezTo>
                  <a:cubicBezTo>
                    <a:pt x="42524" y="4862"/>
                    <a:pt x="43666" y="4565"/>
                    <a:pt x="44807" y="4565"/>
                  </a:cubicBezTo>
                  <a:close/>
                  <a:moveTo>
                    <a:pt x="13696" y="5707"/>
                  </a:moveTo>
                  <a:lnTo>
                    <a:pt x="14563" y="6574"/>
                  </a:lnTo>
                  <a:cubicBezTo>
                    <a:pt x="14563" y="7145"/>
                    <a:pt x="14837" y="7145"/>
                    <a:pt x="15408" y="7145"/>
                  </a:cubicBezTo>
                  <a:cubicBezTo>
                    <a:pt x="18261" y="6574"/>
                    <a:pt x="21114" y="6003"/>
                    <a:pt x="23967" y="5707"/>
                  </a:cubicBezTo>
                  <a:cubicBezTo>
                    <a:pt x="25109" y="5433"/>
                    <a:pt x="25976" y="5136"/>
                    <a:pt x="26821" y="5136"/>
                  </a:cubicBezTo>
                  <a:cubicBezTo>
                    <a:pt x="28533" y="4862"/>
                    <a:pt x="30541" y="4291"/>
                    <a:pt x="32527" y="3995"/>
                  </a:cubicBezTo>
                  <a:cubicBezTo>
                    <a:pt x="33965" y="3995"/>
                    <a:pt x="35380" y="3721"/>
                    <a:pt x="36818" y="3424"/>
                  </a:cubicBezTo>
                  <a:cubicBezTo>
                    <a:pt x="38804" y="3150"/>
                    <a:pt x="40813" y="2853"/>
                    <a:pt x="43095" y="2283"/>
                  </a:cubicBezTo>
                  <a:lnTo>
                    <a:pt x="43940" y="2283"/>
                  </a:lnTo>
                  <a:cubicBezTo>
                    <a:pt x="43666" y="1712"/>
                    <a:pt x="43369" y="1438"/>
                    <a:pt x="43369" y="1141"/>
                  </a:cubicBezTo>
                  <a:cubicBezTo>
                    <a:pt x="43095" y="1141"/>
                    <a:pt x="42798" y="868"/>
                    <a:pt x="42798" y="868"/>
                  </a:cubicBezTo>
                  <a:cubicBezTo>
                    <a:pt x="40813" y="1141"/>
                    <a:pt x="38530" y="1712"/>
                    <a:pt x="36521" y="2009"/>
                  </a:cubicBezTo>
                  <a:cubicBezTo>
                    <a:pt x="34239" y="2283"/>
                    <a:pt x="31682" y="2853"/>
                    <a:pt x="29400" y="3150"/>
                  </a:cubicBezTo>
                  <a:cubicBezTo>
                    <a:pt x="26821" y="3721"/>
                    <a:pt x="24538" y="3995"/>
                    <a:pt x="21982" y="4291"/>
                  </a:cubicBezTo>
                  <a:cubicBezTo>
                    <a:pt x="20544" y="4565"/>
                    <a:pt x="19129" y="4862"/>
                    <a:pt x="17691" y="4862"/>
                  </a:cubicBezTo>
                  <a:cubicBezTo>
                    <a:pt x="16275" y="5136"/>
                    <a:pt x="15134" y="5433"/>
                    <a:pt x="13696" y="5707"/>
                  </a:cubicBezTo>
                  <a:close/>
                  <a:moveTo>
                    <a:pt x="5433" y="6848"/>
                  </a:moveTo>
                  <a:lnTo>
                    <a:pt x="5433" y="6848"/>
                  </a:lnTo>
                  <a:cubicBezTo>
                    <a:pt x="4292" y="7418"/>
                    <a:pt x="3425" y="7715"/>
                    <a:pt x="2580" y="8286"/>
                  </a:cubicBezTo>
                  <a:cubicBezTo>
                    <a:pt x="572" y="9998"/>
                    <a:pt x="1142" y="12280"/>
                    <a:pt x="3425" y="13125"/>
                  </a:cubicBezTo>
                  <a:cubicBezTo>
                    <a:pt x="4863" y="13695"/>
                    <a:pt x="6278" y="13695"/>
                    <a:pt x="7990" y="13421"/>
                  </a:cubicBezTo>
                  <a:cubicBezTo>
                    <a:pt x="7990" y="13125"/>
                    <a:pt x="8287" y="13125"/>
                    <a:pt x="8287" y="12851"/>
                  </a:cubicBezTo>
                  <a:cubicBezTo>
                    <a:pt x="8287" y="11139"/>
                    <a:pt x="7990" y="9130"/>
                    <a:pt x="7145" y="7715"/>
                  </a:cubicBezTo>
                  <a:cubicBezTo>
                    <a:pt x="6575" y="6574"/>
                    <a:pt x="6575" y="6574"/>
                    <a:pt x="5433" y="6848"/>
                  </a:cubicBezTo>
                  <a:close/>
                  <a:moveTo>
                    <a:pt x="11140" y="12851"/>
                  </a:moveTo>
                  <a:cubicBezTo>
                    <a:pt x="11984" y="12554"/>
                    <a:pt x="13125" y="12554"/>
                    <a:pt x="13993" y="12280"/>
                  </a:cubicBezTo>
                  <a:cubicBezTo>
                    <a:pt x="14563" y="12280"/>
                    <a:pt x="14563" y="11983"/>
                    <a:pt x="14563" y="11413"/>
                  </a:cubicBezTo>
                  <a:cubicBezTo>
                    <a:pt x="14563" y="9701"/>
                    <a:pt x="14267" y="7715"/>
                    <a:pt x="13125" y="6277"/>
                  </a:cubicBezTo>
                  <a:cubicBezTo>
                    <a:pt x="12852" y="6003"/>
                    <a:pt x="12852" y="5707"/>
                    <a:pt x="12281" y="5707"/>
                  </a:cubicBezTo>
                  <a:cubicBezTo>
                    <a:pt x="11710" y="6003"/>
                    <a:pt x="11140" y="6003"/>
                    <a:pt x="10569" y="6003"/>
                  </a:cubicBezTo>
                  <a:cubicBezTo>
                    <a:pt x="9428" y="6277"/>
                    <a:pt x="8560" y="6277"/>
                    <a:pt x="7419" y="6574"/>
                  </a:cubicBezTo>
                  <a:cubicBezTo>
                    <a:pt x="8857" y="8560"/>
                    <a:pt x="9428" y="10842"/>
                    <a:pt x="9131" y="13125"/>
                  </a:cubicBezTo>
                  <a:cubicBezTo>
                    <a:pt x="9702" y="13125"/>
                    <a:pt x="9998" y="12851"/>
                    <a:pt x="10569" y="12851"/>
                  </a:cubicBezTo>
                  <a:cubicBezTo>
                    <a:pt x="10272" y="11710"/>
                    <a:pt x="10569" y="10568"/>
                    <a:pt x="10272" y="9427"/>
                  </a:cubicBezTo>
                  <a:cubicBezTo>
                    <a:pt x="9998" y="9701"/>
                    <a:pt x="9702" y="9701"/>
                    <a:pt x="9428" y="9998"/>
                  </a:cubicBezTo>
                  <a:cubicBezTo>
                    <a:pt x="9131" y="9130"/>
                    <a:pt x="9428" y="8856"/>
                    <a:pt x="9998" y="8856"/>
                  </a:cubicBezTo>
                  <a:cubicBezTo>
                    <a:pt x="9702" y="8286"/>
                    <a:pt x="9702" y="7715"/>
                    <a:pt x="9428" y="7145"/>
                  </a:cubicBezTo>
                  <a:lnTo>
                    <a:pt x="9702" y="7145"/>
                  </a:lnTo>
                  <a:cubicBezTo>
                    <a:pt x="11140" y="8856"/>
                    <a:pt x="11414" y="10568"/>
                    <a:pt x="11140" y="12851"/>
                  </a:cubicBezTo>
                  <a:close/>
                  <a:moveTo>
                    <a:pt x="45378" y="6848"/>
                  </a:moveTo>
                  <a:lnTo>
                    <a:pt x="45378" y="6848"/>
                  </a:lnTo>
                  <a:lnTo>
                    <a:pt x="50513" y="4291"/>
                  </a:lnTo>
                  <a:cubicBezTo>
                    <a:pt x="50217" y="3424"/>
                    <a:pt x="49943" y="2579"/>
                    <a:pt x="49646" y="1438"/>
                  </a:cubicBezTo>
                  <a:cubicBezTo>
                    <a:pt x="47934" y="1438"/>
                    <a:pt x="45948" y="1141"/>
                    <a:pt x="43940" y="868"/>
                  </a:cubicBezTo>
                  <a:cubicBezTo>
                    <a:pt x="44236" y="1438"/>
                    <a:pt x="44807" y="1712"/>
                    <a:pt x="45081" y="2283"/>
                  </a:cubicBezTo>
                  <a:lnTo>
                    <a:pt x="45948" y="4862"/>
                  </a:lnTo>
                  <a:cubicBezTo>
                    <a:pt x="45948" y="5433"/>
                    <a:pt x="45378" y="6003"/>
                    <a:pt x="45378" y="6848"/>
                  </a:cubicBezTo>
                  <a:close/>
                  <a:moveTo>
                    <a:pt x="54508" y="2009"/>
                  </a:moveTo>
                  <a:cubicBezTo>
                    <a:pt x="53366" y="2009"/>
                    <a:pt x="52225" y="2009"/>
                    <a:pt x="51358" y="1712"/>
                  </a:cubicBezTo>
                  <a:cubicBezTo>
                    <a:pt x="50513" y="1712"/>
                    <a:pt x="50513" y="1712"/>
                    <a:pt x="50513" y="2579"/>
                  </a:cubicBezTo>
                  <a:cubicBezTo>
                    <a:pt x="50513" y="2853"/>
                    <a:pt x="50787" y="3150"/>
                    <a:pt x="51084" y="3424"/>
                  </a:cubicBezTo>
                  <a:cubicBezTo>
                    <a:pt x="51084" y="3721"/>
                    <a:pt x="51358" y="3721"/>
                    <a:pt x="51655" y="3721"/>
                  </a:cubicBezTo>
                  <a:cubicBezTo>
                    <a:pt x="52499" y="3150"/>
                    <a:pt x="53366" y="2579"/>
                    <a:pt x="54508" y="2009"/>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32"/>
            <p:cNvSpPr/>
            <p:nvPr/>
          </p:nvSpPr>
          <p:spPr>
            <a:xfrm rot="-1940256">
              <a:off x="6859409" y="1248166"/>
              <a:ext cx="42824" cy="135273"/>
            </a:xfrm>
            <a:custGeom>
              <a:avLst/>
              <a:gdLst/>
              <a:ahLst/>
              <a:cxnLst/>
              <a:rect l="l" t="t" r="r" b="b"/>
              <a:pathLst>
                <a:path w="1713" h="5411" extrusionOk="0">
                  <a:moveTo>
                    <a:pt x="868" y="572"/>
                  </a:moveTo>
                  <a:cubicBezTo>
                    <a:pt x="1142" y="572"/>
                    <a:pt x="1142" y="275"/>
                    <a:pt x="1439" y="1"/>
                  </a:cubicBezTo>
                  <a:lnTo>
                    <a:pt x="1712" y="1"/>
                  </a:lnTo>
                  <a:lnTo>
                    <a:pt x="1712" y="845"/>
                  </a:lnTo>
                  <a:cubicBezTo>
                    <a:pt x="1712" y="845"/>
                    <a:pt x="1439" y="1142"/>
                    <a:pt x="1142" y="1142"/>
                  </a:cubicBezTo>
                  <a:cubicBezTo>
                    <a:pt x="1439" y="1987"/>
                    <a:pt x="1712" y="3425"/>
                    <a:pt x="1712" y="4566"/>
                  </a:cubicBezTo>
                  <a:lnTo>
                    <a:pt x="1712" y="5137"/>
                  </a:lnTo>
                  <a:cubicBezTo>
                    <a:pt x="1712" y="5137"/>
                    <a:pt x="1439" y="5410"/>
                    <a:pt x="1142" y="5410"/>
                  </a:cubicBezTo>
                  <a:lnTo>
                    <a:pt x="1142" y="4840"/>
                  </a:lnTo>
                  <a:cubicBezTo>
                    <a:pt x="1142" y="3699"/>
                    <a:pt x="868" y="2283"/>
                    <a:pt x="297" y="1142"/>
                  </a:cubicBezTo>
                  <a:cubicBezTo>
                    <a:pt x="1" y="845"/>
                    <a:pt x="297" y="275"/>
                    <a:pt x="1" y="1"/>
                  </a:cubicBezTo>
                  <a:lnTo>
                    <a:pt x="29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7" name="Google Shape;1197;p32"/>
          <p:cNvGrpSpPr/>
          <p:nvPr/>
        </p:nvGrpSpPr>
        <p:grpSpPr>
          <a:xfrm>
            <a:off x="8014976" y="2293765"/>
            <a:ext cx="186608" cy="237287"/>
            <a:chOff x="8373602" y="4288128"/>
            <a:chExt cx="265445" cy="253151"/>
          </a:xfrm>
        </p:grpSpPr>
        <p:sp>
          <p:nvSpPr>
            <p:cNvPr id="1198" name="Google Shape;1198;p32"/>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199" name="Google Shape;1199;p32"/>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200" name="Google Shape;1200;p32"/>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201" name="Google Shape;1201;p32"/>
          <p:cNvGrpSpPr/>
          <p:nvPr/>
        </p:nvGrpSpPr>
        <p:grpSpPr>
          <a:xfrm>
            <a:off x="1612644" y="2039613"/>
            <a:ext cx="352711" cy="745632"/>
            <a:chOff x="8429375" y="536050"/>
            <a:chExt cx="672727" cy="1066611"/>
          </a:xfrm>
        </p:grpSpPr>
        <p:sp>
          <p:nvSpPr>
            <p:cNvPr id="1202" name="Google Shape;1202;p32"/>
            <p:cNvSpPr/>
            <p:nvPr/>
          </p:nvSpPr>
          <p:spPr>
            <a:xfrm>
              <a:off x="8429375" y="536050"/>
              <a:ext cx="672727" cy="1066611"/>
            </a:xfrm>
            <a:custGeom>
              <a:avLst/>
              <a:gdLst/>
              <a:ahLst/>
              <a:cxnLst/>
              <a:rect l="l" t="t" r="r" b="b"/>
              <a:pathLst>
                <a:path w="13216" h="20954" extrusionOk="0">
                  <a:moveTo>
                    <a:pt x="10500" y="2032"/>
                  </a:moveTo>
                  <a:lnTo>
                    <a:pt x="10500" y="2032"/>
                  </a:lnTo>
                  <a:cubicBezTo>
                    <a:pt x="10089" y="2968"/>
                    <a:pt x="9541" y="3790"/>
                    <a:pt x="9016" y="4611"/>
                  </a:cubicBezTo>
                  <a:cubicBezTo>
                    <a:pt x="8537" y="5342"/>
                    <a:pt x="8103" y="6072"/>
                    <a:pt x="7647" y="6803"/>
                  </a:cubicBezTo>
                  <a:cubicBezTo>
                    <a:pt x="7532" y="6985"/>
                    <a:pt x="7441" y="7168"/>
                    <a:pt x="7350" y="7328"/>
                  </a:cubicBezTo>
                  <a:cubicBezTo>
                    <a:pt x="6939" y="8126"/>
                    <a:pt x="6985" y="8332"/>
                    <a:pt x="7761" y="8811"/>
                  </a:cubicBezTo>
                  <a:cubicBezTo>
                    <a:pt x="8331" y="9176"/>
                    <a:pt x="8948" y="9473"/>
                    <a:pt x="9541" y="9838"/>
                  </a:cubicBezTo>
                  <a:cubicBezTo>
                    <a:pt x="10226" y="10272"/>
                    <a:pt x="10888" y="10728"/>
                    <a:pt x="11550" y="11208"/>
                  </a:cubicBezTo>
                  <a:cubicBezTo>
                    <a:pt x="11778" y="11390"/>
                    <a:pt x="11983" y="11641"/>
                    <a:pt x="12120" y="11893"/>
                  </a:cubicBezTo>
                  <a:cubicBezTo>
                    <a:pt x="12349" y="12281"/>
                    <a:pt x="12303" y="12554"/>
                    <a:pt x="12006" y="12874"/>
                  </a:cubicBezTo>
                  <a:cubicBezTo>
                    <a:pt x="11915" y="12965"/>
                    <a:pt x="11824" y="13057"/>
                    <a:pt x="11732" y="13125"/>
                  </a:cubicBezTo>
                  <a:cubicBezTo>
                    <a:pt x="11618" y="13239"/>
                    <a:pt x="11504" y="13331"/>
                    <a:pt x="11367" y="13422"/>
                  </a:cubicBezTo>
                  <a:cubicBezTo>
                    <a:pt x="8993" y="15088"/>
                    <a:pt x="6619" y="16777"/>
                    <a:pt x="4223" y="18443"/>
                  </a:cubicBezTo>
                  <a:cubicBezTo>
                    <a:pt x="3355" y="19060"/>
                    <a:pt x="2442" y="19608"/>
                    <a:pt x="1484" y="20064"/>
                  </a:cubicBezTo>
                  <a:cubicBezTo>
                    <a:pt x="1347" y="20132"/>
                    <a:pt x="1210" y="20201"/>
                    <a:pt x="1073" y="20269"/>
                  </a:cubicBezTo>
                  <a:cubicBezTo>
                    <a:pt x="890" y="20087"/>
                    <a:pt x="1073" y="19973"/>
                    <a:pt x="1141" y="19881"/>
                  </a:cubicBezTo>
                  <a:cubicBezTo>
                    <a:pt x="2283" y="18352"/>
                    <a:pt x="3401" y="16823"/>
                    <a:pt x="4656" y="15385"/>
                  </a:cubicBezTo>
                  <a:cubicBezTo>
                    <a:pt x="5318" y="14654"/>
                    <a:pt x="5935" y="13878"/>
                    <a:pt x="6574" y="13125"/>
                  </a:cubicBezTo>
                  <a:cubicBezTo>
                    <a:pt x="6642" y="13057"/>
                    <a:pt x="6711" y="12965"/>
                    <a:pt x="6779" y="12897"/>
                  </a:cubicBezTo>
                  <a:cubicBezTo>
                    <a:pt x="7259" y="12258"/>
                    <a:pt x="7213" y="11984"/>
                    <a:pt x="6528" y="11550"/>
                  </a:cubicBezTo>
                  <a:cubicBezTo>
                    <a:pt x="6391" y="11459"/>
                    <a:pt x="6209" y="11390"/>
                    <a:pt x="6049" y="11322"/>
                  </a:cubicBezTo>
                  <a:cubicBezTo>
                    <a:pt x="5067" y="10934"/>
                    <a:pt x="4063" y="10546"/>
                    <a:pt x="3081" y="10135"/>
                  </a:cubicBezTo>
                  <a:cubicBezTo>
                    <a:pt x="2876" y="10044"/>
                    <a:pt x="2693" y="9952"/>
                    <a:pt x="2488" y="9838"/>
                  </a:cubicBezTo>
                  <a:cubicBezTo>
                    <a:pt x="2465" y="9519"/>
                    <a:pt x="2625" y="9336"/>
                    <a:pt x="2785" y="9154"/>
                  </a:cubicBezTo>
                  <a:cubicBezTo>
                    <a:pt x="3196" y="8743"/>
                    <a:pt x="3584" y="8309"/>
                    <a:pt x="4017" y="7921"/>
                  </a:cubicBezTo>
                  <a:cubicBezTo>
                    <a:pt x="5067" y="6962"/>
                    <a:pt x="6140" y="6026"/>
                    <a:pt x="7190" y="5068"/>
                  </a:cubicBezTo>
                  <a:cubicBezTo>
                    <a:pt x="8308" y="4086"/>
                    <a:pt x="9473" y="3128"/>
                    <a:pt x="10500" y="2032"/>
                  </a:cubicBezTo>
                  <a:close/>
                  <a:moveTo>
                    <a:pt x="11572" y="1"/>
                  </a:moveTo>
                  <a:cubicBezTo>
                    <a:pt x="11048" y="343"/>
                    <a:pt x="10614" y="617"/>
                    <a:pt x="10226" y="1005"/>
                  </a:cubicBezTo>
                  <a:cubicBezTo>
                    <a:pt x="9746" y="1439"/>
                    <a:pt x="9244" y="1872"/>
                    <a:pt x="8765" y="2329"/>
                  </a:cubicBezTo>
                  <a:cubicBezTo>
                    <a:pt x="8286" y="2785"/>
                    <a:pt x="7806" y="3242"/>
                    <a:pt x="7350" y="3698"/>
                  </a:cubicBezTo>
                  <a:cubicBezTo>
                    <a:pt x="7053" y="3995"/>
                    <a:pt x="6802" y="4315"/>
                    <a:pt x="6505" y="4588"/>
                  </a:cubicBezTo>
                  <a:cubicBezTo>
                    <a:pt x="5273" y="5730"/>
                    <a:pt x="4040" y="6848"/>
                    <a:pt x="2830" y="7989"/>
                  </a:cubicBezTo>
                  <a:cubicBezTo>
                    <a:pt x="2534" y="8263"/>
                    <a:pt x="2237" y="8537"/>
                    <a:pt x="1986" y="8857"/>
                  </a:cubicBezTo>
                  <a:cubicBezTo>
                    <a:pt x="1552" y="9427"/>
                    <a:pt x="1666" y="10021"/>
                    <a:pt x="2237" y="10432"/>
                  </a:cubicBezTo>
                  <a:cubicBezTo>
                    <a:pt x="2420" y="10569"/>
                    <a:pt x="2625" y="10683"/>
                    <a:pt x="2830" y="10774"/>
                  </a:cubicBezTo>
                  <a:cubicBezTo>
                    <a:pt x="3310" y="10980"/>
                    <a:pt x="3812" y="11185"/>
                    <a:pt x="4314" y="11390"/>
                  </a:cubicBezTo>
                  <a:cubicBezTo>
                    <a:pt x="4748" y="11550"/>
                    <a:pt x="5204" y="11687"/>
                    <a:pt x="5661" y="11870"/>
                  </a:cubicBezTo>
                  <a:cubicBezTo>
                    <a:pt x="5798" y="11915"/>
                    <a:pt x="5980" y="11915"/>
                    <a:pt x="6026" y="12189"/>
                  </a:cubicBezTo>
                  <a:cubicBezTo>
                    <a:pt x="5432" y="12920"/>
                    <a:pt x="4862" y="13719"/>
                    <a:pt x="4223" y="14472"/>
                  </a:cubicBezTo>
                  <a:cubicBezTo>
                    <a:pt x="2808" y="16161"/>
                    <a:pt x="1598" y="18010"/>
                    <a:pt x="342" y="19813"/>
                  </a:cubicBezTo>
                  <a:cubicBezTo>
                    <a:pt x="183" y="20041"/>
                    <a:pt x="23" y="20269"/>
                    <a:pt x="0" y="20566"/>
                  </a:cubicBezTo>
                  <a:cubicBezTo>
                    <a:pt x="199" y="20827"/>
                    <a:pt x="429" y="20953"/>
                    <a:pt x="683" y="20953"/>
                  </a:cubicBezTo>
                  <a:cubicBezTo>
                    <a:pt x="808" y="20953"/>
                    <a:pt x="938" y="20923"/>
                    <a:pt x="1073" y="20863"/>
                  </a:cubicBezTo>
                  <a:cubicBezTo>
                    <a:pt x="1392" y="20749"/>
                    <a:pt x="1689" y="20635"/>
                    <a:pt x="1986" y="20475"/>
                  </a:cubicBezTo>
                  <a:cubicBezTo>
                    <a:pt x="3333" y="19790"/>
                    <a:pt x="4656" y="19037"/>
                    <a:pt x="5912" y="18170"/>
                  </a:cubicBezTo>
                  <a:cubicBezTo>
                    <a:pt x="7829" y="16800"/>
                    <a:pt x="9746" y="15430"/>
                    <a:pt x="11664" y="14038"/>
                  </a:cubicBezTo>
                  <a:cubicBezTo>
                    <a:pt x="11961" y="13833"/>
                    <a:pt x="12257" y="13582"/>
                    <a:pt x="12531" y="13331"/>
                  </a:cubicBezTo>
                  <a:cubicBezTo>
                    <a:pt x="12691" y="13194"/>
                    <a:pt x="12828" y="13011"/>
                    <a:pt x="12874" y="12828"/>
                  </a:cubicBezTo>
                  <a:cubicBezTo>
                    <a:pt x="13079" y="12052"/>
                    <a:pt x="13216" y="11756"/>
                    <a:pt x="12394" y="11117"/>
                  </a:cubicBezTo>
                  <a:cubicBezTo>
                    <a:pt x="12326" y="11071"/>
                    <a:pt x="12280" y="11025"/>
                    <a:pt x="12212" y="10980"/>
                  </a:cubicBezTo>
                  <a:cubicBezTo>
                    <a:pt x="11070" y="10044"/>
                    <a:pt x="9861" y="9199"/>
                    <a:pt x="8605" y="8423"/>
                  </a:cubicBezTo>
                  <a:cubicBezTo>
                    <a:pt x="8445" y="8332"/>
                    <a:pt x="8286" y="8195"/>
                    <a:pt x="8126" y="8081"/>
                  </a:cubicBezTo>
                  <a:cubicBezTo>
                    <a:pt x="8172" y="7921"/>
                    <a:pt x="8217" y="7807"/>
                    <a:pt x="8263" y="7693"/>
                  </a:cubicBezTo>
                  <a:cubicBezTo>
                    <a:pt x="8674" y="6917"/>
                    <a:pt x="9085" y="6118"/>
                    <a:pt x="9518" y="5342"/>
                  </a:cubicBezTo>
                  <a:cubicBezTo>
                    <a:pt x="10203" y="4109"/>
                    <a:pt x="10911" y="2877"/>
                    <a:pt x="11618" y="1644"/>
                  </a:cubicBezTo>
                  <a:cubicBezTo>
                    <a:pt x="11801" y="1302"/>
                    <a:pt x="11938" y="914"/>
                    <a:pt x="12120" y="526"/>
                  </a:cubicBezTo>
                  <a:cubicBezTo>
                    <a:pt x="11938" y="343"/>
                    <a:pt x="11778" y="183"/>
                    <a:pt x="1157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32"/>
            <p:cNvSpPr/>
            <p:nvPr/>
          </p:nvSpPr>
          <p:spPr>
            <a:xfrm>
              <a:off x="8877821" y="1135115"/>
              <a:ext cx="96511" cy="64392"/>
            </a:xfrm>
            <a:custGeom>
              <a:avLst/>
              <a:gdLst/>
              <a:ahLst/>
              <a:cxnLst/>
              <a:rect l="l" t="t" r="r" b="b"/>
              <a:pathLst>
                <a:path w="1896" h="1265" extrusionOk="0">
                  <a:moveTo>
                    <a:pt x="1623" y="1"/>
                  </a:moveTo>
                  <a:cubicBezTo>
                    <a:pt x="1525" y="1"/>
                    <a:pt x="1430" y="42"/>
                    <a:pt x="1347" y="101"/>
                  </a:cubicBezTo>
                  <a:cubicBezTo>
                    <a:pt x="868" y="352"/>
                    <a:pt x="411" y="626"/>
                    <a:pt x="69" y="1059"/>
                  </a:cubicBezTo>
                  <a:cubicBezTo>
                    <a:pt x="46" y="1105"/>
                    <a:pt x="23" y="1174"/>
                    <a:pt x="1" y="1265"/>
                  </a:cubicBezTo>
                  <a:cubicBezTo>
                    <a:pt x="503" y="1128"/>
                    <a:pt x="1324" y="694"/>
                    <a:pt x="1872" y="283"/>
                  </a:cubicBezTo>
                  <a:cubicBezTo>
                    <a:pt x="1895" y="261"/>
                    <a:pt x="1872" y="192"/>
                    <a:pt x="1895" y="124"/>
                  </a:cubicBezTo>
                  <a:cubicBezTo>
                    <a:pt x="1807" y="36"/>
                    <a:pt x="1714" y="1"/>
                    <a:pt x="16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32"/>
            <p:cNvSpPr/>
            <p:nvPr/>
          </p:nvSpPr>
          <p:spPr>
            <a:xfrm>
              <a:off x="8917321" y="1167438"/>
              <a:ext cx="91828" cy="56502"/>
            </a:xfrm>
            <a:custGeom>
              <a:avLst/>
              <a:gdLst/>
              <a:ahLst/>
              <a:cxnLst/>
              <a:rect l="l" t="t" r="r" b="b"/>
              <a:pathLst>
                <a:path w="1804" h="1110" extrusionOk="0">
                  <a:moveTo>
                    <a:pt x="1601" y="1"/>
                  </a:moveTo>
                  <a:cubicBezTo>
                    <a:pt x="1474" y="1"/>
                    <a:pt x="1359" y="80"/>
                    <a:pt x="1233" y="128"/>
                  </a:cubicBezTo>
                  <a:cubicBezTo>
                    <a:pt x="571" y="447"/>
                    <a:pt x="343" y="630"/>
                    <a:pt x="1" y="1109"/>
                  </a:cubicBezTo>
                  <a:cubicBezTo>
                    <a:pt x="663" y="790"/>
                    <a:pt x="1256" y="584"/>
                    <a:pt x="1781" y="196"/>
                  </a:cubicBezTo>
                  <a:cubicBezTo>
                    <a:pt x="1804" y="173"/>
                    <a:pt x="1781" y="105"/>
                    <a:pt x="1781" y="59"/>
                  </a:cubicBezTo>
                  <a:cubicBezTo>
                    <a:pt x="1717" y="17"/>
                    <a:pt x="1658" y="1"/>
                    <a:pt x="16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32"/>
            <p:cNvSpPr/>
            <p:nvPr/>
          </p:nvSpPr>
          <p:spPr>
            <a:xfrm>
              <a:off x="8845295" y="1114093"/>
              <a:ext cx="67446" cy="44743"/>
            </a:xfrm>
            <a:custGeom>
              <a:avLst/>
              <a:gdLst/>
              <a:ahLst/>
              <a:cxnLst/>
              <a:rect l="l" t="t" r="r" b="b"/>
              <a:pathLst>
                <a:path w="1325" h="879" extrusionOk="0">
                  <a:moveTo>
                    <a:pt x="1012" y="0"/>
                  </a:moveTo>
                  <a:cubicBezTo>
                    <a:pt x="987" y="0"/>
                    <a:pt x="965" y="13"/>
                    <a:pt x="936" y="34"/>
                  </a:cubicBezTo>
                  <a:cubicBezTo>
                    <a:pt x="662" y="240"/>
                    <a:pt x="411" y="422"/>
                    <a:pt x="160" y="651"/>
                  </a:cubicBezTo>
                  <a:cubicBezTo>
                    <a:pt x="92" y="696"/>
                    <a:pt x="69" y="788"/>
                    <a:pt x="1" y="879"/>
                  </a:cubicBezTo>
                  <a:cubicBezTo>
                    <a:pt x="640" y="788"/>
                    <a:pt x="777" y="719"/>
                    <a:pt x="1324" y="217"/>
                  </a:cubicBezTo>
                  <a:cubicBezTo>
                    <a:pt x="1136" y="60"/>
                    <a:pt x="1067" y="0"/>
                    <a:pt x="101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06" name="Google Shape;1206;p32"/>
          <p:cNvGrpSpPr/>
          <p:nvPr/>
        </p:nvGrpSpPr>
        <p:grpSpPr>
          <a:xfrm rot="-1353736">
            <a:off x="7111045" y="1024910"/>
            <a:ext cx="1341765" cy="863244"/>
            <a:chOff x="5025150" y="1757900"/>
            <a:chExt cx="1075675" cy="519000"/>
          </a:xfrm>
        </p:grpSpPr>
        <p:sp>
          <p:nvSpPr>
            <p:cNvPr id="1207" name="Google Shape;1207;p32"/>
            <p:cNvSpPr/>
            <p:nvPr/>
          </p:nvSpPr>
          <p:spPr>
            <a:xfrm>
              <a:off x="5486225" y="1931475"/>
              <a:ext cx="243100" cy="295700"/>
            </a:xfrm>
            <a:custGeom>
              <a:avLst/>
              <a:gdLst/>
              <a:ahLst/>
              <a:cxnLst/>
              <a:rect l="l" t="t" r="r" b="b"/>
              <a:pathLst>
                <a:path w="9724" h="11828" extrusionOk="0">
                  <a:moveTo>
                    <a:pt x="3333" y="304"/>
                  </a:moveTo>
                  <a:cubicBezTo>
                    <a:pt x="3538" y="327"/>
                    <a:pt x="3721" y="349"/>
                    <a:pt x="3949" y="372"/>
                  </a:cubicBezTo>
                  <a:cubicBezTo>
                    <a:pt x="3858" y="1240"/>
                    <a:pt x="3424" y="1947"/>
                    <a:pt x="3173" y="2769"/>
                  </a:cubicBezTo>
                  <a:cubicBezTo>
                    <a:pt x="3340" y="2880"/>
                    <a:pt x="3496" y="2937"/>
                    <a:pt x="3647" y="2937"/>
                  </a:cubicBezTo>
                  <a:cubicBezTo>
                    <a:pt x="3805" y="2937"/>
                    <a:pt x="3957" y="2875"/>
                    <a:pt x="4109" y="2746"/>
                  </a:cubicBezTo>
                  <a:cubicBezTo>
                    <a:pt x="4292" y="2609"/>
                    <a:pt x="4451" y="2449"/>
                    <a:pt x="4634" y="2312"/>
                  </a:cubicBezTo>
                  <a:cubicBezTo>
                    <a:pt x="4976" y="2038"/>
                    <a:pt x="5319" y="1787"/>
                    <a:pt x="5775" y="1696"/>
                  </a:cubicBezTo>
                  <a:cubicBezTo>
                    <a:pt x="6003" y="1924"/>
                    <a:pt x="6003" y="2198"/>
                    <a:pt x="5981" y="2472"/>
                  </a:cubicBezTo>
                  <a:cubicBezTo>
                    <a:pt x="5935" y="2860"/>
                    <a:pt x="5844" y="3271"/>
                    <a:pt x="5798" y="3659"/>
                  </a:cubicBezTo>
                  <a:cubicBezTo>
                    <a:pt x="5752" y="3864"/>
                    <a:pt x="5729" y="4070"/>
                    <a:pt x="5707" y="4253"/>
                  </a:cubicBezTo>
                  <a:cubicBezTo>
                    <a:pt x="5852" y="4340"/>
                    <a:pt x="5986" y="4382"/>
                    <a:pt x="6110" y="4382"/>
                  </a:cubicBezTo>
                  <a:cubicBezTo>
                    <a:pt x="6278" y="4382"/>
                    <a:pt x="6430" y="4305"/>
                    <a:pt x="6574" y="4161"/>
                  </a:cubicBezTo>
                  <a:cubicBezTo>
                    <a:pt x="6734" y="3979"/>
                    <a:pt x="6894" y="3773"/>
                    <a:pt x="7076" y="3591"/>
                  </a:cubicBezTo>
                  <a:cubicBezTo>
                    <a:pt x="7487" y="3180"/>
                    <a:pt x="7944" y="2815"/>
                    <a:pt x="8491" y="2632"/>
                  </a:cubicBezTo>
                  <a:cubicBezTo>
                    <a:pt x="8811" y="2792"/>
                    <a:pt x="8902" y="3043"/>
                    <a:pt x="8925" y="3340"/>
                  </a:cubicBezTo>
                  <a:cubicBezTo>
                    <a:pt x="8925" y="3773"/>
                    <a:pt x="8948" y="4207"/>
                    <a:pt x="8902" y="4618"/>
                  </a:cubicBezTo>
                  <a:cubicBezTo>
                    <a:pt x="8605" y="6809"/>
                    <a:pt x="8149" y="8955"/>
                    <a:pt x="7556" y="11100"/>
                  </a:cubicBezTo>
                  <a:cubicBezTo>
                    <a:pt x="7533" y="11169"/>
                    <a:pt x="7487" y="11237"/>
                    <a:pt x="7464" y="11306"/>
                  </a:cubicBezTo>
                  <a:cubicBezTo>
                    <a:pt x="7407" y="11321"/>
                    <a:pt x="7351" y="11329"/>
                    <a:pt x="7298" y="11329"/>
                  </a:cubicBezTo>
                  <a:cubicBezTo>
                    <a:pt x="7118" y="11329"/>
                    <a:pt x="6955" y="11246"/>
                    <a:pt x="6779" y="11123"/>
                  </a:cubicBezTo>
                  <a:cubicBezTo>
                    <a:pt x="6802" y="10986"/>
                    <a:pt x="6825" y="10849"/>
                    <a:pt x="6871" y="10712"/>
                  </a:cubicBezTo>
                  <a:cubicBezTo>
                    <a:pt x="7167" y="9639"/>
                    <a:pt x="7464" y="8566"/>
                    <a:pt x="7738" y="7471"/>
                  </a:cubicBezTo>
                  <a:cubicBezTo>
                    <a:pt x="7829" y="7129"/>
                    <a:pt x="7875" y="6786"/>
                    <a:pt x="7921" y="6421"/>
                  </a:cubicBezTo>
                  <a:cubicBezTo>
                    <a:pt x="7944" y="6284"/>
                    <a:pt x="7966" y="6124"/>
                    <a:pt x="7966" y="5987"/>
                  </a:cubicBezTo>
                  <a:cubicBezTo>
                    <a:pt x="7921" y="5622"/>
                    <a:pt x="7921" y="5234"/>
                    <a:pt x="7510" y="5097"/>
                  </a:cubicBezTo>
                  <a:cubicBezTo>
                    <a:pt x="7320" y="5040"/>
                    <a:pt x="7110" y="4991"/>
                    <a:pt x="6903" y="4991"/>
                  </a:cubicBezTo>
                  <a:cubicBezTo>
                    <a:pt x="6614" y="4991"/>
                    <a:pt x="6331" y="5087"/>
                    <a:pt x="6118" y="5394"/>
                  </a:cubicBezTo>
                  <a:cubicBezTo>
                    <a:pt x="5821" y="5805"/>
                    <a:pt x="5547" y="6238"/>
                    <a:pt x="5433" y="6718"/>
                  </a:cubicBezTo>
                  <a:cubicBezTo>
                    <a:pt x="5205" y="7517"/>
                    <a:pt x="5022" y="8293"/>
                    <a:pt x="4816" y="9091"/>
                  </a:cubicBezTo>
                  <a:cubicBezTo>
                    <a:pt x="4748" y="9320"/>
                    <a:pt x="4680" y="9571"/>
                    <a:pt x="4611" y="9799"/>
                  </a:cubicBezTo>
                  <a:cubicBezTo>
                    <a:pt x="4018" y="9799"/>
                    <a:pt x="3881" y="9662"/>
                    <a:pt x="3972" y="9160"/>
                  </a:cubicBezTo>
                  <a:cubicBezTo>
                    <a:pt x="4063" y="8795"/>
                    <a:pt x="4177" y="8430"/>
                    <a:pt x="4292" y="8064"/>
                  </a:cubicBezTo>
                  <a:cubicBezTo>
                    <a:pt x="4520" y="7265"/>
                    <a:pt x="4771" y="6467"/>
                    <a:pt x="4999" y="5645"/>
                  </a:cubicBezTo>
                  <a:cubicBezTo>
                    <a:pt x="5090" y="5325"/>
                    <a:pt x="5113" y="4960"/>
                    <a:pt x="5113" y="4595"/>
                  </a:cubicBezTo>
                  <a:cubicBezTo>
                    <a:pt x="5113" y="4230"/>
                    <a:pt x="4908" y="4047"/>
                    <a:pt x="4565" y="4024"/>
                  </a:cubicBezTo>
                  <a:cubicBezTo>
                    <a:pt x="4508" y="4018"/>
                    <a:pt x="4452" y="4015"/>
                    <a:pt x="4397" y="4015"/>
                  </a:cubicBezTo>
                  <a:cubicBezTo>
                    <a:pt x="4060" y="4015"/>
                    <a:pt x="3774" y="4137"/>
                    <a:pt x="3538" y="4412"/>
                  </a:cubicBezTo>
                  <a:cubicBezTo>
                    <a:pt x="3196" y="4846"/>
                    <a:pt x="2899" y="5325"/>
                    <a:pt x="2694" y="5850"/>
                  </a:cubicBezTo>
                  <a:cubicBezTo>
                    <a:pt x="2374" y="6672"/>
                    <a:pt x="2077" y="7517"/>
                    <a:pt x="1758" y="8338"/>
                  </a:cubicBezTo>
                  <a:cubicBezTo>
                    <a:pt x="1689" y="8544"/>
                    <a:pt x="1621" y="8772"/>
                    <a:pt x="1530" y="9023"/>
                  </a:cubicBezTo>
                  <a:cubicBezTo>
                    <a:pt x="1370" y="8977"/>
                    <a:pt x="1210" y="8977"/>
                    <a:pt x="1073" y="8932"/>
                  </a:cubicBezTo>
                  <a:cubicBezTo>
                    <a:pt x="891" y="8840"/>
                    <a:pt x="822" y="8681"/>
                    <a:pt x="868" y="8498"/>
                  </a:cubicBezTo>
                  <a:cubicBezTo>
                    <a:pt x="891" y="8338"/>
                    <a:pt x="959" y="8201"/>
                    <a:pt x="1005" y="8064"/>
                  </a:cubicBezTo>
                  <a:cubicBezTo>
                    <a:pt x="1621" y="6056"/>
                    <a:pt x="2237" y="4047"/>
                    <a:pt x="2854" y="2016"/>
                  </a:cubicBezTo>
                  <a:cubicBezTo>
                    <a:pt x="2968" y="1673"/>
                    <a:pt x="3059" y="1285"/>
                    <a:pt x="3150" y="920"/>
                  </a:cubicBezTo>
                  <a:cubicBezTo>
                    <a:pt x="3196" y="737"/>
                    <a:pt x="3264" y="532"/>
                    <a:pt x="3333" y="304"/>
                  </a:cubicBezTo>
                  <a:close/>
                  <a:moveTo>
                    <a:pt x="3240" y="1"/>
                  </a:moveTo>
                  <a:cubicBezTo>
                    <a:pt x="2877" y="1"/>
                    <a:pt x="2658" y="201"/>
                    <a:pt x="2534" y="532"/>
                  </a:cubicBezTo>
                  <a:cubicBezTo>
                    <a:pt x="2488" y="623"/>
                    <a:pt x="2443" y="715"/>
                    <a:pt x="2420" y="829"/>
                  </a:cubicBezTo>
                  <a:cubicBezTo>
                    <a:pt x="1986" y="2084"/>
                    <a:pt x="1530" y="3362"/>
                    <a:pt x="1142" y="4641"/>
                  </a:cubicBezTo>
                  <a:cubicBezTo>
                    <a:pt x="799" y="5782"/>
                    <a:pt x="571" y="6946"/>
                    <a:pt x="251" y="8087"/>
                  </a:cubicBezTo>
                  <a:cubicBezTo>
                    <a:pt x="0" y="9000"/>
                    <a:pt x="0" y="9046"/>
                    <a:pt x="982" y="9343"/>
                  </a:cubicBezTo>
                  <a:cubicBezTo>
                    <a:pt x="1027" y="9365"/>
                    <a:pt x="1096" y="9365"/>
                    <a:pt x="1142" y="9365"/>
                  </a:cubicBezTo>
                  <a:cubicBezTo>
                    <a:pt x="1289" y="9388"/>
                    <a:pt x="1415" y="9401"/>
                    <a:pt x="1524" y="9401"/>
                  </a:cubicBezTo>
                  <a:cubicBezTo>
                    <a:pt x="1956" y="9401"/>
                    <a:pt x="2123" y="9200"/>
                    <a:pt x="2306" y="8635"/>
                  </a:cubicBezTo>
                  <a:cubicBezTo>
                    <a:pt x="2306" y="8566"/>
                    <a:pt x="2329" y="8521"/>
                    <a:pt x="2351" y="8475"/>
                  </a:cubicBezTo>
                  <a:cubicBezTo>
                    <a:pt x="2557" y="7562"/>
                    <a:pt x="2922" y="6695"/>
                    <a:pt x="3310" y="5850"/>
                  </a:cubicBezTo>
                  <a:cubicBezTo>
                    <a:pt x="3515" y="5439"/>
                    <a:pt x="3789" y="5074"/>
                    <a:pt x="4040" y="4686"/>
                  </a:cubicBezTo>
                  <a:cubicBezTo>
                    <a:pt x="4086" y="4618"/>
                    <a:pt x="4177" y="4595"/>
                    <a:pt x="4292" y="4504"/>
                  </a:cubicBezTo>
                  <a:lnTo>
                    <a:pt x="4292" y="4504"/>
                  </a:lnTo>
                  <a:cubicBezTo>
                    <a:pt x="4428" y="5120"/>
                    <a:pt x="4337" y="5622"/>
                    <a:pt x="4177" y="6124"/>
                  </a:cubicBezTo>
                  <a:cubicBezTo>
                    <a:pt x="3903" y="7129"/>
                    <a:pt x="3607" y="8133"/>
                    <a:pt x="3310" y="9114"/>
                  </a:cubicBezTo>
                  <a:cubicBezTo>
                    <a:pt x="3264" y="9274"/>
                    <a:pt x="3196" y="9411"/>
                    <a:pt x="3196" y="9571"/>
                  </a:cubicBezTo>
                  <a:cubicBezTo>
                    <a:pt x="3173" y="9662"/>
                    <a:pt x="3242" y="9845"/>
                    <a:pt x="3310" y="9890"/>
                  </a:cubicBezTo>
                  <a:cubicBezTo>
                    <a:pt x="3671" y="10110"/>
                    <a:pt x="4053" y="10286"/>
                    <a:pt x="4472" y="10286"/>
                  </a:cubicBezTo>
                  <a:cubicBezTo>
                    <a:pt x="4662" y="10286"/>
                    <a:pt x="4861" y="10250"/>
                    <a:pt x="5068" y="10164"/>
                  </a:cubicBezTo>
                  <a:cubicBezTo>
                    <a:pt x="5113" y="10004"/>
                    <a:pt x="5182" y="9845"/>
                    <a:pt x="5250" y="9685"/>
                  </a:cubicBezTo>
                  <a:cubicBezTo>
                    <a:pt x="5547" y="8749"/>
                    <a:pt x="5844" y="7813"/>
                    <a:pt x="6186" y="6877"/>
                  </a:cubicBezTo>
                  <a:cubicBezTo>
                    <a:pt x="6323" y="6535"/>
                    <a:pt x="6528" y="6215"/>
                    <a:pt x="6734" y="5873"/>
                  </a:cubicBezTo>
                  <a:cubicBezTo>
                    <a:pt x="6765" y="5796"/>
                    <a:pt x="6816" y="5729"/>
                    <a:pt x="6910" y="5729"/>
                  </a:cubicBezTo>
                  <a:cubicBezTo>
                    <a:pt x="6955" y="5729"/>
                    <a:pt x="7010" y="5745"/>
                    <a:pt x="7076" y="5782"/>
                  </a:cubicBezTo>
                  <a:cubicBezTo>
                    <a:pt x="7053" y="6079"/>
                    <a:pt x="7076" y="6421"/>
                    <a:pt x="7031" y="6740"/>
                  </a:cubicBezTo>
                  <a:cubicBezTo>
                    <a:pt x="6848" y="7859"/>
                    <a:pt x="6620" y="8977"/>
                    <a:pt x="6437" y="10096"/>
                  </a:cubicBezTo>
                  <a:cubicBezTo>
                    <a:pt x="6369" y="10529"/>
                    <a:pt x="6323" y="10963"/>
                    <a:pt x="6277" y="11465"/>
                  </a:cubicBezTo>
                  <a:cubicBezTo>
                    <a:pt x="6551" y="11579"/>
                    <a:pt x="6757" y="11694"/>
                    <a:pt x="6962" y="11762"/>
                  </a:cubicBezTo>
                  <a:cubicBezTo>
                    <a:pt x="7144" y="11805"/>
                    <a:pt x="7300" y="11828"/>
                    <a:pt x="7434" y="11828"/>
                  </a:cubicBezTo>
                  <a:cubicBezTo>
                    <a:pt x="7874" y="11828"/>
                    <a:pt x="8088" y="11585"/>
                    <a:pt x="8263" y="11009"/>
                  </a:cubicBezTo>
                  <a:cubicBezTo>
                    <a:pt x="8857" y="9046"/>
                    <a:pt x="9313" y="7037"/>
                    <a:pt x="9655" y="5029"/>
                  </a:cubicBezTo>
                  <a:cubicBezTo>
                    <a:pt x="9724" y="4504"/>
                    <a:pt x="9724" y="3956"/>
                    <a:pt x="9678" y="3431"/>
                  </a:cubicBezTo>
                  <a:cubicBezTo>
                    <a:pt x="9633" y="2860"/>
                    <a:pt x="9336" y="2586"/>
                    <a:pt x="8788" y="2449"/>
                  </a:cubicBezTo>
                  <a:cubicBezTo>
                    <a:pt x="8647" y="2412"/>
                    <a:pt x="8510" y="2394"/>
                    <a:pt x="8378" y="2394"/>
                  </a:cubicBezTo>
                  <a:cubicBezTo>
                    <a:pt x="8104" y="2394"/>
                    <a:pt x="7847" y="2471"/>
                    <a:pt x="7601" y="2609"/>
                  </a:cubicBezTo>
                  <a:cubicBezTo>
                    <a:pt x="7350" y="2746"/>
                    <a:pt x="7099" y="2951"/>
                    <a:pt x="6848" y="3111"/>
                  </a:cubicBezTo>
                  <a:cubicBezTo>
                    <a:pt x="6757" y="3157"/>
                    <a:pt x="6643" y="3203"/>
                    <a:pt x="6506" y="3294"/>
                  </a:cubicBezTo>
                  <a:cubicBezTo>
                    <a:pt x="6506" y="2906"/>
                    <a:pt x="6506" y="2609"/>
                    <a:pt x="6483" y="2312"/>
                  </a:cubicBezTo>
                  <a:cubicBezTo>
                    <a:pt x="6483" y="1758"/>
                    <a:pt x="6188" y="1470"/>
                    <a:pt x="5743" y="1470"/>
                  </a:cubicBezTo>
                  <a:cubicBezTo>
                    <a:pt x="5620" y="1470"/>
                    <a:pt x="5485" y="1492"/>
                    <a:pt x="5341" y="1536"/>
                  </a:cubicBezTo>
                  <a:cubicBezTo>
                    <a:pt x="5090" y="1628"/>
                    <a:pt x="4839" y="1765"/>
                    <a:pt x="4588" y="1856"/>
                  </a:cubicBezTo>
                  <a:cubicBezTo>
                    <a:pt x="4451" y="1924"/>
                    <a:pt x="4337" y="1970"/>
                    <a:pt x="4109" y="2061"/>
                  </a:cubicBezTo>
                  <a:cubicBezTo>
                    <a:pt x="4246" y="1377"/>
                    <a:pt x="4657" y="897"/>
                    <a:pt x="4839" y="258"/>
                  </a:cubicBezTo>
                  <a:cubicBezTo>
                    <a:pt x="4634" y="190"/>
                    <a:pt x="4451" y="98"/>
                    <a:pt x="4269" y="75"/>
                  </a:cubicBezTo>
                  <a:cubicBezTo>
                    <a:pt x="3949" y="30"/>
                    <a:pt x="3652" y="30"/>
                    <a:pt x="3356" y="7"/>
                  </a:cubicBezTo>
                  <a:cubicBezTo>
                    <a:pt x="3316" y="3"/>
                    <a:pt x="3277" y="1"/>
                    <a:pt x="32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5"/>
                </a:solidFill>
              </a:endParaRPr>
            </a:p>
          </p:txBody>
        </p:sp>
        <p:sp>
          <p:nvSpPr>
            <p:cNvPr id="1208" name="Google Shape;1208;p32"/>
            <p:cNvSpPr/>
            <p:nvPr/>
          </p:nvSpPr>
          <p:spPr>
            <a:xfrm>
              <a:off x="5025150" y="1757900"/>
              <a:ext cx="284775" cy="383750"/>
            </a:xfrm>
            <a:custGeom>
              <a:avLst/>
              <a:gdLst/>
              <a:ahLst/>
              <a:cxnLst/>
              <a:rect l="l" t="t" r="r" b="b"/>
              <a:pathLst>
                <a:path w="11391" h="15350" extrusionOk="0">
                  <a:moveTo>
                    <a:pt x="5045" y="513"/>
                  </a:moveTo>
                  <a:cubicBezTo>
                    <a:pt x="6186" y="650"/>
                    <a:pt x="9838" y="1472"/>
                    <a:pt x="10500" y="1769"/>
                  </a:cubicBezTo>
                  <a:cubicBezTo>
                    <a:pt x="10500" y="2294"/>
                    <a:pt x="10318" y="2773"/>
                    <a:pt x="10044" y="3230"/>
                  </a:cubicBezTo>
                  <a:cubicBezTo>
                    <a:pt x="9962" y="3394"/>
                    <a:pt x="9824" y="3484"/>
                    <a:pt x="9665" y="3484"/>
                  </a:cubicBezTo>
                  <a:cubicBezTo>
                    <a:pt x="9647" y="3484"/>
                    <a:pt x="9628" y="3483"/>
                    <a:pt x="9610" y="3481"/>
                  </a:cubicBezTo>
                  <a:cubicBezTo>
                    <a:pt x="9290" y="3481"/>
                    <a:pt x="8994" y="3481"/>
                    <a:pt x="8697" y="3435"/>
                  </a:cubicBezTo>
                  <a:cubicBezTo>
                    <a:pt x="8172" y="3389"/>
                    <a:pt x="7647" y="3275"/>
                    <a:pt x="7122" y="3230"/>
                  </a:cubicBezTo>
                  <a:cubicBezTo>
                    <a:pt x="6665" y="3207"/>
                    <a:pt x="6209" y="3207"/>
                    <a:pt x="5752" y="3207"/>
                  </a:cubicBezTo>
                  <a:cubicBezTo>
                    <a:pt x="5410" y="3207"/>
                    <a:pt x="5159" y="3389"/>
                    <a:pt x="5045" y="3709"/>
                  </a:cubicBezTo>
                  <a:cubicBezTo>
                    <a:pt x="4931" y="4120"/>
                    <a:pt x="4794" y="4531"/>
                    <a:pt x="4703" y="4941"/>
                  </a:cubicBezTo>
                  <a:cubicBezTo>
                    <a:pt x="4634" y="5261"/>
                    <a:pt x="4748" y="5421"/>
                    <a:pt x="5068" y="5535"/>
                  </a:cubicBezTo>
                  <a:cubicBezTo>
                    <a:pt x="5296" y="5603"/>
                    <a:pt x="5547" y="5672"/>
                    <a:pt x="5798" y="5740"/>
                  </a:cubicBezTo>
                  <a:cubicBezTo>
                    <a:pt x="5958" y="5786"/>
                    <a:pt x="6118" y="5832"/>
                    <a:pt x="6277" y="5923"/>
                  </a:cubicBezTo>
                  <a:cubicBezTo>
                    <a:pt x="6483" y="6014"/>
                    <a:pt x="6574" y="6220"/>
                    <a:pt x="6483" y="6425"/>
                  </a:cubicBezTo>
                  <a:cubicBezTo>
                    <a:pt x="6369" y="6790"/>
                    <a:pt x="6209" y="7133"/>
                    <a:pt x="5889" y="7452"/>
                  </a:cubicBezTo>
                  <a:lnTo>
                    <a:pt x="4474" y="7452"/>
                  </a:lnTo>
                  <a:cubicBezTo>
                    <a:pt x="4041" y="7475"/>
                    <a:pt x="3744" y="7680"/>
                    <a:pt x="3607" y="8137"/>
                  </a:cubicBezTo>
                  <a:cubicBezTo>
                    <a:pt x="3401" y="8913"/>
                    <a:pt x="3150" y="9643"/>
                    <a:pt x="2922" y="10397"/>
                  </a:cubicBezTo>
                  <a:cubicBezTo>
                    <a:pt x="2854" y="10671"/>
                    <a:pt x="2785" y="10922"/>
                    <a:pt x="2740" y="11196"/>
                  </a:cubicBezTo>
                  <a:cubicBezTo>
                    <a:pt x="2694" y="11538"/>
                    <a:pt x="2785" y="11675"/>
                    <a:pt x="3105" y="11766"/>
                  </a:cubicBezTo>
                  <a:cubicBezTo>
                    <a:pt x="3379" y="11835"/>
                    <a:pt x="3653" y="11835"/>
                    <a:pt x="3926" y="11880"/>
                  </a:cubicBezTo>
                  <a:cubicBezTo>
                    <a:pt x="4725" y="11972"/>
                    <a:pt x="5547" y="12063"/>
                    <a:pt x="6323" y="12200"/>
                  </a:cubicBezTo>
                  <a:cubicBezTo>
                    <a:pt x="6620" y="12245"/>
                    <a:pt x="6917" y="12360"/>
                    <a:pt x="7190" y="12497"/>
                  </a:cubicBezTo>
                  <a:cubicBezTo>
                    <a:pt x="7578" y="12679"/>
                    <a:pt x="7715" y="12976"/>
                    <a:pt x="7556" y="13364"/>
                  </a:cubicBezTo>
                  <a:cubicBezTo>
                    <a:pt x="7350" y="13843"/>
                    <a:pt x="7099" y="14277"/>
                    <a:pt x="6848" y="14711"/>
                  </a:cubicBezTo>
                  <a:cubicBezTo>
                    <a:pt x="6751" y="14886"/>
                    <a:pt x="6587" y="14995"/>
                    <a:pt x="6385" y="14995"/>
                  </a:cubicBezTo>
                  <a:cubicBezTo>
                    <a:pt x="6351" y="14995"/>
                    <a:pt x="6314" y="14991"/>
                    <a:pt x="6277" y="14985"/>
                  </a:cubicBezTo>
                  <a:cubicBezTo>
                    <a:pt x="4839" y="14756"/>
                    <a:pt x="3424" y="14528"/>
                    <a:pt x="2009" y="14300"/>
                  </a:cubicBezTo>
                  <a:cubicBezTo>
                    <a:pt x="1827" y="14277"/>
                    <a:pt x="1667" y="14208"/>
                    <a:pt x="1507" y="14140"/>
                  </a:cubicBezTo>
                  <a:cubicBezTo>
                    <a:pt x="1187" y="14003"/>
                    <a:pt x="1028" y="13752"/>
                    <a:pt x="1028" y="13410"/>
                  </a:cubicBezTo>
                  <a:cubicBezTo>
                    <a:pt x="982" y="12999"/>
                    <a:pt x="1119" y="12611"/>
                    <a:pt x="1233" y="12223"/>
                  </a:cubicBezTo>
                  <a:cubicBezTo>
                    <a:pt x="1644" y="11013"/>
                    <a:pt x="2078" y="9780"/>
                    <a:pt x="2488" y="8571"/>
                  </a:cubicBezTo>
                  <a:cubicBezTo>
                    <a:pt x="2899" y="7361"/>
                    <a:pt x="3310" y="6174"/>
                    <a:pt x="3698" y="4964"/>
                  </a:cubicBezTo>
                  <a:cubicBezTo>
                    <a:pt x="3995" y="4006"/>
                    <a:pt x="4269" y="3024"/>
                    <a:pt x="4406" y="2020"/>
                  </a:cubicBezTo>
                  <a:cubicBezTo>
                    <a:pt x="4497" y="1472"/>
                    <a:pt x="4794" y="993"/>
                    <a:pt x="5045" y="513"/>
                  </a:cubicBezTo>
                  <a:close/>
                  <a:moveTo>
                    <a:pt x="4490" y="1"/>
                  </a:moveTo>
                  <a:cubicBezTo>
                    <a:pt x="4391" y="1"/>
                    <a:pt x="4284" y="11"/>
                    <a:pt x="4178" y="11"/>
                  </a:cubicBezTo>
                  <a:cubicBezTo>
                    <a:pt x="4109" y="148"/>
                    <a:pt x="4041" y="262"/>
                    <a:pt x="4018" y="376"/>
                  </a:cubicBezTo>
                  <a:cubicBezTo>
                    <a:pt x="3835" y="1015"/>
                    <a:pt x="3675" y="1655"/>
                    <a:pt x="3516" y="2294"/>
                  </a:cubicBezTo>
                  <a:cubicBezTo>
                    <a:pt x="3333" y="3001"/>
                    <a:pt x="3150" y="3709"/>
                    <a:pt x="2945" y="4416"/>
                  </a:cubicBezTo>
                  <a:cubicBezTo>
                    <a:pt x="2740" y="5078"/>
                    <a:pt x="2511" y="5717"/>
                    <a:pt x="2283" y="6357"/>
                  </a:cubicBezTo>
                  <a:cubicBezTo>
                    <a:pt x="1644" y="8320"/>
                    <a:pt x="1005" y="10260"/>
                    <a:pt x="343" y="12200"/>
                  </a:cubicBezTo>
                  <a:cubicBezTo>
                    <a:pt x="252" y="12519"/>
                    <a:pt x="137" y="12839"/>
                    <a:pt x="92" y="13158"/>
                  </a:cubicBezTo>
                  <a:cubicBezTo>
                    <a:pt x="0" y="13775"/>
                    <a:pt x="160" y="14049"/>
                    <a:pt x="731" y="14300"/>
                  </a:cubicBezTo>
                  <a:cubicBezTo>
                    <a:pt x="1028" y="14414"/>
                    <a:pt x="1347" y="14505"/>
                    <a:pt x="1667" y="14574"/>
                  </a:cubicBezTo>
                  <a:cubicBezTo>
                    <a:pt x="3105" y="14893"/>
                    <a:pt x="4543" y="15144"/>
                    <a:pt x="6004" y="15304"/>
                  </a:cubicBezTo>
                  <a:cubicBezTo>
                    <a:pt x="6369" y="15350"/>
                    <a:pt x="6757" y="15350"/>
                    <a:pt x="7145" y="15350"/>
                  </a:cubicBezTo>
                  <a:cubicBezTo>
                    <a:pt x="7533" y="15350"/>
                    <a:pt x="7807" y="15144"/>
                    <a:pt x="7967" y="14779"/>
                  </a:cubicBezTo>
                  <a:cubicBezTo>
                    <a:pt x="8126" y="14323"/>
                    <a:pt x="8286" y="13866"/>
                    <a:pt x="8446" y="13410"/>
                  </a:cubicBezTo>
                  <a:cubicBezTo>
                    <a:pt x="8560" y="13067"/>
                    <a:pt x="8446" y="12748"/>
                    <a:pt x="8149" y="12565"/>
                  </a:cubicBezTo>
                  <a:cubicBezTo>
                    <a:pt x="7875" y="12405"/>
                    <a:pt x="7601" y="12268"/>
                    <a:pt x="7327" y="12177"/>
                  </a:cubicBezTo>
                  <a:cubicBezTo>
                    <a:pt x="6460" y="11880"/>
                    <a:pt x="5547" y="11766"/>
                    <a:pt x="4634" y="11720"/>
                  </a:cubicBezTo>
                  <a:cubicBezTo>
                    <a:pt x="4314" y="11698"/>
                    <a:pt x="3972" y="11743"/>
                    <a:pt x="3675" y="11561"/>
                  </a:cubicBezTo>
                  <a:cubicBezTo>
                    <a:pt x="3561" y="11264"/>
                    <a:pt x="3607" y="10990"/>
                    <a:pt x="3698" y="10739"/>
                  </a:cubicBezTo>
                  <a:cubicBezTo>
                    <a:pt x="3926" y="9940"/>
                    <a:pt x="4178" y="9141"/>
                    <a:pt x="4429" y="8342"/>
                  </a:cubicBezTo>
                  <a:cubicBezTo>
                    <a:pt x="4543" y="7954"/>
                    <a:pt x="4794" y="7749"/>
                    <a:pt x="5205" y="7749"/>
                  </a:cubicBezTo>
                  <a:cubicBezTo>
                    <a:pt x="5399" y="7760"/>
                    <a:pt x="5593" y="7760"/>
                    <a:pt x="5784" y="7760"/>
                  </a:cubicBezTo>
                  <a:cubicBezTo>
                    <a:pt x="5975" y="7760"/>
                    <a:pt x="6163" y="7760"/>
                    <a:pt x="6346" y="7772"/>
                  </a:cubicBezTo>
                  <a:cubicBezTo>
                    <a:pt x="6643" y="7772"/>
                    <a:pt x="6825" y="7635"/>
                    <a:pt x="6962" y="7384"/>
                  </a:cubicBezTo>
                  <a:cubicBezTo>
                    <a:pt x="7487" y="6379"/>
                    <a:pt x="7350" y="6014"/>
                    <a:pt x="6255" y="5649"/>
                  </a:cubicBezTo>
                  <a:cubicBezTo>
                    <a:pt x="6004" y="5558"/>
                    <a:pt x="5752" y="5489"/>
                    <a:pt x="5501" y="5421"/>
                  </a:cubicBezTo>
                  <a:cubicBezTo>
                    <a:pt x="5501" y="4873"/>
                    <a:pt x="5638" y="4279"/>
                    <a:pt x="5775" y="3960"/>
                  </a:cubicBezTo>
                  <a:cubicBezTo>
                    <a:pt x="5889" y="3777"/>
                    <a:pt x="6026" y="3640"/>
                    <a:pt x="6255" y="3618"/>
                  </a:cubicBezTo>
                  <a:cubicBezTo>
                    <a:pt x="6448" y="3601"/>
                    <a:pt x="6642" y="3585"/>
                    <a:pt x="6836" y="3585"/>
                  </a:cubicBezTo>
                  <a:cubicBezTo>
                    <a:pt x="6916" y="3585"/>
                    <a:pt x="6996" y="3588"/>
                    <a:pt x="7076" y="3595"/>
                  </a:cubicBezTo>
                  <a:cubicBezTo>
                    <a:pt x="7852" y="3686"/>
                    <a:pt x="8628" y="3800"/>
                    <a:pt x="9427" y="3891"/>
                  </a:cubicBezTo>
                  <a:cubicBezTo>
                    <a:pt x="9724" y="3914"/>
                    <a:pt x="10021" y="3937"/>
                    <a:pt x="10318" y="3937"/>
                  </a:cubicBezTo>
                  <a:cubicBezTo>
                    <a:pt x="10340" y="3939"/>
                    <a:pt x="10363" y="3939"/>
                    <a:pt x="10384" y="3939"/>
                  </a:cubicBezTo>
                  <a:cubicBezTo>
                    <a:pt x="10711" y="3939"/>
                    <a:pt x="10918" y="3779"/>
                    <a:pt x="11025" y="3458"/>
                  </a:cubicBezTo>
                  <a:cubicBezTo>
                    <a:pt x="11116" y="3115"/>
                    <a:pt x="11208" y="2773"/>
                    <a:pt x="11276" y="2431"/>
                  </a:cubicBezTo>
                  <a:cubicBezTo>
                    <a:pt x="11390" y="1974"/>
                    <a:pt x="11299" y="1769"/>
                    <a:pt x="10888" y="1563"/>
                  </a:cubicBezTo>
                  <a:cubicBezTo>
                    <a:pt x="10591" y="1426"/>
                    <a:pt x="10295" y="1289"/>
                    <a:pt x="9975" y="1221"/>
                  </a:cubicBezTo>
                  <a:cubicBezTo>
                    <a:pt x="8195" y="810"/>
                    <a:pt x="6414" y="422"/>
                    <a:pt x="4634" y="11"/>
                  </a:cubicBezTo>
                  <a:cubicBezTo>
                    <a:pt x="4588" y="4"/>
                    <a:pt x="4540" y="1"/>
                    <a:pt x="449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5"/>
                </a:solidFill>
              </a:endParaRPr>
            </a:p>
          </p:txBody>
        </p:sp>
        <p:sp>
          <p:nvSpPr>
            <p:cNvPr id="1209" name="Google Shape;1209;p32"/>
            <p:cNvSpPr/>
            <p:nvPr/>
          </p:nvSpPr>
          <p:spPr>
            <a:xfrm>
              <a:off x="5715050" y="2014975"/>
              <a:ext cx="200300" cy="261925"/>
            </a:xfrm>
            <a:custGeom>
              <a:avLst/>
              <a:gdLst/>
              <a:ahLst/>
              <a:cxnLst/>
              <a:rect l="l" t="t" r="r" b="b"/>
              <a:pathLst>
                <a:path w="8012" h="10477" extrusionOk="0">
                  <a:moveTo>
                    <a:pt x="5360" y="485"/>
                  </a:moveTo>
                  <a:cubicBezTo>
                    <a:pt x="5474" y="485"/>
                    <a:pt x="5589" y="498"/>
                    <a:pt x="5707" y="524"/>
                  </a:cubicBezTo>
                  <a:cubicBezTo>
                    <a:pt x="6254" y="639"/>
                    <a:pt x="6779" y="798"/>
                    <a:pt x="7236" y="1141"/>
                  </a:cubicBezTo>
                  <a:cubicBezTo>
                    <a:pt x="7304" y="1437"/>
                    <a:pt x="7282" y="1689"/>
                    <a:pt x="7122" y="1962"/>
                  </a:cubicBezTo>
                  <a:cubicBezTo>
                    <a:pt x="7030" y="1962"/>
                    <a:pt x="6949" y="1973"/>
                    <a:pt x="6872" y="1973"/>
                  </a:cubicBezTo>
                  <a:cubicBezTo>
                    <a:pt x="6833" y="1973"/>
                    <a:pt x="6795" y="1970"/>
                    <a:pt x="6757" y="1962"/>
                  </a:cubicBezTo>
                  <a:cubicBezTo>
                    <a:pt x="6573" y="1932"/>
                    <a:pt x="6392" y="1917"/>
                    <a:pt x="6215" y="1917"/>
                  </a:cubicBezTo>
                  <a:cubicBezTo>
                    <a:pt x="5468" y="1917"/>
                    <a:pt x="4782" y="2177"/>
                    <a:pt x="4154" y="2602"/>
                  </a:cubicBezTo>
                  <a:cubicBezTo>
                    <a:pt x="3310" y="3149"/>
                    <a:pt x="2648" y="3857"/>
                    <a:pt x="2328" y="4838"/>
                  </a:cubicBezTo>
                  <a:cubicBezTo>
                    <a:pt x="1918" y="6094"/>
                    <a:pt x="2351" y="7372"/>
                    <a:pt x="3470" y="8102"/>
                  </a:cubicBezTo>
                  <a:cubicBezTo>
                    <a:pt x="3903" y="8376"/>
                    <a:pt x="4360" y="8582"/>
                    <a:pt x="4839" y="8696"/>
                  </a:cubicBezTo>
                  <a:cubicBezTo>
                    <a:pt x="5068" y="8764"/>
                    <a:pt x="5296" y="8810"/>
                    <a:pt x="5478" y="8879"/>
                  </a:cubicBezTo>
                  <a:cubicBezTo>
                    <a:pt x="5570" y="9426"/>
                    <a:pt x="5570" y="9426"/>
                    <a:pt x="5319" y="10043"/>
                  </a:cubicBezTo>
                  <a:cubicBezTo>
                    <a:pt x="5143" y="10061"/>
                    <a:pt x="4969" y="10070"/>
                    <a:pt x="4797" y="10070"/>
                  </a:cubicBezTo>
                  <a:cubicBezTo>
                    <a:pt x="3892" y="10070"/>
                    <a:pt x="3034" y="9808"/>
                    <a:pt x="2306" y="9175"/>
                  </a:cubicBezTo>
                  <a:cubicBezTo>
                    <a:pt x="1689" y="8673"/>
                    <a:pt x="1393" y="7966"/>
                    <a:pt x="1301" y="7189"/>
                  </a:cubicBezTo>
                  <a:cubicBezTo>
                    <a:pt x="890" y="4108"/>
                    <a:pt x="2465" y="2008"/>
                    <a:pt x="4543" y="730"/>
                  </a:cubicBezTo>
                  <a:cubicBezTo>
                    <a:pt x="4803" y="567"/>
                    <a:pt x="5076" y="485"/>
                    <a:pt x="5360" y="485"/>
                  </a:cubicBezTo>
                  <a:close/>
                  <a:moveTo>
                    <a:pt x="5309" y="0"/>
                  </a:moveTo>
                  <a:cubicBezTo>
                    <a:pt x="5045" y="0"/>
                    <a:pt x="4767" y="17"/>
                    <a:pt x="4474" y="45"/>
                  </a:cubicBezTo>
                  <a:cubicBezTo>
                    <a:pt x="4246" y="68"/>
                    <a:pt x="3995" y="182"/>
                    <a:pt x="3766" y="296"/>
                  </a:cubicBezTo>
                  <a:cubicBezTo>
                    <a:pt x="3036" y="639"/>
                    <a:pt x="2488" y="1186"/>
                    <a:pt x="1963" y="1780"/>
                  </a:cubicBezTo>
                  <a:cubicBezTo>
                    <a:pt x="617" y="3332"/>
                    <a:pt x="0" y="5112"/>
                    <a:pt x="365" y="7189"/>
                  </a:cubicBezTo>
                  <a:cubicBezTo>
                    <a:pt x="639" y="8696"/>
                    <a:pt x="1507" y="9700"/>
                    <a:pt x="3013" y="10111"/>
                  </a:cubicBezTo>
                  <a:cubicBezTo>
                    <a:pt x="3561" y="10248"/>
                    <a:pt x="4154" y="10317"/>
                    <a:pt x="4725" y="10408"/>
                  </a:cubicBezTo>
                  <a:cubicBezTo>
                    <a:pt x="4999" y="10453"/>
                    <a:pt x="5273" y="10476"/>
                    <a:pt x="5547" y="10476"/>
                  </a:cubicBezTo>
                  <a:cubicBezTo>
                    <a:pt x="5729" y="10476"/>
                    <a:pt x="5912" y="10431"/>
                    <a:pt x="6003" y="10248"/>
                  </a:cubicBezTo>
                  <a:cubicBezTo>
                    <a:pt x="6209" y="9814"/>
                    <a:pt x="6414" y="9381"/>
                    <a:pt x="6300" y="8833"/>
                  </a:cubicBezTo>
                  <a:cubicBezTo>
                    <a:pt x="6072" y="8719"/>
                    <a:pt x="5798" y="8627"/>
                    <a:pt x="5524" y="8582"/>
                  </a:cubicBezTo>
                  <a:cubicBezTo>
                    <a:pt x="5068" y="8468"/>
                    <a:pt x="4611" y="8285"/>
                    <a:pt x="4200" y="8034"/>
                  </a:cubicBezTo>
                  <a:cubicBezTo>
                    <a:pt x="3470" y="7600"/>
                    <a:pt x="3127" y="6938"/>
                    <a:pt x="3082" y="6094"/>
                  </a:cubicBezTo>
                  <a:cubicBezTo>
                    <a:pt x="2996" y="4264"/>
                    <a:pt x="4838" y="2190"/>
                    <a:pt x="6772" y="2190"/>
                  </a:cubicBezTo>
                  <a:cubicBezTo>
                    <a:pt x="6888" y="2190"/>
                    <a:pt x="7005" y="2198"/>
                    <a:pt x="7122" y="2214"/>
                  </a:cubicBezTo>
                  <a:cubicBezTo>
                    <a:pt x="7230" y="2238"/>
                    <a:pt x="7345" y="2268"/>
                    <a:pt x="7462" y="2268"/>
                  </a:cubicBezTo>
                  <a:cubicBezTo>
                    <a:pt x="7568" y="2268"/>
                    <a:pt x="7676" y="2243"/>
                    <a:pt x="7784" y="2168"/>
                  </a:cubicBezTo>
                  <a:cubicBezTo>
                    <a:pt x="8012" y="1574"/>
                    <a:pt x="8012" y="1574"/>
                    <a:pt x="7921" y="1004"/>
                  </a:cubicBezTo>
                  <a:cubicBezTo>
                    <a:pt x="7142" y="244"/>
                    <a:pt x="6321" y="0"/>
                    <a:pt x="53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5"/>
                </a:solidFill>
              </a:endParaRPr>
            </a:p>
          </p:txBody>
        </p:sp>
        <p:sp>
          <p:nvSpPr>
            <p:cNvPr id="1210" name="Google Shape;1210;p32"/>
            <p:cNvSpPr/>
            <p:nvPr/>
          </p:nvSpPr>
          <p:spPr>
            <a:xfrm>
              <a:off x="5933025" y="1951750"/>
              <a:ext cx="167800" cy="192850"/>
            </a:xfrm>
            <a:custGeom>
              <a:avLst/>
              <a:gdLst/>
              <a:ahLst/>
              <a:cxnLst/>
              <a:rect l="l" t="t" r="r" b="b"/>
              <a:pathLst>
                <a:path w="6712" h="7714" extrusionOk="0">
                  <a:moveTo>
                    <a:pt x="4625" y="718"/>
                  </a:moveTo>
                  <a:cubicBezTo>
                    <a:pt x="5103" y="718"/>
                    <a:pt x="5590" y="807"/>
                    <a:pt x="6095" y="1022"/>
                  </a:cubicBezTo>
                  <a:cubicBezTo>
                    <a:pt x="6072" y="1182"/>
                    <a:pt x="6072" y="1342"/>
                    <a:pt x="6026" y="1479"/>
                  </a:cubicBezTo>
                  <a:cubicBezTo>
                    <a:pt x="5775" y="2026"/>
                    <a:pt x="5387" y="2437"/>
                    <a:pt x="4931" y="2825"/>
                  </a:cubicBezTo>
                  <a:cubicBezTo>
                    <a:pt x="3995" y="3647"/>
                    <a:pt x="3059" y="4423"/>
                    <a:pt x="2100" y="5245"/>
                  </a:cubicBezTo>
                  <a:cubicBezTo>
                    <a:pt x="1918" y="5404"/>
                    <a:pt x="1667" y="5496"/>
                    <a:pt x="1553" y="5815"/>
                  </a:cubicBezTo>
                  <a:cubicBezTo>
                    <a:pt x="1804" y="6181"/>
                    <a:pt x="2100" y="6340"/>
                    <a:pt x="2511" y="6409"/>
                  </a:cubicBezTo>
                  <a:cubicBezTo>
                    <a:pt x="3142" y="6524"/>
                    <a:pt x="3773" y="6574"/>
                    <a:pt x="4404" y="6574"/>
                  </a:cubicBezTo>
                  <a:cubicBezTo>
                    <a:pt x="4527" y="6574"/>
                    <a:pt x="4649" y="6572"/>
                    <a:pt x="4771" y="6569"/>
                  </a:cubicBezTo>
                  <a:cubicBezTo>
                    <a:pt x="4928" y="6569"/>
                    <a:pt x="5084" y="6554"/>
                    <a:pt x="5241" y="6554"/>
                  </a:cubicBezTo>
                  <a:cubicBezTo>
                    <a:pt x="5358" y="6554"/>
                    <a:pt x="5475" y="6562"/>
                    <a:pt x="5593" y="6591"/>
                  </a:cubicBezTo>
                  <a:cubicBezTo>
                    <a:pt x="5432" y="7052"/>
                    <a:pt x="5378" y="7144"/>
                    <a:pt x="5120" y="7144"/>
                  </a:cubicBezTo>
                  <a:cubicBezTo>
                    <a:pt x="5084" y="7144"/>
                    <a:pt x="5044" y="7142"/>
                    <a:pt x="4999" y="7139"/>
                  </a:cubicBezTo>
                  <a:lnTo>
                    <a:pt x="4771" y="7139"/>
                  </a:lnTo>
                  <a:cubicBezTo>
                    <a:pt x="3470" y="7025"/>
                    <a:pt x="2169" y="6934"/>
                    <a:pt x="799" y="6820"/>
                  </a:cubicBezTo>
                  <a:cubicBezTo>
                    <a:pt x="822" y="6660"/>
                    <a:pt x="822" y="6500"/>
                    <a:pt x="822" y="6363"/>
                  </a:cubicBezTo>
                  <a:cubicBezTo>
                    <a:pt x="845" y="6295"/>
                    <a:pt x="891" y="6226"/>
                    <a:pt x="914" y="6158"/>
                  </a:cubicBezTo>
                  <a:cubicBezTo>
                    <a:pt x="1028" y="5450"/>
                    <a:pt x="1416" y="4925"/>
                    <a:pt x="2009" y="4514"/>
                  </a:cubicBezTo>
                  <a:cubicBezTo>
                    <a:pt x="2625" y="4058"/>
                    <a:pt x="3219" y="3578"/>
                    <a:pt x="3812" y="3099"/>
                  </a:cubicBezTo>
                  <a:cubicBezTo>
                    <a:pt x="3995" y="2939"/>
                    <a:pt x="4200" y="2780"/>
                    <a:pt x="4360" y="2597"/>
                  </a:cubicBezTo>
                  <a:cubicBezTo>
                    <a:pt x="4657" y="2209"/>
                    <a:pt x="4429" y="1684"/>
                    <a:pt x="3927" y="1661"/>
                  </a:cubicBezTo>
                  <a:cubicBezTo>
                    <a:pt x="3885" y="1657"/>
                    <a:pt x="3841" y="1655"/>
                    <a:pt x="3797" y="1655"/>
                  </a:cubicBezTo>
                  <a:cubicBezTo>
                    <a:pt x="3599" y="1655"/>
                    <a:pt x="3382" y="1692"/>
                    <a:pt x="3196" y="1730"/>
                  </a:cubicBezTo>
                  <a:cubicBezTo>
                    <a:pt x="2877" y="1798"/>
                    <a:pt x="2557" y="1889"/>
                    <a:pt x="2192" y="1981"/>
                  </a:cubicBezTo>
                  <a:cubicBezTo>
                    <a:pt x="2169" y="1730"/>
                    <a:pt x="2169" y="1524"/>
                    <a:pt x="2146" y="1342"/>
                  </a:cubicBezTo>
                  <a:cubicBezTo>
                    <a:pt x="2975" y="993"/>
                    <a:pt x="3786" y="718"/>
                    <a:pt x="4625" y="718"/>
                  </a:cubicBezTo>
                  <a:close/>
                  <a:moveTo>
                    <a:pt x="4420" y="1"/>
                  </a:moveTo>
                  <a:cubicBezTo>
                    <a:pt x="3425" y="1"/>
                    <a:pt x="2516" y="340"/>
                    <a:pt x="1735" y="1045"/>
                  </a:cubicBezTo>
                  <a:cubicBezTo>
                    <a:pt x="1712" y="1296"/>
                    <a:pt x="1667" y="1524"/>
                    <a:pt x="1667" y="1752"/>
                  </a:cubicBezTo>
                  <a:cubicBezTo>
                    <a:pt x="1686" y="2142"/>
                    <a:pt x="1922" y="2366"/>
                    <a:pt x="2261" y="2366"/>
                  </a:cubicBezTo>
                  <a:cubicBezTo>
                    <a:pt x="2319" y="2366"/>
                    <a:pt x="2380" y="2359"/>
                    <a:pt x="2443" y="2346"/>
                  </a:cubicBezTo>
                  <a:cubicBezTo>
                    <a:pt x="2785" y="2255"/>
                    <a:pt x="3128" y="2163"/>
                    <a:pt x="3470" y="2072"/>
                  </a:cubicBezTo>
                  <a:cubicBezTo>
                    <a:pt x="3607" y="2026"/>
                    <a:pt x="3767" y="2026"/>
                    <a:pt x="3995" y="2004"/>
                  </a:cubicBezTo>
                  <a:lnTo>
                    <a:pt x="3995" y="2004"/>
                  </a:lnTo>
                  <a:cubicBezTo>
                    <a:pt x="3858" y="2186"/>
                    <a:pt x="3790" y="2323"/>
                    <a:pt x="3675" y="2414"/>
                  </a:cubicBezTo>
                  <a:cubicBezTo>
                    <a:pt x="2831" y="3099"/>
                    <a:pt x="2009" y="3830"/>
                    <a:pt x="1119" y="4446"/>
                  </a:cubicBezTo>
                  <a:cubicBezTo>
                    <a:pt x="366" y="4948"/>
                    <a:pt x="183" y="5656"/>
                    <a:pt x="46" y="6454"/>
                  </a:cubicBezTo>
                  <a:cubicBezTo>
                    <a:pt x="1" y="6637"/>
                    <a:pt x="92" y="6774"/>
                    <a:pt x="252" y="6911"/>
                  </a:cubicBezTo>
                  <a:cubicBezTo>
                    <a:pt x="571" y="7162"/>
                    <a:pt x="959" y="7276"/>
                    <a:pt x="1370" y="7299"/>
                  </a:cubicBezTo>
                  <a:cubicBezTo>
                    <a:pt x="2169" y="7390"/>
                    <a:pt x="2991" y="7504"/>
                    <a:pt x="3790" y="7573"/>
                  </a:cubicBezTo>
                  <a:cubicBezTo>
                    <a:pt x="4360" y="7641"/>
                    <a:pt x="4954" y="7664"/>
                    <a:pt x="5524" y="7710"/>
                  </a:cubicBezTo>
                  <a:cubicBezTo>
                    <a:pt x="5547" y="7712"/>
                    <a:pt x="5569" y="7713"/>
                    <a:pt x="5591" y="7713"/>
                  </a:cubicBezTo>
                  <a:cubicBezTo>
                    <a:pt x="5788" y="7713"/>
                    <a:pt x="5942" y="7621"/>
                    <a:pt x="6004" y="7436"/>
                  </a:cubicBezTo>
                  <a:cubicBezTo>
                    <a:pt x="6141" y="7094"/>
                    <a:pt x="6346" y="6820"/>
                    <a:pt x="6392" y="6454"/>
                  </a:cubicBezTo>
                  <a:cubicBezTo>
                    <a:pt x="6255" y="6203"/>
                    <a:pt x="6049" y="6089"/>
                    <a:pt x="5775" y="6089"/>
                  </a:cubicBezTo>
                  <a:cubicBezTo>
                    <a:pt x="4794" y="6044"/>
                    <a:pt x="3835" y="5975"/>
                    <a:pt x="2877" y="5907"/>
                  </a:cubicBezTo>
                  <a:cubicBezTo>
                    <a:pt x="2785" y="5907"/>
                    <a:pt x="2717" y="5861"/>
                    <a:pt x="2557" y="5815"/>
                  </a:cubicBezTo>
                  <a:cubicBezTo>
                    <a:pt x="2694" y="5678"/>
                    <a:pt x="2785" y="5587"/>
                    <a:pt x="2877" y="5519"/>
                  </a:cubicBezTo>
                  <a:cubicBezTo>
                    <a:pt x="3538" y="4971"/>
                    <a:pt x="4223" y="4446"/>
                    <a:pt x="4885" y="3898"/>
                  </a:cubicBezTo>
                  <a:cubicBezTo>
                    <a:pt x="5296" y="3556"/>
                    <a:pt x="5684" y="3190"/>
                    <a:pt x="6072" y="2825"/>
                  </a:cubicBezTo>
                  <a:cubicBezTo>
                    <a:pt x="6232" y="2643"/>
                    <a:pt x="6392" y="2437"/>
                    <a:pt x="6506" y="2209"/>
                  </a:cubicBezTo>
                  <a:cubicBezTo>
                    <a:pt x="6711" y="1889"/>
                    <a:pt x="6711" y="1547"/>
                    <a:pt x="6529" y="1205"/>
                  </a:cubicBezTo>
                  <a:cubicBezTo>
                    <a:pt x="6209" y="566"/>
                    <a:pt x="5730" y="132"/>
                    <a:pt x="5022" y="41"/>
                  </a:cubicBezTo>
                  <a:cubicBezTo>
                    <a:pt x="4818" y="14"/>
                    <a:pt x="4618" y="1"/>
                    <a:pt x="442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5"/>
                </a:solidFill>
              </a:endParaRPr>
            </a:p>
          </p:txBody>
        </p:sp>
        <p:sp>
          <p:nvSpPr>
            <p:cNvPr id="1211" name="Google Shape;1211;p32"/>
            <p:cNvSpPr/>
            <p:nvPr/>
          </p:nvSpPr>
          <p:spPr>
            <a:xfrm>
              <a:off x="5294500" y="1921825"/>
              <a:ext cx="179200" cy="82500"/>
            </a:xfrm>
            <a:custGeom>
              <a:avLst/>
              <a:gdLst/>
              <a:ahLst/>
              <a:cxnLst/>
              <a:rect l="l" t="t" r="r" b="b"/>
              <a:pathLst>
                <a:path w="7168" h="3300" extrusionOk="0">
                  <a:moveTo>
                    <a:pt x="776" y="461"/>
                  </a:moveTo>
                  <a:cubicBezTo>
                    <a:pt x="959" y="507"/>
                    <a:pt x="1118" y="507"/>
                    <a:pt x="1255" y="530"/>
                  </a:cubicBezTo>
                  <a:cubicBezTo>
                    <a:pt x="2351" y="804"/>
                    <a:pt x="3469" y="1078"/>
                    <a:pt x="4565" y="1352"/>
                  </a:cubicBezTo>
                  <a:cubicBezTo>
                    <a:pt x="5181" y="1511"/>
                    <a:pt x="5798" y="1648"/>
                    <a:pt x="6414" y="1785"/>
                  </a:cubicBezTo>
                  <a:cubicBezTo>
                    <a:pt x="6505" y="1808"/>
                    <a:pt x="6619" y="1831"/>
                    <a:pt x="6711" y="1854"/>
                  </a:cubicBezTo>
                  <a:cubicBezTo>
                    <a:pt x="6893" y="1899"/>
                    <a:pt x="6985" y="2082"/>
                    <a:pt x="6962" y="2265"/>
                  </a:cubicBezTo>
                  <a:cubicBezTo>
                    <a:pt x="6939" y="2470"/>
                    <a:pt x="6825" y="2607"/>
                    <a:pt x="6619" y="2607"/>
                  </a:cubicBezTo>
                  <a:cubicBezTo>
                    <a:pt x="6323" y="2584"/>
                    <a:pt x="6003" y="2561"/>
                    <a:pt x="5706" y="2516"/>
                  </a:cubicBezTo>
                  <a:cubicBezTo>
                    <a:pt x="4360" y="2219"/>
                    <a:pt x="2990" y="1922"/>
                    <a:pt x="1621" y="1626"/>
                  </a:cubicBezTo>
                  <a:cubicBezTo>
                    <a:pt x="1347" y="1557"/>
                    <a:pt x="1050" y="1466"/>
                    <a:pt x="730" y="1375"/>
                  </a:cubicBezTo>
                  <a:cubicBezTo>
                    <a:pt x="730" y="1215"/>
                    <a:pt x="730" y="1078"/>
                    <a:pt x="730" y="964"/>
                  </a:cubicBezTo>
                  <a:cubicBezTo>
                    <a:pt x="753" y="804"/>
                    <a:pt x="776" y="667"/>
                    <a:pt x="776" y="461"/>
                  </a:cubicBezTo>
                  <a:close/>
                  <a:moveTo>
                    <a:pt x="657" y="0"/>
                  </a:moveTo>
                  <a:cubicBezTo>
                    <a:pt x="554" y="0"/>
                    <a:pt x="449" y="8"/>
                    <a:pt x="342" y="28"/>
                  </a:cubicBezTo>
                  <a:cubicBezTo>
                    <a:pt x="0" y="439"/>
                    <a:pt x="23" y="918"/>
                    <a:pt x="91" y="1397"/>
                  </a:cubicBezTo>
                  <a:cubicBezTo>
                    <a:pt x="137" y="1785"/>
                    <a:pt x="342" y="1991"/>
                    <a:pt x="708" y="2082"/>
                  </a:cubicBezTo>
                  <a:cubicBezTo>
                    <a:pt x="845" y="2105"/>
                    <a:pt x="1004" y="2128"/>
                    <a:pt x="1141" y="2173"/>
                  </a:cubicBezTo>
                  <a:cubicBezTo>
                    <a:pt x="2420" y="2447"/>
                    <a:pt x="3721" y="2721"/>
                    <a:pt x="4999" y="2995"/>
                  </a:cubicBezTo>
                  <a:cubicBezTo>
                    <a:pt x="5501" y="3109"/>
                    <a:pt x="5980" y="3201"/>
                    <a:pt x="6482" y="3292"/>
                  </a:cubicBezTo>
                  <a:cubicBezTo>
                    <a:pt x="6526" y="3297"/>
                    <a:pt x="6566" y="3299"/>
                    <a:pt x="6605" y="3299"/>
                  </a:cubicBezTo>
                  <a:cubicBezTo>
                    <a:pt x="6914" y="3299"/>
                    <a:pt x="7081" y="3137"/>
                    <a:pt x="7122" y="2812"/>
                  </a:cubicBezTo>
                  <a:cubicBezTo>
                    <a:pt x="7167" y="2424"/>
                    <a:pt x="7167" y="2059"/>
                    <a:pt x="7144" y="1671"/>
                  </a:cubicBezTo>
                  <a:cubicBezTo>
                    <a:pt x="7122" y="1238"/>
                    <a:pt x="6985" y="1123"/>
                    <a:pt x="6551" y="1032"/>
                  </a:cubicBezTo>
                  <a:cubicBezTo>
                    <a:pt x="6460" y="986"/>
                    <a:pt x="6345" y="964"/>
                    <a:pt x="6254" y="941"/>
                  </a:cubicBezTo>
                  <a:cubicBezTo>
                    <a:pt x="4771" y="690"/>
                    <a:pt x="3264" y="416"/>
                    <a:pt x="1780" y="165"/>
                  </a:cubicBezTo>
                  <a:cubicBezTo>
                    <a:pt x="1403" y="111"/>
                    <a:pt x="1040" y="0"/>
                    <a:pt x="6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5"/>
                </a:solidFill>
              </a:endParaRPr>
            </a:p>
          </p:txBody>
        </p:sp>
        <p:sp>
          <p:nvSpPr>
            <p:cNvPr id="1212" name="Google Shape;1212;p32"/>
            <p:cNvSpPr/>
            <p:nvPr/>
          </p:nvSpPr>
          <p:spPr>
            <a:xfrm>
              <a:off x="5278500" y="1996775"/>
              <a:ext cx="188350" cy="77800"/>
            </a:xfrm>
            <a:custGeom>
              <a:avLst/>
              <a:gdLst/>
              <a:ahLst/>
              <a:cxnLst/>
              <a:rect l="l" t="t" r="r" b="b"/>
              <a:pathLst>
                <a:path w="7534" h="3112" extrusionOk="0">
                  <a:moveTo>
                    <a:pt x="1217" y="732"/>
                  </a:moveTo>
                  <a:cubicBezTo>
                    <a:pt x="1446" y="732"/>
                    <a:pt x="1688" y="769"/>
                    <a:pt x="1918" y="819"/>
                  </a:cubicBezTo>
                  <a:cubicBezTo>
                    <a:pt x="3425" y="1116"/>
                    <a:pt x="4954" y="1412"/>
                    <a:pt x="6460" y="1709"/>
                  </a:cubicBezTo>
                  <a:cubicBezTo>
                    <a:pt x="6666" y="1732"/>
                    <a:pt x="6849" y="1800"/>
                    <a:pt x="7054" y="1846"/>
                  </a:cubicBezTo>
                  <a:cubicBezTo>
                    <a:pt x="7191" y="1892"/>
                    <a:pt x="7259" y="2029"/>
                    <a:pt x="7214" y="2165"/>
                  </a:cubicBezTo>
                  <a:cubicBezTo>
                    <a:pt x="7168" y="2257"/>
                    <a:pt x="7077" y="2417"/>
                    <a:pt x="6985" y="2417"/>
                  </a:cubicBezTo>
                  <a:cubicBezTo>
                    <a:pt x="6830" y="2445"/>
                    <a:pt x="6675" y="2464"/>
                    <a:pt x="6520" y="2464"/>
                  </a:cubicBezTo>
                  <a:cubicBezTo>
                    <a:pt x="6424" y="2464"/>
                    <a:pt x="6328" y="2457"/>
                    <a:pt x="6232" y="2439"/>
                  </a:cubicBezTo>
                  <a:cubicBezTo>
                    <a:pt x="4452" y="2257"/>
                    <a:pt x="2717" y="1914"/>
                    <a:pt x="1005" y="1504"/>
                  </a:cubicBezTo>
                  <a:cubicBezTo>
                    <a:pt x="960" y="1481"/>
                    <a:pt x="914" y="1435"/>
                    <a:pt x="868" y="1412"/>
                  </a:cubicBezTo>
                  <a:cubicBezTo>
                    <a:pt x="777" y="1184"/>
                    <a:pt x="800" y="979"/>
                    <a:pt x="960" y="750"/>
                  </a:cubicBezTo>
                  <a:cubicBezTo>
                    <a:pt x="1042" y="738"/>
                    <a:pt x="1129" y="732"/>
                    <a:pt x="1217" y="732"/>
                  </a:cubicBezTo>
                  <a:close/>
                  <a:moveTo>
                    <a:pt x="702" y="1"/>
                  </a:moveTo>
                  <a:cubicBezTo>
                    <a:pt x="476" y="1"/>
                    <a:pt x="322" y="125"/>
                    <a:pt x="229" y="385"/>
                  </a:cubicBezTo>
                  <a:cubicBezTo>
                    <a:pt x="115" y="796"/>
                    <a:pt x="1" y="1207"/>
                    <a:pt x="92" y="1732"/>
                  </a:cubicBezTo>
                  <a:cubicBezTo>
                    <a:pt x="594" y="1960"/>
                    <a:pt x="1074" y="2188"/>
                    <a:pt x="1599" y="2280"/>
                  </a:cubicBezTo>
                  <a:cubicBezTo>
                    <a:pt x="2283" y="2394"/>
                    <a:pt x="2991" y="2576"/>
                    <a:pt x="3676" y="2690"/>
                  </a:cubicBezTo>
                  <a:cubicBezTo>
                    <a:pt x="4543" y="2850"/>
                    <a:pt x="5433" y="2964"/>
                    <a:pt x="6301" y="3101"/>
                  </a:cubicBezTo>
                  <a:cubicBezTo>
                    <a:pt x="6377" y="3109"/>
                    <a:pt x="6453" y="3111"/>
                    <a:pt x="6529" y="3111"/>
                  </a:cubicBezTo>
                  <a:cubicBezTo>
                    <a:pt x="6681" y="3111"/>
                    <a:pt x="6833" y="3101"/>
                    <a:pt x="6985" y="3101"/>
                  </a:cubicBezTo>
                  <a:cubicBezTo>
                    <a:pt x="7145" y="3079"/>
                    <a:pt x="7259" y="2964"/>
                    <a:pt x="7305" y="2827"/>
                  </a:cubicBezTo>
                  <a:cubicBezTo>
                    <a:pt x="7442" y="2417"/>
                    <a:pt x="7533" y="1983"/>
                    <a:pt x="7396" y="1549"/>
                  </a:cubicBezTo>
                  <a:cubicBezTo>
                    <a:pt x="7351" y="1367"/>
                    <a:pt x="7237" y="1252"/>
                    <a:pt x="7054" y="1207"/>
                  </a:cubicBezTo>
                  <a:cubicBezTo>
                    <a:pt x="6940" y="1184"/>
                    <a:pt x="6849" y="1161"/>
                    <a:pt x="6757" y="1138"/>
                  </a:cubicBezTo>
                  <a:cubicBezTo>
                    <a:pt x="5639" y="933"/>
                    <a:pt x="4520" y="728"/>
                    <a:pt x="3402" y="522"/>
                  </a:cubicBezTo>
                  <a:cubicBezTo>
                    <a:pt x="2557" y="362"/>
                    <a:pt x="1713" y="180"/>
                    <a:pt x="868" y="20"/>
                  </a:cubicBezTo>
                  <a:cubicBezTo>
                    <a:pt x="809" y="7"/>
                    <a:pt x="754" y="1"/>
                    <a:pt x="7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5"/>
                </a:solidFill>
              </a:endParaRPr>
            </a:p>
          </p:txBody>
        </p:sp>
      </p:grpSp>
      <p:grpSp>
        <p:nvGrpSpPr>
          <p:cNvPr id="1213" name="Google Shape;1213;p32"/>
          <p:cNvGrpSpPr/>
          <p:nvPr/>
        </p:nvGrpSpPr>
        <p:grpSpPr>
          <a:xfrm>
            <a:off x="7693860" y="2863940"/>
            <a:ext cx="626947" cy="904115"/>
            <a:chOff x="6050758" y="3857638"/>
            <a:chExt cx="599204" cy="648018"/>
          </a:xfrm>
        </p:grpSpPr>
        <p:grpSp>
          <p:nvGrpSpPr>
            <p:cNvPr id="1214" name="Google Shape;1214;p32"/>
            <p:cNvGrpSpPr/>
            <p:nvPr/>
          </p:nvGrpSpPr>
          <p:grpSpPr>
            <a:xfrm>
              <a:off x="6050758" y="3857638"/>
              <a:ext cx="599204" cy="648012"/>
              <a:chOff x="1496783" y="89788"/>
              <a:chExt cx="599204" cy="648012"/>
            </a:xfrm>
          </p:grpSpPr>
          <p:sp>
            <p:nvSpPr>
              <p:cNvPr id="1215" name="Google Shape;1215;p32"/>
              <p:cNvSpPr/>
              <p:nvPr/>
            </p:nvSpPr>
            <p:spPr>
              <a:xfrm>
                <a:off x="1572004" y="634803"/>
                <a:ext cx="38639" cy="54539"/>
              </a:xfrm>
              <a:custGeom>
                <a:avLst/>
                <a:gdLst/>
                <a:ahLst/>
                <a:cxnLst/>
                <a:rect l="l" t="t" r="r" b="b"/>
                <a:pathLst>
                  <a:path w="1838" h="2594" extrusionOk="0">
                    <a:moveTo>
                      <a:pt x="1575" y="0"/>
                    </a:moveTo>
                    <a:cubicBezTo>
                      <a:pt x="1559" y="0"/>
                      <a:pt x="1542" y="7"/>
                      <a:pt x="1521" y="28"/>
                    </a:cubicBezTo>
                    <a:cubicBezTo>
                      <a:pt x="1046" y="60"/>
                      <a:pt x="666" y="345"/>
                      <a:pt x="381" y="757"/>
                    </a:cubicBezTo>
                    <a:cubicBezTo>
                      <a:pt x="64" y="1295"/>
                      <a:pt x="1" y="1929"/>
                      <a:pt x="159" y="2435"/>
                    </a:cubicBezTo>
                    <a:cubicBezTo>
                      <a:pt x="191" y="2562"/>
                      <a:pt x="317" y="2594"/>
                      <a:pt x="412" y="2594"/>
                    </a:cubicBezTo>
                    <a:cubicBezTo>
                      <a:pt x="539" y="2562"/>
                      <a:pt x="634" y="2435"/>
                      <a:pt x="571" y="2309"/>
                    </a:cubicBezTo>
                    <a:cubicBezTo>
                      <a:pt x="349" y="1390"/>
                      <a:pt x="1014" y="757"/>
                      <a:pt x="1647" y="567"/>
                    </a:cubicBezTo>
                    <a:cubicBezTo>
                      <a:pt x="1774" y="535"/>
                      <a:pt x="1837" y="408"/>
                      <a:pt x="1806" y="250"/>
                    </a:cubicBezTo>
                    <a:cubicBezTo>
                      <a:pt x="1774" y="123"/>
                      <a:pt x="1742" y="60"/>
                      <a:pt x="1647" y="28"/>
                    </a:cubicBezTo>
                    <a:cubicBezTo>
                      <a:pt x="1626" y="28"/>
                      <a:pt x="1605" y="0"/>
                      <a:pt x="15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32"/>
              <p:cNvSpPr/>
              <p:nvPr/>
            </p:nvSpPr>
            <p:spPr>
              <a:xfrm>
                <a:off x="1544043" y="99712"/>
                <a:ext cx="99226" cy="92931"/>
              </a:xfrm>
              <a:custGeom>
                <a:avLst/>
                <a:gdLst/>
                <a:ahLst/>
                <a:cxnLst/>
                <a:rect l="l" t="t" r="r" b="b"/>
                <a:pathLst>
                  <a:path w="4720" h="4420" extrusionOk="0">
                    <a:moveTo>
                      <a:pt x="806" y="2490"/>
                    </a:moveTo>
                    <a:cubicBezTo>
                      <a:pt x="873" y="2490"/>
                      <a:pt x="937" y="2530"/>
                      <a:pt x="951" y="2615"/>
                    </a:cubicBezTo>
                    <a:cubicBezTo>
                      <a:pt x="1046" y="3153"/>
                      <a:pt x="1362" y="3533"/>
                      <a:pt x="1901" y="3660"/>
                    </a:cubicBezTo>
                    <a:cubicBezTo>
                      <a:pt x="2059" y="3691"/>
                      <a:pt x="2027" y="3881"/>
                      <a:pt x="1869" y="3881"/>
                    </a:cubicBezTo>
                    <a:cubicBezTo>
                      <a:pt x="1267" y="3850"/>
                      <a:pt x="634" y="3311"/>
                      <a:pt x="634" y="2678"/>
                    </a:cubicBezTo>
                    <a:cubicBezTo>
                      <a:pt x="634" y="2554"/>
                      <a:pt x="722" y="2490"/>
                      <a:pt x="806" y="2490"/>
                    </a:cubicBezTo>
                    <a:close/>
                    <a:moveTo>
                      <a:pt x="2372" y="1"/>
                    </a:moveTo>
                    <a:cubicBezTo>
                      <a:pt x="2290" y="1"/>
                      <a:pt x="2206" y="6"/>
                      <a:pt x="2122" y="18"/>
                    </a:cubicBezTo>
                    <a:cubicBezTo>
                      <a:pt x="761" y="208"/>
                      <a:pt x="1" y="1474"/>
                      <a:pt x="127" y="2741"/>
                    </a:cubicBezTo>
                    <a:cubicBezTo>
                      <a:pt x="396" y="3763"/>
                      <a:pt x="1259" y="4420"/>
                      <a:pt x="2289" y="4420"/>
                    </a:cubicBezTo>
                    <a:cubicBezTo>
                      <a:pt x="2472" y="4420"/>
                      <a:pt x="2660" y="4399"/>
                      <a:pt x="2851" y="4356"/>
                    </a:cubicBezTo>
                    <a:cubicBezTo>
                      <a:pt x="3959" y="4103"/>
                      <a:pt x="4719" y="3090"/>
                      <a:pt x="4529" y="1949"/>
                    </a:cubicBezTo>
                    <a:cubicBezTo>
                      <a:pt x="4353" y="921"/>
                      <a:pt x="3440" y="1"/>
                      <a:pt x="2372" y="1"/>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32"/>
              <p:cNvSpPr/>
              <p:nvPr/>
            </p:nvSpPr>
            <p:spPr>
              <a:xfrm>
                <a:off x="1556026" y="149708"/>
                <a:ext cx="33300" cy="34271"/>
              </a:xfrm>
              <a:custGeom>
                <a:avLst/>
                <a:gdLst/>
                <a:ahLst/>
                <a:cxnLst/>
                <a:rect l="l" t="t" r="r" b="b"/>
                <a:pathLst>
                  <a:path w="1584" h="1630" extrusionOk="0">
                    <a:moveTo>
                      <a:pt x="262" y="1"/>
                    </a:moveTo>
                    <a:cubicBezTo>
                      <a:pt x="247" y="1"/>
                      <a:pt x="233" y="4"/>
                      <a:pt x="222" y="15"/>
                    </a:cubicBezTo>
                    <a:cubicBezTo>
                      <a:pt x="127" y="15"/>
                      <a:pt x="1" y="142"/>
                      <a:pt x="1" y="300"/>
                    </a:cubicBezTo>
                    <a:cubicBezTo>
                      <a:pt x="1" y="965"/>
                      <a:pt x="634" y="1598"/>
                      <a:pt x="1331" y="1630"/>
                    </a:cubicBezTo>
                    <a:cubicBezTo>
                      <a:pt x="1489" y="1630"/>
                      <a:pt x="1584" y="1567"/>
                      <a:pt x="1584" y="1440"/>
                    </a:cubicBezTo>
                    <a:cubicBezTo>
                      <a:pt x="1584" y="1282"/>
                      <a:pt x="1489" y="1187"/>
                      <a:pt x="1394" y="1155"/>
                    </a:cubicBezTo>
                    <a:cubicBezTo>
                      <a:pt x="919" y="1092"/>
                      <a:pt x="602" y="712"/>
                      <a:pt x="507" y="205"/>
                    </a:cubicBezTo>
                    <a:cubicBezTo>
                      <a:pt x="507" y="142"/>
                      <a:pt x="444" y="46"/>
                      <a:pt x="349" y="15"/>
                    </a:cubicBezTo>
                    <a:cubicBezTo>
                      <a:pt x="328" y="15"/>
                      <a:pt x="293" y="1"/>
                      <a:pt x="2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32"/>
              <p:cNvSpPr/>
              <p:nvPr/>
            </p:nvSpPr>
            <p:spPr>
              <a:xfrm>
                <a:off x="2002763" y="309661"/>
                <a:ext cx="83901" cy="88726"/>
              </a:xfrm>
              <a:custGeom>
                <a:avLst/>
                <a:gdLst/>
                <a:ahLst/>
                <a:cxnLst/>
                <a:rect l="l" t="t" r="r" b="b"/>
                <a:pathLst>
                  <a:path w="3991" h="4220" extrusionOk="0">
                    <a:moveTo>
                      <a:pt x="1591" y="902"/>
                    </a:moveTo>
                    <a:cubicBezTo>
                      <a:pt x="1782" y="902"/>
                      <a:pt x="1976" y="959"/>
                      <a:pt x="2154" y="1084"/>
                    </a:cubicBezTo>
                    <a:cubicBezTo>
                      <a:pt x="2310" y="1162"/>
                      <a:pt x="2166" y="1369"/>
                      <a:pt x="2022" y="1369"/>
                    </a:cubicBezTo>
                    <a:cubicBezTo>
                      <a:pt x="1991" y="1369"/>
                      <a:pt x="1960" y="1360"/>
                      <a:pt x="1932" y="1337"/>
                    </a:cubicBezTo>
                    <a:cubicBezTo>
                      <a:pt x="1814" y="1262"/>
                      <a:pt x="1678" y="1227"/>
                      <a:pt x="1542" y="1227"/>
                    </a:cubicBezTo>
                    <a:cubicBezTo>
                      <a:pt x="1277" y="1227"/>
                      <a:pt x="1013" y="1361"/>
                      <a:pt x="887" y="1591"/>
                    </a:cubicBezTo>
                    <a:cubicBezTo>
                      <a:pt x="856" y="1633"/>
                      <a:pt x="817" y="1651"/>
                      <a:pt x="781" y="1651"/>
                    </a:cubicBezTo>
                    <a:cubicBezTo>
                      <a:pt x="708" y="1651"/>
                      <a:pt x="644" y="1580"/>
                      <a:pt x="666" y="1496"/>
                    </a:cubicBezTo>
                    <a:cubicBezTo>
                      <a:pt x="835" y="1135"/>
                      <a:pt x="1204" y="902"/>
                      <a:pt x="1591" y="902"/>
                    </a:cubicBezTo>
                    <a:close/>
                    <a:moveTo>
                      <a:pt x="1923" y="0"/>
                    </a:moveTo>
                    <a:cubicBezTo>
                      <a:pt x="1874" y="0"/>
                      <a:pt x="1824" y="3"/>
                      <a:pt x="1774" y="7"/>
                    </a:cubicBezTo>
                    <a:cubicBezTo>
                      <a:pt x="761" y="71"/>
                      <a:pt x="32" y="957"/>
                      <a:pt x="1" y="1939"/>
                    </a:cubicBezTo>
                    <a:cubicBezTo>
                      <a:pt x="32" y="1939"/>
                      <a:pt x="127" y="1971"/>
                      <a:pt x="127" y="2066"/>
                    </a:cubicBezTo>
                    <a:cubicBezTo>
                      <a:pt x="32" y="3143"/>
                      <a:pt x="824" y="4219"/>
                      <a:pt x="1901" y="4219"/>
                    </a:cubicBezTo>
                    <a:lnTo>
                      <a:pt x="1964" y="4124"/>
                    </a:lnTo>
                    <a:cubicBezTo>
                      <a:pt x="2018" y="4071"/>
                      <a:pt x="2077" y="4051"/>
                      <a:pt x="2134" y="4051"/>
                    </a:cubicBezTo>
                    <a:cubicBezTo>
                      <a:pt x="2213" y="4051"/>
                      <a:pt x="2289" y="4088"/>
                      <a:pt x="2344" y="4124"/>
                    </a:cubicBezTo>
                    <a:cubicBezTo>
                      <a:pt x="3357" y="3839"/>
                      <a:pt x="3991" y="2731"/>
                      <a:pt x="3801" y="1717"/>
                    </a:cubicBezTo>
                    <a:cubicBezTo>
                      <a:pt x="3620" y="845"/>
                      <a:pt x="2867" y="0"/>
                      <a:pt x="1923"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32"/>
              <p:cNvSpPr/>
              <p:nvPr/>
            </p:nvSpPr>
            <p:spPr>
              <a:xfrm>
                <a:off x="1703775" y="355536"/>
                <a:ext cx="111251" cy="86854"/>
              </a:xfrm>
              <a:custGeom>
                <a:avLst/>
                <a:gdLst/>
                <a:ahLst/>
                <a:cxnLst/>
                <a:rect l="l" t="t" r="r" b="b"/>
                <a:pathLst>
                  <a:path w="5292" h="4131" extrusionOk="0">
                    <a:moveTo>
                      <a:pt x="2231" y="1181"/>
                    </a:moveTo>
                    <a:cubicBezTo>
                      <a:pt x="2249" y="1181"/>
                      <a:pt x="2266" y="1182"/>
                      <a:pt x="2283" y="1182"/>
                    </a:cubicBezTo>
                    <a:cubicBezTo>
                      <a:pt x="2488" y="1212"/>
                      <a:pt x="2477" y="1538"/>
                      <a:pt x="2274" y="1538"/>
                    </a:cubicBezTo>
                    <a:cubicBezTo>
                      <a:pt x="2258" y="1538"/>
                      <a:pt x="2239" y="1535"/>
                      <a:pt x="2220" y="1531"/>
                    </a:cubicBezTo>
                    <a:cubicBezTo>
                      <a:pt x="2206" y="1530"/>
                      <a:pt x="2191" y="1529"/>
                      <a:pt x="2177" y="1529"/>
                    </a:cubicBezTo>
                    <a:cubicBezTo>
                      <a:pt x="1653" y="1529"/>
                      <a:pt x="1146" y="2083"/>
                      <a:pt x="1238" y="2607"/>
                    </a:cubicBezTo>
                    <a:cubicBezTo>
                      <a:pt x="1238" y="2694"/>
                      <a:pt x="1181" y="2743"/>
                      <a:pt x="1124" y="2743"/>
                    </a:cubicBezTo>
                    <a:cubicBezTo>
                      <a:pt x="1077" y="2743"/>
                      <a:pt x="1031" y="2710"/>
                      <a:pt x="1017" y="2639"/>
                    </a:cubicBezTo>
                    <a:cubicBezTo>
                      <a:pt x="800" y="1865"/>
                      <a:pt x="1461" y="1181"/>
                      <a:pt x="2231" y="1181"/>
                    </a:cubicBezTo>
                    <a:close/>
                    <a:moveTo>
                      <a:pt x="2939" y="1"/>
                    </a:moveTo>
                    <a:cubicBezTo>
                      <a:pt x="1855" y="1"/>
                      <a:pt x="1" y="1089"/>
                      <a:pt x="541" y="2291"/>
                    </a:cubicBezTo>
                    <a:cubicBezTo>
                      <a:pt x="569" y="2485"/>
                      <a:pt x="500" y="2582"/>
                      <a:pt x="376" y="2582"/>
                    </a:cubicBezTo>
                    <a:cubicBezTo>
                      <a:pt x="358" y="2582"/>
                      <a:pt x="340" y="2580"/>
                      <a:pt x="320" y="2576"/>
                    </a:cubicBezTo>
                    <a:lnTo>
                      <a:pt x="320" y="2576"/>
                    </a:lnTo>
                    <a:cubicBezTo>
                      <a:pt x="700" y="3241"/>
                      <a:pt x="1238" y="3811"/>
                      <a:pt x="1998" y="4032"/>
                    </a:cubicBezTo>
                    <a:cubicBezTo>
                      <a:pt x="2210" y="4099"/>
                      <a:pt x="2425" y="4130"/>
                      <a:pt x="2639" y="4130"/>
                    </a:cubicBezTo>
                    <a:cubicBezTo>
                      <a:pt x="3450" y="4130"/>
                      <a:pt x="4232" y="3676"/>
                      <a:pt x="4658" y="2924"/>
                    </a:cubicBezTo>
                    <a:cubicBezTo>
                      <a:pt x="5292" y="1752"/>
                      <a:pt x="4500" y="169"/>
                      <a:pt x="3107" y="11"/>
                    </a:cubicBezTo>
                    <a:cubicBezTo>
                      <a:pt x="3053" y="4"/>
                      <a:pt x="2997" y="1"/>
                      <a:pt x="2939" y="1"/>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32"/>
              <p:cNvSpPr/>
              <p:nvPr/>
            </p:nvSpPr>
            <p:spPr>
              <a:xfrm>
                <a:off x="1699171" y="345760"/>
                <a:ext cx="117810" cy="107900"/>
              </a:xfrm>
              <a:custGeom>
                <a:avLst/>
                <a:gdLst/>
                <a:ahLst/>
                <a:cxnLst/>
                <a:rect l="l" t="t" r="r" b="b"/>
                <a:pathLst>
                  <a:path w="5604" h="5132" extrusionOk="0">
                    <a:moveTo>
                      <a:pt x="3047" y="621"/>
                    </a:moveTo>
                    <a:cubicBezTo>
                      <a:pt x="3112" y="621"/>
                      <a:pt x="3173" y="625"/>
                      <a:pt x="3231" y="634"/>
                    </a:cubicBezTo>
                    <a:cubicBezTo>
                      <a:pt x="3927" y="666"/>
                      <a:pt x="4434" y="1046"/>
                      <a:pt x="4751" y="1616"/>
                    </a:cubicBezTo>
                    <a:cubicBezTo>
                      <a:pt x="5036" y="2154"/>
                      <a:pt x="5067" y="2851"/>
                      <a:pt x="4751" y="3389"/>
                    </a:cubicBezTo>
                    <a:cubicBezTo>
                      <a:pt x="4372" y="4121"/>
                      <a:pt x="3611" y="4551"/>
                      <a:pt x="2820" y="4551"/>
                    </a:cubicBezTo>
                    <a:cubicBezTo>
                      <a:pt x="2619" y="4551"/>
                      <a:pt x="2416" y="4524"/>
                      <a:pt x="2217" y="4466"/>
                    </a:cubicBezTo>
                    <a:cubicBezTo>
                      <a:pt x="2122" y="4434"/>
                      <a:pt x="2059" y="4434"/>
                      <a:pt x="1964" y="4371"/>
                    </a:cubicBezTo>
                    <a:cubicBezTo>
                      <a:pt x="1457" y="4149"/>
                      <a:pt x="1014" y="3737"/>
                      <a:pt x="665" y="3167"/>
                    </a:cubicBezTo>
                    <a:lnTo>
                      <a:pt x="792" y="3041"/>
                    </a:lnTo>
                    <a:cubicBezTo>
                      <a:pt x="824" y="2946"/>
                      <a:pt x="824" y="2851"/>
                      <a:pt x="792" y="2756"/>
                    </a:cubicBezTo>
                    <a:cubicBezTo>
                      <a:pt x="634" y="2407"/>
                      <a:pt x="697" y="2059"/>
                      <a:pt x="951" y="1679"/>
                    </a:cubicBezTo>
                    <a:cubicBezTo>
                      <a:pt x="1411" y="1045"/>
                      <a:pt x="2396" y="621"/>
                      <a:pt x="3047" y="621"/>
                    </a:cubicBezTo>
                    <a:close/>
                    <a:moveTo>
                      <a:pt x="3110" y="1"/>
                    </a:moveTo>
                    <a:cubicBezTo>
                      <a:pt x="2993" y="1"/>
                      <a:pt x="2874" y="11"/>
                      <a:pt x="2756" y="32"/>
                    </a:cubicBezTo>
                    <a:cubicBezTo>
                      <a:pt x="1742" y="190"/>
                      <a:pt x="190" y="1109"/>
                      <a:pt x="159" y="2249"/>
                    </a:cubicBezTo>
                    <a:cubicBezTo>
                      <a:pt x="127" y="2249"/>
                      <a:pt x="32" y="2281"/>
                      <a:pt x="32" y="2312"/>
                    </a:cubicBezTo>
                    <a:cubicBezTo>
                      <a:pt x="1" y="3846"/>
                      <a:pt x="1361" y="5131"/>
                      <a:pt x="2859" y="5131"/>
                    </a:cubicBezTo>
                    <a:cubicBezTo>
                      <a:pt x="2878" y="5131"/>
                      <a:pt x="2896" y="5131"/>
                      <a:pt x="2914" y="5131"/>
                    </a:cubicBezTo>
                    <a:cubicBezTo>
                      <a:pt x="4276" y="5099"/>
                      <a:pt x="5543" y="3959"/>
                      <a:pt x="5574" y="2566"/>
                    </a:cubicBezTo>
                    <a:cubicBezTo>
                      <a:pt x="5603" y="1230"/>
                      <a:pt x="4408" y="1"/>
                      <a:pt x="31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32"/>
              <p:cNvSpPr/>
              <p:nvPr/>
            </p:nvSpPr>
            <p:spPr>
              <a:xfrm>
                <a:off x="1720467" y="378831"/>
                <a:ext cx="35969" cy="37025"/>
              </a:xfrm>
              <a:custGeom>
                <a:avLst/>
                <a:gdLst/>
                <a:ahLst/>
                <a:cxnLst/>
                <a:rect l="l" t="t" r="r" b="b"/>
                <a:pathLst>
                  <a:path w="1711" h="1761" extrusionOk="0">
                    <a:moveTo>
                      <a:pt x="1324" y="0"/>
                    </a:moveTo>
                    <a:cubicBezTo>
                      <a:pt x="977" y="0"/>
                      <a:pt x="601" y="206"/>
                      <a:pt x="349" y="486"/>
                    </a:cubicBezTo>
                    <a:cubicBezTo>
                      <a:pt x="128" y="803"/>
                      <a:pt x="1" y="1183"/>
                      <a:pt x="96" y="1594"/>
                    </a:cubicBezTo>
                    <a:cubicBezTo>
                      <a:pt x="122" y="1699"/>
                      <a:pt x="192" y="1761"/>
                      <a:pt x="269" y="1761"/>
                    </a:cubicBezTo>
                    <a:cubicBezTo>
                      <a:pt x="285" y="1761"/>
                      <a:pt x="301" y="1758"/>
                      <a:pt x="318" y="1753"/>
                    </a:cubicBezTo>
                    <a:cubicBezTo>
                      <a:pt x="444" y="1753"/>
                      <a:pt x="539" y="1626"/>
                      <a:pt x="476" y="1499"/>
                    </a:cubicBezTo>
                    <a:cubicBezTo>
                      <a:pt x="444" y="1278"/>
                      <a:pt x="571" y="993"/>
                      <a:pt x="729" y="834"/>
                    </a:cubicBezTo>
                    <a:cubicBezTo>
                      <a:pt x="867" y="668"/>
                      <a:pt x="1054" y="575"/>
                      <a:pt x="1268" y="575"/>
                    </a:cubicBezTo>
                    <a:cubicBezTo>
                      <a:pt x="1299" y="575"/>
                      <a:pt x="1330" y="577"/>
                      <a:pt x="1363" y="581"/>
                    </a:cubicBezTo>
                    <a:cubicBezTo>
                      <a:pt x="1458" y="581"/>
                      <a:pt x="1553" y="549"/>
                      <a:pt x="1648" y="486"/>
                    </a:cubicBezTo>
                    <a:cubicBezTo>
                      <a:pt x="1711" y="391"/>
                      <a:pt x="1711" y="264"/>
                      <a:pt x="1679" y="169"/>
                    </a:cubicBezTo>
                    <a:lnTo>
                      <a:pt x="1553" y="43"/>
                    </a:lnTo>
                    <a:cubicBezTo>
                      <a:pt x="1521" y="43"/>
                      <a:pt x="1458" y="43"/>
                      <a:pt x="1458" y="11"/>
                    </a:cubicBezTo>
                    <a:cubicBezTo>
                      <a:pt x="1414" y="4"/>
                      <a:pt x="1369" y="0"/>
                      <a:pt x="13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32"/>
              <p:cNvSpPr/>
              <p:nvPr/>
            </p:nvSpPr>
            <p:spPr>
              <a:xfrm>
                <a:off x="2013422" y="326397"/>
                <a:ext cx="36621" cy="19763"/>
              </a:xfrm>
              <a:custGeom>
                <a:avLst/>
                <a:gdLst/>
                <a:ahLst/>
                <a:cxnLst/>
                <a:rect l="l" t="t" r="r" b="b"/>
                <a:pathLst>
                  <a:path w="1742" h="940" extrusionOk="0">
                    <a:moveTo>
                      <a:pt x="993" y="0"/>
                    </a:moveTo>
                    <a:cubicBezTo>
                      <a:pt x="903" y="0"/>
                      <a:pt x="813" y="11"/>
                      <a:pt x="729" y="35"/>
                    </a:cubicBezTo>
                    <a:cubicBezTo>
                      <a:pt x="412" y="130"/>
                      <a:pt x="127" y="351"/>
                      <a:pt x="0" y="636"/>
                    </a:cubicBezTo>
                    <a:cubicBezTo>
                      <a:pt x="0" y="763"/>
                      <a:pt x="64" y="858"/>
                      <a:pt x="127" y="921"/>
                    </a:cubicBezTo>
                    <a:cubicBezTo>
                      <a:pt x="159" y="932"/>
                      <a:pt x="197" y="939"/>
                      <a:pt x="236" y="939"/>
                    </a:cubicBezTo>
                    <a:cubicBezTo>
                      <a:pt x="313" y="939"/>
                      <a:pt x="391" y="911"/>
                      <a:pt x="412" y="826"/>
                    </a:cubicBezTo>
                    <a:cubicBezTo>
                      <a:pt x="475" y="668"/>
                      <a:pt x="634" y="605"/>
                      <a:pt x="792" y="573"/>
                    </a:cubicBezTo>
                    <a:cubicBezTo>
                      <a:pt x="857" y="555"/>
                      <a:pt x="919" y="547"/>
                      <a:pt x="978" y="547"/>
                    </a:cubicBezTo>
                    <a:cubicBezTo>
                      <a:pt x="1120" y="547"/>
                      <a:pt x="1241" y="592"/>
                      <a:pt x="1330" y="636"/>
                    </a:cubicBezTo>
                    <a:cubicBezTo>
                      <a:pt x="1375" y="659"/>
                      <a:pt x="1452" y="681"/>
                      <a:pt x="1515" y="681"/>
                    </a:cubicBezTo>
                    <a:cubicBezTo>
                      <a:pt x="1541" y="681"/>
                      <a:pt x="1565" y="677"/>
                      <a:pt x="1584" y="668"/>
                    </a:cubicBezTo>
                    <a:cubicBezTo>
                      <a:pt x="1679" y="636"/>
                      <a:pt x="1742" y="510"/>
                      <a:pt x="1742" y="446"/>
                    </a:cubicBezTo>
                    <a:cubicBezTo>
                      <a:pt x="1742" y="351"/>
                      <a:pt x="1710" y="288"/>
                      <a:pt x="1647" y="193"/>
                    </a:cubicBezTo>
                    <a:cubicBezTo>
                      <a:pt x="1584" y="161"/>
                      <a:pt x="1520" y="130"/>
                      <a:pt x="1425" y="66"/>
                    </a:cubicBezTo>
                    <a:cubicBezTo>
                      <a:pt x="1288" y="27"/>
                      <a:pt x="1139" y="0"/>
                      <a:pt x="9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32"/>
              <p:cNvSpPr/>
              <p:nvPr/>
            </p:nvSpPr>
            <p:spPr>
              <a:xfrm>
                <a:off x="1496783" y="89788"/>
                <a:ext cx="599204" cy="648012"/>
              </a:xfrm>
              <a:custGeom>
                <a:avLst/>
                <a:gdLst/>
                <a:ahLst/>
                <a:cxnLst/>
                <a:rect l="l" t="t" r="r" b="b"/>
                <a:pathLst>
                  <a:path w="28503" h="30821" extrusionOk="0">
                    <a:moveTo>
                      <a:pt x="4644" y="537"/>
                    </a:moveTo>
                    <a:cubicBezTo>
                      <a:pt x="5699" y="537"/>
                      <a:pt x="6506" y="1479"/>
                      <a:pt x="6682" y="2421"/>
                    </a:cubicBezTo>
                    <a:cubicBezTo>
                      <a:pt x="6841" y="3530"/>
                      <a:pt x="6176" y="4480"/>
                      <a:pt x="5067" y="4733"/>
                    </a:cubicBezTo>
                    <a:cubicBezTo>
                      <a:pt x="4885" y="4767"/>
                      <a:pt x="4707" y="4785"/>
                      <a:pt x="4535" y="4785"/>
                    </a:cubicBezTo>
                    <a:cubicBezTo>
                      <a:pt x="4228" y="4785"/>
                      <a:pt x="3938" y="4728"/>
                      <a:pt x="3674" y="4607"/>
                    </a:cubicBezTo>
                    <a:cubicBezTo>
                      <a:pt x="3104" y="4353"/>
                      <a:pt x="2660" y="3847"/>
                      <a:pt x="2470" y="3182"/>
                    </a:cubicBezTo>
                    <a:cubicBezTo>
                      <a:pt x="2407" y="2041"/>
                      <a:pt x="3040" y="711"/>
                      <a:pt x="4402" y="553"/>
                    </a:cubicBezTo>
                    <a:cubicBezTo>
                      <a:pt x="4484" y="542"/>
                      <a:pt x="4565" y="537"/>
                      <a:pt x="4644" y="537"/>
                    </a:cubicBezTo>
                    <a:close/>
                    <a:moveTo>
                      <a:pt x="17204" y="684"/>
                    </a:moveTo>
                    <a:cubicBezTo>
                      <a:pt x="18291" y="684"/>
                      <a:pt x="19212" y="1310"/>
                      <a:pt x="19635" y="3023"/>
                    </a:cubicBezTo>
                    <a:cubicBezTo>
                      <a:pt x="20142" y="5050"/>
                      <a:pt x="19793" y="7488"/>
                      <a:pt x="19413" y="9547"/>
                    </a:cubicBezTo>
                    <a:cubicBezTo>
                      <a:pt x="18685" y="9515"/>
                      <a:pt x="17925" y="9515"/>
                      <a:pt x="17228" y="9515"/>
                    </a:cubicBezTo>
                    <a:cubicBezTo>
                      <a:pt x="15613" y="7457"/>
                      <a:pt x="13744" y="5588"/>
                      <a:pt x="11559" y="4195"/>
                    </a:cubicBezTo>
                    <a:cubicBezTo>
                      <a:pt x="11591" y="4163"/>
                      <a:pt x="11654" y="4100"/>
                      <a:pt x="11718" y="4005"/>
                    </a:cubicBezTo>
                    <a:cubicBezTo>
                      <a:pt x="12831" y="2649"/>
                      <a:pt x="15277" y="684"/>
                      <a:pt x="17204" y="684"/>
                    </a:cubicBezTo>
                    <a:close/>
                    <a:moveTo>
                      <a:pt x="11179" y="4733"/>
                    </a:moveTo>
                    <a:cubicBezTo>
                      <a:pt x="13143" y="6000"/>
                      <a:pt x="14885" y="7678"/>
                      <a:pt x="16405" y="9547"/>
                    </a:cubicBezTo>
                    <a:cubicBezTo>
                      <a:pt x="13586" y="9642"/>
                      <a:pt x="10799" y="10022"/>
                      <a:pt x="8076" y="10750"/>
                    </a:cubicBezTo>
                    <a:cubicBezTo>
                      <a:pt x="7917" y="10782"/>
                      <a:pt x="7759" y="10814"/>
                      <a:pt x="7569" y="10909"/>
                    </a:cubicBezTo>
                    <a:cubicBezTo>
                      <a:pt x="7601" y="10814"/>
                      <a:pt x="7601" y="10782"/>
                      <a:pt x="7632" y="10687"/>
                    </a:cubicBezTo>
                    <a:cubicBezTo>
                      <a:pt x="8677" y="8597"/>
                      <a:pt x="9786" y="6538"/>
                      <a:pt x="11179" y="4733"/>
                    </a:cubicBezTo>
                    <a:close/>
                    <a:moveTo>
                      <a:pt x="7252" y="2928"/>
                    </a:moveTo>
                    <a:cubicBezTo>
                      <a:pt x="8487" y="3245"/>
                      <a:pt x="9596" y="3783"/>
                      <a:pt x="10609" y="4353"/>
                    </a:cubicBezTo>
                    <a:cubicBezTo>
                      <a:pt x="9849" y="5430"/>
                      <a:pt x="9184" y="6538"/>
                      <a:pt x="8551" y="7615"/>
                    </a:cubicBezTo>
                    <a:cubicBezTo>
                      <a:pt x="7886" y="8755"/>
                      <a:pt x="7284" y="9895"/>
                      <a:pt x="6777" y="11099"/>
                    </a:cubicBezTo>
                    <a:cubicBezTo>
                      <a:pt x="6302" y="11257"/>
                      <a:pt x="5827" y="11415"/>
                      <a:pt x="5320" y="11637"/>
                    </a:cubicBezTo>
                    <a:cubicBezTo>
                      <a:pt x="4465" y="9547"/>
                      <a:pt x="3895" y="7425"/>
                      <a:pt x="3515" y="5145"/>
                    </a:cubicBezTo>
                    <a:lnTo>
                      <a:pt x="3515" y="5145"/>
                    </a:lnTo>
                    <a:cubicBezTo>
                      <a:pt x="3815" y="5239"/>
                      <a:pt x="4140" y="5285"/>
                      <a:pt x="4469" y="5285"/>
                    </a:cubicBezTo>
                    <a:cubicBezTo>
                      <a:pt x="5812" y="5285"/>
                      <a:pt x="7227" y="4505"/>
                      <a:pt x="7252" y="2928"/>
                    </a:cubicBezTo>
                    <a:close/>
                    <a:moveTo>
                      <a:pt x="17703" y="10117"/>
                    </a:moveTo>
                    <a:cubicBezTo>
                      <a:pt x="18241" y="10117"/>
                      <a:pt x="18780" y="10117"/>
                      <a:pt x="19318" y="10149"/>
                    </a:cubicBezTo>
                    <a:cubicBezTo>
                      <a:pt x="19160" y="10687"/>
                      <a:pt x="19033" y="11257"/>
                      <a:pt x="18938" y="11795"/>
                    </a:cubicBezTo>
                    <a:cubicBezTo>
                      <a:pt x="18938" y="11764"/>
                      <a:pt x="18875" y="11764"/>
                      <a:pt x="18875" y="11732"/>
                    </a:cubicBezTo>
                    <a:cubicBezTo>
                      <a:pt x="18495" y="11162"/>
                      <a:pt x="18083" y="10655"/>
                      <a:pt x="17703" y="10117"/>
                    </a:cubicBezTo>
                    <a:close/>
                    <a:moveTo>
                      <a:pt x="6461" y="11764"/>
                    </a:moveTo>
                    <a:lnTo>
                      <a:pt x="6461" y="11764"/>
                    </a:lnTo>
                    <a:cubicBezTo>
                      <a:pt x="6271" y="12207"/>
                      <a:pt x="6112" y="12651"/>
                      <a:pt x="5890" y="13126"/>
                    </a:cubicBezTo>
                    <a:cubicBezTo>
                      <a:pt x="5795" y="12746"/>
                      <a:pt x="5637" y="12429"/>
                      <a:pt x="5510" y="12112"/>
                    </a:cubicBezTo>
                    <a:cubicBezTo>
                      <a:pt x="5542" y="12112"/>
                      <a:pt x="5574" y="12080"/>
                      <a:pt x="5574" y="12080"/>
                    </a:cubicBezTo>
                    <a:cubicBezTo>
                      <a:pt x="5859" y="11954"/>
                      <a:pt x="6176" y="11890"/>
                      <a:pt x="6461" y="11764"/>
                    </a:cubicBezTo>
                    <a:close/>
                    <a:moveTo>
                      <a:pt x="25941" y="10525"/>
                    </a:moveTo>
                    <a:cubicBezTo>
                      <a:pt x="26847" y="10525"/>
                      <a:pt x="27589" y="11350"/>
                      <a:pt x="27742" y="12175"/>
                    </a:cubicBezTo>
                    <a:cubicBezTo>
                      <a:pt x="27964" y="13126"/>
                      <a:pt x="27362" y="14139"/>
                      <a:pt x="26412" y="14456"/>
                    </a:cubicBezTo>
                    <a:cubicBezTo>
                      <a:pt x="26317" y="14424"/>
                      <a:pt x="26285" y="14392"/>
                      <a:pt x="26222" y="14392"/>
                    </a:cubicBezTo>
                    <a:cubicBezTo>
                      <a:pt x="26127" y="14392"/>
                      <a:pt x="26000" y="14424"/>
                      <a:pt x="25937" y="14519"/>
                    </a:cubicBezTo>
                    <a:lnTo>
                      <a:pt x="25905" y="14551"/>
                    </a:lnTo>
                    <a:cubicBezTo>
                      <a:pt x="25462" y="14551"/>
                      <a:pt x="25050" y="14361"/>
                      <a:pt x="24797" y="14044"/>
                    </a:cubicBezTo>
                    <a:cubicBezTo>
                      <a:pt x="24417" y="13632"/>
                      <a:pt x="24227" y="13094"/>
                      <a:pt x="24259" y="12524"/>
                    </a:cubicBezTo>
                    <a:cubicBezTo>
                      <a:pt x="24259" y="12492"/>
                      <a:pt x="24259" y="12397"/>
                      <a:pt x="24227" y="12365"/>
                    </a:cubicBezTo>
                    <a:cubicBezTo>
                      <a:pt x="24227" y="12334"/>
                      <a:pt x="24195" y="12334"/>
                      <a:pt x="24164" y="12334"/>
                    </a:cubicBezTo>
                    <a:cubicBezTo>
                      <a:pt x="24227" y="11384"/>
                      <a:pt x="24955" y="10624"/>
                      <a:pt x="25842" y="10529"/>
                    </a:cubicBezTo>
                    <a:cubicBezTo>
                      <a:pt x="25875" y="10526"/>
                      <a:pt x="25908" y="10525"/>
                      <a:pt x="25941" y="10525"/>
                    </a:cubicBezTo>
                    <a:close/>
                    <a:moveTo>
                      <a:pt x="19857" y="10212"/>
                    </a:moveTo>
                    <a:cubicBezTo>
                      <a:pt x="21345" y="10275"/>
                      <a:pt x="22802" y="10465"/>
                      <a:pt x="24227" y="10750"/>
                    </a:cubicBezTo>
                    <a:cubicBezTo>
                      <a:pt x="23720" y="11257"/>
                      <a:pt x="23467" y="12017"/>
                      <a:pt x="23625" y="12714"/>
                    </a:cubicBezTo>
                    <a:cubicBezTo>
                      <a:pt x="23657" y="12841"/>
                      <a:pt x="23752" y="12904"/>
                      <a:pt x="23879" y="12904"/>
                    </a:cubicBezTo>
                    <a:cubicBezTo>
                      <a:pt x="23752" y="13917"/>
                      <a:pt x="24512" y="14867"/>
                      <a:pt x="25494" y="15089"/>
                    </a:cubicBezTo>
                    <a:cubicBezTo>
                      <a:pt x="24544" y="15944"/>
                      <a:pt x="23435" y="16641"/>
                      <a:pt x="22295" y="17243"/>
                    </a:cubicBezTo>
                    <a:cubicBezTo>
                      <a:pt x="21472" y="15406"/>
                      <a:pt x="20268" y="13696"/>
                      <a:pt x="19350" y="12429"/>
                    </a:cubicBezTo>
                    <a:cubicBezTo>
                      <a:pt x="19540" y="11732"/>
                      <a:pt x="19762" y="10972"/>
                      <a:pt x="19857" y="10212"/>
                    </a:cubicBezTo>
                    <a:close/>
                    <a:moveTo>
                      <a:pt x="19128" y="13126"/>
                    </a:moveTo>
                    <a:cubicBezTo>
                      <a:pt x="20047" y="14392"/>
                      <a:pt x="21028" y="15944"/>
                      <a:pt x="21725" y="17433"/>
                    </a:cubicBezTo>
                    <a:cubicBezTo>
                      <a:pt x="20078" y="18193"/>
                      <a:pt x="18241" y="18731"/>
                      <a:pt x="16500" y="19143"/>
                    </a:cubicBezTo>
                    <a:cubicBezTo>
                      <a:pt x="17291" y="17781"/>
                      <a:pt x="17988" y="16356"/>
                      <a:pt x="18526" y="14867"/>
                    </a:cubicBezTo>
                    <a:cubicBezTo>
                      <a:pt x="18716" y="14297"/>
                      <a:pt x="18938" y="13696"/>
                      <a:pt x="19128" y="13126"/>
                    </a:cubicBezTo>
                    <a:close/>
                    <a:moveTo>
                      <a:pt x="4877" y="12365"/>
                    </a:moveTo>
                    <a:cubicBezTo>
                      <a:pt x="5099" y="12904"/>
                      <a:pt x="5352" y="13442"/>
                      <a:pt x="5574" y="13949"/>
                    </a:cubicBezTo>
                    <a:cubicBezTo>
                      <a:pt x="4940" y="15659"/>
                      <a:pt x="4465" y="17401"/>
                      <a:pt x="4085" y="19174"/>
                    </a:cubicBezTo>
                    <a:cubicBezTo>
                      <a:pt x="3135" y="18858"/>
                      <a:pt x="2249" y="18351"/>
                      <a:pt x="1837" y="17433"/>
                    </a:cubicBezTo>
                    <a:cubicBezTo>
                      <a:pt x="760" y="15089"/>
                      <a:pt x="2945" y="13284"/>
                      <a:pt x="4877" y="12365"/>
                    </a:cubicBezTo>
                    <a:close/>
                    <a:moveTo>
                      <a:pt x="6017" y="14741"/>
                    </a:moveTo>
                    <a:cubicBezTo>
                      <a:pt x="6967" y="16577"/>
                      <a:pt x="8171" y="18319"/>
                      <a:pt x="9501" y="19839"/>
                    </a:cubicBezTo>
                    <a:cubicBezTo>
                      <a:pt x="8867" y="19839"/>
                      <a:pt x="8234" y="19808"/>
                      <a:pt x="7632" y="19713"/>
                    </a:cubicBezTo>
                    <a:cubicBezTo>
                      <a:pt x="6809" y="19649"/>
                      <a:pt x="5732" y="19554"/>
                      <a:pt x="4750" y="19333"/>
                    </a:cubicBezTo>
                    <a:cubicBezTo>
                      <a:pt x="5067" y="17781"/>
                      <a:pt x="5510" y="16229"/>
                      <a:pt x="6017" y="14741"/>
                    </a:cubicBezTo>
                    <a:close/>
                    <a:moveTo>
                      <a:pt x="16816" y="10054"/>
                    </a:moveTo>
                    <a:cubicBezTo>
                      <a:pt x="17070" y="10339"/>
                      <a:pt x="17291" y="10655"/>
                      <a:pt x="17513" y="10940"/>
                    </a:cubicBezTo>
                    <a:cubicBezTo>
                      <a:pt x="17830" y="11384"/>
                      <a:pt x="18210" y="11890"/>
                      <a:pt x="18653" y="12492"/>
                    </a:cubicBezTo>
                    <a:cubicBezTo>
                      <a:pt x="18305" y="13949"/>
                      <a:pt x="17766" y="15342"/>
                      <a:pt x="17196" y="16641"/>
                    </a:cubicBezTo>
                    <a:cubicBezTo>
                      <a:pt x="16753" y="17559"/>
                      <a:pt x="16278" y="18446"/>
                      <a:pt x="15771" y="19301"/>
                    </a:cubicBezTo>
                    <a:cubicBezTo>
                      <a:pt x="15201" y="19396"/>
                      <a:pt x="14663" y="19491"/>
                      <a:pt x="14124" y="19554"/>
                    </a:cubicBezTo>
                    <a:cubicBezTo>
                      <a:pt x="12858" y="19776"/>
                      <a:pt x="11591" y="19839"/>
                      <a:pt x="10292" y="19839"/>
                    </a:cubicBezTo>
                    <a:cubicBezTo>
                      <a:pt x="9754" y="19174"/>
                      <a:pt x="9216" y="18573"/>
                      <a:pt x="8836" y="18034"/>
                    </a:cubicBezTo>
                    <a:cubicBezTo>
                      <a:pt x="7854" y="16704"/>
                      <a:pt x="6999" y="15342"/>
                      <a:pt x="6302" y="13854"/>
                    </a:cubicBezTo>
                    <a:cubicBezTo>
                      <a:pt x="6619" y="13062"/>
                      <a:pt x="6936" y="12239"/>
                      <a:pt x="7252" y="11479"/>
                    </a:cubicBezTo>
                    <a:cubicBezTo>
                      <a:pt x="8677" y="11067"/>
                      <a:pt x="10166" y="10750"/>
                      <a:pt x="11654" y="10497"/>
                    </a:cubicBezTo>
                    <a:cubicBezTo>
                      <a:pt x="13333" y="10212"/>
                      <a:pt x="15075" y="10117"/>
                      <a:pt x="16816" y="10054"/>
                    </a:cubicBezTo>
                    <a:close/>
                    <a:moveTo>
                      <a:pt x="15360" y="19998"/>
                    </a:moveTo>
                    <a:lnTo>
                      <a:pt x="15360" y="19998"/>
                    </a:lnTo>
                    <a:cubicBezTo>
                      <a:pt x="14726" y="20948"/>
                      <a:pt x="14029" y="21898"/>
                      <a:pt x="13301" y="22816"/>
                    </a:cubicBezTo>
                    <a:cubicBezTo>
                      <a:pt x="12383" y="22088"/>
                      <a:pt x="11559" y="21264"/>
                      <a:pt x="10863" y="20441"/>
                    </a:cubicBezTo>
                    <a:cubicBezTo>
                      <a:pt x="11559" y="20409"/>
                      <a:pt x="12224" y="20346"/>
                      <a:pt x="12921" y="20314"/>
                    </a:cubicBezTo>
                    <a:cubicBezTo>
                      <a:pt x="13713" y="20251"/>
                      <a:pt x="14536" y="20124"/>
                      <a:pt x="15360" y="19998"/>
                    </a:cubicBezTo>
                    <a:close/>
                    <a:moveTo>
                      <a:pt x="21947" y="18034"/>
                    </a:moveTo>
                    <a:cubicBezTo>
                      <a:pt x="23055" y="20568"/>
                      <a:pt x="23277" y="23070"/>
                      <a:pt x="20997" y="24463"/>
                    </a:cubicBezTo>
                    <a:cubicBezTo>
                      <a:pt x="20213" y="24961"/>
                      <a:pt x="19395" y="25175"/>
                      <a:pt x="18567" y="25175"/>
                    </a:cubicBezTo>
                    <a:cubicBezTo>
                      <a:pt x="16917" y="25175"/>
                      <a:pt x="15231" y="24324"/>
                      <a:pt x="13713" y="23165"/>
                    </a:cubicBezTo>
                    <a:cubicBezTo>
                      <a:pt x="14568" y="22151"/>
                      <a:pt x="15360" y="21043"/>
                      <a:pt x="16088" y="19871"/>
                    </a:cubicBezTo>
                    <a:cubicBezTo>
                      <a:pt x="18051" y="19491"/>
                      <a:pt x="20110" y="18889"/>
                      <a:pt x="21947" y="18034"/>
                    </a:cubicBezTo>
                    <a:close/>
                    <a:moveTo>
                      <a:pt x="4592" y="19903"/>
                    </a:moveTo>
                    <a:lnTo>
                      <a:pt x="5067" y="19998"/>
                    </a:lnTo>
                    <a:cubicBezTo>
                      <a:pt x="6651" y="20314"/>
                      <a:pt x="8329" y="20473"/>
                      <a:pt x="9976" y="20473"/>
                    </a:cubicBezTo>
                    <a:cubicBezTo>
                      <a:pt x="10736" y="21328"/>
                      <a:pt x="11749" y="22341"/>
                      <a:pt x="12921" y="23260"/>
                    </a:cubicBezTo>
                    <a:cubicBezTo>
                      <a:pt x="11718" y="24685"/>
                      <a:pt x="10324" y="26015"/>
                      <a:pt x="8836" y="27218"/>
                    </a:cubicBezTo>
                    <a:cubicBezTo>
                      <a:pt x="8709" y="26458"/>
                      <a:pt x="8361" y="25761"/>
                      <a:pt x="7759" y="25223"/>
                    </a:cubicBezTo>
                    <a:cubicBezTo>
                      <a:pt x="7201" y="24780"/>
                      <a:pt x="6481" y="24549"/>
                      <a:pt x="5762" y="24549"/>
                    </a:cubicBezTo>
                    <a:cubicBezTo>
                      <a:pt x="5095" y="24549"/>
                      <a:pt x="4429" y="24748"/>
                      <a:pt x="3895" y="25160"/>
                    </a:cubicBezTo>
                    <a:cubicBezTo>
                      <a:pt x="3990" y="23386"/>
                      <a:pt x="4275" y="21581"/>
                      <a:pt x="4592" y="19903"/>
                    </a:cubicBezTo>
                    <a:close/>
                    <a:moveTo>
                      <a:pt x="5764" y="25160"/>
                    </a:moveTo>
                    <a:cubicBezTo>
                      <a:pt x="6321" y="25160"/>
                      <a:pt x="6878" y="25324"/>
                      <a:pt x="7316" y="25666"/>
                    </a:cubicBezTo>
                    <a:cubicBezTo>
                      <a:pt x="7822" y="26015"/>
                      <a:pt x="8139" y="26648"/>
                      <a:pt x="8266" y="27345"/>
                    </a:cubicBezTo>
                    <a:cubicBezTo>
                      <a:pt x="8361" y="28042"/>
                      <a:pt x="8202" y="28738"/>
                      <a:pt x="7791" y="29277"/>
                    </a:cubicBezTo>
                    <a:cubicBezTo>
                      <a:pt x="7279" y="29931"/>
                      <a:pt x="6556" y="30216"/>
                      <a:pt x="5818" y="30216"/>
                    </a:cubicBezTo>
                    <a:cubicBezTo>
                      <a:pt x="5414" y="30216"/>
                      <a:pt x="5005" y="30130"/>
                      <a:pt x="4624" y="29973"/>
                    </a:cubicBezTo>
                    <a:cubicBezTo>
                      <a:pt x="4402" y="29910"/>
                      <a:pt x="4212" y="29783"/>
                      <a:pt x="3990" y="29625"/>
                    </a:cubicBezTo>
                    <a:cubicBezTo>
                      <a:pt x="3927" y="29593"/>
                      <a:pt x="3895" y="29562"/>
                      <a:pt x="3800" y="29562"/>
                    </a:cubicBezTo>
                    <a:cubicBezTo>
                      <a:pt x="3135" y="28548"/>
                      <a:pt x="2945" y="27028"/>
                      <a:pt x="3832" y="25983"/>
                    </a:cubicBezTo>
                    <a:cubicBezTo>
                      <a:pt x="4299" y="25444"/>
                      <a:pt x="5032" y="25160"/>
                      <a:pt x="5764" y="25160"/>
                    </a:cubicBezTo>
                    <a:close/>
                    <a:moveTo>
                      <a:pt x="4655" y="0"/>
                    </a:moveTo>
                    <a:cubicBezTo>
                      <a:pt x="4572" y="0"/>
                      <a:pt x="4487" y="5"/>
                      <a:pt x="4402" y="15"/>
                    </a:cubicBezTo>
                    <a:cubicBezTo>
                      <a:pt x="2882" y="141"/>
                      <a:pt x="1520" y="1756"/>
                      <a:pt x="1900" y="3245"/>
                    </a:cubicBezTo>
                    <a:cubicBezTo>
                      <a:pt x="1932" y="3340"/>
                      <a:pt x="1995" y="3403"/>
                      <a:pt x="2059" y="3403"/>
                    </a:cubicBezTo>
                    <a:cubicBezTo>
                      <a:pt x="2059" y="4132"/>
                      <a:pt x="2470" y="4638"/>
                      <a:pt x="2977" y="4955"/>
                    </a:cubicBezTo>
                    <a:lnTo>
                      <a:pt x="2977" y="4987"/>
                    </a:lnTo>
                    <a:cubicBezTo>
                      <a:pt x="3199" y="7362"/>
                      <a:pt x="3800" y="9705"/>
                      <a:pt x="4687" y="11922"/>
                    </a:cubicBezTo>
                    <a:cubicBezTo>
                      <a:pt x="2217" y="13062"/>
                      <a:pt x="0" y="14899"/>
                      <a:pt x="1267" y="17654"/>
                    </a:cubicBezTo>
                    <a:cubicBezTo>
                      <a:pt x="1742" y="18763"/>
                      <a:pt x="2819" y="19364"/>
                      <a:pt x="3959" y="19713"/>
                    </a:cubicBezTo>
                    <a:cubicBezTo>
                      <a:pt x="3579" y="21549"/>
                      <a:pt x="3325" y="23418"/>
                      <a:pt x="3199" y="25255"/>
                    </a:cubicBezTo>
                    <a:cubicBezTo>
                      <a:pt x="3199" y="25413"/>
                      <a:pt x="3294" y="25540"/>
                      <a:pt x="3420" y="25571"/>
                    </a:cubicBezTo>
                    <a:cubicBezTo>
                      <a:pt x="2375" y="26775"/>
                      <a:pt x="2407" y="28675"/>
                      <a:pt x="3515" y="29783"/>
                    </a:cubicBezTo>
                    <a:cubicBezTo>
                      <a:pt x="3579" y="29815"/>
                      <a:pt x="3579" y="29815"/>
                      <a:pt x="3610" y="29815"/>
                    </a:cubicBezTo>
                    <a:lnTo>
                      <a:pt x="3610" y="29910"/>
                    </a:lnTo>
                    <a:lnTo>
                      <a:pt x="3642" y="29910"/>
                    </a:lnTo>
                    <a:cubicBezTo>
                      <a:pt x="3642" y="29973"/>
                      <a:pt x="3642" y="30037"/>
                      <a:pt x="3737" y="30068"/>
                    </a:cubicBezTo>
                    <a:cubicBezTo>
                      <a:pt x="4312" y="30572"/>
                      <a:pt x="5057" y="30820"/>
                      <a:pt x="5803" y="30820"/>
                    </a:cubicBezTo>
                    <a:cubicBezTo>
                      <a:pt x="6699" y="30820"/>
                      <a:pt x="7597" y="30461"/>
                      <a:pt x="8202" y="29752"/>
                    </a:cubicBezTo>
                    <a:cubicBezTo>
                      <a:pt x="8677" y="29182"/>
                      <a:pt x="8899" y="28422"/>
                      <a:pt x="8899" y="27693"/>
                    </a:cubicBezTo>
                    <a:cubicBezTo>
                      <a:pt x="10578" y="26458"/>
                      <a:pt x="12066" y="25065"/>
                      <a:pt x="13428" y="23513"/>
                    </a:cubicBezTo>
                    <a:cubicBezTo>
                      <a:pt x="15116" y="24769"/>
                      <a:pt x="17072" y="25783"/>
                      <a:pt x="18919" y="25783"/>
                    </a:cubicBezTo>
                    <a:cubicBezTo>
                      <a:pt x="20051" y="25783"/>
                      <a:pt x="21142" y="25402"/>
                      <a:pt x="22105" y="24463"/>
                    </a:cubicBezTo>
                    <a:cubicBezTo>
                      <a:pt x="23942" y="22690"/>
                      <a:pt x="23593" y="20156"/>
                      <a:pt x="22580" y="17718"/>
                    </a:cubicBezTo>
                    <a:cubicBezTo>
                      <a:pt x="23910" y="16989"/>
                      <a:pt x="25177" y="16166"/>
                      <a:pt x="26159" y="15089"/>
                    </a:cubicBezTo>
                    <a:cubicBezTo>
                      <a:pt x="27425" y="14962"/>
                      <a:pt x="28502" y="13791"/>
                      <a:pt x="28471" y="12492"/>
                    </a:cubicBezTo>
                    <a:cubicBezTo>
                      <a:pt x="28439" y="11178"/>
                      <a:pt x="27357" y="9895"/>
                      <a:pt x="25987" y="9895"/>
                    </a:cubicBezTo>
                    <a:cubicBezTo>
                      <a:pt x="25970" y="9895"/>
                      <a:pt x="25954" y="9895"/>
                      <a:pt x="25937" y="9895"/>
                    </a:cubicBezTo>
                    <a:cubicBezTo>
                      <a:pt x="25462" y="9895"/>
                      <a:pt x="25019" y="10117"/>
                      <a:pt x="24639" y="10370"/>
                    </a:cubicBezTo>
                    <a:cubicBezTo>
                      <a:pt x="24639" y="10275"/>
                      <a:pt x="24544" y="10149"/>
                      <a:pt x="24385" y="10149"/>
                    </a:cubicBezTo>
                    <a:cubicBezTo>
                      <a:pt x="22928" y="9864"/>
                      <a:pt x="21472" y="9705"/>
                      <a:pt x="19983" y="9579"/>
                    </a:cubicBezTo>
                    <a:cubicBezTo>
                      <a:pt x="20110" y="8882"/>
                      <a:pt x="20237" y="8122"/>
                      <a:pt x="20268" y="7425"/>
                    </a:cubicBezTo>
                    <a:cubicBezTo>
                      <a:pt x="20458" y="5398"/>
                      <a:pt x="20870" y="2358"/>
                      <a:pt x="19128" y="838"/>
                    </a:cubicBezTo>
                    <a:cubicBezTo>
                      <a:pt x="18509" y="307"/>
                      <a:pt x="17779" y="94"/>
                      <a:pt x="17028" y="94"/>
                    </a:cubicBezTo>
                    <a:cubicBezTo>
                      <a:pt x="15898" y="94"/>
                      <a:pt x="14721" y="577"/>
                      <a:pt x="13808" y="1186"/>
                    </a:cubicBezTo>
                    <a:cubicBezTo>
                      <a:pt x="12763" y="1915"/>
                      <a:pt x="11844" y="2865"/>
                      <a:pt x="11021" y="3878"/>
                    </a:cubicBezTo>
                    <a:cubicBezTo>
                      <a:pt x="9912" y="3213"/>
                      <a:pt x="8677" y="2706"/>
                      <a:pt x="7379" y="2358"/>
                    </a:cubicBezTo>
                    <a:lnTo>
                      <a:pt x="7221" y="2358"/>
                    </a:lnTo>
                    <a:cubicBezTo>
                      <a:pt x="6983" y="1109"/>
                      <a:pt x="5935" y="0"/>
                      <a:pt x="46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4" name="Google Shape;1224;p32"/>
            <p:cNvGrpSpPr/>
            <p:nvPr/>
          </p:nvGrpSpPr>
          <p:grpSpPr>
            <a:xfrm>
              <a:off x="6116139" y="4384510"/>
              <a:ext cx="117897" cy="121146"/>
              <a:chOff x="2002763" y="309661"/>
              <a:chExt cx="83901" cy="88726"/>
            </a:xfrm>
          </p:grpSpPr>
          <p:sp>
            <p:nvSpPr>
              <p:cNvPr id="1225" name="Google Shape;1225;p32"/>
              <p:cNvSpPr/>
              <p:nvPr/>
            </p:nvSpPr>
            <p:spPr>
              <a:xfrm>
                <a:off x="2002763" y="309661"/>
                <a:ext cx="83901" cy="88726"/>
              </a:xfrm>
              <a:custGeom>
                <a:avLst/>
                <a:gdLst/>
                <a:ahLst/>
                <a:cxnLst/>
                <a:rect l="l" t="t" r="r" b="b"/>
                <a:pathLst>
                  <a:path w="3991" h="4220" extrusionOk="0">
                    <a:moveTo>
                      <a:pt x="1591" y="902"/>
                    </a:moveTo>
                    <a:cubicBezTo>
                      <a:pt x="1782" y="902"/>
                      <a:pt x="1976" y="959"/>
                      <a:pt x="2154" y="1084"/>
                    </a:cubicBezTo>
                    <a:cubicBezTo>
                      <a:pt x="2310" y="1162"/>
                      <a:pt x="2166" y="1369"/>
                      <a:pt x="2022" y="1369"/>
                    </a:cubicBezTo>
                    <a:cubicBezTo>
                      <a:pt x="1991" y="1369"/>
                      <a:pt x="1960" y="1360"/>
                      <a:pt x="1932" y="1337"/>
                    </a:cubicBezTo>
                    <a:cubicBezTo>
                      <a:pt x="1814" y="1262"/>
                      <a:pt x="1678" y="1227"/>
                      <a:pt x="1542" y="1227"/>
                    </a:cubicBezTo>
                    <a:cubicBezTo>
                      <a:pt x="1277" y="1227"/>
                      <a:pt x="1013" y="1361"/>
                      <a:pt x="887" y="1591"/>
                    </a:cubicBezTo>
                    <a:cubicBezTo>
                      <a:pt x="856" y="1633"/>
                      <a:pt x="817" y="1651"/>
                      <a:pt x="781" y="1651"/>
                    </a:cubicBezTo>
                    <a:cubicBezTo>
                      <a:pt x="708" y="1651"/>
                      <a:pt x="644" y="1580"/>
                      <a:pt x="666" y="1496"/>
                    </a:cubicBezTo>
                    <a:cubicBezTo>
                      <a:pt x="835" y="1135"/>
                      <a:pt x="1204" y="902"/>
                      <a:pt x="1591" y="902"/>
                    </a:cubicBezTo>
                    <a:close/>
                    <a:moveTo>
                      <a:pt x="1923" y="0"/>
                    </a:moveTo>
                    <a:cubicBezTo>
                      <a:pt x="1874" y="0"/>
                      <a:pt x="1824" y="3"/>
                      <a:pt x="1774" y="7"/>
                    </a:cubicBezTo>
                    <a:cubicBezTo>
                      <a:pt x="761" y="71"/>
                      <a:pt x="32" y="957"/>
                      <a:pt x="1" y="1939"/>
                    </a:cubicBezTo>
                    <a:cubicBezTo>
                      <a:pt x="32" y="1939"/>
                      <a:pt x="127" y="1971"/>
                      <a:pt x="127" y="2066"/>
                    </a:cubicBezTo>
                    <a:cubicBezTo>
                      <a:pt x="32" y="3143"/>
                      <a:pt x="824" y="4219"/>
                      <a:pt x="1901" y="4219"/>
                    </a:cubicBezTo>
                    <a:lnTo>
                      <a:pt x="1964" y="4124"/>
                    </a:lnTo>
                    <a:cubicBezTo>
                      <a:pt x="2018" y="4071"/>
                      <a:pt x="2077" y="4051"/>
                      <a:pt x="2134" y="4051"/>
                    </a:cubicBezTo>
                    <a:cubicBezTo>
                      <a:pt x="2213" y="4051"/>
                      <a:pt x="2289" y="4088"/>
                      <a:pt x="2344" y="4124"/>
                    </a:cubicBezTo>
                    <a:cubicBezTo>
                      <a:pt x="3357" y="3839"/>
                      <a:pt x="3991" y="2731"/>
                      <a:pt x="3801" y="1717"/>
                    </a:cubicBezTo>
                    <a:cubicBezTo>
                      <a:pt x="3620" y="845"/>
                      <a:pt x="2867" y="0"/>
                      <a:pt x="1923"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32"/>
              <p:cNvSpPr/>
              <p:nvPr/>
            </p:nvSpPr>
            <p:spPr>
              <a:xfrm>
                <a:off x="2013422" y="326397"/>
                <a:ext cx="36621" cy="19763"/>
              </a:xfrm>
              <a:custGeom>
                <a:avLst/>
                <a:gdLst/>
                <a:ahLst/>
                <a:cxnLst/>
                <a:rect l="l" t="t" r="r" b="b"/>
                <a:pathLst>
                  <a:path w="1742" h="940" extrusionOk="0">
                    <a:moveTo>
                      <a:pt x="993" y="0"/>
                    </a:moveTo>
                    <a:cubicBezTo>
                      <a:pt x="903" y="0"/>
                      <a:pt x="813" y="11"/>
                      <a:pt x="729" y="35"/>
                    </a:cubicBezTo>
                    <a:cubicBezTo>
                      <a:pt x="412" y="130"/>
                      <a:pt x="127" y="351"/>
                      <a:pt x="0" y="636"/>
                    </a:cubicBezTo>
                    <a:cubicBezTo>
                      <a:pt x="0" y="763"/>
                      <a:pt x="64" y="858"/>
                      <a:pt x="127" y="921"/>
                    </a:cubicBezTo>
                    <a:cubicBezTo>
                      <a:pt x="159" y="932"/>
                      <a:pt x="197" y="939"/>
                      <a:pt x="236" y="939"/>
                    </a:cubicBezTo>
                    <a:cubicBezTo>
                      <a:pt x="313" y="939"/>
                      <a:pt x="391" y="911"/>
                      <a:pt x="412" y="826"/>
                    </a:cubicBezTo>
                    <a:cubicBezTo>
                      <a:pt x="475" y="668"/>
                      <a:pt x="634" y="605"/>
                      <a:pt x="792" y="573"/>
                    </a:cubicBezTo>
                    <a:cubicBezTo>
                      <a:pt x="857" y="555"/>
                      <a:pt x="919" y="547"/>
                      <a:pt x="978" y="547"/>
                    </a:cubicBezTo>
                    <a:cubicBezTo>
                      <a:pt x="1120" y="547"/>
                      <a:pt x="1241" y="592"/>
                      <a:pt x="1330" y="636"/>
                    </a:cubicBezTo>
                    <a:cubicBezTo>
                      <a:pt x="1375" y="659"/>
                      <a:pt x="1452" y="681"/>
                      <a:pt x="1515" y="681"/>
                    </a:cubicBezTo>
                    <a:cubicBezTo>
                      <a:pt x="1541" y="681"/>
                      <a:pt x="1565" y="677"/>
                      <a:pt x="1584" y="668"/>
                    </a:cubicBezTo>
                    <a:cubicBezTo>
                      <a:pt x="1679" y="636"/>
                      <a:pt x="1742" y="510"/>
                      <a:pt x="1742" y="446"/>
                    </a:cubicBezTo>
                    <a:cubicBezTo>
                      <a:pt x="1742" y="351"/>
                      <a:pt x="1710" y="288"/>
                      <a:pt x="1647" y="193"/>
                    </a:cubicBezTo>
                    <a:cubicBezTo>
                      <a:pt x="1584" y="161"/>
                      <a:pt x="1520" y="130"/>
                      <a:pt x="1425" y="66"/>
                    </a:cubicBezTo>
                    <a:cubicBezTo>
                      <a:pt x="1288" y="27"/>
                      <a:pt x="1139" y="0"/>
                      <a:pt x="9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27" name="Google Shape;1227;p32"/>
          <p:cNvGrpSpPr/>
          <p:nvPr/>
        </p:nvGrpSpPr>
        <p:grpSpPr>
          <a:xfrm>
            <a:off x="1576239" y="3751665"/>
            <a:ext cx="186608" cy="237287"/>
            <a:chOff x="8373602" y="4288128"/>
            <a:chExt cx="265445" cy="253151"/>
          </a:xfrm>
        </p:grpSpPr>
        <p:sp>
          <p:nvSpPr>
            <p:cNvPr id="1228" name="Google Shape;1228;p32"/>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229" name="Google Shape;1229;p32"/>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230" name="Google Shape;1230;p32"/>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231" name="Google Shape;1231;p32"/>
          <p:cNvGrpSpPr/>
          <p:nvPr/>
        </p:nvGrpSpPr>
        <p:grpSpPr>
          <a:xfrm>
            <a:off x="7886218" y="4198125"/>
            <a:ext cx="128768" cy="163772"/>
            <a:chOff x="8373602" y="4288128"/>
            <a:chExt cx="265445" cy="253151"/>
          </a:xfrm>
        </p:grpSpPr>
        <p:sp>
          <p:nvSpPr>
            <p:cNvPr id="1232" name="Google Shape;1232;p32"/>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233" name="Google Shape;1233;p32"/>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234" name="Google Shape;1234;p32"/>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sp>
        <p:nvSpPr>
          <p:cNvPr id="101" name="TextBox 100">
            <a:extLst>
              <a:ext uri="{FF2B5EF4-FFF2-40B4-BE49-F238E27FC236}">
                <a16:creationId xmlns="" xmlns:a16="http://schemas.microsoft.com/office/drawing/2014/main" id="{5CFF058B-EF36-4926-9495-C1D40CF18429}"/>
              </a:ext>
            </a:extLst>
          </p:cNvPr>
          <p:cNvSpPr txBox="1"/>
          <p:nvPr/>
        </p:nvSpPr>
        <p:spPr>
          <a:xfrm>
            <a:off x="3743217" y="4211858"/>
            <a:ext cx="1896587" cy="710259"/>
          </a:xfrm>
          <a:prstGeom prst="rect">
            <a:avLst/>
          </a:prstGeom>
          <a:noFill/>
        </p:spPr>
        <p:txBody>
          <a:bodyPr wrap="square">
            <a:spAutoFit/>
          </a:bodyPr>
          <a:lstStyle/>
          <a:p>
            <a:pPr>
              <a:lnSpc>
                <a:spcPct val="150000"/>
              </a:lnSpc>
              <a:spcAft>
                <a:spcPts val="800"/>
              </a:spcAft>
            </a:pPr>
            <a:r>
              <a:rPr lang="nl-NL" sz="3000" b="1"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Thế năng </a:t>
            </a:r>
            <a:endParaRPr lang="en-US" sz="30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3" name="TextBox 102">
            <a:extLst>
              <a:ext uri="{FF2B5EF4-FFF2-40B4-BE49-F238E27FC236}">
                <a16:creationId xmlns="" xmlns:a16="http://schemas.microsoft.com/office/drawing/2014/main" id="{808B60E0-B34C-4FE0-8523-BF8C95195994}"/>
              </a:ext>
            </a:extLst>
          </p:cNvPr>
          <p:cNvSpPr txBox="1"/>
          <p:nvPr/>
        </p:nvSpPr>
        <p:spPr>
          <a:xfrm>
            <a:off x="2324633" y="655253"/>
            <a:ext cx="4572000" cy="751488"/>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800"/>
              </a:spcAft>
              <a:buClr>
                <a:srgbClr val="000000"/>
              </a:buClr>
              <a:buSzTx/>
              <a:buFont typeface="Arial"/>
              <a:buNone/>
              <a:tabLst/>
              <a:defRPr/>
            </a:pPr>
            <a:r>
              <a:rPr kumimoji="0" lang="en-US" sz="3200" b="1" i="0" u="none" strike="noStrike" kern="0" cap="none" spc="0" normalizeH="0" baseline="0" noProof="0" dirty="0">
                <a:ln>
                  <a:noFill/>
                </a:ln>
                <a:solidFill>
                  <a:srgbClr val="00B05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NỘI DUNG BÀI HỌC</a:t>
            </a:r>
            <a:endParaRPr kumimoji="0" lang="en-US" sz="3200" b="0" i="0" u="none" strike="noStrike" kern="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sp>
        <p:nvSpPr>
          <p:cNvPr id="105" name="TextBox 104">
            <a:extLst>
              <a:ext uri="{FF2B5EF4-FFF2-40B4-BE49-F238E27FC236}">
                <a16:creationId xmlns="" xmlns:a16="http://schemas.microsoft.com/office/drawing/2014/main" id="{12D049C9-C929-4F96-BA6C-2467EBA4E5FD}"/>
              </a:ext>
            </a:extLst>
          </p:cNvPr>
          <p:cNvSpPr txBox="1"/>
          <p:nvPr/>
        </p:nvSpPr>
        <p:spPr>
          <a:xfrm>
            <a:off x="3234787" y="2369950"/>
            <a:ext cx="4572000" cy="710259"/>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800"/>
              </a:spcAft>
              <a:buClr>
                <a:srgbClr val="000000"/>
              </a:buClr>
              <a:buSzTx/>
              <a:buFont typeface="Arial"/>
              <a:buNone/>
              <a:tabLst/>
              <a:defRPr/>
            </a:pPr>
            <a:r>
              <a:rPr kumimoji="0" lang="nl-NL" sz="3000" b="1" i="0" u="none" strike="noStrike" kern="0" cap="none" spc="0" normalizeH="0" baseline="0" noProof="0" dirty="0">
                <a:ln>
                  <a:noFill/>
                </a:ln>
                <a:solidFill>
                  <a:srgbClr val="00B0F0"/>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Động năng</a:t>
            </a:r>
            <a:endParaRPr kumimoji="0" lang="en-US" sz="3000" b="0" i="0" u="none" strike="noStrike" kern="0" cap="none" spc="0" normalizeH="0" baseline="0" noProof="0" dirty="0">
              <a:ln>
                <a:noFill/>
              </a:ln>
              <a:solidFill>
                <a:srgbClr val="00B0F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sp>
        <p:nvSpPr>
          <p:cNvPr id="108" name="Google Shape;1165;p32">
            <a:extLst>
              <a:ext uri="{FF2B5EF4-FFF2-40B4-BE49-F238E27FC236}">
                <a16:creationId xmlns="" xmlns:a16="http://schemas.microsoft.com/office/drawing/2014/main" id="{52BE058A-3BFE-4670-A40A-B24F4F1866E8}"/>
              </a:ext>
            </a:extLst>
          </p:cNvPr>
          <p:cNvSpPr/>
          <p:nvPr/>
        </p:nvSpPr>
        <p:spPr>
          <a:xfrm>
            <a:off x="2741305" y="4138239"/>
            <a:ext cx="914197" cy="885428"/>
          </a:xfrm>
          <a:custGeom>
            <a:avLst/>
            <a:gdLst/>
            <a:ahLst/>
            <a:cxnLst/>
            <a:rect l="l" t="t" r="r" b="b"/>
            <a:pathLst>
              <a:path w="44888" h="7620" extrusionOk="0">
                <a:moveTo>
                  <a:pt x="25" y="150"/>
                </a:moveTo>
                <a:cubicBezTo>
                  <a:pt x="251" y="0"/>
                  <a:pt x="451" y="0"/>
                  <a:pt x="677" y="0"/>
                </a:cubicBezTo>
                <a:cubicBezTo>
                  <a:pt x="2933" y="0"/>
                  <a:pt x="5188" y="0"/>
                  <a:pt x="7444" y="0"/>
                </a:cubicBezTo>
                <a:cubicBezTo>
                  <a:pt x="7720" y="0"/>
                  <a:pt x="7970" y="25"/>
                  <a:pt x="8221" y="50"/>
                </a:cubicBezTo>
                <a:cubicBezTo>
                  <a:pt x="8346" y="75"/>
                  <a:pt x="8472" y="100"/>
                  <a:pt x="8597" y="100"/>
                </a:cubicBezTo>
                <a:cubicBezTo>
                  <a:pt x="9424" y="75"/>
                  <a:pt x="10276" y="175"/>
                  <a:pt x="11103" y="251"/>
                </a:cubicBezTo>
                <a:cubicBezTo>
                  <a:pt x="11454" y="276"/>
                  <a:pt x="11805" y="301"/>
                  <a:pt x="12156" y="301"/>
                </a:cubicBezTo>
                <a:cubicBezTo>
                  <a:pt x="13985" y="301"/>
                  <a:pt x="15815" y="301"/>
                  <a:pt x="17644" y="301"/>
                </a:cubicBezTo>
                <a:cubicBezTo>
                  <a:pt x="17920" y="301"/>
                  <a:pt x="18171" y="326"/>
                  <a:pt x="18421" y="351"/>
                </a:cubicBezTo>
                <a:cubicBezTo>
                  <a:pt x="18722" y="376"/>
                  <a:pt x="19048" y="401"/>
                  <a:pt x="19349" y="426"/>
                </a:cubicBezTo>
                <a:cubicBezTo>
                  <a:pt x="19549" y="451"/>
                  <a:pt x="19725" y="476"/>
                  <a:pt x="19925" y="501"/>
                </a:cubicBezTo>
                <a:cubicBezTo>
                  <a:pt x="20076" y="501"/>
                  <a:pt x="20201" y="526"/>
                  <a:pt x="20326" y="526"/>
                </a:cubicBezTo>
                <a:cubicBezTo>
                  <a:pt x="21254" y="551"/>
                  <a:pt x="22181" y="551"/>
                  <a:pt x="23083" y="551"/>
                </a:cubicBezTo>
                <a:cubicBezTo>
                  <a:pt x="23409" y="526"/>
                  <a:pt x="23760" y="501"/>
                  <a:pt x="24086" y="426"/>
                </a:cubicBezTo>
                <a:cubicBezTo>
                  <a:pt x="24386" y="351"/>
                  <a:pt x="24687" y="351"/>
                  <a:pt x="24988" y="351"/>
                </a:cubicBezTo>
                <a:cubicBezTo>
                  <a:pt x="25188" y="351"/>
                  <a:pt x="25389" y="351"/>
                  <a:pt x="25564" y="301"/>
                </a:cubicBezTo>
                <a:cubicBezTo>
                  <a:pt x="25715" y="251"/>
                  <a:pt x="25840" y="251"/>
                  <a:pt x="25990" y="251"/>
                </a:cubicBezTo>
                <a:cubicBezTo>
                  <a:pt x="26467" y="251"/>
                  <a:pt x="26943" y="276"/>
                  <a:pt x="27394" y="276"/>
                </a:cubicBezTo>
                <a:cubicBezTo>
                  <a:pt x="27645" y="276"/>
                  <a:pt x="27895" y="251"/>
                  <a:pt x="28121" y="351"/>
                </a:cubicBezTo>
                <a:cubicBezTo>
                  <a:pt x="28221" y="376"/>
                  <a:pt x="28346" y="376"/>
                  <a:pt x="28447" y="376"/>
                </a:cubicBezTo>
                <a:cubicBezTo>
                  <a:pt x="29374" y="376"/>
                  <a:pt x="30301" y="401"/>
                  <a:pt x="31229" y="401"/>
                </a:cubicBezTo>
                <a:cubicBezTo>
                  <a:pt x="31354" y="401"/>
                  <a:pt x="31454" y="426"/>
                  <a:pt x="31554" y="401"/>
                </a:cubicBezTo>
                <a:cubicBezTo>
                  <a:pt x="31880" y="276"/>
                  <a:pt x="32231" y="301"/>
                  <a:pt x="32557" y="301"/>
                </a:cubicBezTo>
                <a:cubicBezTo>
                  <a:pt x="32607" y="301"/>
                  <a:pt x="32657" y="301"/>
                  <a:pt x="32682" y="301"/>
                </a:cubicBezTo>
                <a:cubicBezTo>
                  <a:pt x="33083" y="150"/>
                  <a:pt x="33509" y="201"/>
                  <a:pt x="33910" y="201"/>
                </a:cubicBezTo>
                <a:cubicBezTo>
                  <a:pt x="35163" y="201"/>
                  <a:pt x="36417" y="201"/>
                  <a:pt x="37670" y="201"/>
                </a:cubicBezTo>
                <a:cubicBezTo>
                  <a:pt x="38146" y="201"/>
                  <a:pt x="38647" y="226"/>
                  <a:pt x="39123" y="276"/>
                </a:cubicBezTo>
                <a:cubicBezTo>
                  <a:pt x="39224" y="301"/>
                  <a:pt x="39324" y="301"/>
                  <a:pt x="39449" y="301"/>
                </a:cubicBezTo>
                <a:cubicBezTo>
                  <a:pt x="40026" y="251"/>
                  <a:pt x="40627" y="301"/>
                  <a:pt x="41229" y="201"/>
                </a:cubicBezTo>
                <a:cubicBezTo>
                  <a:pt x="41354" y="175"/>
                  <a:pt x="41479" y="226"/>
                  <a:pt x="41630" y="251"/>
                </a:cubicBezTo>
                <a:cubicBezTo>
                  <a:pt x="41880" y="301"/>
                  <a:pt x="42156" y="351"/>
                  <a:pt x="42432" y="351"/>
                </a:cubicBezTo>
                <a:cubicBezTo>
                  <a:pt x="42682" y="351"/>
                  <a:pt x="42908" y="351"/>
                  <a:pt x="43158" y="426"/>
                </a:cubicBezTo>
                <a:cubicBezTo>
                  <a:pt x="43384" y="476"/>
                  <a:pt x="43635" y="451"/>
                  <a:pt x="43885" y="451"/>
                </a:cubicBezTo>
                <a:cubicBezTo>
                  <a:pt x="44036" y="451"/>
                  <a:pt x="44161" y="451"/>
                  <a:pt x="44286" y="476"/>
                </a:cubicBezTo>
                <a:cubicBezTo>
                  <a:pt x="44437" y="501"/>
                  <a:pt x="44587" y="576"/>
                  <a:pt x="44737" y="627"/>
                </a:cubicBezTo>
                <a:cubicBezTo>
                  <a:pt x="44737" y="727"/>
                  <a:pt x="44762" y="802"/>
                  <a:pt x="44762" y="902"/>
                </a:cubicBezTo>
                <a:cubicBezTo>
                  <a:pt x="44762" y="1529"/>
                  <a:pt x="44787" y="2130"/>
                  <a:pt x="44687" y="2732"/>
                </a:cubicBezTo>
                <a:cubicBezTo>
                  <a:pt x="44637" y="3008"/>
                  <a:pt x="44662" y="3283"/>
                  <a:pt x="44637" y="3559"/>
                </a:cubicBezTo>
                <a:cubicBezTo>
                  <a:pt x="44637" y="3885"/>
                  <a:pt x="44612" y="4186"/>
                  <a:pt x="44587" y="4486"/>
                </a:cubicBezTo>
                <a:cubicBezTo>
                  <a:pt x="44587" y="4637"/>
                  <a:pt x="44587" y="4787"/>
                  <a:pt x="44612" y="4937"/>
                </a:cubicBezTo>
                <a:cubicBezTo>
                  <a:pt x="44612" y="5113"/>
                  <a:pt x="44637" y="5263"/>
                  <a:pt x="44662" y="5439"/>
                </a:cubicBezTo>
                <a:cubicBezTo>
                  <a:pt x="44687" y="5489"/>
                  <a:pt x="44662" y="5564"/>
                  <a:pt x="44687" y="5564"/>
                </a:cubicBezTo>
                <a:cubicBezTo>
                  <a:pt x="44888" y="5739"/>
                  <a:pt x="44787" y="5940"/>
                  <a:pt x="44787" y="6115"/>
                </a:cubicBezTo>
                <a:cubicBezTo>
                  <a:pt x="44787" y="6391"/>
                  <a:pt x="44787" y="6667"/>
                  <a:pt x="44762" y="6942"/>
                </a:cubicBezTo>
                <a:cubicBezTo>
                  <a:pt x="44412" y="7143"/>
                  <a:pt x="44036" y="7193"/>
                  <a:pt x="43660" y="7193"/>
                </a:cubicBezTo>
                <a:cubicBezTo>
                  <a:pt x="43108" y="7193"/>
                  <a:pt x="42582" y="7193"/>
                  <a:pt x="42056" y="7218"/>
                </a:cubicBezTo>
                <a:cubicBezTo>
                  <a:pt x="41680" y="7243"/>
                  <a:pt x="41279" y="7293"/>
                  <a:pt x="40903" y="7293"/>
                </a:cubicBezTo>
                <a:cubicBezTo>
                  <a:pt x="40477" y="7293"/>
                  <a:pt x="40051" y="7343"/>
                  <a:pt x="39625" y="7193"/>
                </a:cubicBezTo>
                <a:cubicBezTo>
                  <a:pt x="39524" y="7168"/>
                  <a:pt x="39399" y="7193"/>
                  <a:pt x="39274" y="7193"/>
                </a:cubicBezTo>
                <a:cubicBezTo>
                  <a:pt x="39023" y="7193"/>
                  <a:pt x="38772" y="7193"/>
                  <a:pt x="38547" y="7118"/>
                </a:cubicBezTo>
                <a:cubicBezTo>
                  <a:pt x="38422" y="7068"/>
                  <a:pt x="38296" y="7068"/>
                  <a:pt x="38196" y="7068"/>
                </a:cubicBezTo>
                <a:cubicBezTo>
                  <a:pt x="37895" y="7068"/>
                  <a:pt x="37594" y="7068"/>
                  <a:pt x="37319" y="6967"/>
                </a:cubicBezTo>
                <a:cubicBezTo>
                  <a:pt x="37219" y="6917"/>
                  <a:pt x="37093" y="6917"/>
                  <a:pt x="36968" y="6917"/>
                </a:cubicBezTo>
                <a:cubicBezTo>
                  <a:pt x="34838" y="6917"/>
                  <a:pt x="32682" y="6942"/>
                  <a:pt x="30552" y="6942"/>
                </a:cubicBezTo>
                <a:cubicBezTo>
                  <a:pt x="30427" y="6942"/>
                  <a:pt x="30301" y="6942"/>
                  <a:pt x="30201" y="6967"/>
                </a:cubicBezTo>
                <a:cubicBezTo>
                  <a:pt x="29900" y="7093"/>
                  <a:pt x="29625" y="7068"/>
                  <a:pt x="29324" y="7068"/>
                </a:cubicBezTo>
                <a:cubicBezTo>
                  <a:pt x="28923" y="7068"/>
                  <a:pt x="28497" y="7068"/>
                  <a:pt x="28096" y="7068"/>
                </a:cubicBezTo>
                <a:cubicBezTo>
                  <a:pt x="27795" y="7068"/>
                  <a:pt x="27519" y="7068"/>
                  <a:pt x="27218" y="7143"/>
                </a:cubicBezTo>
                <a:cubicBezTo>
                  <a:pt x="27093" y="7193"/>
                  <a:pt x="26968" y="7168"/>
                  <a:pt x="26817" y="7168"/>
                </a:cubicBezTo>
                <a:cubicBezTo>
                  <a:pt x="25489" y="7168"/>
                  <a:pt x="24161" y="7168"/>
                  <a:pt x="22832" y="7168"/>
                </a:cubicBezTo>
                <a:cubicBezTo>
                  <a:pt x="22632" y="7168"/>
                  <a:pt x="22406" y="7193"/>
                  <a:pt x="22206" y="7243"/>
                </a:cubicBezTo>
                <a:cubicBezTo>
                  <a:pt x="22056" y="7293"/>
                  <a:pt x="21905" y="7293"/>
                  <a:pt x="21755" y="7293"/>
                </a:cubicBezTo>
                <a:cubicBezTo>
                  <a:pt x="20201" y="7293"/>
                  <a:pt x="18672" y="7293"/>
                  <a:pt x="17118" y="7318"/>
                </a:cubicBezTo>
                <a:cubicBezTo>
                  <a:pt x="16893" y="7318"/>
                  <a:pt x="16667" y="7368"/>
                  <a:pt x="16441" y="7394"/>
                </a:cubicBezTo>
                <a:cubicBezTo>
                  <a:pt x="16266" y="7419"/>
                  <a:pt x="16116" y="7444"/>
                  <a:pt x="15940" y="7444"/>
                </a:cubicBezTo>
                <a:cubicBezTo>
                  <a:pt x="15539" y="7444"/>
                  <a:pt x="15113" y="7469"/>
                  <a:pt x="14712" y="7519"/>
                </a:cubicBezTo>
                <a:cubicBezTo>
                  <a:pt x="14086" y="7569"/>
                  <a:pt x="13459" y="7619"/>
                  <a:pt x="12857" y="7469"/>
                </a:cubicBezTo>
                <a:cubicBezTo>
                  <a:pt x="12682" y="7444"/>
                  <a:pt x="12507" y="7444"/>
                  <a:pt x="12356" y="7444"/>
                </a:cubicBezTo>
                <a:cubicBezTo>
                  <a:pt x="10827" y="7444"/>
                  <a:pt x="9299" y="7444"/>
                  <a:pt x="7770" y="7444"/>
                </a:cubicBezTo>
                <a:cubicBezTo>
                  <a:pt x="7544" y="7444"/>
                  <a:pt x="7344" y="7394"/>
                  <a:pt x="7143" y="7368"/>
                </a:cubicBezTo>
                <a:cubicBezTo>
                  <a:pt x="6943" y="7368"/>
                  <a:pt x="6742" y="7343"/>
                  <a:pt x="6542" y="7343"/>
                </a:cubicBezTo>
                <a:cubicBezTo>
                  <a:pt x="6141" y="7343"/>
                  <a:pt x="5740" y="7368"/>
                  <a:pt x="5364" y="7268"/>
                </a:cubicBezTo>
                <a:cubicBezTo>
                  <a:pt x="5088" y="7218"/>
                  <a:pt x="4812" y="7218"/>
                  <a:pt x="4562" y="7368"/>
                </a:cubicBezTo>
                <a:cubicBezTo>
                  <a:pt x="4461" y="7419"/>
                  <a:pt x="4311" y="7444"/>
                  <a:pt x="4211" y="7444"/>
                </a:cubicBezTo>
                <a:cubicBezTo>
                  <a:pt x="4010" y="7469"/>
                  <a:pt x="3810" y="7444"/>
                  <a:pt x="3609" y="7444"/>
                </a:cubicBezTo>
                <a:cubicBezTo>
                  <a:pt x="3509" y="7444"/>
                  <a:pt x="3409" y="7469"/>
                  <a:pt x="3334" y="7444"/>
                </a:cubicBezTo>
                <a:cubicBezTo>
                  <a:pt x="3108" y="7293"/>
                  <a:pt x="2857" y="7343"/>
                  <a:pt x="2632" y="7343"/>
                </a:cubicBezTo>
                <a:cubicBezTo>
                  <a:pt x="2406" y="7368"/>
                  <a:pt x="2181" y="7343"/>
                  <a:pt x="1955" y="7243"/>
                </a:cubicBezTo>
                <a:cubicBezTo>
                  <a:pt x="1880" y="7193"/>
                  <a:pt x="1805" y="7168"/>
                  <a:pt x="1730" y="7168"/>
                </a:cubicBezTo>
                <a:cubicBezTo>
                  <a:pt x="1429" y="7143"/>
                  <a:pt x="1103" y="7093"/>
                  <a:pt x="827" y="6917"/>
                </a:cubicBezTo>
                <a:cubicBezTo>
                  <a:pt x="752" y="6867"/>
                  <a:pt x="652" y="6892"/>
                  <a:pt x="552" y="6867"/>
                </a:cubicBezTo>
                <a:cubicBezTo>
                  <a:pt x="451" y="6867"/>
                  <a:pt x="351" y="6867"/>
                  <a:pt x="226" y="6842"/>
                </a:cubicBezTo>
                <a:cubicBezTo>
                  <a:pt x="151" y="6617"/>
                  <a:pt x="176" y="6416"/>
                  <a:pt x="176" y="6191"/>
                </a:cubicBezTo>
                <a:cubicBezTo>
                  <a:pt x="201" y="5840"/>
                  <a:pt x="226" y="5514"/>
                  <a:pt x="126" y="5138"/>
                </a:cubicBezTo>
                <a:cubicBezTo>
                  <a:pt x="75" y="4862"/>
                  <a:pt x="126" y="4561"/>
                  <a:pt x="126" y="4286"/>
                </a:cubicBezTo>
                <a:cubicBezTo>
                  <a:pt x="126" y="4010"/>
                  <a:pt x="151" y="3759"/>
                  <a:pt x="25" y="3509"/>
                </a:cubicBezTo>
                <a:cubicBezTo>
                  <a:pt x="0" y="3434"/>
                  <a:pt x="0" y="3333"/>
                  <a:pt x="0" y="3233"/>
                </a:cubicBezTo>
                <a:cubicBezTo>
                  <a:pt x="0" y="2256"/>
                  <a:pt x="0" y="1303"/>
                  <a:pt x="0" y="326"/>
                </a:cubicBezTo>
                <a:cubicBezTo>
                  <a:pt x="0" y="276"/>
                  <a:pt x="0" y="201"/>
                  <a:pt x="25" y="150"/>
                </a:cubicBezTo>
              </a:path>
            </a:pathLst>
          </a:custGeom>
          <a:solidFill>
            <a:srgbClr val="92D05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b="1">
              <a:solidFill>
                <a:srgbClr val="FFAE5A"/>
              </a:solidFill>
              <a:latin typeface="+mj-lt"/>
            </a:endParaRPr>
          </a:p>
        </p:txBody>
      </p:sp>
      <p:sp>
        <p:nvSpPr>
          <p:cNvPr id="109" name="Google Shape;1168;p32">
            <a:extLst>
              <a:ext uri="{FF2B5EF4-FFF2-40B4-BE49-F238E27FC236}">
                <a16:creationId xmlns="" xmlns:a16="http://schemas.microsoft.com/office/drawing/2014/main" id="{75ACC720-91E9-4AF0-A1C3-A239B15528D3}"/>
              </a:ext>
            </a:extLst>
          </p:cNvPr>
          <p:cNvSpPr txBox="1">
            <a:spLocks/>
          </p:cNvSpPr>
          <p:nvPr/>
        </p:nvSpPr>
        <p:spPr>
          <a:xfrm>
            <a:off x="2813951" y="4333872"/>
            <a:ext cx="782400" cy="467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2"/>
              </a:buClr>
              <a:buSzPts val="6000"/>
              <a:buFont typeface="Balsamiq Sans"/>
              <a:buNone/>
              <a:defRPr sz="3000" b="1" i="0" u="none" strike="noStrike" cap="none">
                <a:solidFill>
                  <a:schemeClr val="lt2"/>
                </a:solidFill>
                <a:latin typeface="Balsamiq Sans"/>
                <a:ea typeface="Balsamiq Sans"/>
                <a:cs typeface="Balsamiq Sans"/>
                <a:sym typeface="Balsamiq Sans"/>
              </a:defRPr>
            </a:lvl1pPr>
            <a:lvl2pPr marR="0" lvl="1" algn="ctr" rtl="0">
              <a:lnSpc>
                <a:spcPct val="10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2pPr>
            <a:lvl3pPr marR="0" lvl="2" algn="ctr" rtl="0">
              <a:lnSpc>
                <a:spcPct val="10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3pPr>
            <a:lvl4pPr marR="0" lvl="3" algn="ctr" rtl="0">
              <a:lnSpc>
                <a:spcPct val="10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4pPr>
            <a:lvl5pPr marR="0" lvl="4" algn="ctr" rtl="0">
              <a:lnSpc>
                <a:spcPct val="10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5pPr>
            <a:lvl6pPr marR="0" lvl="5" algn="ctr" rtl="0">
              <a:lnSpc>
                <a:spcPct val="10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6pPr>
            <a:lvl7pPr marR="0" lvl="6" algn="ctr" rtl="0">
              <a:lnSpc>
                <a:spcPct val="10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7pPr>
            <a:lvl8pPr marR="0" lvl="7" algn="ctr" rtl="0">
              <a:lnSpc>
                <a:spcPct val="10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8pPr>
            <a:lvl9pPr marR="0" lvl="8" algn="ctr" rtl="0">
              <a:lnSpc>
                <a:spcPct val="100000"/>
              </a:lnSpc>
              <a:spcBef>
                <a:spcPts val="0"/>
              </a:spcBef>
              <a:spcAft>
                <a:spcPts val="0"/>
              </a:spcAft>
              <a:buClr>
                <a:schemeClr val="dk1"/>
              </a:buClr>
              <a:buSzPts val="6000"/>
              <a:buFont typeface="Bebas Neue"/>
              <a:buNone/>
              <a:defRPr sz="6000" b="0" i="0" u="none" strike="noStrike" cap="none">
                <a:solidFill>
                  <a:schemeClr val="dk1"/>
                </a:solidFill>
                <a:latin typeface="Bebas Neue"/>
                <a:ea typeface="Bebas Neue"/>
                <a:cs typeface="Bebas Neue"/>
                <a:sym typeface="Bebas Neue"/>
              </a:defRPr>
            </a:lvl9pPr>
          </a:lstStyle>
          <a:p>
            <a:r>
              <a:rPr lang="en" sz="3600" dirty="0" smtClean="0">
                <a:solidFill>
                  <a:srgbClr val="002060"/>
                </a:solidFill>
                <a:latin typeface="+mj-lt"/>
              </a:rPr>
              <a:t>II</a:t>
            </a:r>
            <a:endParaRPr lang="en" sz="3600" dirty="0">
              <a:solidFill>
                <a:srgbClr val="002060"/>
              </a:solidFill>
              <a:latin typeface="+mj-lt"/>
            </a:endParaRPr>
          </a:p>
        </p:txBody>
      </p:sp>
      <p:pic>
        <p:nvPicPr>
          <p:cNvPr id="110" name="Picture 4">
            <a:extLst>
              <a:ext uri="{FF2B5EF4-FFF2-40B4-BE49-F238E27FC236}">
                <a16:creationId xmlns="" xmlns:a16="http://schemas.microsoft.com/office/drawing/2014/main" id="{51ABA9FF-4EB6-4217-B0E9-38E66986587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5870119" y="4730106"/>
            <a:ext cx="1679747" cy="1816927"/>
          </a:xfrm>
          <a:prstGeom prst="rect">
            <a:avLst/>
          </a:prstGeom>
        </p:spPr>
      </p:pic>
    </p:spTree>
    <p:extLst>
      <p:ext uri="{BB962C8B-B14F-4D97-AF65-F5344CB8AC3E}">
        <p14:creationId xmlns:p14="http://schemas.microsoft.com/office/powerpoint/2010/main" val="234419767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1)">
                                      <p:cBhvr>
                                        <p:cTn id="7" dur="500"/>
                                        <p:tgtEl>
                                          <p:spTgt spid="10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165"/>
                                        </p:tgtEl>
                                        <p:attrNameLst>
                                          <p:attrName>style.visibility</p:attrName>
                                        </p:attrNameLst>
                                      </p:cBhvr>
                                      <p:to>
                                        <p:strVal val="visible"/>
                                      </p:to>
                                    </p:set>
                                    <p:animEffect transition="in" filter="randombar(horizontal)">
                                      <p:cBhvr>
                                        <p:cTn id="12" dur="500"/>
                                        <p:tgtEl>
                                          <p:spTgt spid="1165"/>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1168"/>
                                        </p:tgtEl>
                                        <p:attrNameLst>
                                          <p:attrName>style.visibility</p:attrName>
                                        </p:attrNameLst>
                                      </p:cBhvr>
                                      <p:to>
                                        <p:strVal val="visible"/>
                                      </p:to>
                                    </p:set>
                                    <p:animEffect transition="in" filter="randombar(horizontal)">
                                      <p:cBhvr>
                                        <p:cTn id="15" dur="500"/>
                                        <p:tgtEl>
                                          <p:spTgt spid="1168"/>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05"/>
                                        </p:tgtEl>
                                        <p:attrNameLst>
                                          <p:attrName>style.visibility</p:attrName>
                                        </p:attrNameLst>
                                      </p:cBhvr>
                                      <p:to>
                                        <p:strVal val="visible"/>
                                      </p:to>
                                    </p:set>
                                    <p:animEffect transition="in" filter="randombar(horizontal)">
                                      <p:cBhvr>
                                        <p:cTn id="18" dur="500"/>
                                        <p:tgtEl>
                                          <p:spTgt spid="10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fade">
                                      <p:cBhvr>
                                        <p:cTn id="23" dur="500"/>
                                        <p:tgtEl>
                                          <p:spTgt spid="109"/>
                                        </p:tgtEl>
                                      </p:cBhvr>
                                    </p:animEffect>
                                    <p:anim calcmode="lin" valueType="num">
                                      <p:cBhvr>
                                        <p:cTn id="24" dur="500" fill="hold"/>
                                        <p:tgtEl>
                                          <p:spTgt spid="109"/>
                                        </p:tgtEl>
                                        <p:attrNameLst>
                                          <p:attrName>ppt_x</p:attrName>
                                        </p:attrNameLst>
                                      </p:cBhvr>
                                      <p:tavLst>
                                        <p:tav tm="0">
                                          <p:val>
                                            <p:strVal val="#ppt_x"/>
                                          </p:val>
                                        </p:tav>
                                        <p:tav tm="100000">
                                          <p:val>
                                            <p:strVal val="#ppt_x"/>
                                          </p:val>
                                        </p:tav>
                                      </p:tavLst>
                                    </p:anim>
                                    <p:anim calcmode="lin" valueType="num">
                                      <p:cBhvr>
                                        <p:cTn id="25" dur="500" fill="hold"/>
                                        <p:tgtEl>
                                          <p:spTgt spid="10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500"/>
                                        <p:tgtEl>
                                          <p:spTgt spid="108"/>
                                        </p:tgtEl>
                                      </p:cBhvr>
                                    </p:animEffect>
                                    <p:anim calcmode="lin" valueType="num">
                                      <p:cBhvr>
                                        <p:cTn id="29" dur="500" fill="hold"/>
                                        <p:tgtEl>
                                          <p:spTgt spid="108"/>
                                        </p:tgtEl>
                                        <p:attrNameLst>
                                          <p:attrName>ppt_x</p:attrName>
                                        </p:attrNameLst>
                                      </p:cBhvr>
                                      <p:tavLst>
                                        <p:tav tm="0">
                                          <p:val>
                                            <p:strVal val="#ppt_x"/>
                                          </p:val>
                                        </p:tav>
                                        <p:tav tm="100000">
                                          <p:val>
                                            <p:strVal val="#ppt_x"/>
                                          </p:val>
                                        </p:tav>
                                      </p:tavLst>
                                    </p:anim>
                                    <p:anim calcmode="lin" valueType="num">
                                      <p:cBhvr>
                                        <p:cTn id="30" dur="500" fill="hold"/>
                                        <p:tgtEl>
                                          <p:spTgt spid="10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500"/>
                                        <p:tgtEl>
                                          <p:spTgt spid="101"/>
                                        </p:tgtEl>
                                      </p:cBhvr>
                                    </p:animEffect>
                                    <p:anim calcmode="lin" valueType="num">
                                      <p:cBhvr>
                                        <p:cTn id="34" dur="500" fill="hold"/>
                                        <p:tgtEl>
                                          <p:spTgt spid="101"/>
                                        </p:tgtEl>
                                        <p:attrNameLst>
                                          <p:attrName>ppt_x</p:attrName>
                                        </p:attrNameLst>
                                      </p:cBhvr>
                                      <p:tavLst>
                                        <p:tav tm="0">
                                          <p:val>
                                            <p:strVal val="#ppt_x"/>
                                          </p:val>
                                        </p:tav>
                                        <p:tav tm="100000">
                                          <p:val>
                                            <p:strVal val="#ppt_x"/>
                                          </p:val>
                                        </p:tav>
                                      </p:tavLst>
                                    </p:anim>
                                    <p:anim calcmode="lin" valueType="num">
                                      <p:cBhvr>
                                        <p:cTn id="35" dur="5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5" grpId="0" animBg="1"/>
      <p:bldP spid="1168" grpId="0"/>
      <p:bldP spid="101" grpId="0"/>
      <p:bldP spid="103" grpId="0"/>
      <p:bldP spid="105" grpId="0"/>
      <p:bldP spid="108" grpId="0" animBg="1"/>
      <p:bldP spid="10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000">
            <a:alpha val="13000"/>
          </a:srgbClr>
        </a:solidFill>
        <a:effectLst/>
      </p:bgPr>
    </p:bg>
    <p:spTree>
      <p:nvGrpSpPr>
        <p:cNvPr id="1" name="Shape 1244"/>
        <p:cNvGrpSpPr/>
        <p:nvPr/>
      </p:nvGrpSpPr>
      <p:grpSpPr>
        <a:xfrm>
          <a:off x="0" y="0"/>
          <a:ext cx="0" cy="0"/>
          <a:chOff x="0" y="0"/>
          <a:chExt cx="0" cy="0"/>
        </a:xfrm>
      </p:grpSpPr>
      <p:sp>
        <p:nvSpPr>
          <p:cNvPr id="1246" name="Google Shape;1246;p34"/>
          <p:cNvSpPr/>
          <p:nvPr/>
        </p:nvSpPr>
        <p:spPr>
          <a:xfrm>
            <a:off x="554568" y="521908"/>
            <a:ext cx="1263148" cy="1414932"/>
          </a:xfrm>
          <a:custGeom>
            <a:avLst/>
            <a:gdLst/>
            <a:ahLst/>
            <a:cxnLst/>
            <a:rect l="l" t="t" r="r" b="b"/>
            <a:pathLst>
              <a:path w="44888" h="7620" extrusionOk="0">
                <a:moveTo>
                  <a:pt x="25" y="150"/>
                </a:moveTo>
                <a:cubicBezTo>
                  <a:pt x="251" y="0"/>
                  <a:pt x="451" y="0"/>
                  <a:pt x="677" y="0"/>
                </a:cubicBezTo>
                <a:cubicBezTo>
                  <a:pt x="2933" y="0"/>
                  <a:pt x="5188" y="0"/>
                  <a:pt x="7444" y="0"/>
                </a:cubicBezTo>
                <a:cubicBezTo>
                  <a:pt x="7720" y="0"/>
                  <a:pt x="7970" y="25"/>
                  <a:pt x="8221" y="50"/>
                </a:cubicBezTo>
                <a:cubicBezTo>
                  <a:pt x="8346" y="75"/>
                  <a:pt x="8472" y="100"/>
                  <a:pt x="8597" y="100"/>
                </a:cubicBezTo>
                <a:cubicBezTo>
                  <a:pt x="9424" y="75"/>
                  <a:pt x="10276" y="175"/>
                  <a:pt x="11103" y="251"/>
                </a:cubicBezTo>
                <a:cubicBezTo>
                  <a:pt x="11454" y="276"/>
                  <a:pt x="11805" y="301"/>
                  <a:pt x="12156" y="301"/>
                </a:cubicBezTo>
                <a:cubicBezTo>
                  <a:pt x="13985" y="301"/>
                  <a:pt x="15815" y="301"/>
                  <a:pt x="17644" y="301"/>
                </a:cubicBezTo>
                <a:cubicBezTo>
                  <a:pt x="17920" y="301"/>
                  <a:pt x="18171" y="326"/>
                  <a:pt x="18421" y="351"/>
                </a:cubicBezTo>
                <a:cubicBezTo>
                  <a:pt x="18722" y="376"/>
                  <a:pt x="19048" y="401"/>
                  <a:pt x="19349" y="426"/>
                </a:cubicBezTo>
                <a:cubicBezTo>
                  <a:pt x="19549" y="451"/>
                  <a:pt x="19725" y="476"/>
                  <a:pt x="19925" y="501"/>
                </a:cubicBezTo>
                <a:cubicBezTo>
                  <a:pt x="20076" y="501"/>
                  <a:pt x="20201" y="526"/>
                  <a:pt x="20326" y="526"/>
                </a:cubicBezTo>
                <a:cubicBezTo>
                  <a:pt x="21254" y="551"/>
                  <a:pt x="22181" y="551"/>
                  <a:pt x="23083" y="551"/>
                </a:cubicBezTo>
                <a:cubicBezTo>
                  <a:pt x="23409" y="526"/>
                  <a:pt x="23760" y="501"/>
                  <a:pt x="24086" y="426"/>
                </a:cubicBezTo>
                <a:cubicBezTo>
                  <a:pt x="24386" y="351"/>
                  <a:pt x="24687" y="351"/>
                  <a:pt x="24988" y="351"/>
                </a:cubicBezTo>
                <a:cubicBezTo>
                  <a:pt x="25188" y="351"/>
                  <a:pt x="25389" y="351"/>
                  <a:pt x="25564" y="301"/>
                </a:cubicBezTo>
                <a:cubicBezTo>
                  <a:pt x="25715" y="251"/>
                  <a:pt x="25840" y="251"/>
                  <a:pt x="25990" y="251"/>
                </a:cubicBezTo>
                <a:cubicBezTo>
                  <a:pt x="26467" y="251"/>
                  <a:pt x="26943" y="276"/>
                  <a:pt x="27394" y="276"/>
                </a:cubicBezTo>
                <a:cubicBezTo>
                  <a:pt x="27645" y="276"/>
                  <a:pt x="27895" y="251"/>
                  <a:pt x="28121" y="351"/>
                </a:cubicBezTo>
                <a:cubicBezTo>
                  <a:pt x="28221" y="376"/>
                  <a:pt x="28346" y="376"/>
                  <a:pt x="28447" y="376"/>
                </a:cubicBezTo>
                <a:cubicBezTo>
                  <a:pt x="29374" y="376"/>
                  <a:pt x="30301" y="401"/>
                  <a:pt x="31229" y="401"/>
                </a:cubicBezTo>
                <a:cubicBezTo>
                  <a:pt x="31354" y="401"/>
                  <a:pt x="31454" y="426"/>
                  <a:pt x="31554" y="401"/>
                </a:cubicBezTo>
                <a:cubicBezTo>
                  <a:pt x="31880" y="276"/>
                  <a:pt x="32231" y="301"/>
                  <a:pt x="32557" y="301"/>
                </a:cubicBezTo>
                <a:cubicBezTo>
                  <a:pt x="32607" y="301"/>
                  <a:pt x="32657" y="301"/>
                  <a:pt x="32682" y="301"/>
                </a:cubicBezTo>
                <a:cubicBezTo>
                  <a:pt x="33083" y="150"/>
                  <a:pt x="33509" y="201"/>
                  <a:pt x="33910" y="201"/>
                </a:cubicBezTo>
                <a:cubicBezTo>
                  <a:pt x="35163" y="201"/>
                  <a:pt x="36417" y="201"/>
                  <a:pt x="37670" y="201"/>
                </a:cubicBezTo>
                <a:cubicBezTo>
                  <a:pt x="38146" y="201"/>
                  <a:pt x="38647" y="226"/>
                  <a:pt x="39123" y="276"/>
                </a:cubicBezTo>
                <a:cubicBezTo>
                  <a:pt x="39224" y="301"/>
                  <a:pt x="39324" y="301"/>
                  <a:pt x="39449" y="301"/>
                </a:cubicBezTo>
                <a:cubicBezTo>
                  <a:pt x="40026" y="251"/>
                  <a:pt x="40627" y="301"/>
                  <a:pt x="41229" y="201"/>
                </a:cubicBezTo>
                <a:cubicBezTo>
                  <a:pt x="41354" y="175"/>
                  <a:pt x="41479" y="226"/>
                  <a:pt x="41630" y="251"/>
                </a:cubicBezTo>
                <a:cubicBezTo>
                  <a:pt x="41880" y="301"/>
                  <a:pt x="42156" y="351"/>
                  <a:pt x="42432" y="351"/>
                </a:cubicBezTo>
                <a:cubicBezTo>
                  <a:pt x="42682" y="351"/>
                  <a:pt x="42908" y="351"/>
                  <a:pt x="43158" y="426"/>
                </a:cubicBezTo>
                <a:cubicBezTo>
                  <a:pt x="43384" y="476"/>
                  <a:pt x="43635" y="451"/>
                  <a:pt x="43885" y="451"/>
                </a:cubicBezTo>
                <a:cubicBezTo>
                  <a:pt x="44036" y="451"/>
                  <a:pt x="44161" y="451"/>
                  <a:pt x="44286" y="476"/>
                </a:cubicBezTo>
                <a:cubicBezTo>
                  <a:pt x="44437" y="501"/>
                  <a:pt x="44587" y="576"/>
                  <a:pt x="44737" y="627"/>
                </a:cubicBezTo>
                <a:cubicBezTo>
                  <a:pt x="44737" y="727"/>
                  <a:pt x="44762" y="802"/>
                  <a:pt x="44762" y="902"/>
                </a:cubicBezTo>
                <a:cubicBezTo>
                  <a:pt x="44762" y="1529"/>
                  <a:pt x="44787" y="2130"/>
                  <a:pt x="44687" y="2732"/>
                </a:cubicBezTo>
                <a:cubicBezTo>
                  <a:pt x="44637" y="3008"/>
                  <a:pt x="44662" y="3283"/>
                  <a:pt x="44637" y="3559"/>
                </a:cubicBezTo>
                <a:cubicBezTo>
                  <a:pt x="44637" y="3885"/>
                  <a:pt x="44612" y="4186"/>
                  <a:pt x="44587" y="4486"/>
                </a:cubicBezTo>
                <a:cubicBezTo>
                  <a:pt x="44587" y="4637"/>
                  <a:pt x="44587" y="4787"/>
                  <a:pt x="44612" y="4937"/>
                </a:cubicBezTo>
                <a:cubicBezTo>
                  <a:pt x="44612" y="5113"/>
                  <a:pt x="44637" y="5263"/>
                  <a:pt x="44662" y="5439"/>
                </a:cubicBezTo>
                <a:cubicBezTo>
                  <a:pt x="44687" y="5489"/>
                  <a:pt x="44662" y="5564"/>
                  <a:pt x="44687" y="5564"/>
                </a:cubicBezTo>
                <a:cubicBezTo>
                  <a:pt x="44888" y="5739"/>
                  <a:pt x="44787" y="5940"/>
                  <a:pt x="44787" y="6115"/>
                </a:cubicBezTo>
                <a:cubicBezTo>
                  <a:pt x="44787" y="6391"/>
                  <a:pt x="44787" y="6667"/>
                  <a:pt x="44762" y="6942"/>
                </a:cubicBezTo>
                <a:cubicBezTo>
                  <a:pt x="44412" y="7143"/>
                  <a:pt x="44036" y="7193"/>
                  <a:pt x="43660" y="7193"/>
                </a:cubicBezTo>
                <a:cubicBezTo>
                  <a:pt x="43108" y="7193"/>
                  <a:pt x="42582" y="7193"/>
                  <a:pt x="42056" y="7218"/>
                </a:cubicBezTo>
                <a:cubicBezTo>
                  <a:pt x="41680" y="7243"/>
                  <a:pt x="41279" y="7293"/>
                  <a:pt x="40903" y="7293"/>
                </a:cubicBezTo>
                <a:cubicBezTo>
                  <a:pt x="40477" y="7293"/>
                  <a:pt x="40051" y="7343"/>
                  <a:pt x="39625" y="7193"/>
                </a:cubicBezTo>
                <a:cubicBezTo>
                  <a:pt x="39524" y="7168"/>
                  <a:pt x="39399" y="7193"/>
                  <a:pt x="39274" y="7193"/>
                </a:cubicBezTo>
                <a:cubicBezTo>
                  <a:pt x="39023" y="7193"/>
                  <a:pt x="38772" y="7193"/>
                  <a:pt x="38547" y="7118"/>
                </a:cubicBezTo>
                <a:cubicBezTo>
                  <a:pt x="38422" y="7068"/>
                  <a:pt x="38296" y="7068"/>
                  <a:pt x="38196" y="7068"/>
                </a:cubicBezTo>
                <a:cubicBezTo>
                  <a:pt x="37895" y="7068"/>
                  <a:pt x="37594" y="7068"/>
                  <a:pt x="37319" y="6967"/>
                </a:cubicBezTo>
                <a:cubicBezTo>
                  <a:pt x="37219" y="6917"/>
                  <a:pt x="37093" y="6917"/>
                  <a:pt x="36968" y="6917"/>
                </a:cubicBezTo>
                <a:cubicBezTo>
                  <a:pt x="34838" y="6917"/>
                  <a:pt x="32682" y="6942"/>
                  <a:pt x="30552" y="6942"/>
                </a:cubicBezTo>
                <a:cubicBezTo>
                  <a:pt x="30427" y="6942"/>
                  <a:pt x="30301" y="6942"/>
                  <a:pt x="30201" y="6967"/>
                </a:cubicBezTo>
                <a:cubicBezTo>
                  <a:pt x="29900" y="7093"/>
                  <a:pt x="29625" y="7068"/>
                  <a:pt x="29324" y="7068"/>
                </a:cubicBezTo>
                <a:cubicBezTo>
                  <a:pt x="28923" y="7068"/>
                  <a:pt x="28497" y="7068"/>
                  <a:pt x="28096" y="7068"/>
                </a:cubicBezTo>
                <a:cubicBezTo>
                  <a:pt x="27795" y="7068"/>
                  <a:pt x="27519" y="7068"/>
                  <a:pt x="27218" y="7143"/>
                </a:cubicBezTo>
                <a:cubicBezTo>
                  <a:pt x="27093" y="7193"/>
                  <a:pt x="26968" y="7168"/>
                  <a:pt x="26817" y="7168"/>
                </a:cubicBezTo>
                <a:cubicBezTo>
                  <a:pt x="25489" y="7168"/>
                  <a:pt x="24161" y="7168"/>
                  <a:pt x="22832" y="7168"/>
                </a:cubicBezTo>
                <a:cubicBezTo>
                  <a:pt x="22632" y="7168"/>
                  <a:pt x="22406" y="7193"/>
                  <a:pt x="22206" y="7243"/>
                </a:cubicBezTo>
                <a:cubicBezTo>
                  <a:pt x="22056" y="7293"/>
                  <a:pt x="21905" y="7293"/>
                  <a:pt x="21755" y="7293"/>
                </a:cubicBezTo>
                <a:cubicBezTo>
                  <a:pt x="20201" y="7293"/>
                  <a:pt x="18672" y="7293"/>
                  <a:pt x="17118" y="7318"/>
                </a:cubicBezTo>
                <a:cubicBezTo>
                  <a:pt x="16893" y="7318"/>
                  <a:pt x="16667" y="7368"/>
                  <a:pt x="16441" y="7394"/>
                </a:cubicBezTo>
                <a:cubicBezTo>
                  <a:pt x="16266" y="7419"/>
                  <a:pt x="16116" y="7444"/>
                  <a:pt x="15940" y="7444"/>
                </a:cubicBezTo>
                <a:cubicBezTo>
                  <a:pt x="15539" y="7444"/>
                  <a:pt x="15113" y="7469"/>
                  <a:pt x="14712" y="7519"/>
                </a:cubicBezTo>
                <a:cubicBezTo>
                  <a:pt x="14086" y="7569"/>
                  <a:pt x="13459" y="7619"/>
                  <a:pt x="12857" y="7469"/>
                </a:cubicBezTo>
                <a:cubicBezTo>
                  <a:pt x="12682" y="7444"/>
                  <a:pt x="12507" y="7444"/>
                  <a:pt x="12356" y="7444"/>
                </a:cubicBezTo>
                <a:cubicBezTo>
                  <a:pt x="10827" y="7444"/>
                  <a:pt x="9299" y="7444"/>
                  <a:pt x="7770" y="7444"/>
                </a:cubicBezTo>
                <a:cubicBezTo>
                  <a:pt x="7544" y="7444"/>
                  <a:pt x="7344" y="7394"/>
                  <a:pt x="7143" y="7368"/>
                </a:cubicBezTo>
                <a:cubicBezTo>
                  <a:pt x="6943" y="7368"/>
                  <a:pt x="6742" y="7343"/>
                  <a:pt x="6542" y="7343"/>
                </a:cubicBezTo>
                <a:cubicBezTo>
                  <a:pt x="6141" y="7343"/>
                  <a:pt x="5740" y="7368"/>
                  <a:pt x="5364" y="7268"/>
                </a:cubicBezTo>
                <a:cubicBezTo>
                  <a:pt x="5088" y="7218"/>
                  <a:pt x="4812" y="7218"/>
                  <a:pt x="4562" y="7368"/>
                </a:cubicBezTo>
                <a:cubicBezTo>
                  <a:pt x="4461" y="7419"/>
                  <a:pt x="4311" y="7444"/>
                  <a:pt x="4211" y="7444"/>
                </a:cubicBezTo>
                <a:cubicBezTo>
                  <a:pt x="4010" y="7469"/>
                  <a:pt x="3810" y="7444"/>
                  <a:pt x="3609" y="7444"/>
                </a:cubicBezTo>
                <a:cubicBezTo>
                  <a:pt x="3509" y="7444"/>
                  <a:pt x="3409" y="7469"/>
                  <a:pt x="3334" y="7444"/>
                </a:cubicBezTo>
                <a:cubicBezTo>
                  <a:pt x="3108" y="7293"/>
                  <a:pt x="2857" y="7343"/>
                  <a:pt x="2632" y="7343"/>
                </a:cubicBezTo>
                <a:cubicBezTo>
                  <a:pt x="2406" y="7368"/>
                  <a:pt x="2181" y="7343"/>
                  <a:pt x="1955" y="7243"/>
                </a:cubicBezTo>
                <a:cubicBezTo>
                  <a:pt x="1880" y="7193"/>
                  <a:pt x="1805" y="7168"/>
                  <a:pt x="1730" y="7168"/>
                </a:cubicBezTo>
                <a:cubicBezTo>
                  <a:pt x="1429" y="7143"/>
                  <a:pt x="1103" y="7093"/>
                  <a:pt x="827" y="6917"/>
                </a:cubicBezTo>
                <a:cubicBezTo>
                  <a:pt x="752" y="6867"/>
                  <a:pt x="652" y="6892"/>
                  <a:pt x="552" y="6867"/>
                </a:cubicBezTo>
                <a:cubicBezTo>
                  <a:pt x="451" y="6867"/>
                  <a:pt x="351" y="6867"/>
                  <a:pt x="226" y="6842"/>
                </a:cubicBezTo>
                <a:cubicBezTo>
                  <a:pt x="151" y="6617"/>
                  <a:pt x="176" y="6416"/>
                  <a:pt x="176" y="6191"/>
                </a:cubicBezTo>
                <a:cubicBezTo>
                  <a:pt x="201" y="5840"/>
                  <a:pt x="226" y="5514"/>
                  <a:pt x="126" y="5138"/>
                </a:cubicBezTo>
                <a:cubicBezTo>
                  <a:pt x="75" y="4862"/>
                  <a:pt x="126" y="4561"/>
                  <a:pt x="126" y="4286"/>
                </a:cubicBezTo>
                <a:cubicBezTo>
                  <a:pt x="126" y="4010"/>
                  <a:pt x="151" y="3759"/>
                  <a:pt x="25" y="3509"/>
                </a:cubicBezTo>
                <a:cubicBezTo>
                  <a:pt x="0" y="3434"/>
                  <a:pt x="0" y="3333"/>
                  <a:pt x="0" y="3233"/>
                </a:cubicBezTo>
                <a:cubicBezTo>
                  <a:pt x="0" y="2256"/>
                  <a:pt x="0" y="1303"/>
                  <a:pt x="0" y="326"/>
                </a:cubicBezTo>
                <a:cubicBezTo>
                  <a:pt x="0" y="276"/>
                  <a:pt x="0" y="201"/>
                  <a:pt x="25" y="150"/>
                </a:cubicBezTo>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50" name="Google Shape;1250;p34"/>
          <p:cNvGrpSpPr/>
          <p:nvPr/>
        </p:nvGrpSpPr>
        <p:grpSpPr>
          <a:xfrm>
            <a:off x="4989934" y="1719124"/>
            <a:ext cx="3083472" cy="3923061"/>
            <a:chOff x="1567975" y="4167825"/>
            <a:chExt cx="760075" cy="725275"/>
          </a:xfrm>
        </p:grpSpPr>
        <p:sp>
          <p:nvSpPr>
            <p:cNvPr id="1251" name="Google Shape;1251;p34"/>
            <p:cNvSpPr/>
            <p:nvPr/>
          </p:nvSpPr>
          <p:spPr>
            <a:xfrm>
              <a:off x="1576600" y="4195700"/>
              <a:ext cx="738275" cy="683700"/>
            </a:xfrm>
            <a:custGeom>
              <a:avLst/>
              <a:gdLst/>
              <a:ahLst/>
              <a:cxnLst/>
              <a:rect l="l" t="t" r="r" b="b"/>
              <a:pathLst>
                <a:path w="29531" h="27348" extrusionOk="0">
                  <a:moveTo>
                    <a:pt x="14531" y="433"/>
                  </a:moveTo>
                  <a:cubicBezTo>
                    <a:pt x="14911" y="433"/>
                    <a:pt x="15296" y="452"/>
                    <a:pt x="15690" y="494"/>
                  </a:cubicBezTo>
                  <a:cubicBezTo>
                    <a:pt x="18088" y="729"/>
                    <a:pt x="20283" y="1591"/>
                    <a:pt x="22383" y="2704"/>
                  </a:cubicBezTo>
                  <a:cubicBezTo>
                    <a:pt x="21474" y="4349"/>
                    <a:pt x="20596" y="6011"/>
                    <a:pt x="19703" y="7657"/>
                  </a:cubicBezTo>
                  <a:cubicBezTo>
                    <a:pt x="18809" y="9318"/>
                    <a:pt x="17791" y="10933"/>
                    <a:pt x="17054" y="12673"/>
                  </a:cubicBezTo>
                  <a:cubicBezTo>
                    <a:pt x="17038" y="12688"/>
                    <a:pt x="17038" y="12704"/>
                    <a:pt x="17038" y="12720"/>
                  </a:cubicBezTo>
                  <a:cubicBezTo>
                    <a:pt x="16725" y="12437"/>
                    <a:pt x="16333" y="12234"/>
                    <a:pt x="15925" y="12108"/>
                  </a:cubicBezTo>
                  <a:cubicBezTo>
                    <a:pt x="16740" y="11136"/>
                    <a:pt x="17524" y="10133"/>
                    <a:pt x="18323" y="9161"/>
                  </a:cubicBezTo>
                  <a:cubicBezTo>
                    <a:pt x="18347" y="9138"/>
                    <a:pt x="18327" y="9098"/>
                    <a:pt x="18302" y="9098"/>
                  </a:cubicBezTo>
                  <a:cubicBezTo>
                    <a:pt x="18294" y="9098"/>
                    <a:pt x="18285" y="9102"/>
                    <a:pt x="18276" y="9114"/>
                  </a:cubicBezTo>
                  <a:cubicBezTo>
                    <a:pt x="17446" y="10071"/>
                    <a:pt x="16615" y="11058"/>
                    <a:pt x="15863" y="12077"/>
                  </a:cubicBezTo>
                  <a:cubicBezTo>
                    <a:pt x="15863" y="12077"/>
                    <a:pt x="15863" y="12093"/>
                    <a:pt x="15863" y="12093"/>
                  </a:cubicBezTo>
                  <a:cubicBezTo>
                    <a:pt x="15596" y="12014"/>
                    <a:pt x="15314" y="11967"/>
                    <a:pt x="15048" y="11951"/>
                  </a:cubicBezTo>
                  <a:cubicBezTo>
                    <a:pt x="15800" y="10964"/>
                    <a:pt x="16521" y="9961"/>
                    <a:pt x="17226" y="8942"/>
                  </a:cubicBezTo>
                  <a:cubicBezTo>
                    <a:pt x="17260" y="8909"/>
                    <a:pt x="17230" y="8876"/>
                    <a:pt x="17193" y="8876"/>
                  </a:cubicBezTo>
                  <a:cubicBezTo>
                    <a:pt x="17178" y="8876"/>
                    <a:pt x="17162" y="8881"/>
                    <a:pt x="17148" y="8895"/>
                  </a:cubicBezTo>
                  <a:cubicBezTo>
                    <a:pt x="16411" y="9898"/>
                    <a:pt x="15659" y="10917"/>
                    <a:pt x="14954" y="11951"/>
                  </a:cubicBezTo>
                  <a:lnTo>
                    <a:pt x="14812" y="11951"/>
                  </a:lnTo>
                  <a:cubicBezTo>
                    <a:pt x="14515" y="11967"/>
                    <a:pt x="14232" y="12030"/>
                    <a:pt x="13982" y="12124"/>
                  </a:cubicBezTo>
                  <a:cubicBezTo>
                    <a:pt x="15283" y="10384"/>
                    <a:pt x="16552" y="8613"/>
                    <a:pt x="17869" y="6889"/>
                  </a:cubicBezTo>
                  <a:cubicBezTo>
                    <a:pt x="17893" y="6852"/>
                    <a:pt x="17852" y="6816"/>
                    <a:pt x="17817" y="6816"/>
                  </a:cubicBezTo>
                  <a:cubicBezTo>
                    <a:pt x="17807" y="6816"/>
                    <a:pt x="17798" y="6819"/>
                    <a:pt x="17791" y="6826"/>
                  </a:cubicBezTo>
                  <a:cubicBezTo>
                    <a:pt x="16411" y="8550"/>
                    <a:pt x="15063" y="10321"/>
                    <a:pt x="13841" y="12171"/>
                  </a:cubicBezTo>
                  <a:cubicBezTo>
                    <a:pt x="13731" y="12218"/>
                    <a:pt x="13621" y="12265"/>
                    <a:pt x="13511" y="12328"/>
                  </a:cubicBezTo>
                  <a:cubicBezTo>
                    <a:pt x="13417" y="12171"/>
                    <a:pt x="13339" y="12014"/>
                    <a:pt x="13261" y="11842"/>
                  </a:cubicBezTo>
                  <a:cubicBezTo>
                    <a:pt x="14562" y="10024"/>
                    <a:pt x="15894" y="8237"/>
                    <a:pt x="17289" y="6481"/>
                  </a:cubicBezTo>
                  <a:cubicBezTo>
                    <a:pt x="17312" y="6446"/>
                    <a:pt x="17283" y="6402"/>
                    <a:pt x="17254" y="6402"/>
                  </a:cubicBezTo>
                  <a:cubicBezTo>
                    <a:pt x="17244" y="6402"/>
                    <a:pt x="17234" y="6407"/>
                    <a:pt x="17226" y="6418"/>
                  </a:cubicBezTo>
                  <a:cubicBezTo>
                    <a:pt x="15769" y="8111"/>
                    <a:pt x="14421" y="9914"/>
                    <a:pt x="13229" y="11795"/>
                  </a:cubicBezTo>
                  <a:cubicBezTo>
                    <a:pt x="13088" y="11497"/>
                    <a:pt x="12947" y="11215"/>
                    <a:pt x="12806" y="10933"/>
                  </a:cubicBezTo>
                  <a:cubicBezTo>
                    <a:pt x="13966" y="9522"/>
                    <a:pt x="15048" y="8033"/>
                    <a:pt x="16145" y="6575"/>
                  </a:cubicBezTo>
                  <a:cubicBezTo>
                    <a:pt x="16168" y="6552"/>
                    <a:pt x="16131" y="6511"/>
                    <a:pt x="16097" y="6511"/>
                  </a:cubicBezTo>
                  <a:cubicBezTo>
                    <a:pt x="16086" y="6511"/>
                    <a:pt x="16074" y="6516"/>
                    <a:pt x="16066" y="6528"/>
                  </a:cubicBezTo>
                  <a:cubicBezTo>
                    <a:pt x="14954" y="7955"/>
                    <a:pt x="13825" y="9381"/>
                    <a:pt x="12775" y="10854"/>
                  </a:cubicBezTo>
                  <a:cubicBezTo>
                    <a:pt x="12649" y="10603"/>
                    <a:pt x="12524" y="10353"/>
                    <a:pt x="12399" y="10102"/>
                  </a:cubicBezTo>
                  <a:cubicBezTo>
                    <a:pt x="13700" y="8503"/>
                    <a:pt x="14954" y="6857"/>
                    <a:pt x="16176" y="5212"/>
                  </a:cubicBezTo>
                  <a:cubicBezTo>
                    <a:pt x="16200" y="5187"/>
                    <a:pt x="16169" y="5154"/>
                    <a:pt x="16139" y="5154"/>
                  </a:cubicBezTo>
                  <a:cubicBezTo>
                    <a:pt x="16130" y="5154"/>
                    <a:pt x="16121" y="5157"/>
                    <a:pt x="16113" y="5165"/>
                  </a:cubicBezTo>
                  <a:cubicBezTo>
                    <a:pt x="14844" y="6763"/>
                    <a:pt x="13574" y="8378"/>
                    <a:pt x="12367" y="10024"/>
                  </a:cubicBezTo>
                  <a:cubicBezTo>
                    <a:pt x="12242" y="9757"/>
                    <a:pt x="12116" y="9491"/>
                    <a:pt x="11991" y="9208"/>
                  </a:cubicBezTo>
                  <a:cubicBezTo>
                    <a:pt x="13261" y="7798"/>
                    <a:pt x="14358" y="6183"/>
                    <a:pt x="15486" y="4663"/>
                  </a:cubicBezTo>
                  <a:cubicBezTo>
                    <a:pt x="15510" y="4628"/>
                    <a:pt x="15472" y="4584"/>
                    <a:pt x="15438" y="4584"/>
                  </a:cubicBezTo>
                  <a:cubicBezTo>
                    <a:pt x="15427" y="4584"/>
                    <a:pt x="15416" y="4588"/>
                    <a:pt x="15408" y="4600"/>
                  </a:cubicBezTo>
                  <a:cubicBezTo>
                    <a:pt x="14232" y="6089"/>
                    <a:pt x="12979" y="7563"/>
                    <a:pt x="11960" y="9146"/>
                  </a:cubicBezTo>
                  <a:cubicBezTo>
                    <a:pt x="11834" y="8879"/>
                    <a:pt x="11709" y="8597"/>
                    <a:pt x="11584" y="8331"/>
                  </a:cubicBezTo>
                  <a:cubicBezTo>
                    <a:pt x="12649" y="7092"/>
                    <a:pt x="13621" y="5776"/>
                    <a:pt x="14593" y="4475"/>
                  </a:cubicBezTo>
                  <a:cubicBezTo>
                    <a:pt x="14616" y="4452"/>
                    <a:pt x="14588" y="4411"/>
                    <a:pt x="14559" y="4411"/>
                  </a:cubicBezTo>
                  <a:cubicBezTo>
                    <a:pt x="14548" y="4411"/>
                    <a:pt x="14538" y="4416"/>
                    <a:pt x="14530" y="4428"/>
                  </a:cubicBezTo>
                  <a:cubicBezTo>
                    <a:pt x="13527" y="5682"/>
                    <a:pt x="12493" y="6936"/>
                    <a:pt x="11552" y="8268"/>
                  </a:cubicBezTo>
                  <a:cubicBezTo>
                    <a:pt x="11442" y="8002"/>
                    <a:pt x="11333" y="7751"/>
                    <a:pt x="11223" y="7484"/>
                  </a:cubicBezTo>
                  <a:cubicBezTo>
                    <a:pt x="12195" y="6324"/>
                    <a:pt x="13088" y="5070"/>
                    <a:pt x="13982" y="3864"/>
                  </a:cubicBezTo>
                  <a:cubicBezTo>
                    <a:pt x="14005" y="3828"/>
                    <a:pt x="13967" y="3784"/>
                    <a:pt x="13933" y="3784"/>
                  </a:cubicBezTo>
                  <a:cubicBezTo>
                    <a:pt x="13922" y="3784"/>
                    <a:pt x="13911" y="3789"/>
                    <a:pt x="13903" y="3801"/>
                  </a:cubicBezTo>
                  <a:cubicBezTo>
                    <a:pt x="12994" y="4976"/>
                    <a:pt x="12038" y="6168"/>
                    <a:pt x="11192" y="7406"/>
                  </a:cubicBezTo>
                  <a:cubicBezTo>
                    <a:pt x="11113" y="7218"/>
                    <a:pt x="11035" y="7030"/>
                    <a:pt x="10957" y="6857"/>
                  </a:cubicBezTo>
                  <a:cubicBezTo>
                    <a:pt x="10957" y="6842"/>
                    <a:pt x="10957" y="6842"/>
                    <a:pt x="10941" y="6826"/>
                  </a:cubicBezTo>
                  <a:cubicBezTo>
                    <a:pt x="11740" y="5635"/>
                    <a:pt x="12540" y="4459"/>
                    <a:pt x="13449" y="3331"/>
                  </a:cubicBezTo>
                  <a:cubicBezTo>
                    <a:pt x="13472" y="3295"/>
                    <a:pt x="13443" y="3251"/>
                    <a:pt x="13414" y="3251"/>
                  </a:cubicBezTo>
                  <a:cubicBezTo>
                    <a:pt x="13404" y="3251"/>
                    <a:pt x="13394" y="3256"/>
                    <a:pt x="13386" y="3268"/>
                  </a:cubicBezTo>
                  <a:cubicBezTo>
                    <a:pt x="12477" y="4365"/>
                    <a:pt x="11615" y="5509"/>
                    <a:pt x="10910" y="6732"/>
                  </a:cubicBezTo>
                  <a:cubicBezTo>
                    <a:pt x="10831" y="6560"/>
                    <a:pt x="10768" y="6371"/>
                    <a:pt x="10690" y="6183"/>
                  </a:cubicBezTo>
                  <a:cubicBezTo>
                    <a:pt x="11489" y="4976"/>
                    <a:pt x="12289" y="3769"/>
                    <a:pt x="13104" y="2563"/>
                  </a:cubicBezTo>
                  <a:cubicBezTo>
                    <a:pt x="13126" y="2529"/>
                    <a:pt x="13093" y="2496"/>
                    <a:pt x="13061" y="2496"/>
                  </a:cubicBezTo>
                  <a:cubicBezTo>
                    <a:pt x="13048" y="2496"/>
                    <a:pt x="13035" y="2502"/>
                    <a:pt x="13026" y="2516"/>
                  </a:cubicBezTo>
                  <a:cubicBezTo>
                    <a:pt x="12195" y="3691"/>
                    <a:pt x="11411" y="4882"/>
                    <a:pt x="10659" y="6105"/>
                  </a:cubicBezTo>
                  <a:cubicBezTo>
                    <a:pt x="10565" y="5870"/>
                    <a:pt x="10486" y="5619"/>
                    <a:pt x="10392" y="5384"/>
                  </a:cubicBezTo>
                  <a:cubicBezTo>
                    <a:pt x="11160" y="4381"/>
                    <a:pt x="11850" y="3315"/>
                    <a:pt x="12493" y="2249"/>
                  </a:cubicBezTo>
                  <a:cubicBezTo>
                    <a:pt x="12515" y="2216"/>
                    <a:pt x="12482" y="2183"/>
                    <a:pt x="12450" y="2183"/>
                  </a:cubicBezTo>
                  <a:cubicBezTo>
                    <a:pt x="12437" y="2183"/>
                    <a:pt x="12423" y="2188"/>
                    <a:pt x="12414" y="2202"/>
                  </a:cubicBezTo>
                  <a:cubicBezTo>
                    <a:pt x="11756" y="3252"/>
                    <a:pt x="11051" y="4255"/>
                    <a:pt x="10361" y="5274"/>
                  </a:cubicBezTo>
                  <a:cubicBezTo>
                    <a:pt x="10283" y="5070"/>
                    <a:pt x="10204" y="4851"/>
                    <a:pt x="10126" y="4632"/>
                  </a:cubicBezTo>
                  <a:cubicBezTo>
                    <a:pt x="10721" y="3785"/>
                    <a:pt x="11286" y="2923"/>
                    <a:pt x="11897" y="2092"/>
                  </a:cubicBezTo>
                  <a:cubicBezTo>
                    <a:pt x="11920" y="2069"/>
                    <a:pt x="11892" y="2028"/>
                    <a:pt x="11863" y="2028"/>
                  </a:cubicBezTo>
                  <a:cubicBezTo>
                    <a:pt x="11852" y="2028"/>
                    <a:pt x="11842" y="2033"/>
                    <a:pt x="11834" y="2045"/>
                  </a:cubicBezTo>
                  <a:cubicBezTo>
                    <a:pt x="11207" y="2845"/>
                    <a:pt x="10596" y="3660"/>
                    <a:pt x="10094" y="4538"/>
                  </a:cubicBezTo>
                  <a:cubicBezTo>
                    <a:pt x="10000" y="4287"/>
                    <a:pt x="9922" y="4052"/>
                    <a:pt x="9828" y="3801"/>
                  </a:cubicBezTo>
                  <a:cubicBezTo>
                    <a:pt x="10439" y="3048"/>
                    <a:pt x="10925" y="2202"/>
                    <a:pt x="11552" y="1434"/>
                  </a:cubicBezTo>
                  <a:cubicBezTo>
                    <a:pt x="11576" y="1399"/>
                    <a:pt x="11546" y="1355"/>
                    <a:pt x="11510" y="1355"/>
                  </a:cubicBezTo>
                  <a:cubicBezTo>
                    <a:pt x="11498" y="1355"/>
                    <a:pt x="11486" y="1360"/>
                    <a:pt x="11474" y="1371"/>
                  </a:cubicBezTo>
                  <a:cubicBezTo>
                    <a:pt x="10878" y="2092"/>
                    <a:pt x="10204" y="2892"/>
                    <a:pt x="9812" y="3754"/>
                  </a:cubicBezTo>
                  <a:cubicBezTo>
                    <a:pt x="9718" y="3487"/>
                    <a:pt x="9624" y="3237"/>
                    <a:pt x="9530" y="2970"/>
                  </a:cubicBezTo>
                  <a:cubicBezTo>
                    <a:pt x="9922" y="2453"/>
                    <a:pt x="10298" y="1920"/>
                    <a:pt x="10690" y="1387"/>
                  </a:cubicBezTo>
                  <a:cubicBezTo>
                    <a:pt x="10712" y="1365"/>
                    <a:pt x="10687" y="1343"/>
                    <a:pt x="10660" y="1343"/>
                  </a:cubicBezTo>
                  <a:cubicBezTo>
                    <a:pt x="10648" y="1343"/>
                    <a:pt x="10637" y="1346"/>
                    <a:pt x="10627" y="1356"/>
                  </a:cubicBezTo>
                  <a:cubicBezTo>
                    <a:pt x="10251" y="1873"/>
                    <a:pt x="9859" y="2374"/>
                    <a:pt x="9515" y="2923"/>
                  </a:cubicBezTo>
                  <a:cubicBezTo>
                    <a:pt x="9452" y="2704"/>
                    <a:pt x="9373" y="2500"/>
                    <a:pt x="9295" y="2296"/>
                  </a:cubicBezTo>
                  <a:cubicBezTo>
                    <a:pt x="9483" y="2030"/>
                    <a:pt x="9671" y="1748"/>
                    <a:pt x="9875" y="1481"/>
                  </a:cubicBezTo>
                  <a:cubicBezTo>
                    <a:pt x="9887" y="1457"/>
                    <a:pt x="9862" y="1424"/>
                    <a:pt x="9836" y="1424"/>
                  </a:cubicBezTo>
                  <a:cubicBezTo>
                    <a:pt x="9828" y="1424"/>
                    <a:pt x="9820" y="1427"/>
                    <a:pt x="9812" y="1434"/>
                  </a:cubicBezTo>
                  <a:cubicBezTo>
                    <a:pt x="9624" y="1685"/>
                    <a:pt x="9436" y="1936"/>
                    <a:pt x="9264" y="2202"/>
                  </a:cubicBezTo>
                  <a:cubicBezTo>
                    <a:pt x="9170" y="1967"/>
                    <a:pt x="9091" y="1732"/>
                    <a:pt x="8997" y="1497"/>
                  </a:cubicBezTo>
                  <a:cubicBezTo>
                    <a:pt x="10868" y="921"/>
                    <a:pt x="12618" y="433"/>
                    <a:pt x="14531" y="433"/>
                  </a:cubicBezTo>
                  <a:close/>
                  <a:moveTo>
                    <a:pt x="21929" y="4334"/>
                  </a:moveTo>
                  <a:cubicBezTo>
                    <a:pt x="23621" y="5133"/>
                    <a:pt x="24750" y="7077"/>
                    <a:pt x="25534" y="8723"/>
                  </a:cubicBezTo>
                  <a:cubicBezTo>
                    <a:pt x="26364" y="10447"/>
                    <a:pt x="26819" y="12312"/>
                    <a:pt x="26960" y="14240"/>
                  </a:cubicBezTo>
                  <a:cubicBezTo>
                    <a:pt x="25753" y="14177"/>
                    <a:pt x="24562" y="14130"/>
                    <a:pt x="23355" y="14099"/>
                  </a:cubicBezTo>
                  <a:cubicBezTo>
                    <a:pt x="22062" y="14042"/>
                    <a:pt x="20687" y="13862"/>
                    <a:pt x="19354" y="13862"/>
                  </a:cubicBezTo>
                  <a:cubicBezTo>
                    <a:pt x="18845" y="13862"/>
                    <a:pt x="18343" y="13889"/>
                    <a:pt x="17853" y="13958"/>
                  </a:cubicBezTo>
                  <a:cubicBezTo>
                    <a:pt x="17712" y="13535"/>
                    <a:pt x="17477" y="13143"/>
                    <a:pt x="17164" y="12845"/>
                  </a:cubicBezTo>
                  <a:cubicBezTo>
                    <a:pt x="17195" y="12829"/>
                    <a:pt x="17226" y="12814"/>
                    <a:pt x="17242" y="12782"/>
                  </a:cubicBezTo>
                  <a:cubicBezTo>
                    <a:pt x="18308" y="11246"/>
                    <a:pt x="19139" y="9506"/>
                    <a:pt x="20032" y="7845"/>
                  </a:cubicBezTo>
                  <a:cubicBezTo>
                    <a:pt x="20659" y="6685"/>
                    <a:pt x="21302" y="5509"/>
                    <a:pt x="21929" y="4334"/>
                  </a:cubicBezTo>
                  <a:close/>
                  <a:moveTo>
                    <a:pt x="9295" y="3691"/>
                  </a:moveTo>
                  <a:cubicBezTo>
                    <a:pt x="10236" y="6763"/>
                    <a:pt x="11678" y="9757"/>
                    <a:pt x="13167" y="12531"/>
                  </a:cubicBezTo>
                  <a:cubicBezTo>
                    <a:pt x="13182" y="12547"/>
                    <a:pt x="13182" y="12547"/>
                    <a:pt x="13182" y="12547"/>
                  </a:cubicBezTo>
                  <a:cubicBezTo>
                    <a:pt x="12681" y="12955"/>
                    <a:pt x="12336" y="13566"/>
                    <a:pt x="12273" y="14271"/>
                  </a:cubicBezTo>
                  <a:cubicBezTo>
                    <a:pt x="12258" y="14271"/>
                    <a:pt x="12226" y="14256"/>
                    <a:pt x="12211" y="14256"/>
                  </a:cubicBezTo>
                  <a:cubicBezTo>
                    <a:pt x="10251" y="14146"/>
                    <a:pt x="8292" y="14052"/>
                    <a:pt x="6348" y="13942"/>
                  </a:cubicBezTo>
                  <a:cubicBezTo>
                    <a:pt x="5392" y="13895"/>
                    <a:pt x="4452" y="13864"/>
                    <a:pt x="3511" y="13817"/>
                  </a:cubicBezTo>
                  <a:cubicBezTo>
                    <a:pt x="3323" y="13801"/>
                    <a:pt x="3119" y="13785"/>
                    <a:pt x="2931" y="13770"/>
                  </a:cubicBezTo>
                  <a:cubicBezTo>
                    <a:pt x="3182" y="11622"/>
                    <a:pt x="3621" y="9663"/>
                    <a:pt x="4797" y="7798"/>
                  </a:cubicBezTo>
                  <a:cubicBezTo>
                    <a:pt x="5925" y="6042"/>
                    <a:pt x="7477" y="4679"/>
                    <a:pt x="9295" y="3691"/>
                  </a:cubicBezTo>
                  <a:close/>
                  <a:moveTo>
                    <a:pt x="14968" y="12323"/>
                  </a:moveTo>
                  <a:cubicBezTo>
                    <a:pt x="16081" y="12323"/>
                    <a:pt x="17225" y="12961"/>
                    <a:pt x="17524" y="14099"/>
                  </a:cubicBezTo>
                  <a:cubicBezTo>
                    <a:pt x="17791" y="15149"/>
                    <a:pt x="17258" y="16011"/>
                    <a:pt x="16458" y="16528"/>
                  </a:cubicBezTo>
                  <a:cubicBezTo>
                    <a:pt x="16693" y="16152"/>
                    <a:pt x="16928" y="15760"/>
                    <a:pt x="17132" y="15368"/>
                  </a:cubicBezTo>
                  <a:cubicBezTo>
                    <a:pt x="17143" y="15347"/>
                    <a:pt x="17116" y="15317"/>
                    <a:pt x="17093" y="15317"/>
                  </a:cubicBezTo>
                  <a:cubicBezTo>
                    <a:pt x="17083" y="15317"/>
                    <a:pt x="17074" y="15323"/>
                    <a:pt x="17070" y="15337"/>
                  </a:cubicBezTo>
                  <a:cubicBezTo>
                    <a:pt x="16834" y="15760"/>
                    <a:pt x="16584" y="16184"/>
                    <a:pt x="16317" y="16591"/>
                  </a:cubicBezTo>
                  <a:cubicBezTo>
                    <a:pt x="16098" y="16732"/>
                    <a:pt x="15847" y="16826"/>
                    <a:pt x="15596" y="16905"/>
                  </a:cubicBezTo>
                  <a:cubicBezTo>
                    <a:pt x="15894" y="16654"/>
                    <a:pt x="16098" y="16184"/>
                    <a:pt x="16286" y="15854"/>
                  </a:cubicBezTo>
                  <a:cubicBezTo>
                    <a:pt x="16615" y="15321"/>
                    <a:pt x="16928" y="14773"/>
                    <a:pt x="17211" y="14224"/>
                  </a:cubicBezTo>
                  <a:cubicBezTo>
                    <a:pt x="17233" y="14202"/>
                    <a:pt x="17208" y="14180"/>
                    <a:pt x="17186" y="14180"/>
                  </a:cubicBezTo>
                  <a:cubicBezTo>
                    <a:pt x="17177" y="14180"/>
                    <a:pt x="17168" y="14184"/>
                    <a:pt x="17164" y="14193"/>
                  </a:cubicBezTo>
                  <a:cubicBezTo>
                    <a:pt x="16897" y="14647"/>
                    <a:pt x="16646" y="15102"/>
                    <a:pt x="16380" y="15541"/>
                  </a:cubicBezTo>
                  <a:cubicBezTo>
                    <a:pt x="16145" y="15964"/>
                    <a:pt x="15910" y="16591"/>
                    <a:pt x="15533" y="16889"/>
                  </a:cubicBezTo>
                  <a:cubicBezTo>
                    <a:pt x="15533" y="16905"/>
                    <a:pt x="15533" y="16905"/>
                    <a:pt x="15533" y="16905"/>
                  </a:cubicBezTo>
                  <a:cubicBezTo>
                    <a:pt x="15377" y="16952"/>
                    <a:pt x="15204" y="16983"/>
                    <a:pt x="15048" y="16999"/>
                  </a:cubicBezTo>
                  <a:lnTo>
                    <a:pt x="15032" y="16999"/>
                  </a:lnTo>
                  <a:cubicBezTo>
                    <a:pt x="15173" y="16528"/>
                    <a:pt x="15502" y="16074"/>
                    <a:pt x="15722" y="15635"/>
                  </a:cubicBezTo>
                  <a:cubicBezTo>
                    <a:pt x="15957" y="15212"/>
                    <a:pt x="16160" y="14789"/>
                    <a:pt x="16364" y="14365"/>
                  </a:cubicBezTo>
                  <a:cubicBezTo>
                    <a:pt x="16386" y="14332"/>
                    <a:pt x="16354" y="14299"/>
                    <a:pt x="16327" y="14299"/>
                  </a:cubicBezTo>
                  <a:cubicBezTo>
                    <a:pt x="16316" y="14299"/>
                    <a:pt x="16306" y="14305"/>
                    <a:pt x="16302" y="14318"/>
                  </a:cubicBezTo>
                  <a:cubicBezTo>
                    <a:pt x="16035" y="14836"/>
                    <a:pt x="15769" y="15337"/>
                    <a:pt x="15502" y="15854"/>
                  </a:cubicBezTo>
                  <a:cubicBezTo>
                    <a:pt x="15298" y="16215"/>
                    <a:pt x="14985" y="16591"/>
                    <a:pt x="14954" y="17014"/>
                  </a:cubicBezTo>
                  <a:cubicBezTo>
                    <a:pt x="14954" y="17014"/>
                    <a:pt x="14969" y="17030"/>
                    <a:pt x="14969" y="17030"/>
                  </a:cubicBezTo>
                  <a:cubicBezTo>
                    <a:pt x="14954" y="17030"/>
                    <a:pt x="14954" y="17046"/>
                    <a:pt x="14938" y="17046"/>
                  </a:cubicBezTo>
                  <a:cubicBezTo>
                    <a:pt x="14718" y="16983"/>
                    <a:pt x="14499" y="16905"/>
                    <a:pt x="14295" y="16826"/>
                  </a:cubicBezTo>
                  <a:cubicBezTo>
                    <a:pt x="15001" y="15651"/>
                    <a:pt x="15675" y="14459"/>
                    <a:pt x="16333" y="13252"/>
                  </a:cubicBezTo>
                  <a:cubicBezTo>
                    <a:pt x="16343" y="13222"/>
                    <a:pt x="16320" y="13198"/>
                    <a:pt x="16298" y="13198"/>
                  </a:cubicBezTo>
                  <a:cubicBezTo>
                    <a:pt x="16287" y="13198"/>
                    <a:pt x="16276" y="13205"/>
                    <a:pt x="16270" y="13221"/>
                  </a:cubicBezTo>
                  <a:cubicBezTo>
                    <a:pt x="15565" y="14397"/>
                    <a:pt x="14906" y="15604"/>
                    <a:pt x="14248" y="16811"/>
                  </a:cubicBezTo>
                  <a:cubicBezTo>
                    <a:pt x="14107" y="16748"/>
                    <a:pt x="13982" y="16685"/>
                    <a:pt x="13856" y="16622"/>
                  </a:cubicBezTo>
                  <a:cubicBezTo>
                    <a:pt x="13841" y="16591"/>
                    <a:pt x="13841" y="16575"/>
                    <a:pt x="13825" y="16560"/>
                  </a:cubicBezTo>
                  <a:cubicBezTo>
                    <a:pt x="14248" y="15839"/>
                    <a:pt x="14656" y="15102"/>
                    <a:pt x="15048" y="14365"/>
                  </a:cubicBezTo>
                  <a:cubicBezTo>
                    <a:pt x="15059" y="14332"/>
                    <a:pt x="15031" y="14299"/>
                    <a:pt x="15002" y="14299"/>
                  </a:cubicBezTo>
                  <a:cubicBezTo>
                    <a:pt x="14990" y="14299"/>
                    <a:pt x="14978" y="14305"/>
                    <a:pt x="14969" y="14318"/>
                  </a:cubicBezTo>
                  <a:cubicBezTo>
                    <a:pt x="14562" y="15039"/>
                    <a:pt x="14201" y="15807"/>
                    <a:pt x="13778" y="16528"/>
                  </a:cubicBezTo>
                  <a:cubicBezTo>
                    <a:pt x="13754" y="16493"/>
                    <a:pt x="13713" y="16475"/>
                    <a:pt x="13674" y="16475"/>
                  </a:cubicBezTo>
                  <a:cubicBezTo>
                    <a:pt x="13661" y="16475"/>
                    <a:pt x="13649" y="16477"/>
                    <a:pt x="13637" y="16481"/>
                  </a:cubicBezTo>
                  <a:cubicBezTo>
                    <a:pt x="13511" y="16403"/>
                    <a:pt x="13402" y="16309"/>
                    <a:pt x="13292" y="16199"/>
                  </a:cubicBezTo>
                  <a:cubicBezTo>
                    <a:pt x="13856" y="15306"/>
                    <a:pt x="14389" y="14381"/>
                    <a:pt x="14954" y="13488"/>
                  </a:cubicBezTo>
                  <a:cubicBezTo>
                    <a:pt x="14965" y="13454"/>
                    <a:pt x="14944" y="13428"/>
                    <a:pt x="14925" y="13428"/>
                  </a:cubicBezTo>
                  <a:cubicBezTo>
                    <a:pt x="14918" y="13428"/>
                    <a:pt x="14911" y="13432"/>
                    <a:pt x="14906" y="13441"/>
                  </a:cubicBezTo>
                  <a:cubicBezTo>
                    <a:pt x="14327" y="14334"/>
                    <a:pt x="13762" y="15243"/>
                    <a:pt x="13261" y="16168"/>
                  </a:cubicBezTo>
                  <a:cubicBezTo>
                    <a:pt x="13120" y="16027"/>
                    <a:pt x="13010" y="15870"/>
                    <a:pt x="12916" y="15682"/>
                  </a:cubicBezTo>
                  <a:cubicBezTo>
                    <a:pt x="13496" y="14647"/>
                    <a:pt x="14091" y="13613"/>
                    <a:pt x="14624" y="12547"/>
                  </a:cubicBezTo>
                  <a:cubicBezTo>
                    <a:pt x="14635" y="12525"/>
                    <a:pt x="14615" y="12503"/>
                    <a:pt x="14591" y="12503"/>
                  </a:cubicBezTo>
                  <a:cubicBezTo>
                    <a:pt x="14581" y="12503"/>
                    <a:pt x="14571" y="12507"/>
                    <a:pt x="14562" y="12516"/>
                  </a:cubicBezTo>
                  <a:cubicBezTo>
                    <a:pt x="13950" y="13519"/>
                    <a:pt x="13402" y="14569"/>
                    <a:pt x="12885" y="15619"/>
                  </a:cubicBezTo>
                  <a:cubicBezTo>
                    <a:pt x="12790" y="15463"/>
                    <a:pt x="12728" y="15274"/>
                    <a:pt x="12681" y="15071"/>
                  </a:cubicBezTo>
                  <a:cubicBezTo>
                    <a:pt x="13010" y="14444"/>
                    <a:pt x="13355" y="13801"/>
                    <a:pt x="13653" y="13158"/>
                  </a:cubicBezTo>
                  <a:cubicBezTo>
                    <a:pt x="13664" y="13136"/>
                    <a:pt x="13643" y="13114"/>
                    <a:pt x="13625" y="13114"/>
                  </a:cubicBezTo>
                  <a:cubicBezTo>
                    <a:pt x="13617" y="13114"/>
                    <a:pt x="13610" y="13118"/>
                    <a:pt x="13606" y="13127"/>
                  </a:cubicBezTo>
                  <a:cubicBezTo>
                    <a:pt x="13245" y="13707"/>
                    <a:pt x="12932" y="14350"/>
                    <a:pt x="12665" y="14977"/>
                  </a:cubicBezTo>
                  <a:cubicBezTo>
                    <a:pt x="12414" y="13566"/>
                    <a:pt x="13402" y="12390"/>
                    <a:pt x="14812" y="12328"/>
                  </a:cubicBezTo>
                  <a:cubicBezTo>
                    <a:pt x="14864" y="12325"/>
                    <a:pt x="14916" y="12323"/>
                    <a:pt x="14968" y="12323"/>
                  </a:cubicBezTo>
                  <a:close/>
                  <a:moveTo>
                    <a:pt x="13684" y="16983"/>
                  </a:moveTo>
                  <a:cubicBezTo>
                    <a:pt x="14018" y="17178"/>
                    <a:pt x="14389" y="17286"/>
                    <a:pt x="14775" y="17286"/>
                  </a:cubicBezTo>
                  <a:cubicBezTo>
                    <a:pt x="14824" y="17286"/>
                    <a:pt x="14873" y="17284"/>
                    <a:pt x="14922" y="17281"/>
                  </a:cubicBezTo>
                  <a:cubicBezTo>
                    <a:pt x="14935" y="17306"/>
                    <a:pt x="14969" y="17332"/>
                    <a:pt x="15015" y="17332"/>
                  </a:cubicBezTo>
                  <a:cubicBezTo>
                    <a:pt x="15025" y="17332"/>
                    <a:pt x="15036" y="17331"/>
                    <a:pt x="15048" y="17328"/>
                  </a:cubicBezTo>
                  <a:cubicBezTo>
                    <a:pt x="15220" y="17328"/>
                    <a:pt x="15392" y="17296"/>
                    <a:pt x="15580" y="17265"/>
                  </a:cubicBezTo>
                  <a:cubicBezTo>
                    <a:pt x="16270" y="19005"/>
                    <a:pt x="17242" y="20651"/>
                    <a:pt x="18182" y="22281"/>
                  </a:cubicBezTo>
                  <a:cubicBezTo>
                    <a:pt x="18809" y="23362"/>
                    <a:pt x="19436" y="24522"/>
                    <a:pt x="20142" y="25604"/>
                  </a:cubicBezTo>
                  <a:cubicBezTo>
                    <a:pt x="18480" y="25964"/>
                    <a:pt x="16855" y="26263"/>
                    <a:pt x="15170" y="26263"/>
                  </a:cubicBezTo>
                  <a:cubicBezTo>
                    <a:pt x="14947" y="26263"/>
                    <a:pt x="14724" y="26257"/>
                    <a:pt x="14499" y="26246"/>
                  </a:cubicBezTo>
                  <a:cubicBezTo>
                    <a:pt x="12555" y="26137"/>
                    <a:pt x="10815" y="25588"/>
                    <a:pt x="8966" y="25134"/>
                  </a:cubicBezTo>
                  <a:cubicBezTo>
                    <a:pt x="8982" y="25087"/>
                    <a:pt x="8997" y="25055"/>
                    <a:pt x="9029" y="25008"/>
                  </a:cubicBezTo>
                  <a:cubicBezTo>
                    <a:pt x="9546" y="24068"/>
                    <a:pt x="10079" y="23127"/>
                    <a:pt x="10627" y="22187"/>
                  </a:cubicBezTo>
                  <a:cubicBezTo>
                    <a:pt x="11631" y="20447"/>
                    <a:pt x="12665" y="18723"/>
                    <a:pt x="13684" y="16983"/>
                  </a:cubicBezTo>
                  <a:close/>
                  <a:moveTo>
                    <a:pt x="17900" y="14193"/>
                  </a:moveTo>
                  <a:cubicBezTo>
                    <a:pt x="18944" y="14419"/>
                    <a:pt x="20067" y="14447"/>
                    <a:pt x="21178" y="14447"/>
                  </a:cubicBezTo>
                  <a:cubicBezTo>
                    <a:pt x="21548" y="14447"/>
                    <a:pt x="21917" y="14444"/>
                    <a:pt x="22281" y="14444"/>
                  </a:cubicBezTo>
                  <a:cubicBezTo>
                    <a:pt x="22645" y="14444"/>
                    <a:pt x="23004" y="14447"/>
                    <a:pt x="23355" y="14459"/>
                  </a:cubicBezTo>
                  <a:cubicBezTo>
                    <a:pt x="25267" y="14538"/>
                    <a:pt x="27179" y="14600"/>
                    <a:pt x="29092" y="14663"/>
                  </a:cubicBezTo>
                  <a:cubicBezTo>
                    <a:pt x="28778" y="17171"/>
                    <a:pt x="28104" y="19522"/>
                    <a:pt x="26741" y="21685"/>
                  </a:cubicBezTo>
                  <a:cubicBezTo>
                    <a:pt x="26082" y="22704"/>
                    <a:pt x="25314" y="23660"/>
                    <a:pt x="24452" y="24507"/>
                  </a:cubicBezTo>
                  <a:cubicBezTo>
                    <a:pt x="23982" y="24977"/>
                    <a:pt x="23465" y="25369"/>
                    <a:pt x="22932" y="25761"/>
                  </a:cubicBezTo>
                  <a:cubicBezTo>
                    <a:pt x="24029" y="24146"/>
                    <a:pt x="25110" y="22500"/>
                    <a:pt x="26145" y="20854"/>
                  </a:cubicBezTo>
                  <a:cubicBezTo>
                    <a:pt x="26167" y="20821"/>
                    <a:pt x="26142" y="20788"/>
                    <a:pt x="26115" y="20788"/>
                  </a:cubicBezTo>
                  <a:cubicBezTo>
                    <a:pt x="26103" y="20788"/>
                    <a:pt x="26091" y="20794"/>
                    <a:pt x="26082" y="20807"/>
                  </a:cubicBezTo>
                  <a:cubicBezTo>
                    <a:pt x="24954" y="22469"/>
                    <a:pt x="23841" y="24162"/>
                    <a:pt x="22775" y="25870"/>
                  </a:cubicBezTo>
                  <a:cubicBezTo>
                    <a:pt x="22336" y="26184"/>
                    <a:pt x="21897" y="26497"/>
                    <a:pt x="21458" y="26826"/>
                  </a:cubicBezTo>
                  <a:cubicBezTo>
                    <a:pt x="21443" y="26795"/>
                    <a:pt x="21411" y="26764"/>
                    <a:pt x="21396" y="26732"/>
                  </a:cubicBezTo>
                  <a:cubicBezTo>
                    <a:pt x="22869" y="24585"/>
                    <a:pt x="24280" y="22406"/>
                    <a:pt x="25675" y="20212"/>
                  </a:cubicBezTo>
                  <a:cubicBezTo>
                    <a:pt x="25697" y="20190"/>
                    <a:pt x="25673" y="20161"/>
                    <a:pt x="25646" y="20161"/>
                  </a:cubicBezTo>
                  <a:cubicBezTo>
                    <a:pt x="25634" y="20161"/>
                    <a:pt x="25622" y="20166"/>
                    <a:pt x="25612" y="20181"/>
                  </a:cubicBezTo>
                  <a:cubicBezTo>
                    <a:pt x="24170" y="22312"/>
                    <a:pt x="22728" y="24460"/>
                    <a:pt x="21349" y="26638"/>
                  </a:cubicBezTo>
                  <a:cubicBezTo>
                    <a:pt x="21239" y="26419"/>
                    <a:pt x="21114" y="26184"/>
                    <a:pt x="20972" y="25964"/>
                  </a:cubicBezTo>
                  <a:cubicBezTo>
                    <a:pt x="22070" y="24428"/>
                    <a:pt x="23120" y="22829"/>
                    <a:pt x="24076" y="21215"/>
                  </a:cubicBezTo>
                  <a:cubicBezTo>
                    <a:pt x="24098" y="21171"/>
                    <a:pt x="24058" y="21126"/>
                    <a:pt x="24021" y="21126"/>
                  </a:cubicBezTo>
                  <a:cubicBezTo>
                    <a:pt x="24006" y="21126"/>
                    <a:pt x="23991" y="21134"/>
                    <a:pt x="23982" y="21152"/>
                  </a:cubicBezTo>
                  <a:cubicBezTo>
                    <a:pt x="22900" y="22673"/>
                    <a:pt x="21866" y="24272"/>
                    <a:pt x="20925" y="25870"/>
                  </a:cubicBezTo>
                  <a:cubicBezTo>
                    <a:pt x="20769" y="25619"/>
                    <a:pt x="20628" y="25369"/>
                    <a:pt x="20471" y="25134"/>
                  </a:cubicBezTo>
                  <a:cubicBezTo>
                    <a:pt x="22383" y="22704"/>
                    <a:pt x="24029" y="20008"/>
                    <a:pt x="25690" y="17422"/>
                  </a:cubicBezTo>
                  <a:cubicBezTo>
                    <a:pt x="25722" y="17369"/>
                    <a:pt x="25682" y="17330"/>
                    <a:pt x="25638" y="17330"/>
                  </a:cubicBezTo>
                  <a:cubicBezTo>
                    <a:pt x="25618" y="17330"/>
                    <a:pt x="25596" y="17339"/>
                    <a:pt x="25581" y="17359"/>
                  </a:cubicBezTo>
                  <a:cubicBezTo>
                    <a:pt x="23872" y="19898"/>
                    <a:pt x="22007" y="22406"/>
                    <a:pt x="20424" y="25055"/>
                  </a:cubicBezTo>
                  <a:cubicBezTo>
                    <a:pt x="20314" y="24867"/>
                    <a:pt x="20189" y="24679"/>
                    <a:pt x="20063" y="24491"/>
                  </a:cubicBezTo>
                  <a:cubicBezTo>
                    <a:pt x="21568" y="22344"/>
                    <a:pt x="22979" y="20102"/>
                    <a:pt x="24358" y="17861"/>
                  </a:cubicBezTo>
                  <a:cubicBezTo>
                    <a:pt x="24379" y="17830"/>
                    <a:pt x="24352" y="17806"/>
                    <a:pt x="24327" y="17806"/>
                  </a:cubicBezTo>
                  <a:cubicBezTo>
                    <a:pt x="24314" y="17806"/>
                    <a:pt x="24301" y="17813"/>
                    <a:pt x="24295" y="17829"/>
                  </a:cubicBezTo>
                  <a:cubicBezTo>
                    <a:pt x="22869" y="20024"/>
                    <a:pt x="21411" y="22202"/>
                    <a:pt x="20032" y="24428"/>
                  </a:cubicBezTo>
                  <a:cubicBezTo>
                    <a:pt x="19891" y="24193"/>
                    <a:pt x="19734" y="23974"/>
                    <a:pt x="19593" y="23739"/>
                  </a:cubicBezTo>
                  <a:cubicBezTo>
                    <a:pt x="20581" y="22281"/>
                    <a:pt x="21568" y="20807"/>
                    <a:pt x="22524" y="19318"/>
                  </a:cubicBezTo>
                  <a:cubicBezTo>
                    <a:pt x="22546" y="19285"/>
                    <a:pt x="22514" y="19252"/>
                    <a:pt x="22482" y="19252"/>
                  </a:cubicBezTo>
                  <a:cubicBezTo>
                    <a:pt x="22468" y="19252"/>
                    <a:pt x="22455" y="19258"/>
                    <a:pt x="22446" y="19271"/>
                  </a:cubicBezTo>
                  <a:cubicBezTo>
                    <a:pt x="21458" y="20729"/>
                    <a:pt x="20487" y="22187"/>
                    <a:pt x="19546" y="23676"/>
                  </a:cubicBezTo>
                  <a:cubicBezTo>
                    <a:pt x="19389" y="23425"/>
                    <a:pt x="19217" y="23159"/>
                    <a:pt x="19060" y="22908"/>
                  </a:cubicBezTo>
                  <a:cubicBezTo>
                    <a:pt x="20126" y="21246"/>
                    <a:pt x="21223" y="19616"/>
                    <a:pt x="22414" y="18033"/>
                  </a:cubicBezTo>
                  <a:cubicBezTo>
                    <a:pt x="22427" y="17997"/>
                    <a:pt x="22392" y="17960"/>
                    <a:pt x="22361" y="17960"/>
                  </a:cubicBezTo>
                  <a:cubicBezTo>
                    <a:pt x="22352" y="17960"/>
                    <a:pt x="22343" y="17963"/>
                    <a:pt x="22336" y="17970"/>
                  </a:cubicBezTo>
                  <a:cubicBezTo>
                    <a:pt x="21129" y="19522"/>
                    <a:pt x="20001" y="21137"/>
                    <a:pt x="19013" y="22845"/>
                  </a:cubicBezTo>
                  <a:cubicBezTo>
                    <a:pt x="18888" y="22641"/>
                    <a:pt x="18762" y="22438"/>
                    <a:pt x="18653" y="22234"/>
                  </a:cubicBezTo>
                  <a:cubicBezTo>
                    <a:pt x="19734" y="20557"/>
                    <a:pt x="20863" y="18927"/>
                    <a:pt x="22038" y="17312"/>
                  </a:cubicBezTo>
                  <a:cubicBezTo>
                    <a:pt x="22049" y="17290"/>
                    <a:pt x="22029" y="17268"/>
                    <a:pt x="22011" y="17268"/>
                  </a:cubicBezTo>
                  <a:cubicBezTo>
                    <a:pt x="22003" y="17268"/>
                    <a:pt x="21996" y="17272"/>
                    <a:pt x="21991" y="17281"/>
                  </a:cubicBezTo>
                  <a:cubicBezTo>
                    <a:pt x="20769" y="18833"/>
                    <a:pt x="19624" y="20478"/>
                    <a:pt x="18621" y="22187"/>
                  </a:cubicBezTo>
                  <a:cubicBezTo>
                    <a:pt x="18590" y="22140"/>
                    <a:pt x="18574" y="22108"/>
                    <a:pt x="18543" y="22061"/>
                  </a:cubicBezTo>
                  <a:cubicBezTo>
                    <a:pt x="18386" y="21779"/>
                    <a:pt x="18229" y="21497"/>
                    <a:pt x="18057" y="21199"/>
                  </a:cubicBezTo>
                  <a:cubicBezTo>
                    <a:pt x="18950" y="19945"/>
                    <a:pt x="19750" y="18644"/>
                    <a:pt x="20643" y="17390"/>
                  </a:cubicBezTo>
                  <a:cubicBezTo>
                    <a:pt x="20654" y="17369"/>
                    <a:pt x="20627" y="17339"/>
                    <a:pt x="20599" y="17339"/>
                  </a:cubicBezTo>
                  <a:cubicBezTo>
                    <a:pt x="20587" y="17339"/>
                    <a:pt x="20574" y="17345"/>
                    <a:pt x="20565" y="17359"/>
                  </a:cubicBezTo>
                  <a:cubicBezTo>
                    <a:pt x="19671" y="18566"/>
                    <a:pt x="18762" y="19820"/>
                    <a:pt x="18041" y="21152"/>
                  </a:cubicBezTo>
                  <a:cubicBezTo>
                    <a:pt x="17869" y="20854"/>
                    <a:pt x="17712" y="20572"/>
                    <a:pt x="17555" y="20275"/>
                  </a:cubicBezTo>
                  <a:cubicBezTo>
                    <a:pt x="17571" y="20275"/>
                    <a:pt x="17571" y="20275"/>
                    <a:pt x="17571" y="20259"/>
                  </a:cubicBezTo>
                  <a:cubicBezTo>
                    <a:pt x="18339" y="19240"/>
                    <a:pt x="18966" y="18096"/>
                    <a:pt x="19609" y="17014"/>
                  </a:cubicBezTo>
                  <a:cubicBezTo>
                    <a:pt x="19631" y="16980"/>
                    <a:pt x="19605" y="16955"/>
                    <a:pt x="19583" y="16955"/>
                  </a:cubicBezTo>
                  <a:cubicBezTo>
                    <a:pt x="19574" y="16955"/>
                    <a:pt x="19566" y="16959"/>
                    <a:pt x="19562" y="16967"/>
                  </a:cubicBezTo>
                  <a:cubicBezTo>
                    <a:pt x="18888" y="18049"/>
                    <a:pt x="18135" y="19115"/>
                    <a:pt x="17540" y="20243"/>
                  </a:cubicBezTo>
                  <a:cubicBezTo>
                    <a:pt x="17414" y="19992"/>
                    <a:pt x="17273" y="19742"/>
                    <a:pt x="17132" y="19475"/>
                  </a:cubicBezTo>
                  <a:cubicBezTo>
                    <a:pt x="17555" y="18770"/>
                    <a:pt x="17994" y="18080"/>
                    <a:pt x="18496" y="17422"/>
                  </a:cubicBezTo>
                  <a:cubicBezTo>
                    <a:pt x="18507" y="17400"/>
                    <a:pt x="18479" y="17377"/>
                    <a:pt x="18456" y="17377"/>
                  </a:cubicBezTo>
                  <a:cubicBezTo>
                    <a:pt x="18446" y="17377"/>
                    <a:pt x="18438" y="17381"/>
                    <a:pt x="18433" y="17390"/>
                  </a:cubicBezTo>
                  <a:cubicBezTo>
                    <a:pt x="17932" y="18033"/>
                    <a:pt x="17493" y="18707"/>
                    <a:pt x="17101" y="19412"/>
                  </a:cubicBezTo>
                  <a:cubicBezTo>
                    <a:pt x="16960" y="19146"/>
                    <a:pt x="16803" y="18880"/>
                    <a:pt x="16662" y="18613"/>
                  </a:cubicBezTo>
                  <a:cubicBezTo>
                    <a:pt x="17132" y="18017"/>
                    <a:pt x="17571" y="17375"/>
                    <a:pt x="17979" y="16732"/>
                  </a:cubicBezTo>
                  <a:cubicBezTo>
                    <a:pt x="18001" y="16698"/>
                    <a:pt x="17975" y="16673"/>
                    <a:pt x="17947" y="16673"/>
                  </a:cubicBezTo>
                  <a:cubicBezTo>
                    <a:pt x="17936" y="16673"/>
                    <a:pt x="17925" y="16676"/>
                    <a:pt x="17916" y="16685"/>
                  </a:cubicBezTo>
                  <a:cubicBezTo>
                    <a:pt x="17508" y="17328"/>
                    <a:pt x="17054" y="17939"/>
                    <a:pt x="16631" y="18566"/>
                  </a:cubicBezTo>
                  <a:cubicBezTo>
                    <a:pt x="16505" y="18347"/>
                    <a:pt x="16396" y="18127"/>
                    <a:pt x="16270" y="17908"/>
                  </a:cubicBezTo>
                  <a:cubicBezTo>
                    <a:pt x="16568" y="17453"/>
                    <a:pt x="16850" y="17014"/>
                    <a:pt x="17164" y="16575"/>
                  </a:cubicBezTo>
                  <a:cubicBezTo>
                    <a:pt x="17176" y="16551"/>
                    <a:pt x="17151" y="16518"/>
                    <a:pt x="17131" y="16518"/>
                  </a:cubicBezTo>
                  <a:cubicBezTo>
                    <a:pt x="17126" y="16518"/>
                    <a:pt x="17120" y="16521"/>
                    <a:pt x="17117" y="16528"/>
                  </a:cubicBezTo>
                  <a:cubicBezTo>
                    <a:pt x="16787" y="16952"/>
                    <a:pt x="16490" y="17375"/>
                    <a:pt x="16223" y="17845"/>
                  </a:cubicBezTo>
                  <a:cubicBezTo>
                    <a:pt x="16098" y="17626"/>
                    <a:pt x="15972" y="17406"/>
                    <a:pt x="15847" y="17187"/>
                  </a:cubicBezTo>
                  <a:cubicBezTo>
                    <a:pt x="17070" y="16842"/>
                    <a:pt x="18057" y="15839"/>
                    <a:pt x="17932" y="14444"/>
                  </a:cubicBezTo>
                  <a:cubicBezTo>
                    <a:pt x="17932" y="14365"/>
                    <a:pt x="17916" y="14271"/>
                    <a:pt x="17900" y="14193"/>
                  </a:cubicBezTo>
                  <a:close/>
                  <a:moveTo>
                    <a:pt x="502" y="14036"/>
                  </a:moveTo>
                  <a:cubicBezTo>
                    <a:pt x="1364" y="14209"/>
                    <a:pt x="2257" y="14162"/>
                    <a:pt x="3135" y="14193"/>
                  </a:cubicBezTo>
                  <a:cubicBezTo>
                    <a:pt x="4138" y="14240"/>
                    <a:pt x="5141" y="14287"/>
                    <a:pt x="6160" y="14334"/>
                  </a:cubicBezTo>
                  <a:cubicBezTo>
                    <a:pt x="8167" y="14428"/>
                    <a:pt x="10189" y="14506"/>
                    <a:pt x="12211" y="14585"/>
                  </a:cubicBezTo>
                  <a:cubicBezTo>
                    <a:pt x="12216" y="14590"/>
                    <a:pt x="12221" y="14592"/>
                    <a:pt x="12226" y="14592"/>
                  </a:cubicBezTo>
                  <a:cubicBezTo>
                    <a:pt x="12237" y="14592"/>
                    <a:pt x="12247" y="14585"/>
                    <a:pt x="12258" y="14585"/>
                  </a:cubicBezTo>
                  <a:cubicBezTo>
                    <a:pt x="12258" y="14632"/>
                    <a:pt x="12258" y="14694"/>
                    <a:pt x="12273" y="14742"/>
                  </a:cubicBezTo>
                  <a:cubicBezTo>
                    <a:pt x="12320" y="15525"/>
                    <a:pt x="12759" y="16309"/>
                    <a:pt x="13386" y="16795"/>
                  </a:cubicBezTo>
                  <a:cubicBezTo>
                    <a:pt x="12305" y="18503"/>
                    <a:pt x="11286" y="20228"/>
                    <a:pt x="10283" y="21983"/>
                  </a:cubicBezTo>
                  <a:cubicBezTo>
                    <a:pt x="9765" y="22876"/>
                    <a:pt x="9264" y="23770"/>
                    <a:pt x="8778" y="24663"/>
                  </a:cubicBezTo>
                  <a:cubicBezTo>
                    <a:pt x="8731" y="24742"/>
                    <a:pt x="8684" y="24820"/>
                    <a:pt x="8637" y="24898"/>
                  </a:cubicBezTo>
                  <a:cubicBezTo>
                    <a:pt x="9687" y="22673"/>
                    <a:pt x="10737" y="20416"/>
                    <a:pt x="11662" y="18143"/>
                  </a:cubicBezTo>
                  <a:cubicBezTo>
                    <a:pt x="11672" y="18112"/>
                    <a:pt x="11649" y="18088"/>
                    <a:pt x="11627" y="18088"/>
                  </a:cubicBezTo>
                  <a:cubicBezTo>
                    <a:pt x="11616" y="18088"/>
                    <a:pt x="11605" y="18095"/>
                    <a:pt x="11599" y="18111"/>
                  </a:cubicBezTo>
                  <a:cubicBezTo>
                    <a:pt x="10345" y="20604"/>
                    <a:pt x="9232" y="23190"/>
                    <a:pt x="8151" y="25761"/>
                  </a:cubicBezTo>
                  <a:cubicBezTo>
                    <a:pt x="7947" y="26121"/>
                    <a:pt x="7759" y="26497"/>
                    <a:pt x="7618" y="26873"/>
                  </a:cubicBezTo>
                  <a:cubicBezTo>
                    <a:pt x="7430" y="26732"/>
                    <a:pt x="7226" y="26591"/>
                    <a:pt x="7038" y="26435"/>
                  </a:cubicBezTo>
                  <a:cubicBezTo>
                    <a:pt x="8292" y="24005"/>
                    <a:pt x="9311" y="21356"/>
                    <a:pt x="10314" y="18801"/>
                  </a:cubicBezTo>
                  <a:cubicBezTo>
                    <a:pt x="10334" y="18771"/>
                    <a:pt x="10302" y="18747"/>
                    <a:pt x="10272" y="18747"/>
                  </a:cubicBezTo>
                  <a:cubicBezTo>
                    <a:pt x="10256" y="18747"/>
                    <a:pt x="10241" y="18753"/>
                    <a:pt x="10236" y="18770"/>
                  </a:cubicBezTo>
                  <a:cubicBezTo>
                    <a:pt x="9091" y="21246"/>
                    <a:pt x="7869" y="23801"/>
                    <a:pt x="6991" y="26388"/>
                  </a:cubicBezTo>
                  <a:cubicBezTo>
                    <a:pt x="6787" y="26246"/>
                    <a:pt x="6599" y="26090"/>
                    <a:pt x="6411" y="25917"/>
                  </a:cubicBezTo>
                  <a:cubicBezTo>
                    <a:pt x="7398" y="23472"/>
                    <a:pt x="8417" y="21043"/>
                    <a:pt x="9468" y="18613"/>
                  </a:cubicBezTo>
                  <a:cubicBezTo>
                    <a:pt x="9479" y="18568"/>
                    <a:pt x="9442" y="18531"/>
                    <a:pt x="9408" y="18531"/>
                  </a:cubicBezTo>
                  <a:cubicBezTo>
                    <a:pt x="9395" y="18531"/>
                    <a:pt x="9382" y="18537"/>
                    <a:pt x="9373" y="18550"/>
                  </a:cubicBezTo>
                  <a:cubicBezTo>
                    <a:pt x="8214" y="20917"/>
                    <a:pt x="7195" y="23378"/>
                    <a:pt x="6333" y="25855"/>
                  </a:cubicBezTo>
                  <a:cubicBezTo>
                    <a:pt x="6176" y="25714"/>
                    <a:pt x="6003" y="25572"/>
                    <a:pt x="5847" y="25431"/>
                  </a:cubicBezTo>
                  <a:cubicBezTo>
                    <a:pt x="6693" y="23362"/>
                    <a:pt x="7618" y="21340"/>
                    <a:pt x="8417" y="19271"/>
                  </a:cubicBezTo>
                  <a:cubicBezTo>
                    <a:pt x="8427" y="19252"/>
                    <a:pt x="8407" y="19239"/>
                    <a:pt x="8386" y="19239"/>
                  </a:cubicBezTo>
                  <a:cubicBezTo>
                    <a:pt x="8373" y="19239"/>
                    <a:pt x="8361" y="19244"/>
                    <a:pt x="8355" y="19256"/>
                  </a:cubicBezTo>
                  <a:cubicBezTo>
                    <a:pt x="7351" y="21199"/>
                    <a:pt x="6552" y="23315"/>
                    <a:pt x="5800" y="25369"/>
                  </a:cubicBezTo>
                  <a:cubicBezTo>
                    <a:pt x="5596" y="25196"/>
                    <a:pt x="5424" y="25008"/>
                    <a:pt x="5235" y="24820"/>
                  </a:cubicBezTo>
                  <a:cubicBezTo>
                    <a:pt x="6050" y="23159"/>
                    <a:pt x="6850" y="21450"/>
                    <a:pt x="7524" y="19726"/>
                  </a:cubicBezTo>
                  <a:cubicBezTo>
                    <a:pt x="7534" y="19695"/>
                    <a:pt x="7504" y="19671"/>
                    <a:pt x="7478" y="19671"/>
                  </a:cubicBezTo>
                  <a:cubicBezTo>
                    <a:pt x="7464" y="19671"/>
                    <a:pt x="7451" y="19678"/>
                    <a:pt x="7446" y="19695"/>
                  </a:cubicBezTo>
                  <a:cubicBezTo>
                    <a:pt x="6615" y="21325"/>
                    <a:pt x="5878" y="23065"/>
                    <a:pt x="5188" y="24773"/>
                  </a:cubicBezTo>
                  <a:cubicBezTo>
                    <a:pt x="5016" y="24585"/>
                    <a:pt x="4844" y="24397"/>
                    <a:pt x="4671" y="24209"/>
                  </a:cubicBezTo>
                  <a:cubicBezTo>
                    <a:pt x="5220" y="22971"/>
                    <a:pt x="5753" y="21732"/>
                    <a:pt x="6317" y="20494"/>
                  </a:cubicBezTo>
                  <a:cubicBezTo>
                    <a:pt x="6338" y="20452"/>
                    <a:pt x="6303" y="20417"/>
                    <a:pt x="6273" y="20417"/>
                  </a:cubicBezTo>
                  <a:cubicBezTo>
                    <a:pt x="6258" y="20417"/>
                    <a:pt x="6244" y="20426"/>
                    <a:pt x="6239" y="20447"/>
                  </a:cubicBezTo>
                  <a:cubicBezTo>
                    <a:pt x="5643" y="21654"/>
                    <a:pt x="5110" y="22908"/>
                    <a:pt x="4640" y="24162"/>
                  </a:cubicBezTo>
                  <a:cubicBezTo>
                    <a:pt x="4483" y="23989"/>
                    <a:pt x="4326" y="23801"/>
                    <a:pt x="4170" y="23613"/>
                  </a:cubicBezTo>
                  <a:cubicBezTo>
                    <a:pt x="4687" y="22485"/>
                    <a:pt x="5173" y="21340"/>
                    <a:pt x="5643" y="20196"/>
                  </a:cubicBezTo>
                  <a:cubicBezTo>
                    <a:pt x="5654" y="20174"/>
                    <a:pt x="5626" y="20152"/>
                    <a:pt x="5603" y="20152"/>
                  </a:cubicBezTo>
                  <a:cubicBezTo>
                    <a:pt x="5593" y="20152"/>
                    <a:pt x="5585" y="20156"/>
                    <a:pt x="5580" y="20165"/>
                  </a:cubicBezTo>
                  <a:cubicBezTo>
                    <a:pt x="5079" y="21293"/>
                    <a:pt x="4593" y="22422"/>
                    <a:pt x="4123" y="23550"/>
                  </a:cubicBezTo>
                  <a:cubicBezTo>
                    <a:pt x="3966" y="23347"/>
                    <a:pt x="3809" y="23143"/>
                    <a:pt x="3652" y="22939"/>
                  </a:cubicBezTo>
                  <a:cubicBezTo>
                    <a:pt x="4029" y="22265"/>
                    <a:pt x="4326" y="21560"/>
                    <a:pt x="4640" y="20870"/>
                  </a:cubicBezTo>
                  <a:cubicBezTo>
                    <a:pt x="4651" y="20837"/>
                    <a:pt x="4623" y="20804"/>
                    <a:pt x="4594" y="20804"/>
                  </a:cubicBezTo>
                  <a:cubicBezTo>
                    <a:pt x="4582" y="20804"/>
                    <a:pt x="4571" y="20809"/>
                    <a:pt x="4561" y="20823"/>
                  </a:cubicBezTo>
                  <a:cubicBezTo>
                    <a:pt x="4232" y="21497"/>
                    <a:pt x="3887" y="22171"/>
                    <a:pt x="3605" y="22876"/>
                  </a:cubicBezTo>
                  <a:cubicBezTo>
                    <a:pt x="3480" y="22688"/>
                    <a:pt x="3355" y="22500"/>
                    <a:pt x="3229" y="22312"/>
                  </a:cubicBezTo>
                  <a:cubicBezTo>
                    <a:pt x="3511" y="21638"/>
                    <a:pt x="3793" y="20964"/>
                    <a:pt x="4091" y="20290"/>
                  </a:cubicBezTo>
                  <a:cubicBezTo>
                    <a:pt x="4112" y="20260"/>
                    <a:pt x="4092" y="20236"/>
                    <a:pt x="4067" y="20236"/>
                  </a:cubicBezTo>
                  <a:cubicBezTo>
                    <a:pt x="4054" y="20236"/>
                    <a:pt x="4039" y="20242"/>
                    <a:pt x="4029" y="20259"/>
                  </a:cubicBezTo>
                  <a:cubicBezTo>
                    <a:pt x="3699" y="20902"/>
                    <a:pt x="3417" y="21560"/>
                    <a:pt x="3182" y="22234"/>
                  </a:cubicBezTo>
                  <a:cubicBezTo>
                    <a:pt x="3041" y="22014"/>
                    <a:pt x="2900" y="21779"/>
                    <a:pt x="2775" y="21560"/>
                  </a:cubicBezTo>
                  <a:cubicBezTo>
                    <a:pt x="3166" y="20807"/>
                    <a:pt x="3543" y="20008"/>
                    <a:pt x="3825" y="19224"/>
                  </a:cubicBezTo>
                  <a:cubicBezTo>
                    <a:pt x="3835" y="19194"/>
                    <a:pt x="3812" y="19177"/>
                    <a:pt x="3791" y="19177"/>
                  </a:cubicBezTo>
                  <a:cubicBezTo>
                    <a:pt x="3779" y="19177"/>
                    <a:pt x="3768" y="19182"/>
                    <a:pt x="3762" y="19193"/>
                  </a:cubicBezTo>
                  <a:cubicBezTo>
                    <a:pt x="3370" y="19914"/>
                    <a:pt x="3025" y="20698"/>
                    <a:pt x="2728" y="21466"/>
                  </a:cubicBezTo>
                  <a:cubicBezTo>
                    <a:pt x="2665" y="21372"/>
                    <a:pt x="2602" y="21262"/>
                    <a:pt x="2539" y="21152"/>
                  </a:cubicBezTo>
                  <a:cubicBezTo>
                    <a:pt x="2508" y="21074"/>
                    <a:pt x="2461" y="20996"/>
                    <a:pt x="2414" y="20917"/>
                  </a:cubicBezTo>
                  <a:cubicBezTo>
                    <a:pt x="2775" y="20102"/>
                    <a:pt x="3104" y="19287"/>
                    <a:pt x="3449" y="18472"/>
                  </a:cubicBezTo>
                  <a:cubicBezTo>
                    <a:pt x="3469" y="18430"/>
                    <a:pt x="3435" y="18388"/>
                    <a:pt x="3400" y="18388"/>
                  </a:cubicBezTo>
                  <a:cubicBezTo>
                    <a:pt x="3382" y="18388"/>
                    <a:pt x="3365" y="18399"/>
                    <a:pt x="3355" y="18425"/>
                  </a:cubicBezTo>
                  <a:cubicBezTo>
                    <a:pt x="2994" y="19193"/>
                    <a:pt x="2649" y="19992"/>
                    <a:pt x="2351" y="20792"/>
                  </a:cubicBezTo>
                  <a:cubicBezTo>
                    <a:pt x="2257" y="20588"/>
                    <a:pt x="2163" y="20384"/>
                    <a:pt x="2069" y="20181"/>
                  </a:cubicBezTo>
                  <a:cubicBezTo>
                    <a:pt x="2367" y="19444"/>
                    <a:pt x="2712" y="18723"/>
                    <a:pt x="3104" y="18033"/>
                  </a:cubicBezTo>
                  <a:cubicBezTo>
                    <a:pt x="3115" y="18000"/>
                    <a:pt x="3087" y="17967"/>
                    <a:pt x="3058" y="17967"/>
                  </a:cubicBezTo>
                  <a:cubicBezTo>
                    <a:pt x="3046" y="17967"/>
                    <a:pt x="3035" y="17972"/>
                    <a:pt x="3025" y="17986"/>
                  </a:cubicBezTo>
                  <a:cubicBezTo>
                    <a:pt x="2618" y="18644"/>
                    <a:pt x="2289" y="19350"/>
                    <a:pt x="2022" y="20071"/>
                  </a:cubicBezTo>
                  <a:cubicBezTo>
                    <a:pt x="1912" y="19851"/>
                    <a:pt x="1818" y="19616"/>
                    <a:pt x="1724" y="19381"/>
                  </a:cubicBezTo>
                  <a:cubicBezTo>
                    <a:pt x="1740" y="19381"/>
                    <a:pt x="1740" y="19365"/>
                    <a:pt x="1740" y="19365"/>
                  </a:cubicBezTo>
                  <a:cubicBezTo>
                    <a:pt x="1771" y="18848"/>
                    <a:pt x="2210" y="18190"/>
                    <a:pt x="2430" y="17720"/>
                  </a:cubicBezTo>
                  <a:cubicBezTo>
                    <a:pt x="2618" y="17328"/>
                    <a:pt x="2822" y="16920"/>
                    <a:pt x="2994" y="16513"/>
                  </a:cubicBezTo>
                  <a:cubicBezTo>
                    <a:pt x="3004" y="16471"/>
                    <a:pt x="2966" y="16436"/>
                    <a:pt x="2930" y="16436"/>
                  </a:cubicBezTo>
                  <a:cubicBezTo>
                    <a:pt x="2912" y="16436"/>
                    <a:pt x="2895" y="16445"/>
                    <a:pt x="2884" y="16466"/>
                  </a:cubicBezTo>
                  <a:cubicBezTo>
                    <a:pt x="2602" y="17014"/>
                    <a:pt x="2351" y="17594"/>
                    <a:pt x="2101" y="18159"/>
                  </a:cubicBezTo>
                  <a:cubicBezTo>
                    <a:pt x="1959" y="18472"/>
                    <a:pt x="1709" y="18848"/>
                    <a:pt x="1662" y="19209"/>
                  </a:cubicBezTo>
                  <a:cubicBezTo>
                    <a:pt x="1568" y="18974"/>
                    <a:pt x="1489" y="18738"/>
                    <a:pt x="1411" y="18488"/>
                  </a:cubicBezTo>
                  <a:cubicBezTo>
                    <a:pt x="1489" y="18315"/>
                    <a:pt x="1615" y="18111"/>
                    <a:pt x="1677" y="17955"/>
                  </a:cubicBezTo>
                  <a:cubicBezTo>
                    <a:pt x="1756" y="17798"/>
                    <a:pt x="1818" y="17626"/>
                    <a:pt x="1881" y="17469"/>
                  </a:cubicBezTo>
                  <a:cubicBezTo>
                    <a:pt x="2085" y="16999"/>
                    <a:pt x="2273" y="16528"/>
                    <a:pt x="2461" y="16058"/>
                  </a:cubicBezTo>
                  <a:cubicBezTo>
                    <a:pt x="2472" y="16025"/>
                    <a:pt x="2428" y="15992"/>
                    <a:pt x="2396" y="15992"/>
                  </a:cubicBezTo>
                  <a:cubicBezTo>
                    <a:pt x="2383" y="15992"/>
                    <a:pt x="2372" y="15997"/>
                    <a:pt x="2367" y="16011"/>
                  </a:cubicBezTo>
                  <a:cubicBezTo>
                    <a:pt x="2148" y="16513"/>
                    <a:pt x="1928" y="17030"/>
                    <a:pt x="1724" y="17532"/>
                  </a:cubicBezTo>
                  <a:cubicBezTo>
                    <a:pt x="1646" y="17735"/>
                    <a:pt x="1458" y="18049"/>
                    <a:pt x="1348" y="18347"/>
                  </a:cubicBezTo>
                  <a:cubicBezTo>
                    <a:pt x="1301" y="18190"/>
                    <a:pt x="1254" y="18033"/>
                    <a:pt x="1207" y="17876"/>
                  </a:cubicBezTo>
                  <a:cubicBezTo>
                    <a:pt x="1599" y="17014"/>
                    <a:pt x="1959" y="16152"/>
                    <a:pt x="2289" y="15274"/>
                  </a:cubicBezTo>
                  <a:cubicBezTo>
                    <a:pt x="2309" y="15244"/>
                    <a:pt x="2276" y="15213"/>
                    <a:pt x="2242" y="15213"/>
                  </a:cubicBezTo>
                  <a:cubicBezTo>
                    <a:pt x="2224" y="15213"/>
                    <a:pt x="2205" y="15221"/>
                    <a:pt x="2195" y="15243"/>
                  </a:cubicBezTo>
                  <a:cubicBezTo>
                    <a:pt x="1818" y="16058"/>
                    <a:pt x="1489" y="16905"/>
                    <a:pt x="1176" y="17751"/>
                  </a:cubicBezTo>
                  <a:cubicBezTo>
                    <a:pt x="1160" y="17688"/>
                    <a:pt x="1144" y="17626"/>
                    <a:pt x="1129" y="17563"/>
                  </a:cubicBezTo>
                  <a:cubicBezTo>
                    <a:pt x="1097" y="17437"/>
                    <a:pt x="1066" y="17296"/>
                    <a:pt x="1035" y="17171"/>
                  </a:cubicBezTo>
                  <a:cubicBezTo>
                    <a:pt x="1144" y="17030"/>
                    <a:pt x="1254" y="16622"/>
                    <a:pt x="1317" y="16481"/>
                  </a:cubicBezTo>
                  <a:cubicBezTo>
                    <a:pt x="1395" y="16278"/>
                    <a:pt x="1489" y="16074"/>
                    <a:pt x="1583" y="15870"/>
                  </a:cubicBezTo>
                  <a:cubicBezTo>
                    <a:pt x="1740" y="15478"/>
                    <a:pt x="1928" y="15102"/>
                    <a:pt x="2038" y="14694"/>
                  </a:cubicBezTo>
                  <a:cubicBezTo>
                    <a:pt x="2048" y="14664"/>
                    <a:pt x="2025" y="14640"/>
                    <a:pt x="1999" y="14640"/>
                  </a:cubicBezTo>
                  <a:cubicBezTo>
                    <a:pt x="1985" y="14640"/>
                    <a:pt x="1970" y="14647"/>
                    <a:pt x="1959" y="14663"/>
                  </a:cubicBezTo>
                  <a:cubicBezTo>
                    <a:pt x="1724" y="15086"/>
                    <a:pt x="1568" y="15557"/>
                    <a:pt x="1380" y="15995"/>
                  </a:cubicBezTo>
                  <a:cubicBezTo>
                    <a:pt x="1286" y="16231"/>
                    <a:pt x="1066" y="16591"/>
                    <a:pt x="972" y="16905"/>
                  </a:cubicBezTo>
                  <a:cubicBezTo>
                    <a:pt x="941" y="16764"/>
                    <a:pt x="925" y="16622"/>
                    <a:pt x="894" y="16481"/>
                  </a:cubicBezTo>
                  <a:cubicBezTo>
                    <a:pt x="1160" y="15776"/>
                    <a:pt x="1411" y="15086"/>
                    <a:pt x="1709" y="14381"/>
                  </a:cubicBezTo>
                  <a:cubicBezTo>
                    <a:pt x="1719" y="14361"/>
                    <a:pt x="1697" y="14341"/>
                    <a:pt x="1676" y="14341"/>
                  </a:cubicBezTo>
                  <a:cubicBezTo>
                    <a:pt x="1664" y="14341"/>
                    <a:pt x="1652" y="14348"/>
                    <a:pt x="1646" y="14365"/>
                  </a:cubicBezTo>
                  <a:cubicBezTo>
                    <a:pt x="1333" y="15008"/>
                    <a:pt x="1082" y="15666"/>
                    <a:pt x="878" y="16356"/>
                  </a:cubicBezTo>
                  <a:cubicBezTo>
                    <a:pt x="831" y="16121"/>
                    <a:pt x="800" y="15886"/>
                    <a:pt x="753" y="15651"/>
                  </a:cubicBezTo>
                  <a:cubicBezTo>
                    <a:pt x="862" y="15259"/>
                    <a:pt x="988" y="14883"/>
                    <a:pt x="1129" y="14506"/>
                  </a:cubicBezTo>
                  <a:cubicBezTo>
                    <a:pt x="1139" y="14487"/>
                    <a:pt x="1117" y="14467"/>
                    <a:pt x="1096" y="14467"/>
                  </a:cubicBezTo>
                  <a:cubicBezTo>
                    <a:pt x="1084" y="14467"/>
                    <a:pt x="1072" y="14473"/>
                    <a:pt x="1066" y="14491"/>
                  </a:cubicBezTo>
                  <a:cubicBezTo>
                    <a:pt x="925" y="14773"/>
                    <a:pt x="800" y="15102"/>
                    <a:pt x="721" y="15416"/>
                  </a:cubicBezTo>
                  <a:cubicBezTo>
                    <a:pt x="659" y="14961"/>
                    <a:pt x="596" y="14491"/>
                    <a:pt x="502" y="14036"/>
                  </a:cubicBezTo>
                  <a:close/>
                  <a:moveTo>
                    <a:pt x="14210" y="1"/>
                  </a:moveTo>
                  <a:cubicBezTo>
                    <a:pt x="12325" y="1"/>
                    <a:pt x="10337" y="344"/>
                    <a:pt x="8794" y="1309"/>
                  </a:cubicBezTo>
                  <a:cubicBezTo>
                    <a:pt x="8746" y="1340"/>
                    <a:pt x="8731" y="1387"/>
                    <a:pt x="8731" y="1418"/>
                  </a:cubicBezTo>
                  <a:cubicBezTo>
                    <a:pt x="8731" y="1450"/>
                    <a:pt x="8715" y="1481"/>
                    <a:pt x="8731" y="1512"/>
                  </a:cubicBezTo>
                  <a:cubicBezTo>
                    <a:pt x="8856" y="2108"/>
                    <a:pt x="9013" y="2704"/>
                    <a:pt x="9185" y="3284"/>
                  </a:cubicBezTo>
                  <a:cubicBezTo>
                    <a:pt x="5439" y="5039"/>
                    <a:pt x="2304" y="9506"/>
                    <a:pt x="2665" y="13754"/>
                  </a:cubicBezTo>
                  <a:cubicBezTo>
                    <a:pt x="2174" y="13712"/>
                    <a:pt x="1683" y="13670"/>
                    <a:pt x="1201" y="13670"/>
                  </a:cubicBezTo>
                  <a:cubicBezTo>
                    <a:pt x="960" y="13670"/>
                    <a:pt x="721" y="13681"/>
                    <a:pt x="486" y="13707"/>
                  </a:cubicBezTo>
                  <a:cubicBezTo>
                    <a:pt x="392" y="13723"/>
                    <a:pt x="345" y="13785"/>
                    <a:pt x="329" y="13848"/>
                  </a:cubicBezTo>
                  <a:cubicBezTo>
                    <a:pt x="314" y="13864"/>
                    <a:pt x="314" y="13879"/>
                    <a:pt x="314" y="13895"/>
                  </a:cubicBezTo>
                  <a:cubicBezTo>
                    <a:pt x="0" y="16450"/>
                    <a:pt x="1050" y="19287"/>
                    <a:pt x="2257" y="21481"/>
                  </a:cubicBezTo>
                  <a:cubicBezTo>
                    <a:pt x="3527" y="23801"/>
                    <a:pt x="5329" y="25776"/>
                    <a:pt x="7508" y="27250"/>
                  </a:cubicBezTo>
                  <a:cubicBezTo>
                    <a:pt x="7508" y="27265"/>
                    <a:pt x="7493" y="27265"/>
                    <a:pt x="7493" y="27281"/>
                  </a:cubicBezTo>
                  <a:cubicBezTo>
                    <a:pt x="7481" y="27314"/>
                    <a:pt x="7517" y="27347"/>
                    <a:pt x="7556" y="27347"/>
                  </a:cubicBezTo>
                  <a:cubicBezTo>
                    <a:pt x="7572" y="27347"/>
                    <a:pt x="7588" y="27342"/>
                    <a:pt x="7602" y="27328"/>
                  </a:cubicBezTo>
                  <a:cubicBezTo>
                    <a:pt x="7602" y="27328"/>
                    <a:pt x="7618" y="27312"/>
                    <a:pt x="7618" y="27312"/>
                  </a:cubicBezTo>
                  <a:cubicBezTo>
                    <a:pt x="7630" y="27315"/>
                    <a:pt x="7642" y="27316"/>
                    <a:pt x="7654" y="27316"/>
                  </a:cubicBezTo>
                  <a:cubicBezTo>
                    <a:pt x="7777" y="27316"/>
                    <a:pt x="7865" y="27176"/>
                    <a:pt x="7822" y="27062"/>
                  </a:cubicBezTo>
                  <a:cubicBezTo>
                    <a:pt x="8214" y="26560"/>
                    <a:pt x="8527" y="25964"/>
                    <a:pt x="8825" y="25384"/>
                  </a:cubicBezTo>
                  <a:cubicBezTo>
                    <a:pt x="10471" y="26246"/>
                    <a:pt x="12508" y="26544"/>
                    <a:pt x="14327" y="26638"/>
                  </a:cubicBezTo>
                  <a:cubicBezTo>
                    <a:pt x="14681" y="26655"/>
                    <a:pt x="15041" y="26665"/>
                    <a:pt x="15405" y="26665"/>
                  </a:cubicBezTo>
                  <a:cubicBezTo>
                    <a:pt x="17065" y="26665"/>
                    <a:pt x="18789" y="26470"/>
                    <a:pt x="20345" y="25917"/>
                  </a:cubicBezTo>
                  <a:cubicBezTo>
                    <a:pt x="20612" y="26325"/>
                    <a:pt x="20910" y="26717"/>
                    <a:pt x="21208" y="27093"/>
                  </a:cubicBezTo>
                  <a:cubicBezTo>
                    <a:pt x="21243" y="27128"/>
                    <a:pt x="21278" y="27146"/>
                    <a:pt x="21307" y="27146"/>
                  </a:cubicBezTo>
                  <a:cubicBezTo>
                    <a:pt x="21316" y="27146"/>
                    <a:pt x="21325" y="27144"/>
                    <a:pt x="21333" y="27140"/>
                  </a:cubicBezTo>
                  <a:cubicBezTo>
                    <a:pt x="21353" y="27170"/>
                    <a:pt x="21387" y="27188"/>
                    <a:pt x="21424" y="27188"/>
                  </a:cubicBezTo>
                  <a:cubicBezTo>
                    <a:pt x="21445" y="27188"/>
                    <a:pt x="21467" y="27182"/>
                    <a:pt x="21490" y="27171"/>
                  </a:cubicBezTo>
                  <a:cubicBezTo>
                    <a:pt x="23778" y="26246"/>
                    <a:pt x="25722" y="24052"/>
                    <a:pt x="27038" y="22030"/>
                  </a:cubicBezTo>
                  <a:cubicBezTo>
                    <a:pt x="28449" y="19851"/>
                    <a:pt x="29452" y="17218"/>
                    <a:pt x="29531" y="14616"/>
                  </a:cubicBezTo>
                  <a:cubicBezTo>
                    <a:pt x="29531" y="14491"/>
                    <a:pt x="29468" y="14428"/>
                    <a:pt x="29374" y="14412"/>
                  </a:cubicBezTo>
                  <a:cubicBezTo>
                    <a:pt x="29358" y="14365"/>
                    <a:pt x="29311" y="14334"/>
                    <a:pt x="29248" y="14334"/>
                  </a:cubicBezTo>
                  <a:cubicBezTo>
                    <a:pt x="28622" y="14303"/>
                    <a:pt x="28010" y="14271"/>
                    <a:pt x="27383" y="14256"/>
                  </a:cubicBezTo>
                  <a:cubicBezTo>
                    <a:pt x="27274" y="12093"/>
                    <a:pt x="26694" y="9992"/>
                    <a:pt x="25706" y="8080"/>
                  </a:cubicBezTo>
                  <a:cubicBezTo>
                    <a:pt x="25220" y="7139"/>
                    <a:pt x="24640" y="6246"/>
                    <a:pt x="23966" y="5431"/>
                  </a:cubicBezTo>
                  <a:cubicBezTo>
                    <a:pt x="23480" y="4835"/>
                    <a:pt x="22885" y="4130"/>
                    <a:pt x="22101" y="4005"/>
                  </a:cubicBezTo>
                  <a:cubicBezTo>
                    <a:pt x="22305" y="3628"/>
                    <a:pt x="22509" y="3237"/>
                    <a:pt x="22712" y="2860"/>
                  </a:cubicBezTo>
                  <a:cubicBezTo>
                    <a:pt x="22728" y="2813"/>
                    <a:pt x="22728" y="2782"/>
                    <a:pt x="22728" y="2735"/>
                  </a:cubicBezTo>
                  <a:cubicBezTo>
                    <a:pt x="22791" y="2657"/>
                    <a:pt x="22806" y="2531"/>
                    <a:pt x="22697" y="2453"/>
                  </a:cubicBezTo>
                  <a:cubicBezTo>
                    <a:pt x="20628" y="1183"/>
                    <a:pt x="18276" y="352"/>
                    <a:pt x="15863" y="86"/>
                  </a:cubicBezTo>
                  <a:cubicBezTo>
                    <a:pt x="15331" y="32"/>
                    <a:pt x="14775" y="1"/>
                    <a:pt x="142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52" name="Google Shape;1252;p34"/>
            <p:cNvSpPr/>
            <p:nvPr/>
          </p:nvSpPr>
          <p:spPr>
            <a:xfrm>
              <a:off x="1567975" y="4574700"/>
              <a:ext cx="61975" cy="185900"/>
            </a:xfrm>
            <a:custGeom>
              <a:avLst/>
              <a:gdLst/>
              <a:ahLst/>
              <a:cxnLst/>
              <a:rect l="l" t="t" r="r" b="b"/>
              <a:pathLst>
                <a:path w="2479" h="7436" extrusionOk="0">
                  <a:moveTo>
                    <a:pt x="34" y="1"/>
                  </a:moveTo>
                  <a:cubicBezTo>
                    <a:pt x="16" y="1"/>
                    <a:pt x="0" y="13"/>
                    <a:pt x="0" y="36"/>
                  </a:cubicBezTo>
                  <a:cubicBezTo>
                    <a:pt x="16" y="2622"/>
                    <a:pt x="957" y="5224"/>
                    <a:pt x="2320" y="7403"/>
                  </a:cubicBezTo>
                  <a:cubicBezTo>
                    <a:pt x="2334" y="7426"/>
                    <a:pt x="2354" y="7435"/>
                    <a:pt x="2375" y="7435"/>
                  </a:cubicBezTo>
                  <a:cubicBezTo>
                    <a:pt x="2426" y="7435"/>
                    <a:pt x="2479" y="7380"/>
                    <a:pt x="2446" y="7325"/>
                  </a:cubicBezTo>
                  <a:cubicBezTo>
                    <a:pt x="1051" y="5052"/>
                    <a:pt x="392" y="2669"/>
                    <a:pt x="79" y="36"/>
                  </a:cubicBezTo>
                  <a:cubicBezTo>
                    <a:pt x="71" y="13"/>
                    <a:pt x="51" y="1"/>
                    <a:pt x="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34"/>
            <p:cNvSpPr/>
            <p:nvPr/>
          </p:nvSpPr>
          <p:spPr>
            <a:xfrm>
              <a:off x="1587175" y="4707625"/>
              <a:ext cx="76450" cy="111850"/>
            </a:xfrm>
            <a:custGeom>
              <a:avLst/>
              <a:gdLst/>
              <a:ahLst/>
              <a:cxnLst/>
              <a:rect l="l" t="t" r="r" b="b"/>
              <a:pathLst>
                <a:path w="3058" h="4474" extrusionOk="0">
                  <a:moveTo>
                    <a:pt x="49" y="1"/>
                  </a:moveTo>
                  <a:cubicBezTo>
                    <a:pt x="27" y="1"/>
                    <a:pt x="0" y="18"/>
                    <a:pt x="0" y="48"/>
                  </a:cubicBezTo>
                  <a:cubicBezTo>
                    <a:pt x="471" y="1773"/>
                    <a:pt x="1536" y="3340"/>
                    <a:pt x="2932" y="4453"/>
                  </a:cubicBezTo>
                  <a:cubicBezTo>
                    <a:pt x="2946" y="4468"/>
                    <a:pt x="2962" y="4474"/>
                    <a:pt x="2977" y="4474"/>
                  </a:cubicBezTo>
                  <a:cubicBezTo>
                    <a:pt x="3023" y="4474"/>
                    <a:pt x="3058" y="4410"/>
                    <a:pt x="3010" y="4374"/>
                  </a:cubicBezTo>
                  <a:cubicBezTo>
                    <a:pt x="1646" y="3152"/>
                    <a:pt x="721" y="1725"/>
                    <a:pt x="79" y="17"/>
                  </a:cubicBezTo>
                  <a:cubicBezTo>
                    <a:pt x="73" y="6"/>
                    <a:pt x="62" y="1"/>
                    <a:pt x="4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34"/>
            <p:cNvSpPr/>
            <p:nvPr/>
          </p:nvSpPr>
          <p:spPr>
            <a:xfrm>
              <a:off x="1628325" y="4402600"/>
              <a:ext cx="36725" cy="117725"/>
            </a:xfrm>
            <a:custGeom>
              <a:avLst/>
              <a:gdLst/>
              <a:ahLst/>
              <a:cxnLst/>
              <a:rect l="l" t="t" r="r" b="b"/>
              <a:pathLst>
                <a:path w="1469" h="4709" extrusionOk="0">
                  <a:moveTo>
                    <a:pt x="1419" y="0"/>
                  </a:moveTo>
                  <a:cubicBezTo>
                    <a:pt x="1405" y="0"/>
                    <a:pt x="1390" y="7"/>
                    <a:pt x="1380" y="23"/>
                  </a:cubicBezTo>
                  <a:cubicBezTo>
                    <a:pt x="580" y="1434"/>
                    <a:pt x="94" y="3049"/>
                    <a:pt x="0" y="4679"/>
                  </a:cubicBezTo>
                  <a:cubicBezTo>
                    <a:pt x="0" y="4696"/>
                    <a:pt x="19" y="4708"/>
                    <a:pt x="36" y="4708"/>
                  </a:cubicBezTo>
                  <a:cubicBezTo>
                    <a:pt x="50" y="4708"/>
                    <a:pt x="63" y="4700"/>
                    <a:pt x="63" y="4679"/>
                  </a:cubicBezTo>
                  <a:cubicBezTo>
                    <a:pt x="298" y="3033"/>
                    <a:pt x="737" y="1559"/>
                    <a:pt x="1458" y="55"/>
                  </a:cubicBezTo>
                  <a:cubicBezTo>
                    <a:pt x="1468" y="24"/>
                    <a:pt x="1445" y="0"/>
                    <a:pt x="14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34"/>
            <p:cNvSpPr/>
            <p:nvPr/>
          </p:nvSpPr>
          <p:spPr>
            <a:xfrm>
              <a:off x="1626125" y="4338550"/>
              <a:ext cx="67400" cy="113675"/>
            </a:xfrm>
            <a:custGeom>
              <a:avLst/>
              <a:gdLst/>
              <a:ahLst/>
              <a:cxnLst/>
              <a:rect l="l" t="t" r="r" b="b"/>
              <a:pathLst>
                <a:path w="2696" h="4547" extrusionOk="0">
                  <a:moveTo>
                    <a:pt x="2628" y="0"/>
                  </a:moveTo>
                  <a:cubicBezTo>
                    <a:pt x="2617" y="0"/>
                    <a:pt x="2606" y="5"/>
                    <a:pt x="2596" y="15"/>
                  </a:cubicBezTo>
                  <a:cubicBezTo>
                    <a:pt x="1389" y="1253"/>
                    <a:pt x="496" y="2852"/>
                    <a:pt x="10" y="4513"/>
                  </a:cubicBezTo>
                  <a:cubicBezTo>
                    <a:pt x="0" y="4533"/>
                    <a:pt x="20" y="4546"/>
                    <a:pt x="41" y="4546"/>
                  </a:cubicBezTo>
                  <a:cubicBezTo>
                    <a:pt x="54" y="4546"/>
                    <a:pt x="67" y="4541"/>
                    <a:pt x="73" y="4529"/>
                  </a:cubicBezTo>
                  <a:cubicBezTo>
                    <a:pt x="715" y="2852"/>
                    <a:pt x="1546" y="1488"/>
                    <a:pt x="2659" y="93"/>
                  </a:cubicBezTo>
                  <a:cubicBezTo>
                    <a:pt x="2696" y="56"/>
                    <a:pt x="2665" y="0"/>
                    <a:pt x="26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34"/>
            <p:cNvSpPr/>
            <p:nvPr/>
          </p:nvSpPr>
          <p:spPr>
            <a:xfrm>
              <a:off x="1853625" y="4178775"/>
              <a:ext cx="172625" cy="17225"/>
            </a:xfrm>
            <a:custGeom>
              <a:avLst/>
              <a:gdLst/>
              <a:ahLst/>
              <a:cxnLst/>
              <a:rect l="l" t="t" r="r" b="b"/>
              <a:pathLst>
                <a:path w="6905" h="689" extrusionOk="0">
                  <a:moveTo>
                    <a:pt x="3401" y="1"/>
                  </a:moveTo>
                  <a:cubicBezTo>
                    <a:pt x="2257" y="1"/>
                    <a:pt x="1116" y="177"/>
                    <a:pt x="48" y="559"/>
                  </a:cubicBezTo>
                  <a:cubicBezTo>
                    <a:pt x="1" y="575"/>
                    <a:pt x="17" y="638"/>
                    <a:pt x="64" y="638"/>
                  </a:cubicBezTo>
                  <a:cubicBezTo>
                    <a:pt x="1223" y="376"/>
                    <a:pt x="2343" y="226"/>
                    <a:pt x="3461" y="226"/>
                  </a:cubicBezTo>
                  <a:cubicBezTo>
                    <a:pt x="4549" y="226"/>
                    <a:pt x="5636" y="368"/>
                    <a:pt x="6757" y="685"/>
                  </a:cubicBezTo>
                  <a:cubicBezTo>
                    <a:pt x="6766" y="687"/>
                    <a:pt x="6774" y="688"/>
                    <a:pt x="6782" y="688"/>
                  </a:cubicBezTo>
                  <a:cubicBezTo>
                    <a:pt x="6873" y="688"/>
                    <a:pt x="6904" y="541"/>
                    <a:pt x="6804" y="512"/>
                  </a:cubicBezTo>
                  <a:cubicBezTo>
                    <a:pt x="5716" y="181"/>
                    <a:pt x="4557" y="1"/>
                    <a:pt x="34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34"/>
            <p:cNvSpPr/>
            <p:nvPr/>
          </p:nvSpPr>
          <p:spPr>
            <a:xfrm>
              <a:off x="1971575" y="4167825"/>
              <a:ext cx="139250" cy="51125"/>
            </a:xfrm>
            <a:custGeom>
              <a:avLst/>
              <a:gdLst/>
              <a:ahLst/>
              <a:cxnLst/>
              <a:rect l="l" t="t" r="r" b="b"/>
              <a:pathLst>
                <a:path w="5570" h="2045" extrusionOk="0">
                  <a:moveTo>
                    <a:pt x="360" y="0"/>
                  </a:moveTo>
                  <a:cubicBezTo>
                    <a:pt x="250" y="0"/>
                    <a:pt x="141" y="3"/>
                    <a:pt x="32" y="10"/>
                  </a:cubicBezTo>
                  <a:cubicBezTo>
                    <a:pt x="1" y="10"/>
                    <a:pt x="1" y="57"/>
                    <a:pt x="32" y="57"/>
                  </a:cubicBezTo>
                  <a:cubicBezTo>
                    <a:pt x="941" y="245"/>
                    <a:pt x="1835" y="355"/>
                    <a:pt x="2713" y="652"/>
                  </a:cubicBezTo>
                  <a:cubicBezTo>
                    <a:pt x="3700" y="982"/>
                    <a:pt x="4562" y="1483"/>
                    <a:pt x="5440" y="2032"/>
                  </a:cubicBezTo>
                  <a:cubicBezTo>
                    <a:pt x="5452" y="2041"/>
                    <a:pt x="5464" y="2045"/>
                    <a:pt x="5476" y="2045"/>
                  </a:cubicBezTo>
                  <a:cubicBezTo>
                    <a:pt x="5527" y="2045"/>
                    <a:pt x="5569" y="1976"/>
                    <a:pt x="5518" y="1938"/>
                  </a:cubicBezTo>
                  <a:cubicBezTo>
                    <a:pt x="4145" y="830"/>
                    <a:pt x="2158" y="0"/>
                    <a:pt x="3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34"/>
            <p:cNvSpPr/>
            <p:nvPr/>
          </p:nvSpPr>
          <p:spPr>
            <a:xfrm>
              <a:off x="2153975" y="4291325"/>
              <a:ext cx="97900" cy="124625"/>
            </a:xfrm>
            <a:custGeom>
              <a:avLst/>
              <a:gdLst/>
              <a:ahLst/>
              <a:cxnLst/>
              <a:rect l="l" t="t" r="r" b="b"/>
              <a:pathLst>
                <a:path w="3916" h="4985" extrusionOk="0">
                  <a:moveTo>
                    <a:pt x="78" y="1"/>
                  </a:moveTo>
                  <a:cubicBezTo>
                    <a:pt x="29" y="1"/>
                    <a:pt x="0" y="74"/>
                    <a:pt x="41" y="101"/>
                  </a:cubicBezTo>
                  <a:cubicBezTo>
                    <a:pt x="1733" y="1387"/>
                    <a:pt x="2987" y="2938"/>
                    <a:pt x="3740" y="4929"/>
                  </a:cubicBezTo>
                  <a:cubicBezTo>
                    <a:pt x="3759" y="4967"/>
                    <a:pt x="3793" y="4985"/>
                    <a:pt x="3826" y="4985"/>
                  </a:cubicBezTo>
                  <a:cubicBezTo>
                    <a:pt x="3873" y="4985"/>
                    <a:pt x="3915" y="4947"/>
                    <a:pt x="3896" y="4882"/>
                  </a:cubicBezTo>
                  <a:cubicBezTo>
                    <a:pt x="3207" y="2907"/>
                    <a:pt x="1874" y="1136"/>
                    <a:pt x="103" y="7"/>
                  </a:cubicBezTo>
                  <a:cubicBezTo>
                    <a:pt x="94" y="3"/>
                    <a:pt x="86" y="1"/>
                    <a:pt x="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34"/>
            <p:cNvSpPr/>
            <p:nvPr/>
          </p:nvSpPr>
          <p:spPr>
            <a:xfrm>
              <a:off x="2237100" y="4355825"/>
              <a:ext cx="39175" cy="85175"/>
            </a:xfrm>
            <a:custGeom>
              <a:avLst/>
              <a:gdLst/>
              <a:ahLst/>
              <a:cxnLst/>
              <a:rect l="l" t="t" r="r" b="b"/>
              <a:pathLst>
                <a:path w="1567" h="3407" extrusionOk="0">
                  <a:moveTo>
                    <a:pt x="28" y="0"/>
                  </a:moveTo>
                  <a:cubicBezTo>
                    <a:pt x="10" y="0"/>
                    <a:pt x="1" y="23"/>
                    <a:pt x="23" y="45"/>
                  </a:cubicBezTo>
                  <a:cubicBezTo>
                    <a:pt x="775" y="1032"/>
                    <a:pt x="1277" y="2082"/>
                    <a:pt x="1402" y="3336"/>
                  </a:cubicBezTo>
                  <a:cubicBezTo>
                    <a:pt x="1410" y="3383"/>
                    <a:pt x="1453" y="3407"/>
                    <a:pt x="1492" y="3407"/>
                  </a:cubicBezTo>
                  <a:cubicBezTo>
                    <a:pt x="1531" y="3407"/>
                    <a:pt x="1567" y="3383"/>
                    <a:pt x="1559" y="3336"/>
                  </a:cubicBezTo>
                  <a:cubicBezTo>
                    <a:pt x="1465" y="2082"/>
                    <a:pt x="979" y="876"/>
                    <a:pt x="54" y="13"/>
                  </a:cubicBezTo>
                  <a:cubicBezTo>
                    <a:pt x="45" y="4"/>
                    <a:pt x="36" y="0"/>
                    <a:pt x="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34"/>
            <p:cNvSpPr/>
            <p:nvPr/>
          </p:nvSpPr>
          <p:spPr>
            <a:xfrm>
              <a:off x="1819250" y="4858450"/>
              <a:ext cx="115525" cy="21875"/>
            </a:xfrm>
            <a:custGeom>
              <a:avLst/>
              <a:gdLst/>
              <a:ahLst/>
              <a:cxnLst/>
              <a:rect l="l" t="t" r="r" b="b"/>
              <a:pathLst>
                <a:path w="4621" h="875" extrusionOk="0">
                  <a:moveTo>
                    <a:pt x="45" y="0"/>
                  </a:moveTo>
                  <a:cubicBezTo>
                    <a:pt x="9" y="0"/>
                    <a:pt x="0" y="52"/>
                    <a:pt x="28" y="66"/>
                  </a:cubicBezTo>
                  <a:cubicBezTo>
                    <a:pt x="1278" y="628"/>
                    <a:pt x="2680" y="875"/>
                    <a:pt x="4052" y="875"/>
                  </a:cubicBezTo>
                  <a:cubicBezTo>
                    <a:pt x="4211" y="875"/>
                    <a:pt x="4369" y="872"/>
                    <a:pt x="4526" y="865"/>
                  </a:cubicBezTo>
                  <a:cubicBezTo>
                    <a:pt x="4605" y="865"/>
                    <a:pt x="4621" y="724"/>
                    <a:pt x="4526" y="724"/>
                  </a:cubicBezTo>
                  <a:cubicBezTo>
                    <a:pt x="2959" y="724"/>
                    <a:pt x="1533" y="457"/>
                    <a:pt x="59" y="3"/>
                  </a:cubicBezTo>
                  <a:cubicBezTo>
                    <a:pt x="54" y="1"/>
                    <a:pt x="49" y="0"/>
                    <a:pt x="4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34"/>
            <p:cNvSpPr/>
            <p:nvPr/>
          </p:nvSpPr>
          <p:spPr>
            <a:xfrm>
              <a:off x="1871275" y="4884775"/>
              <a:ext cx="90425" cy="8325"/>
            </a:xfrm>
            <a:custGeom>
              <a:avLst/>
              <a:gdLst/>
              <a:ahLst/>
              <a:cxnLst/>
              <a:rect l="l" t="t" r="r" b="b"/>
              <a:pathLst>
                <a:path w="3617" h="333" extrusionOk="0">
                  <a:moveTo>
                    <a:pt x="47" y="0"/>
                  </a:moveTo>
                  <a:cubicBezTo>
                    <a:pt x="16" y="0"/>
                    <a:pt x="0" y="47"/>
                    <a:pt x="32" y="47"/>
                  </a:cubicBezTo>
                  <a:cubicBezTo>
                    <a:pt x="698" y="236"/>
                    <a:pt x="1364" y="332"/>
                    <a:pt x="2033" y="332"/>
                  </a:cubicBezTo>
                  <a:cubicBezTo>
                    <a:pt x="2529" y="332"/>
                    <a:pt x="3026" y="279"/>
                    <a:pt x="3527" y="173"/>
                  </a:cubicBezTo>
                  <a:cubicBezTo>
                    <a:pt x="3616" y="158"/>
                    <a:pt x="3593" y="30"/>
                    <a:pt x="3510" y="30"/>
                  </a:cubicBezTo>
                  <a:cubicBezTo>
                    <a:pt x="3505" y="30"/>
                    <a:pt x="3501" y="31"/>
                    <a:pt x="3496" y="31"/>
                  </a:cubicBezTo>
                  <a:cubicBezTo>
                    <a:pt x="2944" y="143"/>
                    <a:pt x="2395" y="198"/>
                    <a:pt x="1849" y="198"/>
                  </a:cubicBezTo>
                  <a:cubicBezTo>
                    <a:pt x="1247" y="198"/>
                    <a:pt x="647" y="132"/>
                    <a:pt x="4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34"/>
            <p:cNvSpPr/>
            <p:nvPr/>
          </p:nvSpPr>
          <p:spPr>
            <a:xfrm>
              <a:off x="2196225" y="4722575"/>
              <a:ext cx="94625" cy="122325"/>
            </a:xfrm>
            <a:custGeom>
              <a:avLst/>
              <a:gdLst/>
              <a:ahLst/>
              <a:cxnLst/>
              <a:rect l="l" t="t" r="r" b="b"/>
              <a:pathLst>
                <a:path w="3785" h="4893" extrusionOk="0">
                  <a:moveTo>
                    <a:pt x="3698" y="1"/>
                  </a:moveTo>
                  <a:cubicBezTo>
                    <a:pt x="3678" y="1"/>
                    <a:pt x="3659" y="9"/>
                    <a:pt x="3648" y="30"/>
                  </a:cubicBezTo>
                  <a:cubicBezTo>
                    <a:pt x="3241" y="971"/>
                    <a:pt x="2771" y="1849"/>
                    <a:pt x="2144" y="2664"/>
                  </a:cubicBezTo>
                  <a:cubicBezTo>
                    <a:pt x="1517" y="3494"/>
                    <a:pt x="733" y="4090"/>
                    <a:pt x="28" y="4827"/>
                  </a:cubicBezTo>
                  <a:cubicBezTo>
                    <a:pt x="1" y="4854"/>
                    <a:pt x="20" y="4892"/>
                    <a:pt x="46" y="4892"/>
                  </a:cubicBezTo>
                  <a:cubicBezTo>
                    <a:pt x="50" y="4892"/>
                    <a:pt x="55" y="4891"/>
                    <a:pt x="59" y="4889"/>
                  </a:cubicBezTo>
                  <a:cubicBezTo>
                    <a:pt x="1799" y="3949"/>
                    <a:pt x="3116" y="1880"/>
                    <a:pt x="3774" y="77"/>
                  </a:cubicBezTo>
                  <a:cubicBezTo>
                    <a:pt x="3784" y="36"/>
                    <a:pt x="3739" y="1"/>
                    <a:pt x="36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34"/>
            <p:cNvSpPr/>
            <p:nvPr/>
          </p:nvSpPr>
          <p:spPr>
            <a:xfrm>
              <a:off x="2265650" y="4680900"/>
              <a:ext cx="62400" cy="117950"/>
            </a:xfrm>
            <a:custGeom>
              <a:avLst/>
              <a:gdLst/>
              <a:ahLst/>
              <a:cxnLst/>
              <a:rect l="l" t="t" r="r" b="b"/>
              <a:pathLst>
                <a:path w="2496" h="4718" extrusionOk="0">
                  <a:moveTo>
                    <a:pt x="2391" y="0"/>
                  </a:moveTo>
                  <a:cubicBezTo>
                    <a:pt x="2362" y="0"/>
                    <a:pt x="2335" y="16"/>
                    <a:pt x="2329" y="51"/>
                  </a:cubicBezTo>
                  <a:cubicBezTo>
                    <a:pt x="1890" y="1807"/>
                    <a:pt x="1122" y="3249"/>
                    <a:pt x="25" y="4660"/>
                  </a:cubicBezTo>
                  <a:cubicBezTo>
                    <a:pt x="1" y="4684"/>
                    <a:pt x="23" y="4717"/>
                    <a:pt x="49" y="4717"/>
                  </a:cubicBezTo>
                  <a:cubicBezTo>
                    <a:pt x="57" y="4717"/>
                    <a:pt x="65" y="4714"/>
                    <a:pt x="72" y="4707"/>
                  </a:cubicBezTo>
                  <a:cubicBezTo>
                    <a:pt x="1310" y="3468"/>
                    <a:pt x="2125" y="1807"/>
                    <a:pt x="2486" y="99"/>
                  </a:cubicBezTo>
                  <a:cubicBezTo>
                    <a:pt x="2496" y="40"/>
                    <a:pt x="2439" y="0"/>
                    <a:pt x="23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4" name="Google Shape;1264;p34"/>
          <p:cNvGrpSpPr/>
          <p:nvPr/>
        </p:nvGrpSpPr>
        <p:grpSpPr>
          <a:xfrm rot="894179">
            <a:off x="7824558" y="5781101"/>
            <a:ext cx="366729" cy="774953"/>
            <a:chOff x="8429375" y="536050"/>
            <a:chExt cx="672727" cy="1066611"/>
          </a:xfrm>
        </p:grpSpPr>
        <p:sp>
          <p:nvSpPr>
            <p:cNvPr id="1265" name="Google Shape;1265;p34"/>
            <p:cNvSpPr/>
            <p:nvPr/>
          </p:nvSpPr>
          <p:spPr>
            <a:xfrm>
              <a:off x="8429375" y="536050"/>
              <a:ext cx="672727" cy="1066611"/>
            </a:xfrm>
            <a:custGeom>
              <a:avLst/>
              <a:gdLst/>
              <a:ahLst/>
              <a:cxnLst/>
              <a:rect l="l" t="t" r="r" b="b"/>
              <a:pathLst>
                <a:path w="13216" h="20954" extrusionOk="0">
                  <a:moveTo>
                    <a:pt x="10500" y="2032"/>
                  </a:moveTo>
                  <a:lnTo>
                    <a:pt x="10500" y="2032"/>
                  </a:lnTo>
                  <a:cubicBezTo>
                    <a:pt x="10089" y="2968"/>
                    <a:pt x="9541" y="3790"/>
                    <a:pt x="9016" y="4611"/>
                  </a:cubicBezTo>
                  <a:cubicBezTo>
                    <a:pt x="8537" y="5342"/>
                    <a:pt x="8103" y="6072"/>
                    <a:pt x="7647" y="6803"/>
                  </a:cubicBezTo>
                  <a:cubicBezTo>
                    <a:pt x="7532" y="6985"/>
                    <a:pt x="7441" y="7168"/>
                    <a:pt x="7350" y="7328"/>
                  </a:cubicBezTo>
                  <a:cubicBezTo>
                    <a:pt x="6939" y="8126"/>
                    <a:pt x="6985" y="8332"/>
                    <a:pt x="7761" y="8811"/>
                  </a:cubicBezTo>
                  <a:cubicBezTo>
                    <a:pt x="8331" y="9176"/>
                    <a:pt x="8948" y="9473"/>
                    <a:pt x="9541" y="9838"/>
                  </a:cubicBezTo>
                  <a:cubicBezTo>
                    <a:pt x="10226" y="10272"/>
                    <a:pt x="10888" y="10728"/>
                    <a:pt x="11550" y="11208"/>
                  </a:cubicBezTo>
                  <a:cubicBezTo>
                    <a:pt x="11778" y="11390"/>
                    <a:pt x="11983" y="11641"/>
                    <a:pt x="12120" y="11893"/>
                  </a:cubicBezTo>
                  <a:cubicBezTo>
                    <a:pt x="12349" y="12281"/>
                    <a:pt x="12303" y="12554"/>
                    <a:pt x="12006" y="12874"/>
                  </a:cubicBezTo>
                  <a:cubicBezTo>
                    <a:pt x="11915" y="12965"/>
                    <a:pt x="11824" y="13057"/>
                    <a:pt x="11732" y="13125"/>
                  </a:cubicBezTo>
                  <a:cubicBezTo>
                    <a:pt x="11618" y="13239"/>
                    <a:pt x="11504" y="13331"/>
                    <a:pt x="11367" y="13422"/>
                  </a:cubicBezTo>
                  <a:cubicBezTo>
                    <a:pt x="8993" y="15088"/>
                    <a:pt x="6619" y="16777"/>
                    <a:pt x="4223" y="18443"/>
                  </a:cubicBezTo>
                  <a:cubicBezTo>
                    <a:pt x="3355" y="19060"/>
                    <a:pt x="2442" y="19608"/>
                    <a:pt x="1484" y="20064"/>
                  </a:cubicBezTo>
                  <a:cubicBezTo>
                    <a:pt x="1347" y="20132"/>
                    <a:pt x="1210" y="20201"/>
                    <a:pt x="1073" y="20269"/>
                  </a:cubicBezTo>
                  <a:cubicBezTo>
                    <a:pt x="890" y="20087"/>
                    <a:pt x="1073" y="19973"/>
                    <a:pt x="1141" y="19881"/>
                  </a:cubicBezTo>
                  <a:cubicBezTo>
                    <a:pt x="2283" y="18352"/>
                    <a:pt x="3401" y="16823"/>
                    <a:pt x="4656" y="15385"/>
                  </a:cubicBezTo>
                  <a:cubicBezTo>
                    <a:pt x="5318" y="14654"/>
                    <a:pt x="5935" y="13878"/>
                    <a:pt x="6574" y="13125"/>
                  </a:cubicBezTo>
                  <a:cubicBezTo>
                    <a:pt x="6642" y="13057"/>
                    <a:pt x="6711" y="12965"/>
                    <a:pt x="6779" y="12897"/>
                  </a:cubicBezTo>
                  <a:cubicBezTo>
                    <a:pt x="7259" y="12258"/>
                    <a:pt x="7213" y="11984"/>
                    <a:pt x="6528" y="11550"/>
                  </a:cubicBezTo>
                  <a:cubicBezTo>
                    <a:pt x="6391" y="11459"/>
                    <a:pt x="6209" y="11390"/>
                    <a:pt x="6049" y="11322"/>
                  </a:cubicBezTo>
                  <a:cubicBezTo>
                    <a:pt x="5067" y="10934"/>
                    <a:pt x="4063" y="10546"/>
                    <a:pt x="3081" y="10135"/>
                  </a:cubicBezTo>
                  <a:cubicBezTo>
                    <a:pt x="2876" y="10044"/>
                    <a:pt x="2693" y="9952"/>
                    <a:pt x="2488" y="9838"/>
                  </a:cubicBezTo>
                  <a:cubicBezTo>
                    <a:pt x="2465" y="9519"/>
                    <a:pt x="2625" y="9336"/>
                    <a:pt x="2785" y="9154"/>
                  </a:cubicBezTo>
                  <a:cubicBezTo>
                    <a:pt x="3196" y="8743"/>
                    <a:pt x="3584" y="8309"/>
                    <a:pt x="4017" y="7921"/>
                  </a:cubicBezTo>
                  <a:cubicBezTo>
                    <a:pt x="5067" y="6962"/>
                    <a:pt x="6140" y="6026"/>
                    <a:pt x="7190" y="5068"/>
                  </a:cubicBezTo>
                  <a:cubicBezTo>
                    <a:pt x="8308" y="4086"/>
                    <a:pt x="9473" y="3128"/>
                    <a:pt x="10500" y="2032"/>
                  </a:cubicBezTo>
                  <a:close/>
                  <a:moveTo>
                    <a:pt x="11572" y="1"/>
                  </a:moveTo>
                  <a:cubicBezTo>
                    <a:pt x="11048" y="343"/>
                    <a:pt x="10614" y="617"/>
                    <a:pt x="10226" y="1005"/>
                  </a:cubicBezTo>
                  <a:cubicBezTo>
                    <a:pt x="9746" y="1439"/>
                    <a:pt x="9244" y="1872"/>
                    <a:pt x="8765" y="2329"/>
                  </a:cubicBezTo>
                  <a:cubicBezTo>
                    <a:pt x="8286" y="2785"/>
                    <a:pt x="7806" y="3242"/>
                    <a:pt x="7350" y="3698"/>
                  </a:cubicBezTo>
                  <a:cubicBezTo>
                    <a:pt x="7053" y="3995"/>
                    <a:pt x="6802" y="4315"/>
                    <a:pt x="6505" y="4588"/>
                  </a:cubicBezTo>
                  <a:cubicBezTo>
                    <a:pt x="5273" y="5730"/>
                    <a:pt x="4040" y="6848"/>
                    <a:pt x="2830" y="7989"/>
                  </a:cubicBezTo>
                  <a:cubicBezTo>
                    <a:pt x="2534" y="8263"/>
                    <a:pt x="2237" y="8537"/>
                    <a:pt x="1986" y="8857"/>
                  </a:cubicBezTo>
                  <a:cubicBezTo>
                    <a:pt x="1552" y="9427"/>
                    <a:pt x="1666" y="10021"/>
                    <a:pt x="2237" y="10432"/>
                  </a:cubicBezTo>
                  <a:cubicBezTo>
                    <a:pt x="2420" y="10569"/>
                    <a:pt x="2625" y="10683"/>
                    <a:pt x="2830" y="10774"/>
                  </a:cubicBezTo>
                  <a:cubicBezTo>
                    <a:pt x="3310" y="10980"/>
                    <a:pt x="3812" y="11185"/>
                    <a:pt x="4314" y="11390"/>
                  </a:cubicBezTo>
                  <a:cubicBezTo>
                    <a:pt x="4748" y="11550"/>
                    <a:pt x="5204" y="11687"/>
                    <a:pt x="5661" y="11870"/>
                  </a:cubicBezTo>
                  <a:cubicBezTo>
                    <a:pt x="5798" y="11915"/>
                    <a:pt x="5980" y="11915"/>
                    <a:pt x="6026" y="12189"/>
                  </a:cubicBezTo>
                  <a:cubicBezTo>
                    <a:pt x="5432" y="12920"/>
                    <a:pt x="4862" y="13719"/>
                    <a:pt x="4223" y="14472"/>
                  </a:cubicBezTo>
                  <a:cubicBezTo>
                    <a:pt x="2808" y="16161"/>
                    <a:pt x="1598" y="18010"/>
                    <a:pt x="342" y="19813"/>
                  </a:cubicBezTo>
                  <a:cubicBezTo>
                    <a:pt x="183" y="20041"/>
                    <a:pt x="23" y="20269"/>
                    <a:pt x="0" y="20566"/>
                  </a:cubicBezTo>
                  <a:cubicBezTo>
                    <a:pt x="199" y="20827"/>
                    <a:pt x="429" y="20953"/>
                    <a:pt x="683" y="20953"/>
                  </a:cubicBezTo>
                  <a:cubicBezTo>
                    <a:pt x="808" y="20953"/>
                    <a:pt x="938" y="20923"/>
                    <a:pt x="1073" y="20863"/>
                  </a:cubicBezTo>
                  <a:cubicBezTo>
                    <a:pt x="1392" y="20749"/>
                    <a:pt x="1689" y="20635"/>
                    <a:pt x="1986" y="20475"/>
                  </a:cubicBezTo>
                  <a:cubicBezTo>
                    <a:pt x="3333" y="19790"/>
                    <a:pt x="4656" y="19037"/>
                    <a:pt x="5912" y="18170"/>
                  </a:cubicBezTo>
                  <a:cubicBezTo>
                    <a:pt x="7829" y="16800"/>
                    <a:pt x="9746" y="15430"/>
                    <a:pt x="11664" y="14038"/>
                  </a:cubicBezTo>
                  <a:cubicBezTo>
                    <a:pt x="11961" y="13833"/>
                    <a:pt x="12257" y="13582"/>
                    <a:pt x="12531" y="13331"/>
                  </a:cubicBezTo>
                  <a:cubicBezTo>
                    <a:pt x="12691" y="13194"/>
                    <a:pt x="12828" y="13011"/>
                    <a:pt x="12874" y="12828"/>
                  </a:cubicBezTo>
                  <a:cubicBezTo>
                    <a:pt x="13079" y="12052"/>
                    <a:pt x="13216" y="11756"/>
                    <a:pt x="12394" y="11117"/>
                  </a:cubicBezTo>
                  <a:cubicBezTo>
                    <a:pt x="12326" y="11071"/>
                    <a:pt x="12280" y="11025"/>
                    <a:pt x="12212" y="10980"/>
                  </a:cubicBezTo>
                  <a:cubicBezTo>
                    <a:pt x="11070" y="10044"/>
                    <a:pt x="9861" y="9199"/>
                    <a:pt x="8605" y="8423"/>
                  </a:cubicBezTo>
                  <a:cubicBezTo>
                    <a:pt x="8445" y="8332"/>
                    <a:pt x="8286" y="8195"/>
                    <a:pt x="8126" y="8081"/>
                  </a:cubicBezTo>
                  <a:cubicBezTo>
                    <a:pt x="8172" y="7921"/>
                    <a:pt x="8217" y="7807"/>
                    <a:pt x="8263" y="7693"/>
                  </a:cubicBezTo>
                  <a:cubicBezTo>
                    <a:pt x="8674" y="6917"/>
                    <a:pt x="9085" y="6118"/>
                    <a:pt x="9518" y="5342"/>
                  </a:cubicBezTo>
                  <a:cubicBezTo>
                    <a:pt x="10203" y="4109"/>
                    <a:pt x="10911" y="2877"/>
                    <a:pt x="11618" y="1644"/>
                  </a:cubicBezTo>
                  <a:cubicBezTo>
                    <a:pt x="11801" y="1302"/>
                    <a:pt x="11938" y="914"/>
                    <a:pt x="12120" y="526"/>
                  </a:cubicBezTo>
                  <a:cubicBezTo>
                    <a:pt x="11938" y="343"/>
                    <a:pt x="11778" y="183"/>
                    <a:pt x="1157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34"/>
            <p:cNvSpPr/>
            <p:nvPr/>
          </p:nvSpPr>
          <p:spPr>
            <a:xfrm>
              <a:off x="8877821" y="1135115"/>
              <a:ext cx="96511" cy="64392"/>
            </a:xfrm>
            <a:custGeom>
              <a:avLst/>
              <a:gdLst/>
              <a:ahLst/>
              <a:cxnLst/>
              <a:rect l="l" t="t" r="r" b="b"/>
              <a:pathLst>
                <a:path w="1896" h="1265" extrusionOk="0">
                  <a:moveTo>
                    <a:pt x="1623" y="1"/>
                  </a:moveTo>
                  <a:cubicBezTo>
                    <a:pt x="1525" y="1"/>
                    <a:pt x="1430" y="42"/>
                    <a:pt x="1347" y="101"/>
                  </a:cubicBezTo>
                  <a:cubicBezTo>
                    <a:pt x="868" y="352"/>
                    <a:pt x="411" y="626"/>
                    <a:pt x="69" y="1059"/>
                  </a:cubicBezTo>
                  <a:cubicBezTo>
                    <a:pt x="46" y="1105"/>
                    <a:pt x="23" y="1174"/>
                    <a:pt x="1" y="1265"/>
                  </a:cubicBezTo>
                  <a:cubicBezTo>
                    <a:pt x="503" y="1128"/>
                    <a:pt x="1324" y="694"/>
                    <a:pt x="1872" y="283"/>
                  </a:cubicBezTo>
                  <a:cubicBezTo>
                    <a:pt x="1895" y="261"/>
                    <a:pt x="1872" y="192"/>
                    <a:pt x="1895" y="124"/>
                  </a:cubicBezTo>
                  <a:cubicBezTo>
                    <a:pt x="1807" y="36"/>
                    <a:pt x="1714" y="1"/>
                    <a:pt x="16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34"/>
            <p:cNvSpPr/>
            <p:nvPr/>
          </p:nvSpPr>
          <p:spPr>
            <a:xfrm>
              <a:off x="8917321" y="1167438"/>
              <a:ext cx="91828" cy="56502"/>
            </a:xfrm>
            <a:custGeom>
              <a:avLst/>
              <a:gdLst/>
              <a:ahLst/>
              <a:cxnLst/>
              <a:rect l="l" t="t" r="r" b="b"/>
              <a:pathLst>
                <a:path w="1804" h="1110" extrusionOk="0">
                  <a:moveTo>
                    <a:pt x="1601" y="1"/>
                  </a:moveTo>
                  <a:cubicBezTo>
                    <a:pt x="1474" y="1"/>
                    <a:pt x="1359" y="80"/>
                    <a:pt x="1233" y="128"/>
                  </a:cubicBezTo>
                  <a:cubicBezTo>
                    <a:pt x="571" y="447"/>
                    <a:pt x="343" y="630"/>
                    <a:pt x="1" y="1109"/>
                  </a:cubicBezTo>
                  <a:cubicBezTo>
                    <a:pt x="663" y="790"/>
                    <a:pt x="1256" y="584"/>
                    <a:pt x="1781" y="196"/>
                  </a:cubicBezTo>
                  <a:cubicBezTo>
                    <a:pt x="1804" y="173"/>
                    <a:pt x="1781" y="105"/>
                    <a:pt x="1781" y="59"/>
                  </a:cubicBezTo>
                  <a:cubicBezTo>
                    <a:pt x="1717" y="17"/>
                    <a:pt x="1658" y="1"/>
                    <a:pt x="160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8" name="Google Shape;1268;p34"/>
            <p:cNvSpPr/>
            <p:nvPr/>
          </p:nvSpPr>
          <p:spPr>
            <a:xfrm>
              <a:off x="8845295" y="1114093"/>
              <a:ext cx="67446" cy="44743"/>
            </a:xfrm>
            <a:custGeom>
              <a:avLst/>
              <a:gdLst/>
              <a:ahLst/>
              <a:cxnLst/>
              <a:rect l="l" t="t" r="r" b="b"/>
              <a:pathLst>
                <a:path w="1325" h="879" extrusionOk="0">
                  <a:moveTo>
                    <a:pt x="1012" y="0"/>
                  </a:moveTo>
                  <a:cubicBezTo>
                    <a:pt x="987" y="0"/>
                    <a:pt x="965" y="13"/>
                    <a:pt x="936" y="34"/>
                  </a:cubicBezTo>
                  <a:cubicBezTo>
                    <a:pt x="662" y="240"/>
                    <a:pt x="411" y="422"/>
                    <a:pt x="160" y="651"/>
                  </a:cubicBezTo>
                  <a:cubicBezTo>
                    <a:pt x="92" y="696"/>
                    <a:pt x="69" y="788"/>
                    <a:pt x="1" y="879"/>
                  </a:cubicBezTo>
                  <a:cubicBezTo>
                    <a:pt x="640" y="788"/>
                    <a:pt x="777" y="719"/>
                    <a:pt x="1324" y="217"/>
                  </a:cubicBezTo>
                  <a:cubicBezTo>
                    <a:pt x="1136" y="60"/>
                    <a:pt x="1067" y="0"/>
                    <a:pt x="101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9" name="Google Shape;1269;p34"/>
          <p:cNvGrpSpPr/>
          <p:nvPr/>
        </p:nvGrpSpPr>
        <p:grpSpPr>
          <a:xfrm rot="1112511">
            <a:off x="3480156" y="217456"/>
            <a:ext cx="1034484" cy="1689581"/>
            <a:chOff x="4613575" y="677100"/>
            <a:chExt cx="1034475" cy="1267175"/>
          </a:xfrm>
        </p:grpSpPr>
        <p:sp>
          <p:nvSpPr>
            <p:cNvPr id="1270" name="Google Shape;1270;p34"/>
            <p:cNvSpPr/>
            <p:nvPr/>
          </p:nvSpPr>
          <p:spPr>
            <a:xfrm>
              <a:off x="4614200" y="921700"/>
              <a:ext cx="999400" cy="988750"/>
            </a:xfrm>
            <a:custGeom>
              <a:avLst/>
              <a:gdLst/>
              <a:ahLst/>
              <a:cxnLst/>
              <a:rect l="l" t="t" r="r" b="b"/>
              <a:pathLst>
                <a:path w="39976" h="39550" extrusionOk="0">
                  <a:moveTo>
                    <a:pt x="25038" y="1"/>
                  </a:moveTo>
                  <a:lnTo>
                    <a:pt x="426" y="1003"/>
                  </a:lnTo>
                  <a:cubicBezTo>
                    <a:pt x="602" y="2256"/>
                    <a:pt x="702" y="7620"/>
                    <a:pt x="551" y="8798"/>
                  </a:cubicBezTo>
                  <a:cubicBezTo>
                    <a:pt x="0" y="13133"/>
                    <a:pt x="351" y="17143"/>
                    <a:pt x="677" y="21504"/>
                  </a:cubicBezTo>
                  <a:cubicBezTo>
                    <a:pt x="1103" y="27043"/>
                    <a:pt x="1404" y="32707"/>
                    <a:pt x="1228" y="38271"/>
                  </a:cubicBezTo>
                  <a:cubicBezTo>
                    <a:pt x="3008" y="38271"/>
                    <a:pt x="4787" y="38322"/>
                    <a:pt x="6592" y="38372"/>
                  </a:cubicBezTo>
                  <a:cubicBezTo>
                    <a:pt x="12682" y="38647"/>
                    <a:pt x="18797" y="39399"/>
                    <a:pt x="24887" y="39474"/>
                  </a:cubicBezTo>
                  <a:cubicBezTo>
                    <a:pt x="25196" y="39479"/>
                    <a:pt x="25506" y="39481"/>
                    <a:pt x="25816" y="39481"/>
                  </a:cubicBezTo>
                  <a:cubicBezTo>
                    <a:pt x="28736" y="39481"/>
                    <a:pt x="31696" y="39291"/>
                    <a:pt x="34648" y="39291"/>
                  </a:cubicBezTo>
                  <a:cubicBezTo>
                    <a:pt x="36338" y="39291"/>
                    <a:pt x="38024" y="39353"/>
                    <a:pt x="39700" y="39550"/>
                  </a:cubicBezTo>
                  <a:cubicBezTo>
                    <a:pt x="39850" y="38372"/>
                    <a:pt x="39975" y="36943"/>
                    <a:pt x="39925" y="35740"/>
                  </a:cubicBezTo>
                  <a:cubicBezTo>
                    <a:pt x="39674" y="30803"/>
                    <a:pt x="39850" y="25890"/>
                    <a:pt x="39725" y="20953"/>
                  </a:cubicBezTo>
                  <a:cubicBezTo>
                    <a:pt x="39574" y="14136"/>
                    <a:pt x="38822" y="7294"/>
                    <a:pt x="38747" y="477"/>
                  </a:cubicBezTo>
                  <a:cubicBezTo>
                    <a:pt x="38616" y="478"/>
                    <a:pt x="38486" y="479"/>
                    <a:pt x="38356" y="479"/>
                  </a:cubicBezTo>
                  <a:cubicBezTo>
                    <a:pt x="36512" y="479"/>
                    <a:pt x="34707" y="323"/>
                    <a:pt x="32857" y="276"/>
                  </a:cubicBezTo>
                  <a:cubicBezTo>
                    <a:pt x="32455" y="272"/>
                    <a:pt x="32051" y="271"/>
                    <a:pt x="31647" y="271"/>
                  </a:cubicBezTo>
                  <a:cubicBezTo>
                    <a:pt x="31328" y="271"/>
                    <a:pt x="31008" y="272"/>
                    <a:pt x="30688" y="272"/>
                  </a:cubicBezTo>
                  <a:cubicBezTo>
                    <a:pt x="28810" y="272"/>
                    <a:pt x="26917" y="254"/>
                    <a:pt x="25038"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34"/>
            <p:cNvSpPr/>
            <p:nvPr/>
          </p:nvSpPr>
          <p:spPr>
            <a:xfrm>
              <a:off x="4613575" y="917650"/>
              <a:ext cx="1006275" cy="997275"/>
            </a:xfrm>
            <a:custGeom>
              <a:avLst/>
              <a:gdLst/>
              <a:ahLst/>
              <a:cxnLst/>
              <a:rect l="l" t="t" r="r" b="b"/>
              <a:pathLst>
                <a:path w="40251" h="39891" extrusionOk="0">
                  <a:moveTo>
                    <a:pt x="25063" y="313"/>
                  </a:moveTo>
                  <a:cubicBezTo>
                    <a:pt x="25564" y="313"/>
                    <a:pt x="26115" y="438"/>
                    <a:pt x="26617" y="488"/>
                  </a:cubicBezTo>
                  <a:cubicBezTo>
                    <a:pt x="27419" y="538"/>
                    <a:pt x="28196" y="564"/>
                    <a:pt x="28973" y="589"/>
                  </a:cubicBezTo>
                  <a:cubicBezTo>
                    <a:pt x="29399" y="595"/>
                    <a:pt x="29823" y="596"/>
                    <a:pt x="30247" y="596"/>
                  </a:cubicBezTo>
                  <a:cubicBezTo>
                    <a:pt x="30671" y="596"/>
                    <a:pt x="31094" y="595"/>
                    <a:pt x="31516" y="595"/>
                  </a:cubicBezTo>
                  <a:cubicBezTo>
                    <a:pt x="32362" y="595"/>
                    <a:pt x="33208" y="601"/>
                    <a:pt x="34060" y="639"/>
                  </a:cubicBezTo>
                  <a:cubicBezTo>
                    <a:pt x="34562" y="664"/>
                    <a:pt x="38597" y="664"/>
                    <a:pt x="38622" y="1065"/>
                  </a:cubicBezTo>
                  <a:cubicBezTo>
                    <a:pt x="38647" y="2819"/>
                    <a:pt x="38722" y="4599"/>
                    <a:pt x="38797" y="6378"/>
                  </a:cubicBezTo>
                  <a:cubicBezTo>
                    <a:pt x="38973" y="9787"/>
                    <a:pt x="39223" y="13195"/>
                    <a:pt x="39399" y="16604"/>
                  </a:cubicBezTo>
                  <a:cubicBezTo>
                    <a:pt x="39599" y="20037"/>
                    <a:pt x="39624" y="23446"/>
                    <a:pt x="39649" y="26879"/>
                  </a:cubicBezTo>
                  <a:cubicBezTo>
                    <a:pt x="39649" y="30213"/>
                    <a:pt x="39875" y="33596"/>
                    <a:pt x="39800" y="36930"/>
                  </a:cubicBezTo>
                  <a:cubicBezTo>
                    <a:pt x="39775" y="37631"/>
                    <a:pt x="39699" y="38333"/>
                    <a:pt x="39624" y="39060"/>
                  </a:cubicBezTo>
                  <a:cubicBezTo>
                    <a:pt x="39589" y="39421"/>
                    <a:pt x="39306" y="39522"/>
                    <a:pt x="38952" y="39522"/>
                  </a:cubicBezTo>
                  <a:cubicBezTo>
                    <a:pt x="38543" y="39522"/>
                    <a:pt x="38042" y="39388"/>
                    <a:pt x="37720" y="39361"/>
                  </a:cubicBezTo>
                  <a:cubicBezTo>
                    <a:pt x="36707" y="39302"/>
                    <a:pt x="35685" y="39278"/>
                    <a:pt x="34665" y="39278"/>
                  </a:cubicBezTo>
                  <a:cubicBezTo>
                    <a:pt x="33943" y="39278"/>
                    <a:pt x="33223" y="39290"/>
                    <a:pt x="32506" y="39311"/>
                  </a:cubicBezTo>
                  <a:cubicBezTo>
                    <a:pt x="30074" y="39365"/>
                    <a:pt x="27654" y="39459"/>
                    <a:pt x="25238" y="39459"/>
                  </a:cubicBezTo>
                  <a:cubicBezTo>
                    <a:pt x="24319" y="39459"/>
                    <a:pt x="23400" y="39445"/>
                    <a:pt x="22481" y="39411"/>
                  </a:cubicBezTo>
                  <a:cubicBezTo>
                    <a:pt x="15664" y="39160"/>
                    <a:pt x="8897" y="38333"/>
                    <a:pt x="2080" y="38258"/>
                  </a:cubicBezTo>
                  <a:cubicBezTo>
                    <a:pt x="1504" y="38258"/>
                    <a:pt x="1429" y="38183"/>
                    <a:pt x="1429" y="37606"/>
                  </a:cubicBezTo>
                  <a:cubicBezTo>
                    <a:pt x="1454" y="37080"/>
                    <a:pt x="1454" y="36529"/>
                    <a:pt x="1454" y="35977"/>
                  </a:cubicBezTo>
                  <a:cubicBezTo>
                    <a:pt x="1479" y="35025"/>
                    <a:pt x="1454" y="34072"/>
                    <a:pt x="1454" y="33120"/>
                  </a:cubicBezTo>
                  <a:cubicBezTo>
                    <a:pt x="1429" y="31190"/>
                    <a:pt x="1328" y="29285"/>
                    <a:pt x="1228" y="27356"/>
                  </a:cubicBezTo>
                  <a:cubicBezTo>
                    <a:pt x="1053" y="23596"/>
                    <a:pt x="677" y="19862"/>
                    <a:pt x="501" y="16077"/>
                  </a:cubicBezTo>
                  <a:cubicBezTo>
                    <a:pt x="278" y="11171"/>
                    <a:pt x="1256" y="6240"/>
                    <a:pt x="624" y="1333"/>
                  </a:cubicBezTo>
                  <a:lnTo>
                    <a:pt x="624" y="1333"/>
                  </a:lnTo>
                  <a:cubicBezTo>
                    <a:pt x="5454" y="1135"/>
                    <a:pt x="10308" y="937"/>
                    <a:pt x="15138" y="739"/>
                  </a:cubicBezTo>
                  <a:cubicBezTo>
                    <a:pt x="17945" y="614"/>
                    <a:pt x="20727" y="513"/>
                    <a:pt x="23509" y="388"/>
                  </a:cubicBezTo>
                  <a:cubicBezTo>
                    <a:pt x="24035" y="363"/>
                    <a:pt x="24537" y="338"/>
                    <a:pt x="25063" y="313"/>
                  </a:cubicBezTo>
                  <a:close/>
                  <a:moveTo>
                    <a:pt x="25054" y="0"/>
                  </a:moveTo>
                  <a:cubicBezTo>
                    <a:pt x="24890" y="0"/>
                    <a:pt x="24726" y="4"/>
                    <a:pt x="24562" y="12"/>
                  </a:cubicBezTo>
                  <a:cubicBezTo>
                    <a:pt x="22231" y="112"/>
                    <a:pt x="19875" y="213"/>
                    <a:pt x="17544" y="288"/>
                  </a:cubicBezTo>
                  <a:cubicBezTo>
                    <a:pt x="11955" y="538"/>
                    <a:pt x="6366" y="764"/>
                    <a:pt x="777" y="990"/>
                  </a:cubicBezTo>
                  <a:cubicBezTo>
                    <a:pt x="652" y="990"/>
                    <a:pt x="551" y="990"/>
                    <a:pt x="451" y="1015"/>
                  </a:cubicBezTo>
                  <a:cubicBezTo>
                    <a:pt x="446" y="1015"/>
                    <a:pt x="440" y="1015"/>
                    <a:pt x="435" y="1015"/>
                  </a:cubicBezTo>
                  <a:lnTo>
                    <a:pt x="435" y="1015"/>
                  </a:lnTo>
                  <a:cubicBezTo>
                    <a:pt x="430" y="1015"/>
                    <a:pt x="425" y="1015"/>
                    <a:pt x="420" y="1015"/>
                  </a:cubicBezTo>
                  <a:cubicBezTo>
                    <a:pt x="338" y="1015"/>
                    <a:pt x="263" y="1065"/>
                    <a:pt x="276" y="1165"/>
                  </a:cubicBezTo>
                  <a:cubicBezTo>
                    <a:pt x="927" y="6002"/>
                    <a:pt x="0" y="10864"/>
                    <a:pt x="150" y="15701"/>
                  </a:cubicBezTo>
                  <a:cubicBezTo>
                    <a:pt x="276" y="19461"/>
                    <a:pt x="677" y="23195"/>
                    <a:pt x="877" y="26955"/>
                  </a:cubicBezTo>
                  <a:cubicBezTo>
                    <a:pt x="1103" y="30789"/>
                    <a:pt x="1203" y="34599"/>
                    <a:pt x="1078" y="38433"/>
                  </a:cubicBezTo>
                  <a:cubicBezTo>
                    <a:pt x="1078" y="38534"/>
                    <a:pt x="1153" y="38609"/>
                    <a:pt x="1253" y="38609"/>
                  </a:cubicBezTo>
                  <a:cubicBezTo>
                    <a:pt x="1365" y="38608"/>
                    <a:pt x="1477" y="38608"/>
                    <a:pt x="1589" y="38608"/>
                  </a:cubicBezTo>
                  <a:cubicBezTo>
                    <a:pt x="7892" y="38608"/>
                    <a:pt x="14147" y="39292"/>
                    <a:pt x="20451" y="39636"/>
                  </a:cubicBezTo>
                  <a:cubicBezTo>
                    <a:pt x="21720" y="39711"/>
                    <a:pt x="22991" y="39737"/>
                    <a:pt x="24263" y="39737"/>
                  </a:cubicBezTo>
                  <a:cubicBezTo>
                    <a:pt x="27346" y="39737"/>
                    <a:pt x="30436" y="39582"/>
                    <a:pt x="33517" y="39582"/>
                  </a:cubicBezTo>
                  <a:cubicBezTo>
                    <a:pt x="35591" y="39582"/>
                    <a:pt x="37662" y="39652"/>
                    <a:pt x="39725" y="39887"/>
                  </a:cubicBezTo>
                  <a:cubicBezTo>
                    <a:pt x="39735" y="39890"/>
                    <a:pt x="39745" y="39891"/>
                    <a:pt x="39755" y="39891"/>
                  </a:cubicBezTo>
                  <a:cubicBezTo>
                    <a:pt x="39835" y="39891"/>
                    <a:pt x="39878" y="39801"/>
                    <a:pt x="39900" y="39712"/>
                  </a:cubicBezTo>
                  <a:cubicBezTo>
                    <a:pt x="40251" y="36654"/>
                    <a:pt x="40000" y="33621"/>
                    <a:pt x="39975" y="30564"/>
                  </a:cubicBezTo>
                  <a:cubicBezTo>
                    <a:pt x="39950" y="27280"/>
                    <a:pt x="39975" y="23997"/>
                    <a:pt x="39900" y="20689"/>
                  </a:cubicBezTo>
                  <a:cubicBezTo>
                    <a:pt x="39750" y="13997"/>
                    <a:pt x="39023" y="7330"/>
                    <a:pt x="38948" y="639"/>
                  </a:cubicBezTo>
                  <a:cubicBezTo>
                    <a:pt x="38948" y="564"/>
                    <a:pt x="38872" y="488"/>
                    <a:pt x="38772" y="488"/>
                  </a:cubicBezTo>
                  <a:cubicBezTo>
                    <a:pt x="35514" y="488"/>
                    <a:pt x="32231" y="288"/>
                    <a:pt x="28973" y="238"/>
                  </a:cubicBezTo>
                  <a:cubicBezTo>
                    <a:pt x="27658" y="238"/>
                    <a:pt x="26364" y="0"/>
                    <a:pt x="25054"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34"/>
            <p:cNvSpPr/>
            <p:nvPr/>
          </p:nvSpPr>
          <p:spPr>
            <a:xfrm>
              <a:off x="4671825" y="917400"/>
              <a:ext cx="971850" cy="1022500"/>
            </a:xfrm>
            <a:custGeom>
              <a:avLst/>
              <a:gdLst/>
              <a:ahLst/>
              <a:cxnLst/>
              <a:rect l="l" t="t" r="r" b="b"/>
              <a:pathLst>
                <a:path w="38874" h="40900" extrusionOk="0">
                  <a:moveTo>
                    <a:pt x="32149" y="1"/>
                  </a:moveTo>
                  <a:cubicBezTo>
                    <a:pt x="27707" y="1"/>
                    <a:pt x="23269" y="220"/>
                    <a:pt x="18848" y="348"/>
                  </a:cubicBezTo>
                  <a:cubicBezTo>
                    <a:pt x="17400" y="389"/>
                    <a:pt x="15959" y="407"/>
                    <a:pt x="14524" y="407"/>
                  </a:cubicBezTo>
                  <a:cubicBezTo>
                    <a:pt x="9802" y="407"/>
                    <a:pt x="5136" y="214"/>
                    <a:pt x="427" y="22"/>
                  </a:cubicBezTo>
                  <a:cubicBezTo>
                    <a:pt x="176" y="4283"/>
                    <a:pt x="76" y="8543"/>
                    <a:pt x="76" y="12904"/>
                  </a:cubicBezTo>
                  <a:cubicBezTo>
                    <a:pt x="1" y="20899"/>
                    <a:pt x="2482" y="27140"/>
                    <a:pt x="9600" y="34809"/>
                  </a:cubicBezTo>
                  <a:cubicBezTo>
                    <a:pt x="12808" y="38268"/>
                    <a:pt x="16467" y="39596"/>
                    <a:pt x="21054" y="40098"/>
                  </a:cubicBezTo>
                  <a:cubicBezTo>
                    <a:pt x="26943" y="40699"/>
                    <a:pt x="32883" y="40724"/>
                    <a:pt x="38848" y="40900"/>
                  </a:cubicBezTo>
                  <a:cubicBezTo>
                    <a:pt x="38748" y="39872"/>
                    <a:pt x="38723" y="38819"/>
                    <a:pt x="38623" y="37792"/>
                  </a:cubicBezTo>
                  <a:cubicBezTo>
                    <a:pt x="37871" y="25260"/>
                    <a:pt x="38121" y="12629"/>
                    <a:pt x="38873" y="97"/>
                  </a:cubicBezTo>
                  <a:cubicBezTo>
                    <a:pt x="37445" y="22"/>
                    <a:pt x="35891" y="22"/>
                    <a:pt x="34462" y="22"/>
                  </a:cubicBezTo>
                  <a:cubicBezTo>
                    <a:pt x="33691" y="7"/>
                    <a:pt x="32920" y="1"/>
                    <a:pt x="32149"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34"/>
            <p:cNvSpPr/>
            <p:nvPr/>
          </p:nvSpPr>
          <p:spPr>
            <a:xfrm>
              <a:off x="4668700" y="912200"/>
              <a:ext cx="979350" cy="1032075"/>
            </a:xfrm>
            <a:custGeom>
              <a:avLst/>
              <a:gdLst/>
              <a:ahLst/>
              <a:cxnLst/>
              <a:rect l="l" t="t" r="r" b="b"/>
              <a:pathLst>
                <a:path w="39174" h="41283" extrusionOk="0">
                  <a:moveTo>
                    <a:pt x="32933" y="381"/>
                  </a:moveTo>
                  <a:cubicBezTo>
                    <a:pt x="34337" y="381"/>
                    <a:pt x="35765" y="381"/>
                    <a:pt x="37169" y="406"/>
                  </a:cubicBezTo>
                  <a:cubicBezTo>
                    <a:pt x="37204" y="407"/>
                    <a:pt x="37240" y="407"/>
                    <a:pt x="37277" y="407"/>
                  </a:cubicBezTo>
                  <a:cubicBezTo>
                    <a:pt x="37501" y="407"/>
                    <a:pt x="37735" y="388"/>
                    <a:pt x="37950" y="388"/>
                  </a:cubicBezTo>
                  <a:cubicBezTo>
                    <a:pt x="38438" y="388"/>
                    <a:pt x="38831" y="487"/>
                    <a:pt x="38798" y="1132"/>
                  </a:cubicBezTo>
                  <a:cubicBezTo>
                    <a:pt x="38748" y="1959"/>
                    <a:pt x="38698" y="2787"/>
                    <a:pt x="38647" y="3614"/>
                  </a:cubicBezTo>
                  <a:cubicBezTo>
                    <a:pt x="37974" y="16043"/>
                    <a:pt x="37822" y="28547"/>
                    <a:pt x="38786" y="40952"/>
                  </a:cubicBezTo>
                  <a:lnTo>
                    <a:pt x="38786" y="40952"/>
                  </a:lnTo>
                  <a:cubicBezTo>
                    <a:pt x="35465" y="40854"/>
                    <a:pt x="32144" y="40779"/>
                    <a:pt x="28823" y="40656"/>
                  </a:cubicBezTo>
                  <a:cubicBezTo>
                    <a:pt x="25565" y="40531"/>
                    <a:pt x="22231" y="40406"/>
                    <a:pt x="18998" y="39804"/>
                  </a:cubicBezTo>
                  <a:cubicBezTo>
                    <a:pt x="16367" y="39328"/>
                    <a:pt x="13860" y="38301"/>
                    <a:pt x="11730" y="36646"/>
                  </a:cubicBezTo>
                  <a:cubicBezTo>
                    <a:pt x="9324" y="34792"/>
                    <a:pt x="7344" y="32185"/>
                    <a:pt x="5615" y="29754"/>
                  </a:cubicBezTo>
                  <a:cubicBezTo>
                    <a:pt x="2532" y="25418"/>
                    <a:pt x="727" y="20556"/>
                    <a:pt x="427" y="15243"/>
                  </a:cubicBezTo>
                  <a:cubicBezTo>
                    <a:pt x="251" y="12135"/>
                    <a:pt x="402" y="8952"/>
                    <a:pt x="477" y="5819"/>
                  </a:cubicBezTo>
                  <a:cubicBezTo>
                    <a:pt x="527" y="4240"/>
                    <a:pt x="577" y="2636"/>
                    <a:pt x="677" y="1032"/>
                  </a:cubicBezTo>
                  <a:cubicBezTo>
                    <a:pt x="705" y="509"/>
                    <a:pt x="1065" y="387"/>
                    <a:pt x="1504" y="387"/>
                  </a:cubicBezTo>
                  <a:cubicBezTo>
                    <a:pt x="1865" y="387"/>
                    <a:pt x="2279" y="469"/>
                    <a:pt x="2607" y="481"/>
                  </a:cubicBezTo>
                  <a:cubicBezTo>
                    <a:pt x="3559" y="531"/>
                    <a:pt x="4512" y="556"/>
                    <a:pt x="5464" y="581"/>
                  </a:cubicBezTo>
                  <a:cubicBezTo>
                    <a:pt x="8295" y="697"/>
                    <a:pt x="11125" y="748"/>
                    <a:pt x="13958" y="748"/>
                  </a:cubicBezTo>
                  <a:cubicBezTo>
                    <a:pt x="17271" y="748"/>
                    <a:pt x="20587" y="678"/>
                    <a:pt x="23910" y="556"/>
                  </a:cubicBezTo>
                  <a:cubicBezTo>
                    <a:pt x="26918" y="456"/>
                    <a:pt x="29926" y="381"/>
                    <a:pt x="32933" y="381"/>
                  </a:cubicBezTo>
                  <a:close/>
                  <a:moveTo>
                    <a:pt x="33052" y="1"/>
                  </a:moveTo>
                  <a:cubicBezTo>
                    <a:pt x="28773" y="1"/>
                    <a:pt x="24481" y="201"/>
                    <a:pt x="20201" y="355"/>
                  </a:cubicBezTo>
                  <a:cubicBezTo>
                    <a:pt x="18423" y="417"/>
                    <a:pt x="16643" y="443"/>
                    <a:pt x="14862" y="443"/>
                  </a:cubicBezTo>
                  <a:cubicBezTo>
                    <a:pt x="10091" y="443"/>
                    <a:pt x="5315" y="255"/>
                    <a:pt x="552" y="55"/>
                  </a:cubicBezTo>
                  <a:cubicBezTo>
                    <a:pt x="452" y="55"/>
                    <a:pt x="402" y="130"/>
                    <a:pt x="377" y="230"/>
                  </a:cubicBezTo>
                  <a:cubicBezTo>
                    <a:pt x="201" y="3563"/>
                    <a:pt x="101" y="6922"/>
                    <a:pt x="51" y="10255"/>
                  </a:cubicBezTo>
                  <a:cubicBezTo>
                    <a:pt x="26" y="12937"/>
                    <a:pt x="1" y="15594"/>
                    <a:pt x="402" y="18225"/>
                  </a:cubicBezTo>
                  <a:cubicBezTo>
                    <a:pt x="1128" y="23238"/>
                    <a:pt x="3534" y="27699"/>
                    <a:pt x="6592" y="31634"/>
                  </a:cubicBezTo>
                  <a:cubicBezTo>
                    <a:pt x="8321" y="33839"/>
                    <a:pt x="10176" y="36045"/>
                    <a:pt x="12507" y="37649"/>
                  </a:cubicBezTo>
                  <a:cubicBezTo>
                    <a:pt x="14512" y="39002"/>
                    <a:pt x="16868" y="39754"/>
                    <a:pt x="19224" y="40205"/>
                  </a:cubicBezTo>
                  <a:cubicBezTo>
                    <a:pt x="22256" y="40757"/>
                    <a:pt x="25364" y="40832"/>
                    <a:pt x="28422" y="40982"/>
                  </a:cubicBezTo>
                  <a:cubicBezTo>
                    <a:pt x="31805" y="41133"/>
                    <a:pt x="35189" y="41183"/>
                    <a:pt x="38572" y="41258"/>
                  </a:cubicBezTo>
                  <a:cubicBezTo>
                    <a:pt x="38698" y="41283"/>
                    <a:pt x="38823" y="41283"/>
                    <a:pt x="38973" y="41283"/>
                  </a:cubicBezTo>
                  <a:cubicBezTo>
                    <a:pt x="39012" y="41283"/>
                    <a:pt x="39044" y="41271"/>
                    <a:pt x="39068" y="41250"/>
                  </a:cubicBezTo>
                  <a:lnTo>
                    <a:pt x="39068" y="41250"/>
                  </a:lnTo>
                  <a:cubicBezTo>
                    <a:pt x="39107" y="41224"/>
                    <a:pt x="39131" y="41176"/>
                    <a:pt x="39124" y="41108"/>
                  </a:cubicBezTo>
                  <a:cubicBezTo>
                    <a:pt x="38071" y="27549"/>
                    <a:pt x="38347" y="13889"/>
                    <a:pt x="39174" y="305"/>
                  </a:cubicBezTo>
                  <a:cubicBezTo>
                    <a:pt x="39174" y="205"/>
                    <a:pt x="39099" y="155"/>
                    <a:pt x="38998" y="155"/>
                  </a:cubicBezTo>
                  <a:cubicBezTo>
                    <a:pt x="37021" y="44"/>
                    <a:pt x="35038" y="1"/>
                    <a:pt x="33052"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34"/>
            <p:cNvSpPr/>
            <p:nvPr/>
          </p:nvSpPr>
          <p:spPr>
            <a:xfrm>
              <a:off x="4675850" y="1348925"/>
              <a:ext cx="424925" cy="551450"/>
            </a:xfrm>
            <a:custGeom>
              <a:avLst/>
              <a:gdLst/>
              <a:ahLst/>
              <a:cxnLst/>
              <a:rect l="l" t="t" r="r" b="b"/>
              <a:pathLst>
                <a:path w="16997" h="22058" extrusionOk="0">
                  <a:moveTo>
                    <a:pt x="207" y="1"/>
                  </a:moveTo>
                  <a:cubicBezTo>
                    <a:pt x="111" y="1"/>
                    <a:pt x="0" y="85"/>
                    <a:pt x="15" y="205"/>
                  </a:cubicBezTo>
                  <a:cubicBezTo>
                    <a:pt x="416" y="2385"/>
                    <a:pt x="1569" y="4440"/>
                    <a:pt x="2797" y="6245"/>
                  </a:cubicBezTo>
                  <a:cubicBezTo>
                    <a:pt x="4151" y="8225"/>
                    <a:pt x="5680" y="9453"/>
                    <a:pt x="7910" y="10380"/>
                  </a:cubicBezTo>
                  <a:cubicBezTo>
                    <a:pt x="9364" y="10982"/>
                    <a:pt x="10868" y="11458"/>
                    <a:pt x="12371" y="11884"/>
                  </a:cubicBezTo>
                  <a:cubicBezTo>
                    <a:pt x="13073" y="12085"/>
                    <a:pt x="13775" y="12260"/>
                    <a:pt x="14451" y="12410"/>
                  </a:cubicBezTo>
                  <a:cubicBezTo>
                    <a:pt x="14777" y="12511"/>
                    <a:pt x="14477" y="14065"/>
                    <a:pt x="14477" y="14315"/>
                  </a:cubicBezTo>
                  <a:cubicBezTo>
                    <a:pt x="14351" y="16997"/>
                    <a:pt x="14978" y="19829"/>
                    <a:pt x="16607" y="21984"/>
                  </a:cubicBezTo>
                  <a:cubicBezTo>
                    <a:pt x="16644" y="22036"/>
                    <a:pt x="16695" y="22057"/>
                    <a:pt x="16747" y="22057"/>
                  </a:cubicBezTo>
                  <a:cubicBezTo>
                    <a:pt x="16872" y="22057"/>
                    <a:pt x="16996" y="21933"/>
                    <a:pt x="16908" y="21809"/>
                  </a:cubicBezTo>
                  <a:cubicBezTo>
                    <a:pt x="14903" y="19177"/>
                    <a:pt x="14477" y="15593"/>
                    <a:pt x="15003" y="12385"/>
                  </a:cubicBezTo>
                  <a:cubicBezTo>
                    <a:pt x="15028" y="12310"/>
                    <a:pt x="14978" y="12210"/>
                    <a:pt x="14903" y="12185"/>
                  </a:cubicBezTo>
                  <a:cubicBezTo>
                    <a:pt x="13023" y="11709"/>
                    <a:pt x="11168" y="11232"/>
                    <a:pt x="9339" y="10581"/>
                  </a:cubicBezTo>
                  <a:cubicBezTo>
                    <a:pt x="7710" y="10004"/>
                    <a:pt x="5980" y="9303"/>
                    <a:pt x="4727" y="8075"/>
                  </a:cubicBezTo>
                  <a:cubicBezTo>
                    <a:pt x="2672" y="6070"/>
                    <a:pt x="842" y="2962"/>
                    <a:pt x="341" y="130"/>
                  </a:cubicBezTo>
                  <a:cubicBezTo>
                    <a:pt x="331" y="39"/>
                    <a:pt x="272" y="1"/>
                    <a:pt x="20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34"/>
            <p:cNvSpPr/>
            <p:nvPr/>
          </p:nvSpPr>
          <p:spPr>
            <a:xfrm>
              <a:off x="5034925" y="1750650"/>
              <a:ext cx="21775" cy="136075"/>
            </a:xfrm>
            <a:custGeom>
              <a:avLst/>
              <a:gdLst/>
              <a:ahLst/>
              <a:cxnLst/>
              <a:rect l="l" t="t" r="r" b="b"/>
              <a:pathLst>
                <a:path w="871" h="5443" extrusionOk="0">
                  <a:moveTo>
                    <a:pt x="157" y="1"/>
                  </a:moveTo>
                  <a:cubicBezTo>
                    <a:pt x="76" y="1"/>
                    <a:pt x="1" y="51"/>
                    <a:pt x="13" y="151"/>
                  </a:cubicBezTo>
                  <a:cubicBezTo>
                    <a:pt x="189" y="1855"/>
                    <a:pt x="164" y="3635"/>
                    <a:pt x="515" y="5314"/>
                  </a:cubicBezTo>
                  <a:cubicBezTo>
                    <a:pt x="535" y="5405"/>
                    <a:pt x="599" y="5443"/>
                    <a:pt x="666" y="5443"/>
                  </a:cubicBezTo>
                  <a:cubicBezTo>
                    <a:pt x="766" y="5443"/>
                    <a:pt x="870" y="5359"/>
                    <a:pt x="840" y="5239"/>
                  </a:cubicBezTo>
                  <a:cubicBezTo>
                    <a:pt x="489" y="3585"/>
                    <a:pt x="540" y="1830"/>
                    <a:pt x="339" y="151"/>
                  </a:cubicBezTo>
                  <a:cubicBezTo>
                    <a:pt x="327" y="51"/>
                    <a:pt x="239" y="1"/>
                    <a:pt x="15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34"/>
            <p:cNvSpPr/>
            <p:nvPr/>
          </p:nvSpPr>
          <p:spPr>
            <a:xfrm>
              <a:off x="5009800" y="1645300"/>
              <a:ext cx="23100" cy="231725"/>
            </a:xfrm>
            <a:custGeom>
              <a:avLst/>
              <a:gdLst/>
              <a:ahLst/>
              <a:cxnLst/>
              <a:rect l="l" t="t" r="r" b="b"/>
              <a:pathLst>
                <a:path w="924" h="9269" extrusionOk="0">
                  <a:moveTo>
                    <a:pt x="208" y="1"/>
                  </a:moveTo>
                  <a:cubicBezTo>
                    <a:pt x="111" y="1"/>
                    <a:pt x="1" y="85"/>
                    <a:pt x="16" y="205"/>
                  </a:cubicBezTo>
                  <a:cubicBezTo>
                    <a:pt x="567" y="3137"/>
                    <a:pt x="141" y="6195"/>
                    <a:pt x="592" y="9152"/>
                  </a:cubicBezTo>
                  <a:cubicBezTo>
                    <a:pt x="602" y="9232"/>
                    <a:pt x="660" y="9268"/>
                    <a:pt x="723" y="9268"/>
                  </a:cubicBezTo>
                  <a:cubicBezTo>
                    <a:pt x="818" y="9268"/>
                    <a:pt x="923" y="9187"/>
                    <a:pt x="893" y="9052"/>
                  </a:cubicBezTo>
                  <a:cubicBezTo>
                    <a:pt x="467" y="6119"/>
                    <a:pt x="893" y="3062"/>
                    <a:pt x="342" y="129"/>
                  </a:cubicBezTo>
                  <a:cubicBezTo>
                    <a:pt x="332" y="39"/>
                    <a:pt x="273" y="1"/>
                    <a:pt x="208"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34"/>
            <p:cNvSpPr/>
            <p:nvPr/>
          </p:nvSpPr>
          <p:spPr>
            <a:xfrm>
              <a:off x="4987950" y="1639275"/>
              <a:ext cx="25150" cy="223950"/>
            </a:xfrm>
            <a:custGeom>
              <a:avLst/>
              <a:gdLst/>
              <a:ahLst/>
              <a:cxnLst/>
              <a:rect l="l" t="t" r="r" b="b"/>
              <a:pathLst>
                <a:path w="1006" h="8958" extrusionOk="0">
                  <a:moveTo>
                    <a:pt x="166" y="1"/>
                  </a:moveTo>
                  <a:cubicBezTo>
                    <a:pt x="82" y="1"/>
                    <a:pt x="0" y="57"/>
                    <a:pt x="13" y="170"/>
                  </a:cubicBezTo>
                  <a:cubicBezTo>
                    <a:pt x="63" y="1523"/>
                    <a:pt x="63" y="2902"/>
                    <a:pt x="88" y="4280"/>
                  </a:cubicBezTo>
                  <a:cubicBezTo>
                    <a:pt x="138" y="5859"/>
                    <a:pt x="363" y="7263"/>
                    <a:pt x="664" y="8842"/>
                  </a:cubicBezTo>
                  <a:cubicBezTo>
                    <a:pt x="674" y="8922"/>
                    <a:pt x="732" y="8958"/>
                    <a:pt x="797" y="8958"/>
                  </a:cubicBezTo>
                  <a:cubicBezTo>
                    <a:pt x="894" y="8958"/>
                    <a:pt x="1005" y="8877"/>
                    <a:pt x="990" y="8741"/>
                  </a:cubicBezTo>
                  <a:cubicBezTo>
                    <a:pt x="689" y="7137"/>
                    <a:pt x="464" y="5684"/>
                    <a:pt x="414" y="4030"/>
                  </a:cubicBezTo>
                  <a:cubicBezTo>
                    <a:pt x="389" y="2751"/>
                    <a:pt x="389" y="1448"/>
                    <a:pt x="338" y="170"/>
                  </a:cubicBezTo>
                  <a:cubicBezTo>
                    <a:pt x="338" y="57"/>
                    <a:pt x="251" y="1"/>
                    <a:pt x="166"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34"/>
            <p:cNvSpPr/>
            <p:nvPr/>
          </p:nvSpPr>
          <p:spPr>
            <a:xfrm>
              <a:off x="4954100" y="1629875"/>
              <a:ext cx="24525" cy="213925"/>
            </a:xfrm>
            <a:custGeom>
              <a:avLst/>
              <a:gdLst/>
              <a:ahLst/>
              <a:cxnLst/>
              <a:rect l="l" t="t" r="r" b="b"/>
              <a:pathLst>
                <a:path w="981" h="8557" extrusionOk="0">
                  <a:moveTo>
                    <a:pt x="157" y="1"/>
                  </a:moveTo>
                  <a:cubicBezTo>
                    <a:pt x="76" y="1"/>
                    <a:pt x="1" y="57"/>
                    <a:pt x="13" y="170"/>
                  </a:cubicBezTo>
                  <a:cubicBezTo>
                    <a:pt x="289" y="2902"/>
                    <a:pt x="88" y="5734"/>
                    <a:pt x="640" y="8441"/>
                  </a:cubicBezTo>
                  <a:cubicBezTo>
                    <a:pt x="660" y="8521"/>
                    <a:pt x="720" y="8557"/>
                    <a:pt x="783" y="8557"/>
                  </a:cubicBezTo>
                  <a:cubicBezTo>
                    <a:pt x="878" y="8557"/>
                    <a:pt x="981" y="8476"/>
                    <a:pt x="966" y="8340"/>
                  </a:cubicBezTo>
                  <a:cubicBezTo>
                    <a:pt x="439" y="5659"/>
                    <a:pt x="615" y="2877"/>
                    <a:pt x="339" y="170"/>
                  </a:cubicBezTo>
                  <a:cubicBezTo>
                    <a:pt x="326" y="57"/>
                    <a:pt x="239" y="1"/>
                    <a:pt x="15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34"/>
            <p:cNvSpPr/>
            <p:nvPr/>
          </p:nvSpPr>
          <p:spPr>
            <a:xfrm>
              <a:off x="4922150" y="1620950"/>
              <a:ext cx="29650" cy="198100"/>
            </a:xfrm>
            <a:custGeom>
              <a:avLst/>
              <a:gdLst/>
              <a:ahLst/>
              <a:cxnLst/>
              <a:rect l="l" t="t" r="r" b="b"/>
              <a:pathLst>
                <a:path w="1186" h="7924" extrusionOk="0">
                  <a:moveTo>
                    <a:pt x="167" y="1"/>
                  </a:moveTo>
                  <a:cubicBezTo>
                    <a:pt x="82" y="1"/>
                    <a:pt x="0" y="51"/>
                    <a:pt x="13" y="151"/>
                  </a:cubicBezTo>
                  <a:cubicBezTo>
                    <a:pt x="38" y="2682"/>
                    <a:pt x="213" y="5339"/>
                    <a:pt x="840" y="7795"/>
                  </a:cubicBezTo>
                  <a:cubicBezTo>
                    <a:pt x="860" y="7886"/>
                    <a:pt x="925" y="7924"/>
                    <a:pt x="990" y="7924"/>
                  </a:cubicBezTo>
                  <a:cubicBezTo>
                    <a:pt x="1087" y="7924"/>
                    <a:pt x="1186" y="7840"/>
                    <a:pt x="1141" y="7720"/>
                  </a:cubicBezTo>
                  <a:cubicBezTo>
                    <a:pt x="564" y="5264"/>
                    <a:pt x="389" y="2657"/>
                    <a:pt x="339" y="151"/>
                  </a:cubicBezTo>
                  <a:cubicBezTo>
                    <a:pt x="339" y="51"/>
                    <a:pt x="251" y="1"/>
                    <a:pt x="16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34"/>
            <p:cNvSpPr/>
            <p:nvPr/>
          </p:nvSpPr>
          <p:spPr>
            <a:xfrm>
              <a:off x="4890500" y="1610700"/>
              <a:ext cx="30475" cy="183300"/>
            </a:xfrm>
            <a:custGeom>
              <a:avLst/>
              <a:gdLst/>
              <a:ahLst/>
              <a:cxnLst/>
              <a:rect l="l" t="t" r="r" b="b"/>
              <a:pathLst>
                <a:path w="1219" h="7332" extrusionOk="0">
                  <a:moveTo>
                    <a:pt x="415" y="0"/>
                  </a:moveTo>
                  <a:cubicBezTo>
                    <a:pt x="332" y="0"/>
                    <a:pt x="239" y="57"/>
                    <a:pt x="226" y="160"/>
                  </a:cubicBezTo>
                  <a:cubicBezTo>
                    <a:pt x="1" y="2441"/>
                    <a:pt x="502" y="4947"/>
                    <a:pt x="878" y="7203"/>
                  </a:cubicBezTo>
                  <a:cubicBezTo>
                    <a:pt x="888" y="7293"/>
                    <a:pt x="947" y="7331"/>
                    <a:pt x="1012" y="7331"/>
                  </a:cubicBezTo>
                  <a:cubicBezTo>
                    <a:pt x="1108" y="7331"/>
                    <a:pt x="1219" y="7247"/>
                    <a:pt x="1204" y="7127"/>
                  </a:cubicBezTo>
                  <a:cubicBezTo>
                    <a:pt x="828" y="4897"/>
                    <a:pt x="327" y="2416"/>
                    <a:pt x="552" y="160"/>
                  </a:cubicBezTo>
                  <a:cubicBezTo>
                    <a:pt x="564" y="50"/>
                    <a:pt x="494" y="0"/>
                    <a:pt x="415"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34"/>
            <p:cNvSpPr/>
            <p:nvPr/>
          </p:nvSpPr>
          <p:spPr>
            <a:xfrm>
              <a:off x="4857300" y="1599175"/>
              <a:ext cx="30575" cy="159475"/>
            </a:xfrm>
            <a:custGeom>
              <a:avLst/>
              <a:gdLst/>
              <a:ahLst/>
              <a:cxnLst/>
              <a:rect l="l" t="t" r="r" b="b"/>
              <a:pathLst>
                <a:path w="1223" h="6379" extrusionOk="0">
                  <a:moveTo>
                    <a:pt x="188" y="1"/>
                  </a:moveTo>
                  <a:cubicBezTo>
                    <a:pt x="107" y="1"/>
                    <a:pt x="26" y="57"/>
                    <a:pt x="26" y="170"/>
                  </a:cubicBezTo>
                  <a:cubicBezTo>
                    <a:pt x="0" y="2175"/>
                    <a:pt x="226" y="4330"/>
                    <a:pt x="853" y="6260"/>
                  </a:cubicBezTo>
                  <a:cubicBezTo>
                    <a:pt x="883" y="6342"/>
                    <a:pt x="956" y="6378"/>
                    <a:pt x="1026" y="6378"/>
                  </a:cubicBezTo>
                  <a:cubicBezTo>
                    <a:pt x="1127" y="6378"/>
                    <a:pt x="1223" y="6303"/>
                    <a:pt x="1178" y="6185"/>
                  </a:cubicBezTo>
                  <a:cubicBezTo>
                    <a:pt x="552" y="4280"/>
                    <a:pt x="351" y="2150"/>
                    <a:pt x="351" y="170"/>
                  </a:cubicBezTo>
                  <a:cubicBezTo>
                    <a:pt x="351" y="57"/>
                    <a:pt x="270" y="1"/>
                    <a:pt x="188"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34"/>
            <p:cNvSpPr/>
            <p:nvPr/>
          </p:nvSpPr>
          <p:spPr>
            <a:xfrm>
              <a:off x="4830350" y="1581475"/>
              <a:ext cx="20825" cy="135150"/>
            </a:xfrm>
            <a:custGeom>
              <a:avLst/>
              <a:gdLst/>
              <a:ahLst/>
              <a:cxnLst/>
              <a:rect l="l" t="t" r="r" b="b"/>
              <a:pathLst>
                <a:path w="833" h="5406" extrusionOk="0">
                  <a:moveTo>
                    <a:pt x="167" y="1"/>
                  </a:moveTo>
                  <a:cubicBezTo>
                    <a:pt x="82" y="1"/>
                    <a:pt x="1" y="51"/>
                    <a:pt x="1" y="151"/>
                  </a:cubicBezTo>
                  <a:cubicBezTo>
                    <a:pt x="101" y="1880"/>
                    <a:pt x="126" y="3610"/>
                    <a:pt x="477" y="5289"/>
                  </a:cubicBezTo>
                  <a:cubicBezTo>
                    <a:pt x="497" y="5369"/>
                    <a:pt x="561" y="5405"/>
                    <a:pt x="628" y="5405"/>
                  </a:cubicBezTo>
                  <a:cubicBezTo>
                    <a:pt x="728" y="5405"/>
                    <a:pt x="833" y="5324"/>
                    <a:pt x="803" y="5189"/>
                  </a:cubicBezTo>
                  <a:cubicBezTo>
                    <a:pt x="452" y="3534"/>
                    <a:pt x="427" y="1830"/>
                    <a:pt x="352" y="151"/>
                  </a:cubicBezTo>
                  <a:cubicBezTo>
                    <a:pt x="339" y="51"/>
                    <a:pt x="251" y="1"/>
                    <a:pt x="167"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34"/>
            <p:cNvSpPr/>
            <p:nvPr/>
          </p:nvSpPr>
          <p:spPr>
            <a:xfrm>
              <a:off x="4807175" y="1572700"/>
              <a:ext cx="16000" cy="102875"/>
            </a:xfrm>
            <a:custGeom>
              <a:avLst/>
              <a:gdLst/>
              <a:ahLst/>
              <a:cxnLst/>
              <a:rect l="l" t="t" r="r" b="b"/>
              <a:pathLst>
                <a:path w="640" h="4115" extrusionOk="0">
                  <a:moveTo>
                    <a:pt x="474" y="1"/>
                  </a:moveTo>
                  <a:cubicBezTo>
                    <a:pt x="389" y="1"/>
                    <a:pt x="301" y="51"/>
                    <a:pt x="301" y="151"/>
                  </a:cubicBezTo>
                  <a:cubicBezTo>
                    <a:pt x="276" y="1429"/>
                    <a:pt x="0" y="2733"/>
                    <a:pt x="251" y="3986"/>
                  </a:cubicBezTo>
                  <a:cubicBezTo>
                    <a:pt x="261" y="4076"/>
                    <a:pt x="320" y="4114"/>
                    <a:pt x="383" y="4114"/>
                  </a:cubicBezTo>
                  <a:cubicBezTo>
                    <a:pt x="477" y="4114"/>
                    <a:pt x="582" y="4030"/>
                    <a:pt x="552" y="3911"/>
                  </a:cubicBezTo>
                  <a:cubicBezTo>
                    <a:pt x="326" y="2682"/>
                    <a:pt x="627" y="1379"/>
                    <a:pt x="627" y="151"/>
                  </a:cubicBezTo>
                  <a:cubicBezTo>
                    <a:pt x="640" y="51"/>
                    <a:pt x="558" y="1"/>
                    <a:pt x="474"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34"/>
            <p:cNvSpPr/>
            <p:nvPr/>
          </p:nvSpPr>
          <p:spPr>
            <a:xfrm>
              <a:off x="4786500" y="1557825"/>
              <a:ext cx="17575" cy="88925"/>
            </a:xfrm>
            <a:custGeom>
              <a:avLst/>
              <a:gdLst/>
              <a:ahLst/>
              <a:cxnLst/>
              <a:rect l="l" t="t" r="r" b="b"/>
              <a:pathLst>
                <a:path w="703" h="3557" extrusionOk="0">
                  <a:moveTo>
                    <a:pt x="536" y="1"/>
                  </a:moveTo>
                  <a:cubicBezTo>
                    <a:pt x="451" y="1"/>
                    <a:pt x="364" y="57"/>
                    <a:pt x="351" y="170"/>
                  </a:cubicBezTo>
                  <a:cubicBezTo>
                    <a:pt x="276" y="1247"/>
                    <a:pt x="0" y="2375"/>
                    <a:pt x="151" y="3428"/>
                  </a:cubicBezTo>
                  <a:cubicBezTo>
                    <a:pt x="171" y="3519"/>
                    <a:pt x="236" y="3557"/>
                    <a:pt x="303" y="3557"/>
                  </a:cubicBezTo>
                  <a:cubicBezTo>
                    <a:pt x="402" y="3557"/>
                    <a:pt x="507" y="3473"/>
                    <a:pt x="477" y="3353"/>
                  </a:cubicBezTo>
                  <a:cubicBezTo>
                    <a:pt x="326" y="2325"/>
                    <a:pt x="627" y="1197"/>
                    <a:pt x="702" y="170"/>
                  </a:cubicBezTo>
                  <a:cubicBezTo>
                    <a:pt x="702" y="57"/>
                    <a:pt x="621" y="1"/>
                    <a:pt x="536"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34"/>
            <p:cNvSpPr/>
            <p:nvPr/>
          </p:nvSpPr>
          <p:spPr>
            <a:xfrm>
              <a:off x="4770200" y="1544500"/>
              <a:ext cx="17900" cy="76875"/>
            </a:xfrm>
            <a:custGeom>
              <a:avLst/>
              <a:gdLst/>
              <a:ahLst/>
              <a:cxnLst/>
              <a:rect l="l" t="t" r="r" b="b"/>
              <a:pathLst>
                <a:path w="716" h="3075" extrusionOk="0">
                  <a:moveTo>
                    <a:pt x="558" y="1"/>
                  </a:moveTo>
                  <a:cubicBezTo>
                    <a:pt x="477" y="1"/>
                    <a:pt x="389" y="51"/>
                    <a:pt x="377" y="151"/>
                  </a:cubicBezTo>
                  <a:cubicBezTo>
                    <a:pt x="301" y="1079"/>
                    <a:pt x="1" y="2031"/>
                    <a:pt x="151" y="2958"/>
                  </a:cubicBezTo>
                  <a:cubicBezTo>
                    <a:pt x="161" y="3039"/>
                    <a:pt x="219" y="3075"/>
                    <a:pt x="284" y="3075"/>
                  </a:cubicBezTo>
                  <a:cubicBezTo>
                    <a:pt x="381" y="3075"/>
                    <a:pt x="492" y="2993"/>
                    <a:pt x="477" y="2858"/>
                  </a:cubicBezTo>
                  <a:cubicBezTo>
                    <a:pt x="327" y="1981"/>
                    <a:pt x="652" y="1028"/>
                    <a:pt x="702" y="151"/>
                  </a:cubicBezTo>
                  <a:cubicBezTo>
                    <a:pt x="715" y="51"/>
                    <a:pt x="640" y="1"/>
                    <a:pt x="558"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34"/>
            <p:cNvSpPr/>
            <p:nvPr/>
          </p:nvSpPr>
          <p:spPr>
            <a:xfrm>
              <a:off x="4757050" y="1528375"/>
              <a:ext cx="15375" cy="66275"/>
            </a:xfrm>
            <a:custGeom>
              <a:avLst/>
              <a:gdLst/>
              <a:ahLst/>
              <a:cxnLst/>
              <a:rect l="l" t="t" r="r" b="b"/>
              <a:pathLst>
                <a:path w="615" h="2651" extrusionOk="0">
                  <a:moveTo>
                    <a:pt x="458" y="1"/>
                  </a:moveTo>
                  <a:cubicBezTo>
                    <a:pt x="376" y="1"/>
                    <a:pt x="289" y="57"/>
                    <a:pt x="276" y="170"/>
                  </a:cubicBezTo>
                  <a:cubicBezTo>
                    <a:pt x="201" y="947"/>
                    <a:pt x="0" y="1724"/>
                    <a:pt x="25" y="2501"/>
                  </a:cubicBezTo>
                  <a:cubicBezTo>
                    <a:pt x="38" y="2601"/>
                    <a:pt x="126" y="2651"/>
                    <a:pt x="210" y="2651"/>
                  </a:cubicBezTo>
                  <a:cubicBezTo>
                    <a:pt x="295" y="2651"/>
                    <a:pt x="376" y="2601"/>
                    <a:pt x="376" y="2501"/>
                  </a:cubicBezTo>
                  <a:cubicBezTo>
                    <a:pt x="351" y="1724"/>
                    <a:pt x="552" y="947"/>
                    <a:pt x="602" y="170"/>
                  </a:cubicBezTo>
                  <a:cubicBezTo>
                    <a:pt x="614" y="57"/>
                    <a:pt x="539" y="1"/>
                    <a:pt x="458" y="1"/>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34"/>
            <p:cNvSpPr/>
            <p:nvPr/>
          </p:nvSpPr>
          <p:spPr>
            <a:xfrm>
              <a:off x="4741375" y="1507700"/>
              <a:ext cx="17275" cy="61975"/>
            </a:xfrm>
            <a:custGeom>
              <a:avLst/>
              <a:gdLst/>
              <a:ahLst/>
              <a:cxnLst/>
              <a:rect l="l" t="t" r="r" b="b"/>
              <a:pathLst>
                <a:path w="691" h="2479" extrusionOk="0">
                  <a:moveTo>
                    <a:pt x="521" y="0"/>
                  </a:moveTo>
                  <a:cubicBezTo>
                    <a:pt x="433" y="0"/>
                    <a:pt x="339" y="57"/>
                    <a:pt x="327" y="170"/>
                  </a:cubicBezTo>
                  <a:cubicBezTo>
                    <a:pt x="277" y="871"/>
                    <a:pt x="1" y="1648"/>
                    <a:pt x="151" y="2350"/>
                  </a:cubicBezTo>
                  <a:cubicBezTo>
                    <a:pt x="171" y="2441"/>
                    <a:pt x="236" y="2479"/>
                    <a:pt x="303" y="2479"/>
                  </a:cubicBezTo>
                  <a:cubicBezTo>
                    <a:pt x="403" y="2479"/>
                    <a:pt x="507" y="2395"/>
                    <a:pt x="477" y="2275"/>
                  </a:cubicBezTo>
                  <a:cubicBezTo>
                    <a:pt x="327" y="1598"/>
                    <a:pt x="602" y="846"/>
                    <a:pt x="678" y="170"/>
                  </a:cubicBezTo>
                  <a:cubicBezTo>
                    <a:pt x="690" y="57"/>
                    <a:pt x="609" y="0"/>
                    <a:pt x="521"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34"/>
            <p:cNvSpPr/>
            <p:nvPr/>
          </p:nvSpPr>
          <p:spPr>
            <a:xfrm>
              <a:off x="4727900" y="1483275"/>
              <a:ext cx="15075" cy="53125"/>
            </a:xfrm>
            <a:custGeom>
              <a:avLst/>
              <a:gdLst/>
              <a:ahLst/>
              <a:cxnLst/>
              <a:rect l="l" t="t" r="r" b="b"/>
              <a:pathLst>
                <a:path w="603" h="2125" extrusionOk="0">
                  <a:moveTo>
                    <a:pt x="433" y="0"/>
                  </a:moveTo>
                  <a:cubicBezTo>
                    <a:pt x="346" y="0"/>
                    <a:pt x="252" y="56"/>
                    <a:pt x="239" y="169"/>
                  </a:cubicBezTo>
                  <a:cubicBezTo>
                    <a:pt x="189" y="771"/>
                    <a:pt x="64" y="1372"/>
                    <a:pt x="14" y="1974"/>
                  </a:cubicBezTo>
                  <a:cubicBezTo>
                    <a:pt x="1" y="2074"/>
                    <a:pt x="76" y="2124"/>
                    <a:pt x="158" y="2124"/>
                  </a:cubicBezTo>
                  <a:cubicBezTo>
                    <a:pt x="239" y="2124"/>
                    <a:pt x="327" y="2074"/>
                    <a:pt x="339" y="1974"/>
                  </a:cubicBezTo>
                  <a:cubicBezTo>
                    <a:pt x="389" y="1372"/>
                    <a:pt x="515" y="771"/>
                    <a:pt x="590" y="169"/>
                  </a:cubicBezTo>
                  <a:cubicBezTo>
                    <a:pt x="603" y="56"/>
                    <a:pt x="521" y="0"/>
                    <a:pt x="433"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34"/>
            <p:cNvSpPr/>
            <p:nvPr/>
          </p:nvSpPr>
          <p:spPr>
            <a:xfrm>
              <a:off x="5082875" y="681100"/>
              <a:ext cx="152275" cy="480600"/>
            </a:xfrm>
            <a:custGeom>
              <a:avLst/>
              <a:gdLst/>
              <a:ahLst/>
              <a:cxnLst/>
              <a:rect l="l" t="t" r="r" b="b"/>
              <a:pathLst>
                <a:path w="6091" h="19224" extrusionOk="0">
                  <a:moveTo>
                    <a:pt x="1579" y="0"/>
                  </a:moveTo>
                  <a:cubicBezTo>
                    <a:pt x="1429" y="351"/>
                    <a:pt x="1228" y="677"/>
                    <a:pt x="1078" y="1028"/>
                  </a:cubicBezTo>
                  <a:cubicBezTo>
                    <a:pt x="727" y="802"/>
                    <a:pt x="326" y="477"/>
                    <a:pt x="0" y="201"/>
                  </a:cubicBezTo>
                  <a:lnTo>
                    <a:pt x="0" y="201"/>
                  </a:lnTo>
                  <a:cubicBezTo>
                    <a:pt x="401" y="5589"/>
                    <a:pt x="501" y="13108"/>
                    <a:pt x="501" y="18497"/>
                  </a:cubicBezTo>
                  <a:cubicBezTo>
                    <a:pt x="852" y="18747"/>
                    <a:pt x="1729" y="19073"/>
                    <a:pt x="1729" y="19073"/>
                  </a:cubicBezTo>
                  <a:cubicBezTo>
                    <a:pt x="1729" y="19073"/>
                    <a:pt x="2506" y="18447"/>
                    <a:pt x="2807" y="18146"/>
                  </a:cubicBezTo>
                  <a:cubicBezTo>
                    <a:pt x="2983" y="18472"/>
                    <a:pt x="3659" y="19198"/>
                    <a:pt x="3659" y="19198"/>
                  </a:cubicBezTo>
                  <a:cubicBezTo>
                    <a:pt x="3659" y="19198"/>
                    <a:pt x="4386" y="18472"/>
                    <a:pt x="4561" y="18171"/>
                  </a:cubicBezTo>
                  <a:cubicBezTo>
                    <a:pt x="4687" y="18522"/>
                    <a:pt x="4862" y="18873"/>
                    <a:pt x="4988" y="19224"/>
                  </a:cubicBezTo>
                  <a:cubicBezTo>
                    <a:pt x="5364" y="19048"/>
                    <a:pt x="5739" y="18747"/>
                    <a:pt x="6090" y="18497"/>
                  </a:cubicBezTo>
                  <a:cubicBezTo>
                    <a:pt x="6065" y="13108"/>
                    <a:pt x="5940" y="5614"/>
                    <a:pt x="5539" y="226"/>
                  </a:cubicBezTo>
                  <a:cubicBezTo>
                    <a:pt x="5188" y="452"/>
                    <a:pt x="4336" y="1103"/>
                    <a:pt x="4336" y="1103"/>
                  </a:cubicBezTo>
                  <a:cubicBezTo>
                    <a:pt x="4336" y="1103"/>
                    <a:pt x="3584" y="426"/>
                    <a:pt x="3333" y="101"/>
                  </a:cubicBezTo>
                  <a:cubicBezTo>
                    <a:pt x="3133" y="426"/>
                    <a:pt x="2406" y="1103"/>
                    <a:pt x="2406" y="1103"/>
                  </a:cubicBezTo>
                  <a:cubicBezTo>
                    <a:pt x="2406" y="1103"/>
                    <a:pt x="1729" y="326"/>
                    <a:pt x="1579" y="0"/>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34"/>
            <p:cNvSpPr/>
            <p:nvPr/>
          </p:nvSpPr>
          <p:spPr>
            <a:xfrm>
              <a:off x="5078475" y="677100"/>
              <a:ext cx="164825" cy="488850"/>
            </a:xfrm>
            <a:custGeom>
              <a:avLst/>
              <a:gdLst/>
              <a:ahLst/>
              <a:cxnLst/>
              <a:rect l="l" t="t" r="r" b="b"/>
              <a:pathLst>
                <a:path w="6593" h="19554" extrusionOk="0">
                  <a:moveTo>
                    <a:pt x="2499" y="1097"/>
                  </a:moveTo>
                  <a:cubicBezTo>
                    <a:pt x="2493" y="1102"/>
                    <a:pt x="2488" y="1107"/>
                    <a:pt x="2482" y="1113"/>
                  </a:cubicBezTo>
                  <a:cubicBezTo>
                    <a:pt x="2488" y="1107"/>
                    <a:pt x="2494" y="1102"/>
                    <a:pt x="2499" y="1097"/>
                  </a:cubicBezTo>
                  <a:close/>
                  <a:moveTo>
                    <a:pt x="1772" y="512"/>
                  </a:moveTo>
                  <a:cubicBezTo>
                    <a:pt x="1984" y="812"/>
                    <a:pt x="2221" y="1088"/>
                    <a:pt x="2457" y="1363"/>
                  </a:cubicBezTo>
                  <a:cubicBezTo>
                    <a:pt x="2494" y="1401"/>
                    <a:pt x="2538" y="1420"/>
                    <a:pt x="2582" y="1420"/>
                  </a:cubicBezTo>
                  <a:cubicBezTo>
                    <a:pt x="2626" y="1420"/>
                    <a:pt x="2670" y="1401"/>
                    <a:pt x="2707" y="1363"/>
                  </a:cubicBezTo>
                  <a:cubicBezTo>
                    <a:pt x="2982" y="1110"/>
                    <a:pt x="3274" y="839"/>
                    <a:pt x="3524" y="535"/>
                  </a:cubicBezTo>
                  <a:lnTo>
                    <a:pt x="3524" y="535"/>
                  </a:lnTo>
                  <a:cubicBezTo>
                    <a:pt x="3804" y="830"/>
                    <a:pt x="4086" y="1106"/>
                    <a:pt x="4387" y="1363"/>
                  </a:cubicBezTo>
                  <a:cubicBezTo>
                    <a:pt x="4418" y="1394"/>
                    <a:pt x="4458" y="1416"/>
                    <a:pt x="4502" y="1416"/>
                  </a:cubicBezTo>
                  <a:cubicBezTo>
                    <a:pt x="4530" y="1416"/>
                    <a:pt x="4558" y="1408"/>
                    <a:pt x="4587" y="1388"/>
                  </a:cubicBezTo>
                  <a:cubicBezTo>
                    <a:pt x="4912" y="1145"/>
                    <a:pt x="5237" y="901"/>
                    <a:pt x="5563" y="684"/>
                  </a:cubicBezTo>
                  <a:lnTo>
                    <a:pt x="5563" y="684"/>
                  </a:lnTo>
                  <a:cubicBezTo>
                    <a:pt x="5796" y="3744"/>
                    <a:pt x="5893" y="6826"/>
                    <a:pt x="5966" y="9885"/>
                  </a:cubicBezTo>
                  <a:cubicBezTo>
                    <a:pt x="6016" y="11514"/>
                    <a:pt x="6041" y="13168"/>
                    <a:pt x="6066" y="14797"/>
                  </a:cubicBezTo>
                  <a:cubicBezTo>
                    <a:pt x="6066" y="15574"/>
                    <a:pt x="6066" y="16326"/>
                    <a:pt x="6091" y="17103"/>
                  </a:cubicBezTo>
                  <a:cubicBezTo>
                    <a:pt x="6091" y="17529"/>
                    <a:pt x="6091" y="17930"/>
                    <a:pt x="6091" y="18356"/>
                  </a:cubicBezTo>
                  <a:cubicBezTo>
                    <a:pt x="6091" y="18715"/>
                    <a:pt x="5594" y="18984"/>
                    <a:pt x="5242" y="19150"/>
                  </a:cubicBezTo>
                  <a:lnTo>
                    <a:pt x="5242" y="19150"/>
                  </a:lnTo>
                  <a:cubicBezTo>
                    <a:pt x="5134" y="18878"/>
                    <a:pt x="5015" y="18592"/>
                    <a:pt x="4913" y="18306"/>
                  </a:cubicBezTo>
                  <a:cubicBezTo>
                    <a:pt x="4870" y="18220"/>
                    <a:pt x="4803" y="18175"/>
                    <a:pt x="4735" y="18175"/>
                  </a:cubicBezTo>
                  <a:cubicBezTo>
                    <a:pt x="4683" y="18175"/>
                    <a:pt x="4630" y="18202"/>
                    <a:pt x="4587" y="18256"/>
                  </a:cubicBezTo>
                  <a:cubicBezTo>
                    <a:pt x="4386" y="18569"/>
                    <a:pt x="4105" y="18842"/>
                    <a:pt x="3833" y="19110"/>
                  </a:cubicBezTo>
                  <a:lnTo>
                    <a:pt x="3833" y="19110"/>
                  </a:lnTo>
                  <a:cubicBezTo>
                    <a:pt x="3810" y="19087"/>
                    <a:pt x="3777" y="19054"/>
                    <a:pt x="3735" y="19008"/>
                  </a:cubicBezTo>
                  <a:cubicBezTo>
                    <a:pt x="3509" y="18757"/>
                    <a:pt x="3309" y="18506"/>
                    <a:pt x="3108" y="18231"/>
                  </a:cubicBezTo>
                  <a:cubicBezTo>
                    <a:pt x="3078" y="18170"/>
                    <a:pt x="3020" y="18137"/>
                    <a:pt x="2962" y="18137"/>
                  </a:cubicBezTo>
                  <a:cubicBezTo>
                    <a:pt x="2925" y="18137"/>
                    <a:pt x="2887" y="18151"/>
                    <a:pt x="2858" y="18181"/>
                  </a:cubicBezTo>
                  <a:cubicBezTo>
                    <a:pt x="2657" y="18381"/>
                    <a:pt x="2432" y="18582"/>
                    <a:pt x="2231" y="18757"/>
                  </a:cubicBezTo>
                  <a:cubicBezTo>
                    <a:pt x="2131" y="18832"/>
                    <a:pt x="2031" y="18932"/>
                    <a:pt x="1930" y="19008"/>
                  </a:cubicBezTo>
                  <a:cubicBezTo>
                    <a:pt x="1917" y="19015"/>
                    <a:pt x="1906" y="19023"/>
                    <a:pt x="1895" y="19030"/>
                  </a:cubicBezTo>
                  <a:lnTo>
                    <a:pt x="1895" y="19030"/>
                  </a:lnTo>
                  <a:cubicBezTo>
                    <a:pt x="1573" y="18929"/>
                    <a:pt x="1251" y="18780"/>
                    <a:pt x="953" y="18632"/>
                  </a:cubicBezTo>
                  <a:cubicBezTo>
                    <a:pt x="727" y="18531"/>
                    <a:pt x="853" y="17654"/>
                    <a:pt x="853" y="17454"/>
                  </a:cubicBezTo>
                  <a:cubicBezTo>
                    <a:pt x="828" y="15574"/>
                    <a:pt x="828" y="13694"/>
                    <a:pt x="778" y="11790"/>
                  </a:cubicBezTo>
                  <a:cubicBezTo>
                    <a:pt x="729" y="8105"/>
                    <a:pt x="634" y="4421"/>
                    <a:pt x="378" y="736"/>
                  </a:cubicBezTo>
                  <a:lnTo>
                    <a:pt x="378" y="736"/>
                  </a:lnTo>
                  <a:cubicBezTo>
                    <a:pt x="638" y="947"/>
                    <a:pt x="896" y="1136"/>
                    <a:pt x="1179" y="1313"/>
                  </a:cubicBezTo>
                  <a:cubicBezTo>
                    <a:pt x="1205" y="1331"/>
                    <a:pt x="1235" y="1339"/>
                    <a:pt x="1265" y="1339"/>
                  </a:cubicBezTo>
                  <a:cubicBezTo>
                    <a:pt x="1319" y="1339"/>
                    <a:pt x="1372" y="1312"/>
                    <a:pt x="1404" y="1263"/>
                  </a:cubicBezTo>
                  <a:cubicBezTo>
                    <a:pt x="1516" y="1020"/>
                    <a:pt x="1643" y="763"/>
                    <a:pt x="1772" y="512"/>
                  </a:cubicBezTo>
                  <a:close/>
                  <a:moveTo>
                    <a:pt x="1736" y="0"/>
                  </a:moveTo>
                  <a:cubicBezTo>
                    <a:pt x="1680" y="0"/>
                    <a:pt x="1628" y="26"/>
                    <a:pt x="1605" y="85"/>
                  </a:cubicBezTo>
                  <a:cubicBezTo>
                    <a:pt x="1387" y="547"/>
                    <a:pt x="1254" y="753"/>
                    <a:pt x="1072" y="753"/>
                  </a:cubicBezTo>
                  <a:cubicBezTo>
                    <a:pt x="899" y="753"/>
                    <a:pt x="681" y="566"/>
                    <a:pt x="301" y="236"/>
                  </a:cubicBezTo>
                  <a:cubicBezTo>
                    <a:pt x="267" y="201"/>
                    <a:pt x="221" y="184"/>
                    <a:pt x="175" y="184"/>
                  </a:cubicBezTo>
                  <a:cubicBezTo>
                    <a:pt x="87" y="184"/>
                    <a:pt x="1" y="246"/>
                    <a:pt x="1" y="361"/>
                  </a:cubicBezTo>
                  <a:cubicBezTo>
                    <a:pt x="326" y="4722"/>
                    <a:pt x="427" y="9133"/>
                    <a:pt x="477" y="13519"/>
                  </a:cubicBezTo>
                  <a:cubicBezTo>
                    <a:pt x="502" y="14622"/>
                    <a:pt x="502" y="15724"/>
                    <a:pt x="502" y="16827"/>
                  </a:cubicBezTo>
                  <a:cubicBezTo>
                    <a:pt x="502" y="17153"/>
                    <a:pt x="301" y="18632"/>
                    <a:pt x="602" y="18807"/>
                  </a:cubicBezTo>
                  <a:cubicBezTo>
                    <a:pt x="831" y="18945"/>
                    <a:pt x="1500" y="19396"/>
                    <a:pt x="1862" y="19396"/>
                  </a:cubicBezTo>
                  <a:cubicBezTo>
                    <a:pt x="1896" y="19396"/>
                    <a:pt x="1928" y="19392"/>
                    <a:pt x="1956" y="19384"/>
                  </a:cubicBezTo>
                  <a:cubicBezTo>
                    <a:pt x="2297" y="19298"/>
                    <a:pt x="2674" y="18868"/>
                    <a:pt x="2949" y="18572"/>
                  </a:cubicBezTo>
                  <a:lnTo>
                    <a:pt x="2949" y="18572"/>
                  </a:lnTo>
                  <a:cubicBezTo>
                    <a:pt x="3180" y="18886"/>
                    <a:pt x="3454" y="19185"/>
                    <a:pt x="3710" y="19484"/>
                  </a:cubicBezTo>
                  <a:cubicBezTo>
                    <a:pt x="3748" y="19521"/>
                    <a:pt x="3791" y="19540"/>
                    <a:pt x="3835" y="19540"/>
                  </a:cubicBezTo>
                  <a:cubicBezTo>
                    <a:pt x="3879" y="19540"/>
                    <a:pt x="3923" y="19521"/>
                    <a:pt x="3961" y="19484"/>
                  </a:cubicBezTo>
                  <a:cubicBezTo>
                    <a:pt x="4214" y="19230"/>
                    <a:pt x="4468" y="18961"/>
                    <a:pt x="4698" y="18677"/>
                  </a:cubicBezTo>
                  <a:lnTo>
                    <a:pt x="4698" y="18677"/>
                  </a:lnTo>
                  <a:cubicBezTo>
                    <a:pt x="4795" y="18929"/>
                    <a:pt x="4898" y="19182"/>
                    <a:pt x="4988" y="19434"/>
                  </a:cubicBezTo>
                  <a:cubicBezTo>
                    <a:pt x="5025" y="19507"/>
                    <a:pt x="5088" y="19554"/>
                    <a:pt x="5159" y="19554"/>
                  </a:cubicBezTo>
                  <a:cubicBezTo>
                    <a:pt x="5185" y="19554"/>
                    <a:pt x="5212" y="19547"/>
                    <a:pt x="5239" y="19534"/>
                  </a:cubicBezTo>
                  <a:cubicBezTo>
                    <a:pt x="5514" y="19384"/>
                    <a:pt x="6316" y="19033"/>
                    <a:pt x="6417" y="18707"/>
                  </a:cubicBezTo>
                  <a:cubicBezTo>
                    <a:pt x="6592" y="18055"/>
                    <a:pt x="6417" y="17128"/>
                    <a:pt x="6417" y="16451"/>
                  </a:cubicBezTo>
                  <a:cubicBezTo>
                    <a:pt x="6392" y="14622"/>
                    <a:pt x="6367" y="12792"/>
                    <a:pt x="6342" y="10962"/>
                  </a:cubicBezTo>
                  <a:cubicBezTo>
                    <a:pt x="6266" y="7429"/>
                    <a:pt x="6141" y="3895"/>
                    <a:pt x="5890" y="386"/>
                  </a:cubicBezTo>
                  <a:cubicBezTo>
                    <a:pt x="5886" y="354"/>
                    <a:pt x="5875" y="327"/>
                    <a:pt x="5858" y="306"/>
                  </a:cubicBezTo>
                  <a:lnTo>
                    <a:pt x="5858" y="306"/>
                  </a:lnTo>
                  <a:cubicBezTo>
                    <a:pt x="5830" y="253"/>
                    <a:pt x="5777" y="214"/>
                    <a:pt x="5717" y="214"/>
                  </a:cubicBezTo>
                  <a:cubicBezTo>
                    <a:pt x="5692" y="214"/>
                    <a:pt x="5666" y="221"/>
                    <a:pt x="5640" y="236"/>
                  </a:cubicBezTo>
                  <a:cubicBezTo>
                    <a:pt x="5235" y="497"/>
                    <a:pt x="4876" y="759"/>
                    <a:pt x="4519" y="1042"/>
                  </a:cubicBezTo>
                  <a:lnTo>
                    <a:pt x="4519" y="1042"/>
                  </a:lnTo>
                  <a:cubicBezTo>
                    <a:pt x="4517" y="1041"/>
                    <a:pt x="4514" y="1039"/>
                    <a:pt x="4512" y="1038"/>
                  </a:cubicBezTo>
                  <a:cubicBezTo>
                    <a:pt x="4412" y="937"/>
                    <a:pt x="4311" y="837"/>
                    <a:pt x="4211" y="762"/>
                  </a:cubicBezTo>
                  <a:cubicBezTo>
                    <a:pt x="4011" y="561"/>
                    <a:pt x="3810" y="361"/>
                    <a:pt x="3635" y="135"/>
                  </a:cubicBezTo>
                  <a:cubicBezTo>
                    <a:pt x="3609" y="109"/>
                    <a:pt x="3576" y="98"/>
                    <a:pt x="3542" y="98"/>
                  </a:cubicBezTo>
                  <a:cubicBezTo>
                    <a:pt x="3478" y="98"/>
                    <a:pt x="3408" y="136"/>
                    <a:pt x="3359" y="185"/>
                  </a:cubicBezTo>
                  <a:cubicBezTo>
                    <a:pt x="3140" y="471"/>
                    <a:pt x="2882" y="737"/>
                    <a:pt x="2603" y="1000"/>
                  </a:cubicBezTo>
                  <a:lnTo>
                    <a:pt x="2603" y="1000"/>
                  </a:lnTo>
                  <a:cubicBezTo>
                    <a:pt x="2578" y="974"/>
                    <a:pt x="2539" y="931"/>
                    <a:pt x="2482" y="862"/>
                  </a:cubicBezTo>
                  <a:cubicBezTo>
                    <a:pt x="2256" y="612"/>
                    <a:pt x="2056" y="361"/>
                    <a:pt x="1905" y="85"/>
                  </a:cubicBezTo>
                  <a:cubicBezTo>
                    <a:pt x="1866" y="32"/>
                    <a:pt x="1798" y="0"/>
                    <a:pt x="1736" y="0"/>
                  </a:cubicBezTo>
                  <a:close/>
                </a:path>
              </a:pathLst>
            </a:custGeom>
            <a:solidFill>
              <a:srgbClr val="22222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1" name="Google Shape;1291;p34"/>
          <p:cNvGrpSpPr/>
          <p:nvPr/>
        </p:nvGrpSpPr>
        <p:grpSpPr>
          <a:xfrm rot="-3804715" flipH="1">
            <a:off x="4851226" y="189564"/>
            <a:ext cx="1831495" cy="1050352"/>
            <a:chOff x="6497582" y="536062"/>
            <a:chExt cx="1372006" cy="1049164"/>
          </a:xfrm>
        </p:grpSpPr>
        <p:sp>
          <p:nvSpPr>
            <p:cNvPr id="1292" name="Google Shape;1292;p34"/>
            <p:cNvSpPr/>
            <p:nvPr/>
          </p:nvSpPr>
          <p:spPr>
            <a:xfrm rot="-1940256">
              <a:off x="6484556" y="882321"/>
              <a:ext cx="1398057" cy="356645"/>
            </a:xfrm>
            <a:custGeom>
              <a:avLst/>
              <a:gdLst/>
              <a:ahLst/>
              <a:cxnLst/>
              <a:rect l="l" t="t" r="r" b="b"/>
              <a:pathLst>
                <a:path w="55923" h="14266" extrusionOk="0">
                  <a:moveTo>
                    <a:pt x="55923" y="2009"/>
                  </a:moveTo>
                  <a:cubicBezTo>
                    <a:pt x="54782" y="2853"/>
                    <a:pt x="53366" y="3424"/>
                    <a:pt x="52225" y="3995"/>
                  </a:cubicBezTo>
                  <a:cubicBezTo>
                    <a:pt x="50217" y="5136"/>
                    <a:pt x="48231" y="6277"/>
                    <a:pt x="46222" y="7145"/>
                  </a:cubicBezTo>
                  <a:cubicBezTo>
                    <a:pt x="44510" y="7989"/>
                    <a:pt x="42798" y="8560"/>
                    <a:pt x="41086" y="8560"/>
                  </a:cubicBezTo>
                  <a:lnTo>
                    <a:pt x="35951" y="9427"/>
                  </a:lnTo>
                  <a:cubicBezTo>
                    <a:pt x="33098" y="9998"/>
                    <a:pt x="30244" y="10568"/>
                    <a:pt x="27391" y="10842"/>
                  </a:cubicBezTo>
                  <a:cubicBezTo>
                    <a:pt x="26547" y="11139"/>
                    <a:pt x="25405" y="11413"/>
                    <a:pt x="24264" y="11413"/>
                  </a:cubicBezTo>
                  <a:cubicBezTo>
                    <a:pt x="22826" y="11710"/>
                    <a:pt x="21114" y="11983"/>
                    <a:pt x="19402" y="11983"/>
                  </a:cubicBezTo>
                  <a:cubicBezTo>
                    <a:pt x="18261" y="12280"/>
                    <a:pt x="16846" y="12554"/>
                    <a:pt x="15408" y="12851"/>
                  </a:cubicBezTo>
                  <a:cubicBezTo>
                    <a:pt x="12281" y="13125"/>
                    <a:pt x="9131" y="13992"/>
                    <a:pt x="5707" y="14266"/>
                  </a:cubicBezTo>
                  <a:cubicBezTo>
                    <a:pt x="4566" y="14266"/>
                    <a:pt x="3425" y="14266"/>
                    <a:pt x="2580" y="13695"/>
                  </a:cubicBezTo>
                  <a:cubicBezTo>
                    <a:pt x="298" y="12851"/>
                    <a:pt x="1" y="9998"/>
                    <a:pt x="1439" y="8286"/>
                  </a:cubicBezTo>
                  <a:cubicBezTo>
                    <a:pt x="2580" y="7145"/>
                    <a:pt x="4292" y="6574"/>
                    <a:pt x="6004" y="6277"/>
                  </a:cubicBezTo>
                  <a:cubicBezTo>
                    <a:pt x="7716" y="6003"/>
                    <a:pt x="9428" y="5707"/>
                    <a:pt x="10843" y="5433"/>
                  </a:cubicBezTo>
                  <a:cubicBezTo>
                    <a:pt x="13696" y="5136"/>
                    <a:pt x="16275" y="4565"/>
                    <a:pt x="19129" y="4291"/>
                  </a:cubicBezTo>
                  <a:cubicBezTo>
                    <a:pt x="21114" y="3995"/>
                    <a:pt x="23123" y="3721"/>
                    <a:pt x="25109" y="3150"/>
                  </a:cubicBezTo>
                  <a:lnTo>
                    <a:pt x="31956" y="2283"/>
                  </a:lnTo>
                  <a:cubicBezTo>
                    <a:pt x="33098" y="2009"/>
                    <a:pt x="33965" y="2009"/>
                    <a:pt x="34810" y="1712"/>
                  </a:cubicBezTo>
                  <a:cubicBezTo>
                    <a:pt x="37663" y="1141"/>
                    <a:pt x="40516" y="571"/>
                    <a:pt x="43369" y="297"/>
                  </a:cubicBezTo>
                  <a:cubicBezTo>
                    <a:pt x="44807" y="0"/>
                    <a:pt x="46222" y="571"/>
                    <a:pt x="47660" y="571"/>
                  </a:cubicBezTo>
                  <a:cubicBezTo>
                    <a:pt x="49943" y="868"/>
                    <a:pt x="52499" y="1141"/>
                    <a:pt x="55078" y="1712"/>
                  </a:cubicBezTo>
                  <a:cubicBezTo>
                    <a:pt x="55352" y="1712"/>
                    <a:pt x="55649" y="1712"/>
                    <a:pt x="55923" y="2009"/>
                  </a:cubicBezTo>
                  <a:close/>
                  <a:moveTo>
                    <a:pt x="15408" y="11983"/>
                  </a:moveTo>
                  <a:cubicBezTo>
                    <a:pt x="16846" y="11983"/>
                    <a:pt x="17987" y="11710"/>
                    <a:pt x="19402" y="11413"/>
                  </a:cubicBezTo>
                  <a:cubicBezTo>
                    <a:pt x="21411" y="11139"/>
                    <a:pt x="23397" y="11139"/>
                    <a:pt x="25405" y="10568"/>
                  </a:cubicBezTo>
                  <a:cubicBezTo>
                    <a:pt x="26547" y="10568"/>
                    <a:pt x="27688" y="10272"/>
                    <a:pt x="28829" y="9998"/>
                  </a:cubicBezTo>
                  <a:cubicBezTo>
                    <a:pt x="31386" y="9427"/>
                    <a:pt x="33965" y="9130"/>
                    <a:pt x="36521" y="8560"/>
                  </a:cubicBezTo>
                  <a:cubicBezTo>
                    <a:pt x="37663" y="8560"/>
                    <a:pt x="38530" y="8286"/>
                    <a:pt x="39375" y="8286"/>
                  </a:cubicBezTo>
                  <a:cubicBezTo>
                    <a:pt x="41086" y="7989"/>
                    <a:pt x="42524" y="7715"/>
                    <a:pt x="43940" y="7418"/>
                  </a:cubicBezTo>
                  <a:cubicBezTo>
                    <a:pt x="44236" y="7418"/>
                    <a:pt x="44510" y="7145"/>
                    <a:pt x="44510" y="6848"/>
                  </a:cubicBezTo>
                  <a:cubicBezTo>
                    <a:pt x="44807" y="6277"/>
                    <a:pt x="44807" y="6003"/>
                    <a:pt x="45081" y="5433"/>
                  </a:cubicBezTo>
                  <a:lnTo>
                    <a:pt x="43095" y="5433"/>
                  </a:lnTo>
                  <a:cubicBezTo>
                    <a:pt x="41086" y="6003"/>
                    <a:pt x="39101" y="6277"/>
                    <a:pt x="37092" y="6574"/>
                  </a:cubicBezTo>
                  <a:cubicBezTo>
                    <a:pt x="35106" y="6848"/>
                    <a:pt x="33394" y="7145"/>
                    <a:pt x="31682" y="7715"/>
                  </a:cubicBezTo>
                  <a:cubicBezTo>
                    <a:pt x="30244" y="7989"/>
                    <a:pt x="28533" y="8286"/>
                    <a:pt x="27117" y="8560"/>
                  </a:cubicBezTo>
                  <a:cubicBezTo>
                    <a:pt x="24264" y="9130"/>
                    <a:pt x="21114" y="9427"/>
                    <a:pt x="18261" y="9998"/>
                  </a:cubicBezTo>
                  <a:cubicBezTo>
                    <a:pt x="17120" y="9998"/>
                    <a:pt x="16275" y="10272"/>
                    <a:pt x="15408" y="10272"/>
                  </a:cubicBezTo>
                  <a:close/>
                  <a:moveTo>
                    <a:pt x="44807" y="4565"/>
                  </a:moveTo>
                  <a:lnTo>
                    <a:pt x="44807" y="4291"/>
                  </a:lnTo>
                  <a:cubicBezTo>
                    <a:pt x="44807" y="3150"/>
                    <a:pt x="44510" y="3150"/>
                    <a:pt x="43666" y="3150"/>
                  </a:cubicBezTo>
                  <a:cubicBezTo>
                    <a:pt x="43095" y="3424"/>
                    <a:pt x="42524" y="3424"/>
                    <a:pt x="41954" y="3424"/>
                  </a:cubicBezTo>
                  <a:cubicBezTo>
                    <a:pt x="40516" y="3721"/>
                    <a:pt x="39101" y="3721"/>
                    <a:pt x="37663" y="3995"/>
                  </a:cubicBezTo>
                  <a:cubicBezTo>
                    <a:pt x="35380" y="4291"/>
                    <a:pt x="33098" y="4862"/>
                    <a:pt x="30815" y="5136"/>
                  </a:cubicBezTo>
                  <a:cubicBezTo>
                    <a:pt x="28259" y="5707"/>
                    <a:pt x="25679" y="6003"/>
                    <a:pt x="23123" y="6277"/>
                  </a:cubicBezTo>
                  <a:cubicBezTo>
                    <a:pt x="22256" y="6574"/>
                    <a:pt x="21685" y="6848"/>
                    <a:pt x="20840" y="6848"/>
                  </a:cubicBezTo>
                  <a:lnTo>
                    <a:pt x="16549" y="7715"/>
                  </a:lnTo>
                  <a:cubicBezTo>
                    <a:pt x="15979" y="7715"/>
                    <a:pt x="15705" y="7989"/>
                    <a:pt x="15134" y="8286"/>
                  </a:cubicBezTo>
                  <a:cubicBezTo>
                    <a:pt x="15134" y="8560"/>
                    <a:pt x="15134" y="9130"/>
                    <a:pt x="15408" y="9427"/>
                  </a:cubicBezTo>
                  <a:lnTo>
                    <a:pt x="16549" y="9427"/>
                  </a:lnTo>
                  <a:cubicBezTo>
                    <a:pt x="17691" y="9130"/>
                    <a:pt x="19129" y="8856"/>
                    <a:pt x="20270" y="8856"/>
                  </a:cubicBezTo>
                  <a:lnTo>
                    <a:pt x="25405" y="7989"/>
                  </a:lnTo>
                  <a:cubicBezTo>
                    <a:pt x="26821" y="7715"/>
                    <a:pt x="28259" y="7418"/>
                    <a:pt x="29400" y="7145"/>
                  </a:cubicBezTo>
                  <a:cubicBezTo>
                    <a:pt x="32253" y="6848"/>
                    <a:pt x="35106" y="6277"/>
                    <a:pt x="37959" y="5707"/>
                  </a:cubicBezTo>
                  <a:cubicBezTo>
                    <a:pt x="39101" y="5433"/>
                    <a:pt x="40242" y="5136"/>
                    <a:pt x="41657" y="4862"/>
                  </a:cubicBezTo>
                  <a:cubicBezTo>
                    <a:pt x="42524" y="4862"/>
                    <a:pt x="43666" y="4565"/>
                    <a:pt x="44807" y="4565"/>
                  </a:cubicBezTo>
                  <a:close/>
                  <a:moveTo>
                    <a:pt x="13696" y="5707"/>
                  </a:moveTo>
                  <a:lnTo>
                    <a:pt x="14563" y="6574"/>
                  </a:lnTo>
                  <a:cubicBezTo>
                    <a:pt x="14563" y="7145"/>
                    <a:pt x="14837" y="7145"/>
                    <a:pt x="15408" y="7145"/>
                  </a:cubicBezTo>
                  <a:cubicBezTo>
                    <a:pt x="18261" y="6574"/>
                    <a:pt x="21114" y="6003"/>
                    <a:pt x="23967" y="5707"/>
                  </a:cubicBezTo>
                  <a:cubicBezTo>
                    <a:pt x="25109" y="5433"/>
                    <a:pt x="25976" y="5136"/>
                    <a:pt x="26821" y="5136"/>
                  </a:cubicBezTo>
                  <a:cubicBezTo>
                    <a:pt x="28533" y="4862"/>
                    <a:pt x="30541" y="4291"/>
                    <a:pt x="32527" y="3995"/>
                  </a:cubicBezTo>
                  <a:cubicBezTo>
                    <a:pt x="33965" y="3995"/>
                    <a:pt x="35380" y="3721"/>
                    <a:pt x="36818" y="3424"/>
                  </a:cubicBezTo>
                  <a:cubicBezTo>
                    <a:pt x="38804" y="3150"/>
                    <a:pt x="40813" y="2853"/>
                    <a:pt x="43095" y="2283"/>
                  </a:cubicBezTo>
                  <a:lnTo>
                    <a:pt x="43940" y="2283"/>
                  </a:lnTo>
                  <a:cubicBezTo>
                    <a:pt x="43666" y="1712"/>
                    <a:pt x="43369" y="1438"/>
                    <a:pt x="43369" y="1141"/>
                  </a:cubicBezTo>
                  <a:cubicBezTo>
                    <a:pt x="43095" y="1141"/>
                    <a:pt x="42798" y="868"/>
                    <a:pt x="42798" y="868"/>
                  </a:cubicBezTo>
                  <a:cubicBezTo>
                    <a:pt x="40813" y="1141"/>
                    <a:pt x="38530" y="1712"/>
                    <a:pt x="36521" y="2009"/>
                  </a:cubicBezTo>
                  <a:cubicBezTo>
                    <a:pt x="34239" y="2283"/>
                    <a:pt x="31682" y="2853"/>
                    <a:pt x="29400" y="3150"/>
                  </a:cubicBezTo>
                  <a:cubicBezTo>
                    <a:pt x="26821" y="3721"/>
                    <a:pt x="24538" y="3995"/>
                    <a:pt x="21982" y="4291"/>
                  </a:cubicBezTo>
                  <a:cubicBezTo>
                    <a:pt x="20544" y="4565"/>
                    <a:pt x="19129" y="4862"/>
                    <a:pt x="17691" y="4862"/>
                  </a:cubicBezTo>
                  <a:cubicBezTo>
                    <a:pt x="16275" y="5136"/>
                    <a:pt x="15134" y="5433"/>
                    <a:pt x="13696" y="5707"/>
                  </a:cubicBezTo>
                  <a:close/>
                  <a:moveTo>
                    <a:pt x="5433" y="6848"/>
                  </a:moveTo>
                  <a:lnTo>
                    <a:pt x="5433" y="6848"/>
                  </a:lnTo>
                  <a:cubicBezTo>
                    <a:pt x="4292" y="7418"/>
                    <a:pt x="3425" y="7715"/>
                    <a:pt x="2580" y="8286"/>
                  </a:cubicBezTo>
                  <a:cubicBezTo>
                    <a:pt x="572" y="9998"/>
                    <a:pt x="1142" y="12280"/>
                    <a:pt x="3425" y="13125"/>
                  </a:cubicBezTo>
                  <a:cubicBezTo>
                    <a:pt x="4863" y="13695"/>
                    <a:pt x="6278" y="13695"/>
                    <a:pt x="7990" y="13421"/>
                  </a:cubicBezTo>
                  <a:cubicBezTo>
                    <a:pt x="7990" y="13125"/>
                    <a:pt x="8287" y="13125"/>
                    <a:pt x="8287" y="12851"/>
                  </a:cubicBezTo>
                  <a:cubicBezTo>
                    <a:pt x="8287" y="11139"/>
                    <a:pt x="7990" y="9130"/>
                    <a:pt x="7145" y="7715"/>
                  </a:cubicBezTo>
                  <a:cubicBezTo>
                    <a:pt x="6575" y="6574"/>
                    <a:pt x="6575" y="6574"/>
                    <a:pt x="5433" y="6848"/>
                  </a:cubicBezTo>
                  <a:close/>
                  <a:moveTo>
                    <a:pt x="11140" y="12851"/>
                  </a:moveTo>
                  <a:cubicBezTo>
                    <a:pt x="11984" y="12554"/>
                    <a:pt x="13125" y="12554"/>
                    <a:pt x="13993" y="12280"/>
                  </a:cubicBezTo>
                  <a:cubicBezTo>
                    <a:pt x="14563" y="12280"/>
                    <a:pt x="14563" y="11983"/>
                    <a:pt x="14563" y="11413"/>
                  </a:cubicBezTo>
                  <a:cubicBezTo>
                    <a:pt x="14563" y="9701"/>
                    <a:pt x="14267" y="7715"/>
                    <a:pt x="13125" y="6277"/>
                  </a:cubicBezTo>
                  <a:cubicBezTo>
                    <a:pt x="12852" y="6003"/>
                    <a:pt x="12852" y="5707"/>
                    <a:pt x="12281" y="5707"/>
                  </a:cubicBezTo>
                  <a:cubicBezTo>
                    <a:pt x="11710" y="6003"/>
                    <a:pt x="11140" y="6003"/>
                    <a:pt x="10569" y="6003"/>
                  </a:cubicBezTo>
                  <a:cubicBezTo>
                    <a:pt x="9428" y="6277"/>
                    <a:pt x="8560" y="6277"/>
                    <a:pt x="7419" y="6574"/>
                  </a:cubicBezTo>
                  <a:cubicBezTo>
                    <a:pt x="8857" y="8560"/>
                    <a:pt x="9428" y="10842"/>
                    <a:pt x="9131" y="13125"/>
                  </a:cubicBezTo>
                  <a:cubicBezTo>
                    <a:pt x="9702" y="13125"/>
                    <a:pt x="9998" y="12851"/>
                    <a:pt x="10569" y="12851"/>
                  </a:cubicBezTo>
                  <a:cubicBezTo>
                    <a:pt x="10272" y="11710"/>
                    <a:pt x="10569" y="10568"/>
                    <a:pt x="10272" y="9427"/>
                  </a:cubicBezTo>
                  <a:cubicBezTo>
                    <a:pt x="9998" y="9701"/>
                    <a:pt x="9702" y="9701"/>
                    <a:pt x="9428" y="9998"/>
                  </a:cubicBezTo>
                  <a:cubicBezTo>
                    <a:pt x="9131" y="9130"/>
                    <a:pt x="9428" y="8856"/>
                    <a:pt x="9998" y="8856"/>
                  </a:cubicBezTo>
                  <a:cubicBezTo>
                    <a:pt x="9702" y="8286"/>
                    <a:pt x="9702" y="7715"/>
                    <a:pt x="9428" y="7145"/>
                  </a:cubicBezTo>
                  <a:lnTo>
                    <a:pt x="9702" y="7145"/>
                  </a:lnTo>
                  <a:cubicBezTo>
                    <a:pt x="11140" y="8856"/>
                    <a:pt x="11414" y="10568"/>
                    <a:pt x="11140" y="12851"/>
                  </a:cubicBezTo>
                  <a:close/>
                  <a:moveTo>
                    <a:pt x="45378" y="6848"/>
                  </a:moveTo>
                  <a:lnTo>
                    <a:pt x="45378" y="6848"/>
                  </a:lnTo>
                  <a:lnTo>
                    <a:pt x="50513" y="4291"/>
                  </a:lnTo>
                  <a:cubicBezTo>
                    <a:pt x="50217" y="3424"/>
                    <a:pt x="49943" y="2579"/>
                    <a:pt x="49646" y="1438"/>
                  </a:cubicBezTo>
                  <a:cubicBezTo>
                    <a:pt x="47934" y="1438"/>
                    <a:pt x="45948" y="1141"/>
                    <a:pt x="43940" y="868"/>
                  </a:cubicBezTo>
                  <a:cubicBezTo>
                    <a:pt x="44236" y="1438"/>
                    <a:pt x="44807" y="1712"/>
                    <a:pt x="45081" y="2283"/>
                  </a:cubicBezTo>
                  <a:lnTo>
                    <a:pt x="45948" y="4862"/>
                  </a:lnTo>
                  <a:cubicBezTo>
                    <a:pt x="45948" y="5433"/>
                    <a:pt x="45378" y="6003"/>
                    <a:pt x="45378" y="6848"/>
                  </a:cubicBezTo>
                  <a:close/>
                  <a:moveTo>
                    <a:pt x="54508" y="2009"/>
                  </a:moveTo>
                  <a:cubicBezTo>
                    <a:pt x="53366" y="2009"/>
                    <a:pt x="52225" y="2009"/>
                    <a:pt x="51358" y="1712"/>
                  </a:cubicBezTo>
                  <a:cubicBezTo>
                    <a:pt x="50513" y="1712"/>
                    <a:pt x="50513" y="1712"/>
                    <a:pt x="50513" y="2579"/>
                  </a:cubicBezTo>
                  <a:cubicBezTo>
                    <a:pt x="50513" y="2853"/>
                    <a:pt x="50787" y="3150"/>
                    <a:pt x="51084" y="3424"/>
                  </a:cubicBezTo>
                  <a:cubicBezTo>
                    <a:pt x="51084" y="3721"/>
                    <a:pt x="51358" y="3721"/>
                    <a:pt x="51655" y="3721"/>
                  </a:cubicBezTo>
                  <a:cubicBezTo>
                    <a:pt x="52499" y="3150"/>
                    <a:pt x="53366" y="2579"/>
                    <a:pt x="54508" y="2009"/>
                  </a:cubicBezTo>
                  <a:close/>
                </a:path>
              </a:pathLst>
            </a:cu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34"/>
            <p:cNvSpPr/>
            <p:nvPr/>
          </p:nvSpPr>
          <p:spPr>
            <a:xfrm rot="-1940256">
              <a:off x="6859409" y="1248166"/>
              <a:ext cx="42824" cy="135273"/>
            </a:xfrm>
            <a:custGeom>
              <a:avLst/>
              <a:gdLst/>
              <a:ahLst/>
              <a:cxnLst/>
              <a:rect l="l" t="t" r="r" b="b"/>
              <a:pathLst>
                <a:path w="1713" h="5411" extrusionOk="0">
                  <a:moveTo>
                    <a:pt x="868" y="572"/>
                  </a:moveTo>
                  <a:cubicBezTo>
                    <a:pt x="1142" y="572"/>
                    <a:pt x="1142" y="275"/>
                    <a:pt x="1439" y="1"/>
                  </a:cubicBezTo>
                  <a:lnTo>
                    <a:pt x="1712" y="1"/>
                  </a:lnTo>
                  <a:lnTo>
                    <a:pt x="1712" y="845"/>
                  </a:lnTo>
                  <a:cubicBezTo>
                    <a:pt x="1712" y="845"/>
                    <a:pt x="1439" y="1142"/>
                    <a:pt x="1142" y="1142"/>
                  </a:cubicBezTo>
                  <a:cubicBezTo>
                    <a:pt x="1439" y="1987"/>
                    <a:pt x="1712" y="3425"/>
                    <a:pt x="1712" y="4566"/>
                  </a:cubicBezTo>
                  <a:lnTo>
                    <a:pt x="1712" y="5137"/>
                  </a:lnTo>
                  <a:cubicBezTo>
                    <a:pt x="1712" y="5137"/>
                    <a:pt x="1439" y="5410"/>
                    <a:pt x="1142" y="5410"/>
                  </a:cubicBezTo>
                  <a:lnTo>
                    <a:pt x="1142" y="4840"/>
                  </a:lnTo>
                  <a:cubicBezTo>
                    <a:pt x="1142" y="3699"/>
                    <a:pt x="868" y="2283"/>
                    <a:pt x="297" y="1142"/>
                  </a:cubicBezTo>
                  <a:cubicBezTo>
                    <a:pt x="1" y="845"/>
                    <a:pt x="297" y="275"/>
                    <a:pt x="1" y="1"/>
                  </a:cubicBezTo>
                  <a:lnTo>
                    <a:pt x="297" y="1"/>
                  </a:lnTo>
                  <a:close/>
                </a:path>
              </a:pathLst>
            </a:custGeom>
            <a:solidFill>
              <a:schemeClr val="accent1"/>
            </a:solid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4" name="Google Shape;1294;p34"/>
          <p:cNvGrpSpPr/>
          <p:nvPr/>
        </p:nvGrpSpPr>
        <p:grpSpPr>
          <a:xfrm rot="2524905">
            <a:off x="4888114" y="2000434"/>
            <a:ext cx="265449" cy="337540"/>
            <a:chOff x="8373602" y="4288128"/>
            <a:chExt cx="265445" cy="253151"/>
          </a:xfrm>
        </p:grpSpPr>
        <p:sp>
          <p:nvSpPr>
            <p:cNvPr id="1295" name="Google Shape;1295;p34"/>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296" name="Google Shape;1296;p34"/>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297" name="Google Shape;1297;p34"/>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grpSp>
        <p:nvGrpSpPr>
          <p:cNvPr id="1298" name="Google Shape;1298;p34"/>
          <p:cNvGrpSpPr/>
          <p:nvPr/>
        </p:nvGrpSpPr>
        <p:grpSpPr>
          <a:xfrm rot="2524395">
            <a:off x="4714580" y="3050790"/>
            <a:ext cx="132707" cy="168748"/>
            <a:chOff x="8373602" y="4288128"/>
            <a:chExt cx="265445" cy="253151"/>
          </a:xfrm>
        </p:grpSpPr>
        <p:sp>
          <p:nvSpPr>
            <p:cNvPr id="1299" name="Google Shape;1299;p34"/>
            <p:cNvSpPr/>
            <p:nvPr/>
          </p:nvSpPr>
          <p:spPr>
            <a:xfrm>
              <a:off x="8373602" y="4288128"/>
              <a:ext cx="265445" cy="253151"/>
            </a:xfrm>
            <a:custGeom>
              <a:avLst/>
              <a:gdLst/>
              <a:ahLst/>
              <a:cxnLst/>
              <a:rect l="l" t="t" r="r" b="b"/>
              <a:pathLst>
                <a:path w="8140" h="7763" extrusionOk="0">
                  <a:moveTo>
                    <a:pt x="3677" y="692"/>
                  </a:moveTo>
                  <a:cubicBezTo>
                    <a:pt x="5453" y="692"/>
                    <a:pt x="7344" y="2300"/>
                    <a:pt x="7285" y="4480"/>
                  </a:cubicBezTo>
                  <a:cubicBezTo>
                    <a:pt x="7285" y="4607"/>
                    <a:pt x="7348" y="4670"/>
                    <a:pt x="7443" y="4765"/>
                  </a:cubicBezTo>
                  <a:cubicBezTo>
                    <a:pt x="7443" y="4765"/>
                    <a:pt x="7411" y="4765"/>
                    <a:pt x="7411" y="4797"/>
                  </a:cubicBezTo>
                  <a:cubicBezTo>
                    <a:pt x="6666" y="6133"/>
                    <a:pt x="5316" y="7157"/>
                    <a:pt x="3801" y="7157"/>
                  </a:cubicBezTo>
                  <a:cubicBezTo>
                    <a:pt x="3449" y="7157"/>
                    <a:pt x="3088" y="7101"/>
                    <a:pt x="2724" y="6982"/>
                  </a:cubicBezTo>
                  <a:cubicBezTo>
                    <a:pt x="951" y="6348"/>
                    <a:pt x="412" y="4322"/>
                    <a:pt x="1014" y="2738"/>
                  </a:cubicBezTo>
                  <a:cubicBezTo>
                    <a:pt x="1543" y="1295"/>
                    <a:pt x="2589" y="692"/>
                    <a:pt x="3677" y="692"/>
                  </a:cubicBezTo>
                  <a:close/>
                  <a:moveTo>
                    <a:pt x="3843" y="1"/>
                  </a:moveTo>
                  <a:cubicBezTo>
                    <a:pt x="2338" y="1"/>
                    <a:pt x="968" y="971"/>
                    <a:pt x="381" y="2580"/>
                  </a:cubicBezTo>
                  <a:cubicBezTo>
                    <a:pt x="254" y="2897"/>
                    <a:pt x="222" y="3182"/>
                    <a:pt x="191" y="3530"/>
                  </a:cubicBezTo>
                  <a:cubicBezTo>
                    <a:pt x="1" y="5082"/>
                    <a:pt x="634" y="6760"/>
                    <a:pt x="2249" y="7489"/>
                  </a:cubicBezTo>
                  <a:cubicBezTo>
                    <a:pt x="2693" y="7671"/>
                    <a:pt x="3200" y="7762"/>
                    <a:pt x="3724" y="7762"/>
                  </a:cubicBezTo>
                  <a:cubicBezTo>
                    <a:pt x="4472" y="7762"/>
                    <a:pt x="5252" y="7576"/>
                    <a:pt x="5923" y="7204"/>
                  </a:cubicBezTo>
                  <a:cubicBezTo>
                    <a:pt x="6873" y="6697"/>
                    <a:pt x="7506" y="5873"/>
                    <a:pt x="7633" y="4923"/>
                  </a:cubicBezTo>
                  <a:lnTo>
                    <a:pt x="7633" y="4828"/>
                  </a:lnTo>
                  <a:cubicBezTo>
                    <a:pt x="7760" y="4797"/>
                    <a:pt x="7823" y="4670"/>
                    <a:pt x="7855" y="4543"/>
                  </a:cubicBezTo>
                  <a:cubicBezTo>
                    <a:pt x="7855" y="4480"/>
                    <a:pt x="7918" y="4448"/>
                    <a:pt x="7918" y="4353"/>
                  </a:cubicBezTo>
                  <a:cubicBezTo>
                    <a:pt x="8140" y="2390"/>
                    <a:pt x="6588" y="680"/>
                    <a:pt x="4941" y="173"/>
                  </a:cubicBezTo>
                  <a:cubicBezTo>
                    <a:pt x="4573" y="57"/>
                    <a:pt x="4204" y="1"/>
                    <a:pt x="3843"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00" name="Google Shape;1300;p34"/>
            <p:cNvSpPr/>
            <p:nvPr/>
          </p:nvSpPr>
          <p:spPr>
            <a:xfrm>
              <a:off x="8520249" y="4360881"/>
              <a:ext cx="60981" cy="100211"/>
            </a:xfrm>
            <a:custGeom>
              <a:avLst/>
              <a:gdLst/>
              <a:ahLst/>
              <a:cxnLst/>
              <a:rect l="l" t="t" r="r" b="b"/>
              <a:pathLst>
                <a:path w="1870" h="3073" extrusionOk="0">
                  <a:moveTo>
                    <a:pt x="159" y="1"/>
                  </a:moveTo>
                  <a:cubicBezTo>
                    <a:pt x="32" y="64"/>
                    <a:pt x="1" y="317"/>
                    <a:pt x="191" y="381"/>
                  </a:cubicBezTo>
                  <a:cubicBezTo>
                    <a:pt x="1077" y="697"/>
                    <a:pt x="1584" y="1774"/>
                    <a:pt x="1109" y="2629"/>
                  </a:cubicBezTo>
                  <a:cubicBezTo>
                    <a:pt x="982" y="2851"/>
                    <a:pt x="1204" y="3041"/>
                    <a:pt x="1362" y="3072"/>
                  </a:cubicBezTo>
                  <a:cubicBezTo>
                    <a:pt x="1426" y="3041"/>
                    <a:pt x="1521" y="3009"/>
                    <a:pt x="1552" y="2914"/>
                  </a:cubicBezTo>
                  <a:cubicBezTo>
                    <a:pt x="1869" y="2376"/>
                    <a:pt x="1869" y="1616"/>
                    <a:pt x="1584" y="1014"/>
                  </a:cubicBezTo>
                  <a:cubicBezTo>
                    <a:pt x="1331" y="476"/>
                    <a:pt x="887" y="96"/>
                    <a:pt x="317" y="1"/>
                  </a:cubicBezTo>
                  <a:close/>
                </a:path>
              </a:pathLst>
            </a:cu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sp>
          <p:nvSpPr>
            <p:cNvPr id="1301" name="Google Shape;1301;p34"/>
            <p:cNvSpPr/>
            <p:nvPr/>
          </p:nvSpPr>
          <p:spPr>
            <a:xfrm>
              <a:off x="8385994" y="4309357"/>
              <a:ext cx="228270" cy="209748"/>
            </a:xfrm>
            <a:custGeom>
              <a:avLst/>
              <a:gdLst/>
              <a:ahLst/>
              <a:cxnLst/>
              <a:rect l="l" t="t" r="r" b="b"/>
              <a:pathLst>
                <a:path w="7000" h="6432" extrusionOk="0">
                  <a:moveTo>
                    <a:pt x="4434" y="1486"/>
                  </a:moveTo>
                  <a:cubicBezTo>
                    <a:pt x="5733" y="1802"/>
                    <a:pt x="6303" y="3386"/>
                    <a:pt x="5701" y="4494"/>
                  </a:cubicBezTo>
                  <a:cubicBezTo>
                    <a:pt x="5669" y="4621"/>
                    <a:pt x="5543" y="4621"/>
                    <a:pt x="5479" y="4621"/>
                  </a:cubicBezTo>
                  <a:cubicBezTo>
                    <a:pt x="5258" y="4621"/>
                    <a:pt x="5099" y="4431"/>
                    <a:pt x="5226" y="4177"/>
                  </a:cubicBezTo>
                  <a:cubicBezTo>
                    <a:pt x="5701" y="3354"/>
                    <a:pt x="5194" y="2277"/>
                    <a:pt x="4308" y="1929"/>
                  </a:cubicBezTo>
                  <a:cubicBezTo>
                    <a:pt x="4118" y="1834"/>
                    <a:pt x="4149" y="1644"/>
                    <a:pt x="4276" y="1517"/>
                  </a:cubicBezTo>
                  <a:cubicBezTo>
                    <a:pt x="4308" y="1486"/>
                    <a:pt x="4403" y="1486"/>
                    <a:pt x="4434" y="1486"/>
                  </a:cubicBezTo>
                  <a:close/>
                  <a:moveTo>
                    <a:pt x="3265" y="1"/>
                  </a:moveTo>
                  <a:cubicBezTo>
                    <a:pt x="2179" y="1"/>
                    <a:pt x="1133" y="608"/>
                    <a:pt x="602" y="2056"/>
                  </a:cubicBezTo>
                  <a:cubicBezTo>
                    <a:pt x="1" y="3639"/>
                    <a:pt x="507" y="5697"/>
                    <a:pt x="2313" y="6236"/>
                  </a:cubicBezTo>
                  <a:cubicBezTo>
                    <a:pt x="2701" y="6370"/>
                    <a:pt x="3088" y="6432"/>
                    <a:pt x="3463" y="6432"/>
                  </a:cubicBezTo>
                  <a:cubicBezTo>
                    <a:pt x="4955" y="6432"/>
                    <a:pt x="6285" y="5455"/>
                    <a:pt x="6968" y="4114"/>
                  </a:cubicBezTo>
                  <a:cubicBezTo>
                    <a:pt x="6968" y="4051"/>
                    <a:pt x="7000" y="4051"/>
                    <a:pt x="7000" y="4051"/>
                  </a:cubicBezTo>
                  <a:cubicBezTo>
                    <a:pt x="6936" y="3987"/>
                    <a:pt x="6841" y="3892"/>
                    <a:pt x="6841" y="3797"/>
                  </a:cubicBezTo>
                  <a:cubicBezTo>
                    <a:pt x="6900" y="1602"/>
                    <a:pt x="5030" y="1"/>
                    <a:pt x="3265" y="1"/>
                  </a:cubicBezTo>
                  <a:close/>
                </a:path>
              </a:pathLst>
            </a:cu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endParaRPr>
            </a:p>
          </p:txBody>
        </p:sp>
      </p:grpSp>
      <p:sp>
        <p:nvSpPr>
          <p:cNvPr id="1302" name="Google Shape;1302;p34"/>
          <p:cNvSpPr txBox="1">
            <a:spLocks noGrp="1"/>
          </p:cNvSpPr>
          <p:nvPr>
            <p:ph type="title"/>
          </p:nvPr>
        </p:nvSpPr>
        <p:spPr>
          <a:xfrm>
            <a:off x="529706" y="558353"/>
            <a:ext cx="1383600" cy="1220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6600" b="1" dirty="0" smtClean="0">
                <a:latin typeface="+mj-lt"/>
              </a:rPr>
              <a:t>I</a:t>
            </a:r>
            <a:endParaRPr sz="6600" b="1" dirty="0">
              <a:latin typeface="+mj-lt"/>
            </a:endParaRPr>
          </a:p>
        </p:txBody>
      </p:sp>
      <p:grpSp>
        <p:nvGrpSpPr>
          <p:cNvPr id="1303" name="Google Shape;1303;p34"/>
          <p:cNvGrpSpPr/>
          <p:nvPr/>
        </p:nvGrpSpPr>
        <p:grpSpPr>
          <a:xfrm rot="1552270">
            <a:off x="5672526" y="5951288"/>
            <a:ext cx="736653" cy="743257"/>
            <a:chOff x="7840405" y="2178177"/>
            <a:chExt cx="1511227" cy="1143582"/>
          </a:xfrm>
        </p:grpSpPr>
        <p:sp>
          <p:nvSpPr>
            <p:cNvPr id="1304" name="Google Shape;1304;p34"/>
            <p:cNvSpPr/>
            <p:nvPr/>
          </p:nvSpPr>
          <p:spPr>
            <a:xfrm rot="-718115">
              <a:off x="8052624" y="3321624"/>
              <a:ext cx="950" cy="37"/>
            </a:xfrm>
            <a:custGeom>
              <a:avLst/>
              <a:gdLst/>
              <a:ahLst/>
              <a:cxnLst/>
              <a:rect l="l" t="t" r="r" b="b"/>
              <a:pathLst>
                <a:path w="26" h="1" extrusionOk="0">
                  <a:moveTo>
                    <a:pt x="25" y="1"/>
                  </a:moveTo>
                  <a:cubicBezTo>
                    <a:pt x="25" y="1"/>
                    <a:pt x="0" y="1"/>
                    <a:pt x="0" y="1"/>
                  </a:cubicBezTo>
                  <a:cubicBezTo>
                    <a:pt x="25" y="1"/>
                    <a:pt x="25" y="1"/>
                    <a:pt x="25" y="1"/>
                  </a:cubicBezTo>
                  <a:close/>
                </a:path>
              </a:pathLst>
            </a:custGeom>
            <a:solidFill>
              <a:schemeClr val="dk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34"/>
            <p:cNvSpPr/>
            <p:nvPr/>
          </p:nvSpPr>
          <p:spPr>
            <a:xfrm rot="-718115">
              <a:off x="7935888" y="2415759"/>
              <a:ext cx="1343033" cy="349072"/>
            </a:xfrm>
            <a:custGeom>
              <a:avLst/>
              <a:gdLst/>
              <a:ahLst/>
              <a:cxnLst/>
              <a:rect l="l" t="t" r="r" b="b"/>
              <a:pathLst>
                <a:path w="36743" h="9550" extrusionOk="0">
                  <a:moveTo>
                    <a:pt x="32958" y="2281"/>
                  </a:moveTo>
                  <a:lnTo>
                    <a:pt x="32958" y="2281"/>
                  </a:lnTo>
                  <a:cubicBezTo>
                    <a:pt x="32956" y="2283"/>
                    <a:pt x="32954" y="2284"/>
                    <a:pt x="32952" y="2285"/>
                  </a:cubicBezTo>
                  <a:lnTo>
                    <a:pt x="32952" y="2285"/>
                  </a:lnTo>
                  <a:cubicBezTo>
                    <a:pt x="32945" y="2293"/>
                    <a:pt x="32939" y="2300"/>
                    <a:pt x="32933" y="2307"/>
                  </a:cubicBezTo>
                  <a:cubicBezTo>
                    <a:pt x="32933" y="2307"/>
                    <a:pt x="32933" y="2307"/>
                    <a:pt x="32958" y="2281"/>
                  </a:cubicBezTo>
                  <a:close/>
                  <a:moveTo>
                    <a:pt x="23560" y="5490"/>
                  </a:moveTo>
                  <a:cubicBezTo>
                    <a:pt x="23544" y="5490"/>
                    <a:pt x="23538" y="5490"/>
                    <a:pt x="23536" y="5496"/>
                  </a:cubicBezTo>
                  <a:lnTo>
                    <a:pt x="23536" y="5496"/>
                  </a:lnTo>
                  <a:cubicBezTo>
                    <a:pt x="23544" y="5494"/>
                    <a:pt x="23552" y="5492"/>
                    <a:pt x="23560" y="5490"/>
                  </a:cubicBezTo>
                  <a:close/>
                  <a:moveTo>
                    <a:pt x="15695" y="7645"/>
                  </a:moveTo>
                  <a:lnTo>
                    <a:pt x="15695" y="7645"/>
                  </a:lnTo>
                  <a:cubicBezTo>
                    <a:pt x="15694" y="7645"/>
                    <a:pt x="15692" y="7645"/>
                    <a:pt x="15690" y="7645"/>
                  </a:cubicBezTo>
                  <a:cubicBezTo>
                    <a:pt x="15692" y="7645"/>
                    <a:pt x="15694" y="7645"/>
                    <a:pt x="15695" y="7645"/>
                  </a:cubicBezTo>
                  <a:close/>
                  <a:moveTo>
                    <a:pt x="11728" y="8391"/>
                  </a:moveTo>
                  <a:lnTo>
                    <a:pt x="11728" y="8391"/>
                  </a:lnTo>
                  <a:cubicBezTo>
                    <a:pt x="11712" y="8393"/>
                    <a:pt x="11696" y="8395"/>
                    <a:pt x="11680" y="8397"/>
                  </a:cubicBezTo>
                  <a:cubicBezTo>
                    <a:pt x="11702" y="8397"/>
                    <a:pt x="11717" y="8395"/>
                    <a:pt x="11728" y="8391"/>
                  </a:cubicBezTo>
                  <a:close/>
                  <a:moveTo>
                    <a:pt x="36693" y="1"/>
                  </a:moveTo>
                  <a:lnTo>
                    <a:pt x="36693" y="1"/>
                  </a:lnTo>
                  <a:cubicBezTo>
                    <a:pt x="36517" y="51"/>
                    <a:pt x="36442" y="226"/>
                    <a:pt x="36292" y="276"/>
                  </a:cubicBezTo>
                  <a:lnTo>
                    <a:pt x="36292" y="226"/>
                  </a:lnTo>
                  <a:lnTo>
                    <a:pt x="36292" y="226"/>
                  </a:lnTo>
                  <a:cubicBezTo>
                    <a:pt x="36166" y="276"/>
                    <a:pt x="36317" y="302"/>
                    <a:pt x="36166" y="352"/>
                  </a:cubicBezTo>
                  <a:cubicBezTo>
                    <a:pt x="36116" y="352"/>
                    <a:pt x="36166" y="302"/>
                    <a:pt x="36141" y="302"/>
                  </a:cubicBezTo>
                  <a:lnTo>
                    <a:pt x="36141" y="302"/>
                  </a:lnTo>
                  <a:cubicBezTo>
                    <a:pt x="35941" y="452"/>
                    <a:pt x="35690" y="552"/>
                    <a:pt x="35515" y="753"/>
                  </a:cubicBezTo>
                  <a:cubicBezTo>
                    <a:pt x="35509" y="751"/>
                    <a:pt x="35503" y="750"/>
                    <a:pt x="35496" y="750"/>
                  </a:cubicBezTo>
                  <a:cubicBezTo>
                    <a:pt x="35417" y="750"/>
                    <a:pt x="35280" y="878"/>
                    <a:pt x="35164" y="878"/>
                  </a:cubicBezTo>
                  <a:cubicBezTo>
                    <a:pt x="35139" y="928"/>
                    <a:pt x="35064" y="953"/>
                    <a:pt x="35064" y="1003"/>
                  </a:cubicBezTo>
                  <a:cubicBezTo>
                    <a:pt x="34287" y="1404"/>
                    <a:pt x="33510" y="1880"/>
                    <a:pt x="32683" y="2256"/>
                  </a:cubicBezTo>
                  <a:cubicBezTo>
                    <a:pt x="32357" y="2557"/>
                    <a:pt x="31831" y="2632"/>
                    <a:pt x="31379" y="2883"/>
                  </a:cubicBezTo>
                  <a:cubicBezTo>
                    <a:pt x="31229" y="2958"/>
                    <a:pt x="31003" y="3083"/>
                    <a:pt x="30853" y="3134"/>
                  </a:cubicBezTo>
                  <a:lnTo>
                    <a:pt x="30828" y="3134"/>
                  </a:lnTo>
                  <a:cubicBezTo>
                    <a:pt x="30803" y="3159"/>
                    <a:pt x="30728" y="3209"/>
                    <a:pt x="30678" y="3259"/>
                  </a:cubicBezTo>
                  <a:lnTo>
                    <a:pt x="30653" y="3284"/>
                  </a:lnTo>
                  <a:cubicBezTo>
                    <a:pt x="29550" y="3610"/>
                    <a:pt x="28422" y="4061"/>
                    <a:pt x="27269" y="4387"/>
                  </a:cubicBezTo>
                  <a:cubicBezTo>
                    <a:pt x="25966" y="4763"/>
                    <a:pt x="24788" y="4988"/>
                    <a:pt x="23535" y="5515"/>
                  </a:cubicBezTo>
                  <a:cubicBezTo>
                    <a:pt x="23535" y="5505"/>
                    <a:pt x="23535" y="5499"/>
                    <a:pt x="23536" y="5496"/>
                  </a:cubicBezTo>
                  <a:lnTo>
                    <a:pt x="23536" y="5496"/>
                  </a:lnTo>
                  <a:cubicBezTo>
                    <a:pt x="23169" y="5592"/>
                    <a:pt x="22826" y="5643"/>
                    <a:pt x="22507" y="5765"/>
                  </a:cubicBezTo>
                  <a:lnTo>
                    <a:pt x="22507" y="5740"/>
                  </a:lnTo>
                  <a:cubicBezTo>
                    <a:pt x="21655" y="6091"/>
                    <a:pt x="20678" y="6191"/>
                    <a:pt x="19876" y="6517"/>
                  </a:cubicBezTo>
                  <a:cubicBezTo>
                    <a:pt x="18823" y="6743"/>
                    <a:pt x="17670" y="7043"/>
                    <a:pt x="16592" y="7319"/>
                  </a:cubicBezTo>
                  <a:lnTo>
                    <a:pt x="16592" y="7294"/>
                  </a:lnTo>
                  <a:cubicBezTo>
                    <a:pt x="15715" y="7520"/>
                    <a:pt x="14838" y="7545"/>
                    <a:pt x="13961" y="7745"/>
                  </a:cubicBezTo>
                  <a:cubicBezTo>
                    <a:pt x="13058" y="7820"/>
                    <a:pt x="12131" y="8171"/>
                    <a:pt x="11204" y="8221"/>
                  </a:cubicBezTo>
                  <a:cubicBezTo>
                    <a:pt x="11166" y="8218"/>
                    <a:pt x="11128" y="8217"/>
                    <a:pt x="11089" y="8217"/>
                  </a:cubicBezTo>
                  <a:cubicBezTo>
                    <a:pt x="10553" y="8217"/>
                    <a:pt x="9953" y="8502"/>
                    <a:pt x="9455" y="8502"/>
                  </a:cubicBezTo>
                  <a:cubicBezTo>
                    <a:pt x="9419" y="8502"/>
                    <a:pt x="9384" y="8500"/>
                    <a:pt x="9349" y="8497"/>
                  </a:cubicBezTo>
                  <a:cubicBezTo>
                    <a:pt x="9210" y="8488"/>
                    <a:pt x="9072" y="8483"/>
                    <a:pt x="8934" y="8483"/>
                  </a:cubicBezTo>
                  <a:cubicBezTo>
                    <a:pt x="7961" y="8483"/>
                    <a:pt x="7036" y="8700"/>
                    <a:pt x="6091" y="8898"/>
                  </a:cubicBezTo>
                  <a:cubicBezTo>
                    <a:pt x="5149" y="8921"/>
                    <a:pt x="4228" y="9155"/>
                    <a:pt x="3327" y="9155"/>
                  </a:cubicBezTo>
                  <a:cubicBezTo>
                    <a:pt x="3246" y="9155"/>
                    <a:pt x="3165" y="9153"/>
                    <a:pt x="3083" y="9149"/>
                  </a:cubicBezTo>
                  <a:cubicBezTo>
                    <a:pt x="2950" y="9184"/>
                    <a:pt x="2812" y="9195"/>
                    <a:pt x="2672" y="9195"/>
                  </a:cubicBezTo>
                  <a:cubicBezTo>
                    <a:pt x="2407" y="9195"/>
                    <a:pt x="2132" y="9154"/>
                    <a:pt x="1854" y="9154"/>
                  </a:cubicBezTo>
                  <a:cubicBezTo>
                    <a:pt x="1754" y="9154"/>
                    <a:pt x="1654" y="9160"/>
                    <a:pt x="1555" y="9174"/>
                  </a:cubicBezTo>
                  <a:lnTo>
                    <a:pt x="1580" y="9199"/>
                  </a:lnTo>
                  <a:cubicBezTo>
                    <a:pt x="1553" y="9189"/>
                    <a:pt x="1526" y="9184"/>
                    <a:pt x="1499" y="9184"/>
                  </a:cubicBezTo>
                  <a:cubicBezTo>
                    <a:pt x="1368" y="9184"/>
                    <a:pt x="1241" y="9285"/>
                    <a:pt x="1140" y="9285"/>
                  </a:cubicBezTo>
                  <a:cubicBezTo>
                    <a:pt x="1108" y="9285"/>
                    <a:pt x="1079" y="9275"/>
                    <a:pt x="1053" y="9249"/>
                  </a:cubicBezTo>
                  <a:lnTo>
                    <a:pt x="1078" y="9224"/>
                  </a:lnTo>
                  <a:cubicBezTo>
                    <a:pt x="1069" y="9219"/>
                    <a:pt x="1060" y="9217"/>
                    <a:pt x="1050" y="9217"/>
                  </a:cubicBezTo>
                  <a:cubicBezTo>
                    <a:pt x="969" y="9217"/>
                    <a:pt x="878" y="9363"/>
                    <a:pt x="810" y="9363"/>
                  </a:cubicBezTo>
                  <a:cubicBezTo>
                    <a:pt x="798" y="9363"/>
                    <a:pt x="788" y="9359"/>
                    <a:pt x="778" y="9349"/>
                  </a:cubicBezTo>
                  <a:lnTo>
                    <a:pt x="778" y="9374"/>
                  </a:lnTo>
                  <a:cubicBezTo>
                    <a:pt x="760" y="9378"/>
                    <a:pt x="747" y="9379"/>
                    <a:pt x="737" y="9379"/>
                  </a:cubicBezTo>
                  <a:cubicBezTo>
                    <a:pt x="677" y="9379"/>
                    <a:pt x="738" y="9324"/>
                    <a:pt x="652" y="9324"/>
                  </a:cubicBezTo>
                  <a:cubicBezTo>
                    <a:pt x="631" y="9324"/>
                    <a:pt x="646" y="9379"/>
                    <a:pt x="604" y="9379"/>
                  </a:cubicBezTo>
                  <a:cubicBezTo>
                    <a:pt x="597" y="9379"/>
                    <a:pt x="588" y="9378"/>
                    <a:pt x="577" y="9374"/>
                  </a:cubicBezTo>
                  <a:cubicBezTo>
                    <a:pt x="569" y="9327"/>
                    <a:pt x="540" y="9315"/>
                    <a:pt x="502" y="9315"/>
                  </a:cubicBezTo>
                  <a:cubicBezTo>
                    <a:pt x="456" y="9315"/>
                    <a:pt x="398" y="9334"/>
                    <a:pt x="352" y="9334"/>
                  </a:cubicBezTo>
                  <a:cubicBezTo>
                    <a:pt x="314" y="9334"/>
                    <a:pt x="284" y="9321"/>
                    <a:pt x="276" y="9274"/>
                  </a:cubicBezTo>
                  <a:cubicBezTo>
                    <a:pt x="327" y="9249"/>
                    <a:pt x="151" y="9199"/>
                    <a:pt x="302" y="9149"/>
                  </a:cubicBezTo>
                  <a:cubicBezTo>
                    <a:pt x="276" y="9149"/>
                    <a:pt x="76" y="9174"/>
                    <a:pt x="76" y="9249"/>
                  </a:cubicBezTo>
                  <a:cubicBezTo>
                    <a:pt x="76" y="9324"/>
                    <a:pt x="1" y="9399"/>
                    <a:pt x="126" y="9449"/>
                  </a:cubicBezTo>
                  <a:lnTo>
                    <a:pt x="151" y="9374"/>
                  </a:lnTo>
                  <a:cubicBezTo>
                    <a:pt x="201" y="9424"/>
                    <a:pt x="176" y="9399"/>
                    <a:pt x="201" y="9449"/>
                  </a:cubicBezTo>
                  <a:cubicBezTo>
                    <a:pt x="352" y="9449"/>
                    <a:pt x="377" y="9525"/>
                    <a:pt x="502" y="9550"/>
                  </a:cubicBezTo>
                  <a:cubicBezTo>
                    <a:pt x="547" y="9505"/>
                    <a:pt x="601" y="9496"/>
                    <a:pt x="654" y="9496"/>
                  </a:cubicBezTo>
                  <a:cubicBezTo>
                    <a:pt x="688" y="9496"/>
                    <a:pt x="723" y="9500"/>
                    <a:pt x="753" y="9500"/>
                  </a:cubicBezTo>
                  <a:lnTo>
                    <a:pt x="778" y="9525"/>
                  </a:lnTo>
                  <a:cubicBezTo>
                    <a:pt x="786" y="9537"/>
                    <a:pt x="796" y="9542"/>
                    <a:pt x="807" y="9542"/>
                  </a:cubicBezTo>
                  <a:cubicBezTo>
                    <a:pt x="850" y="9542"/>
                    <a:pt x="906" y="9471"/>
                    <a:pt x="914" y="9471"/>
                  </a:cubicBezTo>
                  <a:lnTo>
                    <a:pt x="914" y="9471"/>
                  </a:lnTo>
                  <a:cubicBezTo>
                    <a:pt x="916" y="9471"/>
                    <a:pt x="913" y="9479"/>
                    <a:pt x="903" y="9500"/>
                  </a:cubicBezTo>
                  <a:cubicBezTo>
                    <a:pt x="1229" y="9449"/>
                    <a:pt x="1605" y="9424"/>
                    <a:pt x="1956" y="9399"/>
                  </a:cubicBezTo>
                  <a:cubicBezTo>
                    <a:pt x="2006" y="9349"/>
                    <a:pt x="2231" y="9374"/>
                    <a:pt x="2156" y="9299"/>
                  </a:cubicBezTo>
                  <a:lnTo>
                    <a:pt x="2156" y="9299"/>
                  </a:lnTo>
                  <a:cubicBezTo>
                    <a:pt x="2223" y="9366"/>
                    <a:pt x="2368" y="9388"/>
                    <a:pt x="2487" y="9388"/>
                  </a:cubicBezTo>
                  <a:cubicBezTo>
                    <a:pt x="2546" y="9388"/>
                    <a:pt x="2599" y="9383"/>
                    <a:pt x="2632" y="9374"/>
                  </a:cubicBezTo>
                  <a:lnTo>
                    <a:pt x="2632" y="9374"/>
                  </a:lnTo>
                  <a:cubicBezTo>
                    <a:pt x="2607" y="9399"/>
                    <a:pt x="2607" y="9399"/>
                    <a:pt x="2607" y="9399"/>
                  </a:cubicBezTo>
                  <a:cubicBezTo>
                    <a:pt x="2646" y="9419"/>
                    <a:pt x="2678" y="9426"/>
                    <a:pt x="2706" y="9426"/>
                  </a:cubicBezTo>
                  <a:cubicBezTo>
                    <a:pt x="2790" y="9426"/>
                    <a:pt x="2836" y="9360"/>
                    <a:pt x="2907" y="9360"/>
                  </a:cubicBezTo>
                  <a:cubicBezTo>
                    <a:pt x="2936" y="9360"/>
                    <a:pt x="2968" y="9371"/>
                    <a:pt x="3008" y="9399"/>
                  </a:cubicBezTo>
                  <a:cubicBezTo>
                    <a:pt x="3033" y="9299"/>
                    <a:pt x="3359" y="9399"/>
                    <a:pt x="3434" y="9274"/>
                  </a:cubicBezTo>
                  <a:cubicBezTo>
                    <a:pt x="3459" y="9299"/>
                    <a:pt x="3484" y="9324"/>
                    <a:pt x="3459" y="9349"/>
                  </a:cubicBezTo>
                  <a:cubicBezTo>
                    <a:pt x="3785" y="9324"/>
                    <a:pt x="4161" y="9324"/>
                    <a:pt x="4437" y="9299"/>
                  </a:cubicBezTo>
                  <a:cubicBezTo>
                    <a:pt x="4662" y="9199"/>
                    <a:pt x="5013" y="9299"/>
                    <a:pt x="5214" y="9149"/>
                  </a:cubicBezTo>
                  <a:cubicBezTo>
                    <a:pt x="5274" y="9149"/>
                    <a:pt x="5354" y="9153"/>
                    <a:pt x="5445" y="9153"/>
                  </a:cubicBezTo>
                  <a:cubicBezTo>
                    <a:pt x="5581" y="9153"/>
                    <a:pt x="5740" y="9144"/>
                    <a:pt x="5891" y="9099"/>
                  </a:cubicBezTo>
                  <a:lnTo>
                    <a:pt x="5891" y="9099"/>
                  </a:lnTo>
                  <a:lnTo>
                    <a:pt x="5865" y="9124"/>
                  </a:lnTo>
                  <a:cubicBezTo>
                    <a:pt x="6116" y="9099"/>
                    <a:pt x="6467" y="9048"/>
                    <a:pt x="6617" y="8948"/>
                  </a:cubicBezTo>
                  <a:cubicBezTo>
                    <a:pt x="6718" y="9074"/>
                    <a:pt x="6843" y="9023"/>
                    <a:pt x="6943" y="9048"/>
                  </a:cubicBezTo>
                  <a:cubicBezTo>
                    <a:pt x="7119" y="8973"/>
                    <a:pt x="7469" y="8948"/>
                    <a:pt x="7745" y="8873"/>
                  </a:cubicBezTo>
                  <a:cubicBezTo>
                    <a:pt x="7756" y="8884"/>
                    <a:pt x="7773" y="8888"/>
                    <a:pt x="7793" y="8888"/>
                  </a:cubicBezTo>
                  <a:cubicBezTo>
                    <a:pt x="7838" y="8888"/>
                    <a:pt x="7898" y="8869"/>
                    <a:pt x="7941" y="8869"/>
                  </a:cubicBezTo>
                  <a:cubicBezTo>
                    <a:pt x="7968" y="8869"/>
                    <a:pt x="7988" y="8876"/>
                    <a:pt x="7996" y="8898"/>
                  </a:cubicBezTo>
                  <a:cubicBezTo>
                    <a:pt x="8723" y="8672"/>
                    <a:pt x="9675" y="8622"/>
                    <a:pt x="10477" y="8622"/>
                  </a:cubicBezTo>
                  <a:cubicBezTo>
                    <a:pt x="10577" y="8572"/>
                    <a:pt x="10678" y="8447"/>
                    <a:pt x="10778" y="8372"/>
                  </a:cubicBezTo>
                  <a:cubicBezTo>
                    <a:pt x="10778" y="8397"/>
                    <a:pt x="10778" y="8397"/>
                    <a:pt x="10778" y="8397"/>
                  </a:cubicBezTo>
                  <a:cubicBezTo>
                    <a:pt x="10804" y="8392"/>
                    <a:pt x="10832" y="8390"/>
                    <a:pt x="10860" y="8390"/>
                  </a:cubicBezTo>
                  <a:cubicBezTo>
                    <a:pt x="10938" y="8390"/>
                    <a:pt x="11023" y="8404"/>
                    <a:pt x="11109" y="8404"/>
                  </a:cubicBezTo>
                  <a:cubicBezTo>
                    <a:pt x="11140" y="8404"/>
                    <a:pt x="11172" y="8402"/>
                    <a:pt x="11204" y="8397"/>
                  </a:cubicBezTo>
                  <a:lnTo>
                    <a:pt x="11204" y="8397"/>
                  </a:lnTo>
                  <a:cubicBezTo>
                    <a:pt x="11204" y="8397"/>
                    <a:pt x="11204" y="8397"/>
                    <a:pt x="11179" y="8422"/>
                  </a:cubicBezTo>
                  <a:cubicBezTo>
                    <a:pt x="11216" y="8407"/>
                    <a:pt x="11258" y="8403"/>
                    <a:pt x="11302" y="8403"/>
                  </a:cubicBezTo>
                  <a:cubicBezTo>
                    <a:pt x="11349" y="8403"/>
                    <a:pt x="11398" y="8407"/>
                    <a:pt x="11448" y="8407"/>
                  </a:cubicBezTo>
                  <a:cubicBezTo>
                    <a:pt x="11509" y="8407"/>
                    <a:pt x="11572" y="8401"/>
                    <a:pt x="11630" y="8372"/>
                  </a:cubicBezTo>
                  <a:lnTo>
                    <a:pt x="11655" y="8372"/>
                  </a:lnTo>
                  <a:lnTo>
                    <a:pt x="11730" y="8347"/>
                  </a:lnTo>
                  <a:lnTo>
                    <a:pt x="11730" y="8347"/>
                  </a:lnTo>
                  <a:cubicBezTo>
                    <a:pt x="11748" y="8364"/>
                    <a:pt x="11753" y="8382"/>
                    <a:pt x="11728" y="8391"/>
                  </a:cubicBezTo>
                  <a:lnTo>
                    <a:pt x="11728" y="8391"/>
                  </a:lnTo>
                  <a:cubicBezTo>
                    <a:pt x="12990" y="8238"/>
                    <a:pt x="14252" y="7893"/>
                    <a:pt x="15515" y="7670"/>
                  </a:cubicBezTo>
                  <a:lnTo>
                    <a:pt x="15515" y="7670"/>
                  </a:lnTo>
                  <a:lnTo>
                    <a:pt x="15465" y="7695"/>
                  </a:lnTo>
                  <a:lnTo>
                    <a:pt x="15715" y="7620"/>
                  </a:lnTo>
                  <a:lnTo>
                    <a:pt x="15715" y="7620"/>
                  </a:lnTo>
                  <a:cubicBezTo>
                    <a:pt x="15715" y="7620"/>
                    <a:pt x="15715" y="7641"/>
                    <a:pt x="15695" y="7645"/>
                  </a:cubicBezTo>
                  <a:lnTo>
                    <a:pt x="15695" y="7645"/>
                  </a:lnTo>
                  <a:cubicBezTo>
                    <a:pt x="16019" y="7618"/>
                    <a:pt x="16343" y="7494"/>
                    <a:pt x="16642" y="7444"/>
                  </a:cubicBezTo>
                  <a:lnTo>
                    <a:pt x="16642" y="7444"/>
                  </a:lnTo>
                  <a:cubicBezTo>
                    <a:pt x="16642" y="7444"/>
                    <a:pt x="16592" y="7495"/>
                    <a:pt x="16642" y="7495"/>
                  </a:cubicBezTo>
                  <a:cubicBezTo>
                    <a:pt x="16868" y="7369"/>
                    <a:pt x="17043" y="7495"/>
                    <a:pt x="17119" y="7319"/>
                  </a:cubicBezTo>
                  <a:cubicBezTo>
                    <a:pt x="17144" y="7344"/>
                    <a:pt x="17144" y="7369"/>
                    <a:pt x="17119" y="7394"/>
                  </a:cubicBezTo>
                  <a:cubicBezTo>
                    <a:pt x="17745" y="7194"/>
                    <a:pt x="18397" y="7043"/>
                    <a:pt x="19048" y="6918"/>
                  </a:cubicBezTo>
                  <a:cubicBezTo>
                    <a:pt x="19525" y="6667"/>
                    <a:pt x="20151" y="6642"/>
                    <a:pt x="20678" y="6392"/>
                  </a:cubicBezTo>
                  <a:lnTo>
                    <a:pt x="20678" y="6417"/>
                  </a:lnTo>
                  <a:cubicBezTo>
                    <a:pt x="21354" y="6166"/>
                    <a:pt x="22131" y="6066"/>
                    <a:pt x="22858" y="5865"/>
                  </a:cubicBezTo>
                  <a:cubicBezTo>
                    <a:pt x="23184" y="5790"/>
                    <a:pt x="23359" y="5690"/>
                    <a:pt x="23685" y="5615"/>
                  </a:cubicBezTo>
                  <a:lnTo>
                    <a:pt x="23685" y="5640"/>
                  </a:lnTo>
                  <a:cubicBezTo>
                    <a:pt x="24161" y="5389"/>
                    <a:pt x="24813" y="5464"/>
                    <a:pt x="25289" y="5164"/>
                  </a:cubicBezTo>
                  <a:lnTo>
                    <a:pt x="25289" y="5164"/>
                  </a:lnTo>
                  <a:lnTo>
                    <a:pt x="25264" y="5239"/>
                  </a:lnTo>
                  <a:cubicBezTo>
                    <a:pt x="25339" y="5139"/>
                    <a:pt x="25590" y="5164"/>
                    <a:pt x="25540" y="5063"/>
                  </a:cubicBezTo>
                  <a:lnTo>
                    <a:pt x="25640" y="5063"/>
                  </a:lnTo>
                  <a:cubicBezTo>
                    <a:pt x="25966" y="4813"/>
                    <a:pt x="26317" y="4938"/>
                    <a:pt x="26743" y="4713"/>
                  </a:cubicBezTo>
                  <a:lnTo>
                    <a:pt x="26743" y="4713"/>
                  </a:lnTo>
                  <a:lnTo>
                    <a:pt x="26718" y="4738"/>
                  </a:lnTo>
                  <a:cubicBezTo>
                    <a:pt x="26818" y="4688"/>
                    <a:pt x="26943" y="4612"/>
                    <a:pt x="27044" y="4612"/>
                  </a:cubicBezTo>
                  <a:cubicBezTo>
                    <a:pt x="27044" y="4637"/>
                    <a:pt x="27044" y="4637"/>
                    <a:pt x="27018" y="4662"/>
                  </a:cubicBezTo>
                  <a:cubicBezTo>
                    <a:pt x="27419" y="4662"/>
                    <a:pt x="27795" y="4387"/>
                    <a:pt x="28171" y="4287"/>
                  </a:cubicBezTo>
                  <a:lnTo>
                    <a:pt x="28171" y="4287"/>
                  </a:lnTo>
                  <a:lnTo>
                    <a:pt x="28146" y="4337"/>
                  </a:lnTo>
                  <a:cubicBezTo>
                    <a:pt x="28322" y="4211"/>
                    <a:pt x="28673" y="4161"/>
                    <a:pt x="28898" y="4061"/>
                  </a:cubicBezTo>
                  <a:lnTo>
                    <a:pt x="28898" y="4086"/>
                  </a:lnTo>
                  <a:lnTo>
                    <a:pt x="29023" y="4011"/>
                  </a:lnTo>
                  <a:lnTo>
                    <a:pt x="29023" y="4061"/>
                  </a:lnTo>
                  <a:cubicBezTo>
                    <a:pt x="29349" y="3936"/>
                    <a:pt x="29625" y="3785"/>
                    <a:pt x="29951" y="3685"/>
                  </a:cubicBezTo>
                  <a:lnTo>
                    <a:pt x="29951" y="3735"/>
                  </a:lnTo>
                  <a:cubicBezTo>
                    <a:pt x="30176" y="3560"/>
                    <a:pt x="30452" y="3510"/>
                    <a:pt x="30728" y="3409"/>
                  </a:cubicBezTo>
                  <a:cubicBezTo>
                    <a:pt x="30753" y="3359"/>
                    <a:pt x="30778" y="3359"/>
                    <a:pt x="30828" y="3334"/>
                  </a:cubicBezTo>
                  <a:lnTo>
                    <a:pt x="30828" y="3334"/>
                  </a:lnTo>
                  <a:lnTo>
                    <a:pt x="30803" y="3359"/>
                  </a:lnTo>
                  <a:cubicBezTo>
                    <a:pt x="30853" y="3334"/>
                    <a:pt x="30853" y="3334"/>
                    <a:pt x="30903" y="3334"/>
                  </a:cubicBezTo>
                  <a:cubicBezTo>
                    <a:pt x="31628" y="3034"/>
                    <a:pt x="32253" y="2660"/>
                    <a:pt x="32952" y="2285"/>
                  </a:cubicBezTo>
                  <a:lnTo>
                    <a:pt x="32952" y="2285"/>
                  </a:lnTo>
                  <a:cubicBezTo>
                    <a:pt x="32972" y="2260"/>
                    <a:pt x="32996" y="2231"/>
                    <a:pt x="33034" y="2231"/>
                  </a:cubicBezTo>
                  <a:cubicBezTo>
                    <a:pt x="33034" y="2231"/>
                    <a:pt x="33034" y="2256"/>
                    <a:pt x="33008" y="2256"/>
                  </a:cubicBezTo>
                  <a:cubicBezTo>
                    <a:pt x="33209" y="2256"/>
                    <a:pt x="33435" y="2006"/>
                    <a:pt x="33560" y="2006"/>
                  </a:cubicBezTo>
                  <a:cubicBezTo>
                    <a:pt x="33610" y="1981"/>
                    <a:pt x="33610" y="1931"/>
                    <a:pt x="33585" y="1931"/>
                  </a:cubicBezTo>
                  <a:cubicBezTo>
                    <a:pt x="34136" y="1630"/>
                    <a:pt x="34713" y="1279"/>
                    <a:pt x="35264" y="928"/>
                  </a:cubicBezTo>
                  <a:cubicBezTo>
                    <a:pt x="35289" y="928"/>
                    <a:pt x="35289" y="928"/>
                    <a:pt x="35314" y="953"/>
                  </a:cubicBezTo>
                  <a:cubicBezTo>
                    <a:pt x="35715" y="577"/>
                    <a:pt x="36242" y="327"/>
                    <a:pt x="36743" y="51"/>
                  </a:cubicBezTo>
                  <a:cubicBezTo>
                    <a:pt x="36743" y="26"/>
                    <a:pt x="36724" y="26"/>
                    <a:pt x="36708" y="26"/>
                  </a:cubicBezTo>
                  <a:cubicBezTo>
                    <a:pt x="36693" y="26"/>
                    <a:pt x="36680" y="26"/>
                    <a:pt x="36693" y="1"/>
                  </a:cubicBezTo>
                  <a:close/>
                </a:path>
              </a:pathLst>
            </a:custGeom>
            <a:solidFill>
              <a:schemeClr val="dk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34"/>
            <p:cNvSpPr/>
            <p:nvPr/>
          </p:nvSpPr>
          <p:spPr>
            <a:xfrm rot="-718115">
              <a:off x="7901145" y="2314326"/>
              <a:ext cx="1389747" cy="731480"/>
            </a:xfrm>
            <a:custGeom>
              <a:avLst/>
              <a:gdLst/>
              <a:ahLst/>
              <a:cxnLst/>
              <a:rect l="l" t="t" r="r" b="b"/>
              <a:pathLst>
                <a:path w="38021" h="20012" extrusionOk="0">
                  <a:moveTo>
                    <a:pt x="16517" y="19661"/>
                  </a:moveTo>
                  <a:cubicBezTo>
                    <a:pt x="16512" y="19661"/>
                    <a:pt x="16509" y="19661"/>
                    <a:pt x="16505" y="19661"/>
                  </a:cubicBezTo>
                  <a:lnTo>
                    <a:pt x="16505" y="19661"/>
                  </a:lnTo>
                  <a:cubicBezTo>
                    <a:pt x="16509" y="19661"/>
                    <a:pt x="16513" y="19661"/>
                    <a:pt x="16517" y="19661"/>
                  </a:cubicBezTo>
                  <a:close/>
                  <a:moveTo>
                    <a:pt x="277" y="0"/>
                  </a:moveTo>
                  <a:cubicBezTo>
                    <a:pt x="248" y="0"/>
                    <a:pt x="222" y="26"/>
                    <a:pt x="201" y="112"/>
                  </a:cubicBezTo>
                  <a:lnTo>
                    <a:pt x="251" y="137"/>
                  </a:lnTo>
                  <a:cubicBezTo>
                    <a:pt x="201" y="212"/>
                    <a:pt x="226" y="187"/>
                    <a:pt x="201" y="212"/>
                  </a:cubicBezTo>
                  <a:cubicBezTo>
                    <a:pt x="201" y="463"/>
                    <a:pt x="100" y="488"/>
                    <a:pt x="75" y="663"/>
                  </a:cubicBezTo>
                  <a:lnTo>
                    <a:pt x="100" y="663"/>
                  </a:lnTo>
                  <a:cubicBezTo>
                    <a:pt x="150" y="763"/>
                    <a:pt x="125" y="939"/>
                    <a:pt x="125" y="1039"/>
                  </a:cubicBezTo>
                  <a:lnTo>
                    <a:pt x="75" y="1064"/>
                  </a:lnTo>
                  <a:cubicBezTo>
                    <a:pt x="32" y="1107"/>
                    <a:pt x="174" y="1280"/>
                    <a:pt x="136" y="1280"/>
                  </a:cubicBezTo>
                  <a:cubicBezTo>
                    <a:pt x="129" y="1280"/>
                    <a:pt x="118" y="1275"/>
                    <a:pt x="100" y="1265"/>
                  </a:cubicBezTo>
                  <a:lnTo>
                    <a:pt x="100" y="1265"/>
                  </a:lnTo>
                  <a:cubicBezTo>
                    <a:pt x="150" y="1741"/>
                    <a:pt x="150" y="2317"/>
                    <a:pt x="150" y="2844"/>
                  </a:cubicBezTo>
                  <a:cubicBezTo>
                    <a:pt x="193" y="2908"/>
                    <a:pt x="163" y="3171"/>
                    <a:pt x="215" y="3171"/>
                  </a:cubicBezTo>
                  <a:cubicBezTo>
                    <a:pt x="224" y="3171"/>
                    <a:pt x="236" y="3163"/>
                    <a:pt x="251" y="3144"/>
                  </a:cubicBezTo>
                  <a:lnTo>
                    <a:pt x="251" y="3144"/>
                  </a:lnTo>
                  <a:cubicBezTo>
                    <a:pt x="150" y="3270"/>
                    <a:pt x="125" y="3696"/>
                    <a:pt x="125" y="3846"/>
                  </a:cubicBezTo>
                  <a:cubicBezTo>
                    <a:pt x="125" y="3821"/>
                    <a:pt x="125" y="3821"/>
                    <a:pt x="125" y="3796"/>
                  </a:cubicBezTo>
                  <a:lnTo>
                    <a:pt x="125" y="3796"/>
                  </a:lnTo>
                  <a:cubicBezTo>
                    <a:pt x="0" y="4097"/>
                    <a:pt x="251" y="4147"/>
                    <a:pt x="100" y="4423"/>
                  </a:cubicBezTo>
                  <a:cubicBezTo>
                    <a:pt x="201" y="4448"/>
                    <a:pt x="75" y="4924"/>
                    <a:pt x="201" y="5074"/>
                  </a:cubicBezTo>
                  <a:cubicBezTo>
                    <a:pt x="176" y="5099"/>
                    <a:pt x="150" y="5099"/>
                    <a:pt x="125" y="5099"/>
                  </a:cubicBezTo>
                  <a:cubicBezTo>
                    <a:pt x="125" y="5575"/>
                    <a:pt x="100" y="6127"/>
                    <a:pt x="100" y="6553"/>
                  </a:cubicBezTo>
                  <a:cubicBezTo>
                    <a:pt x="201" y="6904"/>
                    <a:pt x="75" y="7405"/>
                    <a:pt x="201" y="7706"/>
                  </a:cubicBezTo>
                  <a:cubicBezTo>
                    <a:pt x="176" y="7956"/>
                    <a:pt x="150" y="8357"/>
                    <a:pt x="201" y="8733"/>
                  </a:cubicBezTo>
                  <a:lnTo>
                    <a:pt x="176" y="8683"/>
                  </a:lnTo>
                  <a:lnTo>
                    <a:pt x="176" y="8683"/>
                  </a:lnTo>
                  <a:cubicBezTo>
                    <a:pt x="201" y="9084"/>
                    <a:pt x="201" y="9586"/>
                    <a:pt x="301" y="9861"/>
                  </a:cubicBezTo>
                  <a:cubicBezTo>
                    <a:pt x="176" y="9961"/>
                    <a:pt x="201" y="10137"/>
                    <a:pt x="150" y="10312"/>
                  </a:cubicBezTo>
                  <a:cubicBezTo>
                    <a:pt x="226" y="10588"/>
                    <a:pt x="201" y="11114"/>
                    <a:pt x="276" y="11515"/>
                  </a:cubicBezTo>
                  <a:cubicBezTo>
                    <a:pt x="226" y="11591"/>
                    <a:pt x="301" y="11866"/>
                    <a:pt x="226" y="11891"/>
                  </a:cubicBezTo>
                  <a:cubicBezTo>
                    <a:pt x="376" y="13019"/>
                    <a:pt x="351" y="14423"/>
                    <a:pt x="251" y="15626"/>
                  </a:cubicBezTo>
                  <a:lnTo>
                    <a:pt x="226" y="15626"/>
                  </a:lnTo>
                  <a:cubicBezTo>
                    <a:pt x="276" y="15776"/>
                    <a:pt x="376" y="15951"/>
                    <a:pt x="451" y="16102"/>
                  </a:cubicBezTo>
                  <a:cubicBezTo>
                    <a:pt x="439" y="16114"/>
                    <a:pt x="432" y="16121"/>
                    <a:pt x="429" y="16121"/>
                  </a:cubicBezTo>
                  <a:cubicBezTo>
                    <a:pt x="426" y="16121"/>
                    <a:pt x="426" y="16114"/>
                    <a:pt x="426" y="16102"/>
                  </a:cubicBezTo>
                  <a:cubicBezTo>
                    <a:pt x="426" y="16327"/>
                    <a:pt x="351" y="16528"/>
                    <a:pt x="376" y="16753"/>
                  </a:cubicBezTo>
                  <a:cubicBezTo>
                    <a:pt x="376" y="16753"/>
                    <a:pt x="376" y="16753"/>
                    <a:pt x="351" y="16703"/>
                  </a:cubicBezTo>
                  <a:lnTo>
                    <a:pt x="351" y="16703"/>
                  </a:lnTo>
                  <a:cubicBezTo>
                    <a:pt x="401" y="16904"/>
                    <a:pt x="301" y="17129"/>
                    <a:pt x="351" y="17380"/>
                  </a:cubicBezTo>
                  <a:lnTo>
                    <a:pt x="326" y="17405"/>
                  </a:lnTo>
                  <a:lnTo>
                    <a:pt x="376" y="17556"/>
                  </a:lnTo>
                  <a:cubicBezTo>
                    <a:pt x="351" y="17556"/>
                    <a:pt x="301" y="17530"/>
                    <a:pt x="301" y="17455"/>
                  </a:cubicBezTo>
                  <a:lnTo>
                    <a:pt x="301" y="17455"/>
                  </a:lnTo>
                  <a:cubicBezTo>
                    <a:pt x="301" y="17856"/>
                    <a:pt x="326" y="18232"/>
                    <a:pt x="326" y="18633"/>
                  </a:cubicBezTo>
                  <a:cubicBezTo>
                    <a:pt x="326" y="19084"/>
                    <a:pt x="351" y="19535"/>
                    <a:pt x="376" y="20012"/>
                  </a:cubicBezTo>
                  <a:cubicBezTo>
                    <a:pt x="1003" y="19987"/>
                    <a:pt x="1654" y="19987"/>
                    <a:pt x="2306" y="19962"/>
                  </a:cubicBezTo>
                  <a:cubicBezTo>
                    <a:pt x="2882" y="19936"/>
                    <a:pt x="3459" y="19936"/>
                    <a:pt x="4035" y="19936"/>
                  </a:cubicBezTo>
                  <a:lnTo>
                    <a:pt x="3960" y="19962"/>
                  </a:lnTo>
                  <a:lnTo>
                    <a:pt x="3960" y="19962"/>
                  </a:lnTo>
                  <a:lnTo>
                    <a:pt x="4336" y="19911"/>
                  </a:lnTo>
                  <a:lnTo>
                    <a:pt x="4336" y="19911"/>
                  </a:lnTo>
                  <a:cubicBezTo>
                    <a:pt x="4336" y="19936"/>
                    <a:pt x="4336" y="19936"/>
                    <a:pt x="4311" y="19936"/>
                  </a:cubicBezTo>
                  <a:cubicBezTo>
                    <a:pt x="4435" y="19950"/>
                    <a:pt x="4562" y="19954"/>
                    <a:pt x="4689" y="19954"/>
                  </a:cubicBezTo>
                  <a:cubicBezTo>
                    <a:pt x="4975" y="19954"/>
                    <a:pt x="5264" y="19931"/>
                    <a:pt x="5548" y="19931"/>
                  </a:cubicBezTo>
                  <a:cubicBezTo>
                    <a:pt x="5621" y="19931"/>
                    <a:pt x="5693" y="19933"/>
                    <a:pt x="5765" y="19936"/>
                  </a:cubicBezTo>
                  <a:cubicBezTo>
                    <a:pt x="5765" y="19936"/>
                    <a:pt x="5689" y="19962"/>
                    <a:pt x="5765" y="19987"/>
                  </a:cubicBezTo>
                  <a:cubicBezTo>
                    <a:pt x="5827" y="19972"/>
                    <a:pt x="5886" y="19967"/>
                    <a:pt x="5942" y="19967"/>
                  </a:cubicBezTo>
                  <a:cubicBezTo>
                    <a:pt x="6082" y="19967"/>
                    <a:pt x="6201" y="20000"/>
                    <a:pt x="6304" y="20000"/>
                  </a:cubicBezTo>
                  <a:cubicBezTo>
                    <a:pt x="6373" y="20000"/>
                    <a:pt x="6435" y="19985"/>
                    <a:pt x="6491" y="19936"/>
                  </a:cubicBezTo>
                  <a:lnTo>
                    <a:pt x="6491" y="19936"/>
                  </a:lnTo>
                  <a:cubicBezTo>
                    <a:pt x="6491" y="19936"/>
                    <a:pt x="6516" y="19962"/>
                    <a:pt x="6466" y="19987"/>
                  </a:cubicBezTo>
                  <a:cubicBezTo>
                    <a:pt x="7039" y="19957"/>
                    <a:pt x="7620" y="19945"/>
                    <a:pt x="8200" y="19945"/>
                  </a:cubicBezTo>
                  <a:cubicBezTo>
                    <a:pt x="8610" y="19945"/>
                    <a:pt x="9019" y="19951"/>
                    <a:pt x="9424" y="19962"/>
                  </a:cubicBezTo>
                  <a:cubicBezTo>
                    <a:pt x="9825" y="19886"/>
                    <a:pt x="10251" y="19880"/>
                    <a:pt x="10683" y="19880"/>
                  </a:cubicBezTo>
                  <a:cubicBezTo>
                    <a:pt x="10770" y="19880"/>
                    <a:pt x="10856" y="19880"/>
                    <a:pt x="10943" y="19880"/>
                  </a:cubicBezTo>
                  <a:cubicBezTo>
                    <a:pt x="11290" y="19880"/>
                    <a:pt x="11639" y="19876"/>
                    <a:pt x="11980" y="19836"/>
                  </a:cubicBezTo>
                  <a:lnTo>
                    <a:pt x="11980" y="19861"/>
                  </a:lnTo>
                  <a:cubicBezTo>
                    <a:pt x="12339" y="19828"/>
                    <a:pt x="12710" y="19817"/>
                    <a:pt x="13086" y="19817"/>
                  </a:cubicBezTo>
                  <a:cubicBezTo>
                    <a:pt x="13838" y="19817"/>
                    <a:pt x="14612" y="19861"/>
                    <a:pt x="15364" y="19861"/>
                  </a:cubicBezTo>
                  <a:cubicBezTo>
                    <a:pt x="15840" y="19861"/>
                    <a:pt x="16141" y="19836"/>
                    <a:pt x="16617" y="19836"/>
                  </a:cubicBezTo>
                  <a:lnTo>
                    <a:pt x="16642" y="19861"/>
                  </a:lnTo>
                  <a:cubicBezTo>
                    <a:pt x="16808" y="19834"/>
                    <a:pt x="16979" y="19825"/>
                    <a:pt x="17153" y="19825"/>
                  </a:cubicBezTo>
                  <a:cubicBezTo>
                    <a:pt x="17592" y="19825"/>
                    <a:pt x="18050" y="19886"/>
                    <a:pt x="18505" y="19886"/>
                  </a:cubicBezTo>
                  <a:cubicBezTo>
                    <a:pt x="18713" y="19886"/>
                    <a:pt x="18919" y="19873"/>
                    <a:pt x="19123" y="19836"/>
                  </a:cubicBezTo>
                  <a:lnTo>
                    <a:pt x="19123" y="19836"/>
                  </a:lnTo>
                  <a:lnTo>
                    <a:pt x="19073" y="19886"/>
                  </a:lnTo>
                  <a:cubicBezTo>
                    <a:pt x="19120" y="19858"/>
                    <a:pt x="19202" y="19855"/>
                    <a:pt x="19284" y="19855"/>
                  </a:cubicBezTo>
                  <a:cubicBezTo>
                    <a:pt x="19311" y="19855"/>
                    <a:pt x="19338" y="19855"/>
                    <a:pt x="19364" y="19855"/>
                  </a:cubicBezTo>
                  <a:cubicBezTo>
                    <a:pt x="19468" y="19855"/>
                    <a:pt x="19549" y="19849"/>
                    <a:pt x="19524" y="19786"/>
                  </a:cubicBezTo>
                  <a:lnTo>
                    <a:pt x="19524" y="19786"/>
                  </a:lnTo>
                  <a:lnTo>
                    <a:pt x="19674" y="19811"/>
                  </a:lnTo>
                  <a:cubicBezTo>
                    <a:pt x="19821" y="19771"/>
                    <a:pt x="19963" y="19758"/>
                    <a:pt x="20104" y="19758"/>
                  </a:cubicBezTo>
                  <a:cubicBezTo>
                    <a:pt x="20391" y="19758"/>
                    <a:pt x="20680" y="19813"/>
                    <a:pt x="21017" y="19813"/>
                  </a:cubicBezTo>
                  <a:cubicBezTo>
                    <a:pt x="21139" y="19813"/>
                    <a:pt x="21267" y="19806"/>
                    <a:pt x="21404" y="19786"/>
                  </a:cubicBezTo>
                  <a:lnTo>
                    <a:pt x="21404" y="19786"/>
                  </a:lnTo>
                  <a:lnTo>
                    <a:pt x="21354" y="19811"/>
                  </a:lnTo>
                  <a:cubicBezTo>
                    <a:pt x="21441" y="19799"/>
                    <a:pt x="21542" y="19792"/>
                    <a:pt x="21636" y="19792"/>
                  </a:cubicBezTo>
                  <a:cubicBezTo>
                    <a:pt x="21730" y="19792"/>
                    <a:pt x="21817" y="19799"/>
                    <a:pt x="21880" y="19811"/>
                  </a:cubicBezTo>
                  <a:cubicBezTo>
                    <a:pt x="21855" y="19811"/>
                    <a:pt x="21880" y="19811"/>
                    <a:pt x="21830" y="19836"/>
                  </a:cubicBezTo>
                  <a:cubicBezTo>
                    <a:pt x="21995" y="19865"/>
                    <a:pt x="22163" y="19875"/>
                    <a:pt x="22335" y="19875"/>
                  </a:cubicBezTo>
                  <a:cubicBezTo>
                    <a:pt x="22764" y="19875"/>
                    <a:pt x="23212" y="19811"/>
                    <a:pt x="23659" y="19811"/>
                  </a:cubicBezTo>
                  <a:lnTo>
                    <a:pt x="23584" y="19861"/>
                  </a:lnTo>
                  <a:cubicBezTo>
                    <a:pt x="23686" y="19843"/>
                    <a:pt x="23826" y="19838"/>
                    <a:pt x="23980" y="19838"/>
                  </a:cubicBezTo>
                  <a:cubicBezTo>
                    <a:pt x="24149" y="19838"/>
                    <a:pt x="24335" y="19844"/>
                    <a:pt x="24510" y="19844"/>
                  </a:cubicBezTo>
                  <a:cubicBezTo>
                    <a:pt x="24608" y="19844"/>
                    <a:pt x="24702" y="19842"/>
                    <a:pt x="24787" y="19836"/>
                  </a:cubicBezTo>
                  <a:lnTo>
                    <a:pt x="24787" y="19836"/>
                  </a:lnTo>
                  <a:lnTo>
                    <a:pt x="24762" y="19861"/>
                  </a:lnTo>
                  <a:lnTo>
                    <a:pt x="24762" y="19861"/>
                  </a:lnTo>
                  <a:lnTo>
                    <a:pt x="24963" y="19836"/>
                  </a:lnTo>
                  <a:lnTo>
                    <a:pt x="24963" y="19886"/>
                  </a:lnTo>
                  <a:cubicBezTo>
                    <a:pt x="25464" y="19886"/>
                    <a:pt x="25940" y="19836"/>
                    <a:pt x="26441" y="19836"/>
                  </a:cubicBezTo>
                  <a:lnTo>
                    <a:pt x="26416" y="19886"/>
                  </a:lnTo>
                  <a:cubicBezTo>
                    <a:pt x="26583" y="19849"/>
                    <a:pt x="26756" y="19840"/>
                    <a:pt x="26934" y="19840"/>
                  </a:cubicBezTo>
                  <a:cubicBezTo>
                    <a:pt x="27129" y="19840"/>
                    <a:pt x="27328" y="19851"/>
                    <a:pt x="27530" y="19851"/>
                  </a:cubicBezTo>
                  <a:cubicBezTo>
                    <a:pt x="27643" y="19851"/>
                    <a:pt x="27756" y="19848"/>
                    <a:pt x="27870" y="19836"/>
                  </a:cubicBezTo>
                  <a:lnTo>
                    <a:pt x="27870" y="19836"/>
                  </a:lnTo>
                  <a:lnTo>
                    <a:pt x="27820" y="19861"/>
                  </a:lnTo>
                  <a:cubicBezTo>
                    <a:pt x="27988" y="19865"/>
                    <a:pt x="28154" y="19866"/>
                    <a:pt x="28318" y="19866"/>
                  </a:cubicBezTo>
                  <a:cubicBezTo>
                    <a:pt x="29357" y="19866"/>
                    <a:pt x="30342" y="19804"/>
                    <a:pt x="31401" y="19761"/>
                  </a:cubicBezTo>
                  <a:lnTo>
                    <a:pt x="31401" y="19761"/>
                  </a:lnTo>
                  <a:cubicBezTo>
                    <a:pt x="31379" y="19763"/>
                    <a:pt x="31378" y="19786"/>
                    <a:pt x="31354" y="19786"/>
                  </a:cubicBezTo>
                  <a:cubicBezTo>
                    <a:pt x="31394" y="19786"/>
                    <a:pt x="31450" y="19754"/>
                    <a:pt x="31496" y="19754"/>
                  </a:cubicBezTo>
                  <a:cubicBezTo>
                    <a:pt x="31508" y="19754"/>
                    <a:pt x="31519" y="19756"/>
                    <a:pt x="31529" y="19761"/>
                  </a:cubicBezTo>
                  <a:cubicBezTo>
                    <a:pt x="31554" y="19761"/>
                    <a:pt x="31529" y="19761"/>
                    <a:pt x="31504" y="19786"/>
                  </a:cubicBezTo>
                  <a:cubicBezTo>
                    <a:pt x="31565" y="19804"/>
                    <a:pt x="31640" y="19811"/>
                    <a:pt x="31722" y="19811"/>
                  </a:cubicBezTo>
                  <a:cubicBezTo>
                    <a:pt x="31918" y="19811"/>
                    <a:pt x="32149" y="19774"/>
                    <a:pt x="32298" y="19774"/>
                  </a:cubicBezTo>
                  <a:cubicBezTo>
                    <a:pt x="32342" y="19774"/>
                    <a:pt x="32380" y="19777"/>
                    <a:pt x="32406" y="19786"/>
                  </a:cubicBezTo>
                  <a:cubicBezTo>
                    <a:pt x="32482" y="19786"/>
                    <a:pt x="32507" y="19736"/>
                    <a:pt x="32482" y="19711"/>
                  </a:cubicBezTo>
                  <a:cubicBezTo>
                    <a:pt x="33434" y="19711"/>
                    <a:pt x="34436" y="19686"/>
                    <a:pt x="35414" y="19636"/>
                  </a:cubicBezTo>
                  <a:cubicBezTo>
                    <a:pt x="35464" y="19636"/>
                    <a:pt x="35464" y="19661"/>
                    <a:pt x="35439" y="19686"/>
                  </a:cubicBezTo>
                  <a:cubicBezTo>
                    <a:pt x="35852" y="19623"/>
                    <a:pt x="36279" y="19604"/>
                    <a:pt x="36708" y="19604"/>
                  </a:cubicBezTo>
                  <a:cubicBezTo>
                    <a:pt x="37137" y="19604"/>
                    <a:pt x="37569" y="19623"/>
                    <a:pt x="37995" y="19636"/>
                  </a:cubicBezTo>
                  <a:cubicBezTo>
                    <a:pt x="38020" y="19586"/>
                    <a:pt x="37895" y="19586"/>
                    <a:pt x="37995" y="19561"/>
                  </a:cubicBezTo>
                  <a:cubicBezTo>
                    <a:pt x="37948" y="19552"/>
                    <a:pt x="37902" y="19548"/>
                    <a:pt x="37857" y="19548"/>
                  </a:cubicBezTo>
                  <a:cubicBezTo>
                    <a:pt x="37686" y="19548"/>
                    <a:pt x="37531" y="19598"/>
                    <a:pt x="37371" y="19598"/>
                  </a:cubicBezTo>
                  <a:cubicBezTo>
                    <a:pt x="37329" y="19598"/>
                    <a:pt x="37287" y="19594"/>
                    <a:pt x="37243" y="19586"/>
                  </a:cubicBezTo>
                  <a:lnTo>
                    <a:pt x="37268" y="19561"/>
                  </a:lnTo>
                  <a:cubicBezTo>
                    <a:pt x="37248" y="19558"/>
                    <a:pt x="37233" y="19556"/>
                    <a:pt x="37220" y="19556"/>
                  </a:cubicBezTo>
                  <a:cubicBezTo>
                    <a:pt x="37145" y="19556"/>
                    <a:pt x="37186" y="19600"/>
                    <a:pt x="37128" y="19600"/>
                  </a:cubicBezTo>
                  <a:cubicBezTo>
                    <a:pt x="37110" y="19600"/>
                    <a:pt x="37084" y="19596"/>
                    <a:pt x="37043" y="19586"/>
                  </a:cubicBezTo>
                  <a:cubicBezTo>
                    <a:pt x="36968" y="19561"/>
                    <a:pt x="37068" y="19561"/>
                    <a:pt x="37043" y="19535"/>
                  </a:cubicBezTo>
                  <a:lnTo>
                    <a:pt x="37043" y="19535"/>
                  </a:lnTo>
                  <a:cubicBezTo>
                    <a:pt x="36642" y="19561"/>
                    <a:pt x="36266" y="19535"/>
                    <a:pt x="35890" y="19611"/>
                  </a:cubicBezTo>
                  <a:cubicBezTo>
                    <a:pt x="35852" y="19573"/>
                    <a:pt x="35752" y="19573"/>
                    <a:pt x="35643" y="19573"/>
                  </a:cubicBezTo>
                  <a:cubicBezTo>
                    <a:pt x="35533" y="19573"/>
                    <a:pt x="35414" y="19573"/>
                    <a:pt x="35339" y="19535"/>
                  </a:cubicBezTo>
                  <a:cubicBezTo>
                    <a:pt x="35238" y="19561"/>
                    <a:pt x="35138" y="19561"/>
                    <a:pt x="35113" y="19611"/>
                  </a:cubicBezTo>
                  <a:cubicBezTo>
                    <a:pt x="34781" y="19598"/>
                    <a:pt x="34446" y="19593"/>
                    <a:pt x="34109" y="19593"/>
                  </a:cubicBezTo>
                  <a:cubicBezTo>
                    <a:pt x="33097" y="19593"/>
                    <a:pt x="32068" y="19636"/>
                    <a:pt x="31053" y="19636"/>
                  </a:cubicBezTo>
                  <a:cubicBezTo>
                    <a:pt x="30851" y="19675"/>
                    <a:pt x="30638" y="19687"/>
                    <a:pt x="30419" y="19687"/>
                  </a:cubicBezTo>
                  <a:cubicBezTo>
                    <a:pt x="30040" y="19687"/>
                    <a:pt x="29638" y="19650"/>
                    <a:pt x="29226" y="19650"/>
                  </a:cubicBezTo>
                  <a:cubicBezTo>
                    <a:pt x="29109" y="19650"/>
                    <a:pt x="28991" y="19653"/>
                    <a:pt x="28872" y="19661"/>
                  </a:cubicBezTo>
                  <a:cubicBezTo>
                    <a:pt x="28872" y="19636"/>
                    <a:pt x="28872" y="19636"/>
                    <a:pt x="28872" y="19636"/>
                  </a:cubicBezTo>
                  <a:cubicBezTo>
                    <a:pt x="28695" y="19653"/>
                    <a:pt x="28468" y="19671"/>
                    <a:pt x="28244" y="19671"/>
                  </a:cubicBezTo>
                  <a:cubicBezTo>
                    <a:pt x="28151" y="19671"/>
                    <a:pt x="28058" y="19668"/>
                    <a:pt x="27970" y="19661"/>
                  </a:cubicBezTo>
                  <a:lnTo>
                    <a:pt x="27720" y="19736"/>
                  </a:lnTo>
                  <a:cubicBezTo>
                    <a:pt x="25940" y="19611"/>
                    <a:pt x="24136" y="19686"/>
                    <a:pt x="22331" y="19636"/>
                  </a:cubicBezTo>
                  <a:cubicBezTo>
                    <a:pt x="21187" y="19622"/>
                    <a:pt x="20120" y="19584"/>
                    <a:pt x="19053" y="19584"/>
                  </a:cubicBezTo>
                  <a:cubicBezTo>
                    <a:pt x="18204" y="19584"/>
                    <a:pt x="17355" y="19608"/>
                    <a:pt x="16466" y="19686"/>
                  </a:cubicBezTo>
                  <a:cubicBezTo>
                    <a:pt x="16466" y="19686"/>
                    <a:pt x="16466" y="19665"/>
                    <a:pt x="16505" y="19661"/>
                  </a:cubicBezTo>
                  <a:lnTo>
                    <a:pt x="16505" y="19661"/>
                  </a:lnTo>
                  <a:cubicBezTo>
                    <a:pt x="16387" y="19666"/>
                    <a:pt x="16271" y="19668"/>
                    <a:pt x="16157" y="19668"/>
                  </a:cubicBezTo>
                  <a:cubicBezTo>
                    <a:pt x="15835" y="19668"/>
                    <a:pt x="15523" y="19654"/>
                    <a:pt x="15209" y="19654"/>
                  </a:cubicBezTo>
                  <a:cubicBezTo>
                    <a:pt x="15094" y="19654"/>
                    <a:pt x="14979" y="19655"/>
                    <a:pt x="14862" y="19661"/>
                  </a:cubicBezTo>
                  <a:cubicBezTo>
                    <a:pt x="14381" y="19696"/>
                    <a:pt x="13886" y="19704"/>
                    <a:pt x="13390" y="19704"/>
                  </a:cubicBezTo>
                  <a:cubicBezTo>
                    <a:pt x="13062" y="19704"/>
                    <a:pt x="12734" y="19700"/>
                    <a:pt x="12408" y="19700"/>
                  </a:cubicBezTo>
                  <a:cubicBezTo>
                    <a:pt x="11842" y="19700"/>
                    <a:pt x="11285" y="19710"/>
                    <a:pt x="10752" y="19761"/>
                  </a:cubicBezTo>
                  <a:cubicBezTo>
                    <a:pt x="10290" y="19754"/>
                    <a:pt x="9810" y="19751"/>
                    <a:pt x="9321" y="19751"/>
                  </a:cubicBezTo>
                  <a:cubicBezTo>
                    <a:pt x="8139" y="19751"/>
                    <a:pt x="6902" y="19768"/>
                    <a:pt x="5714" y="19786"/>
                  </a:cubicBezTo>
                  <a:lnTo>
                    <a:pt x="5714" y="19761"/>
                  </a:lnTo>
                  <a:cubicBezTo>
                    <a:pt x="5485" y="19770"/>
                    <a:pt x="5256" y="19773"/>
                    <a:pt x="5028" y="19773"/>
                  </a:cubicBezTo>
                  <a:cubicBezTo>
                    <a:pt x="4163" y="19773"/>
                    <a:pt x="3306" y="19724"/>
                    <a:pt x="2441" y="19724"/>
                  </a:cubicBezTo>
                  <a:cubicBezTo>
                    <a:pt x="2213" y="19724"/>
                    <a:pt x="1984" y="19727"/>
                    <a:pt x="1755" y="19736"/>
                  </a:cubicBezTo>
                  <a:cubicBezTo>
                    <a:pt x="1554" y="19711"/>
                    <a:pt x="1354" y="19711"/>
                    <a:pt x="1153" y="19711"/>
                  </a:cubicBezTo>
                  <a:lnTo>
                    <a:pt x="852" y="19711"/>
                  </a:lnTo>
                  <a:lnTo>
                    <a:pt x="652" y="19736"/>
                  </a:lnTo>
                  <a:cubicBezTo>
                    <a:pt x="627" y="19235"/>
                    <a:pt x="577" y="18759"/>
                    <a:pt x="552" y="18282"/>
                  </a:cubicBezTo>
                  <a:cubicBezTo>
                    <a:pt x="526" y="17781"/>
                    <a:pt x="526" y="17255"/>
                    <a:pt x="552" y="16779"/>
                  </a:cubicBezTo>
                  <a:cubicBezTo>
                    <a:pt x="652" y="15901"/>
                    <a:pt x="376" y="14774"/>
                    <a:pt x="501" y="13972"/>
                  </a:cubicBezTo>
                  <a:cubicBezTo>
                    <a:pt x="677" y="12317"/>
                    <a:pt x="526" y="10713"/>
                    <a:pt x="376" y="9059"/>
                  </a:cubicBezTo>
                  <a:cubicBezTo>
                    <a:pt x="426" y="7530"/>
                    <a:pt x="226" y="6002"/>
                    <a:pt x="351" y="4523"/>
                  </a:cubicBezTo>
                  <a:cubicBezTo>
                    <a:pt x="251" y="3821"/>
                    <a:pt x="451" y="3044"/>
                    <a:pt x="401" y="2267"/>
                  </a:cubicBezTo>
                  <a:lnTo>
                    <a:pt x="401" y="2267"/>
                  </a:lnTo>
                  <a:lnTo>
                    <a:pt x="376" y="2292"/>
                  </a:lnTo>
                  <a:cubicBezTo>
                    <a:pt x="476" y="2017"/>
                    <a:pt x="226" y="1691"/>
                    <a:pt x="376" y="1515"/>
                  </a:cubicBezTo>
                  <a:lnTo>
                    <a:pt x="376" y="1515"/>
                  </a:lnTo>
                  <a:lnTo>
                    <a:pt x="376" y="1540"/>
                  </a:lnTo>
                  <a:cubicBezTo>
                    <a:pt x="451" y="1390"/>
                    <a:pt x="201" y="1190"/>
                    <a:pt x="276" y="1089"/>
                  </a:cubicBezTo>
                  <a:lnTo>
                    <a:pt x="251" y="1089"/>
                  </a:lnTo>
                  <a:cubicBezTo>
                    <a:pt x="238" y="989"/>
                    <a:pt x="244" y="983"/>
                    <a:pt x="257" y="983"/>
                  </a:cubicBezTo>
                  <a:cubicBezTo>
                    <a:pt x="259" y="983"/>
                    <a:pt x="261" y="983"/>
                    <a:pt x="263" y="983"/>
                  </a:cubicBezTo>
                  <a:cubicBezTo>
                    <a:pt x="275" y="983"/>
                    <a:pt x="290" y="978"/>
                    <a:pt x="301" y="914"/>
                  </a:cubicBezTo>
                  <a:cubicBezTo>
                    <a:pt x="301" y="864"/>
                    <a:pt x="226" y="889"/>
                    <a:pt x="251" y="788"/>
                  </a:cubicBezTo>
                  <a:cubicBezTo>
                    <a:pt x="401" y="763"/>
                    <a:pt x="201" y="362"/>
                    <a:pt x="376" y="337"/>
                  </a:cubicBezTo>
                  <a:lnTo>
                    <a:pt x="376" y="337"/>
                  </a:lnTo>
                  <a:cubicBezTo>
                    <a:pt x="376" y="355"/>
                    <a:pt x="378" y="362"/>
                    <a:pt x="381" y="362"/>
                  </a:cubicBezTo>
                  <a:cubicBezTo>
                    <a:pt x="389" y="362"/>
                    <a:pt x="408" y="307"/>
                    <a:pt x="432" y="307"/>
                  </a:cubicBezTo>
                  <a:cubicBezTo>
                    <a:pt x="446" y="307"/>
                    <a:pt x="461" y="326"/>
                    <a:pt x="476" y="387"/>
                  </a:cubicBezTo>
                  <a:cubicBezTo>
                    <a:pt x="500" y="339"/>
                    <a:pt x="478" y="60"/>
                    <a:pt x="410" y="60"/>
                  </a:cubicBezTo>
                  <a:cubicBezTo>
                    <a:pt x="407" y="60"/>
                    <a:pt x="404" y="61"/>
                    <a:pt x="401" y="62"/>
                  </a:cubicBezTo>
                  <a:cubicBezTo>
                    <a:pt x="358" y="47"/>
                    <a:pt x="315" y="0"/>
                    <a:pt x="277" y="0"/>
                  </a:cubicBezTo>
                  <a:close/>
                </a:path>
              </a:pathLst>
            </a:custGeom>
            <a:solidFill>
              <a:schemeClr val="dk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34"/>
            <p:cNvSpPr/>
            <p:nvPr/>
          </p:nvSpPr>
          <p:spPr>
            <a:xfrm rot="-718115">
              <a:off x="8093816" y="2746018"/>
              <a:ext cx="1172628" cy="21091"/>
            </a:xfrm>
            <a:custGeom>
              <a:avLst/>
              <a:gdLst/>
              <a:ahLst/>
              <a:cxnLst/>
              <a:rect l="l" t="t" r="r" b="b"/>
              <a:pathLst>
                <a:path w="32081" h="577" extrusionOk="0">
                  <a:moveTo>
                    <a:pt x="20050" y="126"/>
                  </a:moveTo>
                  <a:cubicBezTo>
                    <a:pt x="20048" y="126"/>
                    <a:pt x="20047" y="126"/>
                    <a:pt x="20045" y="126"/>
                  </a:cubicBezTo>
                  <a:lnTo>
                    <a:pt x="20045" y="126"/>
                  </a:lnTo>
                  <a:cubicBezTo>
                    <a:pt x="20047" y="126"/>
                    <a:pt x="20049" y="126"/>
                    <a:pt x="20050" y="126"/>
                  </a:cubicBezTo>
                  <a:close/>
                  <a:moveTo>
                    <a:pt x="28365" y="250"/>
                  </a:moveTo>
                  <a:lnTo>
                    <a:pt x="28365" y="250"/>
                  </a:lnTo>
                  <a:cubicBezTo>
                    <a:pt x="28359" y="250"/>
                    <a:pt x="28353" y="251"/>
                    <a:pt x="28346" y="251"/>
                  </a:cubicBezTo>
                  <a:cubicBezTo>
                    <a:pt x="28355" y="251"/>
                    <a:pt x="28361" y="251"/>
                    <a:pt x="28365" y="250"/>
                  </a:cubicBezTo>
                  <a:close/>
                  <a:moveTo>
                    <a:pt x="9070" y="373"/>
                  </a:moveTo>
                  <a:cubicBezTo>
                    <a:pt x="9062" y="374"/>
                    <a:pt x="9055" y="375"/>
                    <a:pt x="9048" y="376"/>
                  </a:cubicBezTo>
                  <a:cubicBezTo>
                    <a:pt x="9060" y="376"/>
                    <a:pt x="9067" y="376"/>
                    <a:pt x="9070" y="373"/>
                  </a:cubicBezTo>
                  <a:close/>
                  <a:moveTo>
                    <a:pt x="9421" y="448"/>
                  </a:moveTo>
                  <a:lnTo>
                    <a:pt x="9421" y="448"/>
                  </a:lnTo>
                  <a:cubicBezTo>
                    <a:pt x="9413" y="448"/>
                    <a:pt x="9406" y="449"/>
                    <a:pt x="9399" y="451"/>
                  </a:cubicBezTo>
                  <a:cubicBezTo>
                    <a:pt x="9412" y="451"/>
                    <a:pt x="9418" y="451"/>
                    <a:pt x="9421" y="448"/>
                  </a:cubicBezTo>
                  <a:close/>
                  <a:moveTo>
                    <a:pt x="8779" y="548"/>
                  </a:moveTo>
                  <a:lnTo>
                    <a:pt x="8779" y="548"/>
                  </a:lnTo>
                  <a:cubicBezTo>
                    <a:pt x="8777" y="549"/>
                    <a:pt x="8774" y="550"/>
                    <a:pt x="8772" y="552"/>
                  </a:cubicBezTo>
                  <a:lnTo>
                    <a:pt x="8797" y="552"/>
                  </a:lnTo>
                  <a:cubicBezTo>
                    <a:pt x="8791" y="550"/>
                    <a:pt x="8785" y="549"/>
                    <a:pt x="8779" y="548"/>
                  </a:cubicBezTo>
                  <a:close/>
                  <a:moveTo>
                    <a:pt x="30602" y="0"/>
                  </a:moveTo>
                  <a:cubicBezTo>
                    <a:pt x="30527" y="25"/>
                    <a:pt x="30476" y="25"/>
                    <a:pt x="30451" y="75"/>
                  </a:cubicBezTo>
                  <a:cubicBezTo>
                    <a:pt x="30306" y="70"/>
                    <a:pt x="30159" y="68"/>
                    <a:pt x="30010" y="68"/>
                  </a:cubicBezTo>
                  <a:cubicBezTo>
                    <a:pt x="29415" y="68"/>
                    <a:pt x="28797" y="100"/>
                    <a:pt x="28196" y="100"/>
                  </a:cubicBezTo>
                  <a:cubicBezTo>
                    <a:pt x="28079" y="139"/>
                    <a:pt x="27957" y="152"/>
                    <a:pt x="27832" y="152"/>
                  </a:cubicBezTo>
                  <a:cubicBezTo>
                    <a:pt x="27617" y="152"/>
                    <a:pt x="27391" y="115"/>
                    <a:pt x="27163" y="115"/>
                  </a:cubicBezTo>
                  <a:cubicBezTo>
                    <a:pt x="27098" y="115"/>
                    <a:pt x="27033" y="118"/>
                    <a:pt x="26968" y="126"/>
                  </a:cubicBezTo>
                  <a:cubicBezTo>
                    <a:pt x="26968" y="126"/>
                    <a:pt x="26968" y="100"/>
                    <a:pt x="26968" y="100"/>
                  </a:cubicBezTo>
                  <a:cubicBezTo>
                    <a:pt x="26879" y="118"/>
                    <a:pt x="26753" y="136"/>
                    <a:pt x="26625" y="136"/>
                  </a:cubicBezTo>
                  <a:cubicBezTo>
                    <a:pt x="26571" y="136"/>
                    <a:pt x="26518" y="133"/>
                    <a:pt x="26466" y="126"/>
                  </a:cubicBezTo>
                  <a:lnTo>
                    <a:pt x="26316" y="201"/>
                  </a:lnTo>
                  <a:cubicBezTo>
                    <a:pt x="25339" y="75"/>
                    <a:pt x="24311" y="151"/>
                    <a:pt x="23309" y="100"/>
                  </a:cubicBezTo>
                  <a:cubicBezTo>
                    <a:pt x="22667" y="86"/>
                    <a:pt x="22071" y="49"/>
                    <a:pt x="21475" y="49"/>
                  </a:cubicBezTo>
                  <a:cubicBezTo>
                    <a:pt x="21000" y="49"/>
                    <a:pt x="20525" y="73"/>
                    <a:pt x="20025" y="151"/>
                  </a:cubicBezTo>
                  <a:cubicBezTo>
                    <a:pt x="20025" y="151"/>
                    <a:pt x="20025" y="129"/>
                    <a:pt x="20045" y="126"/>
                  </a:cubicBezTo>
                  <a:lnTo>
                    <a:pt x="20045" y="126"/>
                  </a:lnTo>
                  <a:cubicBezTo>
                    <a:pt x="19973" y="131"/>
                    <a:pt x="19902" y="133"/>
                    <a:pt x="19832" y="133"/>
                  </a:cubicBezTo>
                  <a:cubicBezTo>
                    <a:pt x="19705" y="133"/>
                    <a:pt x="19580" y="127"/>
                    <a:pt x="19458" y="127"/>
                  </a:cubicBezTo>
                  <a:cubicBezTo>
                    <a:pt x="19345" y="127"/>
                    <a:pt x="19234" y="132"/>
                    <a:pt x="19123" y="151"/>
                  </a:cubicBezTo>
                  <a:lnTo>
                    <a:pt x="19123" y="126"/>
                  </a:lnTo>
                  <a:cubicBezTo>
                    <a:pt x="18855" y="161"/>
                    <a:pt x="18581" y="168"/>
                    <a:pt x="18307" y="168"/>
                  </a:cubicBezTo>
                  <a:cubicBezTo>
                    <a:pt x="18125" y="168"/>
                    <a:pt x="17943" y="165"/>
                    <a:pt x="17762" y="165"/>
                  </a:cubicBezTo>
                  <a:cubicBezTo>
                    <a:pt x="17449" y="165"/>
                    <a:pt x="17139" y="175"/>
                    <a:pt x="16842" y="226"/>
                  </a:cubicBezTo>
                  <a:cubicBezTo>
                    <a:pt x="15940" y="226"/>
                    <a:pt x="14938" y="226"/>
                    <a:pt x="14010" y="251"/>
                  </a:cubicBezTo>
                  <a:lnTo>
                    <a:pt x="14010" y="226"/>
                  </a:lnTo>
                  <a:cubicBezTo>
                    <a:pt x="13854" y="241"/>
                    <a:pt x="13700" y="247"/>
                    <a:pt x="13546" y="247"/>
                  </a:cubicBezTo>
                  <a:cubicBezTo>
                    <a:pt x="13066" y="247"/>
                    <a:pt x="12593" y="190"/>
                    <a:pt x="12113" y="190"/>
                  </a:cubicBezTo>
                  <a:cubicBezTo>
                    <a:pt x="12002" y="190"/>
                    <a:pt x="11891" y="193"/>
                    <a:pt x="11780" y="201"/>
                  </a:cubicBezTo>
                  <a:cubicBezTo>
                    <a:pt x="11670" y="190"/>
                    <a:pt x="11558" y="185"/>
                    <a:pt x="11445" y="185"/>
                  </a:cubicBezTo>
                  <a:cubicBezTo>
                    <a:pt x="10900" y="185"/>
                    <a:pt x="10326" y="291"/>
                    <a:pt x="9768" y="291"/>
                  </a:cubicBezTo>
                  <a:cubicBezTo>
                    <a:pt x="9652" y="291"/>
                    <a:pt x="9538" y="287"/>
                    <a:pt x="9424" y="276"/>
                  </a:cubicBezTo>
                  <a:cubicBezTo>
                    <a:pt x="9316" y="242"/>
                    <a:pt x="9201" y="230"/>
                    <a:pt x="9081" y="230"/>
                  </a:cubicBezTo>
                  <a:cubicBezTo>
                    <a:pt x="8776" y="230"/>
                    <a:pt x="8446" y="310"/>
                    <a:pt x="8153" y="310"/>
                  </a:cubicBezTo>
                  <a:cubicBezTo>
                    <a:pt x="8053" y="310"/>
                    <a:pt x="7958" y="300"/>
                    <a:pt x="7870" y="276"/>
                  </a:cubicBezTo>
                  <a:cubicBezTo>
                    <a:pt x="7518" y="200"/>
                    <a:pt x="7169" y="171"/>
                    <a:pt x="6821" y="171"/>
                  </a:cubicBezTo>
                  <a:cubicBezTo>
                    <a:pt x="6253" y="171"/>
                    <a:pt x="5688" y="248"/>
                    <a:pt x="5113" y="326"/>
                  </a:cubicBezTo>
                  <a:cubicBezTo>
                    <a:pt x="4969" y="313"/>
                    <a:pt x="4825" y="308"/>
                    <a:pt x="4682" y="308"/>
                  </a:cubicBezTo>
                  <a:cubicBezTo>
                    <a:pt x="4220" y="308"/>
                    <a:pt x="3759" y="359"/>
                    <a:pt x="3304" y="359"/>
                  </a:cubicBezTo>
                  <a:cubicBezTo>
                    <a:pt x="3061" y="359"/>
                    <a:pt x="2820" y="344"/>
                    <a:pt x="2582" y="301"/>
                  </a:cubicBezTo>
                  <a:cubicBezTo>
                    <a:pt x="2518" y="313"/>
                    <a:pt x="2453" y="318"/>
                    <a:pt x="2388" y="318"/>
                  </a:cubicBezTo>
                  <a:cubicBezTo>
                    <a:pt x="2069" y="318"/>
                    <a:pt x="1737" y="199"/>
                    <a:pt x="1404" y="199"/>
                  </a:cubicBezTo>
                  <a:cubicBezTo>
                    <a:pt x="1379" y="199"/>
                    <a:pt x="1354" y="199"/>
                    <a:pt x="1328" y="201"/>
                  </a:cubicBezTo>
                  <a:lnTo>
                    <a:pt x="1328" y="226"/>
                  </a:lnTo>
                  <a:cubicBezTo>
                    <a:pt x="1306" y="214"/>
                    <a:pt x="1282" y="210"/>
                    <a:pt x="1258" y="210"/>
                  </a:cubicBezTo>
                  <a:cubicBezTo>
                    <a:pt x="1162" y="210"/>
                    <a:pt x="1058" y="279"/>
                    <a:pt x="974" y="279"/>
                  </a:cubicBezTo>
                  <a:cubicBezTo>
                    <a:pt x="937" y="279"/>
                    <a:pt x="904" y="265"/>
                    <a:pt x="877" y="226"/>
                  </a:cubicBezTo>
                  <a:lnTo>
                    <a:pt x="902" y="226"/>
                  </a:lnTo>
                  <a:cubicBezTo>
                    <a:pt x="892" y="216"/>
                    <a:pt x="881" y="211"/>
                    <a:pt x="870" y="211"/>
                  </a:cubicBezTo>
                  <a:cubicBezTo>
                    <a:pt x="810" y="211"/>
                    <a:pt x="734" y="325"/>
                    <a:pt x="683" y="325"/>
                  </a:cubicBezTo>
                  <a:cubicBezTo>
                    <a:pt x="671" y="325"/>
                    <a:pt x="660" y="318"/>
                    <a:pt x="652" y="301"/>
                  </a:cubicBezTo>
                  <a:lnTo>
                    <a:pt x="652" y="351"/>
                  </a:lnTo>
                  <a:cubicBezTo>
                    <a:pt x="551" y="351"/>
                    <a:pt x="627" y="301"/>
                    <a:pt x="551" y="301"/>
                  </a:cubicBezTo>
                  <a:cubicBezTo>
                    <a:pt x="531" y="301"/>
                    <a:pt x="543" y="333"/>
                    <a:pt x="511" y="333"/>
                  </a:cubicBezTo>
                  <a:cubicBezTo>
                    <a:pt x="502" y="333"/>
                    <a:pt x="491" y="331"/>
                    <a:pt x="476" y="326"/>
                  </a:cubicBezTo>
                  <a:cubicBezTo>
                    <a:pt x="476" y="278"/>
                    <a:pt x="453" y="266"/>
                    <a:pt x="421" y="266"/>
                  </a:cubicBezTo>
                  <a:cubicBezTo>
                    <a:pt x="388" y="266"/>
                    <a:pt x="346" y="278"/>
                    <a:pt x="309" y="278"/>
                  </a:cubicBezTo>
                  <a:cubicBezTo>
                    <a:pt x="269" y="278"/>
                    <a:pt x="235" y="263"/>
                    <a:pt x="226" y="201"/>
                  </a:cubicBezTo>
                  <a:cubicBezTo>
                    <a:pt x="301" y="201"/>
                    <a:pt x="150" y="126"/>
                    <a:pt x="276" y="100"/>
                  </a:cubicBezTo>
                  <a:cubicBezTo>
                    <a:pt x="262" y="94"/>
                    <a:pt x="242" y="91"/>
                    <a:pt x="219" y="91"/>
                  </a:cubicBezTo>
                  <a:cubicBezTo>
                    <a:pt x="156" y="91"/>
                    <a:pt x="75" y="114"/>
                    <a:pt x="75" y="151"/>
                  </a:cubicBezTo>
                  <a:cubicBezTo>
                    <a:pt x="75" y="226"/>
                    <a:pt x="0" y="301"/>
                    <a:pt x="100" y="351"/>
                  </a:cubicBezTo>
                  <a:lnTo>
                    <a:pt x="125" y="301"/>
                  </a:lnTo>
                  <a:cubicBezTo>
                    <a:pt x="150" y="351"/>
                    <a:pt x="150" y="326"/>
                    <a:pt x="176" y="376"/>
                  </a:cubicBezTo>
                  <a:cubicBezTo>
                    <a:pt x="301" y="376"/>
                    <a:pt x="326" y="451"/>
                    <a:pt x="401" y="501"/>
                  </a:cubicBezTo>
                  <a:cubicBezTo>
                    <a:pt x="433" y="469"/>
                    <a:pt x="470" y="460"/>
                    <a:pt x="506" y="460"/>
                  </a:cubicBezTo>
                  <a:cubicBezTo>
                    <a:pt x="553" y="460"/>
                    <a:pt x="598" y="476"/>
                    <a:pt x="627" y="476"/>
                  </a:cubicBezTo>
                  <a:lnTo>
                    <a:pt x="652" y="501"/>
                  </a:lnTo>
                  <a:cubicBezTo>
                    <a:pt x="656" y="514"/>
                    <a:pt x="663" y="519"/>
                    <a:pt x="671" y="519"/>
                  </a:cubicBezTo>
                  <a:cubicBezTo>
                    <a:pt x="701" y="519"/>
                    <a:pt x="749" y="459"/>
                    <a:pt x="761" y="459"/>
                  </a:cubicBezTo>
                  <a:lnTo>
                    <a:pt x="761" y="459"/>
                  </a:lnTo>
                  <a:cubicBezTo>
                    <a:pt x="766" y="459"/>
                    <a:pt x="765" y="470"/>
                    <a:pt x="752" y="501"/>
                  </a:cubicBezTo>
                  <a:cubicBezTo>
                    <a:pt x="1028" y="451"/>
                    <a:pt x="1328" y="451"/>
                    <a:pt x="1629" y="451"/>
                  </a:cubicBezTo>
                  <a:cubicBezTo>
                    <a:pt x="1646" y="443"/>
                    <a:pt x="1679" y="443"/>
                    <a:pt x="1714" y="443"/>
                  </a:cubicBezTo>
                  <a:lnTo>
                    <a:pt x="1714" y="443"/>
                  </a:lnTo>
                  <a:cubicBezTo>
                    <a:pt x="1782" y="443"/>
                    <a:pt x="1855" y="443"/>
                    <a:pt x="1805" y="376"/>
                  </a:cubicBezTo>
                  <a:lnTo>
                    <a:pt x="1805" y="376"/>
                  </a:lnTo>
                  <a:cubicBezTo>
                    <a:pt x="1880" y="476"/>
                    <a:pt x="2105" y="501"/>
                    <a:pt x="2181" y="501"/>
                  </a:cubicBezTo>
                  <a:cubicBezTo>
                    <a:pt x="2216" y="531"/>
                    <a:pt x="2245" y="541"/>
                    <a:pt x="2270" y="541"/>
                  </a:cubicBezTo>
                  <a:cubicBezTo>
                    <a:pt x="2321" y="541"/>
                    <a:pt x="2357" y="498"/>
                    <a:pt x="2407" y="498"/>
                  </a:cubicBezTo>
                  <a:cubicBezTo>
                    <a:pt x="2434" y="498"/>
                    <a:pt x="2466" y="511"/>
                    <a:pt x="2506" y="552"/>
                  </a:cubicBezTo>
                  <a:cubicBezTo>
                    <a:pt x="2515" y="516"/>
                    <a:pt x="2553" y="509"/>
                    <a:pt x="2602" y="509"/>
                  </a:cubicBezTo>
                  <a:cubicBezTo>
                    <a:pt x="2634" y="509"/>
                    <a:pt x="2672" y="512"/>
                    <a:pt x="2710" y="512"/>
                  </a:cubicBezTo>
                  <a:cubicBezTo>
                    <a:pt x="2775" y="512"/>
                    <a:pt x="2841" y="503"/>
                    <a:pt x="2882" y="451"/>
                  </a:cubicBezTo>
                  <a:cubicBezTo>
                    <a:pt x="2907" y="476"/>
                    <a:pt x="2907" y="501"/>
                    <a:pt x="2907" y="527"/>
                  </a:cubicBezTo>
                  <a:cubicBezTo>
                    <a:pt x="3183" y="527"/>
                    <a:pt x="3484" y="552"/>
                    <a:pt x="3709" y="577"/>
                  </a:cubicBezTo>
                  <a:cubicBezTo>
                    <a:pt x="3781" y="541"/>
                    <a:pt x="3862" y="534"/>
                    <a:pt x="3944" y="534"/>
                  </a:cubicBezTo>
                  <a:cubicBezTo>
                    <a:pt x="3999" y="534"/>
                    <a:pt x="4054" y="537"/>
                    <a:pt x="4108" y="537"/>
                  </a:cubicBezTo>
                  <a:cubicBezTo>
                    <a:pt x="4201" y="537"/>
                    <a:pt x="4289" y="528"/>
                    <a:pt x="4361" y="476"/>
                  </a:cubicBezTo>
                  <a:cubicBezTo>
                    <a:pt x="4465" y="494"/>
                    <a:pt x="4604" y="523"/>
                    <a:pt x="4747" y="523"/>
                  </a:cubicBezTo>
                  <a:cubicBezTo>
                    <a:pt x="4811" y="523"/>
                    <a:pt x="4875" y="517"/>
                    <a:pt x="4937" y="501"/>
                  </a:cubicBezTo>
                  <a:lnTo>
                    <a:pt x="4937" y="501"/>
                  </a:lnTo>
                  <a:lnTo>
                    <a:pt x="4912" y="527"/>
                  </a:lnTo>
                  <a:cubicBezTo>
                    <a:pt x="5138" y="527"/>
                    <a:pt x="5414" y="501"/>
                    <a:pt x="5564" y="426"/>
                  </a:cubicBezTo>
                  <a:cubicBezTo>
                    <a:pt x="5614" y="552"/>
                    <a:pt x="5714" y="527"/>
                    <a:pt x="5815" y="577"/>
                  </a:cubicBezTo>
                  <a:cubicBezTo>
                    <a:pt x="5965" y="501"/>
                    <a:pt x="6266" y="527"/>
                    <a:pt x="6491" y="476"/>
                  </a:cubicBezTo>
                  <a:cubicBezTo>
                    <a:pt x="6499" y="491"/>
                    <a:pt x="6520" y="495"/>
                    <a:pt x="6545" y="495"/>
                  </a:cubicBezTo>
                  <a:cubicBezTo>
                    <a:pt x="6572" y="495"/>
                    <a:pt x="6604" y="491"/>
                    <a:pt x="6632" y="491"/>
                  </a:cubicBezTo>
                  <a:cubicBezTo>
                    <a:pt x="6665" y="491"/>
                    <a:pt x="6692" y="497"/>
                    <a:pt x="6692" y="527"/>
                  </a:cubicBezTo>
                  <a:cubicBezTo>
                    <a:pt x="6964" y="461"/>
                    <a:pt x="7269" y="434"/>
                    <a:pt x="7582" y="434"/>
                  </a:cubicBezTo>
                  <a:cubicBezTo>
                    <a:pt x="7984" y="434"/>
                    <a:pt x="8401" y="479"/>
                    <a:pt x="8779" y="548"/>
                  </a:cubicBezTo>
                  <a:lnTo>
                    <a:pt x="8779" y="548"/>
                  </a:lnTo>
                  <a:cubicBezTo>
                    <a:pt x="8877" y="498"/>
                    <a:pt x="8975" y="425"/>
                    <a:pt x="9073" y="351"/>
                  </a:cubicBezTo>
                  <a:lnTo>
                    <a:pt x="9073" y="351"/>
                  </a:lnTo>
                  <a:cubicBezTo>
                    <a:pt x="9073" y="364"/>
                    <a:pt x="9073" y="370"/>
                    <a:pt x="9070" y="373"/>
                  </a:cubicBezTo>
                  <a:lnTo>
                    <a:pt x="9070" y="373"/>
                  </a:lnTo>
                  <a:cubicBezTo>
                    <a:pt x="9077" y="372"/>
                    <a:pt x="9083" y="372"/>
                    <a:pt x="9090" y="372"/>
                  </a:cubicBezTo>
                  <a:cubicBezTo>
                    <a:pt x="9187" y="372"/>
                    <a:pt x="9284" y="430"/>
                    <a:pt x="9381" y="430"/>
                  </a:cubicBezTo>
                  <a:cubicBezTo>
                    <a:pt x="9395" y="430"/>
                    <a:pt x="9410" y="429"/>
                    <a:pt x="9424" y="426"/>
                  </a:cubicBezTo>
                  <a:lnTo>
                    <a:pt x="9424" y="426"/>
                  </a:lnTo>
                  <a:cubicBezTo>
                    <a:pt x="9424" y="438"/>
                    <a:pt x="9424" y="444"/>
                    <a:pt x="9421" y="448"/>
                  </a:cubicBezTo>
                  <a:lnTo>
                    <a:pt x="9421" y="448"/>
                  </a:lnTo>
                  <a:cubicBezTo>
                    <a:pt x="9426" y="447"/>
                    <a:pt x="9430" y="447"/>
                    <a:pt x="9435" y="447"/>
                  </a:cubicBezTo>
                  <a:cubicBezTo>
                    <a:pt x="9498" y="447"/>
                    <a:pt x="9571" y="480"/>
                    <a:pt x="9653" y="480"/>
                  </a:cubicBezTo>
                  <a:cubicBezTo>
                    <a:pt x="9692" y="480"/>
                    <a:pt x="9732" y="473"/>
                    <a:pt x="9775" y="451"/>
                  </a:cubicBezTo>
                  <a:lnTo>
                    <a:pt x="9775" y="476"/>
                  </a:lnTo>
                  <a:lnTo>
                    <a:pt x="9875" y="451"/>
                  </a:lnTo>
                  <a:lnTo>
                    <a:pt x="9875" y="451"/>
                  </a:lnTo>
                  <a:cubicBezTo>
                    <a:pt x="9875" y="476"/>
                    <a:pt x="9850" y="501"/>
                    <a:pt x="9825" y="501"/>
                  </a:cubicBezTo>
                  <a:cubicBezTo>
                    <a:pt x="9920" y="504"/>
                    <a:pt x="10017" y="505"/>
                    <a:pt x="10113" y="505"/>
                  </a:cubicBezTo>
                  <a:cubicBezTo>
                    <a:pt x="11078" y="505"/>
                    <a:pt x="12080" y="401"/>
                    <a:pt x="13083" y="401"/>
                  </a:cubicBezTo>
                  <a:lnTo>
                    <a:pt x="13033" y="426"/>
                  </a:lnTo>
                  <a:lnTo>
                    <a:pt x="13233" y="401"/>
                  </a:lnTo>
                  <a:cubicBezTo>
                    <a:pt x="13233" y="401"/>
                    <a:pt x="13233" y="401"/>
                    <a:pt x="13233" y="426"/>
                  </a:cubicBezTo>
                  <a:cubicBezTo>
                    <a:pt x="13270" y="430"/>
                    <a:pt x="13307" y="431"/>
                    <a:pt x="13345" y="431"/>
                  </a:cubicBezTo>
                  <a:cubicBezTo>
                    <a:pt x="13527" y="431"/>
                    <a:pt x="13720" y="396"/>
                    <a:pt x="13914" y="396"/>
                  </a:cubicBezTo>
                  <a:cubicBezTo>
                    <a:pt x="13955" y="396"/>
                    <a:pt x="13995" y="398"/>
                    <a:pt x="14035" y="401"/>
                  </a:cubicBezTo>
                  <a:cubicBezTo>
                    <a:pt x="14035" y="401"/>
                    <a:pt x="13985" y="426"/>
                    <a:pt x="14035" y="451"/>
                  </a:cubicBezTo>
                  <a:cubicBezTo>
                    <a:pt x="14074" y="437"/>
                    <a:pt x="14109" y="432"/>
                    <a:pt x="14141" y="432"/>
                  </a:cubicBezTo>
                  <a:cubicBezTo>
                    <a:pt x="14221" y="432"/>
                    <a:pt x="14282" y="464"/>
                    <a:pt x="14336" y="464"/>
                  </a:cubicBezTo>
                  <a:cubicBezTo>
                    <a:pt x="14371" y="464"/>
                    <a:pt x="14404" y="450"/>
                    <a:pt x="14436" y="401"/>
                  </a:cubicBezTo>
                  <a:cubicBezTo>
                    <a:pt x="14461" y="401"/>
                    <a:pt x="14461" y="426"/>
                    <a:pt x="14436" y="451"/>
                  </a:cubicBezTo>
                  <a:cubicBezTo>
                    <a:pt x="14759" y="422"/>
                    <a:pt x="15082" y="410"/>
                    <a:pt x="15405" y="410"/>
                  </a:cubicBezTo>
                  <a:cubicBezTo>
                    <a:pt x="15634" y="410"/>
                    <a:pt x="15862" y="416"/>
                    <a:pt x="16090" y="426"/>
                  </a:cubicBezTo>
                  <a:cubicBezTo>
                    <a:pt x="16542" y="301"/>
                    <a:pt x="17043" y="401"/>
                    <a:pt x="17519" y="301"/>
                  </a:cubicBezTo>
                  <a:lnTo>
                    <a:pt x="17519" y="326"/>
                  </a:lnTo>
                  <a:cubicBezTo>
                    <a:pt x="17696" y="296"/>
                    <a:pt x="17878" y="287"/>
                    <a:pt x="18062" y="287"/>
                  </a:cubicBezTo>
                  <a:cubicBezTo>
                    <a:pt x="18443" y="287"/>
                    <a:pt x="18835" y="329"/>
                    <a:pt x="19220" y="329"/>
                  </a:cubicBezTo>
                  <a:cubicBezTo>
                    <a:pt x="19280" y="329"/>
                    <a:pt x="19340" y="328"/>
                    <a:pt x="19399" y="326"/>
                  </a:cubicBezTo>
                  <a:cubicBezTo>
                    <a:pt x="19674" y="326"/>
                    <a:pt x="19850" y="301"/>
                    <a:pt x="20100" y="301"/>
                  </a:cubicBezTo>
                  <a:lnTo>
                    <a:pt x="20126" y="326"/>
                  </a:lnTo>
                  <a:cubicBezTo>
                    <a:pt x="20217" y="299"/>
                    <a:pt x="20311" y="290"/>
                    <a:pt x="20408" y="290"/>
                  </a:cubicBezTo>
                  <a:cubicBezTo>
                    <a:pt x="20653" y="290"/>
                    <a:pt x="20914" y="351"/>
                    <a:pt x="21174" y="351"/>
                  </a:cubicBezTo>
                  <a:cubicBezTo>
                    <a:pt x="21293" y="351"/>
                    <a:pt x="21412" y="338"/>
                    <a:pt x="21529" y="301"/>
                  </a:cubicBezTo>
                  <a:lnTo>
                    <a:pt x="21529" y="301"/>
                  </a:lnTo>
                  <a:lnTo>
                    <a:pt x="21479" y="351"/>
                  </a:lnTo>
                  <a:cubicBezTo>
                    <a:pt x="21507" y="323"/>
                    <a:pt x="21556" y="319"/>
                    <a:pt x="21604" y="319"/>
                  </a:cubicBezTo>
                  <a:cubicBezTo>
                    <a:pt x="21620" y="319"/>
                    <a:pt x="21636" y="320"/>
                    <a:pt x="21651" y="320"/>
                  </a:cubicBezTo>
                  <a:cubicBezTo>
                    <a:pt x="21711" y="320"/>
                    <a:pt x="21755" y="313"/>
                    <a:pt x="21730" y="251"/>
                  </a:cubicBezTo>
                  <a:lnTo>
                    <a:pt x="21730" y="251"/>
                  </a:lnTo>
                  <a:lnTo>
                    <a:pt x="21830" y="301"/>
                  </a:lnTo>
                  <a:cubicBezTo>
                    <a:pt x="21914" y="252"/>
                    <a:pt x="21996" y="236"/>
                    <a:pt x="22079" y="236"/>
                  </a:cubicBezTo>
                  <a:cubicBezTo>
                    <a:pt x="22228" y="236"/>
                    <a:pt x="22380" y="287"/>
                    <a:pt x="22551" y="287"/>
                  </a:cubicBezTo>
                  <a:cubicBezTo>
                    <a:pt x="22624" y="287"/>
                    <a:pt x="22701" y="278"/>
                    <a:pt x="22782" y="251"/>
                  </a:cubicBezTo>
                  <a:lnTo>
                    <a:pt x="22782" y="251"/>
                  </a:lnTo>
                  <a:lnTo>
                    <a:pt x="22757" y="301"/>
                  </a:lnTo>
                  <a:cubicBezTo>
                    <a:pt x="22828" y="283"/>
                    <a:pt x="22911" y="266"/>
                    <a:pt x="22981" y="266"/>
                  </a:cubicBezTo>
                  <a:cubicBezTo>
                    <a:pt x="23010" y="266"/>
                    <a:pt x="23036" y="269"/>
                    <a:pt x="23058" y="276"/>
                  </a:cubicBezTo>
                  <a:cubicBezTo>
                    <a:pt x="23033" y="276"/>
                    <a:pt x="23058" y="276"/>
                    <a:pt x="23033" y="301"/>
                  </a:cubicBezTo>
                  <a:cubicBezTo>
                    <a:pt x="23126" y="330"/>
                    <a:pt x="23221" y="340"/>
                    <a:pt x="23317" y="340"/>
                  </a:cubicBezTo>
                  <a:cubicBezTo>
                    <a:pt x="23557" y="340"/>
                    <a:pt x="23803" y="276"/>
                    <a:pt x="24035" y="276"/>
                  </a:cubicBezTo>
                  <a:lnTo>
                    <a:pt x="24010" y="351"/>
                  </a:lnTo>
                  <a:cubicBezTo>
                    <a:pt x="24085" y="313"/>
                    <a:pt x="24198" y="307"/>
                    <a:pt x="24320" y="307"/>
                  </a:cubicBezTo>
                  <a:cubicBezTo>
                    <a:pt x="24382" y="307"/>
                    <a:pt x="24445" y="309"/>
                    <a:pt x="24507" y="309"/>
                  </a:cubicBezTo>
                  <a:cubicBezTo>
                    <a:pt x="24569" y="309"/>
                    <a:pt x="24631" y="307"/>
                    <a:pt x="24687" y="301"/>
                  </a:cubicBezTo>
                  <a:lnTo>
                    <a:pt x="24687" y="326"/>
                  </a:lnTo>
                  <a:lnTo>
                    <a:pt x="24787" y="301"/>
                  </a:lnTo>
                  <a:lnTo>
                    <a:pt x="24787" y="351"/>
                  </a:lnTo>
                  <a:cubicBezTo>
                    <a:pt x="25063" y="351"/>
                    <a:pt x="25339" y="301"/>
                    <a:pt x="25614" y="301"/>
                  </a:cubicBezTo>
                  <a:lnTo>
                    <a:pt x="25589" y="351"/>
                  </a:lnTo>
                  <a:cubicBezTo>
                    <a:pt x="25678" y="324"/>
                    <a:pt x="25774" y="317"/>
                    <a:pt x="25872" y="317"/>
                  </a:cubicBezTo>
                  <a:cubicBezTo>
                    <a:pt x="26007" y="317"/>
                    <a:pt x="26149" y="331"/>
                    <a:pt x="26287" y="331"/>
                  </a:cubicBezTo>
                  <a:cubicBezTo>
                    <a:pt x="26328" y="331"/>
                    <a:pt x="26369" y="330"/>
                    <a:pt x="26409" y="327"/>
                  </a:cubicBezTo>
                  <a:lnTo>
                    <a:pt x="26409" y="327"/>
                  </a:lnTo>
                  <a:cubicBezTo>
                    <a:pt x="26495" y="330"/>
                    <a:pt x="26581" y="331"/>
                    <a:pt x="26666" y="331"/>
                  </a:cubicBezTo>
                  <a:cubicBezTo>
                    <a:pt x="27240" y="331"/>
                    <a:pt x="27787" y="269"/>
                    <a:pt x="28371" y="226"/>
                  </a:cubicBezTo>
                  <a:lnTo>
                    <a:pt x="28371" y="226"/>
                  </a:lnTo>
                  <a:cubicBezTo>
                    <a:pt x="28371" y="242"/>
                    <a:pt x="28371" y="248"/>
                    <a:pt x="28365" y="250"/>
                  </a:cubicBezTo>
                  <a:lnTo>
                    <a:pt x="28365" y="250"/>
                  </a:lnTo>
                  <a:cubicBezTo>
                    <a:pt x="28403" y="245"/>
                    <a:pt x="28428" y="226"/>
                    <a:pt x="28471" y="226"/>
                  </a:cubicBezTo>
                  <a:cubicBezTo>
                    <a:pt x="28471" y="226"/>
                    <a:pt x="28446" y="251"/>
                    <a:pt x="28446" y="251"/>
                  </a:cubicBezTo>
                  <a:cubicBezTo>
                    <a:pt x="28477" y="269"/>
                    <a:pt x="28518" y="276"/>
                    <a:pt x="28563" y="276"/>
                  </a:cubicBezTo>
                  <a:cubicBezTo>
                    <a:pt x="28672" y="276"/>
                    <a:pt x="28806" y="239"/>
                    <a:pt x="28889" y="239"/>
                  </a:cubicBezTo>
                  <a:cubicBezTo>
                    <a:pt x="28914" y="239"/>
                    <a:pt x="28934" y="242"/>
                    <a:pt x="28948" y="251"/>
                  </a:cubicBezTo>
                  <a:cubicBezTo>
                    <a:pt x="28998" y="251"/>
                    <a:pt x="28998" y="226"/>
                    <a:pt x="28998" y="201"/>
                  </a:cubicBezTo>
                  <a:cubicBezTo>
                    <a:pt x="29524" y="176"/>
                    <a:pt x="30075" y="151"/>
                    <a:pt x="30627" y="100"/>
                  </a:cubicBezTo>
                  <a:cubicBezTo>
                    <a:pt x="30652" y="100"/>
                    <a:pt x="30652" y="126"/>
                    <a:pt x="30652" y="151"/>
                  </a:cubicBezTo>
                  <a:cubicBezTo>
                    <a:pt x="30877" y="88"/>
                    <a:pt x="31116" y="69"/>
                    <a:pt x="31357" y="69"/>
                  </a:cubicBezTo>
                  <a:cubicBezTo>
                    <a:pt x="31598" y="69"/>
                    <a:pt x="31842" y="88"/>
                    <a:pt x="32080" y="100"/>
                  </a:cubicBezTo>
                  <a:cubicBezTo>
                    <a:pt x="32080" y="75"/>
                    <a:pt x="32030" y="75"/>
                    <a:pt x="32080" y="25"/>
                  </a:cubicBezTo>
                  <a:cubicBezTo>
                    <a:pt x="32063" y="22"/>
                    <a:pt x="32046" y="21"/>
                    <a:pt x="32029" y="21"/>
                  </a:cubicBezTo>
                  <a:cubicBezTo>
                    <a:pt x="31927" y="21"/>
                    <a:pt x="31826" y="65"/>
                    <a:pt x="31735" y="65"/>
                  </a:cubicBezTo>
                  <a:cubicBezTo>
                    <a:pt x="31707" y="65"/>
                    <a:pt x="31680" y="61"/>
                    <a:pt x="31654" y="50"/>
                  </a:cubicBezTo>
                  <a:lnTo>
                    <a:pt x="31679" y="25"/>
                  </a:lnTo>
                  <a:cubicBezTo>
                    <a:pt x="31668" y="22"/>
                    <a:pt x="31659" y="21"/>
                    <a:pt x="31651" y="21"/>
                  </a:cubicBezTo>
                  <a:cubicBezTo>
                    <a:pt x="31607" y="21"/>
                    <a:pt x="31626" y="65"/>
                    <a:pt x="31597" y="65"/>
                  </a:cubicBezTo>
                  <a:cubicBezTo>
                    <a:pt x="31588" y="65"/>
                    <a:pt x="31575" y="61"/>
                    <a:pt x="31554" y="50"/>
                  </a:cubicBezTo>
                  <a:cubicBezTo>
                    <a:pt x="31504" y="25"/>
                    <a:pt x="31554" y="25"/>
                    <a:pt x="31529" y="25"/>
                  </a:cubicBezTo>
                  <a:cubicBezTo>
                    <a:pt x="31449" y="25"/>
                    <a:pt x="31365" y="21"/>
                    <a:pt x="31280" y="21"/>
                  </a:cubicBezTo>
                  <a:cubicBezTo>
                    <a:pt x="31152" y="21"/>
                    <a:pt x="31023" y="30"/>
                    <a:pt x="30903" y="75"/>
                  </a:cubicBezTo>
                  <a:cubicBezTo>
                    <a:pt x="30877" y="38"/>
                    <a:pt x="30821" y="38"/>
                    <a:pt x="30762" y="38"/>
                  </a:cubicBezTo>
                  <a:cubicBezTo>
                    <a:pt x="30702" y="38"/>
                    <a:pt x="30639" y="38"/>
                    <a:pt x="30602" y="0"/>
                  </a:cubicBezTo>
                  <a:close/>
                </a:path>
              </a:pathLst>
            </a:custGeom>
            <a:solidFill>
              <a:schemeClr val="dk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 name="TextBox 68">
            <a:extLst>
              <a:ext uri="{FF2B5EF4-FFF2-40B4-BE49-F238E27FC236}">
                <a16:creationId xmlns="" xmlns:a16="http://schemas.microsoft.com/office/drawing/2014/main" id="{15AB2053-EE1F-42E1-B4AD-2FA0FECA1E47}"/>
              </a:ext>
            </a:extLst>
          </p:cNvPr>
          <p:cNvSpPr txBox="1"/>
          <p:nvPr/>
        </p:nvSpPr>
        <p:spPr>
          <a:xfrm>
            <a:off x="389613" y="2115906"/>
            <a:ext cx="3934776" cy="916276"/>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800"/>
              </a:spcAft>
              <a:buClr>
                <a:srgbClr val="000000"/>
              </a:buClr>
              <a:buSzTx/>
              <a:buFont typeface="Arial"/>
              <a:buNone/>
              <a:tabLst/>
              <a:defRPr/>
            </a:pPr>
            <a:r>
              <a:rPr kumimoji="0" lang="nl-NL" sz="4000" b="1" i="0" u="none" strike="noStrike" kern="0" cap="none" spc="0" normalizeH="0" baseline="0" noProof="0" dirty="0">
                <a:ln>
                  <a:noFill/>
                </a:ln>
                <a:solidFill>
                  <a:srgbClr val="FF9933"/>
                </a:solidFill>
                <a:effectLst/>
                <a:uLnTx/>
                <a:uFillTx/>
                <a:latin typeface="Arial" panose="020B0604020202020204" pitchFamily="34" charset="0"/>
                <a:ea typeface="Calibri" panose="020F0502020204030204" pitchFamily="34" charset="0"/>
                <a:cs typeface="Times New Roman" panose="02020603050405020304" pitchFamily="18" charset="0"/>
                <a:sym typeface="Arial"/>
              </a:rPr>
              <a:t>ĐỘNG NĂNG</a:t>
            </a:r>
            <a:endParaRPr kumimoji="0" lang="en-US" sz="4000" b="1" i="0" u="none" strike="noStrike" kern="0" cap="none" spc="0" normalizeH="0" baseline="0" noProof="0" dirty="0">
              <a:ln>
                <a:noFill/>
              </a:ln>
              <a:solidFill>
                <a:srgbClr val="FF9933"/>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pic>
        <p:nvPicPr>
          <p:cNvPr id="70" name="Picture 7">
            <a:extLst>
              <a:ext uri="{FF2B5EF4-FFF2-40B4-BE49-F238E27FC236}">
                <a16:creationId xmlns="" xmlns:a16="http://schemas.microsoft.com/office/drawing/2014/main" id="{A874A7E4-5C9A-41AA-91C6-B1AA16B90513}"/>
              </a:ext>
            </a:extLst>
          </p:cNvPr>
          <p:cNvPicPr>
            <a:picLocks noChangeAspect="1"/>
          </p:cNvPicPr>
          <p:nvPr/>
        </p:nvPicPr>
        <p:blipFill>
          <a:blip r:embed="rId3"/>
          <a:srcRect/>
          <a:stretch>
            <a:fillRect/>
          </a:stretch>
        </p:blipFill>
        <p:spPr>
          <a:xfrm flipH="1">
            <a:off x="443560" y="3873581"/>
            <a:ext cx="1555893" cy="2747713"/>
          </a:xfrm>
          <a:prstGeom prst="rect">
            <a:avLst/>
          </a:prstGeom>
        </p:spPr>
      </p:pic>
      <p:sp>
        <p:nvSpPr>
          <p:cNvPr id="71" name="Google Shape;1189;p32">
            <a:extLst>
              <a:ext uri="{FF2B5EF4-FFF2-40B4-BE49-F238E27FC236}">
                <a16:creationId xmlns="" xmlns:a16="http://schemas.microsoft.com/office/drawing/2014/main" id="{5AFA2B53-4E89-4355-A9C0-22C534BA7066}"/>
              </a:ext>
            </a:extLst>
          </p:cNvPr>
          <p:cNvSpPr/>
          <p:nvPr/>
        </p:nvSpPr>
        <p:spPr>
          <a:xfrm>
            <a:off x="2913754" y="5416974"/>
            <a:ext cx="856682" cy="1265124"/>
          </a:xfrm>
          <a:custGeom>
            <a:avLst/>
            <a:gdLst/>
            <a:ahLst/>
            <a:cxnLst/>
            <a:rect l="l" t="t" r="r" b="b"/>
            <a:pathLst>
              <a:path w="16481" h="18254" extrusionOk="0">
                <a:moveTo>
                  <a:pt x="8305" y="6963"/>
                </a:moveTo>
                <a:cubicBezTo>
                  <a:pt x="9038" y="6963"/>
                  <a:pt x="9748" y="7295"/>
                  <a:pt x="10386" y="7921"/>
                </a:cubicBezTo>
                <a:cubicBezTo>
                  <a:pt x="10889" y="8400"/>
                  <a:pt x="11163" y="9039"/>
                  <a:pt x="11345" y="9701"/>
                </a:cubicBezTo>
                <a:cubicBezTo>
                  <a:pt x="11459" y="10181"/>
                  <a:pt x="11368" y="10592"/>
                  <a:pt x="11048" y="10980"/>
                </a:cubicBezTo>
                <a:cubicBezTo>
                  <a:pt x="10386" y="11710"/>
                  <a:pt x="9610" y="12167"/>
                  <a:pt x="8606" y="12167"/>
                </a:cubicBezTo>
                <a:cubicBezTo>
                  <a:pt x="8510" y="12169"/>
                  <a:pt x="8414" y="12170"/>
                  <a:pt x="8318" y="12170"/>
                </a:cubicBezTo>
                <a:cubicBezTo>
                  <a:pt x="7551" y="12170"/>
                  <a:pt x="6798" y="12080"/>
                  <a:pt x="6027" y="11756"/>
                </a:cubicBezTo>
                <a:cubicBezTo>
                  <a:pt x="5639" y="10911"/>
                  <a:pt x="5548" y="10067"/>
                  <a:pt x="5616" y="9199"/>
                </a:cubicBezTo>
                <a:cubicBezTo>
                  <a:pt x="5662" y="8492"/>
                  <a:pt x="6050" y="8012"/>
                  <a:pt x="6552" y="7602"/>
                </a:cubicBezTo>
                <a:cubicBezTo>
                  <a:pt x="7135" y="7169"/>
                  <a:pt x="7727" y="6963"/>
                  <a:pt x="8305" y="6963"/>
                </a:cubicBezTo>
                <a:close/>
                <a:moveTo>
                  <a:pt x="480" y="1"/>
                </a:moveTo>
                <a:cubicBezTo>
                  <a:pt x="389" y="343"/>
                  <a:pt x="321" y="571"/>
                  <a:pt x="275" y="822"/>
                </a:cubicBezTo>
                <a:cubicBezTo>
                  <a:pt x="24" y="2352"/>
                  <a:pt x="1" y="3904"/>
                  <a:pt x="298" y="5433"/>
                </a:cubicBezTo>
                <a:cubicBezTo>
                  <a:pt x="663" y="7305"/>
                  <a:pt x="1302" y="9039"/>
                  <a:pt x="2489" y="10569"/>
                </a:cubicBezTo>
                <a:cubicBezTo>
                  <a:pt x="3105" y="11368"/>
                  <a:pt x="3813" y="12098"/>
                  <a:pt x="4749" y="12532"/>
                </a:cubicBezTo>
                <a:cubicBezTo>
                  <a:pt x="5182" y="12714"/>
                  <a:pt x="5433" y="13011"/>
                  <a:pt x="5639" y="13422"/>
                </a:cubicBezTo>
                <a:cubicBezTo>
                  <a:pt x="6415" y="14951"/>
                  <a:pt x="7625" y="16115"/>
                  <a:pt x="9131" y="16891"/>
                </a:cubicBezTo>
                <a:cubicBezTo>
                  <a:pt x="10840" y="17775"/>
                  <a:pt x="12633" y="18253"/>
                  <a:pt x="14525" y="18253"/>
                </a:cubicBezTo>
                <a:cubicBezTo>
                  <a:pt x="14832" y="18253"/>
                  <a:pt x="15141" y="18241"/>
                  <a:pt x="15454" y="18215"/>
                </a:cubicBezTo>
                <a:cubicBezTo>
                  <a:pt x="15728" y="18192"/>
                  <a:pt x="16002" y="18124"/>
                  <a:pt x="16275" y="18055"/>
                </a:cubicBezTo>
                <a:cubicBezTo>
                  <a:pt x="16412" y="18010"/>
                  <a:pt x="16481" y="17896"/>
                  <a:pt x="16435" y="17759"/>
                </a:cubicBezTo>
                <a:cubicBezTo>
                  <a:pt x="16412" y="17667"/>
                  <a:pt x="16298" y="17576"/>
                  <a:pt x="16230" y="17576"/>
                </a:cubicBezTo>
                <a:cubicBezTo>
                  <a:pt x="15750" y="17530"/>
                  <a:pt x="15271" y="17508"/>
                  <a:pt x="14792" y="17508"/>
                </a:cubicBezTo>
                <a:cubicBezTo>
                  <a:pt x="12646" y="17416"/>
                  <a:pt x="10729" y="16709"/>
                  <a:pt x="8971" y="15499"/>
                </a:cubicBezTo>
                <a:cubicBezTo>
                  <a:pt x="8150" y="14951"/>
                  <a:pt x="7442" y="14266"/>
                  <a:pt x="6849" y="13308"/>
                </a:cubicBezTo>
                <a:lnTo>
                  <a:pt x="7259" y="13308"/>
                </a:lnTo>
                <a:cubicBezTo>
                  <a:pt x="7610" y="13326"/>
                  <a:pt x="7946" y="13360"/>
                  <a:pt x="8291" y="13360"/>
                </a:cubicBezTo>
                <a:cubicBezTo>
                  <a:pt x="8373" y="13360"/>
                  <a:pt x="8455" y="13358"/>
                  <a:pt x="8538" y="13353"/>
                </a:cubicBezTo>
                <a:cubicBezTo>
                  <a:pt x="9177" y="13353"/>
                  <a:pt x="9725" y="13125"/>
                  <a:pt x="10227" y="12737"/>
                </a:cubicBezTo>
                <a:cubicBezTo>
                  <a:pt x="11117" y="12075"/>
                  <a:pt x="11596" y="11162"/>
                  <a:pt x="11870" y="10089"/>
                </a:cubicBezTo>
                <a:cubicBezTo>
                  <a:pt x="12213" y="8788"/>
                  <a:pt x="11916" y="7624"/>
                  <a:pt x="11094" y="6597"/>
                </a:cubicBezTo>
                <a:cubicBezTo>
                  <a:pt x="10501" y="5863"/>
                  <a:pt x="9682" y="5391"/>
                  <a:pt x="8776" y="5391"/>
                </a:cubicBezTo>
                <a:cubicBezTo>
                  <a:pt x="8216" y="5391"/>
                  <a:pt x="7624" y="5571"/>
                  <a:pt x="7031" y="5981"/>
                </a:cubicBezTo>
                <a:cubicBezTo>
                  <a:pt x="6826" y="6141"/>
                  <a:pt x="6643" y="6300"/>
                  <a:pt x="6483" y="6506"/>
                </a:cubicBezTo>
                <a:cubicBezTo>
                  <a:pt x="5662" y="7373"/>
                  <a:pt x="5205" y="8446"/>
                  <a:pt x="5000" y="9610"/>
                </a:cubicBezTo>
                <a:cubicBezTo>
                  <a:pt x="4908" y="10112"/>
                  <a:pt x="4886" y="10614"/>
                  <a:pt x="4840" y="11139"/>
                </a:cubicBezTo>
                <a:cubicBezTo>
                  <a:pt x="4726" y="11094"/>
                  <a:pt x="4612" y="11094"/>
                  <a:pt x="4543" y="11025"/>
                </a:cubicBezTo>
                <a:cubicBezTo>
                  <a:pt x="4224" y="10774"/>
                  <a:pt x="3904" y="10523"/>
                  <a:pt x="3630" y="10249"/>
                </a:cubicBezTo>
                <a:cubicBezTo>
                  <a:pt x="2694" y="9268"/>
                  <a:pt x="2032" y="8149"/>
                  <a:pt x="1576" y="6894"/>
                </a:cubicBezTo>
                <a:cubicBezTo>
                  <a:pt x="1028" y="5433"/>
                  <a:pt x="709" y="3927"/>
                  <a:pt x="731" y="2352"/>
                </a:cubicBezTo>
                <a:cubicBezTo>
                  <a:pt x="731" y="1850"/>
                  <a:pt x="731" y="1347"/>
                  <a:pt x="709" y="845"/>
                </a:cubicBezTo>
                <a:cubicBezTo>
                  <a:pt x="709" y="571"/>
                  <a:pt x="709" y="320"/>
                  <a:pt x="48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 name="Google Shape;1213;p32">
            <a:extLst>
              <a:ext uri="{FF2B5EF4-FFF2-40B4-BE49-F238E27FC236}">
                <a16:creationId xmlns="" xmlns:a16="http://schemas.microsoft.com/office/drawing/2014/main" id="{56C938FE-01CC-4172-B859-8FCF1180D1EE}"/>
              </a:ext>
            </a:extLst>
          </p:cNvPr>
          <p:cNvGrpSpPr/>
          <p:nvPr/>
        </p:nvGrpSpPr>
        <p:grpSpPr>
          <a:xfrm>
            <a:off x="3683460" y="4114823"/>
            <a:ext cx="626947" cy="904115"/>
            <a:chOff x="6050758" y="3857638"/>
            <a:chExt cx="599204" cy="648018"/>
          </a:xfrm>
        </p:grpSpPr>
        <p:grpSp>
          <p:nvGrpSpPr>
            <p:cNvPr id="73" name="Google Shape;1214;p32">
              <a:extLst>
                <a:ext uri="{FF2B5EF4-FFF2-40B4-BE49-F238E27FC236}">
                  <a16:creationId xmlns="" xmlns:a16="http://schemas.microsoft.com/office/drawing/2014/main" id="{D77ECD19-2633-41E5-9069-A895B54D47C7}"/>
                </a:ext>
              </a:extLst>
            </p:cNvPr>
            <p:cNvGrpSpPr/>
            <p:nvPr/>
          </p:nvGrpSpPr>
          <p:grpSpPr>
            <a:xfrm>
              <a:off x="6050758" y="3857638"/>
              <a:ext cx="599204" cy="648012"/>
              <a:chOff x="1496783" y="89788"/>
              <a:chExt cx="599204" cy="648012"/>
            </a:xfrm>
          </p:grpSpPr>
          <p:sp>
            <p:nvSpPr>
              <p:cNvPr id="77" name="Google Shape;1215;p32">
                <a:extLst>
                  <a:ext uri="{FF2B5EF4-FFF2-40B4-BE49-F238E27FC236}">
                    <a16:creationId xmlns="" xmlns:a16="http://schemas.microsoft.com/office/drawing/2014/main" id="{A7A11C9E-8FDF-4604-908F-10AA6BBE73DF}"/>
                  </a:ext>
                </a:extLst>
              </p:cNvPr>
              <p:cNvSpPr/>
              <p:nvPr/>
            </p:nvSpPr>
            <p:spPr>
              <a:xfrm>
                <a:off x="1572004" y="634803"/>
                <a:ext cx="38639" cy="54539"/>
              </a:xfrm>
              <a:custGeom>
                <a:avLst/>
                <a:gdLst/>
                <a:ahLst/>
                <a:cxnLst/>
                <a:rect l="l" t="t" r="r" b="b"/>
                <a:pathLst>
                  <a:path w="1838" h="2594" extrusionOk="0">
                    <a:moveTo>
                      <a:pt x="1575" y="0"/>
                    </a:moveTo>
                    <a:cubicBezTo>
                      <a:pt x="1559" y="0"/>
                      <a:pt x="1542" y="7"/>
                      <a:pt x="1521" y="28"/>
                    </a:cubicBezTo>
                    <a:cubicBezTo>
                      <a:pt x="1046" y="60"/>
                      <a:pt x="666" y="345"/>
                      <a:pt x="381" y="757"/>
                    </a:cubicBezTo>
                    <a:cubicBezTo>
                      <a:pt x="64" y="1295"/>
                      <a:pt x="1" y="1929"/>
                      <a:pt x="159" y="2435"/>
                    </a:cubicBezTo>
                    <a:cubicBezTo>
                      <a:pt x="191" y="2562"/>
                      <a:pt x="317" y="2594"/>
                      <a:pt x="412" y="2594"/>
                    </a:cubicBezTo>
                    <a:cubicBezTo>
                      <a:pt x="539" y="2562"/>
                      <a:pt x="634" y="2435"/>
                      <a:pt x="571" y="2309"/>
                    </a:cubicBezTo>
                    <a:cubicBezTo>
                      <a:pt x="349" y="1390"/>
                      <a:pt x="1014" y="757"/>
                      <a:pt x="1647" y="567"/>
                    </a:cubicBezTo>
                    <a:cubicBezTo>
                      <a:pt x="1774" y="535"/>
                      <a:pt x="1837" y="408"/>
                      <a:pt x="1806" y="250"/>
                    </a:cubicBezTo>
                    <a:cubicBezTo>
                      <a:pt x="1774" y="123"/>
                      <a:pt x="1742" y="60"/>
                      <a:pt x="1647" y="28"/>
                    </a:cubicBezTo>
                    <a:cubicBezTo>
                      <a:pt x="1626" y="28"/>
                      <a:pt x="1605" y="0"/>
                      <a:pt x="15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1216;p32">
                <a:extLst>
                  <a:ext uri="{FF2B5EF4-FFF2-40B4-BE49-F238E27FC236}">
                    <a16:creationId xmlns="" xmlns:a16="http://schemas.microsoft.com/office/drawing/2014/main" id="{0EA39CC0-B53D-4687-A00A-834CAA8AA36B}"/>
                  </a:ext>
                </a:extLst>
              </p:cNvPr>
              <p:cNvSpPr/>
              <p:nvPr/>
            </p:nvSpPr>
            <p:spPr>
              <a:xfrm>
                <a:off x="1544043" y="99712"/>
                <a:ext cx="99226" cy="92931"/>
              </a:xfrm>
              <a:custGeom>
                <a:avLst/>
                <a:gdLst/>
                <a:ahLst/>
                <a:cxnLst/>
                <a:rect l="l" t="t" r="r" b="b"/>
                <a:pathLst>
                  <a:path w="4720" h="4420" extrusionOk="0">
                    <a:moveTo>
                      <a:pt x="806" y="2490"/>
                    </a:moveTo>
                    <a:cubicBezTo>
                      <a:pt x="873" y="2490"/>
                      <a:pt x="937" y="2530"/>
                      <a:pt x="951" y="2615"/>
                    </a:cubicBezTo>
                    <a:cubicBezTo>
                      <a:pt x="1046" y="3153"/>
                      <a:pt x="1362" y="3533"/>
                      <a:pt x="1901" y="3660"/>
                    </a:cubicBezTo>
                    <a:cubicBezTo>
                      <a:pt x="2059" y="3691"/>
                      <a:pt x="2027" y="3881"/>
                      <a:pt x="1869" y="3881"/>
                    </a:cubicBezTo>
                    <a:cubicBezTo>
                      <a:pt x="1267" y="3850"/>
                      <a:pt x="634" y="3311"/>
                      <a:pt x="634" y="2678"/>
                    </a:cubicBezTo>
                    <a:cubicBezTo>
                      <a:pt x="634" y="2554"/>
                      <a:pt x="722" y="2490"/>
                      <a:pt x="806" y="2490"/>
                    </a:cubicBezTo>
                    <a:close/>
                    <a:moveTo>
                      <a:pt x="2372" y="1"/>
                    </a:moveTo>
                    <a:cubicBezTo>
                      <a:pt x="2290" y="1"/>
                      <a:pt x="2206" y="6"/>
                      <a:pt x="2122" y="18"/>
                    </a:cubicBezTo>
                    <a:cubicBezTo>
                      <a:pt x="761" y="208"/>
                      <a:pt x="1" y="1474"/>
                      <a:pt x="127" y="2741"/>
                    </a:cubicBezTo>
                    <a:cubicBezTo>
                      <a:pt x="396" y="3763"/>
                      <a:pt x="1259" y="4420"/>
                      <a:pt x="2289" y="4420"/>
                    </a:cubicBezTo>
                    <a:cubicBezTo>
                      <a:pt x="2472" y="4420"/>
                      <a:pt x="2660" y="4399"/>
                      <a:pt x="2851" y="4356"/>
                    </a:cubicBezTo>
                    <a:cubicBezTo>
                      <a:pt x="3959" y="4103"/>
                      <a:pt x="4719" y="3090"/>
                      <a:pt x="4529" y="1949"/>
                    </a:cubicBezTo>
                    <a:cubicBezTo>
                      <a:pt x="4353" y="921"/>
                      <a:pt x="3440" y="1"/>
                      <a:pt x="2372" y="1"/>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1217;p32">
                <a:extLst>
                  <a:ext uri="{FF2B5EF4-FFF2-40B4-BE49-F238E27FC236}">
                    <a16:creationId xmlns="" xmlns:a16="http://schemas.microsoft.com/office/drawing/2014/main" id="{1A7CC957-2A61-4FBA-BD7A-2054E494BD9C}"/>
                  </a:ext>
                </a:extLst>
              </p:cNvPr>
              <p:cNvSpPr/>
              <p:nvPr/>
            </p:nvSpPr>
            <p:spPr>
              <a:xfrm>
                <a:off x="1556026" y="149708"/>
                <a:ext cx="33300" cy="34271"/>
              </a:xfrm>
              <a:custGeom>
                <a:avLst/>
                <a:gdLst/>
                <a:ahLst/>
                <a:cxnLst/>
                <a:rect l="l" t="t" r="r" b="b"/>
                <a:pathLst>
                  <a:path w="1584" h="1630" extrusionOk="0">
                    <a:moveTo>
                      <a:pt x="262" y="1"/>
                    </a:moveTo>
                    <a:cubicBezTo>
                      <a:pt x="247" y="1"/>
                      <a:pt x="233" y="4"/>
                      <a:pt x="222" y="15"/>
                    </a:cubicBezTo>
                    <a:cubicBezTo>
                      <a:pt x="127" y="15"/>
                      <a:pt x="1" y="142"/>
                      <a:pt x="1" y="300"/>
                    </a:cubicBezTo>
                    <a:cubicBezTo>
                      <a:pt x="1" y="965"/>
                      <a:pt x="634" y="1598"/>
                      <a:pt x="1331" y="1630"/>
                    </a:cubicBezTo>
                    <a:cubicBezTo>
                      <a:pt x="1489" y="1630"/>
                      <a:pt x="1584" y="1567"/>
                      <a:pt x="1584" y="1440"/>
                    </a:cubicBezTo>
                    <a:cubicBezTo>
                      <a:pt x="1584" y="1282"/>
                      <a:pt x="1489" y="1187"/>
                      <a:pt x="1394" y="1155"/>
                    </a:cubicBezTo>
                    <a:cubicBezTo>
                      <a:pt x="919" y="1092"/>
                      <a:pt x="602" y="712"/>
                      <a:pt x="507" y="205"/>
                    </a:cubicBezTo>
                    <a:cubicBezTo>
                      <a:pt x="507" y="142"/>
                      <a:pt x="444" y="46"/>
                      <a:pt x="349" y="15"/>
                    </a:cubicBezTo>
                    <a:cubicBezTo>
                      <a:pt x="328" y="15"/>
                      <a:pt x="293" y="1"/>
                      <a:pt x="2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1218;p32">
                <a:extLst>
                  <a:ext uri="{FF2B5EF4-FFF2-40B4-BE49-F238E27FC236}">
                    <a16:creationId xmlns="" xmlns:a16="http://schemas.microsoft.com/office/drawing/2014/main" id="{0AA7A4D0-CB5A-4E7B-8D37-A7FAC179A5BA}"/>
                  </a:ext>
                </a:extLst>
              </p:cNvPr>
              <p:cNvSpPr/>
              <p:nvPr/>
            </p:nvSpPr>
            <p:spPr>
              <a:xfrm>
                <a:off x="2002763" y="309661"/>
                <a:ext cx="83901" cy="88726"/>
              </a:xfrm>
              <a:custGeom>
                <a:avLst/>
                <a:gdLst/>
                <a:ahLst/>
                <a:cxnLst/>
                <a:rect l="l" t="t" r="r" b="b"/>
                <a:pathLst>
                  <a:path w="3991" h="4220" extrusionOk="0">
                    <a:moveTo>
                      <a:pt x="1591" y="902"/>
                    </a:moveTo>
                    <a:cubicBezTo>
                      <a:pt x="1782" y="902"/>
                      <a:pt x="1976" y="959"/>
                      <a:pt x="2154" y="1084"/>
                    </a:cubicBezTo>
                    <a:cubicBezTo>
                      <a:pt x="2310" y="1162"/>
                      <a:pt x="2166" y="1369"/>
                      <a:pt x="2022" y="1369"/>
                    </a:cubicBezTo>
                    <a:cubicBezTo>
                      <a:pt x="1991" y="1369"/>
                      <a:pt x="1960" y="1360"/>
                      <a:pt x="1932" y="1337"/>
                    </a:cubicBezTo>
                    <a:cubicBezTo>
                      <a:pt x="1814" y="1262"/>
                      <a:pt x="1678" y="1227"/>
                      <a:pt x="1542" y="1227"/>
                    </a:cubicBezTo>
                    <a:cubicBezTo>
                      <a:pt x="1277" y="1227"/>
                      <a:pt x="1013" y="1361"/>
                      <a:pt x="887" y="1591"/>
                    </a:cubicBezTo>
                    <a:cubicBezTo>
                      <a:pt x="856" y="1633"/>
                      <a:pt x="817" y="1651"/>
                      <a:pt x="781" y="1651"/>
                    </a:cubicBezTo>
                    <a:cubicBezTo>
                      <a:pt x="708" y="1651"/>
                      <a:pt x="644" y="1580"/>
                      <a:pt x="666" y="1496"/>
                    </a:cubicBezTo>
                    <a:cubicBezTo>
                      <a:pt x="835" y="1135"/>
                      <a:pt x="1204" y="902"/>
                      <a:pt x="1591" y="902"/>
                    </a:cubicBezTo>
                    <a:close/>
                    <a:moveTo>
                      <a:pt x="1923" y="0"/>
                    </a:moveTo>
                    <a:cubicBezTo>
                      <a:pt x="1874" y="0"/>
                      <a:pt x="1824" y="3"/>
                      <a:pt x="1774" y="7"/>
                    </a:cubicBezTo>
                    <a:cubicBezTo>
                      <a:pt x="761" y="71"/>
                      <a:pt x="32" y="957"/>
                      <a:pt x="1" y="1939"/>
                    </a:cubicBezTo>
                    <a:cubicBezTo>
                      <a:pt x="32" y="1939"/>
                      <a:pt x="127" y="1971"/>
                      <a:pt x="127" y="2066"/>
                    </a:cubicBezTo>
                    <a:cubicBezTo>
                      <a:pt x="32" y="3143"/>
                      <a:pt x="824" y="4219"/>
                      <a:pt x="1901" y="4219"/>
                    </a:cubicBezTo>
                    <a:lnTo>
                      <a:pt x="1964" y="4124"/>
                    </a:lnTo>
                    <a:cubicBezTo>
                      <a:pt x="2018" y="4071"/>
                      <a:pt x="2077" y="4051"/>
                      <a:pt x="2134" y="4051"/>
                    </a:cubicBezTo>
                    <a:cubicBezTo>
                      <a:pt x="2213" y="4051"/>
                      <a:pt x="2289" y="4088"/>
                      <a:pt x="2344" y="4124"/>
                    </a:cubicBezTo>
                    <a:cubicBezTo>
                      <a:pt x="3357" y="3839"/>
                      <a:pt x="3991" y="2731"/>
                      <a:pt x="3801" y="1717"/>
                    </a:cubicBezTo>
                    <a:cubicBezTo>
                      <a:pt x="3620" y="845"/>
                      <a:pt x="2867" y="0"/>
                      <a:pt x="1923"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1219;p32">
                <a:extLst>
                  <a:ext uri="{FF2B5EF4-FFF2-40B4-BE49-F238E27FC236}">
                    <a16:creationId xmlns="" xmlns:a16="http://schemas.microsoft.com/office/drawing/2014/main" id="{1020035F-BEF1-4B62-B295-26817AEB1DE7}"/>
                  </a:ext>
                </a:extLst>
              </p:cNvPr>
              <p:cNvSpPr/>
              <p:nvPr/>
            </p:nvSpPr>
            <p:spPr>
              <a:xfrm>
                <a:off x="1703775" y="355536"/>
                <a:ext cx="111251" cy="86854"/>
              </a:xfrm>
              <a:custGeom>
                <a:avLst/>
                <a:gdLst/>
                <a:ahLst/>
                <a:cxnLst/>
                <a:rect l="l" t="t" r="r" b="b"/>
                <a:pathLst>
                  <a:path w="5292" h="4131" extrusionOk="0">
                    <a:moveTo>
                      <a:pt x="2231" y="1181"/>
                    </a:moveTo>
                    <a:cubicBezTo>
                      <a:pt x="2249" y="1181"/>
                      <a:pt x="2266" y="1182"/>
                      <a:pt x="2283" y="1182"/>
                    </a:cubicBezTo>
                    <a:cubicBezTo>
                      <a:pt x="2488" y="1212"/>
                      <a:pt x="2477" y="1538"/>
                      <a:pt x="2274" y="1538"/>
                    </a:cubicBezTo>
                    <a:cubicBezTo>
                      <a:pt x="2258" y="1538"/>
                      <a:pt x="2239" y="1535"/>
                      <a:pt x="2220" y="1531"/>
                    </a:cubicBezTo>
                    <a:cubicBezTo>
                      <a:pt x="2206" y="1530"/>
                      <a:pt x="2191" y="1529"/>
                      <a:pt x="2177" y="1529"/>
                    </a:cubicBezTo>
                    <a:cubicBezTo>
                      <a:pt x="1653" y="1529"/>
                      <a:pt x="1146" y="2083"/>
                      <a:pt x="1238" y="2607"/>
                    </a:cubicBezTo>
                    <a:cubicBezTo>
                      <a:pt x="1238" y="2694"/>
                      <a:pt x="1181" y="2743"/>
                      <a:pt x="1124" y="2743"/>
                    </a:cubicBezTo>
                    <a:cubicBezTo>
                      <a:pt x="1077" y="2743"/>
                      <a:pt x="1031" y="2710"/>
                      <a:pt x="1017" y="2639"/>
                    </a:cubicBezTo>
                    <a:cubicBezTo>
                      <a:pt x="800" y="1865"/>
                      <a:pt x="1461" y="1181"/>
                      <a:pt x="2231" y="1181"/>
                    </a:cubicBezTo>
                    <a:close/>
                    <a:moveTo>
                      <a:pt x="2939" y="1"/>
                    </a:moveTo>
                    <a:cubicBezTo>
                      <a:pt x="1855" y="1"/>
                      <a:pt x="1" y="1089"/>
                      <a:pt x="541" y="2291"/>
                    </a:cubicBezTo>
                    <a:cubicBezTo>
                      <a:pt x="569" y="2485"/>
                      <a:pt x="500" y="2582"/>
                      <a:pt x="376" y="2582"/>
                    </a:cubicBezTo>
                    <a:cubicBezTo>
                      <a:pt x="358" y="2582"/>
                      <a:pt x="340" y="2580"/>
                      <a:pt x="320" y="2576"/>
                    </a:cubicBezTo>
                    <a:lnTo>
                      <a:pt x="320" y="2576"/>
                    </a:lnTo>
                    <a:cubicBezTo>
                      <a:pt x="700" y="3241"/>
                      <a:pt x="1238" y="3811"/>
                      <a:pt x="1998" y="4032"/>
                    </a:cubicBezTo>
                    <a:cubicBezTo>
                      <a:pt x="2210" y="4099"/>
                      <a:pt x="2425" y="4130"/>
                      <a:pt x="2639" y="4130"/>
                    </a:cubicBezTo>
                    <a:cubicBezTo>
                      <a:pt x="3450" y="4130"/>
                      <a:pt x="4232" y="3676"/>
                      <a:pt x="4658" y="2924"/>
                    </a:cubicBezTo>
                    <a:cubicBezTo>
                      <a:pt x="5292" y="1752"/>
                      <a:pt x="4500" y="169"/>
                      <a:pt x="3107" y="11"/>
                    </a:cubicBezTo>
                    <a:cubicBezTo>
                      <a:pt x="3053" y="4"/>
                      <a:pt x="2997" y="1"/>
                      <a:pt x="2939" y="1"/>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1220;p32">
                <a:extLst>
                  <a:ext uri="{FF2B5EF4-FFF2-40B4-BE49-F238E27FC236}">
                    <a16:creationId xmlns="" xmlns:a16="http://schemas.microsoft.com/office/drawing/2014/main" id="{4D6809FA-E52C-4176-9DE8-F25D059EBF2A}"/>
                  </a:ext>
                </a:extLst>
              </p:cNvPr>
              <p:cNvSpPr/>
              <p:nvPr/>
            </p:nvSpPr>
            <p:spPr>
              <a:xfrm>
                <a:off x="1699171" y="345760"/>
                <a:ext cx="117810" cy="107900"/>
              </a:xfrm>
              <a:custGeom>
                <a:avLst/>
                <a:gdLst/>
                <a:ahLst/>
                <a:cxnLst/>
                <a:rect l="l" t="t" r="r" b="b"/>
                <a:pathLst>
                  <a:path w="5604" h="5132" extrusionOk="0">
                    <a:moveTo>
                      <a:pt x="3047" y="621"/>
                    </a:moveTo>
                    <a:cubicBezTo>
                      <a:pt x="3112" y="621"/>
                      <a:pt x="3173" y="625"/>
                      <a:pt x="3231" y="634"/>
                    </a:cubicBezTo>
                    <a:cubicBezTo>
                      <a:pt x="3927" y="666"/>
                      <a:pt x="4434" y="1046"/>
                      <a:pt x="4751" y="1616"/>
                    </a:cubicBezTo>
                    <a:cubicBezTo>
                      <a:pt x="5036" y="2154"/>
                      <a:pt x="5067" y="2851"/>
                      <a:pt x="4751" y="3389"/>
                    </a:cubicBezTo>
                    <a:cubicBezTo>
                      <a:pt x="4372" y="4121"/>
                      <a:pt x="3611" y="4551"/>
                      <a:pt x="2820" y="4551"/>
                    </a:cubicBezTo>
                    <a:cubicBezTo>
                      <a:pt x="2619" y="4551"/>
                      <a:pt x="2416" y="4524"/>
                      <a:pt x="2217" y="4466"/>
                    </a:cubicBezTo>
                    <a:cubicBezTo>
                      <a:pt x="2122" y="4434"/>
                      <a:pt x="2059" y="4434"/>
                      <a:pt x="1964" y="4371"/>
                    </a:cubicBezTo>
                    <a:cubicBezTo>
                      <a:pt x="1457" y="4149"/>
                      <a:pt x="1014" y="3737"/>
                      <a:pt x="665" y="3167"/>
                    </a:cubicBezTo>
                    <a:lnTo>
                      <a:pt x="792" y="3041"/>
                    </a:lnTo>
                    <a:cubicBezTo>
                      <a:pt x="824" y="2946"/>
                      <a:pt x="824" y="2851"/>
                      <a:pt x="792" y="2756"/>
                    </a:cubicBezTo>
                    <a:cubicBezTo>
                      <a:pt x="634" y="2407"/>
                      <a:pt x="697" y="2059"/>
                      <a:pt x="951" y="1679"/>
                    </a:cubicBezTo>
                    <a:cubicBezTo>
                      <a:pt x="1411" y="1045"/>
                      <a:pt x="2396" y="621"/>
                      <a:pt x="3047" y="621"/>
                    </a:cubicBezTo>
                    <a:close/>
                    <a:moveTo>
                      <a:pt x="3110" y="1"/>
                    </a:moveTo>
                    <a:cubicBezTo>
                      <a:pt x="2993" y="1"/>
                      <a:pt x="2874" y="11"/>
                      <a:pt x="2756" y="32"/>
                    </a:cubicBezTo>
                    <a:cubicBezTo>
                      <a:pt x="1742" y="190"/>
                      <a:pt x="190" y="1109"/>
                      <a:pt x="159" y="2249"/>
                    </a:cubicBezTo>
                    <a:cubicBezTo>
                      <a:pt x="127" y="2249"/>
                      <a:pt x="32" y="2281"/>
                      <a:pt x="32" y="2312"/>
                    </a:cubicBezTo>
                    <a:cubicBezTo>
                      <a:pt x="1" y="3846"/>
                      <a:pt x="1361" y="5131"/>
                      <a:pt x="2859" y="5131"/>
                    </a:cubicBezTo>
                    <a:cubicBezTo>
                      <a:pt x="2878" y="5131"/>
                      <a:pt x="2896" y="5131"/>
                      <a:pt x="2914" y="5131"/>
                    </a:cubicBezTo>
                    <a:cubicBezTo>
                      <a:pt x="4276" y="5099"/>
                      <a:pt x="5543" y="3959"/>
                      <a:pt x="5574" y="2566"/>
                    </a:cubicBezTo>
                    <a:cubicBezTo>
                      <a:pt x="5603" y="1230"/>
                      <a:pt x="4408" y="1"/>
                      <a:pt x="311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1221;p32">
                <a:extLst>
                  <a:ext uri="{FF2B5EF4-FFF2-40B4-BE49-F238E27FC236}">
                    <a16:creationId xmlns="" xmlns:a16="http://schemas.microsoft.com/office/drawing/2014/main" id="{1D3F5F23-6CEB-4889-91ED-FEACFDEEB2E9}"/>
                  </a:ext>
                </a:extLst>
              </p:cNvPr>
              <p:cNvSpPr/>
              <p:nvPr/>
            </p:nvSpPr>
            <p:spPr>
              <a:xfrm>
                <a:off x="1720467" y="378831"/>
                <a:ext cx="35969" cy="37025"/>
              </a:xfrm>
              <a:custGeom>
                <a:avLst/>
                <a:gdLst/>
                <a:ahLst/>
                <a:cxnLst/>
                <a:rect l="l" t="t" r="r" b="b"/>
                <a:pathLst>
                  <a:path w="1711" h="1761" extrusionOk="0">
                    <a:moveTo>
                      <a:pt x="1324" y="0"/>
                    </a:moveTo>
                    <a:cubicBezTo>
                      <a:pt x="977" y="0"/>
                      <a:pt x="601" y="206"/>
                      <a:pt x="349" y="486"/>
                    </a:cubicBezTo>
                    <a:cubicBezTo>
                      <a:pt x="128" y="803"/>
                      <a:pt x="1" y="1183"/>
                      <a:pt x="96" y="1594"/>
                    </a:cubicBezTo>
                    <a:cubicBezTo>
                      <a:pt x="122" y="1699"/>
                      <a:pt x="192" y="1761"/>
                      <a:pt x="269" y="1761"/>
                    </a:cubicBezTo>
                    <a:cubicBezTo>
                      <a:pt x="285" y="1761"/>
                      <a:pt x="301" y="1758"/>
                      <a:pt x="318" y="1753"/>
                    </a:cubicBezTo>
                    <a:cubicBezTo>
                      <a:pt x="444" y="1753"/>
                      <a:pt x="539" y="1626"/>
                      <a:pt x="476" y="1499"/>
                    </a:cubicBezTo>
                    <a:cubicBezTo>
                      <a:pt x="444" y="1278"/>
                      <a:pt x="571" y="993"/>
                      <a:pt x="729" y="834"/>
                    </a:cubicBezTo>
                    <a:cubicBezTo>
                      <a:pt x="867" y="668"/>
                      <a:pt x="1054" y="575"/>
                      <a:pt x="1268" y="575"/>
                    </a:cubicBezTo>
                    <a:cubicBezTo>
                      <a:pt x="1299" y="575"/>
                      <a:pt x="1330" y="577"/>
                      <a:pt x="1363" y="581"/>
                    </a:cubicBezTo>
                    <a:cubicBezTo>
                      <a:pt x="1458" y="581"/>
                      <a:pt x="1553" y="549"/>
                      <a:pt x="1648" y="486"/>
                    </a:cubicBezTo>
                    <a:cubicBezTo>
                      <a:pt x="1711" y="391"/>
                      <a:pt x="1711" y="264"/>
                      <a:pt x="1679" y="169"/>
                    </a:cubicBezTo>
                    <a:lnTo>
                      <a:pt x="1553" y="43"/>
                    </a:lnTo>
                    <a:cubicBezTo>
                      <a:pt x="1521" y="43"/>
                      <a:pt x="1458" y="43"/>
                      <a:pt x="1458" y="11"/>
                    </a:cubicBezTo>
                    <a:cubicBezTo>
                      <a:pt x="1414" y="4"/>
                      <a:pt x="1369" y="0"/>
                      <a:pt x="13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1222;p32">
                <a:extLst>
                  <a:ext uri="{FF2B5EF4-FFF2-40B4-BE49-F238E27FC236}">
                    <a16:creationId xmlns="" xmlns:a16="http://schemas.microsoft.com/office/drawing/2014/main" id="{7023EA7C-7312-4A52-A0CE-9FB358BEE745}"/>
                  </a:ext>
                </a:extLst>
              </p:cNvPr>
              <p:cNvSpPr/>
              <p:nvPr/>
            </p:nvSpPr>
            <p:spPr>
              <a:xfrm>
                <a:off x="2013422" y="326397"/>
                <a:ext cx="36621" cy="19763"/>
              </a:xfrm>
              <a:custGeom>
                <a:avLst/>
                <a:gdLst/>
                <a:ahLst/>
                <a:cxnLst/>
                <a:rect l="l" t="t" r="r" b="b"/>
                <a:pathLst>
                  <a:path w="1742" h="940" extrusionOk="0">
                    <a:moveTo>
                      <a:pt x="993" y="0"/>
                    </a:moveTo>
                    <a:cubicBezTo>
                      <a:pt x="903" y="0"/>
                      <a:pt x="813" y="11"/>
                      <a:pt x="729" y="35"/>
                    </a:cubicBezTo>
                    <a:cubicBezTo>
                      <a:pt x="412" y="130"/>
                      <a:pt x="127" y="351"/>
                      <a:pt x="0" y="636"/>
                    </a:cubicBezTo>
                    <a:cubicBezTo>
                      <a:pt x="0" y="763"/>
                      <a:pt x="64" y="858"/>
                      <a:pt x="127" y="921"/>
                    </a:cubicBezTo>
                    <a:cubicBezTo>
                      <a:pt x="159" y="932"/>
                      <a:pt x="197" y="939"/>
                      <a:pt x="236" y="939"/>
                    </a:cubicBezTo>
                    <a:cubicBezTo>
                      <a:pt x="313" y="939"/>
                      <a:pt x="391" y="911"/>
                      <a:pt x="412" y="826"/>
                    </a:cubicBezTo>
                    <a:cubicBezTo>
                      <a:pt x="475" y="668"/>
                      <a:pt x="634" y="605"/>
                      <a:pt x="792" y="573"/>
                    </a:cubicBezTo>
                    <a:cubicBezTo>
                      <a:pt x="857" y="555"/>
                      <a:pt x="919" y="547"/>
                      <a:pt x="978" y="547"/>
                    </a:cubicBezTo>
                    <a:cubicBezTo>
                      <a:pt x="1120" y="547"/>
                      <a:pt x="1241" y="592"/>
                      <a:pt x="1330" y="636"/>
                    </a:cubicBezTo>
                    <a:cubicBezTo>
                      <a:pt x="1375" y="659"/>
                      <a:pt x="1452" y="681"/>
                      <a:pt x="1515" y="681"/>
                    </a:cubicBezTo>
                    <a:cubicBezTo>
                      <a:pt x="1541" y="681"/>
                      <a:pt x="1565" y="677"/>
                      <a:pt x="1584" y="668"/>
                    </a:cubicBezTo>
                    <a:cubicBezTo>
                      <a:pt x="1679" y="636"/>
                      <a:pt x="1742" y="510"/>
                      <a:pt x="1742" y="446"/>
                    </a:cubicBezTo>
                    <a:cubicBezTo>
                      <a:pt x="1742" y="351"/>
                      <a:pt x="1710" y="288"/>
                      <a:pt x="1647" y="193"/>
                    </a:cubicBezTo>
                    <a:cubicBezTo>
                      <a:pt x="1584" y="161"/>
                      <a:pt x="1520" y="130"/>
                      <a:pt x="1425" y="66"/>
                    </a:cubicBezTo>
                    <a:cubicBezTo>
                      <a:pt x="1288" y="27"/>
                      <a:pt x="1139" y="0"/>
                      <a:pt x="9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1223;p32">
                <a:extLst>
                  <a:ext uri="{FF2B5EF4-FFF2-40B4-BE49-F238E27FC236}">
                    <a16:creationId xmlns="" xmlns:a16="http://schemas.microsoft.com/office/drawing/2014/main" id="{6C881A54-7555-4FDB-90D1-D2C1B913351E}"/>
                  </a:ext>
                </a:extLst>
              </p:cNvPr>
              <p:cNvSpPr/>
              <p:nvPr/>
            </p:nvSpPr>
            <p:spPr>
              <a:xfrm>
                <a:off x="1496783" y="89788"/>
                <a:ext cx="599204" cy="648012"/>
              </a:xfrm>
              <a:custGeom>
                <a:avLst/>
                <a:gdLst/>
                <a:ahLst/>
                <a:cxnLst/>
                <a:rect l="l" t="t" r="r" b="b"/>
                <a:pathLst>
                  <a:path w="28503" h="30821" extrusionOk="0">
                    <a:moveTo>
                      <a:pt x="4644" y="537"/>
                    </a:moveTo>
                    <a:cubicBezTo>
                      <a:pt x="5699" y="537"/>
                      <a:pt x="6506" y="1479"/>
                      <a:pt x="6682" y="2421"/>
                    </a:cubicBezTo>
                    <a:cubicBezTo>
                      <a:pt x="6841" y="3530"/>
                      <a:pt x="6176" y="4480"/>
                      <a:pt x="5067" y="4733"/>
                    </a:cubicBezTo>
                    <a:cubicBezTo>
                      <a:pt x="4885" y="4767"/>
                      <a:pt x="4707" y="4785"/>
                      <a:pt x="4535" y="4785"/>
                    </a:cubicBezTo>
                    <a:cubicBezTo>
                      <a:pt x="4228" y="4785"/>
                      <a:pt x="3938" y="4728"/>
                      <a:pt x="3674" y="4607"/>
                    </a:cubicBezTo>
                    <a:cubicBezTo>
                      <a:pt x="3104" y="4353"/>
                      <a:pt x="2660" y="3847"/>
                      <a:pt x="2470" y="3182"/>
                    </a:cubicBezTo>
                    <a:cubicBezTo>
                      <a:pt x="2407" y="2041"/>
                      <a:pt x="3040" y="711"/>
                      <a:pt x="4402" y="553"/>
                    </a:cubicBezTo>
                    <a:cubicBezTo>
                      <a:pt x="4484" y="542"/>
                      <a:pt x="4565" y="537"/>
                      <a:pt x="4644" y="537"/>
                    </a:cubicBezTo>
                    <a:close/>
                    <a:moveTo>
                      <a:pt x="17204" y="684"/>
                    </a:moveTo>
                    <a:cubicBezTo>
                      <a:pt x="18291" y="684"/>
                      <a:pt x="19212" y="1310"/>
                      <a:pt x="19635" y="3023"/>
                    </a:cubicBezTo>
                    <a:cubicBezTo>
                      <a:pt x="20142" y="5050"/>
                      <a:pt x="19793" y="7488"/>
                      <a:pt x="19413" y="9547"/>
                    </a:cubicBezTo>
                    <a:cubicBezTo>
                      <a:pt x="18685" y="9515"/>
                      <a:pt x="17925" y="9515"/>
                      <a:pt x="17228" y="9515"/>
                    </a:cubicBezTo>
                    <a:cubicBezTo>
                      <a:pt x="15613" y="7457"/>
                      <a:pt x="13744" y="5588"/>
                      <a:pt x="11559" y="4195"/>
                    </a:cubicBezTo>
                    <a:cubicBezTo>
                      <a:pt x="11591" y="4163"/>
                      <a:pt x="11654" y="4100"/>
                      <a:pt x="11718" y="4005"/>
                    </a:cubicBezTo>
                    <a:cubicBezTo>
                      <a:pt x="12831" y="2649"/>
                      <a:pt x="15277" y="684"/>
                      <a:pt x="17204" y="684"/>
                    </a:cubicBezTo>
                    <a:close/>
                    <a:moveTo>
                      <a:pt x="11179" y="4733"/>
                    </a:moveTo>
                    <a:cubicBezTo>
                      <a:pt x="13143" y="6000"/>
                      <a:pt x="14885" y="7678"/>
                      <a:pt x="16405" y="9547"/>
                    </a:cubicBezTo>
                    <a:cubicBezTo>
                      <a:pt x="13586" y="9642"/>
                      <a:pt x="10799" y="10022"/>
                      <a:pt x="8076" y="10750"/>
                    </a:cubicBezTo>
                    <a:cubicBezTo>
                      <a:pt x="7917" y="10782"/>
                      <a:pt x="7759" y="10814"/>
                      <a:pt x="7569" y="10909"/>
                    </a:cubicBezTo>
                    <a:cubicBezTo>
                      <a:pt x="7601" y="10814"/>
                      <a:pt x="7601" y="10782"/>
                      <a:pt x="7632" y="10687"/>
                    </a:cubicBezTo>
                    <a:cubicBezTo>
                      <a:pt x="8677" y="8597"/>
                      <a:pt x="9786" y="6538"/>
                      <a:pt x="11179" y="4733"/>
                    </a:cubicBezTo>
                    <a:close/>
                    <a:moveTo>
                      <a:pt x="7252" y="2928"/>
                    </a:moveTo>
                    <a:cubicBezTo>
                      <a:pt x="8487" y="3245"/>
                      <a:pt x="9596" y="3783"/>
                      <a:pt x="10609" y="4353"/>
                    </a:cubicBezTo>
                    <a:cubicBezTo>
                      <a:pt x="9849" y="5430"/>
                      <a:pt x="9184" y="6538"/>
                      <a:pt x="8551" y="7615"/>
                    </a:cubicBezTo>
                    <a:cubicBezTo>
                      <a:pt x="7886" y="8755"/>
                      <a:pt x="7284" y="9895"/>
                      <a:pt x="6777" y="11099"/>
                    </a:cubicBezTo>
                    <a:cubicBezTo>
                      <a:pt x="6302" y="11257"/>
                      <a:pt x="5827" y="11415"/>
                      <a:pt x="5320" y="11637"/>
                    </a:cubicBezTo>
                    <a:cubicBezTo>
                      <a:pt x="4465" y="9547"/>
                      <a:pt x="3895" y="7425"/>
                      <a:pt x="3515" y="5145"/>
                    </a:cubicBezTo>
                    <a:lnTo>
                      <a:pt x="3515" y="5145"/>
                    </a:lnTo>
                    <a:cubicBezTo>
                      <a:pt x="3815" y="5239"/>
                      <a:pt x="4140" y="5285"/>
                      <a:pt x="4469" y="5285"/>
                    </a:cubicBezTo>
                    <a:cubicBezTo>
                      <a:pt x="5812" y="5285"/>
                      <a:pt x="7227" y="4505"/>
                      <a:pt x="7252" y="2928"/>
                    </a:cubicBezTo>
                    <a:close/>
                    <a:moveTo>
                      <a:pt x="17703" y="10117"/>
                    </a:moveTo>
                    <a:cubicBezTo>
                      <a:pt x="18241" y="10117"/>
                      <a:pt x="18780" y="10117"/>
                      <a:pt x="19318" y="10149"/>
                    </a:cubicBezTo>
                    <a:cubicBezTo>
                      <a:pt x="19160" y="10687"/>
                      <a:pt x="19033" y="11257"/>
                      <a:pt x="18938" y="11795"/>
                    </a:cubicBezTo>
                    <a:cubicBezTo>
                      <a:pt x="18938" y="11764"/>
                      <a:pt x="18875" y="11764"/>
                      <a:pt x="18875" y="11732"/>
                    </a:cubicBezTo>
                    <a:cubicBezTo>
                      <a:pt x="18495" y="11162"/>
                      <a:pt x="18083" y="10655"/>
                      <a:pt x="17703" y="10117"/>
                    </a:cubicBezTo>
                    <a:close/>
                    <a:moveTo>
                      <a:pt x="6461" y="11764"/>
                    </a:moveTo>
                    <a:lnTo>
                      <a:pt x="6461" y="11764"/>
                    </a:lnTo>
                    <a:cubicBezTo>
                      <a:pt x="6271" y="12207"/>
                      <a:pt x="6112" y="12651"/>
                      <a:pt x="5890" y="13126"/>
                    </a:cubicBezTo>
                    <a:cubicBezTo>
                      <a:pt x="5795" y="12746"/>
                      <a:pt x="5637" y="12429"/>
                      <a:pt x="5510" y="12112"/>
                    </a:cubicBezTo>
                    <a:cubicBezTo>
                      <a:pt x="5542" y="12112"/>
                      <a:pt x="5574" y="12080"/>
                      <a:pt x="5574" y="12080"/>
                    </a:cubicBezTo>
                    <a:cubicBezTo>
                      <a:pt x="5859" y="11954"/>
                      <a:pt x="6176" y="11890"/>
                      <a:pt x="6461" y="11764"/>
                    </a:cubicBezTo>
                    <a:close/>
                    <a:moveTo>
                      <a:pt x="25941" y="10525"/>
                    </a:moveTo>
                    <a:cubicBezTo>
                      <a:pt x="26847" y="10525"/>
                      <a:pt x="27589" y="11350"/>
                      <a:pt x="27742" y="12175"/>
                    </a:cubicBezTo>
                    <a:cubicBezTo>
                      <a:pt x="27964" y="13126"/>
                      <a:pt x="27362" y="14139"/>
                      <a:pt x="26412" y="14456"/>
                    </a:cubicBezTo>
                    <a:cubicBezTo>
                      <a:pt x="26317" y="14424"/>
                      <a:pt x="26285" y="14392"/>
                      <a:pt x="26222" y="14392"/>
                    </a:cubicBezTo>
                    <a:cubicBezTo>
                      <a:pt x="26127" y="14392"/>
                      <a:pt x="26000" y="14424"/>
                      <a:pt x="25937" y="14519"/>
                    </a:cubicBezTo>
                    <a:lnTo>
                      <a:pt x="25905" y="14551"/>
                    </a:lnTo>
                    <a:cubicBezTo>
                      <a:pt x="25462" y="14551"/>
                      <a:pt x="25050" y="14361"/>
                      <a:pt x="24797" y="14044"/>
                    </a:cubicBezTo>
                    <a:cubicBezTo>
                      <a:pt x="24417" y="13632"/>
                      <a:pt x="24227" y="13094"/>
                      <a:pt x="24259" y="12524"/>
                    </a:cubicBezTo>
                    <a:cubicBezTo>
                      <a:pt x="24259" y="12492"/>
                      <a:pt x="24259" y="12397"/>
                      <a:pt x="24227" y="12365"/>
                    </a:cubicBezTo>
                    <a:cubicBezTo>
                      <a:pt x="24227" y="12334"/>
                      <a:pt x="24195" y="12334"/>
                      <a:pt x="24164" y="12334"/>
                    </a:cubicBezTo>
                    <a:cubicBezTo>
                      <a:pt x="24227" y="11384"/>
                      <a:pt x="24955" y="10624"/>
                      <a:pt x="25842" y="10529"/>
                    </a:cubicBezTo>
                    <a:cubicBezTo>
                      <a:pt x="25875" y="10526"/>
                      <a:pt x="25908" y="10525"/>
                      <a:pt x="25941" y="10525"/>
                    </a:cubicBezTo>
                    <a:close/>
                    <a:moveTo>
                      <a:pt x="19857" y="10212"/>
                    </a:moveTo>
                    <a:cubicBezTo>
                      <a:pt x="21345" y="10275"/>
                      <a:pt x="22802" y="10465"/>
                      <a:pt x="24227" y="10750"/>
                    </a:cubicBezTo>
                    <a:cubicBezTo>
                      <a:pt x="23720" y="11257"/>
                      <a:pt x="23467" y="12017"/>
                      <a:pt x="23625" y="12714"/>
                    </a:cubicBezTo>
                    <a:cubicBezTo>
                      <a:pt x="23657" y="12841"/>
                      <a:pt x="23752" y="12904"/>
                      <a:pt x="23879" y="12904"/>
                    </a:cubicBezTo>
                    <a:cubicBezTo>
                      <a:pt x="23752" y="13917"/>
                      <a:pt x="24512" y="14867"/>
                      <a:pt x="25494" y="15089"/>
                    </a:cubicBezTo>
                    <a:cubicBezTo>
                      <a:pt x="24544" y="15944"/>
                      <a:pt x="23435" y="16641"/>
                      <a:pt x="22295" y="17243"/>
                    </a:cubicBezTo>
                    <a:cubicBezTo>
                      <a:pt x="21472" y="15406"/>
                      <a:pt x="20268" y="13696"/>
                      <a:pt x="19350" y="12429"/>
                    </a:cubicBezTo>
                    <a:cubicBezTo>
                      <a:pt x="19540" y="11732"/>
                      <a:pt x="19762" y="10972"/>
                      <a:pt x="19857" y="10212"/>
                    </a:cubicBezTo>
                    <a:close/>
                    <a:moveTo>
                      <a:pt x="19128" y="13126"/>
                    </a:moveTo>
                    <a:cubicBezTo>
                      <a:pt x="20047" y="14392"/>
                      <a:pt x="21028" y="15944"/>
                      <a:pt x="21725" y="17433"/>
                    </a:cubicBezTo>
                    <a:cubicBezTo>
                      <a:pt x="20078" y="18193"/>
                      <a:pt x="18241" y="18731"/>
                      <a:pt x="16500" y="19143"/>
                    </a:cubicBezTo>
                    <a:cubicBezTo>
                      <a:pt x="17291" y="17781"/>
                      <a:pt x="17988" y="16356"/>
                      <a:pt x="18526" y="14867"/>
                    </a:cubicBezTo>
                    <a:cubicBezTo>
                      <a:pt x="18716" y="14297"/>
                      <a:pt x="18938" y="13696"/>
                      <a:pt x="19128" y="13126"/>
                    </a:cubicBezTo>
                    <a:close/>
                    <a:moveTo>
                      <a:pt x="4877" y="12365"/>
                    </a:moveTo>
                    <a:cubicBezTo>
                      <a:pt x="5099" y="12904"/>
                      <a:pt x="5352" y="13442"/>
                      <a:pt x="5574" y="13949"/>
                    </a:cubicBezTo>
                    <a:cubicBezTo>
                      <a:pt x="4940" y="15659"/>
                      <a:pt x="4465" y="17401"/>
                      <a:pt x="4085" y="19174"/>
                    </a:cubicBezTo>
                    <a:cubicBezTo>
                      <a:pt x="3135" y="18858"/>
                      <a:pt x="2249" y="18351"/>
                      <a:pt x="1837" y="17433"/>
                    </a:cubicBezTo>
                    <a:cubicBezTo>
                      <a:pt x="760" y="15089"/>
                      <a:pt x="2945" y="13284"/>
                      <a:pt x="4877" y="12365"/>
                    </a:cubicBezTo>
                    <a:close/>
                    <a:moveTo>
                      <a:pt x="6017" y="14741"/>
                    </a:moveTo>
                    <a:cubicBezTo>
                      <a:pt x="6967" y="16577"/>
                      <a:pt x="8171" y="18319"/>
                      <a:pt x="9501" y="19839"/>
                    </a:cubicBezTo>
                    <a:cubicBezTo>
                      <a:pt x="8867" y="19839"/>
                      <a:pt x="8234" y="19808"/>
                      <a:pt x="7632" y="19713"/>
                    </a:cubicBezTo>
                    <a:cubicBezTo>
                      <a:pt x="6809" y="19649"/>
                      <a:pt x="5732" y="19554"/>
                      <a:pt x="4750" y="19333"/>
                    </a:cubicBezTo>
                    <a:cubicBezTo>
                      <a:pt x="5067" y="17781"/>
                      <a:pt x="5510" y="16229"/>
                      <a:pt x="6017" y="14741"/>
                    </a:cubicBezTo>
                    <a:close/>
                    <a:moveTo>
                      <a:pt x="16816" y="10054"/>
                    </a:moveTo>
                    <a:cubicBezTo>
                      <a:pt x="17070" y="10339"/>
                      <a:pt x="17291" y="10655"/>
                      <a:pt x="17513" y="10940"/>
                    </a:cubicBezTo>
                    <a:cubicBezTo>
                      <a:pt x="17830" y="11384"/>
                      <a:pt x="18210" y="11890"/>
                      <a:pt x="18653" y="12492"/>
                    </a:cubicBezTo>
                    <a:cubicBezTo>
                      <a:pt x="18305" y="13949"/>
                      <a:pt x="17766" y="15342"/>
                      <a:pt x="17196" y="16641"/>
                    </a:cubicBezTo>
                    <a:cubicBezTo>
                      <a:pt x="16753" y="17559"/>
                      <a:pt x="16278" y="18446"/>
                      <a:pt x="15771" y="19301"/>
                    </a:cubicBezTo>
                    <a:cubicBezTo>
                      <a:pt x="15201" y="19396"/>
                      <a:pt x="14663" y="19491"/>
                      <a:pt x="14124" y="19554"/>
                    </a:cubicBezTo>
                    <a:cubicBezTo>
                      <a:pt x="12858" y="19776"/>
                      <a:pt x="11591" y="19839"/>
                      <a:pt x="10292" y="19839"/>
                    </a:cubicBezTo>
                    <a:cubicBezTo>
                      <a:pt x="9754" y="19174"/>
                      <a:pt x="9216" y="18573"/>
                      <a:pt x="8836" y="18034"/>
                    </a:cubicBezTo>
                    <a:cubicBezTo>
                      <a:pt x="7854" y="16704"/>
                      <a:pt x="6999" y="15342"/>
                      <a:pt x="6302" y="13854"/>
                    </a:cubicBezTo>
                    <a:cubicBezTo>
                      <a:pt x="6619" y="13062"/>
                      <a:pt x="6936" y="12239"/>
                      <a:pt x="7252" y="11479"/>
                    </a:cubicBezTo>
                    <a:cubicBezTo>
                      <a:pt x="8677" y="11067"/>
                      <a:pt x="10166" y="10750"/>
                      <a:pt x="11654" y="10497"/>
                    </a:cubicBezTo>
                    <a:cubicBezTo>
                      <a:pt x="13333" y="10212"/>
                      <a:pt x="15075" y="10117"/>
                      <a:pt x="16816" y="10054"/>
                    </a:cubicBezTo>
                    <a:close/>
                    <a:moveTo>
                      <a:pt x="15360" y="19998"/>
                    </a:moveTo>
                    <a:lnTo>
                      <a:pt x="15360" y="19998"/>
                    </a:lnTo>
                    <a:cubicBezTo>
                      <a:pt x="14726" y="20948"/>
                      <a:pt x="14029" y="21898"/>
                      <a:pt x="13301" y="22816"/>
                    </a:cubicBezTo>
                    <a:cubicBezTo>
                      <a:pt x="12383" y="22088"/>
                      <a:pt x="11559" y="21264"/>
                      <a:pt x="10863" y="20441"/>
                    </a:cubicBezTo>
                    <a:cubicBezTo>
                      <a:pt x="11559" y="20409"/>
                      <a:pt x="12224" y="20346"/>
                      <a:pt x="12921" y="20314"/>
                    </a:cubicBezTo>
                    <a:cubicBezTo>
                      <a:pt x="13713" y="20251"/>
                      <a:pt x="14536" y="20124"/>
                      <a:pt x="15360" y="19998"/>
                    </a:cubicBezTo>
                    <a:close/>
                    <a:moveTo>
                      <a:pt x="21947" y="18034"/>
                    </a:moveTo>
                    <a:cubicBezTo>
                      <a:pt x="23055" y="20568"/>
                      <a:pt x="23277" y="23070"/>
                      <a:pt x="20997" y="24463"/>
                    </a:cubicBezTo>
                    <a:cubicBezTo>
                      <a:pt x="20213" y="24961"/>
                      <a:pt x="19395" y="25175"/>
                      <a:pt x="18567" y="25175"/>
                    </a:cubicBezTo>
                    <a:cubicBezTo>
                      <a:pt x="16917" y="25175"/>
                      <a:pt x="15231" y="24324"/>
                      <a:pt x="13713" y="23165"/>
                    </a:cubicBezTo>
                    <a:cubicBezTo>
                      <a:pt x="14568" y="22151"/>
                      <a:pt x="15360" y="21043"/>
                      <a:pt x="16088" y="19871"/>
                    </a:cubicBezTo>
                    <a:cubicBezTo>
                      <a:pt x="18051" y="19491"/>
                      <a:pt x="20110" y="18889"/>
                      <a:pt x="21947" y="18034"/>
                    </a:cubicBezTo>
                    <a:close/>
                    <a:moveTo>
                      <a:pt x="4592" y="19903"/>
                    </a:moveTo>
                    <a:lnTo>
                      <a:pt x="5067" y="19998"/>
                    </a:lnTo>
                    <a:cubicBezTo>
                      <a:pt x="6651" y="20314"/>
                      <a:pt x="8329" y="20473"/>
                      <a:pt x="9976" y="20473"/>
                    </a:cubicBezTo>
                    <a:cubicBezTo>
                      <a:pt x="10736" y="21328"/>
                      <a:pt x="11749" y="22341"/>
                      <a:pt x="12921" y="23260"/>
                    </a:cubicBezTo>
                    <a:cubicBezTo>
                      <a:pt x="11718" y="24685"/>
                      <a:pt x="10324" y="26015"/>
                      <a:pt x="8836" y="27218"/>
                    </a:cubicBezTo>
                    <a:cubicBezTo>
                      <a:pt x="8709" y="26458"/>
                      <a:pt x="8361" y="25761"/>
                      <a:pt x="7759" y="25223"/>
                    </a:cubicBezTo>
                    <a:cubicBezTo>
                      <a:pt x="7201" y="24780"/>
                      <a:pt x="6481" y="24549"/>
                      <a:pt x="5762" y="24549"/>
                    </a:cubicBezTo>
                    <a:cubicBezTo>
                      <a:pt x="5095" y="24549"/>
                      <a:pt x="4429" y="24748"/>
                      <a:pt x="3895" y="25160"/>
                    </a:cubicBezTo>
                    <a:cubicBezTo>
                      <a:pt x="3990" y="23386"/>
                      <a:pt x="4275" y="21581"/>
                      <a:pt x="4592" y="19903"/>
                    </a:cubicBezTo>
                    <a:close/>
                    <a:moveTo>
                      <a:pt x="5764" y="25160"/>
                    </a:moveTo>
                    <a:cubicBezTo>
                      <a:pt x="6321" y="25160"/>
                      <a:pt x="6878" y="25324"/>
                      <a:pt x="7316" y="25666"/>
                    </a:cubicBezTo>
                    <a:cubicBezTo>
                      <a:pt x="7822" y="26015"/>
                      <a:pt x="8139" y="26648"/>
                      <a:pt x="8266" y="27345"/>
                    </a:cubicBezTo>
                    <a:cubicBezTo>
                      <a:pt x="8361" y="28042"/>
                      <a:pt x="8202" y="28738"/>
                      <a:pt x="7791" y="29277"/>
                    </a:cubicBezTo>
                    <a:cubicBezTo>
                      <a:pt x="7279" y="29931"/>
                      <a:pt x="6556" y="30216"/>
                      <a:pt x="5818" y="30216"/>
                    </a:cubicBezTo>
                    <a:cubicBezTo>
                      <a:pt x="5414" y="30216"/>
                      <a:pt x="5005" y="30130"/>
                      <a:pt x="4624" y="29973"/>
                    </a:cubicBezTo>
                    <a:cubicBezTo>
                      <a:pt x="4402" y="29910"/>
                      <a:pt x="4212" y="29783"/>
                      <a:pt x="3990" y="29625"/>
                    </a:cubicBezTo>
                    <a:cubicBezTo>
                      <a:pt x="3927" y="29593"/>
                      <a:pt x="3895" y="29562"/>
                      <a:pt x="3800" y="29562"/>
                    </a:cubicBezTo>
                    <a:cubicBezTo>
                      <a:pt x="3135" y="28548"/>
                      <a:pt x="2945" y="27028"/>
                      <a:pt x="3832" y="25983"/>
                    </a:cubicBezTo>
                    <a:cubicBezTo>
                      <a:pt x="4299" y="25444"/>
                      <a:pt x="5032" y="25160"/>
                      <a:pt x="5764" y="25160"/>
                    </a:cubicBezTo>
                    <a:close/>
                    <a:moveTo>
                      <a:pt x="4655" y="0"/>
                    </a:moveTo>
                    <a:cubicBezTo>
                      <a:pt x="4572" y="0"/>
                      <a:pt x="4487" y="5"/>
                      <a:pt x="4402" y="15"/>
                    </a:cubicBezTo>
                    <a:cubicBezTo>
                      <a:pt x="2882" y="141"/>
                      <a:pt x="1520" y="1756"/>
                      <a:pt x="1900" y="3245"/>
                    </a:cubicBezTo>
                    <a:cubicBezTo>
                      <a:pt x="1932" y="3340"/>
                      <a:pt x="1995" y="3403"/>
                      <a:pt x="2059" y="3403"/>
                    </a:cubicBezTo>
                    <a:cubicBezTo>
                      <a:pt x="2059" y="4132"/>
                      <a:pt x="2470" y="4638"/>
                      <a:pt x="2977" y="4955"/>
                    </a:cubicBezTo>
                    <a:lnTo>
                      <a:pt x="2977" y="4987"/>
                    </a:lnTo>
                    <a:cubicBezTo>
                      <a:pt x="3199" y="7362"/>
                      <a:pt x="3800" y="9705"/>
                      <a:pt x="4687" y="11922"/>
                    </a:cubicBezTo>
                    <a:cubicBezTo>
                      <a:pt x="2217" y="13062"/>
                      <a:pt x="0" y="14899"/>
                      <a:pt x="1267" y="17654"/>
                    </a:cubicBezTo>
                    <a:cubicBezTo>
                      <a:pt x="1742" y="18763"/>
                      <a:pt x="2819" y="19364"/>
                      <a:pt x="3959" y="19713"/>
                    </a:cubicBezTo>
                    <a:cubicBezTo>
                      <a:pt x="3579" y="21549"/>
                      <a:pt x="3325" y="23418"/>
                      <a:pt x="3199" y="25255"/>
                    </a:cubicBezTo>
                    <a:cubicBezTo>
                      <a:pt x="3199" y="25413"/>
                      <a:pt x="3294" y="25540"/>
                      <a:pt x="3420" y="25571"/>
                    </a:cubicBezTo>
                    <a:cubicBezTo>
                      <a:pt x="2375" y="26775"/>
                      <a:pt x="2407" y="28675"/>
                      <a:pt x="3515" y="29783"/>
                    </a:cubicBezTo>
                    <a:cubicBezTo>
                      <a:pt x="3579" y="29815"/>
                      <a:pt x="3579" y="29815"/>
                      <a:pt x="3610" y="29815"/>
                    </a:cubicBezTo>
                    <a:lnTo>
                      <a:pt x="3610" y="29910"/>
                    </a:lnTo>
                    <a:lnTo>
                      <a:pt x="3642" y="29910"/>
                    </a:lnTo>
                    <a:cubicBezTo>
                      <a:pt x="3642" y="29973"/>
                      <a:pt x="3642" y="30037"/>
                      <a:pt x="3737" y="30068"/>
                    </a:cubicBezTo>
                    <a:cubicBezTo>
                      <a:pt x="4312" y="30572"/>
                      <a:pt x="5057" y="30820"/>
                      <a:pt x="5803" y="30820"/>
                    </a:cubicBezTo>
                    <a:cubicBezTo>
                      <a:pt x="6699" y="30820"/>
                      <a:pt x="7597" y="30461"/>
                      <a:pt x="8202" y="29752"/>
                    </a:cubicBezTo>
                    <a:cubicBezTo>
                      <a:pt x="8677" y="29182"/>
                      <a:pt x="8899" y="28422"/>
                      <a:pt x="8899" y="27693"/>
                    </a:cubicBezTo>
                    <a:cubicBezTo>
                      <a:pt x="10578" y="26458"/>
                      <a:pt x="12066" y="25065"/>
                      <a:pt x="13428" y="23513"/>
                    </a:cubicBezTo>
                    <a:cubicBezTo>
                      <a:pt x="15116" y="24769"/>
                      <a:pt x="17072" y="25783"/>
                      <a:pt x="18919" y="25783"/>
                    </a:cubicBezTo>
                    <a:cubicBezTo>
                      <a:pt x="20051" y="25783"/>
                      <a:pt x="21142" y="25402"/>
                      <a:pt x="22105" y="24463"/>
                    </a:cubicBezTo>
                    <a:cubicBezTo>
                      <a:pt x="23942" y="22690"/>
                      <a:pt x="23593" y="20156"/>
                      <a:pt x="22580" y="17718"/>
                    </a:cubicBezTo>
                    <a:cubicBezTo>
                      <a:pt x="23910" y="16989"/>
                      <a:pt x="25177" y="16166"/>
                      <a:pt x="26159" y="15089"/>
                    </a:cubicBezTo>
                    <a:cubicBezTo>
                      <a:pt x="27425" y="14962"/>
                      <a:pt x="28502" y="13791"/>
                      <a:pt x="28471" y="12492"/>
                    </a:cubicBezTo>
                    <a:cubicBezTo>
                      <a:pt x="28439" y="11178"/>
                      <a:pt x="27357" y="9895"/>
                      <a:pt x="25987" y="9895"/>
                    </a:cubicBezTo>
                    <a:cubicBezTo>
                      <a:pt x="25970" y="9895"/>
                      <a:pt x="25954" y="9895"/>
                      <a:pt x="25937" y="9895"/>
                    </a:cubicBezTo>
                    <a:cubicBezTo>
                      <a:pt x="25462" y="9895"/>
                      <a:pt x="25019" y="10117"/>
                      <a:pt x="24639" y="10370"/>
                    </a:cubicBezTo>
                    <a:cubicBezTo>
                      <a:pt x="24639" y="10275"/>
                      <a:pt x="24544" y="10149"/>
                      <a:pt x="24385" y="10149"/>
                    </a:cubicBezTo>
                    <a:cubicBezTo>
                      <a:pt x="22928" y="9864"/>
                      <a:pt x="21472" y="9705"/>
                      <a:pt x="19983" y="9579"/>
                    </a:cubicBezTo>
                    <a:cubicBezTo>
                      <a:pt x="20110" y="8882"/>
                      <a:pt x="20237" y="8122"/>
                      <a:pt x="20268" y="7425"/>
                    </a:cubicBezTo>
                    <a:cubicBezTo>
                      <a:pt x="20458" y="5398"/>
                      <a:pt x="20870" y="2358"/>
                      <a:pt x="19128" y="838"/>
                    </a:cubicBezTo>
                    <a:cubicBezTo>
                      <a:pt x="18509" y="307"/>
                      <a:pt x="17779" y="94"/>
                      <a:pt x="17028" y="94"/>
                    </a:cubicBezTo>
                    <a:cubicBezTo>
                      <a:pt x="15898" y="94"/>
                      <a:pt x="14721" y="577"/>
                      <a:pt x="13808" y="1186"/>
                    </a:cubicBezTo>
                    <a:cubicBezTo>
                      <a:pt x="12763" y="1915"/>
                      <a:pt x="11844" y="2865"/>
                      <a:pt x="11021" y="3878"/>
                    </a:cubicBezTo>
                    <a:cubicBezTo>
                      <a:pt x="9912" y="3213"/>
                      <a:pt x="8677" y="2706"/>
                      <a:pt x="7379" y="2358"/>
                    </a:cubicBezTo>
                    <a:lnTo>
                      <a:pt x="7221" y="2358"/>
                    </a:lnTo>
                    <a:cubicBezTo>
                      <a:pt x="6983" y="1109"/>
                      <a:pt x="5935" y="0"/>
                      <a:pt x="46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 name="Google Shape;1224;p32">
              <a:extLst>
                <a:ext uri="{FF2B5EF4-FFF2-40B4-BE49-F238E27FC236}">
                  <a16:creationId xmlns="" xmlns:a16="http://schemas.microsoft.com/office/drawing/2014/main" id="{89112C0A-DB55-4550-AF63-700567EDA41E}"/>
                </a:ext>
              </a:extLst>
            </p:cNvPr>
            <p:cNvGrpSpPr/>
            <p:nvPr/>
          </p:nvGrpSpPr>
          <p:grpSpPr>
            <a:xfrm>
              <a:off x="6116139" y="4384510"/>
              <a:ext cx="117897" cy="121146"/>
              <a:chOff x="2002763" y="309661"/>
              <a:chExt cx="83901" cy="88726"/>
            </a:xfrm>
          </p:grpSpPr>
          <p:sp>
            <p:nvSpPr>
              <p:cNvPr id="75" name="Google Shape;1225;p32">
                <a:extLst>
                  <a:ext uri="{FF2B5EF4-FFF2-40B4-BE49-F238E27FC236}">
                    <a16:creationId xmlns="" xmlns:a16="http://schemas.microsoft.com/office/drawing/2014/main" id="{D9E1589C-036A-40BE-8116-E11CCB0D2FC1}"/>
                  </a:ext>
                </a:extLst>
              </p:cNvPr>
              <p:cNvSpPr/>
              <p:nvPr/>
            </p:nvSpPr>
            <p:spPr>
              <a:xfrm>
                <a:off x="2002763" y="309661"/>
                <a:ext cx="83901" cy="88726"/>
              </a:xfrm>
              <a:custGeom>
                <a:avLst/>
                <a:gdLst/>
                <a:ahLst/>
                <a:cxnLst/>
                <a:rect l="l" t="t" r="r" b="b"/>
                <a:pathLst>
                  <a:path w="3991" h="4220" extrusionOk="0">
                    <a:moveTo>
                      <a:pt x="1591" y="902"/>
                    </a:moveTo>
                    <a:cubicBezTo>
                      <a:pt x="1782" y="902"/>
                      <a:pt x="1976" y="959"/>
                      <a:pt x="2154" y="1084"/>
                    </a:cubicBezTo>
                    <a:cubicBezTo>
                      <a:pt x="2310" y="1162"/>
                      <a:pt x="2166" y="1369"/>
                      <a:pt x="2022" y="1369"/>
                    </a:cubicBezTo>
                    <a:cubicBezTo>
                      <a:pt x="1991" y="1369"/>
                      <a:pt x="1960" y="1360"/>
                      <a:pt x="1932" y="1337"/>
                    </a:cubicBezTo>
                    <a:cubicBezTo>
                      <a:pt x="1814" y="1262"/>
                      <a:pt x="1678" y="1227"/>
                      <a:pt x="1542" y="1227"/>
                    </a:cubicBezTo>
                    <a:cubicBezTo>
                      <a:pt x="1277" y="1227"/>
                      <a:pt x="1013" y="1361"/>
                      <a:pt x="887" y="1591"/>
                    </a:cubicBezTo>
                    <a:cubicBezTo>
                      <a:pt x="856" y="1633"/>
                      <a:pt x="817" y="1651"/>
                      <a:pt x="781" y="1651"/>
                    </a:cubicBezTo>
                    <a:cubicBezTo>
                      <a:pt x="708" y="1651"/>
                      <a:pt x="644" y="1580"/>
                      <a:pt x="666" y="1496"/>
                    </a:cubicBezTo>
                    <a:cubicBezTo>
                      <a:pt x="835" y="1135"/>
                      <a:pt x="1204" y="902"/>
                      <a:pt x="1591" y="902"/>
                    </a:cubicBezTo>
                    <a:close/>
                    <a:moveTo>
                      <a:pt x="1923" y="0"/>
                    </a:moveTo>
                    <a:cubicBezTo>
                      <a:pt x="1874" y="0"/>
                      <a:pt x="1824" y="3"/>
                      <a:pt x="1774" y="7"/>
                    </a:cubicBezTo>
                    <a:cubicBezTo>
                      <a:pt x="761" y="71"/>
                      <a:pt x="32" y="957"/>
                      <a:pt x="1" y="1939"/>
                    </a:cubicBezTo>
                    <a:cubicBezTo>
                      <a:pt x="32" y="1939"/>
                      <a:pt x="127" y="1971"/>
                      <a:pt x="127" y="2066"/>
                    </a:cubicBezTo>
                    <a:cubicBezTo>
                      <a:pt x="32" y="3143"/>
                      <a:pt x="824" y="4219"/>
                      <a:pt x="1901" y="4219"/>
                    </a:cubicBezTo>
                    <a:lnTo>
                      <a:pt x="1964" y="4124"/>
                    </a:lnTo>
                    <a:cubicBezTo>
                      <a:pt x="2018" y="4071"/>
                      <a:pt x="2077" y="4051"/>
                      <a:pt x="2134" y="4051"/>
                    </a:cubicBezTo>
                    <a:cubicBezTo>
                      <a:pt x="2213" y="4051"/>
                      <a:pt x="2289" y="4088"/>
                      <a:pt x="2344" y="4124"/>
                    </a:cubicBezTo>
                    <a:cubicBezTo>
                      <a:pt x="3357" y="3839"/>
                      <a:pt x="3991" y="2731"/>
                      <a:pt x="3801" y="1717"/>
                    </a:cubicBezTo>
                    <a:cubicBezTo>
                      <a:pt x="3620" y="845"/>
                      <a:pt x="2867" y="0"/>
                      <a:pt x="1923" y="0"/>
                    </a:cubicBezTo>
                    <a:close/>
                  </a:path>
                </a:pathLst>
              </a:cu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1226;p32">
                <a:extLst>
                  <a:ext uri="{FF2B5EF4-FFF2-40B4-BE49-F238E27FC236}">
                    <a16:creationId xmlns="" xmlns:a16="http://schemas.microsoft.com/office/drawing/2014/main" id="{6E60DAA9-DC2E-44A9-8E47-6B596C58CD1F}"/>
                  </a:ext>
                </a:extLst>
              </p:cNvPr>
              <p:cNvSpPr/>
              <p:nvPr/>
            </p:nvSpPr>
            <p:spPr>
              <a:xfrm>
                <a:off x="2013422" y="326397"/>
                <a:ext cx="36621" cy="19763"/>
              </a:xfrm>
              <a:custGeom>
                <a:avLst/>
                <a:gdLst/>
                <a:ahLst/>
                <a:cxnLst/>
                <a:rect l="l" t="t" r="r" b="b"/>
                <a:pathLst>
                  <a:path w="1742" h="940" extrusionOk="0">
                    <a:moveTo>
                      <a:pt x="993" y="0"/>
                    </a:moveTo>
                    <a:cubicBezTo>
                      <a:pt x="903" y="0"/>
                      <a:pt x="813" y="11"/>
                      <a:pt x="729" y="35"/>
                    </a:cubicBezTo>
                    <a:cubicBezTo>
                      <a:pt x="412" y="130"/>
                      <a:pt x="127" y="351"/>
                      <a:pt x="0" y="636"/>
                    </a:cubicBezTo>
                    <a:cubicBezTo>
                      <a:pt x="0" y="763"/>
                      <a:pt x="64" y="858"/>
                      <a:pt x="127" y="921"/>
                    </a:cubicBezTo>
                    <a:cubicBezTo>
                      <a:pt x="159" y="932"/>
                      <a:pt x="197" y="939"/>
                      <a:pt x="236" y="939"/>
                    </a:cubicBezTo>
                    <a:cubicBezTo>
                      <a:pt x="313" y="939"/>
                      <a:pt x="391" y="911"/>
                      <a:pt x="412" y="826"/>
                    </a:cubicBezTo>
                    <a:cubicBezTo>
                      <a:pt x="475" y="668"/>
                      <a:pt x="634" y="605"/>
                      <a:pt x="792" y="573"/>
                    </a:cubicBezTo>
                    <a:cubicBezTo>
                      <a:pt x="857" y="555"/>
                      <a:pt x="919" y="547"/>
                      <a:pt x="978" y="547"/>
                    </a:cubicBezTo>
                    <a:cubicBezTo>
                      <a:pt x="1120" y="547"/>
                      <a:pt x="1241" y="592"/>
                      <a:pt x="1330" y="636"/>
                    </a:cubicBezTo>
                    <a:cubicBezTo>
                      <a:pt x="1375" y="659"/>
                      <a:pt x="1452" y="681"/>
                      <a:pt x="1515" y="681"/>
                    </a:cubicBezTo>
                    <a:cubicBezTo>
                      <a:pt x="1541" y="681"/>
                      <a:pt x="1565" y="677"/>
                      <a:pt x="1584" y="668"/>
                    </a:cubicBezTo>
                    <a:cubicBezTo>
                      <a:pt x="1679" y="636"/>
                      <a:pt x="1742" y="510"/>
                      <a:pt x="1742" y="446"/>
                    </a:cubicBezTo>
                    <a:cubicBezTo>
                      <a:pt x="1742" y="351"/>
                      <a:pt x="1710" y="288"/>
                      <a:pt x="1647" y="193"/>
                    </a:cubicBezTo>
                    <a:cubicBezTo>
                      <a:pt x="1584" y="161"/>
                      <a:pt x="1520" y="130"/>
                      <a:pt x="1425" y="66"/>
                    </a:cubicBezTo>
                    <a:cubicBezTo>
                      <a:pt x="1288" y="27"/>
                      <a:pt x="1139" y="0"/>
                      <a:pt x="9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extLst>
      <p:ext uri="{BB962C8B-B14F-4D97-AF65-F5344CB8AC3E}">
        <p14:creationId xmlns:p14="http://schemas.microsoft.com/office/powerpoint/2010/main" val="4138130720"/>
      </p:ext>
    </p:extLst>
  </p:cSld>
  <p:clrMapOvr>
    <a:masterClrMapping/>
  </p:clrMapOvr>
  <p:transition spd="med">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52400"/>
            <a:ext cx="4038600" cy="32004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5800" y="152401"/>
            <a:ext cx="4495800" cy="3200400"/>
          </a:xfrm>
          <a:prstGeom prst="rect">
            <a:avLst/>
          </a:prstGeom>
        </p:spPr>
      </p:pic>
      <p:sp>
        <p:nvSpPr>
          <p:cNvPr id="4" name="TextBox 3"/>
          <p:cNvSpPr txBox="1"/>
          <p:nvPr/>
        </p:nvSpPr>
        <p:spPr>
          <a:xfrm>
            <a:off x="152400" y="3505200"/>
            <a:ext cx="8839200" cy="1384995"/>
          </a:xfrm>
          <a:prstGeom prst="rect">
            <a:avLst/>
          </a:prstGeom>
          <a:noFill/>
          <a:ln>
            <a:solidFill>
              <a:schemeClr val="tx1"/>
            </a:solidFill>
          </a:ln>
        </p:spPr>
        <p:txBody>
          <a:bodyPr wrap="square" rtlCol="0">
            <a:spAutoFit/>
          </a:bodyPr>
          <a:lstStyle/>
          <a:p>
            <a:r>
              <a:rPr lang="en-US" sz="2800" dirty="0" err="1" smtClean="0"/>
              <a:t>Quả</a:t>
            </a:r>
            <a:r>
              <a:rPr lang="en-US" sz="2800" dirty="0" smtClean="0"/>
              <a:t> </a:t>
            </a:r>
            <a:r>
              <a:rPr lang="en-US" sz="2800" dirty="0" err="1" smtClean="0"/>
              <a:t>bóng</a:t>
            </a:r>
            <a:r>
              <a:rPr lang="en-US" sz="2800" dirty="0" smtClean="0"/>
              <a:t> </a:t>
            </a:r>
            <a:r>
              <a:rPr lang="en-US" sz="2800" dirty="0" err="1" smtClean="0"/>
              <a:t>bida</a:t>
            </a:r>
            <a:r>
              <a:rPr lang="en-US" sz="2800" dirty="0" smtClean="0"/>
              <a:t> </a:t>
            </a:r>
            <a:r>
              <a:rPr lang="en-US" sz="2800" dirty="0" err="1" smtClean="0"/>
              <a:t>chuyển</a:t>
            </a:r>
            <a:r>
              <a:rPr lang="en-US" sz="2800" dirty="0" smtClean="0"/>
              <a:t> </a:t>
            </a:r>
            <a:r>
              <a:rPr lang="en-US" sz="2800" dirty="0" err="1" smtClean="0"/>
              <a:t>động</a:t>
            </a:r>
            <a:r>
              <a:rPr lang="en-US" sz="2800" dirty="0" smtClean="0"/>
              <a:t>, </a:t>
            </a:r>
            <a:r>
              <a:rPr lang="en-US" sz="2800" dirty="0" err="1" smtClean="0"/>
              <a:t>buồm</a:t>
            </a:r>
            <a:r>
              <a:rPr lang="en-US" sz="2800" dirty="0" smtClean="0"/>
              <a:t> </a:t>
            </a:r>
            <a:r>
              <a:rPr lang="en-US" sz="2800" dirty="0" err="1" smtClean="0"/>
              <a:t>được</a:t>
            </a:r>
            <a:r>
              <a:rPr lang="en-US" sz="2800" dirty="0" smtClean="0"/>
              <a:t> </a:t>
            </a:r>
            <a:r>
              <a:rPr lang="en-US" sz="2800" dirty="0" err="1" smtClean="0"/>
              <a:t>gió</a:t>
            </a:r>
            <a:r>
              <a:rPr lang="en-US" sz="2800" dirty="0" smtClean="0"/>
              <a:t> </a:t>
            </a:r>
            <a:r>
              <a:rPr lang="en-US" sz="2800" dirty="0" err="1" smtClean="0"/>
              <a:t>đẩy</a:t>
            </a:r>
            <a:r>
              <a:rPr lang="en-US" sz="2800" dirty="0" smtClean="0"/>
              <a:t> </a:t>
            </a:r>
            <a:r>
              <a:rPr lang="en-US" sz="2800" dirty="0" err="1" smtClean="0"/>
              <a:t>đi</a:t>
            </a:r>
            <a:r>
              <a:rPr lang="en-US" sz="2800" dirty="0" smtClean="0"/>
              <a:t>, </a:t>
            </a:r>
            <a:r>
              <a:rPr lang="en-US" sz="2800" dirty="0" err="1" smtClean="0"/>
              <a:t>xe</a:t>
            </a:r>
            <a:r>
              <a:rPr lang="en-US" sz="2800" dirty="0" smtClean="0"/>
              <a:t> di </a:t>
            </a:r>
            <a:r>
              <a:rPr lang="en-US" sz="2800" dirty="0" err="1" smtClean="0"/>
              <a:t>chuyển</a:t>
            </a:r>
            <a:r>
              <a:rPr lang="en-US" sz="2800" dirty="0" smtClean="0"/>
              <a:t> </a:t>
            </a:r>
            <a:r>
              <a:rPr lang="en-US" sz="2800" dirty="0" err="1" smtClean="0"/>
              <a:t>trên</a:t>
            </a:r>
            <a:r>
              <a:rPr lang="en-US" sz="2800" dirty="0" smtClean="0"/>
              <a:t> </a:t>
            </a:r>
            <a:r>
              <a:rPr lang="en-US" sz="2800" dirty="0" err="1" smtClean="0"/>
              <a:t>đường</a:t>
            </a:r>
            <a:r>
              <a:rPr lang="en-US" sz="2800" dirty="0" smtClean="0"/>
              <a:t>... </a:t>
            </a:r>
            <a:r>
              <a:rPr lang="en-US" sz="2800" dirty="0" err="1" smtClean="0"/>
              <a:t>Đều</a:t>
            </a:r>
            <a:r>
              <a:rPr lang="en-US" sz="2800" dirty="0" smtClean="0"/>
              <a:t> </a:t>
            </a:r>
            <a:r>
              <a:rPr lang="en-US" sz="2800" dirty="0" err="1" smtClean="0"/>
              <a:t>có</a:t>
            </a:r>
            <a:r>
              <a:rPr lang="en-US" sz="2800" dirty="0" smtClean="0"/>
              <a:t> </a:t>
            </a:r>
            <a:r>
              <a:rPr lang="en-US" sz="2800" dirty="0" err="1" smtClean="0"/>
              <a:t>năng</a:t>
            </a:r>
            <a:r>
              <a:rPr lang="en-US" sz="2800" dirty="0" smtClean="0"/>
              <a:t> </a:t>
            </a:r>
            <a:r>
              <a:rPr lang="en-US" sz="2800" dirty="0" err="1" smtClean="0"/>
              <a:t>lượng</a:t>
            </a:r>
            <a:r>
              <a:rPr lang="en-US" sz="2800" dirty="0" smtClean="0"/>
              <a:t>, </a:t>
            </a:r>
            <a:r>
              <a:rPr lang="en-US" sz="2800" dirty="0" err="1" smtClean="0"/>
              <a:t>đó</a:t>
            </a:r>
            <a:r>
              <a:rPr lang="en-US" sz="2800" dirty="0" smtClean="0"/>
              <a:t> </a:t>
            </a:r>
            <a:r>
              <a:rPr lang="en-US" sz="2800" dirty="0" err="1" smtClean="0"/>
              <a:t>là</a:t>
            </a:r>
            <a:r>
              <a:rPr lang="en-US" sz="2800" dirty="0" smtClean="0"/>
              <a:t> </a:t>
            </a:r>
            <a:r>
              <a:rPr lang="en-US" sz="2800" dirty="0" err="1" smtClean="0"/>
              <a:t>dạng</a:t>
            </a:r>
            <a:r>
              <a:rPr lang="en-US" sz="2800" dirty="0"/>
              <a:t> </a:t>
            </a:r>
            <a:r>
              <a:rPr lang="en-US" sz="2800" dirty="0" err="1" smtClean="0"/>
              <a:t>năng</a:t>
            </a:r>
            <a:r>
              <a:rPr lang="en-US" sz="2800" dirty="0" smtClean="0"/>
              <a:t> </a:t>
            </a:r>
            <a:r>
              <a:rPr lang="en-US" sz="2800" dirty="0" err="1" smtClean="0"/>
              <a:t>lượng</a:t>
            </a:r>
            <a:r>
              <a:rPr lang="en-US" sz="2800" dirty="0" smtClean="0"/>
              <a:t> </a:t>
            </a:r>
            <a:r>
              <a:rPr lang="en-US" sz="2800" dirty="0" err="1" smtClean="0"/>
              <a:t>nào</a:t>
            </a:r>
            <a:r>
              <a:rPr lang="en-US" sz="2800" dirty="0" smtClean="0"/>
              <a:t>?</a:t>
            </a:r>
            <a:endParaRPr lang="en-US" sz="2800" dirty="0"/>
          </a:p>
        </p:txBody>
      </p:sp>
      <p:sp>
        <p:nvSpPr>
          <p:cNvPr id="5" name="TextBox 4"/>
          <p:cNvSpPr txBox="1"/>
          <p:nvPr/>
        </p:nvSpPr>
        <p:spPr>
          <a:xfrm>
            <a:off x="138112" y="5059768"/>
            <a:ext cx="3886200" cy="523220"/>
          </a:xfrm>
          <a:prstGeom prst="rect">
            <a:avLst/>
          </a:prstGeom>
          <a:noFill/>
        </p:spPr>
        <p:txBody>
          <a:bodyPr wrap="square" rtlCol="0">
            <a:spAutoFit/>
          </a:bodyPr>
          <a:lstStyle/>
          <a:p>
            <a:r>
              <a:rPr lang="en-US" sz="2800" b="1" dirty="0" smtClean="0">
                <a:solidFill>
                  <a:srgbClr val="FF0000"/>
                </a:solidFill>
              </a:rPr>
              <a:t>=&gt; </a:t>
            </a:r>
            <a:r>
              <a:rPr lang="en-US" sz="2800" b="1" dirty="0" err="1" smtClean="0">
                <a:solidFill>
                  <a:srgbClr val="FF0000"/>
                </a:solidFill>
              </a:rPr>
              <a:t>Động</a:t>
            </a:r>
            <a:r>
              <a:rPr lang="en-US" sz="2800" b="1" dirty="0" smtClean="0">
                <a:solidFill>
                  <a:srgbClr val="FF0000"/>
                </a:solidFill>
              </a:rPr>
              <a:t> </a:t>
            </a:r>
            <a:r>
              <a:rPr lang="en-US" sz="2800" b="1" dirty="0" err="1" smtClean="0">
                <a:solidFill>
                  <a:srgbClr val="FF0000"/>
                </a:solidFill>
              </a:rPr>
              <a:t>năng</a:t>
            </a:r>
            <a:r>
              <a:rPr lang="en-US" sz="2800" b="1" dirty="0" smtClean="0">
                <a:solidFill>
                  <a:srgbClr val="FF0000"/>
                </a:solidFill>
              </a:rPr>
              <a:t>.</a:t>
            </a:r>
            <a:endParaRPr lang="en-US" sz="2800" b="1" dirty="0">
              <a:solidFill>
                <a:srgbClr val="FF0000"/>
              </a:solidFill>
            </a:endParaRPr>
          </a:p>
        </p:txBody>
      </p:sp>
      <p:sp>
        <p:nvSpPr>
          <p:cNvPr id="6" name="TextBox 5"/>
          <p:cNvSpPr txBox="1"/>
          <p:nvPr/>
        </p:nvSpPr>
        <p:spPr>
          <a:xfrm>
            <a:off x="1828800" y="5867400"/>
            <a:ext cx="5715000" cy="523220"/>
          </a:xfrm>
          <a:prstGeom prst="rect">
            <a:avLst/>
          </a:prstGeom>
          <a:noFill/>
          <a:ln>
            <a:solidFill>
              <a:srgbClr val="FF0000"/>
            </a:solidFill>
          </a:ln>
        </p:spPr>
        <p:txBody>
          <a:bodyPr wrap="square" rtlCol="0">
            <a:spAutoFit/>
          </a:bodyPr>
          <a:lstStyle/>
          <a:p>
            <a:r>
              <a:rPr lang="en-US" sz="2800" dirty="0" smtClean="0"/>
              <a:t>? </a:t>
            </a:r>
            <a:r>
              <a:rPr lang="en-US" sz="2800" dirty="0" err="1" smtClean="0"/>
              <a:t>Động</a:t>
            </a:r>
            <a:r>
              <a:rPr lang="en-US" sz="2800" dirty="0" smtClean="0"/>
              <a:t> </a:t>
            </a:r>
            <a:r>
              <a:rPr lang="en-US" sz="2800" dirty="0" err="1" smtClean="0"/>
              <a:t>năng</a:t>
            </a:r>
            <a:r>
              <a:rPr lang="en-US" sz="2800" dirty="0" smtClean="0"/>
              <a:t> </a:t>
            </a:r>
            <a:r>
              <a:rPr lang="en-US" sz="2800" dirty="0" err="1" smtClean="0"/>
              <a:t>phụ</a:t>
            </a:r>
            <a:r>
              <a:rPr lang="en-US" sz="2800" dirty="0" smtClean="0"/>
              <a:t> </a:t>
            </a:r>
            <a:r>
              <a:rPr lang="en-US" sz="2800" dirty="0" err="1" smtClean="0"/>
              <a:t>thuộc</a:t>
            </a:r>
            <a:r>
              <a:rPr lang="en-US" sz="2800" dirty="0" smtClean="0"/>
              <a:t> </a:t>
            </a:r>
            <a:r>
              <a:rPr lang="en-US" sz="2800" dirty="0" err="1" smtClean="0"/>
              <a:t>yếu</a:t>
            </a:r>
            <a:r>
              <a:rPr lang="en-US" sz="2800" dirty="0" smtClean="0"/>
              <a:t> </a:t>
            </a:r>
            <a:r>
              <a:rPr lang="en-US" sz="2800" dirty="0" err="1" smtClean="0"/>
              <a:t>tố</a:t>
            </a:r>
            <a:r>
              <a:rPr lang="en-US" sz="2800" dirty="0" smtClean="0"/>
              <a:t> </a:t>
            </a:r>
            <a:r>
              <a:rPr lang="en-US" sz="2800" dirty="0" err="1" smtClean="0"/>
              <a:t>nào</a:t>
            </a:r>
            <a:r>
              <a:rPr lang="en-US" sz="2800" dirty="0" smtClean="0"/>
              <a:t>?</a:t>
            </a:r>
            <a:endParaRPr lang="en-US" sz="2800" dirty="0"/>
          </a:p>
        </p:txBody>
      </p:sp>
    </p:spTree>
    <p:extLst>
      <p:ext uri="{BB962C8B-B14F-4D97-AF65-F5344CB8AC3E}">
        <p14:creationId xmlns:p14="http://schemas.microsoft.com/office/powerpoint/2010/main" val="342668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 y="-23813"/>
            <a:ext cx="9144000" cy="6858000"/>
          </a:xfrm>
          <a:prstGeom prst="rect">
            <a:avLst/>
          </a:prstGeom>
        </p:spPr>
      </p:pic>
      <p:sp>
        <p:nvSpPr>
          <p:cNvPr id="3" name="Rectangle 2"/>
          <p:cNvSpPr/>
          <p:nvPr/>
        </p:nvSpPr>
        <p:spPr>
          <a:xfrm>
            <a:off x="3924300" y="781049"/>
            <a:ext cx="1828800" cy="369332"/>
          </a:xfrm>
          <a:prstGeom prst="rect">
            <a:avLst/>
          </a:prstGeom>
        </p:spPr>
        <p:txBody>
          <a:bodyPr wrap="square">
            <a:spAutoFit/>
          </a:bodyPr>
          <a:lstStyle/>
          <a:p>
            <a:r>
              <a:rPr lang="en-US" dirty="0" smtClean="0">
                <a:solidFill>
                  <a:schemeClr val="bg1"/>
                </a:solidFill>
              </a:rPr>
              <a:t>Video 2</a:t>
            </a:r>
            <a:endParaRPr lang="en-US" dirty="0">
              <a:solidFill>
                <a:schemeClr val="bg1"/>
              </a:solidFill>
            </a:endParaRPr>
          </a:p>
        </p:txBody>
      </p:sp>
      <p:sp>
        <p:nvSpPr>
          <p:cNvPr id="4" name="TextBox 3"/>
          <p:cNvSpPr txBox="1"/>
          <p:nvPr/>
        </p:nvSpPr>
        <p:spPr>
          <a:xfrm>
            <a:off x="1447800" y="5065751"/>
            <a:ext cx="6781800" cy="954107"/>
          </a:xfrm>
          <a:prstGeom prst="rect">
            <a:avLst/>
          </a:prstGeom>
          <a:noFill/>
        </p:spPr>
        <p:txBody>
          <a:bodyPr wrap="square" rtlCol="0">
            <a:spAutoFit/>
          </a:bodyPr>
          <a:lstStyle/>
          <a:p>
            <a:r>
              <a:rPr lang="en-US" sz="2800" b="1" dirty="0" smtClean="0">
                <a:solidFill>
                  <a:schemeClr val="bg1"/>
                </a:solidFill>
                <a:latin typeface="Times New Roman" pitchFamily="18" charset="0"/>
                <a:cs typeface="Times New Roman" pitchFamily="18" charset="0"/>
              </a:rPr>
              <a:t>=&gt; </a:t>
            </a:r>
            <a:r>
              <a:rPr lang="en-US" sz="2800" b="1" dirty="0" err="1" smtClean="0">
                <a:solidFill>
                  <a:schemeClr val="bg1"/>
                </a:solidFill>
                <a:latin typeface="Times New Roman" pitchFamily="18" charset="0"/>
                <a:cs typeface="Times New Roman" pitchFamily="18" charset="0"/>
              </a:rPr>
              <a:t>Động</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năng</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phụ</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thuộc</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vào</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tốc</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độ</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và</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khối</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lượng</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của</a:t>
            </a:r>
            <a:r>
              <a:rPr lang="en-US" sz="2800" b="1" dirty="0" smtClean="0">
                <a:solidFill>
                  <a:schemeClr val="bg1"/>
                </a:solidFill>
                <a:latin typeface="Times New Roman" pitchFamily="18" charset="0"/>
                <a:cs typeface="Times New Roman" pitchFamily="18" charset="0"/>
              </a:rPr>
              <a:t> </a:t>
            </a:r>
            <a:r>
              <a:rPr lang="en-US" sz="2800" b="1" dirty="0" err="1" smtClean="0">
                <a:solidFill>
                  <a:schemeClr val="bg1"/>
                </a:solidFill>
                <a:latin typeface="Times New Roman" pitchFamily="18" charset="0"/>
                <a:cs typeface="Times New Roman" pitchFamily="18" charset="0"/>
              </a:rPr>
              <a:t>vật</a:t>
            </a:r>
            <a:r>
              <a:rPr lang="en-US" sz="2800" b="1" dirty="0" smtClean="0">
                <a:solidFill>
                  <a:schemeClr val="bg1"/>
                </a:solidFill>
                <a:latin typeface="Times New Roman" pitchFamily="18" charset="0"/>
                <a:cs typeface="Times New Roman" pitchFamily="18" charset="0"/>
              </a:rPr>
              <a:t>.</a:t>
            </a:r>
            <a:endParaRPr lang="en-US" sz="2800" b="1" dirty="0">
              <a:solidFill>
                <a:schemeClr val="bg1"/>
              </a:solidFill>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607875435"/>
              </p:ext>
            </p:extLst>
          </p:nvPr>
        </p:nvGraphicFramePr>
        <p:xfrm>
          <a:off x="685800" y="1447800"/>
          <a:ext cx="7543800" cy="2819400"/>
        </p:xfrm>
        <a:graphic>
          <a:graphicData uri="http://schemas.openxmlformats.org/drawingml/2006/table">
            <a:tbl>
              <a:tblPr firstRow="1" firstCol="1" bandRow="1">
                <a:tableStyleId>{5940675A-B579-460E-94D1-54222C63F5DA}</a:tableStyleId>
              </a:tblPr>
              <a:tblGrid>
                <a:gridCol w="2417181"/>
                <a:gridCol w="1774689"/>
                <a:gridCol w="1774689"/>
                <a:gridCol w="1577241"/>
              </a:tblGrid>
              <a:tr h="825900">
                <a:tc gridSpan="4">
                  <a:txBody>
                    <a:bodyPr/>
                    <a:lstStyle/>
                    <a:p>
                      <a:pPr algn="ctr">
                        <a:lnSpc>
                          <a:spcPct val="120000"/>
                        </a:lnSpc>
                        <a:spcAft>
                          <a:spcPts val="0"/>
                        </a:spcAft>
                      </a:pPr>
                      <a:r>
                        <a:rPr lang="en-US" sz="2000" b="1" dirty="0">
                          <a:effectLst/>
                        </a:rPr>
                        <a:t>PHIẾU HỌC TẬP SỐ 1</a:t>
                      </a:r>
                    </a:p>
                    <a:p>
                      <a:pPr algn="ctr">
                        <a:lnSpc>
                          <a:spcPct val="120000"/>
                        </a:lnSpc>
                        <a:spcAft>
                          <a:spcPts val="0"/>
                        </a:spcAft>
                      </a:pPr>
                      <a:r>
                        <a:rPr lang="en-US" sz="2000" b="1" dirty="0">
                          <a:effectLst/>
                        </a:rPr>
                        <a:t>NHÓM:……..</a:t>
                      </a:r>
                      <a:endParaRPr lang="en-US" sz="2000" b="1" dirty="0">
                        <a:effectLst/>
                        <a:latin typeface=".VnTime"/>
                        <a:ea typeface="Times New Roman"/>
                        <a:cs typeface="Times New Roman"/>
                      </a:endParaRPr>
                    </a:p>
                  </a:txBody>
                  <a:tcPr marL="68580" marR="68580" marT="0" marB="0">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98700">
                <a:tc>
                  <a:txBody>
                    <a:bodyPr/>
                    <a:lstStyle/>
                    <a:p>
                      <a:pPr algn="ctr">
                        <a:lnSpc>
                          <a:spcPct val="120000"/>
                        </a:lnSpc>
                        <a:spcAft>
                          <a:spcPts val="0"/>
                        </a:spcAft>
                      </a:pPr>
                      <a:r>
                        <a:rPr lang="en-US" sz="2000" b="1" dirty="0" err="1">
                          <a:effectLst/>
                        </a:rPr>
                        <a:t>Vật</a:t>
                      </a:r>
                      <a:endParaRPr lang="en-US" sz="2000" b="1"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r>
                        <a:rPr lang="en-US" sz="2000" b="1" dirty="0" err="1">
                          <a:effectLst/>
                        </a:rPr>
                        <a:t>Tốc</a:t>
                      </a:r>
                      <a:r>
                        <a:rPr lang="en-US" sz="2000" b="1" dirty="0">
                          <a:effectLst/>
                        </a:rPr>
                        <a:t> </a:t>
                      </a:r>
                      <a:r>
                        <a:rPr lang="en-US" sz="2000" b="1" dirty="0" err="1">
                          <a:effectLst/>
                        </a:rPr>
                        <a:t>độ</a:t>
                      </a:r>
                      <a:endParaRPr lang="en-US" sz="2000" b="1"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r>
                        <a:rPr lang="en-US" sz="2000" b="1" dirty="0" err="1">
                          <a:effectLst/>
                        </a:rPr>
                        <a:t>Khối</a:t>
                      </a:r>
                      <a:r>
                        <a:rPr lang="en-US" sz="2000" b="1" dirty="0">
                          <a:effectLst/>
                        </a:rPr>
                        <a:t> </a:t>
                      </a:r>
                      <a:r>
                        <a:rPr lang="en-US" sz="2000" b="1" dirty="0" err="1">
                          <a:effectLst/>
                        </a:rPr>
                        <a:t>lượng</a:t>
                      </a:r>
                      <a:endParaRPr lang="en-US" sz="2000" b="1"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r>
                        <a:rPr lang="en-US" sz="2000" b="1" dirty="0" err="1">
                          <a:effectLst/>
                        </a:rPr>
                        <a:t>Động</a:t>
                      </a:r>
                      <a:r>
                        <a:rPr lang="en-US" sz="2000" b="1" dirty="0">
                          <a:effectLst/>
                        </a:rPr>
                        <a:t> </a:t>
                      </a:r>
                      <a:r>
                        <a:rPr lang="en-US" sz="2000" b="1" dirty="0" err="1">
                          <a:effectLst/>
                        </a:rPr>
                        <a:t>năng</a:t>
                      </a:r>
                      <a:endParaRPr lang="en-US" sz="2000" b="1" dirty="0">
                        <a:effectLst/>
                        <a:latin typeface=".VnTime"/>
                        <a:ea typeface="Times New Roman"/>
                        <a:cs typeface="Times New Roman"/>
                      </a:endParaRPr>
                    </a:p>
                  </a:txBody>
                  <a:tcPr marL="68580" marR="68580" marT="0" marB="0">
                    <a:solidFill>
                      <a:schemeClr val="bg1"/>
                    </a:solidFill>
                  </a:tcPr>
                </a:tc>
              </a:tr>
              <a:tr h="398700">
                <a:tc>
                  <a:txBody>
                    <a:bodyPr/>
                    <a:lstStyle/>
                    <a:p>
                      <a:pPr>
                        <a:lnSpc>
                          <a:spcPct val="120000"/>
                        </a:lnSpc>
                        <a:spcAft>
                          <a:spcPts val="0"/>
                        </a:spcAft>
                      </a:pPr>
                      <a:r>
                        <a:rPr lang="en-US" sz="2000">
                          <a:effectLst/>
                        </a:rPr>
                        <a:t>Quả bóng lớn</a:t>
                      </a:r>
                      <a:endParaRPr lang="en-US" sz="2000">
                        <a:effectLst/>
                        <a:latin typeface=".VnTime"/>
                        <a:ea typeface="Times New Roman"/>
                        <a:cs typeface="Times New Roman"/>
                      </a:endParaRPr>
                    </a:p>
                  </a:txBody>
                  <a:tcPr marL="68580" marR="68580" marT="0" marB="0">
                    <a:solidFill>
                      <a:schemeClr val="bg1"/>
                    </a:solidFill>
                  </a:tcPr>
                </a:tc>
                <a:tc>
                  <a:txBody>
                    <a:bodyPr/>
                    <a:lstStyle/>
                    <a:p>
                      <a:pPr algn="ctr">
                        <a:lnSpc>
                          <a:spcPct val="120000"/>
                        </a:lnSpc>
                        <a:spcAft>
                          <a:spcPts val="0"/>
                        </a:spcAft>
                      </a:pPr>
                      <a:r>
                        <a:rPr lang="en-US" sz="2000" dirty="0">
                          <a:effectLst/>
                        </a:rPr>
                        <a:t> </a:t>
                      </a:r>
                      <a:endParaRPr lang="en-US" sz="2000"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r>
                        <a:rPr lang="en-US" sz="2000" dirty="0">
                          <a:effectLst/>
                        </a:rPr>
                        <a:t> </a:t>
                      </a:r>
                      <a:r>
                        <a:rPr lang="en-US" sz="2000" dirty="0" smtClean="0">
                          <a:effectLst/>
                        </a:rPr>
                        <a:t>x</a:t>
                      </a:r>
                      <a:endParaRPr lang="en-US" sz="2000"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endParaRPr lang="en-US" sz="2000" dirty="0">
                        <a:effectLst/>
                        <a:latin typeface=".VnTime"/>
                        <a:ea typeface="Times New Roman"/>
                        <a:cs typeface="Times New Roman"/>
                      </a:endParaRPr>
                    </a:p>
                  </a:txBody>
                  <a:tcPr marL="68580" marR="68580" marT="0" marB="0">
                    <a:solidFill>
                      <a:schemeClr val="bg1"/>
                    </a:solidFill>
                  </a:tcPr>
                </a:tc>
              </a:tr>
              <a:tr h="398700">
                <a:tc>
                  <a:txBody>
                    <a:bodyPr/>
                    <a:lstStyle/>
                    <a:p>
                      <a:pPr algn="just">
                        <a:lnSpc>
                          <a:spcPct val="120000"/>
                        </a:lnSpc>
                        <a:spcAft>
                          <a:spcPts val="0"/>
                        </a:spcAft>
                      </a:pPr>
                      <a:r>
                        <a:rPr lang="en-US" sz="2000">
                          <a:effectLst/>
                        </a:rPr>
                        <a:t>Quả bóng lớn</a:t>
                      </a:r>
                      <a:endParaRPr lang="en-US" sz="2000">
                        <a:effectLst/>
                        <a:latin typeface=".VnTime"/>
                        <a:ea typeface="Times New Roman"/>
                        <a:cs typeface="Times New Roman"/>
                      </a:endParaRPr>
                    </a:p>
                  </a:txBody>
                  <a:tcPr marL="68580" marR="68580" marT="0" marB="0">
                    <a:solidFill>
                      <a:schemeClr val="bg1"/>
                    </a:solidFill>
                  </a:tcPr>
                </a:tc>
                <a:tc>
                  <a:txBody>
                    <a:bodyPr/>
                    <a:lstStyle/>
                    <a:p>
                      <a:pPr algn="ctr">
                        <a:lnSpc>
                          <a:spcPct val="120000"/>
                        </a:lnSpc>
                        <a:spcAft>
                          <a:spcPts val="0"/>
                        </a:spcAft>
                      </a:pPr>
                      <a:r>
                        <a:rPr lang="en-US" sz="2000" dirty="0">
                          <a:effectLst/>
                        </a:rPr>
                        <a:t> </a:t>
                      </a:r>
                      <a:endParaRPr lang="en-US" sz="2000"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r>
                        <a:rPr lang="en-US" sz="2000" dirty="0">
                          <a:effectLst/>
                        </a:rPr>
                        <a:t> </a:t>
                      </a:r>
                      <a:r>
                        <a:rPr lang="en-US" sz="2000" dirty="0" smtClean="0">
                          <a:effectLst/>
                        </a:rPr>
                        <a:t>x</a:t>
                      </a:r>
                      <a:endParaRPr lang="en-US" sz="2000"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endParaRPr lang="en-US" sz="2000" dirty="0">
                        <a:effectLst/>
                        <a:latin typeface=".VnTime"/>
                        <a:ea typeface="Times New Roman"/>
                        <a:cs typeface="Times New Roman"/>
                      </a:endParaRPr>
                    </a:p>
                  </a:txBody>
                  <a:tcPr marL="68580" marR="68580" marT="0" marB="0">
                    <a:solidFill>
                      <a:schemeClr val="bg1"/>
                    </a:solidFill>
                  </a:tcPr>
                </a:tc>
              </a:tr>
              <a:tr h="398700">
                <a:tc>
                  <a:txBody>
                    <a:bodyPr/>
                    <a:lstStyle/>
                    <a:p>
                      <a:pPr algn="just">
                        <a:lnSpc>
                          <a:spcPct val="120000"/>
                        </a:lnSpc>
                        <a:spcAft>
                          <a:spcPts val="0"/>
                        </a:spcAft>
                      </a:pPr>
                      <a:r>
                        <a:rPr lang="en-US" sz="2000">
                          <a:effectLst/>
                        </a:rPr>
                        <a:t>Quả bóng nhỏ</a:t>
                      </a:r>
                      <a:endParaRPr lang="en-US" sz="2000">
                        <a:effectLst/>
                        <a:latin typeface=".VnTime"/>
                        <a:ea typeface="Times New Roman"/>
                        <a:cs typeface="Times New Roman"/>
                      </a:endParaRPr>
                    </a:p>
                  </a:txBody>
                  <a:tcPr marL="68580" marR="68580" marT="0" marB="0">
                    <a:solidFill>
                      <a:schemeClr val="bg1"/>
                    </a:solidFill>
                  </a:tcPr>
                </a:tc>
                <a:tc>
                  <a:txBody>
                    <a:bodyPr/>
                    <a:lstStyle/>
                    <a:p>
                      <a:pPr algn="ctr">
                        <a:lnSpc>
                          <a:spcPct val="120000"/>
                        </a:lnSpc>
                        <a:spcAft>
                          <a:spcPts val="0"/>
                        </a:spcAft>
                      </a:pPr>
                      <a:r>
                        <a:rPr lang="en-US" sz="2000" dirty="0">
                          <a:effectLst/>
                        </a:rPr>
                        <a:t> </a:t>
                      </a:r>
                      <a:r>
                        <a:rPr lang="en-US" sz="2000" dirty="0" smtClean="0">
                          <a:effectLst/>
                        </a:rPr>
                        <a:t>x</a:t>
                      </a:r>
                      <a:endParaRPr lang="en-US" sz="2000"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endParaRPr lang="en-US" sz="2000"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r>
                        <a:rPr lang="en-US" sz="2000" dirty="0">
                          <a:effectLst/>
                        </a:rPr>
                        <a:t> </a:t>
                      </a:r>
                      <a:endParaRPr lang="en-US" sz="2000" dirty="0">
                        <a:effectLst/>
                        <a:latin typeface=".VnTime"/>
                        <a:ea typeface="Times New Roman"/>
                        <a:cs typeface="Times New Roman"/>
                      </a:endParaRPr>
                    </a:p>
                  </a:txBody>
                  <a:tcPr marL="68580" marR="68580" marT="0" marB="0">
                    <a:solidFill>
                      <a:schemeClr val="bg1"/>
                    </a:solidFill>
                  </a:tcPr>
                </a:tc>
              </a:tr>
              <a:tr h="398700">
                <a:tc>
                  <a:txBody>
                    <a:bodyPr/>
                    <a:lstStyle/>
                    <a:p>
                      <a:pPr algn="just">
                        <a:lnSpc>
                          <a:spcPct val="120000"/>
                        </a:lnSpc>
                        <a:spcAft>
                          <a:spcPts val="0"/>
                        </a:spcAft>
                      </a:pPr>
                      <a:r>
                        <a:rPr lang="en-US" sz="2000">
                          <a:effectLst/>
                        </a:rPr>
                        <a:t>Quả bóng lớn</a:t>
                      </a:r>
                      <a:endParaRPr lang="en-US" sz="2000">
                        <a:effectLst/>
                        <a:latin typeface=".VnTime"/>
                        <a:ea typeface="Times New Roman"/>
                        <a:cs typeface="Times New Roman"/>
                      </a:endParaRPr>
                    </a:p>
                  </a:txBody>
                  <a:tcPr marL="68580" marR="68580" marT="0" marB="0">
                    <a:solidFill>
                      <a:schemeClr val="bg1"/>
                    </a:solidFill>
                  </a:tcPr>
                </a:tc>
                <a:tc>
                  <a:txBody>
                    <a:bodyPr/>
                    <a:lstStyle/>
                    <a:p>
                      <a:pPr algn="ctr">
                        <a:lnSpc>
                          <a:spcPct val="120000"/>
                        </a:lnSpc>
                        <a:spcAft>
                          <a:spcPts val="0"/>
                        </a:spcAft>
                      </a:pPr>
                      <a:r>
                        <a:rPr lang="en-US" sz="2000" dirty="0">
                          <a:effectLst/>
                        </a:rPr>
                        <a:t> </a:t>
                      </a:r>
                      <a:r>
                        <a:rPr lang="en-US" sz="2000" dirty="0" smtClean="0">
                          <a:effectLst/>
                        </a:rPr>
                        <a:t>x</a:t>
                      </a:r>
                      <a:endParaRPr lang="en-US" sz="2000"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endParaRPr lang="en-US" sz="2000" dirty="0">
                        <a:effectLst/>
                        <a:latin typeface=".VnTime"/>
                        <a:ea typeface="Times New Roman"/>
                        <a:cs typeface="Times New Roman"/>
                      </a:endParaRPr>
                    </a:p>
                  </a:txBody>
                  <a:tcPr marL="68580" marR="68580" marT="0" marB="0">
                    <a:solidFill>
                      <a:schemeClr val="bg1"/>
                    </a:solidFill>
                  </a:tcPr>
                </a:tc>
                <a:tc>
                  <a:txBody>
                    <a:bodyPr/>
                    <a:lstStyle/>
                    <a:p>
                      <a:pPr algn="ctr">
                        <a:spcAft>
                          <a:spcPts val="0"/>
                        </a:spcAft>
                      </a:pPr>
                      <a:endParaRPr lang="en-US" sz="2000" dirty="0">
                        <a:effectLst/>
                        <a:latin typeface=".VnTime"/>
                        <a:ea typeface="Times New Roman"/>
                        <a:cs typeface="Times New Roman"/>
                      </a:endParaRPr>
                    </a:p>
                  </a:txBody>
                  <a:tcPr marL="68580" marR="68580" marT="0" marB="0">
                    <a:solidFill>
                      <a:schemeClr val="bg1"/>
                    </a:solidFill>
                  </a:tcPr>
                </a:tc>
              </a:tr>
            </a:tbl>
          </a:graphicData>
        </a:graphic>
      </p:graphicFrame>
      <p:sp>
        <p:nvSpPr>
          <p:cNvPr id="9" name="TextBox 8"/>
          <p:cNvSpPr txBox="1"/>
          <p:nvPr/>
        </p:nvSpPr>
        <p:spPr>
          <a:xfrm>
            <a:off x="3276600" y="2667000"/>
            <a:ext cx="1562100" cy="400110"/>
          </a:xfrm>
          <a:prstGeom prst="rect">
            <a:avLst/>
          </a:prstGeom>
          <a:noFill/>
        </p:spPr>
        <p:txBody>
          <a:bodyPr wrap="square" rtlCol="0">
            <a:spAutoFit/>
          </a:bodyPr>
          <a:lstStyle/>
          <a:p>
            <a:pPr algn="ctr"/>
            <a:r>
              <a:rPr lang="en-US" sz="2000" dirty="0" err="1" smtClean="0"/>
              <a:t>Lớn</a:t>
            </a:r>
            <a:endParaRPr lang="en-US" sz="2000" dirty="0"/>
          </a:p>
        </p:txBody>
      </p:sp>
      <p:sp>
        <p:nvSpPr>
          <p:cNvPr id="10" name="TextBox 9"/>
          <p:cNvSpPr txBox="1"/>
          <p:nvPr/>
        </p:nvSpPr>
        <p:spPr>
          <a:xfrm>
            <a:off x="3371850" y="3086220"/>
            <a:ext cx="1562100" cy="400110"/>
          </a:xfrm>
          <a:prstGeom prst="rect">
            <a:avLst/>
          </a:prstGeom>
          <a:noFill/>
        </p:spPr>
        <p:txBody>
          <a:bodyPr wrap="square" rtlCol="0">
            <a:spAutoFit/>
          </a:bodyPr>
          <a:lstStyle/>
          <a:p>
            <a:pPr algn="ctr"/>
            <a:r>
              <a:rPr lang="en-US" sz="2000" dirty="0" err="1" smtClean="0"/>
              <a:t>Nhỏ</a:t>
            </a:r>
            <a:endParaRPr lang="en-US" sz="2000" dirty="0"/>
          </a:p>
        </p:txBody>
      </p:sp>
      <p:sp>
        <p:nvSpPr>
          <p:cNvPr id="11" name="TextBox 10"/>
          <p:cNvSpPr txBox="1"/>
          <p:nvPr/>
        </p:nvSpPr>
        <p:spPr>
          <a:xfrm>
            <a:off x="4933950" y="3886200"/>
            <a:ext cx="1562100" cy="400110"/>
          </a:xfrm>
          <a:prstGeom prst="rect">
            <a:avLst/>
          </a:prstGeom>
          <a:noFill/>
        </p:spPr>
        <p:txBody>
          <a:bodyPr wrap="square" rtlCol="0">
            <a:spAutoFit/>
          </a:bodyPr>
          <a:lstStyle/>
          <a:p>
            <a:pPr algn="ctr"/>
            <a:r>
              <a:rPr lang="en-US" sz="2000" dirty="0" err="1" smtClean="0"/>
              <a:t>Lớn</a:t>
            </a:r>
            <a:endParaRPr lang="en-US" sz="2000" dirty="0"/>
          </a:p>
        </p:txBody>
      </p:sp>
      <p:sp>
        <p:nvSpPr>
          <p:cNvPr id="12" name="TextBox 11"/>
          <p:cNvSpPr txBox="1"/>
          <p:nvPr/>
        </p:nvSpPr>
        <p:spPr>
          <a:xfrm>
            <a:off x="4933950" y="3486330"/>
            <a:ext cx="1562100" cy="400110"/>
          </a:xfrm>
          <a:prstGeom prst="rect">
            <a:avLst/>
          </a:prstGeom>
          <a:noFill/>
        </p:spPr>
        <p:txBody>
          <a:bodyPr wrap="square" rtlCol="0">
            <a:spAutoFit/>
          </a:bodyPr>
          <a:lstStyle/>
          <a:p>
            <a:pPr algn="ctr"/>
            <a:r>
              <a:rPr lang="en-US" sz="2000" dirty="0" err="1" smtClean="0"/>
              <a:t>Nhỏ</a:t>
            </a:r>
            <a:endParaRPr lang="en-US" sz="2000" dirty="0"/>
          </a:p>
        </p:txBody>
      </p:sp>
      <p:sp>
        <p:nvSpPr>
          <p:cNvPr id="13" name="TextBox 12"/>
          <p:cNvSpPr txBox="1"/>
          <p:nvPr/>
        </p:nvSpPr>
        <p:spPr>
          <a:xfrm>
            <a:off x="6667500" y="3086220"/>
            <a:ext cx="1562100" cy="400110"/>
          </a:xfrm>
          <a:prstGeom prst="rect">
            <a:avLst/>
          </a:prstGeom>
          <a:noFill/>
        </p:spPr>
        <p:txBody>
          <a:bodyPr wrap="square" rtlCol="0">
            <a:spAutoFit/>
          </a:bodyPr>
          <a:lstStyle/>
          <a:p>
            <a:pPr algn="ctr"/>
            <a:r>
              <a:rPr lang="en-US" sz="2000" dirty="0" err="1" smtClean="0"/>
              <a:t>Nhỏ</a:t>
            </a:r>
            <a:endParaRPr lang="en-US" sz="2000" dirty="0"/>
          </a:p>
        </p:txBody>
      </p:sp>
      <p:sp>
        <p:nvSpPr>
          <p:cNvPr id="14" name="TextBox 13"/>
          <p:cNvSpPr txBox="1"/>
          <p:nvPr/>
        </p:nvSpPr>
        <p:spPr>
          <a:xfrm>
            <a:off x="6667500" y="3486090"/>
            <a:ext cx="1562100" cy="400110"/>
          </a:xfrm>
          <a:prstGeom prst="rect">
            <a:avLst/>
          </a:prstGeom>
          <a:noFill/>
        </p:spPr>
        <p:txBody>
          <a:bodyPr wrap="square" rtlCol="0">
            <a:spAutoFit/>
          </a:bodyPr>
          <a:lstStyle/>
          <a:p>
            <a:pPr algn="ctr"/>
            <a:r>
              <a:rPr lang="en-US" sz="2000" dirty="0" err="1" smtClean="0"/>
              <a:t>Nhỏ</a:t>
            </a:r>
            <a:endParaRPr lang="en-US" sz="2000" dirty="0"/>
          </a:p>
        </p:txBody>
      </p:sp>
      <p:sp>
        <p:nvSpPr>
          <p:cNvPr id="15" name="TextBox 14"/>
          <p:cNvSpPr txBox="1"/>
          <p:nvPr/>
        </p:nvSpPr>
        <p:spPr>
          <a:xfrm>
            <a:off x="6667500" y="3876735"/>
            <a:ext cx="1562100" cy="400110"/>
          </a:xfrm>
          <a:prstGeom prst="rect">
            <a:avLst/>
          </a:prstGeom>
          <a:noFill/>
        </p:spPr>
        <p:txBody>
          <a:bodyPr wrap="square" rtlCol="0">
            <a:spAutoFit/>
          </a:bodyPr>
          <a:lstStyle/>
          <a:p>
            <a:pPr algn="ctr"/>
            <a:r>
              <a:rPr lang="en-US" sz="2000" dirty="0" err="1" smtClean="0"/>
              <a:t>Lớn</a:t>
            </a:r>
            <a:endParaRPr lang="en-US" sz="2000" dirty="0"/>
          </a:p>
        </p:txBody>
      </p:sp>
      <p:sp>
        <p:nvSpPr>
          <p:cNvPr id="16" name="TextBox 15"/>
          <p:cNvSpPr txBox="1"/>
          <p:nvPr/>
        </p:nvSpPr>
        <p:spPr>
          <a:xfrm>
            <a:off x="6648450" y="2695695"/>
            <a:ext cx="1562100" cy="400110"/>
          </a:xfrm>
          <a:prstGeom prst="rect">
            <a:avLst/>
          </a:prstGeom>
          <a:noFill/>
        </p:spPr>
        <p:txBody>
          <a:bodyPr wrap="square" rtlCol="0">
            <a:spAutoFit/>
          </a:bodyPr>
          <a:lstStyle/>
          <a:p>
            <a:pPr algn="ctr"/>
            <a:r>
              <a:rPr lang="en-US" sz="2000" dirty="0" err="1" smtClean="0"/>
              <a:t>Lớn</a:t>
            </a:r>
            <a:endParaRPr lang="en-US" sz="2000" dirty="0"/>
          </a:p>
        </p:txBody>
      </p:sp>
    </p:spTree>
    <p:extLst>
      <p:ext uri="{BB962C8B-B14F-4D97-AF65-F5344CB8AC3E}">
        <p14:creationId xmlns:p14="http://schemas.microsoft.com/office/powerpoint/2010/main" val="342668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15"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411</TotalTime>
  <Words>1009</Words>
  <Application>Microsoft Office PowerPoint</Application>
  <PresentationFormat>On-screen Show (4:3)</PresentationFormat>
  <Paragraphs>129</Paragraphs>
  <Slides>25</Slides>
  <Notes>6</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PowerPoint Presentation</vt:lpstr>
      <vt:lpstr>Video 1</vt:lpstr>
      <vt:lpstr>PowerPoint Presentation</vt:lpstr>
      <vt:lpstr>PowerPoint Presentation</vt:lpstr>
      <vt:lpstr>I</vt:lpstr>
      <vt:lpstr>I</vt:lpstr>
      <vt:lpstr>PowerPoint Presentation</vt:lpstr>
      <vt:lpstr>PowerPoint Presentation</vt:lpstr>
      <vt:lpstr>PowerPoint Presentation</vt:lpstr>
      <vt:lpstr>PowerPoint Presentation</vt:lpstr>
      <vt:lpstr>PowerPoint Presentation</vt:lpstr>
      <vt:lpstr>PowerPoint Presentation</vt:lpstr>
      <vt:lpstr>II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42</cp:revision>
  <dcterms:created xsi:type="dcterms:W3CDTF">2006-08-16T00:00:00Z</dcterms:created>
  <dcterms:modified xsi:type="dcterms:W3CDTF">2024-07-10T10:21:14Z</dcterms:modified>
</cp:coreProperties>
</file>