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2" r:id="rId2"/>
    <p:sldMasterId id="2147483691" r:id="rId3"/>
    <p:sldMasterId id="2147483703" r:id="rId4"/>
  </p:sldMasterIdLst>
  <p:notesMasterIdLst>
    <p:notesMasterId r:id="rId35"/>
  </p:notesMasterIdLst>
  <p:sldIdLst>
    <p:sldId id="266" r:id="rId5"/>
    <p:sldId id="267" r:id="rId6"/>
    <p:sldId id="256" r:id="rId7"/>
    <p:sldId id="257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51" r:id="rId17"/>
    <p:sldId id="352" r:id="rId18"/>
    <p:sldId id="353" r:id="rId19"/>
    <p:sldId id="354" r:id="rId20"/>
    <p:sldId id="258" r:id="rId21"/>
    <p:sldId id="342" r:id="rId22"/>
    <p:sldId id="340" r:id="rId23"/>
    <p:sldId id="335" r:id="rId24"/>
    <p:sldId id="363" r:id="rId25"/>
    <p:sldId id="364" r:id="rId26"/>
    <p:sldId id="365" r:id="rId27"/>
    <p:sldId id="366" r:id="rId28"/>
    <p:sldId id="367" r:id="rId29"/>
    <p:sldId id="368" r:id="rId30"/>
    <p:sldId id="313" r:id="rId31"/>
    <p:sldId id="260" r:id="rId32"/>
    <p:sldId id="261" r:id="rId33"/>
    <p:sldId id="265" r:id="rId34"/>
  </p:sldIdLst>
  <p:sldSz cx="18288000" cy="10287000"/>
  <p:notesSz cx="6858000" cy="9144000"/>
  <p:embeddedFontLst>
    <p:embeddedFont>
      <p:font typeface="Arista Pro Bold"/>
      <p:regular r:id="rId36"/>
    </p:embeddedFont>
    <p:embeddedFont>
      <p:font typeface="Arista Pro Heavy"/>
      <p:regular r:id="rId37"/>
    </p:embeddedFont>
    <p:embeddedFont>
      <p:font typeface="Marykate" panose="020B0604020202020204" charset="0"/>
      <p:regular r:id="rId38"/>
    </p:embeddedFont>
    <p:embeddedFont>
      <p:font typeface="Oswald" panose="00000500000000000000" pitchFamily="2" charset="0"/>
      <p:regular r:id="rId39"/>
      <p:bold r:id="rId40"/>
    </p:embeddedFont>
    <p:embeddedFont>
      <p:font typeface="Oswald Regular" panose="00000500000000000000" pitchFamily="2" charset="0"/>
      <p:regular r:id="rId41"/>
    </p:embeddedFont>
    <p:embeddedFont>
      <p:font typeface="Segoe UI" panose="020B0502040204020203" pitchFamily="34" charset="0"/>
      <p:regular r:id="rId42"/>
      <p:bold r:id="rId43"/>
      <p:italic r:id="rId44"/>
      <p:boldItalic r:id="rId45"/>
    </p:embeddedFont>
    <p:embeddedFont>
      <p:font typeface="Wingdings 3" panose="05040102010807070707" pitchFamily="18" charset="2"/>
      <p:regular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6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8A8AF7-62B3-4B4E-A571-D7C7D9A8AE56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vi-VN"/>
        </a:p>
      </dgm:t>
    </dgm:pt>
    <dgm:pt modelId="{2D2E0D0B-75D1-4A07-8A45-C520432969CF}">
      <dgm:prSet phldrT="[Text]" custT="1"/>
      <dgm:spPr/>
      <dgm:t>
        <a:bodyPr/>
        <a:lstStyle/>
        <a:p>
          <a:r>
            <a:rPr lang="en-US" sz="2800" dirty="0"/>
            <a:t>Statements:</a:t>
          </a:r>
        </a:p>
        <a:p>
          <a:r>
            <a:rPr lang="en-US" sz="2800" dirty="0"/>
            <a:t> S + said/asked/wanted to know… + S + V(past)</a:t>
          </a:r>
          <a:endParaRPr lang="vi-VN" sz="2800" dirty="0"/>
        </a:p>
      </dgm:t>
    </dgm:pt>
    <dgm:pt modelId="{4279B347-B736-480D-8D73-C5BF02EAA228}" type="parTrans" cxnId="{E910B6EA-BCED-4C91-A8BA-1F7614B5D2B8}">
      <dgm:prSet/>
      <dgm:spPr/>
      <dgm:t>
        <a:bodyPr/>
        <a:lstStyle/>
        <a:p>
          <a:endParaRPr lang="vi-VN"/>
        </a:p>
      </dgm:t>
    </dgm:pt>
    <dgm:pt modelId="{0027964D-003D-495C-AC03-BF5B903DCE79}" type="sibTrans" cxnId="{E910B6EA-BCED-4C91-A8BA-1F7614B5D2B8}">
      <dgm:prSet/>
      <dgm:spPr/>
      <dgm:t>
        <a:bodyPr/>
        <a:lstStyle/>
        <a:p>
          <a:endParaRPr lang="vi-VN"/>
        </a:p>
      </dgm:t>
    </dgm:pt>
    <dgm:pt modelId="{8E5261BA-04C8-4183-B5C1-C328BFE893D2}">
      <dgm:prSet phldrT="[Text]" custT="1"/>
      <dgm:spPr/>
      <dgm:t>
        <a:bodyPr/>
        <a:lstStyle/>
        <a:p>
          <a:r>
            <a:rPr lang="en-US" sz="2800" dirty="0">
              <a:solidFill>
                <a:schemeClr val="accent6"/>
              </a:solidFill>
            </a:rPr>
            <a:t>Yes/No questions:</a:t>
          </a:r>
        </a:p>
        <a:p>
          <a:r>
            <a:rPr lang="en-US" sz="2800" dirty="0">
              <a:solidFill>
                <a:schemeClr val="accent6"/>
              </a:solidFill>
            </a:rPr>
            <a:t>S + said/asked/wanted to know… + if + S + V(past)</a:t>
          </a:r>
          <a:endParaRPr lang="vi-VN" sz="2800" dirty="0">
            <a:solidFill>
              <a:schemeClr val="accent6"/>
            </a:solidFill>
          </a:endParaRPr>
        </a:p>
      </dgm:t>
    </dgm:pt>
    <dgm:pt modelId="{2C0EED82-F143-444D-8ED8-35AC9CBE682B}" type="parTrans" cxnId="{7740419C-2A75-4675-96CB-1EAAD1326F8B}">
      <dgm:prSet/>
      <dgm:spPr/>
      <dgm:t>
        <a:bodyPr/>
        <a:lstStyle/>
        <a:p>
          <a:endParaRPr lang="vi-VN"/>
        </a:p>
      </dgm:t>
    </dgm:pt>
    <dgm:pt modelId="{5B094675-1594-4B81-B694-7DBBEC0F2279}" type="sibTrans" cxnId="{7740419C-2A75-4675-96CB-1EAAD1326F8B}">
      <dgm:prSet/>
      <dgm:spPr/>
      <dgm:t>
        <a:bodyPr/>
        <a:lstStyle/>
        <a:p>
          <a:endParaRPr lang="vi-VN"/>
        </a:p>
      </dgm:t>
    </dgm:pt>
    <dgm:pt modelId="{BE3A3BB6-E71C-406D-B147-1FB160373ADF}">
      <dgm:prSet phldrT="[Text]" custT="1"/>
      <dgm:spPr/>
      <dgm:t>
        <a:bodyPr/>
        <a:lstStyle/>
        <a:p>
          <a:r>
            <a:rPr lang="en-US" sz="2800" dirty="0" err="1"/>
            <a:t>Wh</a:t>
          </a:r>
          <a:r>
            <a:rPr lang="en-US" sz="2800" dirty="0"/>
            <a:t> questions:</a:t>
          </a:r>
        </a:p>
        <a:p>
          <a:r>
            <a:rPr lang="en-US" sz="2800" dirty="0"/>
            <a:t>S + said/asked/wanted to know… + </a:t>
          </a:r>
          <a:r>
            <a:rPr lang="en-US" sz="2800" dirty="0" err="1"/>
            <a:t>wh</a:t>
          </a:r>
          <a:r>
            <a:rPr lang="en-US" sz="2800" dirty="0"/>
            <a:t> word + S + V(past)</a:t>
          </a:r>
          <a:endParaRPr lang="vi-VN" sz="2800" dirty="0"/>
        </a:p>
      </dgm:t>
    </dgm:pt>
    <dgm:pt modelId="{93950F6D-2EF7-43B4-A1B8-D40405C39BEA}" type="parTrans" cxnId="{D9F3DC54-AC08-4983-914D-869D65C958AA}">
      <dgm:prSet/>
      <dgm:spPr/>
      <dgm:t>
        <a:bodyPr/>
        <a:lstStyle/>
        <a:p>
          <a:endParaRPr lang="vi-VN"/>
        </a:p>
      </dgm:t>
    </dgm:pt>
    <dgm:pt modelId="{EADF84B3-4B60-49B8-AE23-30C5A5A501BD}" type="sibTrans" cxnId="{D9F3DC54-AC08-4983-914D-869D65C958AA}">
      <dgm:prSet/>
      <dgm:spPr/>
      <dgm:t>
        <a:bodyPr/>
        <a:lstStyle/>
        <a:p>
          <a:endParaRPr lang="vi-VN"/>
        </a:p>
      </dgm:t>
    </dgm:pt>
    <dgm:pt modelId="{881503A0-6984-46A9-B48F-77FD30791419}" type="pres">
      <dgm:prSet presAssocID="{4E8A8AF7-62B3-4B4E-A571-D7C7D9A8AE56}" presName="linear" presStyleCnt="0">
        <dgm:presLayoutVars>
          <dgm:dir/>
          <dgm:animLvl val="lvl"/>
          <dgm:resizeHandles val="exact"/>
        </dgm:presLayoutVars>
      </dgm:prSet>
      <dgm:spPr/>
    </dgm:pt>
    <dgm:pt modelId="{59A46B4E-640F-47AB-9015-C21406B99FCF}" type="pres">
      <dgm:prSet presAssocID="{2D2E0D0B-75D1-4A07-8A45-C520432969CF}" presName="parentLin" presStyleCnt="0"/>
      <dgm:spPr/>
    </dgm:pt>
    <dgm:pt modelId="{07126075-75D8-425B-9BBC-78AA52D7B402}" type="pres">
      <dgm:prSet presAssocID="{2D2E0D0B-75D1-4A07-8A45-C520432969CF}" presName="parentLeftMargin" presStyleLbl="node1" presStyleIdx="0" presStyleCnt="3"/>
      <dgm:spPr/>
    </dgm:pt>
    <dgm:pt modelId="{04950CD6-0056-4465-B5DA-0E4EF101208F}" type="pres">
      <dgm:prSet presAssocID="{2D2E0D0B-75D1-4A07-8A45-C520432969CF}" presName="parentText" presStyleLbl="node1" presStyleIdx="0" presStyleCnt="3" custScaleX="129160" custLinFactNeighborX="-2582">
        <dgm:presLayoutVars>
          <dgm:chMax val="0"/>
          <dgm:bulletEnabled val="1"/>
        </dgm:presLayoutVars>
      </dgm:prSet>
      <dgm:spPr/>
    </dgm:pt>
    <dgm:pt modelId="{CBC9B5FC-EDFC-4D57-A1E4-C4C75A19175B}" type="pres">
      <dgm:prSet presAssocID="{2D2E0D0B-75D1-4A07-8A45-C520432969CF}" presName="negativeSpace" presStyleCnt="0"/>
      <dgm:spPr/>
    </dgm:pt>
    <dgm:pt modelId="{1ECE178D-75A6-484F-83CB-1B9DBB8CC6FF}" type="pres">
      <dgm:prSet presAssocID="{2D2E0D0B-75D1-4A07-8A45-C520432969CF}" presName="childText" presStyleLbl="conFgAcc1" presStyleIdx="0" presStyleCnt="3" custLinFactNeighborX="1366">
        <dgm:presLayoutVars>
          <dgm:bulletEnabled val="1"/>
        </dgm:presLayoutVars>
      </dgm:prSet>
      <dgm:spPr/>
    </dgm:pt>
    <dgm:pt modelId="{93B6DD13-1394-4DAB-808A-88DFD99D8CCC}" type="pres">
      <dgm:prSet presAssocID="{0027964D-003D-495C-AC03-BF5B903DCE79}" presName="spaceBetweenRectangles" presStyleCnt="0"/>
      <dgm:spPr/>
    </dgm:pt>
    <dgm:pt modelId="{C3BE1307-BB2A-4F1B-9730-A987F8893430}" type="pres">
      <dgm:prSet presAssocID="{8E5261BA-04C8-4183-B5C1-C328BFE893D2}" presName="parentLin" presStyleCnt="0"/>
      <dgm:spPr/>
    </dgm:pt>
    <dgm:pt modelId="{D660D36F-37AB-4554-BDD4-C6A31071CB3F}" type="pres">
      <dgm:prSet presAssocID="{8E5261BA-04C8-4183-B5C1-C328BFE893D2}" presName="parentLeftMargin" presStyleLbl="node1" presStyleIdx="0" presStyleCnt="3"/>
      <dgm:spPr/>
    </dgm:pt>
    <dgm:pt modelId="{59498864-F9E9-4960-BEE0-0683BDC224B0}" type="pres">
      <dgm:prSet presAssocID="{8E5261BA-04C8-4183-B5C1-C328BFE893D2}" presName="parentText" presStyleLbl="node1" presStyleIdx="1" presStyleCnt="3" custScaleX="129160" custLinFactNeighborX="-2582">
        <dgm:presLayoutVars>
          <dgm:chMax val="0"/>
          <dgm:bulletEnabled val="1"/>
        </dgm:presLayoutVars>
      </dgm:prSet>
      <dgm:spPr/>
    </dgm:pt>
    <dgm:pt modelId="{77029C30-AB3B-4E1E-B895-0E03F1B2F519}" type="pres">
      <dgm:prSet presAssocID="{8E5261BA-04C8-4183-B5C1-C328BFE893D2}" presName="negativeSpace" presStyleCnt="0"/>
      <dgm:spPr/>
    </dgm:pt>
    <dgm:pt modelId="{8AF1B7EF-51C1-4B10-A824-421C33107E17}" type="pres">
      <dgm:prSet presAssocID="{8E5261BA-04C8-4183-B5C1-C328BFE893D2}" presName="childText" presStyleLbl="conFgAcc1" presStyleIdx="1" presStyleCnt="3" custLinFactNeighborX="1366">
        <dgm:presLayoutVars>
          <dgm:bulletEnabled val="1"/>
        </dgm:presLayoutVars>
      </dgm:prSet>
      <dgm:spPr/>
    </dgm:pt>
    <dgm:pt modelId="{08E29AA4-C89F-45D8-8425-1B93B7FB6BC3}" type="pres">
      <dgm:prSet presAssocID="{5B094675-1594-4B81-B694-7DBBEC0F2279}" presName="spaceBetweenRectangles" presStyleCnt="0"/>
      <dgm:spPr/>
    </dgm:pt>
    <dgm:pt modelId="{E0EF2FA7-9FEC-43F8-ABCE-CEBD2420230B}" type="pres">
      <dgm:prSet presAssocID="{BE3A3BB6-E71C-406D-B147-1FB160373ADF}" presName="parentLin" presStyleCnt="0"/>
      <dgm:spPr/>
    </dgm:pt>
    <dgm:pt modelId="{1F52F09A-0C88-4378-9145-4F528C28C303}" type="pres">
      <dgm:prSet presAssocID="{BE3A3BB6-E71C-406D-B147-1FB160373ADF}" presName="parentLeftMargin" presStyleLbl="node1" presStyleIdx="1" presStyleCnt="3"/>
      <dgm:spPr/>
    </dgm:pt>
    <dgm:pt modelId="{C39423B7-677B-4629-B61C-756095EB153C}" type="pres">
      <dgm:prSet presAssocID="{BE3A3BB6-E71C-406D-B147-1FB160373ADF}" presName="parentText" presStyleLbl="node1" presStyleIdx="2" presStyleCnt="3" custScaleX="129160" custLinFactNeighborX="-2582">
        <dgm:presLayoutVars>
          <dgm:chMax val="0"/>
          <dgm:bulletEnabled val="1"/>
        </dgm:presLayoutVars>
      </dgm:prSet>
      <dgm:spPr/>
    </dgm:pt>
    <dgm:pt modelId="{A2BD6054-BD25-421D-B3BA-CCABB5617229}" type="pres">
      <dgm:prSet presAssocID="{BE3A3BB6-E71C-406D-B147-1FB160373ADF}" presName="negativeSpace" presStyleCnt="0"/>
      <dgm:spPr/>
    </dgm:pt>
    <dgm:pt modelId="{E2732381-854A-41BC-B8FA-921D8BD0F895}" type="pres">
      <dgm:prSet presAssocID="{BE3A3BB6-E71C-406D-B147-1FB160373ADF}" presName="childText" presStyleLbl="conFgAcc1" presStyleIdx="2" presStyleCnt="3" custLinFactNeighborX="1366">
        <dgm:presLayoutVars>
          <dgm:bulletEnabled val="1"/>
        </dgm:presLayoutVars>
      </dgm:prSet>
      <dgm:spPr/>
    </dgm:pt>
  </dgm:ptLst>
  <dgm:cxnLst>
    <dgm:cxn modelId="{D9F3DC54-AC08-4983-914D-869D65C958AA}" srcId="{4E8A8AF7-62B3-4B4E-A571-D7C7D9A8AE56}" destId="{BE3A3BB6-E71C-406D-B147-1FB160373ADF}" srcOrd="2" destOrd="0" parTransId="{93950F6D-2EF7-43B4-A1B8-D40405C39BEA}" sibTransId="{EADF84B3-4B60-49B8-AE23-30C5A5A501BD}"/>
    <dgm:cxn modelId="{7740419C-2A75-4675-96CB-1EAAD1326F8B}" srcId="{4E8A8AF7-62B3-4B4E-A571-D7C7D9A8AE56}" destId="{8E5261BA-04C8-4183-B5C1-C328BFE893D2}" srcOrd="1" destOrd="0" parTransId="{2C0EED82-F143-444D-8ED8-35AC9CBE682B}" sibTransId="{5B094675-1594-4B81-B694-7DBBEC0F2279}"/>
    <dgm:cxn modelId="{3269AC9E-D4AB-4515-8E09-81D820EE657D}" type="presOf" srcId="{2D2E0D0B-75D1-4A07-8A45-C520432969CF}" destId="{07126075-75D8-425B-9BBC-78AA52D7B402}" srcOrd="0" destOrd="0" presId="urn:microsoft.com/office/officeart/2005/8/layout/list1"/>
    <dgm:cxn modelId="{BD1750BD-E93A-4AC4-B137-C301E548872A}" type="presOf" srcId="{BE3A3BB6-E71C-406D-B147-1FB160373ADF}" destId="{C39423B7-677B-4629-B61C-756095EB153C}" srcOrd="1" destOrd="0" presId="urn:microsoft.com/office/officeart/2005/8/layout/list1"/>
    <dgm:cxn modelId="{EAD9DAE5-7D5F-4ADE-A76A-70EBE01EB6E5}" type="presOf" srcId="{4E8A8AF7-62B3-4B4E-A571-D7C7D9A8AE56}" destId="{881503A0-6984-46A9-B48F-77FD30791419}" srcOrd="0" destOrd="0" presId="urn:microsoft.com/office/officeart/2005/8/layout/list1"/>
    <dgm:cxn modelId="{E910B6EA-BCED-4C91-A8BA-1F7614B5D2B8}" srcId="{4E8A8AF7-62B3-4B4E-A571-D7C7D9A8AE56}" destId="{2D2E0D0B-75D1-4A07-8A45-C520432969CF}" srcOrd="0" destOrd="0" parTransId="{4279B347-B736-480D-8D73-C5BF02EAA228}" sibTransId="{0027964D-003D-495C-AC03-BF5B903DCE79}"/>
    <dgm:cxn modelId="{C19CE4F0-6527-446D-A2A9-EB7637C35F24}" type="presOf" srcId="{BE3A3BB6-E71C-406D-B147-1FB160373ADF}" destId="{1F52F09A-0C88-4378-9145-4F528C28C303}" srcOrd="0" destOrd="0" presId="urn:microsoft.com/office/officeart/2005/8/layout/list1"/>
    <dgm:cxn modelId="{59C4A7F5-3A2D-4EA7-ACCA-292F7E07438A}" type="presOf" srcId="{8E5261BA-04C8-4183-B5C1-C328BFE893D2}" destId="{D660D36F-37AB-4554-BDD4-C6A31071CB3F}" srcOrd="0" destOrd="0" presId="urn:microsoft.com/office/officeart/2005/8/layout/list1"/>
    <dgm:cxn modelId="{BBABD2F7-DD21-496F-80FC-8DD03AF46D09}" type="presOf" srcId="{2D2E0D0B-75D1-4A07-8A45-C520432969CF}" destId="{04950CD6-0056-4465-B5DA-0E4EF101208F}" srcOrd="1" destOrd="0" presId="urn:microsoft.com/office/officeart/2005/8/layout/list1"/>
    <dgm:cxn modelId="{B7793DF9-4C23-460D-99D8-58E3B844A078}" type="presOf" srcId="{8E5261BA-04C8-4183-B5C1-C328BFE893D2}" destId="{59498864-F9E9-4960-BEE0-0683BDC224B0}" srcOrd="1" destOrd="0" presId="urn:microsoft.com/office/officeart/2005/8/layout/list1"/>
    <dgm:cxn modelId="{9EE059C0-D6DB-4AD5-BC87-64619E0F26D8}" type="presParOf" srcId="{881503A0-6984-46A9-B48F-77FD30791419}" destId="{59A46B4E-640F-47AB-9015-C21406B99FCF}" srcOrd="0" destOrd="0" presId="urn:microsoft.com/office/officeart/2005/8/layout/list1"/>
    <dgm:cxn modelId="{A1E4985F-62B4-42E4-92E4-A205DE9054EF}" type="presParOf" srcId="{59A46B4E-640F-47AB-9015-C21406B99FCF}" destId="{07126075-75D8-425B-9BBC-78AA52D7B402}" srcOrd="0" destOrd="0" presId="urn:microsoft.com/office/officeart/2005/8/layout/list1"/>
    <dgm:cxn modelId="{184A50AC-10C5-43EB-BFD9-C09BFD85A5BA}" type="presParOf" srcId="{59A46B4E-640F-47AB-9015-C21406B99FCF}" destId="{04950CD6-0056-4465-B5DA-0E4EF101208F}" srcOrd="1" destOrd="0" presId="urn:microsoft.com/office/officeart/2005/8/layout/list1"/>
    <dgm:cxn modelId="{3D1B3F15-770B-4D09-AB81-C56AB685DA7C}" type="presParOf" srcId="{881503A0-6984-46A9-B48F-77FD30791419}" destId="{CBC9B5FC-EDFC-4D57-A1E4-C4C75A19175B}" srcOrd="1" destOrd="0" presId="urn:microsoft.com/office/officeart/2005/8/layout/list1"/>
    <dgm:cxn modelId="{9E34046F-2D4D-497F-92BB-16BC78CC6CD9}" type="presParOf" srcId="{881503A0-6984-46A9-B48F-77FD30791419}" destId="{1ECE178D-75A6-484F-83CB-1B9DBB8CC6FF}" srcOrd="2" destOrd="0" presId="urn:microsoft.com/office/officeart/2005/8/layout/list1"/>
    <dgm:cxn modelId="{83FE821B-84E3-4BC9-8121-29DDD410B6F6}" type="presParOf" srcId="{881503A0-6984-46A9-B48F-77FD30791419}" destId="{93B6DD13-1394-4DAB-808A-88DFD99D8CCC}" srcOrd="3" destOrd="0" presId="urn:microsoft.com/office/officeart/2005/8/layout/list1"/>
    <dgm:cxn modelId="{E1A3E9E9-5CC6-4B1D-88D9-4AD8B4CE3CD1}" type="presParOf" srcId="{881503A0-6984-46A9-B48F-77FD30791419}" destId="{C3BE1307-BB2A-4F1B-9730-A987F8893430}" srcOrd="4" destOrd="0" presId="urn:microsoft.com/office/officeart/2005/8/layout/list1"/>
    <dgm:cxn modelId="{B63DDEBF-D827-47B9-9A58-7E9E430B693C}" type="presParOf" srcId="{C3BE1307-BB2A-4F1B-9730-A987F8893430}" destId="{D660D36F-37AB-4554-BDD4-C6A31071CB3F}" srcOrd="0" destOrd="0" presId="urn:microsoft.com/office/officeart/2005/8/layout/list1"/>
    <dgm:cxn modelId="{4D21BDC8-714D-4F59-9003-EC85BC2B0566}" type="presParOf" srcId="{C3BE1307-BB2A-4F1B-9730-A987F8893430}" destId="{59498864-F9E9-4960-BEE0-0683BDC224B0}" srcOrd="1" destOrd="0" presId="urn:microsoft.com/office/officeart/2005/8/layout/list1"/>
    <dgm:cxn modelId="{DA81F2E2-0E66-4C72-BD6F-09603E899F0A}" type="presParOf" srcId="{881503A0-6984-46A9-B48F-77FD30791419}" destId="{77029C30-AB3B-4E1E-B895-0E03F1B2F519}" srcOrd="5" destOrd="0" presId="urn:microsoft.com/office/officeart/2005/8/layout/list1"/>
    <dgm:cxn modelId="{6F6DDE9D-12AD-4D6F-B5F6-EBE9C443466C}" type="presParOf" srcId="{881503A0-6984-46A9-B48F-77FD30791419}" destId="{8AF1B7EF-51C1-4B10-A824-421C33107E17}" srcOrd="6" destOrd="0" presId="urn:microsoft.com/office/officeart/2005/8/layout/list1"/>
    <dgm:cxn modelId="{E105B488-FC9A-4FDA-9EA3-29B30104F821}" type="presParOf" srcId="{881503A0-6984-46A9-B48F-77FD30791419}" destId="{08E29AA4-C89F-45D8-8425-1B93B7FB6BC3}" srcOrd="7" destOrd="0" presId="urn:microsoft.com/office/officeart/2005/8/layout/list1"/>
    <dgm:cxn modelId="{E82FC90B-8E80-405B-9920-2A9AF0D34C74}" type="presParOf" srcId="{881503A0-6984-46A9-B48F-77FD30791419}" destId="{E0EF2FA7-9FEC-43F8-ABCE-CEBD2420230B}" srcOrd="8" destOrd="0" presId="urn:microsoft.com/office/officeart/2005/8/layout/list1"/>
    <dgm:cxn modelId="{72BD4E74-27A5-407F-9CBC-F2E7BBFF3671}" type="presParOf" srcId="{E0EF2FA7-9FEC-43F8-ABCE-CEBD2420230B}" destId="{1F52F09A-0C88-4378-9145-4F528C28C303}" srcOrd="0" destOrd="0" presId="urn:microsoft.com/office/officeart/2005/8/layout/list1"/>
    <dgm:cxn modelId="{FFCAABA5-1697-4493-B0F2-75F5E0AB821C}" type="presParOf" srcId="{E0EF2FA7-9FEC-43F8-ABCE-CEBD2420230B}" destId="{C39423B7-677B-4629-B61C-756095EB153C}" srcOrd="1" destOrd="0" presId="urn:microsoft.com/office/officeart/2005/8/layout/list1"/>
    <dgm:cxn modelId="{00116037-F553-4126-B8CC-8F11F84FCD6E}" type="presParOf" srcId="{881503A0-6984-46A9-B48F-77FD30791419}" destId="{A2BD6054-BD25-421D-B3BA-CCABB5617229}" srcOrd="9" destOrd="0" presId="urn:microsoft.com/office/officeart/2005/8/layout/list1"/>
    <dgm:cxn modelId="{33DBEF4F-469D-456F-AD82-E6AC88EDF8DA}" type="presParOf" srcId="{881503A0-6984-46A9-B48F-77FD30791419}" destId="{E2732381-854A-41BC-B8FA-921D8BD0F89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CE178D-75A6-484F-83CB-1B9DBB8CC6FF}">
      <dsp:nvSpPr>
        <dsp:cNvPr id="0" name=""/>
        <dsp:cNvSpPr/>
      </dsp:nvSpPr>
      <dsp:spPr>
        <a:xfrm>
          <a:off x="0" y="688249"/>
          <a:ext cx="9803218" cy="110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950CD6-0056-4465-B5DA-0E4EF101208F}">
      <dsp:nvSpPr>
        <dsp:cNvPr id="0" name=""/>
        <dsp:cNvSpPr/>
      </dsp:nvSpPr>
      <dsp:spPr>
        <a:xfrm>
          <a:off x="477504" y="38809"/>
          <a:ext cx="8863285" cy="12988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9377" tIns="0" rIns="259377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Statements: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 S + said/asked/wanted to know… + S + V(past)</a:t>
          </a:r>
          <a:endParaRPr lang="vi-VN" sz="2800" kern="1200" dirty="0"/>
        </a:p>
      </dsp:txBody>
      <dsp:txXfrm>
        <a:off x="540910" y="102215"/>
        <a:ext cx="8736473" cy="1172068"/>
      </dsp:txXfrm>
    </dsp:sp>
    <dsp:sp modelId="{8AF1B7EF-51C1-4B10-A824-421C33107E17}">
      <dsp:nvSpPr>
        <dsp:cNvPr id="0" name=""/>
        <dsp:cNvSpPr/>
      </dsp:nvSpPr>
      <dsp:spPr>
        <a:xfrm>
          <a:off x="0" y="2684089"/>
          <a:ext cx="9803218" cy="110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498864-F9E9-4960-BEE0-0683BDC224B0}">
      <dsp:nvSpPr>
        <dsp:cNvPr id="0" name=""/>
        <dsp:cNvSpPr/>
      </dsp:nvSpPr>
      <dsp:spPr>
        <a:xfrm>
          <a:off x="477504" y="2034649"/>
          <a:ext cx="8863285" cy="12988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9377" tIns="0" rIns="259377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accent6"/>
              </a:solidFill>
            </a:rPr>
            <a:t>Yes/No questions: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accent6"/>
              </a:solidFill>
            </a:rPr>
            <a:t>S + said/asked/wanted to know… + if + S + V(past)</a:t>
          </a:r>
          <a:endParaRPr lang="vi-VN" sz="2800" kern="1200" dirty="0">
            <a:solidFill>
              <a:schemeClr val="accent6"/>
            </a:solidFill>
          </a:endParaRPr>
        </a:p>
      </dsp:txBody>
      <dsp:txXfrm>
        <a:off x="540910" y="2098055"/>
        <a:ext cx="8736473" cy="1172068"/>
      </dsp:txXfrm>
    </dsp:sp>
    <dsp:sp modelId="{E2732381-854A-41BC-B8FA-921D8BD0F895}">
      <dsp:nvSpPr>
        <dsp:cNvPr id="0" name=""/>
        <dsp:cNvSpPr/>
      </dsp:nvSpPr>
      <dsp:spPr>
        <a:xfrm>
          <a:off x="0" y="4679929"/>
          <a:ext cx="9803218" cy="110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9423B7-677B-4629-B61C-756095EB153C}">
      <dsp:nvSpPr>
        <dsp:cNvPr id="0" name=""/>
        <dsp:cNvSpPr/>
      </dsp:nvSpPr>
      <dsp:spPr>
        <a:xfrm>
          <a:off x="477504" y="4030489"/>
          <a:ext cx="8863285" cy="1298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9377" tIns="0" rIns="259377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 err="1"/>
            <a:t>Wh</a:t>
          </a:r>
          <a:r>
            <a:rPr lang="en-US" sz="2800" kern="1200" dirty="0"/>
            <a:t> questions: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 + said/asked/wanted to know… + </a:t>
          </a:r>
          <a:r>
            <a:rPr lang="en-US" sz="2800" kern="1200" dirty="0" err="1"/>
            <a:t>wh</a:t>
          </a:r>
          <a:r>
            <a:rPr lang="en-US" sz="2800" kern="1200" dirty="0"/>
            <a:t> word + S + V(past)</a:t>
          </a:r>
          <a:endParaRPr lang="vi-VN" sz="2800" kern="1200" dirty="0"/>
        </a:p>
      </dsp:txBody>
      <dsp:txXfrm>
        <a:off x="540910" y="4093895"/>
        <a:ext cx="8736473" cy="11720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788F8-0BC3-4B01-85A1-998B5133D982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4821A0-1419-4999-ADC5-E956BF0E7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305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88ac73eae6_1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88ac73eae6_1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7754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6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88fe8ee0d5_0_307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88fe8ee0d5_0_307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945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88fe8ee0d5_0_307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88fe8ee0d5_0_307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1262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6440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7351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935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856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5258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252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639500" y="4126476"/>
            <a:ext cx="9009000" cy="12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626100" y="4978988"/>
            <a:ext cx="5035800" cy="1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96700" y="7179551"/>
            <a:ext cx="4506504" cy="3497750"/>
            <a:chOff x="438275" y="238125"/>
            <a:chExt cx="6742225" cy="5233021"/>
          </a:xfrm>
        </p:grpSpPr>
        <p:sp>
          <p:nvSpPr>
            <p:cNvPr id="12" name="Google Shape;12;p2"/>
            <p:cNvSpPr/>
            <p:nvPr/>
          </p:nvSpPr>
          <p:spPr>
            <a:xfrm>
              <a:off x="5491175" y="3722700"/>
              <a:ext cx="1050000" cy="1332675"/>
            </a:xfrm>
            <a:custGeom>
              <a:avLst/>
              <a:gdLst/>
              <a:ahLst/>
              <a:cxnLst/>
              <a:rect l="l" t="t" r="r" b="b"/>
              <a:pathLst>
                <a:path w="42000" h="53307" fill="none" extrusionOk="0">
                  <a:moveTo>
                    <a:pt x="18466" y="53307"/>
                  </a:moveTo>
                  <a:cubicBezTo>
                    <a:pt x="18466" y="53307"/>
                    <a:pt x="1" y="29766"/>
                    <a:pt x="27860" y="1"/>
                  </a:cubicBezTo>
                  <a:cubicBezTo>
                    <a:pt x="27860" y="1"/>
                    <a:pt x="42000" y="27432"/>
                    <a:pt x="18466" y="5330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5957400" y="4320375"/>
              <a:ext cx="1223100" cy="1028025"/>
            </a:xfrm>
            <a:custGeom>
              <a:avLst/>
              <a:gdLst/>
              <a:ahLst/>
              <a:cxnLst/>
              <a:rect l="l" t="t" r="r" b="b"/>
              <a:pathLst>
                <a:path w="48924" h="41121" fill="none" extrusionOk="0">
                  <a:moveTo>
                    <a:pt x="0" y="29538"/>
                  </a:moveTo>
                  <a:cubicBezTo>
                    <a:pt x="0" y="29538"/>
                    <a:pt x="27586" y="41121"/>
                    <a:pt x="48923" y="6382"/>
                  </a:cubicBezTo>
                  <a:cubicBezTo>
                    <a:pt x="48923" y="6382"/>
                    <a:pt x="18730" y="1"/>
                    <a:pt x="0" y="295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6229500" y="3589900"/>
              <a:ext cx="794900" cy="1095150"/>
            </a:xfrm>
            <a:custGeom>
              <a:avLst/>
              <a:gdLst/>
              <a:ahLst/>
              <a:cxnLst/>
              <a:rect l="l" t="t" r="r" b="b"/>
              <a:pathLst>
                <a:path w="31796" h="43806" fill="none" extrusionOk="0">
                  <a:moveTo>
                    <a:pt x="1" y="43805"/>
                  </a:moveTo>
                  <a:cubicBezTo>
                    <a:pt x="1" y="43805"/>
                    <a:pt x="29761" y="40718"/>
                    <a:pt x="31796" y="1"/>
                  </a:cubicBezTo>
                  <a:cubicBezTo>
                    <a:pt x="31796" y="1"/>
                    <a:pt x="2249" y="8902"/>
                    <a:pt x="1" y="4380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077625" y="3722700"/>
              <a:ext cx="1049925" cy="1332675"/>
            </a:xfrm>
            <a:custGeom>
              <a:avLst/>
              <a:gdLst/>
              <a:ahLst/>
              <a:cxnLst/>
              <a:rect l="l" t="t" r="r" b="b"/>
              <a:pathLst>
                <a:path w="41997" h="53307" fill="none" extrusionOk="0">
                  <a:moveTo>
                    <a:pt x="23532" y="53307"/>
                  </a:moveTo>
                  <a:cubicBezTo>
                    <a:pt x="23532" y="53307"/>
                    <a:pt x="41996" y="29766"/>
                    <a:pt x="14137" y="1"/>
                  </a:cubicBezTo>
                  <a:cubicBezTo>
                    <a:pt x="14139" y="1"/>
                    <a:pt x="0" y="27432"/>
                    <a:pt x="23532" y="5330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38275" y="4320375"/>
              <a:ext cx="1223100" cy="1028025"/>
            </a:xfrm>
            <a:custGeom>
              <a:avLst/>
              <a:gdLst/>
              <a:ahLst/>
              <a:cxnLst/>
              <a:rect l="l" t="t" r="r" b="b"/>
              <a:pathLst>
                <a:path w="48924" h="41121" fill="none" extrusionOk="0">
                  <a:moveTo>
                    <a:pt x="48923" y="29538"/>
                  </a:moveTo>
                  <a:cubicBezTo>
                    <a:pt x="48923" y="29538"/>
                    <a:pt x="21337" y="41121"/>
                    <a:pt x="0" y="6382"/>
                  </a:cubicBezTo>
                  <a:cubicBezTo>
                    <a:pt x="0" y="6382"/>
                    <a:pt x="30192" y="1"/>
                    <a:pt x="48923" y="295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594350" y="3589900"/>
              <a:ext cx="794900" cy="1095150"/>
            </a:xfrm>
            <a:custGeom>
              <a:avLst/>
              <a:gdLst/>
              <a:ahLst/>
              <a:cxnLst/>
              <a:rect l="l" t="t" r="r" b="b"/>
              <a:pathLst>
                <a:path w="31796" h="43806" fill="none" extrusionOk="0">
                  <a:moveTo>
                    <a:pt x="31796" y="43805"/>
                  </a:moveTo>
                  <a:cubicBezTo>
                    <a:pt x="31796" y="43805"/>
                    <a:pt x="2036" y="40718"/>
                    <a:pt x="1" y="1"/>
                  </a:cubicBezTo>
                  <a:cubicBezTo>
                    <a:pt x="1" y="1"/>
                    <a:pt x="29548" y="8902"/>
                    <a:pt x="31796" y="4380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198275" y="1211625"/>
              <a:ext cx="854725" cy="2004750"/>
            </a:xfrm>
            <a:custGeom>
              <a:avLst/>
              <a:gdLst/>
              <a:ahLst/>
              <a:cxnLst/>
              <a:rect l="l" t="t" r="r" b="b"/>
              <a:pathLst>
                <a:path w="34189" h="80190" fill="none" extrusionOk="0">
                  <a:moveTo>
                    <a:pt x="15386" y="80190"/>
                  </a:moveTo>
                  <a:cubicBezTo>
                    <a:pt x="15386" y="80190"/>
                    <a:pt x="0" y="70728"/>
                    <a:pt x="10103" y="60433"/>
                  </a:cubicBezTo>
                  <a:cubicBezTo>
                    <a:pt x="20207" y="50137"/>
                    <a:pt x="10303" y="43184"/>
                    <a:pt x="11373" y="34312"/>
                  </a:cubicBezTo>
                  <a:cubicBezTo>
                    <a:pt x="12442" y="25438"/>
                    <a:pt x="18356" y="26962"/>
                    <a:pt x="22791" y="17108"/>
                  </a:cubicBezTo>
                  <a:cubicBezTo>
                    <a:pt x="26784" y="8237"/>
                    <a:pt x="25884" y="1665"/>
                    <a:pt x="34188" y="1"/>
                  </a:cubicBez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5434625" y="1211600"/>
              <a:ext cx="822625" cy="2637075"/>
            </a:xfrm>
            <a:custGeom>
              <a:avLst/>
              <a:gdLst/>
              <a:ahLst/>
              <a:cxnLst/>
              <a:rect l="l" t="t" r="r" b="b"/>
              <a:pathLst>
                <a:path w="32905" h="105483" fill="none" extrusionOk="0">
                  <a:moveTo>
                    <a:pt x="5932" y="80191"/>
                  </a:moveTo>
                  <a:cubicBezTo>
                    <a:pt x="5932" y="80191"/>
                    <a:pt x="23918" y="78552"/>
                    <a:pt x="19445" y="64839"/>
                  </a:cubicBezTo>
                  <a:cubicBezTo>
                    <a:pt x="14973" y="51126"/>
                    <a:pt x="26932" y="49302"/>
                    <a:pt x="29919" y="40878"/>
                  </a:cubicBezTo>
                  <a:cubicBezTo>
                    <a:pt x="32905" y="32455"/>
                    <a:pt x="26931" y="31190"/>
                    <a:pt x="27337" y="20393"/>
                  </a:cubicBezTo>
                  <a:cubicBezTo>
                    <a:pt x="27704" y="10670"/>
                    <a:pt x="31372" y="4670"/>
                    <a:pt x="24734" y="0"/>
                  </a:cubicBezTo>
                  <a:lnTo>
                    <a:pt x="1" y="105482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098800" y="2538375"/>
              <a:ext cx="1635650" cy="2453425"/>
            </a:xfrm>
            <a:custGeom>
              <a:avLst/>
              <a:gdLst/>
              <a:ahLst/>
              <a:cxnLst/>
              <a:rect l="l" t="t" r="r" b="b"/>
              <a:pathLst>
                <a:path w="65426" h="98137" extrusionOk="0">
                  <a:moveTo>
                    <a:pt x="65426" y="0"/>
                  </a:moveTo>
                  <a:lnTo>
                    <a:pt x="65426" y="0"/>
                  </a:lnTo>
                  <a:cubicBezTo>
                    <a:pt x="1309" y="33366"/>
                    <a:pt x="0" y="98137"/>
                    <a:pt x="0" y="98137"/>
                  </a:cubicBezTo>
                  <a:lnTo>
                    <a:pt x="0" y="98137"/>
                  </a:lnTo>
                  <a:cubicBezTo>
                    <a:pt x="64770" y="85051"/>
                    <a:pt x="65425" y="1"/>
                    <a:pt x="654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098810" y="2651556"/>
              <a:ext cx="1554685" cy="2340322"/>
            </a:xfrm>
            <a:custGeom>
              <a:avLst/>
              <a:gdLst/>
              <a:ahLst/>
              <a:cxnLst/>
              <a:rect l="l" t="t" r="r" b="b"/>
              <a:pathLst>
                <a:path w="65426" h="98137" fill="none" extrusionOk="0">
                  <a:moveTo>
                    <a:pt x="65426" y="0"/>
                  </a:moveTo>
                  <a:lnTo>
                    <a:pt x="0" y="98137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993700" y="3069225"/>
              <a:ext cx="636000" cy="439225"/>
            </a:xfrm>
            <a:custGeom>
              <a:avLst/>
              <a:gdLst/>
              <a:ahLst/>
              <a:cxnLst/>
              <a:rect l="l" t="t" r="r" b="b"/>
              <a:pathLst>
                <a:path w="25440" h="17569" fill="none" extrusionOk="0">
                  <a:moveTo>
                    <a:pt x="1" y="0"/>
                  </a:moveTo>
                  <a:lnTo>
                    <a:pt x="3760" y="17568"/>
                  </a:lnTo>
                  <a:lnTo>
                    <a:pt x="25439" y="8784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689125" y="3416125"/>
              <a:ext cx="720625" cy="528725"/>
            </a:xfrm>
            <a:custGeom>
              <a:avLst/>
              <a:gdLst/>
              <a:ahLst/>
              <a:cxnLst/>
              <a:rect l="l" t="t" r="r" b="b"/>
              <a:pathLst>
                <a:path w="28825" h="21149" fill="none" extrusionOk="0">
                  <a:moveTo>
                    <a:pt x="1" y="0"/>
                  </a:moveTo>
                  <a:lnTo>
                    <a:pt x="4306" y="21149"/>
                  </a:lnTo>
                  <a:lnTo>
                    <a:pt x="28824" y="19976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387750" y="3915125"/>
              <a:ext cx="790875" cy="452625"/>
            </a:xfrm>
            <a:custGeom>
              <a:avLst/>
              <a:gdLst/>
              <a:ahLst/>
              <a:cxnLst/>
              <a:rect l="l" t="t" r="r" b="b"/>
              <a:pathLst>
                <a:path w="31635" h="18105" fill="none" extrusionOk="0">
                  <a:moveTo>
                    <a:pt x="1" y="0"/>
                  </a:moveTo>
                  <a:lnTo>
                    <a:pt x="5084" y="18105"/>
                  </a:lnTo>
                  <a:lnTo>
                    <a:pt x="31634" y="15436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195275" y="4429750"/>
              <a:ext cx="587950" cy="356975"/>
            </a:xfrm>
            <a:custGeom>
              <a:avLst/>
              <a:gdLst/>
              <a:ahLst/>
              <a:cxnLst/>
              <a:rect l="l" t="t" r="r" b="b"/>
              <a:pathLst>
                <a:path w="23518" h="14279" fill="none" extrusionOk="0">
                  <a:moveTo>
                    <a:pt x="0" y="0"/>
                  </a:moveTo>
                  <a:lnTo>
                    <a:pt x="1610" y="14279"/>
                  </a:lnTo>
                  <a:lnTo>
                    <a:pt x="23518" y="10637"/>
                  </a:lnTo>
                </a:path>
              </a:pathLst>
            </a:custGeom>
            <a:noFill/>
            <a:ln w="20550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1198000" y="3017625"/>
              <a:ext cx="1635625" cy="2453450"/>
            </a:xfrm>
            <a:custGeom>
              <a:avLst/>
              <a:gdLst/>
              <a:ahLst/>
              <a:cxnLst/>
              <a:rect l="l" t="t" r="r" b="b"/>
              <a:pathLst>
                <a:path w="65425" h="98138" extrusionOk="0">
                  <a:moveTo>
                    <a:pt x="0" y="1"/>
                  </a:moveTo>
                  <a:cubicBezTo>
                    <a:pt x="0" y="1"/>
                    <a:pt x="654" y="85052"/>
                    <a:pt x="65424" y="98137"/>
                  </a:cubicBezTo>
                  <a:cubicBezTo>
                    <a:pt x="65424" y="98137"/>
                    <a:pt x="64115" y="33367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1261497" y="3112889"/>
              <a:ext cx="1572163" cy="2358256"/>
            </a:xfrm>
            <a:custGeom>
              <a:avLst/>
              <a:gdLst/>
              <a:ahLst/>
              <a:cxnLst/>
              <a:rect l="l" t="t" r="r" b="b"/>
              <a:pathLst>
                <a:path w="65425" h="98138" fill="none" extrusionOk="0">
                  <a:moveTo>
                    <a:pt x="0" y="1"/>
                  </a:moveTo>
                  <a:lnTo>
                    <a:pt x="65424" y="98137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1302700" y="3548475"/>
              <a:ext cx="635950" cy="439200"/>
            </a:xfrm>
            <a:custGeom>
              <a:avLst/>
              <a:gdLst/>
              <a:ahLst/>
              <a:cxnLst/>
              <a:rect l="l" t="t" r="r" b="b"/>
              <a:pathLst>
                <a:path w="25438" h="17568" fill="none" extrusionOk="0">
                  <a:moveTo>
                    <a:pt x="25438" y="1"/>
                  </a:moveTo>
                  <a:lnTo>
                    <a:pt x="21679" y="17568"/>
                  </a:lnTo>
                  <a:lnTo>
                    <a:pt x="1" y="8785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522700" y="3895350"/>
              <a:ext cx="720575" cy="528775"/>
            </a:xfrm>
            <a:custGeom>
              <a:avLst/>
              <a:gdLst/>
              <a:ahLst/>
              <a:cxnLst/>
              <a:rect l="l" t="t" r="r" b="b"/>
              <a:pathLst>
                <a:path w="28823" h="21151" fill="none" extrusionOk="0">
                  <a:moveTo>
                    <a:pt x="28823" y="1"/>
                  </a:moveTo>
                  <a:lnTo>
                    <a:pt x="24517" y="21151"/>
                  </a:lnTo>
                  <a:lnTo>
                    <a:pt x="1" y="19978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753800" y="4394425"/>
              <a:ext cx="790850" cy="452600"/>
            </a:xfrm>
            <a:custGeom>
              <a:avLst/>
              <a:gdLst/>
              <a:ahLst/>
              <a:cxnLst/>
              <a:rect l="l" t="t" r="r" b="b"/>
              <a:pathLst>
                <a:path w="31634" h="18104" fill="none" extrusionOk="0">
                  <a:moveTo>
                    <a:pt x="31634" y="0"/>
                  </a:moveTo>
                  <a:lnTo>
                    <a:pt x="26550" y="18103"/>
                  </a:lnTo>
                  <a:lnTo>
                    <a:pt x="0" y="15436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149200" y="4909000"/>
              <a:ext cx="587950" cy="357000"/>
            </a:xfrm>
            <a:custGeom>
              <a:avLst/>
              <a:gdLst/>
              <a:ahLst/>
              <a:cxnLst/>
              <a:rect l="l" t="t" r="r" b="b"/>
              <a:pathLst>
                <a:path w="23518" h="14280" fill="none" extrusionOk="0">
                  <a:moveTo>
                    <a:pt x="23517" y="1"/>
                  </a:moveTo>
                  <a:lnTo>
                    <a:pt x="21907" y="14279"/>
                  </a:lnTo>
                  <a:lnTo>
                    <a:pt x="1" y="10639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1752300" y="238125"/>
              <a:ext cx="2671375" cy="2671425"/>
            </a:xfrm>
            <a:custGeom>
              <a:avLst/>
              <a:gdLst/>
              <a:ahLst/>
              <a:cxnLst/>
              <a:rect l="l" t="t" r="r" b="b"/>
              <a:pathLst>
                <a:path w="106855" h="106857" extrusionOk="0">
                  <a:moveTo>
                    <a:pt x="53427" y="0"/>
                  </a:moveTo>
                  <a:cubicBezTo>
                    <a:pt x="23920" y="0"/>
                    <a:pt x="0" y="23922"/>
                    <a:pt x="0" y="53429"/>
                  </a:cubicBezTo>
                  <a:cubicBezTo>
                    <a:pt x="0" y="82935"/>
                    <a:pt x="23920" y="106856"/>
                    <a:pt x="53427" y="106856"/>
                  </a:cubicBezTo>
                  <a:cubicBezTo>
                    <a:pt x="82935" y="106856"/>
                    <a:pt x="106855" y="82936"/>
                    <a:pt x="106855" y="53429"/>
                  </a:cubicBezTo>
                  <a:cubicBezTo>
                    <a:pt x="106855" y="23922"/>
                    <a:pt x="82935" y="0"/>
                    <a:pt x="53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521800" y="4004775"/>
              <a:ext cx="1320550" cy="1129175"/>
            </a:xfrm>
            <a:custGeom>
              <a:avLst/>
              <a:gdLst/>
              <a:ahLst/>
              <a:cxnLst/>
              <a:rect l="l" t="t" r="r" b="b"/>
              <a:pathLst>
                <a:path w="52822" h="45167" extrusionOk="0">
                  <a:moveTo>
                    <a:pt x="0" y="1"/>
                  </a:moveTo>
                  <a:lnTo>
                    <a:pt x="0" y="45166"/>
                  </a:lnTo>
                  <a:lnTo>
                    <a:pt x="52821" y="45166"/>
                  </a:lnTo>
                  <a:lnTo>
                    <a:pt x="528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739075" y="3801550"/>
              <a:ext cx="2180925" cy="1400375"/>
            </a:xfrm>
            <a:custGeom>
              <a:avLst/>
              <a:gdLst/>
              <a:ahLst/>
              <a:cxnLst/>
              <a:rect l="l" t="t" r="r" b="b"/>
              <a:pathLst>
                <a:path w="87237" h="56015" extrusionOk="0">
                  <a:moveTo>
                    <a:pt x="57462" y="1"/>
                  </a:moveTo>
                  <a:cubicBezTo>
                    <a:pt x="53628" y="1"/>
                    <a:pt x="38677" y="12435"/>
                    <a:pt x="34364" y="18904"/>
                  </a:cubicBezTo>
                  <a:cubicBezTo>
                    <a:pt x="30695" y="24409"/>
                    <a:pt x="29497" y="24860"/>
                    <a:pt x="27905" y="25441"/>
                  </a:cubicBezTo>
                  <a:cubicBezTo>
                    <a:pt x="27558" y="25566"/>
                    <a:pt x="26669" y="28206"/>
                    <a:pt x="26462" y="28509"/>
                  </a:cubicBezTo>
                  <a:cubicBezTo>
                    <a:pt x="25656" y="29693"/>
                    <a:pt x="23510" y="32637"/>
                    <a:pt x="22072" y="32637"/>
                  </a:cubicBezTo>
                  <a:cubicBezTo>
                    <a:pt x="22010" y="32637"/>
                    <a:pt x="21951" y="32632"/>
                    <a:pt x="21892" y="32621"/>
                  </a:cubicBezTo>
                  <a:cubicBezTo>
                    <a:pt x="20114" y="32288"/>
                    <a:pt x="18414" y="28506"/>
                    <a:pt x="18414" y="28506"/>
                  </a:cubicBezTo>
                  <a:cubicBezTo>
                    <a:pt x="16388" y="28936"/>
                    <a:pt x="14076" y="29092"/>
                    <a:pt x="11791" y="29092"/>
                  </a:cubicBezTo>
                  <a:cubicBezTo>
                    <a:pt x="5804" y="29092"/>
                    <a:pt x="0" y="28024"/>
                    <a:pt x="0" y="28024"/>
                  </a:cubicBezTo>
                  <a:lnTo>
                    <a:pt x="0" y="28024"/>
                  </a:lnTo>
                  <a:cubicBezTo>
                    <a:pt x="0" y="28024"/>
                    <a:pt x="1001" y="28842"/>
                    <a:pt x="3445" y="34400"/>
                  </a:cubicBezTo>
                  <a:cubicBezTo>
                    <a:pt x="5891" y="39957"/>
                    <a:pt x="10113" y="56014"/>
                    <a:pt x="10113" y="56014"/>
                  </a:cubicBezTo>
                  <a:lnTo>
                    <a:pt x="87236" y="56014"/>
                  </a:lnTo>
                  <a:cubicBezTo>
                    <a:pt x="87236" y="56014"/>
                    <a:pt x="87016" y="49847"/>
                    <a:pt x="85903" y="47180"/>
                  </a:cubicBezTo>
                  <a:cubicBezTo>
                    <a:pt x="84790" y="44511"/>
                    <a:pt x="82124" y="36732"/>
                    <a:pt x="74567" y="33398"/>
                  </a:cubicBezTo>
                  <a:cubicBezTo>
                    <a:pt x="67011" y="30066"/>
                    <a:pt x="51007" y="25177"/>
                    <a:pt x="51675" y="21620"/>
                  </a:cubicBezTo>
                  <a:cubicBezTo>
                    <a:pt x="52343" y="18064"/>
                    <a:pt x="57783" y="36"/>
                    <a:pt x="57783" y="36"/>
                  </a:cubicBezTo>
                  <a:cubicBezTo>
                    <a:pt x="57687" y="12"/>
                    <a:pt x="57580" y="1"/>
                    <a:pt x="574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445775" y="1782100"/>
              <a:ext cx="504150" cy="999500"/>
            </a:xfrm>
            <a:custGeom>
              <a:avLst/>
              <a:gdLst/>
              <a:ahLst/>
              <a:cxnLst/>
              <a:rect l="l" t="t" r="r" b="b"/>
              <a:pathLst>
                <a:path w="20166" h="39980" extrusionOk="0">
                  <a:moveTo>
                    <a:pt x="908" y="0"/>
                  </a:moveTo>
                  <a:lnTo>
                    <a:pt x="1" y="39980"/>
                  </a:lnTo>
                  <a:lnTo>
                    <a:pt x="16061" y="32800"/>
                  </a:lnTo>
                  <a:cubicBezTo>
                    <a:pt x="18913" y="31688"/>
                    <a:pt x="20166" y="28350"/>
                    <a:pt x="18756" y="25636"/>
                  </a:cubicBezTo>
                  <a:lnTo>
                    <a:pt x="908" y="0"/>
                  </a:lnTo>
                  <a:close/>
                </a:path>
              </a:pathLst>
            </a:custGeom>
            <a:solidFill>
              <a:srgbClr val="FFA7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791350" y="499025"/>
              <a:ext cx="2873450" cy="3902350"/>
            </a:xfrm>
            <a:custGeom>
              <a:avLst/>
              <a:gdLst/>
              <a:ahLst/>
              <a:cxnLst/>
              <a:rect l="l" t="t" r="r" b="b"/>
              <a:pathLst>
                <a:path w="114938" h="156094" extrusionOk="0">
                  <a:moveTo>
                    <a:pt x="52386" y="21"/>
                  </a:moveTo>
                  <a:cubicBezTo>
                    <a:pt x="48432" y="129"/>
                    <a:pt x="44474" y="1"/>
                    <a:pt x="40541" y="412"/>
                  </a:cubicBezTo>
                  <a:cubicBezTo>
                    <a:pt x="16792" y="6926"/>
                    <a:pt x="1105" y="31724"/>
                    <a:pt x="1" y="53490"/>
                  </a:cubicBezTo>
                  <a:cubicBezTo>
                    <a:pt x="770" y="53855"/>
                    <a:pt x="1402" y="54544"/>
                    <a:pt x="1581" y="55569"/>
                  </a:cubicBezTo>
                  <a:cubicBezTo>
                    <a:pt x="2938" y="63350"/>
                    <a:pt x="6157" y="70594"/>
                    <a:pt x="9231" y="77812"/>
                  </a:cubicBezTo>
                  <a:cubicBezTo>
                    <a:pt x="9635" y="78761"/>
                    <a:pt x="9451" y="79565"/>
                    <a:pt x="8966" y="80141"/>
                  </a:cubicBezTo>
                  <a:cubicBezTo>
                    <a:pt x="9637" y="80808"/>
                    <a:pt x="10342" y="81440"/>
                    <a:pt x="11078" y="82035"/>
                  </a:cubicBezTo>
                  <a:cubicBezTo>
                    <a:pt x="23047" y="91694"/>
                    <a:pt x="27282" y="121505"/>
                    <a:pt x="28775" y="140231"/>
                  </a:cubicBezTo>
                  <a:cubicBezTo>
                    <a:pt x="29515" y="149528"/>
                    <a:pt x="29579" y="156093"/>
                    <a:pt x="29579" y="156093"/>
                  </a:cubicBezTo>
                  <a:lnTo>
                    <a:pt x="110355" y="152909"/>
                  </a:lnTo>
                  <a:lnTo>
                    <a:pt x="110971" y="146948"/>
                  </a:lnTo>
                  <a:cubicBezTo>
                    <a:pt x="114937" y="108535"/>
                    <a:pt x="113031" y="69739"/>
                    <a:pt x="105279" y="31908"/>
                  </a:cubicBezTo>
                  <a:cubicBezTo>
                    <a:pt x="105247" y="31750"/>
                    <a:pt x="105214" y="31594"/>
                    <a:pt x="105184" y="31440"/>
                  </a:cubicBezTo>
                  <a:cubicBezTo>
                    <a:pt x="104242" y="26812"/>
                    <a:pt x="101669" y="21370"/>
                    <a:pt x="97504" y="16241"/>
                  </a:cubicBezTo>
                  <a:cubicBezTo>
                    <a:pt x="97496" y="16241"/>
                    <a:pt x="97489" y="16241"/>
                    <a:pt x="97481" y="16241"/>
                  </a:cubicBezTo>
                  <a:cubicBezTo>
                    <a:pt x="96912" y="16241"/>
                    <a:pt x="96323" y="16025"/>
                    <a:pt x="95788" y="15508"/>
                  </a:cubicBezTo>
                  <a:cubicBezTo>
                    <a:pt x="93241" y="13055"/>
                    <a:pt x="89769" y="11880"/>
                    <a:pt x="86913" y="9874"/>
                  </a:cubicBezTo>
                  <a:cubicBezTo>
                    <a:pt x="83909" y="7766"/>
                    <a:pt x="81086" y="5681"/>
                    <a:pt x="77735" y="4129"/>
                  </a:cubicBezTo>
                  <a:cubicBezTo>
                    <a:pt x="74327" y="2548"/>
                    <a:pt x="70562" y="1937"/>
                    <a:pt x="66916" y="1135"/>
                  </a:cubicBezTo>
                  <a:cubicBezTo>
                    <a:pt x="65086" y="732"/>
                    <a:pt x="63265" y="605"/>
                    <a:pt x="61439" y="605"/>
                  </a:cubicBezTo>
                  <a:cubicBezTo>
                    <a:pt x="59129" y="605"/>
                    <a:pt x="56812" y="809"/>
                    <a:pt x="54463" y="915"/>
                  </a:cubicBezTo>
                  <a:cubicBezTo>
                    <a:pt x="54415" y="918"/>
                    <a:pt x="54368" y="919"/>
                    <a:pt x="54322" y="919"/>
                  </a:cubicBezTo>
                  <a:cubicBezTo>
                    <a:pt x="53454" y="919"/>
                    <a:pt x="52806" y="556"/>
                    <a:pt x="52386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1043900" y="443275"/>
              <a:ext cx="3990975" cy="4091050"/>
            </a:xfrm>
            <a:custGeom>
              <a:avLst/>
              <a:gdLst/>
              <a:ahLst/>
              <a:cxnLst/>
              <a:rect l="l" t="t" r="r" b="b"/>
              <a:pathLst>
                <a:path w="159639" h="163642" extrusionOk="0">
                  <a:moveTo>
                    <a:pt x="83448" y="1"/>
                  </a:moveTo>
                  <a:cubicBezTo>
                    <a:pt x="73227" y="1"/>
                    <a:pt x="61740" y="2775"/>
                    <a:pt x="49295" y="10198"/>
                  </a:cubicBezTo>
                  <a:cubicBezTo>
                    <a:pt x="1" y="39601"/>
                    <a:pt x="53120" y="107296"/>
                    <a:pt x="53120" y="107296"/>
                  </a:cubicBezTo>
                  <a:cubicBezTo>
                    <a:pt x="79155" y="99296"/>
                    <a:pt x="74581" y="76616"/>
                    <a:pt x="74581" y="76616"/>
                  </a:cubicBezTo>
                  <a:cubicBezTo>
                    <a:pt x="74434" y="76567"/>
                    <a:pt x="74294" y="76519"/>
                    <a:pt x="74148" y="76471"/>
                  </a:cubicBezTo>
                  <a:cubicBezTo>
                    <a:pt x="73482" y="76583"/>
                    <a:pt x="72808" y="76651"/>
                    <a:pt x="72133" y="76680"/>
                  </a:cubicBezTo>
                  <a:cubicBezTo>
                    <a:pt x="71915" y="76688"/>
                    <a:pt x="71698" y="76693"/>
                    <a:pt x="71482" y="76693"/>
                  </a:cubicBezTo>
                  <a:cubicBezTo>
                    <a:pt x="62440" y="76693"/>
                    <a:pt x="54999" y="69264"/>
                    <a:pt x="55213" y="60002"/>
                  </a:cubicBezTo>
                  <a:cubicBezTo>
                    <a:pt x="55407" y="51638"/>
                    <a:pt x="62112" y="44682"/>
                    <a:pt x="70465" y="44158"/>
                  </a:cubicBezTo>
                  <a:cubicBezTo>
                    <a:pt x="70813" y="44137"/>
                    <a:pt x="71159" y="44126"/>
                    <a:pt x="71503" y="44126"/>
                  </a:cubicBezTo>
                  <a:cubicBezTo>
                    <a:pt x="76268" y="44126"/>
                    <a:pt x="80588" y="46191"/>
                    <a:pt x="83579" y="49500"/>
                  </a:cubicBezTo>
                  <a:cubicBezTo>
                    <a:pt x="84514" y="50446"/>
                    <a:pt x="85346" y="51619"/>
                    <a:pt x="86035" y="53086"/>
                  </a:cubicBezTo>
                  <a:cubicBezTo>
                    <a:pt x="86950" y="54900"/>
                    <a:pt x="87516" y="56868"/>
                    <a:pt x="87703" y="58891"/>
                  </a:cubicBezTo>
                  <a:cubicBezTo>
                    <a:pt x="88969" y="67069"/>
                    <a:pt x="87626" y="80449"/>
                    <a:pt x="81595" y="102646"/>
                  </a:cubicBezTo>
                  <a:cubicBezTo>
                    <a:pt x="66747" y="157284"/>
                    <a:pt x="111179" y="163107"/>
                    <a:pt x="111179" y="163107"/>
                  </a:cubicBezTo>
                  <a:lnTo>
                    <a:pt x="112083" y="163231"/>
                  </a:lnTo>
                  <a:cubicBezTo>
                    <a:pt x="114057" y="163507"/>
                    <a:pt x="116030" y="163642"/>
                    <a:pt x="117988" y="163642"/>
                  </a:cubicBezTo>
                  <a:cubicBezTo>
                    <a:pt x="133703" y="163642"/>
                    <a:pt x="148457" y="154942"/>
                    <a:pt x="155487" y="140565"/>
                  </a:cubicBezTo>
                  <a:cubicBezTo>
                    <a:pt x="158173" y="135072"/>
                    <a:pt x="159639" y="128963"/>
                    <a:pt x="158633" y="122515"/>
                  </a:cubicBezTo>
                  <a:cubicBezTo>
                    <a:pt x="154994" y="99203"/>
                    <a:pt x="141790" y="93714"/>
                    <a:pt x="126094" y="91336"/>
                  </a:cubicBezTo>
                  <a:cubicBezTo>
                    <a:pt x="125613" y="91276"/>
                    <a:pt x="125135" y="91208"/>
                    <a:pt x="124659" y="91128"/>
                  </a:cubicBezTo>
                  <a:cubicBezTo>
                    <a:pt x="124626" y="91125"/>
                    <a:pt x="124592" y="91120"/>
                    <a:pt x="124557" y="91114"/>
                  </a:cubicBezTo>
                  <a:cubicBezTo>
                    <a:pt x="123750" y="91001"/>
                    <a:pt x="122949" y="90837"/>
                    <a:pt x="122163" y="90623"/>
                  </a:cubicBezTo>
                  <a:cubicBezTo>
                    <a:pt x="106688" y="86909"/>
                    <a:pt x="94917" y="73286"/>
                    <a:pt x="94261" y="56601"/>
                  </a:cubicBezTo>
                  <a:cubicBezTo>
                    <a:pt x="93489" y="37016"/>
                    <a:pt x="108315" y="20434"/>
                    <a:pt x="127660" y="18834"/>
                  </a:cubicBezTo>
                  <a:cubicBezTo>
                    <a:pt x="120024" y="11656"/>
                    <a:pt x="104397" y="1"/>
                    <a:pt x="834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603125" y="3565075"/>
              <a:ext cx="626025" cy="879325"/>
            </a:xfrm>
            <a:custGeom>
              <a:avLst/>
              <a:gdLst/>
              <a:ahLst/>
              <a:cxnLst/>
              <a:rect l="l" t="t" r="r" b="b"/>
              <a:pathLst>
                <a:path w="25041" h="35173" extrusionOk="0">
                  <a:moveTo>
                    <a:pt x="17258" y="1"/>
                  </a:moveTo>
                  <a:cubicBezTo>
                    <a:pt x="16925" y="1"/>
                    <a:pt x="16580" y="34"/>
                    <a:pt x="16225" y="110"/>
                  </a:cubicBezTo>
                  <a:cubicBezTo>
                    <a:pt x="13114" y="778"/>
                    <a:pt x="10445" y="6925"/>
                    <a:pt x="9630" y="9594"/>
                  </a:cubicBezTo>
                  <a:cubicBezTo>
                    <a:pt x="8816" y="12263"/>
                    <a:pt x="4815" y="21151"/>
                    <a:pt x="3333" y="24188"/>
                  </a:cubicBezTo>
                  <a:cubicBezTo>
                    <a:pt x="1851" y="27225"/>
                    <a:pt x="0" y="33004"/>
                    <a:pt x="4296" y="34857"/>
                  </a:cubicBezTo>
                  <a:cubicBezTo>
                    <a:pt x="4800" y="35074"/>
                    <a:pt x="5296" y="35173"/>
                    <a:pt x="5782" y="35173"/>
                  </a:cubicBezTo>
                  <a:cubicBezTo>
                    <a:pt x="9435" y="35173"/>
                    <a:pt x="12498" y="29576"/>
                    <a:pt x="14003" y="26632"/>
                  </a:cubicBezTo>
                  <a:cubicBezTo>
                    <a:pt x="15707" y="23297"/>
                    <a:pt x="18744" y="19001"/>
                    <a:pt x="20968" y="15077"/>
                  </a:cubicBezTo>
                  <a:cubicBezTo>
                    <a:pt x="23190" y="11151"/>
                    <a:pt x="25041" y="5592"/>
                    <a:pt x="21707" y="2036"/>
                  </a:cubicBezTo>
                  <a:cubicBezTo>
                    <a:pt x="21707" y="2036"/>
                    <a:pt x="19845" y="1"/>
                    <a:pt x="17258" y="1"/>
                  </a:cubicBezTo>
                  <a:close/>
                </a:path>
              </a:pathLst>
            </a:custGeom>
            <a:solidFill>
              <a:srgbClr val="FFA7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612925" y="4159125"/>
              <a:ext cx="1299150" cy="1078500"/>
            </a:xfrm>
            <a:custGeom>
              <a:avLst/>
              <a:gdLst/>
              <a:ahLst/>
              <a:cxnLst/>
              <a:rect l="l" t="t" r="r" b="b"/>
              <a:pathLst>
                <a:path w="51966" h="43140" extrusionOk="0">
                  <a:moveTo>
                    <a:pt x="26895" y="16208"/>
                  </a:moveTo>
                  <a:cubicBezTo>
                    <a:pt x="26895" y="16209"/>
                    <a:pt x="24450" y="19875"/>
                    <a:pt x="22559" y="20985"/>
                  </a:cubicBezTo>
                  <a:cubicBezTo>
                    <a:pt x="20668" y="22097"/>
                    <a:pt x="17713" y="27017"/>
                    <a:pt x="15003" y="30208"/>
                  </a:cubicBezTo>
                  <a:cubicBezTo>
                    <a:pt x="14261" y="31082"/>
                    <a:pt x="13384" y="32085"/>
                    <a:pt x="12465" y="33150"/>
                  </a:cubicBezTo>
                  <a:lnTo>
                    <a:pt x="12465" y="33150"/>
                  </a:lnTo>
                  <a:cubicBezTo>
                    <a:pt x="13548" y="31538"/>
                    <a:pt x="14500" y="29890"/>
                    <a:pt x="15225" y="28543"/>
                  </a:cubicBezTo>
                  <a:cubicBezTo>
                    <a:pt x="17560" y="24210"/>
                    <a:pt x="20560" y="20652"/>
                    <a:pt x="22672" y="19318"/>
                  </a:cubicBezTo>
                  <a:cubicBezTo>
                    <a:pt x="24784" y="17985"/>
                    <a:pt x="26895" y="16209"/>
                    <a:pt x="26895" y="16208"/>
                  </a:cubicBezTo>
                  <a:close/>
                  <a:moveTo>
                    <a:pt x="20536" y="0"/>
                  </a:moveTo>
                  <a:cubicBezTo>
                    <a:pt x="20193" y="0"/>
                    <a:pt x="19837" y="14"/>
                    <a:pt x="19467" y="43"/>
                  </a:cubicBezTo>
                  <a:cubicBezTo>
                    <a:pt x="18639" y="106"/>
                    <a:pt x="17890" y="555"/>
                    <a:pt x="17444" y="1256"/>
                  </a:cubicBezTo>
                  <a:cubicBezTo>
                    <a:pt x="16638" y="2531"/>
                    <a:pt x="15301" y="4684"/>
                    <a:pt x="14559" y="6094"/>
                  </a:cubicBezTo>
                  <a:cubicBezTo>
                    <a:pt x="13449" y="8205"/>
                    <a:pt x="11559" y="11873"/>
                    <a:pt x="8780" y="15540"/>
                  </a:cubicBezTo>
                  <a:cubicBezTo>
                    <a:pt x="6002" y="19208"/>
                    <a:pt x="2002" y="25763"/>
                    <a:pt x="1001" y="30208"/>
                  </a:cubicBezTo>
                  <a:cubicBezTo>
                    <a:pt x="1" y="34654"/>
                    <a:pt x="446" y="38988"/>
                    <a:pt x="4335" y="39655"/>
                  </a:cubicBezTo>
                  <a:cubicBezTo>
                    <a:pt x="4499" y="39683"/>
                    <a:pt x="4665" y="39696"/>
                    <a:pt x="4832" y="39696"/>
                  </a:cubicBezTo>
                  <a:cubicBezTo>
                    <a:pt x="6047" y="39696"/>
                    <a:pt x="7323" y="38974"/>
                    <a:pt x="8570" y="37855"/>
                  </a:cubicBezTo>
                  <a:lnTo>
                    <a:pt x="8570" y="37855"/>
                  </a:lnTo>
                  <a:cubicBezTo>
                    <a:pt x="7518" y="39218"/>
                    <a:pt x="6604" y="40528"/>
                    <a:pt x="6003" y="41657"/>
                  </a:cubicBezTo>
                  <a:cubicBezTo>
                    <a:pt x="5410" y="42769"/>
                    <a:pt x="7077" y="43139"/>
                    <a:pt x="9563" y="43139"/>
                  </a:cubicBezTo>
                  <a:cubicBezTo>
                    <a:pt x="14534" y="43139"/>
                    <a:pt x="22782" y="41657"/>
                    <a:pt x="22782" y="41657"/>
                  </a:cubicBezTo>
                  <a:cubicBezTo>
                    <a:pt x="22782" y="41657"/>
                    <a:pt x="32228" y="31877"/>
                    <a:pt x="33895" y="29209"/>
                  </a:cubicBezTo>
                  <a:cubicBezTo>
                    <a:pt x="35560" y="26544"/>
                    <a:pt x="37563" y="23986"/>
                    <a:pt x="38563" y="23654"/>
                  </a:cubicBezTo>
                  <a:cubicBezTo>
                    <a:pt x="38621" y="23634"/>
                    <a:pt x="38670" y="23625"/>
                    <a:pt x="38711" y="23625"/>
                  </a:cubicBezTo>
                  <a:cubicBezTo>
                    <a:pt x="39381" y="23625"/>
                    <a:pt x="37872" y="26094"/>
                    <a:pt x="35673" y="27988"/>
                  </a:cubicBezTo>
                  <a:cubicBezTo>
                    <a:pt x="35673" y="27988"/>
                    <a:pt x="32896" y="31543"/>
                    <a:pt x="32339" y="32432"/>
                  </a:cubicBezTo>
                  <a:cubicBezTo>
                    <a:pt x="31784" y="33322"/>
                    <a:pt x="24005" y="41655"/>
                    <a:pt x="24005" y="41655"/>
                  </a:cubicBezTo>
                  <a:lnTo>
                    <a:pt x="38871" y="41544"/>
                  </a:lnTo>
                  <a:cubicBezTo>
                    <a:pt x="38871" y="41544"/>
                    <a:pt x="40453" y="40432"/>
                    <a:pt x="41563" y="38767"/>
                  </a:cubicBezTo>
                  <a:cubicBezTo>
                    <a:pt x="42673" y="37101"/>
                    <a:pt x="45897" y="34765"/>
                    <a:pt x="47230" y="33987"/>
                  </a:cubicBezTo>
                  <a:cubicBezTo>
                    <a:pt x="47597" y="33773"/>
                    <a:pt x="48003" y="33676"/>
                    <a:pt x="48398" y="33676"/>
                  </a:cubicBezTo>
                  <a:cubicBezTo>
                    <a:pt x="49440" y="33676"/>
                    <a:pt x="50410" y="34349"/>
                    <a:pt x="50410" y="35316"/>
                  </a:cubicBezTo>
                  <a:cubicBezTo>
                    <a:pt x="50410" y="35983"/>
                    <a:pt x="50743" y="36261"/>
                    <a:pt x="51090" y="36261"/>
                  </a:cubicBezTo>
                  <a:cubicBezTo>
                    <a:pt x="51438" y="36261"/>
                    <a:pt x="51800" y="35983"/>
                    <a:pt x="51855" y="35537"/>
                  </a:cubicBezTo>
                  <a:cubicBezTo>
                    <a:pt x="51965" y="34648"/>
                    <a:pt x="51677" y="31541"/>
                    <a:pt x="51677" y="28430"/>
                  </a:cubicBezTo>
                  <a:cubicBezTo>
                    <a:pt x="51677" y="25319"/>
                    <a:pt x="50009" y="19429"/>
                    <a:pt x="47120" y="18209"/>
                  </a:cubicBezTo>
                  <a:cubicBezTo>
                    <a:pt x="44230" y="16987"/>
                    <a:pt x="42897" y="18763"/>
                    <a:pt x="41340" y="15319"/>
                  </a:cubicBezTo>
                  <a:cubicBezTo>
                    <a:pt x="39783" y="11874"/>
                    <a:pt x="36562" y="10317"/>
                    <a:pt x="34227" y="10317"/>
                  </a:cubicBezTo>
                  <a:cubicBezTo>
                    <a:pt x="34109" y="10317"/>
                    <a:pt x="33993" y="10317"/>
                    <a:pt x="33878" y="10317"/>
                  </a:cubicBezTo>
                  <a:cubicBezTo>
                    <a:pt x="31725" y="10317"/>
                    <a:pt x="30148" y="10216"/>
                    <a:pt x="28673" y="6207"/>
                  </a:cubicBezTo>
                  <a:cubicBezTo>
                    <a:pt x="27331" y="2566"/>
                    <a:pt x="25165" y="0"/>
                    <a:pt x="20536" y="0"/>
                  </a:cubicBezTo>
                  <a:close/>
                </a:path>
              </a:pathLst>
            </a:custGeom>
            <a:solidFill>
              <a:srgbClr val="FFA7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992950" y="2382850"/>
              <a:ext cx="1505800" cy="1487975"/>
            </a:xfrm>
            <a:custGeom>
              <a:avLst/>
              <a:gdLst/>
              <a:ahLst/>
              <a:cxnLst/>
              <a:rect l="l" t="t" r="r" b="b"/>
              <a:pathLst>
                <a:path w="60232" h="59519" fill="none" extrusionOk="0">
                  <a:moveTo>
                    <a:pt x="60231" y="59519"/>
                  </a:moveTo>
                  <a:lnTo>
                    <a:pt x="16304" y="5096"/>
                  </a:lnTo>
                  <a:cubicBezTo>
                    <a:pt x="16304" y="5096"/>
                    <a:pt x="9109" y="0"/>
                    <a:pt x="4555" y="4270"/>
                  </a:cubicBezTo>
                  <a:cubicBezTo>
                    <a:pt x="1" y="8542"/>
                    <a:pt x="11198" y="13247"/>
                    <a:pt x="16224" y="5309"/>
                  </a:cubicBez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208975" y="1996350"/>
              <a:ext cx="405400" cy="518600"/>
            </a:xfrm>
            <a:custGeom>
              <a:avLst/>
              <a:gdLst/>
              <a:ahLst/>
              <a:cxnLst/>
              <a:rect l="l" t="t" r="r" b="b"/>
              <a:pathLst>
                <a:path w="16216" h="20744" fill="none" extrusionOk="0">
                  <a:moveTo>
                    <a:pt x="7630" y="19983"/>
                  </a:moveTo>
                  <a:cubicBezTo>
                    <a:pt x="7630" y="19983"/>
                    <a:pt x="1" y="12018"/>
                    <a:pt x="3128" y="6010"/>
                  </a:cubicBezTo>
                  <a:cubicBezTo>
                    <a:pt x="6256" y="0"/>
                    <a:pt x="16216" y="12756"/>
                    <a:pt x="8459" y="20743"/>
                  </a:cubicBez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1261500" y="2720825"/>
              <a:ext cx="407625" cy="331200"/>
            </a:xfrm>
            <a:custGeom>
              <a:avLst/>
              <a:gdLst/>
              <a:ahLst/>
              <a:cxnLst/>
              <a:rect l="l" t="t" r="r" b="b"/>
              <a:pathLst>
                <a:path w="16305" h="13248" fill="none" extrusionOk="0">
                  <a:moveTo>
                    <a:pt x="16304" y="5097"/>
                  </a:moveTo>
                  <a:cubicBezTo>
                    <a:pt x="16304" y="5097"/>
                    <a:pt x="9108" y="0"/>
                    <a:pt x="4555" y="4270"/>
                  </a:cubicBezTo>
                  <a:cubicBezTo>
                    <a:pt x="1" y="8540"/>
                    <a:pt x="11196" y="13247"/>
                    <a:pt x="16224" y="5309"/>
                  </a:cubicBez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477525" y="2334275"/>
              <a:ext cx="405400" cy="518650"/>
            </a:xfrm>
            <a:custGeom>
              <a:avLst/>
              <a:gdLst/>
              <a:ahLst/>
              <a:cxnLst/>
              <a:rect l="l" t="t" r="r" b="b"/>
              <a:pathLst>
                <a:path w="16216" h="20746" fill="none" extrusionOk="0">
                  <a:moveTo>
                    <a:pt x="7630" y="19986"/>
                  </a:moveTo>
                  <a:cubicBezTo>
                    <a:pt x="7630" y="19986"/>
                    <a:pt x="1" y="12022"/>
                    <a:pt x="3128" y="6012"/>
                  </a:cubicBezTo>
                  <a:cubicBezTo>
                    <a:pt x="6256" y="1"/>
                    <a:pt x="16216" y="12759"/>
                    <a:pt x="8459" y="20746"/>
                  </a:cubicBez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160400" y="1153500"/>
              <a:ext cx="355725" cy="1029450"/>
            </a:xfrm>
            <a:custGeom>
              <a:avLst/>
              <a:gdLst/>
              <a:ahLst/>
              <a:cxnLst/>
              <a:rect l="l" t="t" r="r" b="b"/>
              <a:pathLst>
                <a:path w="14229" h="41178" fill="none" extrusionOk="0">
                  <a:moveTo>
                    <a:pt x="14228" y="20589"/>
                  </a:moveTo>
                  <a:cubicBezTo>
                    <a:pt x="14228" y="31960"/>
                    <a:pt x="11045" y="41178"/>
                    <a:pt x="7114" y="41178"/>
                  </a:cubicBezTo>
                  <a:cubicBezTo>
                    <a:pt x="3184" y="41178"/>
                    <a:pt x="0" y="31960"/>
                    <a:pt x="0" y="20589"/>
                  </a:cubicBezTo>
                  <a:cubicBezTo>
                    <a:pt x="0" y="9219"/>
                    <a:pt x="3185" y="1"/>
                    <a:pt x="7114" y="1"/>
                  </a:cubicBezTo>
                  <a:cubicBezTo>
                    <a:pt x="11042" y="1"/>
                    <a:pt x="14228" y="9219"/>
                    <a:pt x="14228" y="20589"/>
                  </a:cubicBezTo>
                  <a:close/>
                </a:path>
              </a:pathLst>
            </a:custGeom>
            <a:noFill/>
            <a:ln w="20550" cap="flat" cmpd="sng">
              <a:solidFill>
                <a:schemeClr val="accent2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054750" y="1573800"/>
              <a:ext cx="1108700" cy="25"/>
            </a:xfrm>
            <a:custGeom>
              <a:avLst/>
              <a:gdLst/>
              <a:ahLst/>
              <a:cxnLst/>
              <a:rect l="l" t="t" r="r" b="b"/>
              <a:pathLst>
                <a:path w="44348" h="1" fill="none" extrusionOk="0">
                  <a:moveTo>
                    <a:pt x="44347" y="1"/>
                  </a:moveTo>
                  <a:lnTo>
                    <a:pt x="1" y="1"/>
                  </a:lnTo>
                </a:path>
              </a:pathLst>
            </a:custGeom>
            <a:noFill/>
            <a:ln w="20550" cap="flat" cmpd="sng">
              <a:solidFill>
                <a:schemeClr val="accent2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46" name="Google Shape;46;p2"/>
          <p:cNvGrpSpPr/>
          <p:nvPr/>
        </p:nvGrpSpPr>
        <p:grpSpPr>
          <a:xfrm rot="10800000">
            <a:off x="16721469" y="-376127"/>
            <a:ext cx="2034290" cy="4042586"/>
            <a:chOff x="-4537754" y="3599216"/>
            <a:chExt cx="849958" cy="1689055"/>
          </a:xfrm>
        </p:grpSpPr>
        <p:sp>
          <p:nvSpPr>
            <p:cNvPr id="47" name="Google Shape;47;p2"/>
            <p:cNvSpPr/>
            <p:nvPr/>
          </p:nvSpPr>
          <p:spPr>
            <a:xfrm>
              <a:off x="-4377547" y="4624498"/>
              <a:ext cx="428715" cy="544131"/>
            </a:xfrm>
            <a:custGeom>
              <a:avLst/>
              <a:gdLst/>
              <a:ahLst/>
              <a:cxnLst/>
              <a:rect l="l" t="t" r="r" b="b"/>
              <a:pathLst>
                <a:path w="42000" h="53307" fill="none" extrusionOk="0">
                  <a:moveTo>
                    <a:pt x="18466" y="53307"/>
                  </a:moveTo>
                  <a:cubicBezTo>
                    <a:pt x="18466" y="53307"/>
                    <a:pt x="1" y="29766"/>
                    <a:pt x="27860" y="1"/>
                  </a:cubicBezTo>
                  <a:cubicBezTo>
                    <a:pt x="27860" y="1"/>
                    <a:pt x="42000" y="27432"/>
                    <a:pt x="18466" y="53307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187188" y="4868529"/>
              <a:ext cx="499392" cy="419743"/>
            </a:xfrm>
            <a:custGeom>
              <a:avLst/>
              <a:gdLst/>
              <a:ahLst/>
              <a:cxnLst/>
              <a:rect l="l" t="t" r="r" b="b"/>
              <a:pathLst>
                <a:path w="48924" h="41121" fill="none" extrusionOk="0">
                  <a:moveTo>
                    <a:pt x="0" y="29538"/>
                  </a:moveTo>
                  <a:cubicBezTo>
                    <a:pt x="0" y="29538"/>
                    <a:pt x="27586" y="41121"/>
                    <a:pt x="48923" y="6382"/>
                  </a:cubicBezTo>
                  <a:cubicBezTo>
                    <a:pt x="48923" y="6382"/>
                    <a:pt x="18730" y="1"/>
                    <a:pt x="0" y="29538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-4076089" y="4570276"/>
              <a:ext cx="324558" cy="447150"/>
            </a:xfrm>
            <a:custGeom>
              <a:avLst/>
              <a:gdLst/>
              <a:ahLst/>
              <a:cxnLst/>
              <a:rect l="l" t="t" r="r" b="b"/>
              <a:pathLst>
                <a:path w="31796" h="43806" fill="none" extrusionOk="0">
                  <a:moveTo>
                    <a:pt x="1" y="43805"/>
                  </a:moveTo>
                  <a:cubicBezTo>
                    <a:pt x="1" y="43805"/>
                    <a:pt x="29761" y="40718"/>
                    <a:pt x="31796" y="1"/>
                  </a:cubicBezTo>
                  <a:cubicBezTo>
                    <a:pt x="31796" y="1"/>
                    <a:pt x="2249" y="8902"/>
                    <a:pt x="1" y="43805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4497139" y="3599226"/>
              <a:ext cx="348984" cy="818539"/>
            </a:xfrm>
            <a:custGeom>
              <a:avLst/>
              <a:gdLst/>
              <a:ahLst/>
              <a:cxnLst/>
              <a:rect l="l" t="t" r="r" b="b"/>
              <a:pathLst>
                <a:path w="34189" h="80190" fill="none" extrusionOk="0">
                  <a:moveTo>
                    <a:pt x="15386" y="80190"/>
                  </a:moveTo>
                  <a:cubicBezTo>
                    <a:pt x="15386" y="80190"/>
                    <a:pt x="0" y="70728"/>
                    <a:pt x="10103" y="60433"/>
                  </a:cubicBezTo>
                  <a:cubicBezTo>
                    <a:pt x="20207" y="50137"/>
                    <a:pt x="10303" y="43184"/>
                    <a:pt x="11373" y="34312"/>
                  </a:cubicBezTo>
                  <a:cubicBezTo>
                    <a:pt x="12442" y="25438"/>
                    <a:pt x="18356" y="26962"/>
                    <a:pt x="22791" y="17108"/>
                  </a:cubicBezTo>
                  <a:cubicBezTo>
                    <a:pt x="26784" y="8237"/>
                    <a:pt x="25884" y="1665"/>
                    <a:pt x="34188" y="1"/>
                  </a:cubicBez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4400637" y="3599216"/>
              <a:ext cx="335878" cy="1076718"/>
            </a:xfrm>
            <a:custGeom>
              <a:avLst/>
              <a:gdLst/>
              <a:ahLst/>
              <a:cxnLst/>
              <a:rect l="l" t="t" r="r" b="b"/>
              <a:pathLst>
                <a:path w="32905" h="105483" fill="none" extrusionOk="0">
                  <a:moveTo>
                    <a:pt x="5932" y="80191"/>
                  </a:moveTo>
                  <a:cubicBezTo>
                    <a:pt x="5932" y="80191"/>
                    <a:pt x="23918" y="78552"/>
                    <a:pt x="19445" y="64839"/>
                  </a:cubicBezTo>
                  <a:cubicBezTo>
                    <a:pt x="14973" y="51126"/>
                    <a:pt x="26932" y="49302"/>
                    <a:pt x="29919" y="40878"/>
                  </a:cubicBezTo>
                  <a:cubicBezTo>
                    <a:pt x="32905" y="32455"/>
                    <a:pt x="26931" y="31190"/>
                    <a:pt x="27337" y="20393"/>
                  </a:cubicBezTo>
                  <a:cubicBezTo>
                    <a:pt x="27704" y="10670"/>
                    <a:pt x="31372" y="4670"/>
                    <a:pt x="24734" y="0"/>
                  </a:cubicBezTo>
                  <a:lnTo>
                    <a:pt x="1" y="105482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4537754" y="4140938"/>
              <a:ext cx="667836" cy="1001733"/>
            </a:xfrm>
            <a:custGeom>
              <a:avLst/>
              <a:gdLst/>
              <a:ahLst/>
              <a:cxnLst/>
              <a:rect l="l" t="t" r="r" b="b"/>
              <a:pathLst>
                <a:path w="65426" h="98137" extrusionOk="0">
                  <a:moveTo>
                    <a:pt x="65426" y="0"/>
                  </a:moveTo>
                  <a:lnTo>
                    <a:pt x="65426" y="0"/>
                  </a:lnTo>
                  <a:cubicBezTo>
                    <a:pt x="1309" y="33366"/>
                    <a:pt x="0" y="98137"/>
                    <a:pt x="0" y="98137"/>
                  </a:cubicBezTo>
                  <a:lnTo>
                    <a:pt x="0" y="98137"/>
                  </a:lnTo>
                  <a:cubicBezTo>
                    <a:pt x="64770" y="85051"/>
                    <a:pt x="65425" y="1"/>
                    <a:pt x="654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4537750" y="4187150"/>
              <a:ext cx="634796" cy="955609"/>
            </a:xfrm>
            <a:custGeom>
              <a:avLst/>
              <a:gdLst/>
              <a:ahLst/>
              <a:cxnLst/>
              <a:rect l="l" t="t" r="r" b="b"/>
              <a:pathLst>
                <a:path w="65426" h="98137" fill="none" extrusionOk="0">
                  <a:moveTo>
                    <a:pt x="65426" y="0"/>
                  </a:moveTo>
                  <a:lnTo>
                    <a:pt x="0" y="98137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-4172367" y="4357684"/>
              <a:ext cx="259679" cy="179336"/>
            </a:xfrm>
            <a:custGeom>
              <a:avLst/>
              <a:gdLst/>
              <a:ahLst/>
              <a:cxnLst/>
              <a:rect l="l" t="t" r="r" b="b"/>
              <a:pathLst>
                <a:path w="25440" h="17569" fill="none" extrusionOk="0">
                  <a:moveTo>
                    <a:pt x="1" y="0"/>
                  </a:moveTo>
                  <a:lnTo>
                    <a:pt x="3760" y="17568"/>
                  </a:lnTo>
                  <a:lnTo>
                    <a:pt x="25439" y="8784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-4296724" y="4499323"/>
              <a:ext cx="294231" cy="215878"/>
            </a:xfrm>
            <a:custGeom>
              <a:avLst/>
              <a:gdLst/>
              <a:ahLst/>
              <a:cxnLst/>
              <a:rect l="l" t="t" r="r" b="b"/>
              <a:pathLst>
                <a:path w="28825" h="21149" fill="none" extrusionOk="0">
                  <a:moveTo>
                    <a:pt x="1" y="0"/>
                  </a:moveTo>
                  <a:lnTo>
                    <a:pt x="4306" y="21149"/>
                  </a:lnTo>
                  <a:lnTo>
                    <a:pt x="28824" y="19976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-4419776" y="4703065"/>
              <a:ext cx="322914" cy="184807"/>
            </a:xfrm>
            <a:custGeom>
              <a:avLst/>
              <a:gdLst/>
              <a:ahLst/>
              <a:cxnLst/>
              <a:rect l="l" t="t" r="r" b="b"/>
              <a:pathLst>
                <a:path w="31635" h="18105" fill="none" extrusionOk="0">
                  <a:moveTo>
                    <a:pt x="1" y="0"/>
                  </a:moveTo>
                  <a:lnTo>
                    <a:pt x="5084" y="18105"/>
                  </a:lnTo>
                  <a:lnTo>
                    <a:pt x="31634" y="15436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-4498363" y="4913186"/>
              <a:ext cx="240060" cy="145753"/>
            </a:xfrm>
            <a:custGeom>
              <a:avLst/>
              <a:gdLst/>
              <a:ahLst/>
              <a:cxnLst/>
              <a:rect l="l" t="t" r="r" b="b"/>
              <a:pathLst>
                <a:path w="23518" h="14279" fill="none" extrusionOk="0">
                  <a:moveTo>
                    <a:pt x="0" y="0"/>
                  </a:moveTo>
                  <a:lnTo>
                    <a:pt x="1610" y="14279"/>
                  </a:lnTo>
                  <a:lnTo>
                    <a:pt x="23518" y="10637"/>
                  </a:lnTo>
                </a:path>
              </a:pathLst>
            </a:custGeom>
            <a:noFill/>
            <a:ln w="9525" cap="flat" cmpd="sng">
              <a:solidFill>
                <a:srgbClr val="29235C"/>
              </a:solidFill>
              <a:prstDash val="solid"/>
              <a:miter lim="14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1786142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"/>
          <p:cNvSpPr/>
          <p:nvPr/>
        </p:nvSpPr>
        <p:spPr>
          <a:xfrm>
            <a:off x="1323300" y="835600"/>
            <a:ext cx="10146600" cy="17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63" name="Google Shape;63;p4"/>
          <p:cNvSpPr txBox="1">
            <a:spLocks noGrp="1"/>
          </p:cNvSpPr>
          <p:nvPr>
            <p:ph type="body" idx="1"/>
          </p:nvPr>
        </p:nvSpPr>
        <p:spPr>
          <a:xfrm>
            <a:off x="1213800" y="2947900"/>
            <a:ext cx="15860400" cy="618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096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4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  <p:sp>
        <p:nvSpPr>
          <p:cNvPr id="64" name="Google Shape;64;p4"/>
          <p:cNvSpPr txBox="1">
            <a:spLocks noGrp="1"/>
          </p:cNvSpPr>
          <p:nvPr>
            <p:ph type="title"/>
          </p:nvPr>
        </p:nvSpPr>
        <p:spPr>
          <a:xfrm>
            <a:off x="1805100" y="897700"/>
            <a:ext cx="91830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6227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"/>
          <p:cNvSpPr txBox="1">
            <a:spLocks noGrp="1"/>
          </p:cNvSpPr>
          <p:nvPr>
            <p:ph type="body" idx="1"/>
          </p:nvPr>
        </p:nvSpPr>
        <p:spPr>
          <a:xfrm>
            <a:off x="1521326" y="3663000"/>
            <a:ext cx="7156800" cy="54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6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3200"/>
            </a:lvl1pPr>
            <a:lvl2pPr marL="1828800" lvl="1" indent="-660400">
              <a:spcBef>
                <a:spcPts val="3200"/>
              </a:spcBef>
              <a:spcAft>
                <a:spcPts val="0"/>
              </a:spcAft>
              <a:buSzPts val="1600"/>
              <a:buChar char="○"/>
              <a:defRPr sz="3200"/>
            </a:lvl2pPr>
            <a:lvl3pPr marL="2743200" lvl="2" indent="-660400">
              <a:spcBef>
                <a:spcPts val="3200"/>
              </a:spcBef>
              <a:spcAft>
                <a:spcPts val="0"/>
              </a:spcAft>
              <a:buSzPts val="1600"/>
              <a:buChar char="■"/>
              <a:defRPr sz="3200"/>
            </a:lvl3pPr>
            <a:lvl4pPr marL="3657600" lvl="3" indent="-660400">
              <a:spcBef>
                <a:spcPts val="3200"/>
              </a:spcBef>
              <a:spcAft>
                <a:spcPts val="0"/>
              </a:spcAft>
              <a:buSzPts val="1600"/>
              <a:buChar char="●"/>
              <a:defRPr sz="3200"/>
            </a:lvl4pPr>
            <a:lvl5pPr marL="4572000" lvl="4" indent="-660400">
              <a:spcBef>
                <a:spcPts val="3200"/>
              </a:spcBef>
              <a:spcAft>
                <a:spcPts val="0"/>
              </a:spcAft>
              <a:buSzPts val="1600"/>
              <a:buChar char="○"/>
              <a:defRPr sz="3200"/>
            </a:lvl5pPr>
            <a:lvl6pPr marL="5486400" lvl="5" indent="-660400">
              <a:spcBef>
                <a:spcPts val="3200"/>
              </a:spcBef>
              <a:spcAft>
                <a:spcPts val="0"/>
              </a:spcAft>
              <a:buSzPts val="1600"/>
              <a:buChar char="■"/>
              <a:defRPr sz="3200"/>
            </a:lvl6pPr>
            <a:lvl7pPr marL="6400800" lvl="6" indent="-660400">
              <a:spcBef>
                <a:spcPts val="3200"/>
              </a:spcBef>
              <a:spcAft>
                <a:spcPts val="0"/>
              </a:spcAft>
              <a:buSzPts val="1600"/>
              <a:buChar char="●"/>
              <a:defRPr sz="3200"/>
            </a:lvl7pPr>
            <a:lvl8pPr marL="7315200" lvl="7" indent="-660400">
              <a:spcBef>
                <a:spcPts val="3200"/>
              </a:spcBef>
              <a:spcAft>
                <a:spcPts val="0"/>
              </a:spcAft>
              <a:buSzPts val="1600"/>
              <a:buChar char="○"/>
              <a:defRPr sz="3200"/>
            </a:lvl8pPr>
            <a:lvl9pPr marL="8229600" lvl="8" indent="-660400">
              <a:spcBef>
                <a:spcPts val="3200"/>
              </a:spcBef>
              <a:spcAft>
                <a:spcPts val="3200"/>
              </a:spcAft>
              <a:buSzPts val="1600"/>
              <a:buChar char="■"/>
              <a:defRPr sz="3200"/>
            </a:lvl9pPr>
          </a:lstStyle>
          <a:p>
            <a:endParaRPr/>
          </a:p>
        </p:txBody>
      </p:sp>
      <p:sp>
        <p:nvSpPr>
          <p:cNvPr id="67" name="Google Shape;67;p5"/>
          <p:cNvSpPr txBox="1">
            <a:spLocks noGrp="1"/>
          </p:cNvSpPr>
          <p:nvPr>
            <p:ph type="body" idx="2"/>
          </p:nvPr>
        </p:nvSpPr>
        <p:spPr>
          <a:xfrm>
            <a:off x="9609882" y="3663000"/>
            <a:ext cx="7156800" cy="54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6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3200"/>
            </a:lvl1pPr>
            <a:lvl2pPr marL="1828800" lvl="1" indent="-660400">
              <a:spcBef>
                <a:spcPts val="3200"/>
              </a:spcBef>
              <a:spcAft>
                <a:spcPts val="0"/>
              </a:spcAft>
              <a:buSzPts val="1600"/>
              <a:buChar char="○"/>
              <a:defRPr sz="3200"/>
            </a:lvl2pPr>
            <a:lvl3pPr marL="2743200" lvl="2" indent="-660400">
              <a:spcBef>
                <a:spcPts val="3200"/>
              </a:spcBef>
              <a:spcAft>
                <a:spcPts val="0"/>
              </a:spcAft>
              <a:buSzPts val="1600"/>
              <a:buChar char="■"/>
              <a:defRPr sz="3200"/>
            </a:lvl3pPr>
            <a:lvl4pPr marL="3657600" lvl="3" indent="-660400">
              <a:spcBef>
                <a:spcPts val="3200"/>
              </a:spcBef>
              <a:spcAft>
                <a:spcPts val="0"/>
              </a:spcAft>
              <a:buSzPts val="1600"/>
              <a:buChar char="●"/>
              <a:defRPr sz="3200"/>
            </a:lvl4pPr>
            <a:lvl5pPr marL="4572000" lvl="4" indent="-660400">
              <a:spcBef>
                <a:spcPts val="3200"/>
              </a:spcBef>
              <a:spcAft>
                <a:spcPts val="0"/>
              </a:spcAft>
              <a:buSzPts val="1600"/>
              <a:buChar char="○"/>
              <a:defRPr sz="3200"/>
            </a:lvl5pPr>
            <a:lvl6pPr marL="5486400" lvl="5" indent="-660400">
              <a:spcBef>
                <a:spcPts val="3200"/>
              </a:spcBef>
              <a:spcAft>
                <a:spcPts val="0"/>
              </a:spcAft>
              <a:buSzPts val="1600"/>
              <a:buChar char="■"/>
              <a:defRPr sz="3200"/>
            </a:lvl6pPr>
            <a:lvl7pPr marL="6400800" lvl="6" indent="-660400">
              <a:spcBef>
                <a:spcPts val="3200"/>
              </a:spcBef>
              <a:spcAft>
                <a:spcPts val="0"/>
              </a:spcAft>
              <a:buSzPts val="1600"/>
              <a:buChar char="●"/>
              <a:defRPr sz="3200"/>
            </a:lvl7pPr>
            <a:lvl8pPr marL="7315200" lvl="7" indent="-660400">
              <a:spcBef>
                <a:spcPts val="3200"/>
              </a:spcBef>
              <a:spcAft>
                <a:spcPts val="0"/>
              </a:spcAft>
              <a:buSzPts val="1600"/>
              <a:buChar char="○"/>
              <a:defRPr sz="3200"/>
            </a:lvl8pPr>
            <a:lvl9pPr marL="8229600" lvl="8" indent="-660400">
              <a:spcBef>
                <a:spcPts val="3200"/>
              </a:spcBef>
              <a:spcAft>
                <a:spcPts val="3200"/>
              </a:spcAft>
              <a:buSzPts val="1600"/>
              <a:buChar char="■"/>
              <a:defRPr sz="3200"/>
            </a:lvl9pPr>
          </a:lstStyle>
          <a:p>
            <a:endParaRPr/>
          </a:p>
        </p:txBody>
      </p:sp>
      <p:cxnSp>
        <p:nvCxnSpPr>
          <p:cNvPr id="68" name="Google Shape;68;p5"/>
          <p:cNvCxnSpPr/>
          <p:nvPr/>
        </p:nvCxnSpPr>
        <p:spPr>
          <a:xfrm rot="10800000">
            <a:off x="-221050" y="1755600"/>
            <a:ext cx="188958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" name="Google Shape;69;p5"/>
          <p:cNvSpPr/>
          <p:nvPr/>
        </p:nvSpPr>
        <p:spPr>
          <a:xfrm>
            <a:off x="4070700" y="835600"/>
            <a:ext cx="10146600" cy="17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70" name="Google Shape;70;p5"/>
          <p:cNvSpPr txBox="1">
            <a:spLocks noGrp="1"/>
          </p:cNvSpPr>
          <p:nvPr>
            <p:ph type="title"/>
          </p:nvPr>
        </p:nvSpPr>
        <p:spPr>
          <a:xfrm>
            <a:off x="5681700" y="897700"/>
            <a:ext cx="69246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79641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"/>
          <p:cNvSpPr txBox="1">
            <a:spLocks noGrp="1"/>
          </p:cNvSpPr>
          <p:nvPr>
            <p:ph type="title"/>
          </p:nvPr>
        </p:nvSpPr>
        <p:spPr>
          <a:xfrm>
            <a:off x="1805100" y="897700"/>
            <a:ext cx="68250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6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7114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7"/>
          <p:cNvSpPr txBox="1">
            <a:spLocks noGrp="1"/>
          </p:cNvSpPr>
          <p:nvPr>
            <p:ph type="body" idx="1"/>
          </p:nvPr>
        </p:nvSpPr>
        <p:spPr>
          <a:xfrm>
            <a:off x="10803050" y="5006750"/>
            <a:ext cx="5437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85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828800" lvl="1" indent="-685800">
              <a:spcBef>
                <a:spcPts val="3200"/>
              </a:spcBef>
              <a:spcAft>
                <a:spcPts val="0"/>
              </a:spcAft>
              <a:buSzPts val="1800"/>
              <a:buChar char="○"/>
              <a:defRPr sz="3600"/>
            </a:lvl2pPr>
            <a:lvl3pPr marL="2743200" lvl="2" indent="-685800">
              <a:spcBef>
                <a:spcPts val="3200"/>
              </a:spcBef>
              <a:spcAft>
                <a:spcPts val="0"/>
              </a:spcAft>
              <a:buSzPts val="1800"/>
              <a:buChar char="■"/>
              <a:defRPr sz="3600"/>
            </a:lvl3pPr>
            <a:lvl4pPr marL="3657600" lvl="3" indent="-685800">
              <a:spcBef>
                <a:spcPts val="3200"/>
              </a:spcBef>
              <a:spcAft>
                <a:spcPts val="0"/>
              </a:spcAft>
              <a:buSzPts val="1800"/>
              <a:buChar char="●"/>
              <a:defRPr sz="3600"/>
            </a:lvl4pPr>
            <a:lvl5pPr marL="4572000" lvl="4" indent="-685800">
              <a:spcBef>
                <a:spcPts val="3200"/>
              </a:spcBef>
              <a:spcAft>
                <a:spcPts val="0"/>
              </a:spcAft>
              <a:buSzPts val="1800"/>
              <a:buChar char="○"/>
              <a:defRPr sz="3600"/>
            </a:lvl5pPr>
            <a:lvl6pPr marL="5486400" lvl="5" indent="-685800">
              <a:spcBef>
                <a:spcPts val="3200"/>
              </a:spcBef>
              <a:spcAft>
                <a:spcPts val="0"/>
              </a:spcAft>
              <a:buSzPts val="1800"/>
              <a:buChar char="■"/>
              <a:defRPr sz="3600"/>
            </a:lvl6pPr>
            <a:lvl7pPr marL="6400800" lvl="6" indent="-685800">
              <a:spcBef>
                <a:spcPts val="3200"/>
              </a:spcBef>
              <a:spcAft>
                <a:spcPts val="0"/>
              </a:spcAft>
              <a:buSzPts val="1800"/>
              <a:buChar char="●"/>
              <a:defRPr sz="3600"/>
            </a:lvl7pPr>
            <a:lvl8pPr marL="7315200" lvl="7" indent="-685800">
              <a:spcBef>
                <a:spcPts val="3200"/>
              </a:spcBef>
              <a:spcAft>
                <a:spcPts val="0"/>
              </a:spcAft>
              <a:buSzPts val="1800"/>
              <a:buChar char="○"/>
              <a:defRPr sz="3600"/>
            </a:lvl8pPr>
            <a:lvl9pPr marL="8229600" lvl="8" indent="-685800">
              <a:spcBef>
                <a:spcPts val="3200"/>
              </a:spcBef>
              <a:spcAft>
                <a:spcPts val="3200"/>
              </a:spcAft>
              <a:buSzPts val="1800"/>
              <a:buChar char="■"/>
              <a:defRPr sz="36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title"/>
          </p:nvPr>
        </p:nvSpPr>
        <p:spPr>
          <a:xfrm>
            <a:off x="5104800" y="897700"/>
            <a:ext cx="80784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8873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Google Shape;77;p8"/>
          <p:cNvCxnSpPr/>
          <p:nvPr/>
        </p:nvCxnSpPr>
        <p:spPr>
          <a:xfrm>
            <a:off x="0" y="5143500"/>
            <a:ext cx="16542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8"/>
          <p:cNvSpPr/>
          <p:nvPr/>
        </p:nvSpPr>
        <p:spPr>
          <a:xfrm>
            <a:off x="1207350" y="2146200"/>
            <a:ext cx="7216800" cy="5994600"/>
          </a:xfrm>
          <a:prstGeom prst="roundRect">
            <a:avLst>
              <a:gd name="adj" fmla="val 2514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  <p:sp>
        <p:nvSpPr>
          <p:cNvPr id="79" name="Google Shape;79;p8"/>
          <p:cNvSpPr txBox="1">
            <a:spLocks noGrp="1"/>
          </p:cNvSpPr>
          <p:nvPr>
            <p:ph type="title"/>
          </p:nvPr>
        </p:nvSpPr>
        <p:spPr>
          <a:xfrm>
            <a:off x="2517046" y="1154920"/>
            <a:ext cx="5204400" cy="81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7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9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05973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>
            <a:spLocks noGrp="1"/>
          </p:cNvSpPr>
          <p:nvPr>
            <p:ph type="subTitle" idx="1"/>
          </p:nvPr>
        </p:nvSpPr>
        <p:spPr>
          <a:xfrm>
            <a:off x="2231650" y="5220050"/>
            <a:ext cx="3475200" cy="24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b="1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body" idx="2"/>
          </p:nvPr>
        </p:nvSpPr>
        <p:spPr>
          <a:xfrm>
            <a:off x="11335852" y="4044150"/>
            <a:ext cx="6415200" cy="507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14400" lvl="0" indent="-6477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3000"/>
            </a:lvl1pPr>
            <a:lvl2pPr marL="1828800" lvl="1" indent="-647700">
              <a:spcBef>
                <a:spcPts val="2000"/>
              </a:spcBef>
              <a:spcAft>
                <a:spcPts val="0"/>
              </a:spcAft>
              <a:buSzPts val="1500"/>
              <a:buChar char="○"/>
              <a:defRPr sz="3000"/>
            </a:lvl2pPr>
            <a:lvl3pPr marL="2743200" lvl="2" indent="-647700">
              <a:spcBef>
                <a:spcPts val="3200"/>
              </a:spcBef>
              <a:spcAft>
                <a:spcPts val="0"/>
              </a:spcAft>
              <a:buSzPts val="1500"/>
              <a:buChar char="■"/>
              <a:defRPr sz="3000"/>
            </a:lvl3pPr>
            <a:lvl4pPr marL="3657600" lvl="3" indent="-647700">
              <a:spcBef>
                <a:spcPts val="3200"/>
              </a:spcBef>
              <a:spcAft>
                <a:spcPts val="0"/>
              </a:spcAft>
              <a:buSzPts val="1500"/>
              <a:buChar char="●"/>
              <a:defRPr sz="3000"/>
            </a:lvl4pPr>
            <a:lvl5pPr marL="4572000" lvl="4" indent="-647700">
              <a:spcBef>
                <a:spcPts val="3200"/>
              </a:spcBef>
              <a:spcAft>
                <a:spcPts val="0"/>
              </a:spcAft>
              <a:buSzPts val="1500"/>
              <a:buChar char="○"/>
              <a:defRPr sz="3000"/>
            </a:lvl5pPr>
            <a:lvl6pPr marL="5486400" lvl="5" indent="-647700">
              <a:spcBef>
                <a:spcPts val="3200"/>
              </a:spcBef>
              <a:spcAft>
                <a:spcPts val="0"/>
              </a:spcAft>
              <a:buSzPts val="1500"/>
              <a:buChar char="■"/>
              <a:defRPr sz="3000"/>
            </a:lvl6pPr>
            <a:lvl7pPr marL="6400800" lvl="6" indent="-647700">
              <a:spcBef>
                <a:spcPts val="3200"/>
              </a:spcBef>
              <a:spcAft>
                <a:spcPts val="0"/>
              </a:spcAft>
              <a:buSzPts val="1500"/>
              <a:buChar char="●"/>
              <a:defRPr sz="3000"/>
            </a:lvl7pPr>
            <a:lvl8pPr marL="7315200" lvl="7" indent="-647700">
              <a:spcBef>
                <a:spcPts val="3200"/>
              </a:spcBef>
              <a:spcAft>
                <a:spcPts val="0"/>
              </a:spcAft>
              <a:buSzPts val="1500"/>
              <a:buChar char="○"/>
              <a:defRPr sz="3000"/>
            </a:lvl8pPr>
            <a:lvl9pPr marL="8229600" lvl="8" indent="-647700">
              <a:spcBef>
                <a:spcPts val="3200"/>
              </a:spcBef>
              <a:spcAft>
                <a:spcPts val="3200"/>
              </a:spcAft>
              <a:buSzPts val="1500"/>
              <a:buChar char="■"/>
              <a:defRPr sz="3000"/>
            </a:lvl9pPr>
          </a:lstStyle>
          <a:p>
            <a:endParaRPr/>
          </a:p>
        </p:txBody>
      </p:sp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6447300" y="897700"/>
            <a:ext cx="53934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7623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0"/>
          <p:cNvSpPr txBox="1">
            <a:spLocks noGrp="1"/>
          </p:cNvSpPr>
          <p:nvPr>
            <p:ph type="title"/>
          </p:nvPr>
        </p:nvSpPr>
        <p:spPr>
          <a:xfrm>
            <a:off x="5117400" y="897700"/>
            <a:ext cx="80532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662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363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5117400" y="897700"/>
            <a:ext cx="80532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2"/>
          </p:nvPr>
        </p:nvSpPr>
        <p:spPr>
          <a:xfrm>
            <a:off x="2095550" y="540107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1"/>
          </p:nvPr>
        </p:nvSpPr>
        <p:spPr>
          <a:xfrm>
            <a:off x="2095550" y="606642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3"/>
          </p:nvPr>
        </p:nvSpPr>
        <p:spPr>
          <a:xfrm>
            <a:off x="11516650" y="380392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subTitle" idx="4"/>
          </p:nvPr>
        </p:nvSpPr>
        <p:spPr>
          <a:xfrm>
            <a:off x="11516650" y="44692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title" idx="5"/>
          </p:nvPr>
        </p:nvSpPr>
        <p:spPr>
          <a:xfrm>
            <a:off x="11516650" y="699822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6"/>
          </p:nvPr>
        </p:nvSpPr>
        <p:spPr>
          <a:xfrm>
            <a:off x="11516650" y="76635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4129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>
            <a:spLocks noGrp="1"/>
          </p:cNvSpPr>
          <p:nvPr>
            <p:ph type="title"/>
          </p:nvPr>
        </p:nvSpPr>
        <p:spPr>
          <a:xfrm>
            <a:off x="3958450" y="6720326"/>
            <a:ext cx="5539800" cy="13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Oswald Regular"/>
              <a:buNone/>
              <a:defRPr sz="3600" b="0">
                <a:latin typeface="Oswald Regular"/>
                <a:ea typeface="Oswald Regular"/>
                <a:cs typeface="Oswald Regular"/>
                <a:sym typeface="Oswald Regula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subTitle" idx="1"/>
          </p:nvPr>
        </p:nvSpPr>
        <p:spPr>
          <a:xfrm>
            <a:off x="2683150" y="3001476"/>
            <a:ext cx="8090400" cy="365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swald"/>
              <a:buNone/>
              <a:defRPr sz="4800" b="1">
                <a:latin typeface="Oswald"/>
                <a:ea typeface="Oswald"/>
                <a:cs typeface="Oswald"/>
                <a:sym typeface="Oswa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4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50196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>
  <p:cSld name="Two Column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2442000" y="1818504"/>
            <a:ext cx="4675800" cy="193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9pPr>
          </a:lstStyle>
          <a:p>
            <a:endParaRPr/>
          </a:p>
        </p:txBody>
      </p:sp>
      <p:sp>
        <p:nvSpPr>
          <p:cNvPr id="103" name="Google Shape;103;p15"/>
          <p:cNvSpPr txBox="1">
            <a:spLocks noGrp="1"/>
          </p:cNvSpPr>
          <p:nvPr>
            <p:ph type="subTitle" idx="1"/>
          </p:nvPr>
        </p:nvSpPr>
        <p:spPr>
          <a:xfrm>
            <a:off x="2086900" y="3627150"/>
            <a:ext cx="5031000" cy="25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04" name="Google Shape;104;p15"/>
          <p:cNvSpPr txBox="1">
            <a:spLocks noGrp="1"/>
          </p:cNvSpPr>
          <p:nvPr>
            <p:ph type="title" idx="2"/>
          </p:nvPr>
        </p:nvSpPr>
        <p:spPr>
          <a:xfrm>
            <a:off x="11370900" y="4561704"/>
            <a:ext cx="4675800" cy="193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9pPr>
          </a:lstStyle>
          <a:p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subTitle" idx="3"/>
          </p:nvPr>
        </p:nvSpPr>
        <p:spPr>
          <a:xfrm>
            <a:off x="11370900" y="6370350"/>
            <a:ext cx="5031000" cy="25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59157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s">
  <p:cSld name="Percentages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/>
          <p:nvPr/>
        </p:nvSpPr>
        <p:spPr>
          <a:xfrm>
            <a:off x="1323300" y="835600"/>
            <a:ext cx="6825000" cy="17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11" name="Google Shape;111;p17"/>
          <p:cNvSpPr txBox="1">
            <a:spLocks noGrp="1"/>
          </p:cNvSpPr>
          <p:nvPr>
            <p:ph type="title" hasCustomPrompt="1"/>
          </p:nvPr>
        </p:nvSpPr>
        <p:spPr>
          <a:xfrm>
            <a:off x="2068300" y="4197000"/>
            <a:ext cx="3791400" cy="151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12" name="Google Shape;112;p17"/>
          <p:cNvSpPr txBox="1">
            <a:spLocks noGrp="1"/>
          </p:cNvSpPr>
          <p:nvPr>
            <p:ph type="title" idx="2" hasCustomPrompt="1"/>
          </p:nvPr>
        </p:nvSpPr>
        <p:spPr>
          <a:xfrm>
            <a:off x="12428300" y="4197000"/>
            <a:ext cx="3791400" cy="151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ubTitle" idx="1"/>
          </p:nvPr>
        </p:nvSpPr>
        <p:spPr>
          <a:xfrm>
            <a:off x="1626100" y="73780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subTitle" idx="3"/>
          </p:nvPr>
        </p:nvSpPr>
        <p:spPr>
          <a:xfrm>
            <a:off x="11986100" y="73780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title" idx="4"/>
          </p:nvPr>
        </p:nvSpPr>
        <p:spPr>
          <a:xfrm>
            <a:off x="1805100" y="897700"/>
            <a:ext cx="68250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8339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1">
  <p:cSld name="Section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>
            <a:spLocks noGrp="1"/>
          </p:cNvSpPr>
          <p:nvPr>
            <p:ph type="title"/>
          </p:nvPr>
        </p:nvSpPr>
        <p:spPr>
          <a:xfrm>
            <a:off x="10558300" y="4303400"/>
            <a:ext cx="6737400" cy="33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300"/>
              <a:buNone/>
              <a:defRPr sz="10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8000"/>
            </a:lvl9pPr>
          </a:lstStyle>
          <a:p>
            <a:endParaRPr/>
          </a:p>
        </p:txBody>
      </p:sp>
      <p:sp>
        <p:nvSpPr>
          <p:cNvPr id="118" name="Google Shape;118;p18"/>
          <p:cNvSpPr txBox="1">
            <a:spLocks noGrp="1"/>
          </p:cNvSpPr>
          <p:nvPr>
            <p:ph type="title" idx="2" hasCustomPrompt="1"/>
          </p:nvPr>
        </p:nvSpPr>
        <p:spPr>
          <a:xfrm>
            <a:off x="1449350" y="3180000"/>
            <a:ext cx="6291600" cy="392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400"/>
              <a:buNone/>
              <a:defRPr sz="20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6190118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">
  <p:cSld name="Title + Four Columns 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9"/>
          <p:cNvSpPr txBox="1">
            <a:spLocks noGrp="1"/>
          </p:cNvSpPr>
          <p:nvPr>
            <p:ph type="title"/>
          </p:nvPr>
        </p:nvSpPr>
        <p:spPr>
          <a:xfrm>
            <a:off x="11586950" y="380392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121" name="Google Shape;121;p19"/>
          <p:cNvSpPr txBox="1">
            <a:spLocks noGrp="1"/>
          </p:cNvSpPr>
          <p:nvPr>
            <p:ph type="subTitle" idx="1"/>
          </p:nvPr>
        </p:nvSpPr>
        <p:spPr>
          <a:xfrm>
            <a:off x="11586950" y="44692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22" name="Google Shape;122;p19"/>
          <p:cNvSpPr txBox="1">
            <a:spLocks noGrp="1"/>
          </p:cNvSpPr>
          <p:nvPr>
            <p:ph type="title" idx="2"/>
          </p:nvPr>
        </p:nvSpPr>
        <p:spPr>
          <a:xfrm>
            <a:off x="11586950" y="699822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123" name="Google Shape;123;p19"/>
          <p:cNvSpPr txBox="1">
            <a:spLocks noGrp="1"/>
          </p:cNvSpPr>
          <p:nvPr>
            <p:ph type="subTitle" idx="3"/>
          </p:nvPr>
        </p:nvSpPr>
        <p:spPr>
          <a:xfrm>
            <a:off x="11586950" y="76635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title" idx="4"/>
          </p:nvPr>
        </p:nvSpPr>
        <p:spPr>
          <a:xfrm>
            <a:off x="2025250" y="380392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subTitle" idx="5"/>
          </p:nvPr>
        </p:nvSpPr>
        <p:spPr>
          <a:xfrm>
            <a:off x="2025250" y="44692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title" idx="6"/>
          </p:nvPr>
        </p:nvSpPr>
        <p:spPr>
          <a:xfrm>
            <a:off x="2025250" y="6998226"/>
            <a:ext cx="4675800" cy="79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200"/>
              <a:buNone/>
              <a:defRPr sz="8400"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subTitle" idx="7"/>
          </p:nvPr>
        </p:nvSpPr>
        <p:spPr>
          <a:xfrm>
            <a:off x="2025250" y="7663576"/>
            <a:ext cx="4675800" cy="123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title" idx="8"/>
          </p:nvPr>
        </p:nvSpPr>
        <p:spPr>
          <a:xfrm>
            <a:off x="5117400" y="897700"/>
            <a:ext cx="80532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34449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/>
          <p:nvPr/>
        </p:nvSpPr>
        <p:spPr>
          <a:xfrm>
            <a:off x="4070700" y="835600"/>
            <a:ext cx="10146600" cy="1740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 </a:t>
            </a:r>
            <a:endParaRPr sz="3600"/>
          </a:p>
        </p:txBody>
      </p:sp>
      <p:cxnSp>
        <p:nvCxnSpPr>
          <p:cNvPr id="131" name="Google Shape;131;p20"/>
          <p:cNvCxnSpPr/>
          <p:nvPr/>
        </p:nvCxnSpPr>
        <p:spPr>
          <a:xfrm rot="10800000">
            <a:off x="-439300" y="5323850"/>
            <a:ext cx="177504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32" name="Google Shape;132;p20"/>
          <p:cNvSpPr/>
          <p:nvPr/>
        </p:nvSpPr>
        <p:spPr>
          <a:xfrm>
            <a:off x="2495100" y="3289250"/>
            <a:ext cx="13297800" cy="6553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33" name="Google Shape;133;p20"/>
          <p:cNvSpPr txBox="1">
            <a:spLocks noGrp="1"/>
          </p:cNvSpPr>
          <p:nvPr>
            <p:ph type="title"/>
          </p:nvPr>
        </p:nvSpPr>
        <p:spPr>
          <a:xfrm>
            <a:off x="5041800" y="897700"/>
            <a:ext cx="82044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D0557"/>
              </a:buClr>
              <a:buSzPts val="3000"/>
              <a:buNone/>
              <a:defRPr sz="6000">
                <a:solidFill>
                  <a:srgbClr val="2D055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61076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0" name="Google Shape;170;p26"/>
          <p:cNvCxnSpPr/>
          <p:nvPr/>
        </p:nvCxnSpPr>
        <p:spPr>
          <a:xfrm rot="10800000">
            <a:off x="-221050" y="1755600"/>
            <a:ext cx="188958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" name="Google Shape;171;p26"/>
          <p:cNvSpPr/>
          <p:nvPr/>
        </p:nvSpPr>
        <p:spPr>
          <a:xfrm>
            <a:off x="4070700" y="835600"/>
            <a:ext cx="10146600" cy="1740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 </a:t>
            </a:r>
            <a:endParaRPr sz="3600"/>
          </a:p>
        </p:txBody>
      </p:sp>
      <p:sp>
        <p:nvSpPr>
          <p:cNvPr id="172" name="Google Shape;172;p26"/>
          <p:cNvSpPr txBox="1">
            <a:spLocks noGrp="1"/>
          </p:cNvSpPr>
          <p:nvPr>
            <p:ph type="title"/>
          </p:nvPr>
        </p:nvSpPr>
        <p:spPr>
          <a:xfrm>
            <a:off x="3741600" y="897700"/>
            <a:ext cx="10804800" cy="161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D0557"/>
              </a:buClr>
              <a:buSzPts val="3000"/>
              <a:buNone/>
              <a:defRPr sz="6000">
                <a:solidFill>
                  <a:srgbClr val="2D055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72892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730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511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105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53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362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074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6280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5287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255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6628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69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063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609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743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7333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3421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68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370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140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12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3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04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4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 b="1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swald Regular"/>
              <a:buChar char="●"/>
              <a:defRPr sz="1800"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○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■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●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○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■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●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swald Regular"/>
              <a:buChar char="○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swald Regular"/>
              <a:buChar char="■"/>
              <a:defRPr>
                <a:solidFill>
                  <a:schemeClr val="dk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64055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D0899440-8A39-21DD-ADA8-51B9E6B33B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827A408-EE38-47BF-CC3B-1FB5B1FEF01D}"/>
              </a:ext>
            </a:extLst>
          </p:cNvPr>
          <p:cNvSpPr/>
          <p:nvPr userDrawn="1"/>
        </p:nvSpPr>
        <p:spPr>
          <a:xfrm>
            <a:off x="342900" y="342900"/>
            <a:ext cx="17602200" cy="9601200"/>
          </a:xfrm>
          <a:prstGeom prst="roundRect">
            <a:avLst>
              <a:gd name="adj" fmla="val 2062"/>
            </a:avLst>
          </a:prstGeom>
          <a:solidFill>
            <a:srgbClr val="CADAF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8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3/17/2024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3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svg"/><Relationship Id="rId18" Type="http://schemas.openxmlformats.org/officeDocument/2006/relationships/image" Target="../media/image68.png"/><Relationship Id="rId3" Type="http://schemas.openxmlformats.org/officeDocument/2006/relationships/image" Target="../media/image57.svg"/><Relationship Id="rId7" Type="http://schemas.openxmlformats.org/officeDocument/2006/relationships/image" Target="../media/image48.svg"/><Relationship Id="rId12" Type="http://schemas.openxmlformats.org/officeDocument/2006/relationships/image" Target="../media/image62.png"/><Relationship Id="rId17" Type="http://schemas.openxmlformats.org/officeDocument/2006/relationships/image" Target="../media/image67.svg"/><Relationship Id="rId2" Type="http://schemas.openxmlformats.org/officeDocument/2006/relationships/image" Target="../media/image56.png"/><Relationship Id="rId16" Type="http://schemas.openxmlformats.org/officeDocument/2006/relationships/image" Target="../media/image66.png"/><Relationship Id="rId20" Type="http://schemas.openxmlformats.org/officeDocument/2006/relationships/image" Target="../media/image7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61.svg"/><Relationship Id="rId5" Type="http://schemas.openxmlformats.org/officeDocument/2006/relationships/image" Target="../media/image46.svg"/><Relationship Id="rId15" Type="http://schemas.openxmlformats.org/officeDocument/2006/relationships/image" Target="../media/image65.svg"/><Relationship Id="rId10" Type="http://schemas.openxmlformats.org/officeDocument/2006/relationships/image" Target="../media/image60.png"/><Relationship Id="rId19" Type="http://schemas.openxmlformats.org/officeDocument/2006/relationships/image" Target="../media/image69.png"/><Relationship Id="rId4" Type="http://schemas.openxmlformats.org/officeDocument/2006/relationships/image" Target="../media/image45.png"/><Relationship Id="rId9" Type="http://schemas.openxmlformats.org/officeDocument/2006/relationships/image" Target="../media/image59.svg"/><Relationship Id="rId1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57.svg"/><Relationship Id="rId7" Type="http://schemas.openxmlformats.org/officeDocument/2006/relationships/image" Target="../media/image74.svg"/><Relationship Id="rId12" Type="http://schemas.openxmlformats.org/officeDocument/2006/relationships/image" Target="../media/image79.svg"/><Relationship Id="rId2" Type="http://schemas.openxmlformats.org/officeDocument/2006/relationships/image" Target="../media/image56.png"/><Relationship Id="rId16" Type="http://schemas.openxmlformats.org/officeDocument/2006/relationships/image" Target="../media/image8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svg"/><Relationship Id="rId15" Type="http://schemas.openxmlformats.org/officeDocument/2006/relationships/image" Target="../media/image82.png"/><Relationship Id="rId10" Type="http://schemas.openxmlformats.org/officeDocument/2006/relationships/image" Target="../media/image77.jpeg"/><Relationship Id="rId4" Type="http://schemas.openxmlformats.org/officeDocument/2006/relationships/image" Target="../media/image71.png"/><Relationship Id="rId9" Type="http://schemas.openxmlformats.org/officeDocument/2006/relationships/image" Target="../media/image76.svg"/><Relationship Id="rId14" Type="http://schemas.openxmlformats.org/officeDocument/2006/relationships/image" Target="../media/image81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7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12" Type="http://schemas.openxmlformats.org/officeDocument/2006/relationships/image" Target="../media/image7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11" Type="http://schemas.openxmlformats.org/officeDocument/2006/relationships/image" Target="../media/image78.pn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12" Type="http://schemas.openxmlformats.org/officeDocument/2006/relationships/image" Target="../media/image7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11" Type="http://schemas.openxmlformats.org/officeDocument/2006/relationships/image" Target="../media/image78.pn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56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10" Type="http://schemas.openxmlformats.org/officeDocument/2006/relationships/image" Target="../media/image72.svg"/><Relationship Id="rId4" Type="http://schemas.openxmlformats.org/officeDocument/2006/relationships/image" Target="../media/image57.svg"/><Relationship Id="rId9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7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70.svg"/><Relationship Id="rId18" Type="http://schemas.openxmlformats.org/officeDocument/2006/relationships/image" Target="../media/image97.png"/><Relationship Id="rId3" Type="http://schemas.openxmlformats.org/officeDocument/2006/relationships/image" Target="../media/image88.svg"/><Relationship Id="rId7" Type="http://schemas.openxmlformats.org/officeDocument/2006/relationships/image" Target="../media/image59.svg"/><Relationship Id="rId12" Type="http://schemas.openxmlformats.org/officeDocument/2006/relationships/image" Target="../media/image69.png"/><Relationship Id="rId17" Type="http://schemas.openxmlformats.org/officeDocument/2006/relationships/image" Target="../media/image96.svg"/><Relationship Id="rId2" Type="http://schemas.openxmlformats.org/officeDocument/2006/relationships/image" Target="../media/image87.pn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92.svg"/><Relationship Id="rId5" Type="http://schemas.openxmlformats.org/officeDocument/2006/relationships/image" Target="../media/image90.svg"/><Relationship Id="rId15" Type="http://schemas.openxmlformats.org/officeDocument/2006/relationships/image" Target="../media/image94.svg"/><Relationship Id="rId10" Type="http://schemas.openxmlformats.org/officeDocument/2006/relationships/image" Target="../media/image91.png"/><Relationship Id="rId4" Type="http://schemas.openxmlformats.org/officeDocument/2006/relationships/image" Target="../media/image89.png"/><Relationship Id="rId9" Type="http://schemas.openxmlformats.org/officeDocument/2006/relationships/image" Target="../media/image61.svg"/><Relationship Id="rId14" Type="http://schemas.openxmlformats.org/officeDocument/2006/relationships/image" Target="../media/image9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svg"/><Relationship Id="rId18" Type="http://schemas.openxmlformats.org/officeDocument/2006/relationships/image" Target="../media/image110.png"/><Relationship Id="rId26" Type="http://schemas.openxmlformats.org/officeDocument/2006/relationships/image" Target="../media/image118.png"/><Relationship Id="rId3" Type="http://schemas.openxmlformats.org/officeDocument/2006/relationships/image" Target="../media/image57.svg"/><Relationship Id="rId21" Type="http://schemas.openxmlformats.org/officeDocument/2006/relationships/image" Target="../media/image113.svg"/><Relationship Id="rId7" Type="http://schemas.openxmlformats.org/officeDocument/2006/relationships/image" Target="../media/image101.svg"/><Relationship Id="rId12" Type="http://schemas.openxmlformats.org/officeDocument/2006/relationships/image" Target="../media/image106.png"/><Relationship Id="rId17" Type="http://schemas.openxmlformats.org/officeDocument/2006/relationships/image" Target="../media/image109.svg"/><Relationship Id="rId25" Type="http://schemas.openxmlformats.org/officeDocument/2006/relationships/image" Target="../media/image117.svg"/><Relationship Id="rId2" Type="http://schemas.openxmlformats.org/officeDocument/2006/relationships/image" Target="../media/image56.png"/><Relationship Id="rId16" Type="http://schemas.openxmlformats.org/officeDocument/2006/relationships/image" Target="../media/image108.png"/><Relationship Id="rId20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5.svg"/><Relationship Id="rId24" Type="http://schemas.openxmlformats.org/officeDocument/2006/relationships/image" Target="../media/image116.png"/><Relationship Id="rId5" Type="http://schemas.openxmlformats.org/officeDocument/2006/relationships/image" Target="../media/image99.svg"/><Relationship Id="rId15" Type="http://schemas.openxmlformats.org/officeDocument/2006/relationships/image" Target="../media/image79.svg"/><Relationship Id="rId23" Type="http://schemas.openxmlformats.org/officeDocument/2006/relationships/image" Target="../media/image115.svg"/><Relationship Id="rId10" Type="http://schemas.openxmlformats.org/officeDocument/2006/relationships/image" Target="../media/image104.png"/><Relationship Id="rId19" Type="http://schemas.openxmlformats.org/officeDocument/2006/relationships/image" Target="../media/image111.svg"/><Relationship Id="rId4" Type="http://schemas.openxmlformats.org/officeDocument/2006/relationships/image" Target="../media/image98.png"/><Relationship Id="rId9" Type="http://schemas.openxmlformats.org/officeDocument/2006/relationships/image" Target="../media/image103.svg"/><Relationship Id="rId14" Type="http://schemas.openxmlformats.org/officeDocument/2006/relationships/image" Target="../media/image78.png"/><Relationship Id="rId22" Type="http://schemas.openxmlformats.org/officeDocument/2006/relationships/image" Target="../media/image114.png"/><Relationship Id="rId27" Type="http://schemas.openxmlformats.org/officeDocument/2006/relationships/image" Target="../media/image11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18" Type="http://schemas.openxmlformats.org/officeDocument/2006/relationships/image" Target="../media/image2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17" Type="http://schemas.openxmlformats.org/officeDocument/2006/relationships/image" Target="../media/image25.sv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10" Type="http://schemas.openxmlformats.org/officeDocument/2006/relationships/image" Target="../media/image18.png"/><Relationship Id="rId19" Type="http://schemas.openxmlformats.org/officeDocument/2006/relationships/image" Target="../media/image27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13" Type="http://schemas.openxmlformats.org/officeDocument/2006/relationships/image" Target="../media/image128.png"/><Relationship Id="rId3" Type="http://schemas.openxmlformats.org/officeDocument/2006/relationships/image" Target="../media/image56.png"/><Relationship Id="rId7" Type="http://schemas.openxmlformats.org/officeDocument/2006/relationships/image" Target="../media/image122.png"/><Relationship Id="rId12" Type="http://schemas.openxmlformats.org/officeDocument/2006/relationships/image" Target="../media/image127.svg"/><Relationship Id="rId2" Type="http://schemas.openxmlformats.org/officeDocument/2006/relationships/audio" Target="../media/audio2.wav"/><Relationship Id="rId16" Type="http://schemas.openxmlformats.org/officeDocument/2006/relationships/image" Target="../media/image13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svg"/><Relationship Id="rId11" Type="http://schemas.openxmlformats.org/officeDocument/2006/relationships/image" Target="../media/image126.png"/><Relationship Id="rId5" Type="http://schemas.openxmlformats.org/officeDocument/2006/relationships/image" Target="../media/image120.png"/><Relationship Id="rId15" Type="http://schemas.openxmlformats.org/officeDocument/2006/relationships/image" Target="../media/image130.png"/><Relationship Id="rId10" Type="http://schemas.openxmlformats.org/officeDocument/2006/relationships/image" Target="../media/image125.svg"/><Relationship Id="rId4" Type="http://schemas.openxmlformats.org/officeDocument/2006/relationships/image" Target="../media/image57.svg"/><Relationship Id="rId9" Type="http://schemas.openxmlformats.org/officeDocument/2006/relationships/image" Target="../media/image124.png"/><Relationship Id="rId14" Type="http://schemas.openxmlformats.org/officeDocument/2006/relationships/image" Target="../media/image12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9.png"/><Relationship Id="rId18" Type="http://schemas.openxmlformats.org/officeDocument/2006/relationships/image" Target="../media/image44.svg"/><Relationship Id="rId3" Type="http://schemas.openxmlformats.org/officeDocument/2006/relationships/image" Target="../media/image29.sv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svg"/><Relationship Id="rId20" Type="http://schemas.openxmlformats.org/officeDocument/2006/relationships/image" Target="../media/image4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24" Type="http://schemas.openxmlformats.org/officeDocument/2006/relationships/image" Target="../media/image50.svg"/><Relationship Id="rId5" Type="http://schemas.openxmlformats.org/officeDocument/2006/relationships/image" Target="../media/image31.svg"/><Relationship Id="rId15" Type="http://schemas.openxmlformats.org/officeDocument/2006/relationships/image" Target="../media/image41.png"/><Relationship Id="rId23" Type="http://schemas.openxmlformats.org/officeDocument/2006/relationships/image" Target="../media/image49.png"/><Relationship Id="rId10" Type="http://schemas.openxmlformats.org/officeDocument/2006/relationships/image" Target="../media/image36.sv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svg"/><Relationship Id="rId22" Type="http://schemas.openxmlformats.org/officeDocument/2006/relationships/image" Target="../media/image4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218966" y="-2284863"/>
            <a:ext cx="7315200" cy="4014216"/>
          </a:xfrm>
          <a:custGeom>
            <a:avLst/>
            <a:gdLst/>
            <a:ahLst/>
            <a:cxnLst/>
            <a:rect l="l" t="t" r="r" b="b"/>
            <a:pathLst>
              <a:path w="7315200" h="4014216">
                <a:moveTo>
                  <a:pt x="0" y="0"/>
                </a:moveTo>
                <a:lnTo>
                  <a:pt x="7315200" y="0"/>
                </a:lnTo>
                <a:lnTo>
                  <a:pt x="7315200" y="4014216"/>
                </a:lnTo>
                <a:lnTo>
                  <a:pt x="0" y="40142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38507" y="9258300"/>
            <a:ext cx="6662255" cy="3655912"/>
          </a:xfrm>
          <a:custGeom>
            <a:avLst/>
            <a:gdLst/>
            <a:ahLst/>
            <a:cxnLst/>
            <a:rect l="l" t="t" r="r" b="b"/>
            <a:pathLst>
              <a:path w="6662255" h="3655912">
                <a:moveTo>
                  <a:pt x="0" y="0"/>
                </a:moveTo>
                <a:lnTo>
                  <a:pt x="6662255" y="0"/>
                </a:lnTo>
                <a:lnTo>
                  <a:pt x="6662255" y="3655912"/>
                </a:lnTo>
                <a:lnTo>
                  <a:pt x="0" y="36559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28808" y="5662909"/>
            <a:ext cx="16230384" cy="1323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0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700" b="0" i="0" u="none" strike="noStrike" kern="1200" cap="none" spc="0" normalizeH="0" baseline="0" noProof="0">
                <a:ln>
                  <a:noFill/>
                </a:ln>
                <a:solidFill>
                  <a:srgbClr val="6AC9B4"/>
                </a:solidFill>
                <a:effectLst/>
                <a:uLnTx/>
                <a:uFillTx/>
                <a:latin typeface="Arista Pro Heavy"/>
                <a:ea typeface="+mn-ea"/>
                <a:cs typeface="+mn-cs"/>
              </a:rPr>
              <a:t>&amp; WAVE PROPERTIES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61042" y="1438275"/>
            <a:ext cx="13765916" cy="4586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4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48" b="0" i="0" u="none" strike="noStrike" kern="1200" cap="none" spc="0" normalizeH="0" baseline="0" noProof="0">
                <a:ln>
                  <a:noFill/>
                </a:ln>
                <a:solidFill>
                  <a:srgbClr val="6AC9B4"/>
                </a:solidFill>
                <a:effectLst/>
                <a:uLnTx/>
                <a:uFillTx/>
                <a:latin typeface="Arista Pro Heavy"/>
                <a:ea typeface="+mn-ea"/>
                <a:cs typeface="+mn-cs"/>
              </a:rPr>
              <a:t>WAVES</a:t>
            </a:r>
          </a:p>
        </p:txBody>
      </p:sp>
      <p:sp>
        <p:nvSpPr>
          <p:cNvPr id="7" name="Freeform 7"/>
          <p:cNvSpPr/>
          <p:nvPr/>
        </p:nvSpPr>
        <p:spPr>
          <a:xfrm rot="1582714">
            <a:off x="13490133" y="516743"/>
            <a:ext cx="4043040" cy="1991197"/>
          </a:xfrm>
          <a:custGeom>
            <a:avLst/>
            <a:gdLst/>
            <a:ahLst/>
            <a:cxnLst/>
            <a:rect l="l" t="t" r="r" b="b"/>
            <a:pathLst>
              <a:path w="4043040" h="1991197">
                <a:moveTo>
                  <a:pt x="0" y="0"/>
                </a:moveTo>
                <a:lnTo>
                  <a:pt x="4043039" y="0"/>
                </a:lnTo>
                <a:lnTo>
                  <a:pt x="4043039" y="1991197"/>
                </a:lnTo>
                <a:lnTo>
                  <a:pt x="0" y="19911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311646" y="6953862"/>
            <a:ext cx="9664707" cy="141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>
                <a:ln>
                  <a:noFill/>
                </a:ln>
                <a:solidFill>
                  <a:srgbClr val="FFC663"/>
                </a:solidFill>
                <a:effectLst/>
                <a:uLnTx/>
                <a:uFillTx/>
                <a:latin typeface="Arista Pro Bold"/>
                <a:ea typeface="+mn-ea"/>
                <a:cs typeface="+mn-cs"/>
              </a:rPr>
              <a:t>Unit Review Quiz</a:t>
            </a:r>
          </a:p>
        </p:txBody>
      </p:sp>
      <p:pic>
        <p:nvPicPr>
          <p:cNvPr id="10" name="UNIT 11 LESSON 1">
            <a:hlinkClick r:id="" action="ppaction://media"/>
            <a:extLst>
              <a:ext uri="{FF2B5EF4-FFF2-40B4-BE49-F238E27FC236}">
                <a16:creationId xmlns:a16="http://schemas.microsoft.com/office/drawing/2014/main" id="{73A30BEF-B7A7-D2F7-7FE8-A3E2C52B66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B0A3AB0-D936-2C83-063B-57C94D6D8490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0A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91229FF1-32BC-4E77-ACD8-3DF2318AC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5310852"/>
            <a:ext cx="4343400" cy="5488051"/>
          </a:xfrm>
          <a:prstGeom prst="rect">
            <a:avLst/>
          </a:prstGeom>
        </p:spPr>
      </p:pic>
      <p:pic>
        <p:nvPicPr>
          <p:cNvPr id="8" name="Hình ảnh 7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7E0C94E4-4C97-4BE5-AB2A-7A3249A6F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79" y="2537020"/>
            <a:ext cx="6708609" cy="5779725"/>
          </a:xfrm>
          <a:prstGeom prst="rect">
            <a:avLst/>
          </a:prstGeom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93BE7091-8C2E-4395-9A06-284CE1602F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254538" y="2909757"/>
            <a:ext cx="9361517" cy="3088736"/>
          </a:xfrm>
          <a:prstGeom prst="rect">
            <a:avLst/>
          </a:prstGeom>
        </p:spPr>
      </p:pic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00288AAB-51E5-4E90-88CA-3DD8B171B1D7}"/>
              </a:ext>
            </a:extLst>
          </p:cNvPr>
          <p:cNvSpPr/>
          <p:nvPr/>
        </p:nvSpPr>
        <p:spPr>
          <a:xfrm>
            <a:off x="9144000" y="3549973"/>
            <a:ext cx="8458200" cy="1266605"/>
          </a:xfrm>
          <a:prstGeom prst="roundRect">
            <a:avLst>
              <a:gd name="adj" fmla="val 26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He asked me </a:t>
            </a:r>
          </a:p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if I liked reading a book.</a:t>
            </a: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42BADAB0-6EDF-45D4-925B-EC5EEB4EC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944235" y="1030752"/>
            <a:ext cx="7971165" cy="2195416"/>
          </a:xfrm>
          <a:prstGeom prst="rect">
            <a:avLst/>
          </a:prstGeom>
        </p:spPr>
      </p:pic>
      <p:sp>
        <p:nvSpPr>
          <p:cNvPr id="21" name="Hình chữ nhật 20">
            <a:extLst>
              <a:ext uri="{FF2B5EF4-FFF2-40B4-BE49-F238E27FC236}">
                <a16:creationId xmlns:a16="http://schemas.microsoft.com/office/drawing/2014/main" id="{44E772FE-FDA1-4A24-B561-C76E8BEE4DD3}"/>
              </a:ext>
            </a:extLst>
          </p:cNvPr>
          <p:cNvSpPr/>
          <p:nvPr/>
        </p:nvSpPr>
        <p:spPr>
          <a:xfrm>
            <a:off x="944238" y="1542655"/>
            <a:ext cx="8199762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What did he ask you?</a:t>
            </a:r>
          </a:p>
        </p:txBody>
      </p:sp>
    </p:spTree>
    <p:extLst>
      <p:ext uri="{BB962C8B-B14F-4D97-AF65-F5344CB8AC3E}">
        <p14:creationId xmlns:p14="http://schemas.microsoft.com/office/powerpoint/2010/main" val="28521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C1E392A8-1A42-4213-8045-BB7B425A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198" y="1028700"/>
            <a:ext cx="9667709" cy="10431479"/>
          </a:xfrm>
          <a:prstGeom prst="rect">
            <a:avLst/>
          </a:prstGeom>
        </p:spPr>
      </p:pic>
      <p:sp>
        <p:nvSpPr>
          <p:cNvPr id="15" name="Hình chữ nhật 14">
            <a:extLst>
              <a:ext uri="{FF2B5EF4-FFF2-40B4-BE49-F238E27FC236}">
                <a16:creationId xmlns:a16="http://schemas.microsoft.com/office/drawing/2014/main" id="{9402468B-EFF5-4914-8C8B-71B3B253FF12}"/>
              </a:ext>
            </a:extLst>
          </p:cNvPr>
          <p:cNvSpPr/>
          <p:nvPr/>
        </p:nvSpPr>
        <p:spPr>
          <a:xfrm>
            <a:off x="5562600" y="2415726"/>
            <a:ext cx="3048000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SG" sz="3200" dirty="0">
                <a:solidFill>
                  <a:prstClr val="black"/>
                </a:solidFill>
                <a:latin typeface="Arial" panose="020B0604020202020204" pitchFamily="34" charset="0"/>
              </a:rPr>
              <a:t>What’s your hobby, David?</a:t>
            </a:r>
          </a:p>
        </p:txBody>
      </p:sp>
      <p:sp>
        <p:nvSpPr>
          <p:cNvPr id="2" name="Hình chữ nhật 16">
            <a:extLst>
              <a:ext uri="{FF2B5EF4-FFF2-40B4-BE49-F238E27FC236}">
                <a16:creationId xmlns:a16="http://schemas.microsoft.com/office/drawing/2014/main" id="{5042AE1E-CC59-8EF0-F4F3-C0F0E1BD9FD9}"/>
              </a:ext>
            </a:extLst>
          </p:cNvPr>
          <p:cNvSpPr/>
          <p:nvPr/>
        </p:nvSpPr>
        <p:spPr>
          <a:xfrm>
            <a:off x="8439602" y="2441543"/>
            <a:ext cx="3352799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I enjoy playing football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63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B0A3AB0-D936-2C83-063B-57C94D6D8490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0A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91229FF1-32BC-4E77-ACD8-3DF2318AC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5310852"/>
            <a:ext cx="4343400" cy="5488051"/>
          </a:xfrm>
          <a:prstGeom prst="rect">
            <a:avLst/>
          </a:prstGeom>
        </p:spPr>
      </p:pic>
      <p:pic>
        <p:nvPicPr>
          <p:cNvPr id="8" name="Hình ảnh 7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7E0C94E4-4C97-4BE5-AB2A-7A3249A6F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79" y="2537020"/>
            <a:ext cx="6708609" cy="5779725"/>
          </a:xfrm>
          <a:prstGeom prst="rect">
            <a:avLst/>
          </a:prstGeom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93BE7091-8C2E-4395-9A06-284CE1602F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254538" y="2909757"/>
            <a:ext cx="9361517" cy="3088736"/>
          </a:xfrm>
          <a:prstGeom prst="rect">
            <a:avLst/>
          </a:prstGeom>
        </p:spPr>
      </p:pic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00288AAB-51E5-4E90-88CA-3DD8B171B1D7}"/>
              </a:ext>
            </a:extLst>
          </p:cNvPr>
          <p:cNvSpPr/>
          <p:nvPr/>
        </p:nvSpPr>
        <p:spPr>
          <a:xfrm>
            <a:off x="9144000" y="3549973"/>
            <a:ext cx="8458200" cy="1266605"/>
          </a:xfrm>
          <a:prstGeom prst="roundRect">
            <a:avLst>
              <a:gd name="adj" fmla="val 26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I asked him </a:t>
            </a:r>
          </a:p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what’s his hobby was. </a:t>
            </a: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42BADAB0-6EDF-45D4-925B-EC5EEB4EC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944235" y="1030752"/>
            <a:ext cx="7971165" cy="2195416"/>
          </a:xfrm>
          <a:prstGeom prst="rect">
            <a:avLst/>
          </a:prstGeom>
        </p:spPr>
      </p:pic>
      <p:sp>
        <p:nvSpPr>
          <p:cNvPr id="21" name="Hình chữ nhật 20">
            <a:extLst>
              <a:ext uri="{FF2B5EF4-FFF2-40B4-BE49-F238E27FC236}">
                <a16:creationId xmlns:a16="http://schemas.microsoft.com/office/drawing/2014/main" id="{44E772FE-FDA1-4A24-B561-C76E8BEE4DD3}"/>
              </a:ext>
            </a:extLst>
          </p:cNvPr>
          <p:cNvSpPr/>
          <p:nvPr/>
        </p:nvSpPr>
        <p:spPr>
          <a:xfrm>
            <a:off x="944238" y="1542655"/>
            <a:ext cx="8199762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What did you ask him?</a:t>
            </a:r>
          </a:p>
        </p:txBody>
      </p:sp>
    </p:spTree>
    <p:extLst>
      <p:ext uri="{BB962C8B-B14F-4D97-AF65-F5344CB8AC3E}">
        <p14:creationId xmlns:p14="http://schemas.microsoft.com/office/powerpoint/2010/main" val="16593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124813" y="-3067413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3024929" y="8410132"/>
            <a:ext cx="3458525" cy="2584461"/>
          </a:xfrm>
          <a:custGeom>
            <a:avLst/>
            <a:gdLst/>
            <a:ahLst/>
            <a:cxnLst/>
            <a:rect l="l" t="t" r="r" b="b"/>
            <a:pathLst>
              <a:path w="3458525" h="2584461">
                <a:moveTo>
                  <a:pt x="3458525" y="0"/>
                </a:moveTo>
                <a:lnTo>
                  <a:pt x="0" y="0"/>
                </a:lnTo>
                <a:lnTo>
                  <a:pt x="0" y="2584462"/>
                </a:lnTo>
                <a:lnTo>
                  <a:pt x="3458525" y="2584462"/>
                </a:lnTo>
                <a:lnTo>
                  <a:pt x="345852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5442765" y="7494070"/>
            <a:ext cx="3458525" cy="2584461"/>
          </a:xfrm>
          <a:custGeom>
            <a:avLst/>
            <a:gdLst/>
            <a:ahLst/>
            <a:cxnLst/>
            <a:rect l="l" t="t" r="r" b="b"/>
            <a:pathLst>
              <a:path w="3458525" h="2584461">
                <a:moveTo>
                  <a:pt x="3458525" y="0"/>
                </a:moveTo>
                <a:lnTo>
                  <a:pt x="0" y="0"/>
                </a:lnTo>
                <a:lnTo>
                  <a:pt x="0" y="2584462"/>
                </a:lnTo>
                <a:lnTo>
                  <a:pt x="3458525" y="2584462"/>
                </a:lnTo>
                <a:lnTo>
                  <a:pt x="345852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852886" y="7200900"/>
            <a:ext cx="3763172" cy="4114800"/>
          </a:xfrm>
          <a:custGeom>
            <a:avLst/>
            <a:gdLst/>
            <a:ahLst/>
            <a:cxnLst/>
            <a:rect l="l" t="t" r="r" b="b"/>
            <a:pathLst>
              <a:path w="3763172" h="4114800">
                <a:moveTo>
                  <a:pt x="0" y="0"/>
                </a:moveTo>
                <a:lnTo>
                  <a:pt x="3763172" y="0"/>
                </a:lnTo>
                <a:lnTo>
                  <a:pt x="37631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75686" y="0"/>
            <a:ext cx="4012314" cy="2805891"/>
          </a:xfrm>
          <a:custGeom>
            <a:avLst/>
            <a:gdLst/>
            <a:ahLst/>
            <a:cxnLst/>
            <a:rect l="l" t="t" r="r" b="b"/>
            <a:pathLst>
              <a:path w="4012314" h="2805891">
                <a:moveTo>
                  <a:pt x="0" y="0"/>
                </a:moveTo>
                <a:lnTo>
                  <a:pt x="4012314" y="0"/>
                </a:lnTo>
                <a:lnTo>
                  <a:pt x="4012314" y="2805891"/>
                </a:lnTo>
                <a:lnTo>
                  <a:pt x="0" y="28058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0" y="0"/>
            <a:ext cx="3828870" cy="2677604"/>
          </a:xfrm>
          <a:custGeom>
            <a:avLst/>
            <a:gdLst/>
            <a:ahLst/>
            <a:cxnLst/>
            <a:rect l="l" t="t" r="r" b="b"/>
            <a:pathLst>
              <a:path w="3828870" h="2677604">
                <a:moveTo>
                  <a:pt x="3828870" y="0"/>
                </a:moveTo>
                <a:lnTo>
                  <a:pt x="0" y="0"/>
                </a:lnTo>
                <a:lnTo>
                  <a:pt x="0" y="2677604"/>
                </a:lnTo>
                <a:lnTo>
                  <a:pt x="3828870" y="2677604"/>
                </a:lnTo>
                <a:lnTo>
                  <a:pt x="382887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92895">
            <a:off x="3711149" y="968310"/>
            <a:ext cx="10865703" cy="8159155"/>
          </a:xfrm>
          <a:custGeom>
            <a:avLst/>
            <a:gdLst/>
            <a:ahLst/>
            <a:cxnLst/>
            <a:rect l="l" t="t" r="r" b="b"/>
            <a:pathLst>
              <a:path w="10865703" h="8159155">
                <a:moveTo>
                  <a:pt x="0" y="0"/>
                </a:moveTo>
                <a:lnTo>
                  <a:pt x="10865702" y="0"/>
                </a:lnTo>
                <a:lnTo>
                  <a:pt x="10865702" y="8159155"/>
                </a:lnTo>
                <a:lnTo>
                  <a:pt x="0" y="815915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5550130" flipH="1" flipV="1">
            <a:off x="3791889" y="1548417"/>
            <a:ext cx="1810291" cy="1452759"/>
          </a:xfrm>
          <a:custGeom>
            <a:avLst/>
            <a:gdLst/>
            <a:ahLst/>
            <a:cxnLst/>
            <a:rect l="l" t="t" r="r" b="b"/>
            <a:pathLst>
              <a:path w="1810291" h="1452759">
                <a:moveTo>
                  <a:pt x="1810292" y="1452759"/>
                </a:moveTo>
                <a:lnTo>
                  <a:pt x="0" y="1452759"/>
                </a:lnTo>
                <a:lnTo>
                  <a:pt x="0" y="0"/>
                </a:lnTo>
                <a:lnTo>
                  <a:pt x="1810292" y="0"/>
                </a:lnTo>
                <a:lnTo>
                  <a:pt x="1810292" y="1452759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5550130">
            <a:off x="13083843" y="7007358"/>
            <a:ext cx="1810291" cy="1452759"/>
          </a:xfrm>
          <a:custGeom>
            <a:avLst/>
            <a:gdLst/>
            <a:ahLst/>
            <a:cxnLst/>
            <a:rect l="l" t="t" r="r" b="b"/>
            <a:pathLst>
              <a:path w="1810291" h="1452759">
                <a:moveTo>
                  <a:pt x="0" y="0"/>
                </a:moveTo>
                <a:lnTo>
                  <a:pt x="1810291" y="0"/>
                </a:lnTo>
                <a:lnTo>
                  <a:pt x="1810291" y="1452759"/>
                </a:lnTo>
                <a:lnTo>
                  <a:pt x="0" y="145275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468778">
            <a:off x="11929297" y="1123804"/>
            <a:ext cx="3227153" cy="2722911"/>
          </a:xfrm>
          <a:custGeom>
            <a:avLst/>
            <a:gdLst/>
            <a:ahLst/>
            <a:cxnLst/>
            <a:rect l="l" t="t" r="r" b="b"/>
            <a:pathLst>
              <a:path w="3227153" h="2722911">
                <a:moveTo>
                  <a:pt x="0" y="0"/>
                </a:moveTo>
                <a:lnTo>
                  <a:pt x="3227153" y="0"/>
                </a:lnTo>
                <a:lnTo>
                  <a:pt x="3227153" y="2722910"/>
                </a:lnTo>
                <a:lnTo>
                  <a:pt x="0" y="272291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046335" y="5476390"/>
            <a:ext cx="2907272" cy="3193343"/>
          </a:xfrm>
          <a:custGeom>
            <a:avLst/>
            <a:gdLst/>
            <a:ahLst/>
            <a:cxnLst/>
            <a:rect l="l" t="t" r="r" b="b"/>
            <a:pathLst>
              <a:path w="2907272" h="3193343">
                <a:moveTo>
                  <a:pt x="0" y="0"/>
                </a:moveTo>
                <a:lnTo>
                  <a:pt x="2907273" y="0"/>
                </a:lnTo>
                <a:lnTo>
                  <a:pt x="2907273" y="3193342"/>
                </a:lnTo>
                <a:lnTo>
                  <a:pt x="0" y="319334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5332556" y="3384145"/>
            <a:ext cx="7622888" cy="1234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4F3B20"/>
                </a:solidFill>
                <a:effectLst/>
                <a:uLnTx/>
                <a:uFillTx/>
                <a:latin typeface="Marykate"/>
                <a:ea typeface="+mn-ea"/>
                <a:cs typeface="+mn-cs"/>
              </a:rPr>
              <a:t>GRAMMAR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764311-CF6D-48A5-A513-9283E501D6AE}"/>
              </a:ext>
            </a:extLst>
          </p:cNvPr>
          <p:cNvSpPr txBox="1"/>
          <p:nvPr/>
        </p:nvSpPr>
        <p:spPr>
          <a:xfrm>
            <a:off x="3918938" y="4905852"/>
            <a:ext cx="10547001" cy="2132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20"/>
              </a:lnSpc>
            </a:pPr>
            <a:r>
              <a:rPr lang="en-US" sz="10400" dirty="0">
                <a:solidFill>
                  <a:srgbClr val="C00000"/>
                </a:solidFill>
                <a:latin typeface="Marykate"/>
              </a:rPr>
              <a:t>REPORTED SPEECH (STATEMENTS)</a:t>
            </a:r>
          </a:p>
        </p:txBody>
      </p:sp>
    </p:spTree>
    <p:extLst>
      <p:ext uri="{BB962C8B-B14F-4D97-AF65-F5344CB8AC3E}">
        <p14:creationId xmlns:p14="http://schemas.microsoft.com/office/powerpoint/2010/main" val="6863678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7" name="Google Shape;267;p33"/>
          <p:cNvCxnSpPr/>
          <p:nvPr/>
        </p:nvCxnSpPr>
        <p:spPr>
          <a:xfrm flipH="1">
            <a:off x="8567936" y="-181090"/>
            <a:ext cx="9000" cy="107502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9" name="Google Shape;269;p33"/>
          <p:cNvSpPr/>
          <p:nvPr/>
        </p:nvSpPr>
        <p:spPr>
          <a:xfrm>
            <a:off x="4070700" y="105773"/>
            <a:ext cx="10146600" cy="1740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3" name="Google Shape;273;p33"/>
          <p:cNvSpPr txBox="1">
            <a:spLocks noGrp="1"/>
          </p:cNvSpPr>
          <p:nvPr>
            <p:ph type="title"/>
          </p:nvPr>
        </p:nvSpPr>
        <p:spPr>
          <a:xfrm>
            <a:off x="5104800" y="229973"/>
            <a:ext cx="8078400" cy="1615800"/>
          </a:xfrm>
          <a:prstGeom prst="rect">
            <a:avLst/>
          </a:prstGeom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r>
              <a:rPr lang="vi-VN" sz="4800" dirty="0"/>
              <a:t>R</a:t>
            </a:r>
            <a:r>
              <a:rPr lang="en" sz="4800" dirty="0"/>
              <a:t>eported speech in the present</a:t>
            </a:r>
            <a:endParaRPr sz="4800" dirty="0"/>
          </a:p>
        </p:txBody>
      </p:sp>
      <p:sp>
        <p:nvSpPr>
          <p:cNvPr id="274" name="Google Shape;274;p33">
            <a:hlinkClick r:id="" action="ppaction://hlinkshowjump?jump=firstslide"/>
          </p:cNvPr>
          <p:cNvSpPr/>
          <p:nvPr/>
        </p:nvSpPr>
        <p:spPr>
          <a:xfrm>
            <a:off x="16583940" y="214300"/>
            <a:ext cx="1528800" cy="68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" sz="2400" b="1" kern="0">
                <a:solidFill>
                  <a:srgbClr val="FFFFFF"/>
                </a:solidFill>
                <a:uFill>
                  <a:noFill/>
                </a:uFill>
                <a:latin typeface="Oswald"/>
                <a:ea typeface="Oswald"/>
                <a:cs typeface="Oswald"/>
                <a:sym typeface="Oswald"/>
                <a:hlinkClick r:id="" action="ppaction://hlinkshowjump?jump=firstslide"/>
              </a:rPr>
              <a:t>BACK</a:t>
            </a:r>
            <a:endParaRPr sz="2800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5986" y="2285609"/>
            <a:ext cx="8775726" cy="705678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b="1" dirty="0">
                <a:solidFill>
                  <a:srgbClr val="9B4873"/>
                </a:solidFill>
                <a:latin typeface="Segoe UI"/>
              </a:rPr>
              <a:t>Reported statements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rgbClr val="1E3635"/>
                </a:solidFill>
                <a:latin typeface="Segoe UI"/>
              </a:rPr>
              <a:t>When we report what someone says: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rgbClr val="9B4873"/>
                </a:solidFill>
                <a:latin typeface="Segoe UI"/>
              </a:rPr>
              <a:t>•    </a:t>
            </a:r>
            <a:r>
              <a:rPr lang="en-US" sz="3200" b="1" dirty="0">
                <a:solidFill>
                  <a:srgbClr val="1E3635"/>
                </a:solidFill>
                <a:latin typeface="Segoe UI"/>
              </a:rPr>
              <a:t>use a reporting verb, like </a:t>
            </a:r>
            <a:r>
              <a:rPr lang="en-US" sz="3200" b="1" i="1" dirty="0">
                <a:solidFill>
                  <a:srgbClr val="1E3635"/>
                </a:solidFill>
                <a:latin typeface="Segoe UI"/>
              </a:rPr>
              <a:t>say: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i="1" dirty="0">
                <a:solidFill>
                  <a:srgbClr val="1E3635"/>
                </a:solidFill>
                <a:latin typeface="Segoe UI"/>
              </a:rPr>
              <a:t>He says (that) he can’t come with us.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rgbClr val="9B4873"/>
                </a:solidFill>
                <a:latin typeface="Segoe UI"/>
              </a:rPr>
              <a:t>•    </a:t>
            </a:r>
            <a:r>
              <a:rPr lang="en-US" sz="3200" dirty="0">
                <a:solidFill>
                  <a:srgbClr val="1E3635"/>
                </a:solidFill>
                <a:latin typeface="Segoe UI"/>
              </a:rPr>
              <a:t>change possessive adjectives, and pronouns:    </a:t>
            </a:r>
            <a:r>
              <a:rPr lang="en-US" sz="3200" dirty="0">
                <a:solidFill>
                  <a:srgbClr val="32504F"/>
                </a:solidFill>
                <a:latin typeface="Segoe UI"/>
              </a:rPr>
              <a:t>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rgbClr val="1E3635"/>
                </a:solidFill>
                <a:latin typeface="Segoe UI"/>
              </a:rPr>
              <a:t>“I </a:t>
            </a:r>
            <a:r>
              <a:rPr lang="en-US" sz="3200" i="1" dirty="0">
                <a:solidFill>
                  <a:srgbClr val="1E3635"/>
                </a:solidFill>
                <a:latin typeface="Segoe UI"/>
              </a:rPr>
              <a:t>can</a:t>
            </a:r>
            <a:r>
              <a:rPr lang="en-US" sz="3200" dirty="0">
                <a:solidFill>
                  <a:srgbClr val="1E3635"/>
                </a:solidFill>
                <a:latin typeface="Segoe UI"/>
              </a:rPr>
              <a:t>'t </a:t>
            </a:r>
            <a:r>
              <a:rPr lang="en-US" sz="3200" i="1" dirty="0">
                <a:solidFill>
                  <a:srgbClr val="1E3635"/>
                </a:solidFill>
                <a:latin typeface="Segoe UI"/>
              </a:rPr>
              <a:t>find my keys.‘”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i="1" dirty="0">
                <a:solidFill>
                  <a:srgbClr val="1E3635"/>
                </a:solidFill>
                <a:latin typeface="Segoe UI"/>
              </a:rPr>
              <a:t>=&gt;He says (that) he can’t find his keys.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solidFill>
                  <a:srgbClr val="1E3635"/>
                </a:solidFill>
                <a:latin typeface="Segoe UI"/>
              </a:rPr>
              <a:t>“I </a:t>
            </a:r>
            <a:r>
              <a:rPr lang="en-US" sz="3200" i="1" dirty="0">
                <a:solidFill>
                  <a:srgbClr val="1E3635"/>
                </a:solidFill>
                <a:latin typeface="Segoe UI"/>
              </a:rPr>
              <a:t>live with my grandparents.”</a:t>
            </a:r>
            <a:endParaRPr lang="en-US" sz="3200" i="1" dirty="0">
              <a:solidFill>
                <a:srgbClr val="9B4873"/>
              </a:solidFill>
              <a:latin typeface="Segoe UI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200" i="1" dirty="0">
                <a:solidFill>
                  <a:srgbClr val="1E3635"/>
                </a:solidFill>
                <a:latin typeface="Segoe UI"/>
              </a:rPr>
              <a:t>=&gt; She says (that) she lives with her grandparents.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3200" b="1" dirty="0">
              <a:solidFill>
                <a:srgbClr val="9B4873"/>
              </a:solidFill>
              <a:latin typeface="Segoe UI"/>
            </a:endParaRPr>
          </a:p>
          <a:p>
            <a:pPr marL="0" indent="0">
              <a:lnSpc>
                <a:spcPct val="150000"/>
              </a:lnSpc>
              <a:buNone/>
            </a:pPr>
            <a:endParaRPr lang="vi-VN" sz="3200" dirty="0"/>
          </a:p>
        </p:txBody>
      </p:sp>
      <p:sp>
        <p:nvSpPr>
          <p:cNvPr id="3" name="Rectangle 2"/>
          <p:cNvSpPr/>
          <p:nvPr/>
        </p:nvSpPr>
        <p:spPr>
          <a:xfrm>
            <a:off x="8592136" y="1943100"/>
            <a:ext cx="9520604" cy="9941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0" indent="-304800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9B4873"/>
                </a:solidFill>
                <a:latin typeface="Segoe UI"/>
                <a:cs typeface="Arial"/>
                <a:sym typeface="Arial"/>
              </a:rPr>
              <a:t>Reported questions</a:t>
            </a:r>
          </a:p>
          <a:p>
            <a:pPr marL="342900" indent="-342900" algn="just" defTabSz="1828800">
              <a:buClr>
                <a:srgbClr val="000000"/>
              </a:buClr>
              <a:buFont typeface="Arial" pitchFamily="34" charset="0"/>
              <a:buChar char="•"/>
            </a:pP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use reporting verbs like </a:t>
            </a:r>
            <a:r>
              <a:rPr lang="en-US" sz="3200" b="1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ask</a:t>
            </a:r>
            <a:r>
              <a:rPr lang="en-US" sz="3200" b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or </a:t>
            </a:r>
            <a:r>
              <a:rPr lang="en-US" sz="3200" b="1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want to know.</a:t>
            </a:r>
          </a:p>
          <a:p>
            <a:pPr marL="304800" indent="-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Keith wants to know what time it is.</a:t>
            </a:r>
          </a:p>
          <a:p>
            <a:pPr marL="304800" marR="203200" indent="-304800" algn="just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9B4873"/>
                </a:solidFill>
                <a:latin typeface="Segoe UI"/>
                <a:cs typeface="Arial"/>
                <a:sym typeface="Arial"/>
              </a:rPr>
              <a:t>•    </a:t>
            </a:r>
            <a:r>
              <a:rPr lang="en-US" sz="3200" b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The word order in reported questions is the same as in statements. We don’t use an auxiliary verb.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‘Where is Ben?’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=&gt; Mark asks where Ben is. 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Mark asks</a:t>
            </a: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w</a:t>
            </a:r>
            <a:r>
              <a:rPr lang="en-US" sz="3200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h</a:t>
            </a: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e</a:t>
            </a:r>
            <a:r>
              <a:rPr lang="en-US" sz="3200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re is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Ben </a:t>
            </a: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‘</a:t>
            </a:r>
          </a:p>
          <a:p>
            <a:pPr marL="304800" marR="939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Where do you live?'</a:t>
            </a: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</a:t>
            </a:r>
            <a:r>
              <a:rPr lang="en-US" sz="3200" kern="0" dirty="0">
                <a:solidFill>
                  <a:srgbClr val="9B4873"/>
                </a:solidFill>
                <a:latin typeface="Segoe UI"/>
                <a:cs typeface="Arial"/>
                <a:sym typeface="Arial"/>
              </a:rPr>
              <a:t> 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=&gt; Kim wants to know where I live.</a:t>
            </a: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Kim</a:t>
            </a:r>
            <a:r>
              <a:rPr lang="en-US" sz="3200" b="1" strike="sngStrike" kern="0" dirty="0">
                <a:solidFill>
                  <a:srgbClr val="1E3635"/>
                </a:solidFill>
                <a:latin typeface="Times New Roman"/>
                <a:cs typeface="Arial"/>
                <a:sym typeface="Arial"/>
              </a:rPr>
              <a:t> wants to know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where do I li</a:t>
            </a: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ve</a:t>
            </a:r>
          </a:p>
          <a:p>
            <a:pPr marL="304800" indent="-304800" defTabSz="1828800">
              <a:buClr>
                <a:srgbClr val="000000"/>
              </a:buClr>
            </a:pPr>
            <a:r>
              <a:rPr lang="en-US" sz="3200" b="1" kern="0" dirty="0">
                <a:solidFill>
                  <a:srgbClr val="9B4873"/>
                </a:solidFill>
                <a:latin typeface="Segoe UI"/>
                <a:cs typeface="Arial"/>
                <a:sym typeface="Arial"/>
              </a:rPr>
              <a:t>•    </a:t>
            </a:r>
            <a:r>
              <a:rPr lang="en-US" sz="3200" b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When we report </a:t>
            </a:r>
            <a:r>
              <a:rPr lang="en-US" sz="3200" b="1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yes/no</a:t>
            </a:r>
            <a:r>
              <a:rPr lang="en-US" sz="3200" b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questions, we use </a:t>
            </a:r>
            <a:r>
              <a:rPr lang="en-US" sz="3200" b="1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if</a:t>
            </a:r>
            <a:r>
              <a:rPr lang="en-US" sz="3200" b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after the reporting verb.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‘Is Fred here?'</a:t>
            </a: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kern="0" dirty="0">
                <a:solidFill>
                  <a:srgbClr val="9B4873"/>
                </a:solidFill>
                <a:latin typeface="Segoe UI"/>
                <a:cs typeface="Arial"/>
                <a:sym typeface="Arial"/>
              </a:rPr>
              <a:t>-&gt; </a:t>
            </a: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Joe asks if Fred is here.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Joe asks</a:t>
            </a:r>
            <a:r>
              <a:rPr lang="en-US" sz="3200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is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Fred here.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‘Does Sam live here?’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She asks if Sam lives here.</a:t>
            </a:r>
            <a:r>
              <a:rPr lang="en-US" sz="3200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</a:t>
            </a:r>
          </a:p>
          <a:p>
            <a:pPr marL="304800" defTabSz="1828800">
              <a:buClr>
                <a:srgbClr val="000000"/>
              </a:buClr>
            </a:pPr>
            <a:r>
              <a:rPr lang="en-US" sz="3200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She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asks</a:t>
            </a:r>
            <a:r>
              <a:rPr lang="en-US" sz="3200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 does Sam </a:t>
            </a:r>
            <a:r>
              <a:rPr lang="en-US" sz="3200" i="1" strike="sngStrike" kern="0" dirty="0">
                <a:solidFill>
                  <a:srgbClr val="1E3635"/>
                </a:solidFill>
                <a:latin typeface="Segoe UI"/>
                <a:cs typeface="Arial"/>
                <a:sym typeface="Arial"/>
              </a:rPr>
              <a:t>live here.</a:t>
            </a:r>
          </a:p>
          <a:p>
            <a:pPr marL="304800" indent="-304800" defTabSz="1828800">
              <a:buClr>
                <a:srgbClr val="000000"/>
              </a:buClr>
            </a:pPr>
            <a:endParaRPr lang="en-US" sz="3200" b="1" kern="0" dirty="0">
              <a:solidFill>
                <a:srgbClr val="9B4873"/>
              </a:solidFill>
              <a:latin typeface="Segoe UI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2" name="Google Shape;352;p36"/>
          <p:cNvCxnSpPr/>
          <p:nvPr/>
        </p:nvCxnSpPr>
        <p:spPr>
          <a:xfrm>
            <a:off x="9143750" y="-207000"/>
            <a:ext cx="0" cy="9485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353" name="Google Shape;353;p36"/>
          <p:cNvSpPr/>
          <p:nvPr/>
        </p:nvSpPr>
        <p:spPr>
          <a:xfrm>
            <a:off x="4070700" y="835600"/>
            <a:ext cx="10146600" cy="17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6" name="Google Shape;356;p36"/>
          <p:cNvSpPr/>
          <p:nvPr/>
        </p:nvSpPr>
        <p:spPr>
          <a:xfrm>
            <a:off x="8748000" y="6059150"/>
            <a:ext cx="792000" cy="792000"/>
          </a:xfrm>
          <a:prstGeom prst="ellipse">
            <a:avLst/>
          </a:prstGeom>
          <a:solidFill>
            <a:schemeClr val="dk2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9" name="Google Shape;359;p36"/>
          <p:cNvSpPr txBox="1">
            <a:spLocks noGrp="1"/>
          </p:cNvSpPr>
          <p:nvPr>
            <p:ph type="title"/>
          </p:nvPr>
        </p:nvSpPr>
        <p:spPr>
          <a:xfrm>
            <a:off x="4535488" y="959800"/>
            <a:ext cx="9505056" cy="1615800"/>
          </a:xfrm>
          <a:prstGeom prst="rect">
            <a:avLst/>
          </a:prstGeom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lvl="0"/>
            <a:r>
              <a:rPr lang="en-US" sz="5600" dirty="0"/>
              <a:t>Reported statements and questions in the past</a:t>
            </a:r>
          </a:p>
        </p:txBody>
      </p:sp>
      <p:sp>
        <p:nvSpPr>
          <p:cNvPr id="360" name="Google Shape;360;p36">
            <a:hlinkClick r:id="" action="ppaction://hlinkshowjump?jump=firstslide"/>
          </p:cNvPr>
          <p:cNvSpPr/>
          <p:nvPr/>
        </p:nvSpPr>
        <p:spPr>
          <a:xfrm>
            <a:off x="16583940" y="214300"/>
            <a:ext cx="1528800" cy="68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" sz="2400" b="1" kern="0">
                <a:solidFill>
                  <a:srgbClr val="FFFFFF"/>
                </a:solidFill>
                <a:uFill>
                  <a:noFill/>
                </a:uFill>
                <a:latin typeface="Oswald"/>
                <a:ea typeface="Oswald"/>
                <a:cs typeface="Oswald"/>
                <a:sym typeface="Oswald"/>
                <a:hlinkClick r:id="" action="ppaction://hlinkshowjump?jump=firstslide"/>
              </a:rPr>
              <a:t>BACK</a:t>
            </a:r>
            <a:endParaRPr sz="2800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12524" y="2575600"/>
            <a:ext cx="8187460" cy="2470200"/>
          </a:xfrm>
        </p:spPr>
        <p:txBody>
          <a:bodyPr/>
          <a:lstStyle/>
          <a:p>
            <a:pPr algn="l"/>
            <a:r>
              <a:rPr lang="en-US" sz="4000" dirty="0">
                <a:solidFill>
                  <a:srgbClr val="6B0911"/>
                </a:solidFill>
                <a:latin typeface="Segoe UI"/>
              </a:rPr>
              <a:t>Reported statements</a:t>
            </a:r>
          </a:p>
          <a:p>
            <a:pPr algn="l"/>
            <a:endParaRPr lang="en-US" sz="4000" dirty="0">
              <a:solidFill>
                <a:srgbClr val="6B0911"/>
              </a:solidFill>
              <a:latin typeface="Segoe UI"/>
            </a:endParaRPr>
          </a:p>
          <a:p>
            <a:endParaRPr lang="vi-VN" sz="4000" dirty="0"/>
          </a:p>
        </p:txBody>
      </p:sp>
      <p:sp>
        <p:nvSpPr>
          <p:cNvPr id="4" name="Rectangle 3"/>
          <p:cNvSpPr/>
          <p:nvPr/>
        </p:nvSpPr>
        <p:spPr>
          <a:xfrm>
            <a:off x="335846" y="3604107"/>
            <a:ext cx="8352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79400" defTabSz="1828800">
              <a:buClr>
                <a:srgbClr val="000000"/>
              </a:buClr>
            </a:pP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When we don’t report what someone says immediately, or when what they said is not true now, we use a past tense reporting verb like </a:t>
            </a:r>
            <a:r>
              <a:rPr lang="en-US" sz="3200" b="1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said</a:t>
            </a: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.</a:t>
            </a:r>
          </a:p>
          <a:p>
            <a:pPr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“I’m tired.”</a:t>
            </a: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 </a:t>
            </a:r>
            <a:r>
              <a:rPr lang="en-US" sz="3200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-&gt; </a:t>
            </a: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Andy said he was tired.</a:t>
            </a:r>
          </a:p>
          <a:p>
            <a:pPr indent="-279400" defTabSz="1828800">
              <a:buClr>
                <a:srgbClr val="000000"/>
              </a:buClr>
            </a:pPr>
            <a:r>
              <a:rPr lang="en-US" sz="3200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•    </a:t>
            </a: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When the reporting verb is in the past, we also </a:t>
            </a:r>
            <a:r>
              <a:rPr lang="en-US" sz="3200" b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change the tense of the verb</a:t>
            </a: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. </a:t>
            </a:r>
            <a:r>
              <a:rPr lang="en-US" sz="3200" b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Present simple becomes past simple</a:t>
            </a: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 in reported speech.</a:t>
            </a:r>
          </a:p>
          <a:p>
            <a:pPr defTabSz="1828800">
              <a:buClr>
                <a:srgbClr val="000000"/>
              </a:buClr>
            </a:pP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“I </a:t>
            </a: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live in Madrid.</a:t>
            </a:r>
            <a:r>
              <a:rPr lang="en-US" sz="3200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 ’ </a:t>
            </a:r>
          </a:p>
          <a:p>
            <a:pPr defTabSz="1828800">
              <a:buClr>
                <a:srgbClr val="000000"/>
              </a:buClr>
            </a:pPr>
            <a:r>
              <a:rPr lang="en-US" sz="3200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-&gt; </a:t>
            </a: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She said (that) she lived in Madrid.</a:t>
            </a:r>
          </a:p>
          <a:p>
            <a:pPr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‘I can’t stay.’</a:t>
            </a:r>
            <a:endParaRPr lang="en-US" sz="3200" kern="0" dirty="0">
              <a:solidFill>
                <a:srgbClr val="6B0911"/>
              </a:solidFill>
              <a:latin typeface="Segoe UI"/>
              <a:cs typeface="Arial"/>
              <a:sym typeface="Arial"/>
            </a:endParaRPr>
          </a:p>
          <a:p>
            <a:pPr defTabSz="1828800">
              <a:buClr>
                <a:srgbClr val="000000"/>
              </a:buClr>
            </a:pPr>
            <a:r>
              <a:rPr lang="en-US" sz="3200" i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=&gt; Jamie said (that) he couldn't stay.</a:t>
            </a:r>
          </a:p>
        </p:txBody>
      </p:sp>
      <p:sp>
        <p:nvSpPr>
          <p:cNvPr id="5" name="Rectangle 4"/>
          <p:cNvSpPr/>
          <p:nvPr/>
        </p:nvSpPr>
        <p:spPr>
          <a:xfrm>
            <a:off x="10449602" y="2839245"/>
            <a:ext cx="5038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4000" b="1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Reported questions </a:t>
            </a:r>
            <a:endParaRPr lang="vi-VN" sz="4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683766" y="3415594"/>
            <a:ext cx="8395888" cy="664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•    </a:t>
            </a:r>
            <a:r>
              <a:rPr lang="en-US" sz="3200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use a </a:t>
            </a:r>
            <a:r>
              <a:rPr lang="en-US" sz="3200" b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past tense reporting verb</a:t>
            </a:r>
            <a:r>
              <a:rPr lang="en-US" sz="3200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.</a:t>
            </a:r>
          </a:p>
          <a:p>
            <a:pPr marL="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i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Mark asked where Ben was.</a:t>
            </a:r>
          </a:p>
          <a:p>
            <a:pPr marL="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i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Keith wanted to know what time it was.</a:t>
            </a:r>
          </a:p>
          <a:p>
            <a:pPr marL="279400" indent="-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i="1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•</a:t>
            </a:r>
            <a:r>
              <a:rPr lang="en-US" sz="3200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   </a:t>
            </a:r>
            <a:r>
              <a:rPr lang="en-US" sz="3200" b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change the tense of the main verb </a:t>
            </a:r>
            <a:r>
              <a:rPr lang="en-US" sz="3200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(</a:t>
            </a:r>
            <a:r>
              <a:rPr lang="en-US" sz="3200" b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present simple </a:t>
            </a:r>
            <a:r>
              <a:rPr lang="en-US" sz="3200" b="1" i="1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=&gt;</a:t>
            </a:r>
            <a:r>
              <a:rPr lang="en-US" sz="3200" b="1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 </a:t>
            </a:r>
            <a:r>
              <a:rPr lang="en-US" sz="3200" b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past simple</a:t>
            </a:r>
            <a:r>
              <a:rPr lang="en-US" sz="3200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).</a:t>
            </a:r>
          </a:p>
          <a:p>
            <a:pPr marL="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'Do </a:t>
            </a:r>
            <a:r>
              <a:rPr lang="en-US" sz="3200" i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you like rock music?’</a:t>
            </a:r>
          </a:p>
          <a:p>
            <a:pPr marL="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i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=&gt;He asked if I liked rock music.</a:t>
            </a:r>
          </a:p>
          <a:p>
            <a:pPr marL="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i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‘Where is Katie?'</a:t>
            </a:r>
            <a:r>
              <a:rPr lang="en-US" sz="3200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 </a:t>
            </a:r>
            <a:r>
              <a:rPr lang="en-US" sz="3200" kern="0" dirty="0">
                <a:solidFill>
                  <a:srgbClr val="6B0911"/>
                </a:solidFill>
                <a:latin typeface="Segoe UI"/>
                <a:cs typeface="Arial"/>
                <a:sym typeface="Arial"/>
              </a:rPr>
              <a:t>-&gt;</a:t>
            </a:r>
          </a:p>
          <a:p>
            <a:pPr marL="279400"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i="1" kern="0" dirty="0">
                <a:solidFill>
                  <a:srgbClr val="000000"/>
                </a:solidFill>
                <a:latin typeface="Segoe UI"/>
                <a:cs typeface="Arial"/>
                <a:sym typeface="Arial"/>
              </a:rPr>
              <a:t>=&gt; She wanted to know where Katie was.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5">
            <a:hlinkClick r:id="" action="ppaction://hlinkshowjump?jump=firstslide"/>
          </p:cNvPr>
          <p:cNvSpPr/>
          <p:nvPr/>
        </p:nvSpPr>
        <p:spPr>
          <a:xfrm>
            <a:off x="16583940" y="214300"/>
            <a:ext cx="1528800" cy="68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</a:pPr>
            <a:r>
              <a:rPr lang="en" sz="2400" b="1" kern="0">
                <a:solidFill>
                  <a:srgbClr val="FFFFFF"/>
                </a:solidFill>
                <a:uFill>
                  <a:noFill/>
                </a:uFill>
                <a:latin typeface="Oswald"/>
                <a:ea typeface="Oswald"/>
                <a:cs typeface="Oswald"/>
                <a:sym typeface="Oswald"/>
                <a:hlinkClick r:id="" action="ppaction://hlinkshowjump?jump=firstslide"/>
              </a:rPr>
              <a:t>BACK</a:t>
            </a:r>
            <a:endParaRPr sz="2800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83361" y="3991373"/>
            <a:ext cx="2753910" cy="2310286"/>
          </a:xfrm>
        </p:spPr>
        <p:txBody>
          <a:bodyPr/>
          <a:lstStyle/>
          <a:p>
            <a:r>
              <a:rPr lang="en-US" dirty="0"/>
              <a:t>FORM </a:t>
            </a:r>
            <a:endParaRPr lang="vi-VN" dirty="0"/>
          </a:p>
        </p:txBody>
      </p:sp>
      <p:sp>
        <p:nvSpPr>
          <p:cNvPr id="7" name="Rectangle 6"/>
          <p:cNvSpPr/>
          <p:nvPr/>
        </p:nvSpPr>
        <p:spPr>
          <a:xfrm>
            <a:off x="8567935" y="390973"/>
            <a:ext cx="8352930" cy="369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b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PRESENT:</a:t>
            </a:r>
          </a:p>
          <a:p>
            <a:pPr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b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S + V (present)  + S2 + V (present)</a:t>
            </a:r>
          </a:p>
          <a:p>
            <a:pPr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b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PAST </a:t>
            </a:r>
          </a:p>
          <a:p>
            <a:pPr defTabSz="1828800">
              <a:lnSpc>
                <a:spcPct val="150000"/>
              </a:lnSpc>
              <a:buClr>
                <a:srgbClr val="000000"/>
              </a:buClr>
            </a:pPr>
            <a:r>
              <a:rPr lang="en-US" sz="3200" b="1" kern="0" dirty="0">
                <a:solidFill>
                  <a:srgbClr val="06191B"/>
                </a:solidFill>
                <a:latin typeface="Segoe UI"/>
                <a:cs typeface="Arial"/>
                <a:sym typeface="Arial"/>
              </a:rPr>
              <a:t>S + V (Past)  + S2 + V (past)</a:t>
            </a:r>
          </a:p>
          <a:p>
            <a:pPr defTabSz="1828800">
              <a:lnSpc>
                <a:spcPct val="150000"/>
              </a:lnSpc>
              <a:buClr>
                <a:srgbClr val="000000"/>
              </a:buClr>
            </a:pPr>
            <a:endParaRPr lang="vi-VN" sz="32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41739438"/>
              </p:ext>
            </p:extLst>
          </p:nvPr>
        </p:nvGraphicFramePr>
        <p:xfrm>
          <a:off x="8567935" y="3695552"/>
          <a:ext cx="9803218" cy="5827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5" name="Freeform 5"/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 flipV="1">
            <a:off x="15050024" y="-628531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6622964" flipH="1" flipV="1">
            <a:off x="15689238" y="6296610"/>
            <a:ext cx="1771074" cy="1383652"/>
          </a:xfrm>
          <a:custGeom>
            <a:avLst/>
            <a:gdLst/>
            <a:ahLst/>
            <a:cxnLst/>
            <a:rect l="l" t="t" r="r" b="b"/>
            <a:pathLst>
              <a:path w="1771074" h="1383652">
                <a:moveTo>
                  <a:pt x="1771074" y="1383652"/>
                </a:moveTo>
                <a:lnTo>
                  <a:pt x="0" y="1383652"/>
                </a:lnTo>
                <a:lnTo>
                  <a:pt x="0" y="0"/>
                </a:lnTo>
                <a:lnTo>
                  <a:pt x="1771074" y="0"/>
                </a:lnTo>
                <a:lnTo>
                  <a:pt x="1771074" y="138365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89006" y="6667211"/>
            <a:ext cx="1346303" cy="1690563"/>
          </a:xfrm>
          <a:custGeom>
            <a:avLst/>
            <a:gdLst/>
            <a:ahLst/>
            <a:cxnLst/>
            <a:rect l="l" t="t" r="r" b="b"/>
            <a:pathLst>
              <a:path w="1346303" h="1690563">
                <a:moveTo>
                  <a:pt x="0" y="0"/>
                </a:moveTo>
                <a:lnTo>
                  <a:pt x="1346303" y="0"/>
                </a:lnTo>
                <a:lnTo>
                  <a:pt x="1346303" y="1690562"/>
                </a:lnTo>
                <a:lnTo>
                  <a:pt x="0" y="16905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026" name="Picture 2" descr="Direct Indirect of Present Continous - Direct Indirect Speech">
            <a:extLst>
              <a:ext uri="{FF2B5EF4-FFF2-40B4-BE49-F238E27FC236}">
                <a16:creationId xmlns:a16="http://schemas.microsoft.com/office/drawing/2014/main" id="{9039F3F5-90E4-1A6C-9A96-BE3C1954E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025" y="553556"/>
            <a:ext cx="13954003" cy="972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10"/>
          <p:cNvSpPr/>
          <p:nvPr/>
        </p:nvSpPr>
        <p:spPr>
          <a:xfrm rot="-1541299" flipH="1" flipV="1">
            <a:off x="-2418336" y="-62574"/>
            <a:ext cx="5865990" cy="1919779"/>
          </a:xfrm>
          <a:custGeom>
            <a:avLst/>
            <a:gdLst/>
            <a:ahLst/>
            <a:cxnLst/>
            <a:rect l="l" t="t" r="r" b="b"/>
            <a:pathLst>
              <a:path w="5865990" h="1919779">
                <a:moveTo>
                  <a:pt x="5865990" y="1919778"/>
                </a:moveTo>
                <a:lnTo>
                  <a:pt x="0" y="1919778"/>
                </a:lnTo>
                <a:lnTo>
                  <a:pt x="0" y="0"/>
                </a:lnTo>
                <a:lnTo>
                  <a:pt x="5865990" y="0"/>
                </a:lnTo>
                <a:lnTo>
                  <a:pt x="5865990" y="1919778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815036">
            <a:off x="14825362" y="29054"/>
            <a:ext cx="3209755" cy="2879887"/>
          </a:xfrm>
          <a:custGeom>
            <a:avLst/>
            <a:gdLst/>
            <a:ahLst/>
            <a:cxnLst/>
            <a:rect l="l" t="t" r="r" b="b"/>
            <a:pathLst>
              <a:path w="3209755" h="2879887">
                <a:moveTo>
                  <a:pt x="0" y="0"/>
                </a:moveTo>
                <a:lnTo>
                  <a:pt x="3209754" y="0"/>
                </a:lnTo>
                <a:lnTo>
                  <a:pt x="3209754" y="2879888"/>
                </a:lnTo>
                <a:lnTo>
                  <a:pt x="0" y="28798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1541299">
            <a:off x="14860111" y="8357024"/>
            <a:ext cx="5343193" cy="1748681"/>
          </a:xfrm>
          <a:custGeom>
            <a:avLst/>
            <a:gdLst/>
            <a:ahLst/>
            <a:cxnLst/>
            <a:rect l="l" t="t" r="r" b="b"/>
            <a:pathLst>
              <a:path w="5343193" h="1748681">
                <a:moveTo>
                  <a:pt x="0" y="0"/>
                </a:moveTo>
                <a:lnTo>
                  <a:pt x="5343194" y="0"/>
                </a:lnTo>
                <a:lnTo>
                  <a:pt x="5343194" y="1748682"/>
                </a:lnTo>
                <a:lnTo>
                  <a:pt x="0" y="17486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7" name="Freeform 7"/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26684" y="266484"/>
            <a:ext cx="17829092" cy="1061829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50000"/>
                  </a:srgbClr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REPORTED SPEECH (STATEMENTS)</a:t>
            </a:r>
          </a:p>
        </p:txBody>
      </p:sp>
      <p:sp>
        <p:nvSpPr>
          <p:cNvPr id="3" name="Rectangle 2"/>
          <p:cNvSpPr/>
          <p:nvPr/>
        </p:nvSpPr>
        <p:spPr>
          <a:xfrm rot="21053952">
            <a:off x="159365" y="1619828"/>
            <a:ext cx="3763200" cy="969496"/>
          </a:xfrm>
          <a:prstGeom prst="rect">
            <a:avLst/>
          </a:prstGeo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37160" tIns="68580" rIns="137160" bIns="68580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REMEMBER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75551" y="1627822"/>
            <a:ext cx="14042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Reported speech is used to report what someone said.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040964" y="2502065"/>
          <a:ext cx="15977481" cy="777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5827">
                  <a:extLst>
                    <a:ext uri="{9D8B030D-6E8A-4147-A177-3AD203B41FA5}">
                      <a16:colId xmlns:a16="http://schemas.microsoft.com/office/drawing/2014/main" val="3912085108"/>
                    </a:ext>
                  </a:extLst>
                </a:gridCol>
                <a:gridCol w="5325827">
                  <a:extLst>
                    <a:ext uri="{9D8B030D-6E8A-4147-A177-3AD203B41FA5}">
                      <a16:colId xmlns:a16="http://schemas.microsoft.com/office/drawing/2014/main" val="2265218966"/>
                    </a:ext>
                  </a:extLst>
                </a:gridCol>
                <a:gridCol w="5325827">
                  <a:extLst>
                    <a:ext uri="{9D8B030D-6E8A-4147-A177-3AD203B41FA5}">
                      <a16:colId xmlns:a16="http://schemas.microsoft.com/office/drawing/2014/main" val="775495047"/>
                    </a:ext>
                  </a:extLst>
                </a:gridCol>
              </a:tblGrid>
              <a:tr h="77724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4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 Change the verb form</a:t>
                      </a:r>
                    </a:p>
                    <a:p>
                      <a:pPr algn="l"/>
                      <a:endParaRPr lang="en-US" sz="3000" b="1" dirty="0"/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Present simple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Past simple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760592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Present continuous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Past continuous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212001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w</a:t>
                      </a:r>
                      <a:r>
                        <a:rPr lang="en-US" sz="4200" b="0">
                          <a:solidFill>
                            <a:schemeClr val="tx1"/>
                          </a:solidFill>
                        </a:rPr>
                        <a:t>ill</a:t>
                      </a:r>
                      <a:endParaRPr lang="en-US" sz="4200" b="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would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6653191"/>
                  </a:ext>
                </a:extLst>
              </a:tr>
              <a:tr h="777240">
                <a:tc rowSpan="4">
                  <a:txBody>
                    <a:bodyPr/>
                    <a:lstStyle/>
                    <a:p>
                      <a:pPr algn="l"/>
                      <a:r>
                        <a:rPr lang="en-US" sz="4200" b="1" dirty="0">
                          <a:solidFill>
                            <a:schemeClr val="tx1"/>
                          </a:solidFill>
                        </a:rPr>
                        <a:t>2. Change time and place expressions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now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>
                          <a:solidFill>
                            <a:schemeClr val="tx1"/>
                          </a:solidFill>
                        </a:rPr>
                        <a:t>then</a:t>
                      </a:r>
                      <a:endParaRPr lang="en-US" sz="4200" b="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423815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4200" b="0">
                          <a:solidFill>
                            <a:schemeClr val="tx1"/>
                          </a:solidFill>
                        </a:rPr>
                        <a:t>oday</a:t>
                      </a:r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/ this week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4200" b="0">
                          <a:solidFill>
                            <a:schemeClr val="tx1"/>
                          </a:solidFill>
                        </a:rPr>
                        <a:t>hat </a:t>
                      </a:r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day/ that week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473144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tomorrow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4200" b="0">
                          <a:solidFill>
                            <a:schemeClr val="tx1"/>
                          </a:solidFill>
                        </a:rPr>
                        <a:t>he </a:t>
                      </a:r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following day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87985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here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4200" b="0">
                          <a:solidFill>
                            <a:schemeClr val="tx1"/>
                          </a:solidFill>
                        </a:rPr>
                        <a:t>here</a:t>
                      </a:r>
                      <a:endParaRPr lang="en-US" sz="4200" b="0" dirty="0">
                        <a:solidFill>
                          <a:schemeClr val="tx1"/>
                        </a:solidFill>
                      </a:endParaRP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742592"/>
                  </a:ext>
                </a:extLst>
              </a:tr>
              <a:tr h="777240">
                <a:tc rowSpan="3">
                  <a:txBody>
                    <a:bodyPr/>
                    <a:lstStyle/>
                    <a:p>
                      <a:pPr algn="l"/>
                      <a:r>
                        <a:rPr lang="en-US" sz="4200" b="1" dirty="0">
                          <a:solidFill>
                            <a:schemeClr val="tx1"/>
                          </a:solidFill>
                        </a:rPr>
                        <a:t>3. Change pronouns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4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e/ she</a:t>
                      </a:r>
                      <a:endParaRPr lang="en-US" sz="4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135704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they</a:t>
                      </a:r>
                      <a:endParaRPr lang="en-US" sz="4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086616"/>
                  </a:ext>
                </a:extLst>
              </a:tr>
              <a:tr h="777240">
                <a:tc vMerge="1">
                  <a:txBody>
                    <a:bodyPr/>
                    <a:lstStyle/>
                    <a:p>
                      <a:pPr algn="l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</a:t>
                      </a: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4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im/her</a:t>
                      </a:r>
                      <a:endParaRPr lang="en-US" sz="4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68580" marB="68580"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255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5487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04800" y="266484"/>
            <a:ext cx="17650975" cy="1061829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ctr" defTabSz="1371600"/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REPORTED SPEECH (STATEMENTS)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07143" y="1412004"/>
            <a:ext cx="16222973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1. Look at part of the conversation in GETTING STARTED again. Then match Minh’s uncle’s direct speech with his reported speech.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07143" y="2921510"/>
            <a:ext cx="15946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/>
            <a:r>
              <a:rPr lang="en-US" sz="4800" b="1" dirty="0">
                <a:solidFill>
                  <a:prstClr val="black"/>
                </a:solidFill>
                <a:latin typeface="Calibri" panose="020F0502020204030204"/>
              </a:rPr>
              <a:t>Minh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: …My uncle said the robots would be able to mark our work and give us feedback too.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53882"/>
          <a:stretch/>
        </p:blipFill>
        <p:spPr>
          <a:xfrm>
            <a:off x="-2857" y="4809137"/>
            <a:ext cx="7103087" cy="54006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47631"/>
          <a:stretch/>
        </p:blipFill>
        <p:spPr>
          <a:xfrm>
            <a:off x="9952600" y="4711578"/>
            <a:ext cx="8065844" cy="5400675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>
            <a:off x="6595244" y="6358340"/>
            <a:ext cx="3691757" cy="188444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595244" y="6256569"/>
            <a:ext cx="3691757" cy="242144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5">
            <a:extLst>
              <a:ext uri="{FF2B5EF4-FFF2-40B4-BE49-F238E27FC236}">
                <a16:creationId xmlns:a16="http://schemas.microsoft.com/office/drawing/2014/main" id="{8E43934B-A638-516F-F6ED-2ED5F7118003}"/>
              </a:ext>
            </a:extLst>
          </p:cNvPr>
          <p:cNvSpPr/>
          <p:nvPr/>
        </p:nvSpPr>
        <p:spPr>
          <a:xfrm rot="1017069">
            <a:off x="16625246" y="406244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47AF4DE1-7C6E-F9A0-3046-122946A6F50A}"/>
              </a:ext>
            </a:extLst>
          </p:cNvPr>
          <p:cNvSpPr/>
          <p:nvPr/>
        </p:nvSpPr>
        <p:spPr>
          <a:xfrm rot="-3355992">
            <a:off x="310227" y="355096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139829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T 11">
            <a:hlinkClick r:id="" action="ppaction://media"/>
            <a:extLst>
              <a:ext uri="{FF2B5EF4-FFF2-40B4-BE49-F238E27FC236}">
                <a16:creationId xmlns:a16="http://schemas.microsoft.com/office/drawing/2014/main" id="{53BC57BE-C665-F1A9-197D-32007340D8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19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4" name="chimes.wav"/>
          </p:stSnd>
        </p:sndAc>
      </p:transition>
    </mc:Choice>
    <mc:Fallback>
      <p:transition spd="slow"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1697384" y="1582235"/>
            <a:ext cx="16222973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2. Complete the second sentences using the correct verb form.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3475" y="2095500"/>
            <a:ext cx="351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943475" y="2911935"/>
            <a:ext cx="16463934" cy="637274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800" b="1">
                <a:solidFill>
                  <a:srgbClr val="F26649"/>
                </a:solidFill>
              </a:rPr>
              <a:t>1. </a:t>
            </a:r>
            <a:r>
              <a:rPr lang="en-US" sz="4800"/>
              <a:t>“I </a:t>
            </a:r>
            <a:r>
              <a:rPr lang="en-US" sz="4800" dirty="0"/>
              <a:t>am a member of the IT club.”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800">
                <a:sym typeface="Wingdings 3" panose="05040102010807070707" pitchFamily="18" charset="2"/>
              </a:rPr>
              <a:t></a:t>
            </a:r>
            <a:r>
              <a:rPr lang="en-US" sz="4800"/>
              <a:t> </a:t>
            </a:r>
            <a:r>
              <a:rPr lang="en-US" sz="4800" dirty="0"/>
              <a:t>Minh said that he _______ a member of the IT club.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F26649"/>
                </a:solidFill>
              </a:rPr>
              <a:t>2. </a:t>
            </a:r>
            <a:r>
              <a:rPr lang="en-US" sz="4800" dirty="0"/>
              <a:t>“Mai will take an online course to improve her speaking.”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800">
                <a:sym typeface="Wingdings 3" panose="05040102010807070707" pitchFamily="18" charset="2"/>
              </a:rPr>
              <a:t></a:t>
            </a:r>
            <a:r>
              <a:rPr lang="en-US" sz="4800"/>
              <a:t> </a:t>
            </a:r>
            <a:r>
              <a:rPr lang="en-US" sz="4800" dirty="0"/>
              <a:t>Nam </a:t>
            </a:r>
            <a:r>
              <a:rPr lang="en-US" sz="4800"/>
              <a:t>said Mai ______ </a:t>
            </a:r>
            <a:r>
              <a:rPr lang="en-US" sz="4800" dirty="0"/>
              <a:t>take an online course to improve her speaking.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F26649"/>
                </a:solidFill>
              </a:rPr>
              <a:t>3.  </a:t>
            </a:r>
            <a:r>
              <a:rPr lang="en-US" sz="4800" dirty="0"/>
              <a:t>“I am talking to </a:t>
            </a:r>
            <a:r>
              <a:rPr lang="en-US" sz="4800" dirty="0" err="1"/>
              <a:t>Phong</a:t>
            </a:r>
            <a:r>
              <a:rPr lang="en-US" sz="4800" dirty="0"/>
              <a:t> on the phone.”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800">
                <a:sym typeface="Wingdings 3" panose="05040102010807070707" pitchFamily="18" charset="2"/>
              </a:rPr>
              <a:t></a:t>
            </a:r>
            <a:r>
              <a:rPr lang="en-US" sz="4800"/>
              <a:t> Tom said he ___________ to Phong on the phone.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50213" y="3847265"/>
            <a:ext cx="1876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4800" b="1" dirty="0">
                <a:solidFill>
                  <a:srgbClr val="7030A0"/>
                </a:solidFill>
                <a:latin typeface="Calibri" panose="020F0502020204030204"/>
              </a:rPr>
              <a:t>was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10210" y="5688809"/>
            <a:ext cx="199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4800" b="1" dirty="0">
                <a:solidFill>
                  <a:srgbClr val="7030A0"/>
                </a:solidFill>
                <a:latin typeface="Calibri" panose="020F0502020204030204"/>
              </a:rPr>
              <a:t>would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86192" y="8265690"/>
            <a:ext cx="3158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4800" b="1">
                <a:solidFill>
                  <a:srgbClr val="7030A0"/>
                </a:solidFill>
                <a:latin typeface="Calibri" panose="020F0502020204030204"/>
              </a:rPr>
              <a:t>was talking</a:t>
            </a:r>
            <a:endParaRPr lang="en-US" sz="4800" b="1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50024" y="-628531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DFF3612-E087-4445-C689-A59EA0662505}"/>
              </a:ext>
            </a:extLst>
          </p:cNvPr>
          <p:cNvSpPr/>
          <p:nvPr/>
        </p:nvSpPr>
        <p:spPr>
          <a:xfrm rot="-1541299">
            <a:off x="14860111" y="8357024"/>
            <a:ext cx="5343193" cy="1748681"/>
          </a:xfrm>
          <a:custGeom>
            <a:avLst/>
            <a:gdLst/>
            <a:ahLst/>
            <a:cxnLst/>
            <a:rect l="l" t="t" r="r" b="b"/>
            <a:pathLst>
              <a:path w="5343193" h="1748681">
                <a:moveTo>
                  <a:pt x="0" y="0"/>
                </a:moveTo>
                <a:lnTo>
                  <a:pt x="5343194" y="0"/>
                </a:lnTo>
                <a:lnTo>
                  <a:pt x="5343194" y="1748682"/>
                </a:lnTo>
                <a:lnTo>
                  <a:pt x="0" y="17486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2581194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1697384" y="1582235"/>
            <a:ext cx="16222973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2. Complete the second sentences using the correct verb form.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3475" y="2095500"/>
            <a:ext cx="351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50024" y="-628531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DFF3612-E087-4445-C689-A59EA0662505}"/>
              </a:ext>
            </a:extLst>
          </p:cNvPr>
          <p:cNvSpPr/>
          <p:nvPr/>
        </p:nvSpPr>
        <p:spPr>
          <a:xfrm rot="-1541299">
            <a:off x="14860111" y="8357024"/>
            <a:ext cx="5343193" cy="1748681"/>
          </a:xfrm>
          <a:custGeom>
            <a:avLst/>
            <a:gdLst/>
            <a:ahLst/>
            <a:cxnLst/>
            <a:rect l="l" t="t" r="r" b="b"/>
            <a:pathLst>
              <a:path w="5343193" h="1748681">
                <a:moveTo>
                  <a:pt x="0" y="0"/>
                </a:moveTo>
                <a:lnTo>
                  <a:pt x="5343194" y="0"/>
                </a:lnTo>
                <a:lnTo>
                  <a:pt x="5343194" y="1748682"/>
                </a:lnTo>
                <a:lnTo>
                  <a:pt x="0" y="174868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39F7675-D86D-CB39-F2E8-65E0BEC41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3450849"/>
            <a:ext cx="17983200" cy="568576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4. </a:t>
            </a:r>
            <a:r>
              <a:rPr lang="en-US" sz="4400" dirty="0"/>
              <a:t>“They are going to send me an email.”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 </a:t>
            </a:r>
            <a:r>
              <a:rPr lang="en-US" sz="4400" dirty="0">
                <a:sym typeface="Wingdings 3" panose="05040102010807070707" pitchFamily="18" charset="2"/>
              </a:rPr>
              <a:t></a:t>
            </a:r>
            <a:r>
              <a:rPr lang="en-US" sz="4400" dirty="0"/>
              <a:t> He said they _________ to send him an email.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5. </a:t>
            </a:r>
            <a:r>
              <a:rPr lang="en-US" sz="4400" dirty="0"/>
              <a:t>“I don’t have an iPod to listen to music.”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>
                <a:sym typeface="Wingdings 3" panose="05040102010807070707" pitchFamily="18" charset="2"/>
              </a:rPr>
              <a:t> </a:t>
            </a:r>
            <a:r>
              <a:rPr lang="en-US" sz="4400" dirty="0"/>
              <a:t>She said that she ___________ an iPod to listen to music. </a:t>
            </a:r>
          </a:p>
          <a:p>
            <a:pPr marL="514350" indent="-514350">
              <a:buAutoNum type="arabicPeriod"/>
            </a:pPr>
            <a:endParaRPr lang="en-US" sz="4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15AC0B-B369-27E3-3DF2-2759C25D817A}"/>
              </a:ext>
            </a:extLst>
          </p:cNvPr>
          <p:cNvSpPr txBox="1"/>
          <p:nvPr/>
        </p:nvSpPr>
        <p:spPr>
          <a:xfrm>
            <a:off x="4953000" y="4301918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were going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AAF040-0626-DE1A-D6A1-4FEB36523B90}"/>
              </a:ext>
            </a:extLst>
          </p:cNvPr>
          <p:cNvSpPr txBox="1"/>
          <p:nvPr/>
        </p:nvSpPr>
        <p:spPr>
          <a:xfrm>
            <a:off x="6121715" y="6028248"/>
            <a:ext cx="3505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didn’t have</a:t>
            </a:r>
          </a:p>
        </p:txBody>
      </p:sp>
    </p:spTree>
    <p:extLst>
      <p:ext uri="{BB962C8B-B14F-4D97-AF65-F5344CB8AC3E}">
        <p14:creationId xmlns:p14="http://schemas.microsoft.com/office/powerpoint/2010/main" val="8444263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367643" y="1742933"/>
            <a:ext cx="17920357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3. Complete the second sentences with the words and phrases from the box.</a:t>
            </a:r>
          </a:p>
          <a:p>
            <a:pPr defTabSz="1371600"/>
            <a:endParaRPr lang="en-US" sz="4400" b="1" dirty="0"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475" y="2095500"/>
            <a:ext cx="351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66505" y="-1221935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C4E8ED7A-F6A0-DF45-6C47-05A1E2CF27DD}"/>
              </a:ext>
            </a:extLst>
          </p:cNvPr>
          <p:cNvSpPr/>
          <p:nvPr/>
        </p:nvSpPr>
        <p:spPr>
          <a:xfrm>
            <a:off x="1569369" y="2938179"/>
            <a:ext cx="15118431" cy="938602"/>
          </a:xfrm>
          <a:prstGeom prst="roundRect">
            <a:avLst/>
          </a:prstGeom>
          <a:solidFill>
            <a:srgbClr val="FBCDC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</a:rPr>
              <a:t>there		that year	      that day	           then		the next day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AA43C5E-3DA5-E4FA-09A2-B5222E477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80" y="4166590"/>
            <a:ext cx="18135600" cy="442114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1. </a:t>
            </a:r>
            <a:r>
              <a:rPr lang="en-US" sz="4400" dirty="0"/>
              <a:t>“I am having a science test tomorrow,” Mary said.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>
                <a:sym typeface="Wingdings 3" panose="05040102010807070707" pitchFamily="18" charset="2"/>
              </a:rPr>
              <a:t></a:t>
            </a:r>
            <a:r>
              <a:rPr lang="en-US" sz="4400" dirty="0"/>
              <a:t> Mary said she was having a science test _____________.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2. </a:t>
            </a:r>
            <a:r>
              <a:rPr lang="en-US" sz="4400" dirty="0"/>
              <a:t>“The group is working on their project now,” Tom said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>
                <a:sym typeface="Wingdings 3" panose="05040102010807070707" pitchFamily="18" charset="2"/>
              </a:rPr>
              <a:t></a:t>
            </a:r>
            <a:r>
              <a:rPr lang="en-US" sz="4400" dirty="0"/>
              <a:t> Tom said the group was working on their project 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3. </a:t>
            </a:r>
            <a:r>
              <a:rPr lang="en-US" sz="4400" dirty="0"/>
              <a:t>“Mai is reading about Thomas Edison today,” the teacher said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>
                <a:sym typeface="Wingdings 3" panose="05040102010807070707" pitchFamily="18" charset="2"/>
              </a:rPr>
              <a:t></a:t>
            </a:r>
            <a:r>
              <a:rPr lang="en-US" sz="4400" dirty="0"/>
              <a:t> The teacher said that Mai was reading about Thomas Edison ___________.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endParaRPr lang="en-US" sz="4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574093-656B-198D-CAB8-7FC2647AE15A}"/>
              </a:ext>
            </a:extLst>
          </p:cNvPr>
          <p:cNvSpPr txBox="1"/>
          <p:nvPr/>
        </p:nvSpPr>
        <p:spPr>
          <a:xfrm>
            <a:off x="10951705" y="4968188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 next day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D1E87B-F61B-431E-05F6-3DB82431E3A5}"/>
              </a:ext>
            </a:extLst>
          </p:cNvPr>
          <p:cNvSpPr txBox="1"/>
          <p:nvPr/>
        </p:nvSpPr>
        <p:spPr>
          <a:xfrm>
            <a:off x="13009105" y="6777960"/>
            <a:ext cx="236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C92C61-034F-47C9-E2DF-5E3DDFC9E2CE}"/>
              </a:ext>
            </a:extLst>
          </p:cNvPr>
          <p:cNvSpPr txBox="1"/>
          <p:nvPr/>
        </p:nvSpPr>
        <p:spPr>
          <a:xfrm>
            <a:off x="15679209" y="8456152"/>
            <a:ext cx="26853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that day</a:t>
            </a:r>
          </a:p>
        </p:txBody>
      </p:sp>
    </p:spTree>
    <p:extLst>
      <p:ext uri="{BB962C8B-B14F-4D97-AF65-F5344CB8AC3E}">
        <p14:creationId xmlns:p14="http://schemas.microsoft.com/office/powerpoint/2010/main" val="4838353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367643" y="1742933"/>
            <a:ext cx="17920357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3. Complete the second sentences with the words and phrases from the box.</a:t>
            </a:r>
          </a:p>
          <a:p>
            <a:pPr defTabSz="1371600"/>
            <a:endParaRPr lang="en-US" sz="4400" b="1" dirty="0"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475" y="2095500"/>
            <a:ext cx="351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66505" y="-1221935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C4E8ED7A-F6A0-DF45-6C47-05A1E2CF27DD}"/>
              </a:ext>
            </a:extLst>
          </p:cNvPr>
          <p:cNvSpPr/>
          <p:nvPr/>
        </p:nvSpPr>
        <p:spPr>
          <a:xfrm>
            <a:off x="1569369" y="2938179"/>
            <a:ext cx="15118431" cy="938602"/>
          </a:xfrm>
          <a:prstGeom prst="roundRect">
            <a:avLst/>
          </a:prstGeom>
          <a:solidFill>
            <a:srgbClr val="FBCDC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tx1"/>
                </a:solidFill>
              </a:rPr>
              <a:t>there		that year	      that day	           then		the next day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55552E7-2F58-DCD3-C841-EC884184B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9369" y="4318244"/>
            <a:ext cx="15956631" cy="483091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4. </a:t>
            </a:r>
            <a:r>
              <a:rPr lang="en-US" sz="4400" dirty="0"/>
              <a:t>“They will invent a smart cooker this year, ” my mum said.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>
                <a:sym typeface="Wingdings 3" panose="05040102010807070707" pitchFamily="18" charset="2"/>
              </a:rPr>
              <a:t></a:t>
            </a:r>
            <a:r>
              <a:rPr lang="en-US" sz="4400" dirty="0"/>
              <a:t> My mum said that they would invent a smart cooker __________.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5. </a:t>
            </a:r>
            <a:r>
              <a:rPr lang="en-US" sz="4400" dirty="0"/>
              <a:t>“My teacher will park her car here,” said Mi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>
                <a:sym typeface="Wingdings 3" panose="05040102010807070707" pitchFamily="18" charset="2"/>
              </a:rPr>
              <a:t></a:t>
            </a:r>
            <a:r>
              <a:rPr lang="en-US" sz="4400" dirty="0"/>
              <a:t> Mi said her teacher would park her car ______.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008E58-E718-5B92-FCF1-70399D4A354B}"/>
              </a:ext>
            </a:extLst>
          </p:cNvPr>
          <p:cNvSpPr txBox="1"/>
          <p:nvPr/>
        </p:nvSpPr>
        <p:spPr>
          <a:xfrm>
            <a:off x="14597729" y="5202062"/>
            <a:ext cx="2928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that year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C0150D-7445-3388-9750-16DE85BE7339}"/>
              </a:ext>
            </a:extLst>
          </p:cNvPr>
          <p:cNvSpPr txBox="1"/>
          <p:nvPr/>
        </p:nvSpPr>
        <p:spPr>
          <a:xfrm>
            <a:off x="11201400" y="6896100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7030A0"/>
                </a:solidFill>
              </a:rPr>
              <a:t>there</a:t>
            </a:r>
            <a:endParaRPr lang="en-US" sz="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153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367643" y="1742933"/>
            <a:ext cx="17920357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4. Complete the second sentence in each pair so that it means the same as the first one.</a:t>
            </a:r>
          </a:p>
          <a:p>
            <a:pPr defTabSz="1371600"/>
            <a:endParaRPr lang="en-US" sz="4400" b="1" dirty="0"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66505" y="-1221935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92E74BE-34DB-3684-4CC1-73BBE4563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5626" y="3290598"/>
            <a:ext cx="16421101" cy="435909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1. </a:t>
            </a:r>
            <a:r>
              <a:rPr lang="en-US" sz="4400" dirty="0"/>
              <a:t>“We will live much longer in the future,” said the scientist.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=&gt; The scientist said that</a:t>
            </a:r>
          </a:p>
          <a:p>
            <a:pPr marL="0" indent="0">
              <a:lnSpc>
                <a:spcPct val="100000"/>
              </a:lnSpc>
              <a:buNone/>
            </a:pPr>
            <a:endParaRPr lang="en-US" sz="4400" b="1" dirty="0">
              <a:solidFill>
                <a:srgbClr val="F26649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2. </a:t>
            </a:r>
            <a:r>
              <a:rPr lang="en-US" sz="4400" dirty="0"/>
              <a:t>“Our school is going to have a new laboratory here, ”said our teacher.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=&gt; Our teacher said that</a:t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67C366-546D-7666-B403-1F29F03FE1A9}"/>
              </a:ext>
            </a:extLst>
          </p:cNvPr>
          <p:cNvSpPr txBox="1"/>
          <p:nvPr/>
        </p:nvSpPr>
        <p:spPr>
          <a:xfrm>
            <a:off x="6934200" y="4169168"/>
            <a:ext cx="998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we would live much longer in the future.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B3738D-6B63-EFCB-C2BD-C0BBA673A855}"/>
              </a:ext>
            </a:extLst>
          </p:cNvPr>
          <p:cNvSpPr txBox="1"/>
          <p:nvPr/>
        </p:nvSpPr>
        <p:spPr>
          <a:xfrm>
            <a:off x="6691454" y="7388192"/>
            <a:ext cx="117985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our school was going to have a new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39EF5E-4C5F-FCF0-3B9A-F13F5844862B}"/>
              </a:ext>
            </a:extLst>
          </p:cNvPr>
          <p:cNvSpPr txBox="1"/>
          <p:nvPr/>
        </p:nvSpPr>
        <p:spPr>
          <a:xfrm>
            <a:off x="1828800" y="8324570"/>
            <a:ext cx="87780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laboratory there.</a:t>
            </a:r>
          </a:p>
        </p:txBody>
      </p:sp>
    </p:spTree>
    <p:extLst>
      <p:ext uri="{BB962C8B-B14F-4D97-AF65-F5344CB8AC3E}">
        <p14:creationId xmlns:p14="http://schemas.microsoft.com/office/powerpoint/2010/main" val="34995174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367643" y="1742933"/>
            <a:ext cx="17920357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4. Complete the second sentence in each pair so that it means the same as the first one.</a:t>
            </a:r>
          </a:p>
          <a:p>
            <a:pPr defTabSz="1371600"/>
            <a:endParaRPr lang="en-US" sz="4400" b="1" dirty="0"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66505" y="-1221935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0E9952-C6B4-E266-AB29-65AA7564A4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699" y="3321771"/>
            <a:ext cx="16649701" cy="45525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3. </a:t>
            </a:r>
            <a:r>
              <a:rPr lang="en-US" sz="4400" dirty="0"/>
              <a:t>“They are developing technology to monitor students better,”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my dad said.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=&gt; My dad said that</a:t>
            </a:r>
          </a:p>
          <a:p>
            <a:pPr marL="0" indent="0">
              <a:lnSpc>
                <a:spcPct val="100000"/>
              </a:lnSpc>
              <a:buNone/>
            </a:pPr>
            <a:endParaRPr lang="en-US" sz="4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4. </a:t>
            </a:r>
            <a:r>
              <a:rPr lang="en-US" sz="4400" dirty="0"/>
              <a:t>“There are no classes tomorrow because our teacher is ill,” Tom said.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=&gt; Tom said that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FBAC14-7D6F-3776-4F3D-2F49D719D66F}"/>
              </a:ext>
            </a:extLst>
          </p:cNvPr>
          <p:cNvSpPr txBox="1"/>
          <p:nvPr/>
        </p:nvSpPr>
        <p:spPr>
          <a:xfrm>
            <a:off x="5791200" y="5060708"/>
            <a:ext cx="13641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they were developing technology to monitor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1D061A-BD6B-9B66-BC38-618153F701B9}"/>
              </a:ext>
            </a:extLst>
          </p:cNvPr>
          <p:cNvSpPr txBox="1"/>
          <p:nvPr/>
        </p:nvSpPr>
        <p:spPr>
          <a:xfrm>
            <a:off x="1028698" y="5766537"/>
            <a:ext cx="6199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students better.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7E575A-3C66-8323-8D17-35BBD4FD6D44}"/>
              </a:ext>
            </a:extLst>
          </p:cNvPr>
          <p:cNvSpPr txBox="1"/>
          <p:nvPr/>
        </p:nvSpPr>
        <p:spPr>
          <a:xfrm>
            <a:off x="5029200" y="7666483"/>
            <a:ext cx="120470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there were no classes the next day because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505287-A9E9-0544-BBB2-D1327CBA96A8}"/>
              </a:ext>
            </a:extLst>
          </p:cNvPr>
          <p:cNvSpPr txBox="1"/>
          <p:nvPr/>
        </p:nvSpPr>
        <p:spPr>
          <a:xfrm>
            <a:off x="1609462" y="8494746"/>
            <a:ext cx="6839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their teacher was ill.</a:t>
            </a:r>
          </a:p>
        </p:txBody>
      </p:sp>
    </p:spTree>
    <p:extLst>
      <p:ext uri="{BB962C8B-B14F-4D97-AF65-F5344CB8AC3E}">
        <p14:creationId xmlns:p14="http://schemas.microsoft.com/office/powerpoint/2010/main" val="34402934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1FD059ED-48AD-2303-A256-ED8EB86318FB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12" name="TextBox 11"/>
          <p:cNvSpPr txBox="1"/>
          <p:nvPr/>
        </p:nvSpPr>
        <p:spPr>
          <a:xfrm>
            <a:off x="367643" y="1742933"/>
            <a:ext cx="17920357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400" b="1" dirty="0"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latin typeface="Calibri" panose="020F0502020204030204"/>
                <a:cs typeface="Arial" panose="020B0604020202020204" pitchFamily="34" charset="0"/>
              </a:rPr>
              <a:t>4. Complete the second sentence in each pair so that it means the same as the first one.</a:t>
            </a:r>
          </a:p>
          <a:p>
            <a:pPr defTabSz="1371600"/>
            <a:endParaRPr lang="en-US" sz="4400" b="1" dirty="0">
              <a:solidFill>
                <a:srgbClr val="C00000"/>
              </a:solidFill>
              <a:effectLst>
                <a:glow rad="88900">
                  <a:prstClr val="white"/>
                </a:glo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7E3D87-351A-AFF0-7528-BECA384E1131}"/>
              </a:ext>
            </a:extLst>
          </p:cNvPr>
          <p:cNvSpPr/>
          <p:nvPr/>
        </p:nvSpPr>
        <p:spPr>
          <a:xfrm>
            <a:off x="-2881398" y="8059483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0" y="0"/>
                </a:moveTo>
                <a:lnTo>
                  <a:pt x="5414291" y="0"/>
                </a:lnTo>
                <a:lnTo>
                  <a:pt x="5414291" y="3051691"/>
                </a:lnTo>
                <a:lnTo>
                  <a:pt x="0" y="30516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DDA844C-4957-C9E6-287F-F9CC532DA4AB}"/>
              </a:ext>
            </a:extLst>
          </p:cNvPr>
          <p:cNvSpPr/>
          <p:nvPr/>
        </p:nvSpPr>
        <p:spPr>
          <a:xfrm flipH="1" flipV="1">
            <a:off x="15066505" y="-1221935"/>
            <a:ext cx="5414291" cy="3051691"/>
          </a:xfrm>
          <a:custGeom>
            <a:avLst/>
            <a:gdLst/>
            <a:ahLst/>
            <a:cxnLst/>
            <a:rect l="l" t="t" r="r" b="b"/>
            <a:pathLst>
              <a:path w="5414291" h="3051691">
                <a:moveTo>
                  <a:pt x="5414290" y="3051692"/>
                </a:moveTo>
                <a:lnTo>
                  <a:pt x="0" y="3051692"/>
                </a:lnTo>
                <a:lnTo>
                  <a:pt x="0" y="0"/>
                </a:lnTo>
                <a:lnTo>
                  <a:pt x="5414290" y="0"/>
                </a:lnTo>
                <a:lnTo>
                  <a:pt x="5414290" y="3051692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17BC89B-7147-3035-22FE-0D2BA1CDEE99}"/>
              </a:ext>
            </a:extLst>
          </p:cNvPr>
          <p:cNvSpPr/>
          <p:nvPr/>
        </p:nvSpPr>
        <p:spPr>
          <a:xfrm rot="-3355992">
            <a:off x="-16424" y="83033"/>
            <a:ext cx="1522436" cy="1189403"/>
          </a:xfrm>
          <a:custGeom>
            <a:avLst/>
            <a:gdLst/>
            <a:ahLst/>
            <a:cxnLst/>
            <a:rect l="l" t="t" r="r" b="b"/>
            <a:pathLst>
              <a:path w="1522436" h="1189403">
                <a:moveTo>
                  <a:pt x="0" y="0"/>
                </a:moveTo>
                <a:lnTo>
                  <a:pt x="1522436" y="0"/>
                </a:lnTo>
                <a:lnTo>
                  <a:pt x="1522436" y="1189403"/>
                </a:lnTo>
                <a:lnTo>
                  <a:pt x="0" y="1189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89268-75F7-15F3-1E60-59CBA068AE05}"/>
              </a:ext>
            </a:extLst>
          </p:cNvPr>
          <p:cNvSpPr txBox="1"/>
          <p:nvPr/>
        </p:nvSpPr>
        <p:spPr>
          <a:xfrm>
            <a:off x="7574421" y="243587"/>
            <a:ext cx="413269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64EB0E-16A5-5FE0-37AA-5567AC407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040" y="3686750"/>
            <a:ext cx="11794006" cy="45525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26649"/>
                </a:solidFill>
              </a:rPr>
              <a:t>5. </a:t>
            </a:r>
            <a:r>
              <a:rPr lang="en-US" sz="4400" dirty="0"/>
              <a:t>“We want some students to join the science club next semester,” the teacher said.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4400" dirty="0"/>
              <a:t>=&gt; The teacher said that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2FB091-0A56-A0EF-F67E-59B34B1F1C88}"/>
              </a:ext>
            </a:extLst>
          </p:cNvPr>
          <p:cNvSpPr txBox="1"/>
          <p:nvPr/>
        </p:nvSpPr>
        <p:spPr>
          <a:xfrm>
            <a:off x="6836762" y="5208201"/>
            <a:ext cx="116254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they wanted some students to join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EF9A64-21E0-755A-65A4-A72B5E0590CC}"/>
              </a:ext>
            </a:extLst>
          </p:cNvPr>
          <p:cNvSpPr txBox="1"/>
          <p:nvPr/>
        </p:nvSpPr>
        <p:spPr>
          <a:xfrm>
            <a:off x="1371600" y="6051904"/>
            <a:ext cx="11794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</a:rPr>
              <a:t>the science club the next semester.</a:t>
            </a:r>
          </a:p>
        </p:txBody>
      </p:sp>
    </p:spTree>
    <p:extLst>
      <p:ext uri="{BB962C8B-B14F-4D97-AF65-F5344CB8AC3E}">
        <p14:creationId xmlns:p14="http://schemas.microsoft.com/office/powerpoint/2010/main" val="5516466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431E1087-A547-3A75-A604-DE2194A8957F}"/>
              </a:ext>
            </a:extLst>
          </p:cNvPr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2029" r="-41424"/>
            </a:stretch>
          </a:blipFill>
        </p:spPr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6126" t="10367" r="4574" b="8842"/>
          <a:stretch/>
        </p:blipFill>
        <p:spPr>
          <a:xfrm>
            <a:off x="7138098" y="2024734"/>
            <a:ext cx="10663716" cy="78002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74459" y="1756657"/>
            <a:ext cx="4538094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371600"/>
            <a:r>
              <a:rPr lang="en-US" sz="4200" b="1">
                <a:solidFill>
                  <a:prstClr val="black"/>
                </a:solidFill>
                <a:latin typeface="Calibri" panose="020F0502020204030204"/>
              </a:rPr>
              <a:t>He</a:t>
            </a:r>
            <a:r>
              <a:rPr lang="en-US" sz="4200" b="1" dirty="0">
                <a:solidFill>
                  <a:prstClr val="black"/>
                </a:solidFill>
                <a:latin typeface="Calibri" panose="020F0502020204030204"/>
              </a:rPr>
              <a:t>/ She said that…</a:t>
            </a:r>
            <a:endParaRPr lang="en-US" sz="4200" b="1" dirty="0">
              <a:solidFill>
                <a:srgbClr val="FF0000"/>
              </a:solidFill>
              <a:effectLst>
                <a:glow rad="88900">
                  <a:prstClr val="white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52929" y="1729331"/>
            <a:ext cx="753909" cy="753909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srgbClr val="048DA4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2107" y="1547387"/>
            <a:ext cx="595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en-US" sz="6000" b="1" dirty="0">
                <a:solidFill>
                  <a:prstClr val="white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2" name="Rectangle 1"/>
          <p:cNvSpPr/>
          <p:nvPr/>
        </p:nvSpPr>
        <p:spPr>
          <a:xfrm>
            <a:off x="730601" y="2588843"/>
            <a:ext cx="6638388" cy="662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71600">
              <a:lnSpc>
                <a:spcPct val="150000"/>
              </a:lnSpc>
            </a:pP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Work in pairs</a:t>
            </a: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. </a:t>
            </a:r>
            <a:br>
              <a:rPr lang="en-US" sz="4800">
                <a:solidFill>
                  <a:prstClr val="black"/>
                </a:solidFill>
                <a:latin typeface="Calibri" panose="020F0502020204030204"/>
              </a:rPr>
            </a:br>
            <a:r>
              <a:rPr lang="en-US" sz="4800">
                <a:solidFill>
                  <a:prstClr val="black"/>
                </a:solidFill>
                <a:latin typeface="Calibri" panose="020F0502020204030204"/>
              </a:rPr>
              <a:t>One </a:t>
            </a:r>
            <a:r>
              <a:rPr lang="en-US" sz="4800" dirty="0">
                <a:solidFill>
                  <a:prstClr val="black"/>
                </a:solidFill>
                <a:latin typeface="Calibri" panose="020F0502020204030204"/>
              </a:rPr>
              <a:t>student says a sentence and the other changes that sentence into reported speech. Then swap roles.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4648" y="1761797"/>
            <a:ext cx="2199812" cy="72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3" name="Freeform 3"/>
          <p:cNvSpPr/>
          <p:nvPr/>
        </p:nvSpPr>
        <p:spPr>
          <a:xfrm rot="62728">
            <a:off x="3788344" y="1068323"/>
            <a:ext cx="10458667" cy="2288455"/>
          </a:xfrm>
          <a:custGeom>
            <a:avLst/>
            <a:gdLst/>
            <a:ahLst/>
            <a:cxnLst/>
            <a:rect l="l" t="t" r="r" b="b"/>
            <a:pathLst>
              <a:path w="10458667" h="2288455">
                <a:moveTo>
                  <a:pt x="0" y="0"/>
                </a:moveTo>
                <a:lnTo>
                  <a:pt x="10458667" y="0"/>
                </a:lnTo>
                <a:lnTo>
                  <a:pt x="10458667" y="2288455"/>
                </a:lnTo>
                <a:lnTo>
                  <a:pt x="0" y="22884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b="-37105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852886" y="7200900"/>
            <a:ext cx="3763172" cy="4114800"/>
          </a:xfrm>
          <a:custGeom>
            <a:avLst/>
            <a:gdLst/>
            <a:ahLst/>
            <a:cxnLst/>
            <a:rect l="l" t="t" r="r" b="b"/>
            <a:pathLst>
              <a:path w="3763172" h="4114800">
                <a:moveTo>
                  <a:pt x="0" y="0"/>
                </a:moveTo>
                <a:lnTo>
                  <a:pt x="3763172" y="0"/>
                </a:lnTo>
                <a:lnTo>
                  <a:pt x="376317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275686" y="0"/>
            <a:ext cx="4012314" cy="2805891"/>
          </a:xfrm>
          <a:custGeom>
            <a:avLst/>
            <a:gdLst/>
            <a:ahLst/>
            <a:cxnLst/>
            <a:rect l="l" t="t" r="r" b="b"/>
            <a:pathLst>
              <a:path w="4012314" h="2805891">
                <a:moveTo>
                  <a:pt x="0" y="0"/>
                </a:moveTo>
                <a:lnTo>
                  <a:pt x="4012314" y="0"/>
                </a:lnTo>
                <a:lnTo>
                  <a:pt x="4012314" y="2805891"/>
                </a:lnTo>
                <a:lnTo>
                  <a:pt x="0" y="28058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646168" y="-1308909"/>
            <a:ext cx="4286250" cy="4114800"/>
          </a:xfrm>
          <a:custGeom>
            <a:avLst/>
            <a:gdLst/>
            <a:ahLst/>
            <a:cxnLst/>
            <a:rect l="l" t="t" r="r" b="b"/>
            <a:pathLst>
              <a:path w="4286250" h="4114800">
                <a:moveTo>
                  <a:pt x="0" y="0"/>
                </a:moveTo>
                <a:lnTo>
                  <a:pt x="4286250" y="0"/>
                </a:lnTo>
                <a:lnTo>
                  <a:pt x="42862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4790593" y="7010078"/>
            <a:ext cx="3794493" cy="4167865"/>
          </a:xfrm>
          <a:custGeom>
            <a:avLst/>
            <a:gdLst/>
            <a:ahLst/>
            <a:cxnLst/>
            <a:rect l="l" t="t" r="r" b="b"/>
            <a:pathLst>
              <a:path w="3794493" h="4167865">
                <a:moveTo>
                  <a:pt x="3794493" y="0"/>
                </a:moveTo>
                <a:lnTo>
                  <a:pt x="0" y="0"/>
                </a:lnTo>
                <a:lnTo>
                  <a:pt x="0" y="4167865"/>
                </a:lnTo>
                <a:lnTo>
                  <a:pt x="3794493" y="4167865"/>
                </a:lnTo>
                <a:lnTo>
                  <a:pt x="3794493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2206147">
            <a:off x="15308829" y="3045577"/>
            <a:ext cx="1375591" cy="1074680"/>
          </a:xfrm>
          <a:custGeom>
            <a:avLst/>
            <a:gdLst/>
            <a:ahLst/>
            <a:cxnLst/>
            <a:rect l="l" t="t" r="r" b="b"/>
            <a:pathLst>
              <a:path w="1375591" h="1074680">
                <a:moveTo>
                  <a:pt x="0" y="0"/>
                </a:moveTo>
                <a:lnTo>
                  <a:pt x="1375591" y="0"/>
                </a:lnTo>
                <a:lnTo>
                  <a:pt x="1375591" y="1074680"/>
                </a:lnTo>
                <a:lnTo>
                  <a:pt x="0" y="10746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3238139" flipH="1">
            <a:off x="1180028" y="3045577"/>
            <a:ext cx="1375591" cy="1074680"/>
          </a:xfrm>
          <a:custGeom>
            <a:avLst/>
            <a:gdLst/>
            <a:ahLst/>
            <a:cxnLst/>
            <a:rect l="l" t="t" r="r" b="b"/>
            <a:pathLst>
              <a:path w="1375591" h="1074680">
                <a:moveTo>
                  <a:pt x="1375591" y="0"/>
                </a:moveTo>
                <a:lnTo>
                  <a:pt x="0" y="0"/>
                </a:lnTo>
                <a:lnTo>
                  <a:pt x="0" y="1074680"/>
                </a:lnTo>
                <a:lnTo>
                  <a:pt x="1375591" y="1074680"/>
                </a:lnTo>
                <a:lnTo>
                  <a:pt x="1375591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744177" y="1815040"/>
            <a:ext cx="10547001" cy="1067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20"/>
              </a:lnSpc>
            </a:pPr>
            <a:r>
              <a:rPr lang="en-US" sz="10400" dirty="0">
                <a:solidFill>
                  <a:srgbClr val="4F3B20"/>
                </a:solidFill>
                <a:latin typeface="Marykate"/>
              </a:rPr>
              <a:t>WRAP - UP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D179FF-626A-054B-A401-BCB14C41F76B}"/>
              </a:ext>
            </a:extLst>
          </p:cNvPr>
          <p:cNvSpPr txBox="1"/>
          <p:nvPr/>
        </p:nvSpPr>
        <p:spPr>
          <a:xfrm>
            <a:off x="2620486" y="4200393"/>
            <a:ext cx="13661357" cy="303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What have we learnt in this lesson?</a:t>
            </a:r>
          </a:p>
          <a:p>
            <a:pPr marL="457200" marR="0" lvl="0" indent="-4572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What direct speech and reported speech are </a:t>
            </a:r>
          </a:p>
          <a:p>
            <a:pPr marL="457200" marR="0" lvl="0" indent="-4572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Rules of changing direct speech to reported speech</a:t>
            </a:r>
          </a:p>
        </p:txBody>
      </p:sp>
      <p:pic>
        <p:nvPicPr>
          <p:cNvPr id="21" name="Picture 2" descr="Recruiting Action Plan Wrap-Up – firecrackers">
            <a:extLst>
              <a:ext uri="{FF2B5EF4-FFF2-40B4-BE49-F238E27FC236}">
                <a16:creationId xmlns:a16="http://schemas.microsoft.com/office/drawing/2014/main" id="{2329A1AB-256C-59A5-6807-301401A52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3378" y="7842442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3" name="Freeform 3"/>
          <p:cNvSpPr/>
          <p:nvPr/>
        </p:nvSpPr>
        <p:spPr>
          <a:xfrm rot="1825696">
            <a:off x="-1771119" y="8298411"/>
            <a:ext cx="5865990" cy="1919779"/>
          </a:xfrm>
          <a:custGeom>
            <a:avLst/>
            <a:gdLst/>
            <a:ahLst/>
            <a:cxnLst/>
            <a:rect l="l" t="t" r="r" b="b"/>
            <a:pathLst>
              <a:path w="5865990" h="1919779">
                <a:moveTo>
                  <a:pt x="0" y="0"/>
                </a:moveTo>
                <a:lnTo>
                  <a:pt x="5865990" y="0"/>
                </a:lnTo>
                <a:lnTo>
                  <a:pt x="5865990" y="1919778"/>
                </a:lnTo>
                <a:lnTo>
                  <a:pt x="0" y="19197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61876" y="1055636"/>
            <a:ext cx="6379519" cy="3696887"/>
          </a:xfrm>
          <a:custGeom>
            <a:avLst/>
            <a:gdLst/>
            <a:ahLst/>
            <a:cxnLst/>
            <a:rect l="l" t="t" r="r" b="b"/>
            <a:pathLst>
              <a:path w="6379519" h="3696887">
                <a:moveTo>
                  <a:pt x="0" y="0"/>
                </a:moveTo>
                <a:lnTo>
                  <a:pt x="6379519" y="0"/>
                </a:lnTo>
                <a:lnTo>
                  <a:pt x="6379519" y="3696887"/>
                </a:lnTo>
                <a:lnTo>
                  <a:pt x="0" y="36968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59537" y="3214598"/>
            <a:ext cx="1715760" cy="1634651"/>
          </a:xfrm>
          <a:custGeom>
            <a:avLst/>
            <a:gdLst/>
            <a:ahLst/>
            <a:cxnLst/>
            <a:rect l="l" t="t" r="r" b="b"/>
            <a:pathLst>
              <a:path w="1715760" h="1634651">
                <a:moveTo>
                  <a:pt x="0" y="0"/>
                </a:moveTo>
                <a:lnTo>
                  <a:pt x="1715760" y="0"/>
                </a:lnTo>
                <a:lnTo>
                  <a:pt x="1715760" y="1634651"/>
                </a:lnTo>
                <a:lnTo>
                  <a:pt x="0" y="16346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461164" y="1028700"/>
            <a:ext cx="1715760" cy="1634651"/>
          </a:xfrm>
          <a:custGeom>
            <a:avLst/>
            <a:gdLst/>
            <a:ahLst/>
            <a:cxnLst/>
            <a:rect l="l" t="t" r="r" b="b"/>
            <a:pathLst>
              <a:path w="1715760" h="1634651">
                <a:moveTo>
                  <a:pt x="0" y="0"/>
                </a:moveTo>
                <a:lnTo>
                  <a:pt x="1715759" y="0"/>
                </a:lnTo>
                <a:lnTo>
                  <a:pt x="1715759" y="1634651"/>
                </a:lnTo>
                <a:lnTo>
                  <a:pt x="0" y="163465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319043" y="3222263"/>
            <a:ext cx="1484447" cy="1371876"/>
          </a:xfrm>
          <a:custGeom>
            <a:avLst/>
            <a:gdLst/>
            <a:ahLst/>
            <a:cxnLst/>
            <a:rect l="l" t="t" r="r" b="b"/>
            <a:pathLst>
              <a:path w="1484447" h="1371876">
                <a:moveTo>
                  <a:pt x="0" y="0"/>
                </a:moveTo>
                <a:lnTo>
                  <a:pt x="1484447" y="0"/>
                </a:lnTo>
                <a:lnTo>
                  <a:pt x="1484447" y="1371876"/>
                </a:lnTo>
                <a:lnTo>
                  <a:pt x="0" y="137187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695965" flipH="1" flipV="1">
            <a:off x="-2307382" y="20308"/>
            <a:ext cx="5865990" cy="1919779"/>
          </a:xfrm>
          <a:custGeom>
            <a:avLst/>
            <a:gdLst/>
            <a:ahLst/>
            <a:cxnLst/>
            <a:rect l="l" t="t" r="r" b="b"/>
            <a:pathLst>
              <a:path w="5865990" h="1919779">
                <a:moveTo>
                  <a:pt x="5865990" y="1919779"/>
                </a:moveTo>
                <a:lnTo>
                  <a:pt x="0" y="1919779"/>
                </a:lnTo>
                <a:lnTo>
                  <a:pt x="0" y="0"/>
                </a:lnTo>
                <a:lnTo>
                  <a:pt x="5865990" y="0"/>
                </a:lnTo>
                <a:lnTo>
                  <a:pt x="5865990" y="1919779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 flipV="1">
            <a:off x="15130892" y="-674204"/>
            <a:ext cx="3763172" cy="4114800"/>
          </a:xfrm>
          <a:custGeom>
            <a:avLst/>
            <a:gdLst/>
            <a:ahLst/>
            <a:cxnLst/>
            <a:rect l="l" t="t" r="r" b="b"/>
            <a:pathLst>
              <a:path w="3763172" h="4114800">
                <a:moveTo>
                  <a:pt x="3763172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3763172" y="0"/>
                </a:lnTo>
                <a:lnTo>
                  <a:pt x="3763172" y="411480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262885" y="1393396"/>
            <a:ext cx="9363928" cy="7527144"/>
          </a:xfrm>
          <a:custGeom>
            <a:avLst/>
            <a:gdLst/>
            <a:ahLst/>
            <a:cxnLst/>
            <a:rect l="l" t="t" r="r" b="b"/>
            <a:pathLst>
              <a:path w="8038271" h="6782291">
                <a:moveTo>
                  <a:pt x="0" y="0"/>
                </a:moveTo>
                <a:lnTo>
                  <a:pt x="8038272" y="0"/>
                </a:lnTo>
                <a:lnTo>
                  <a:pt x="8038272" y="6782292"/>
                </a:lnTo>
                <a:lnTo>
                  <a:pt x="0" y="678229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736244" y="1752354"/>
            <a:ext cx="2475742" cy="1434676"/>
          </a:xfrm>
          <a:custGeom>
            <a:avLst/>
            <a:gdLst/>
            <a:ahLst/>
            <a:cxnLst/>
            <a:rect l="l" t="t" r="r" b="b"/>
            <a:pathLst>
              <a:path w="2475742" h="1434676">
                <a:moveTo>
                  <a:pt x="0" y="0"/>
                </a:moveTo>
                <a:lnTo>
                  <a:pt x="2475742" y="0"/>
                </a:lnTo>
                <a:lnTo>
                  <a:pt x="2475742" y="1434676"/>
                </a:lnTo>
                <a:lnTo>
                  <a:pt x="0" y="143467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811966" flipH="1" flipV="1">
            <a:off x="15123896" y="8464520"/>
            <a:ext cx="4017647" cy="1870032"/>
          </a:xfrm>
          <a:custGeom>
            <a:avLst/>
            <a:gdLst/>
            <a:ahLst/>
            <a:cxnLst/>
            <a:rect l="l" t="t" r="r" b="b"/>
            <a:pathLst>
              <a:path w="4017647" h="1870032">
                <a:moveTo>
                  <a:pt x="4017647" y="1870032"/>
                </a:moveTo>
                <a:lnTo>
                  <a:pt x="0" y="1870032"/>
                </a:lnTo>
                <a:lnTo>
                  <a:pt x="0" y="0"/>
                </a:lnTo>
                <a:lnTo>
                  <a:pt x="4017647" y="0"/>
                </a:lnTo>
                <a:lnTo>
                  <a:pt x="4017647" y="1870032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450766">
            <a:off x="11636698" y="8036582"/>
            <a:ext cx="2674833" cy="685100"/>
          </a:xfrm>
          <a:custGeom>
            <a:avLst/>
            <a:gdLst/>
            <a:ahLst/>
            <a:cxnLst/>
            <a:rect l="l" t="t" r="r" b="b"/>
            <a:pathLst>
              <a:path w="2674833" h="685100">
                <a:moveTo>
                  <a:pt x="0" y="0"/>
                </a:moveTo>
                <a:lnTo>
                  <a:pt x="2674834" y="0"/>
                </a:lnTo>
                <a:lnTo>
                  <a:pt x="2674834" y="685100"/>
                </a:lnTo>
                <a:lnTo>
                  <a:pt x="0" y="68510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6" name="AutoShape 16"/>
          <p:cNvSpPr/>
          <p:nvPr/>
        </p:nvSpPr>
        <p:spPr>
          <a:xfrm rot="5400000">
            <a:off x="11738710" y="5473313"/>
            <a:ext cx="2930405" cy="0"/>
          </a:xfrm>
          <a:prstGeom prst="line">
            <a:avLst/>
          </a:prstGeom>
          <a:ln w="47625" cap="flat">
            <a:solidFill>
              <a:srgbClr val="FFFFFF"/>
            </a:solidFill>
            <a:prstDash val="sysDot"/>
            <a:headEnd type="none" w="sm" len="sm"/>
            <a:tailEnd type="none" w="sm" len="sm"/>
          </a:ln>
        </p:spPr>
      </p:sp>
      <p:sp>
        <p:nvSpPr>
          <p:cNvPr id="17" name="Freeform 17"/>
          <p:cNvSpPr/>
          <p:nvPr/>
        </p:nvSpPr>
        <p:spPr>
          <a:xfrm flipH="1">
            <a:off x="1441245" y="3778354"/>
            <a:ext cx="6808884" cy="6784125"/>
          </a:xfrm>
          <a:custGeom>
            <a:avLst/>
            <a:gdLst/>
            <a:ahLst/>
            <a:cxnLst/>
            <a:rect l="l" t="t" r="r" b="b"/>
            <a:pathLst>
              <a:path w="6808884" h="6784125">
                <a:moveTo>
                  <a:pt x="6808884" y="0"/>
                </a:moveTo>
                <a:lnTo>
                  <a:pt x="0" y="0"/>
                </a:lnTo>
                <a:lnTo>
                  <a:pt x="0" y="6784125"/>
                </a:lnTo>
                <a:lnTo>
                  <a:pt x="6808884" y="6784125"/>
                </a:lnTo>
                <a:lnTo>
                  <a:pt x="6808884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529388" y="2660971"/>
            <a:ext cx="5703695" cy="10677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20"/>
              </a:lnSpc>
            </a:pPr>
            <a:r>
              <a:rPr lang="en-US" sz="10400" dirty="0">
                <a:solidFill>
                  <a:srgbClr val="4F3B20"/>
                </a:solidFill>
                <a:latin typeface="Marykate"/>
              </a:rPr>
              <a:t>HOMEWORK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514C32-CD4E-8D40-94B8-E315AE7DDA94}"/>
              </a:ext>
            </a:extLst>
          </p:cNvPr>
          <p:cNvSpPr txBox="1"/>
          <p:nvPr/>
        </p:nvSpPr>
        <p:spPr>
          <a:xfrm>
            <a:off x="8741632" y="3222262"/>
            <a:ext cx="8406433" cy="4050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4400" dirty="0"/>
              <a:t>Learn the rules of changing direct speech into reported speech by heart.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4400" dirty="0"/>
              <a:t>Do the exercises in the workbook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124813" y="-3040477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3" name="Freeform 3"/>
          <p:cNvSpPr/>
          <p:nvPr/>
        </p:nvSpPr>
        <p:spPr>
          <a:xfrm rot="292895">
            <a:off x="1260902" y="909521"/>
            <a:ext cx="10865703" cy="8159155"/>
          </a:xfrm>
          <a:custGeom>
            <a:avLst/>
            <a:gdLst/>
            <a:ahLst/>
            <a:cxnLst/>
            <a:rect l="l" t="t" r="r" b="b"/>
            <a:pathLst>
              <a:path w="10865703" h="8159155">
                <a:moveTo>
                  <a:pt x="0" y="0"/>
                </a:moveTo>
                <a:lnTo>
                  <a:pt x="10865703" y="0"/>
                </a:lnTo>
                <a:lnTo>
                  <a:pt x="10865703" y="8159155"/>
                </a:lnTo>
                <a:lnTo>
                  <a:pt x="0" y="81591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12920" flipH="1">
            <a:off x="14913019" y="163436"/>
            <a:ext cx="4017647" cy="1870032"/>
          </a:xfrm>
          <a:custGeom>
            <a:avLst/>
            <a:gdLst/>
            <a:ahLst/>
            <a:cxnLst/>
            <a:rect l="l" t="t" r="r" b="b"/>
            <a:pathLst>
              <a:path w="4017647" h="1870032">
                <a:moveTo>
                  <a:pt x="4017648" y="0"/>
                </a:moveTo>
                <a:lnTo>
                  <a:pt x="0" y="0"/>
                </a:lnTo>
                <a:lnTo>
                  <a:pt x="0" y="1870032"/>
                </a:lnTo>
                <a:lnTo>
                  <a:pt x="4017648" y="1870032"/>
                </a:lnTo>
                <a:lnTo>
                  <a:pt x="401764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051175">
            <a:off x="1387309" y="1436008"/>
            <a:ext cx="2990000" cy="1842588"/>
          </a:xfrm>
          <a:custGeom>
            <a:avLst/>
            <a:gdLst/>
            <a:ahLst/>
            <a:cxnLst/>
            <a:rect l="l" t="t" r="r" b="b"/>
            <a:pathLst>
              <a:path w="2990000" h="1842588">
                <a:moveTo>
                  <a:pt x="0" y="0"/>
                </a:moveTo>
                <a:lnTo>
                  <a:pt x="2990001" y="0"/>
                </a:lnTo>
                <a:lnTo>
                  <a:pt x="2990001" y="1842588"/>
                </a:lnTo>
                <a:lnTo>
                  <a:pt x="0" y="18425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017632">
            <a:off x="8673996" y="7078365"/>
            <a:ext cx="1973605" cy="1934133"/>
          </a:xfrm>
          <a:custGeom>
            <a:avLst/>
            <a:gdLst/>
            <a:ahLst/>
            <a:cxnLst/>
            <a:rect l="l" t="t" r="r" b="b"/>
            <a:pathLst>
              <a:path w="1973605" h="1934133">
                <a:moveTo>
                  <a:pt x="0" y="0"/>
                </a:moveTo>
                <a:lnTo>
                  <a:pt x="1973605" y="0"/>
                </a:lnTo>
                <a:lnTo>
                  <a:pt x="1973605" y="1934133"/>
                </a:lnTo>
                <a:lnTo>
                  <a:pt x="0" y="19341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848831" y="1863753"/>
            <a:ext cx="7410469" cy="8821986"/>
          </a:xfrm>
          <a:custGeom>
            <a:avLst/>
            <a:gdLst/>
            <a:ahLst/>
            <a:cxnLst/>
            <a:rect l="l" t="t" r="r" b="b"/>
            <a:pathLst>
              <a:path w="7410469" h="8821986">
                <a:moveTo>
                  <a:pt x="0" y="0"/>
                </a:moveTo>
                <a:lnTo>
                  <a:pt x="7410469" y="0"/>
                </a:lnTo>
                <a:lnTo>
                  <a:pt x="7410469" y="8821987"/>
                </a:lnTo>
                <a:lnTo>
                  <a:pt x="0" y="882198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68495" y="6434337"/>
            <a:ext cx="3229184" cy="2659673"/>
          </a:xfrm>
          <a:custGeom>
            <a:avLst/>
            <a:gdLst/>
            <a:ahLst/>
            <a:cxnLst/>
            <a:rect l="l" t="t" r="r" b="b"/>
            <a:pathLst>
              <a:path w="3229184" h="2659673">
                <a:moveTo>
                  <a:pt x="0" y="0"/>
                </a:moveTo>
                <a:lnTo>
                  <a:pt x="3229183" y="0"/>
                </a:lnTo>
                <a:lnTo>
                  <a:pt x="3229183" y="2659673"/>
                </a:lnTo>
                <a:lnTo>
                  <a:pt x="0" y="265967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1001810">
            <a:off x="9892981" y="1942749"/>
            <a:ext cx="1894235" cy="1894235"/>
          </a:xfrm>
          <a:custGeom>
            <a:avLst/>
            <a:gdLst/>
            <a:ahLst/>
            <a:cxnLst/>
            <a:rect l="l" t="t" r="r" b="b"/>
            <a:pathLst>
              <a:path w="1894235" h="1894235">
                <a:moveTo>
                  <a:pt x="0" y="0"/>
                </a:moveTo>
                <a:lnTo>
                  <a:pt x="1894234" y="0"/>
                </a:lnTo>
                <a:lnTo>
                  <a:pt x="1894234" y="1894234"/>
                </a:lnTo>
                <a:lnTo>
                  <a:pt x="0" y="189423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1027716" y="-1734033"/>
            <a:ext cx="3181950" cy="3468065"/>
          </a:xfrm>
          <a:custGeom>
            <a:avLst/>
            <a:gdLst/>
            <a:ahLst/>
            <a:cxnLst/>
            <a:rect l="l" t="t" r="r" b="b"/>
            <a:pathLst>
              <a:path w="3181950" h="3468065">
                <a:moveTo>
                  <a:pt x="0" y="0"/>
                </a:moveTo>
                <a:lnTo>
                  <a:pt x="3181950" y="0"/>
                </a:lnTo>
                <a:lnTo>
                  <a:pt x="3181950" y="3468066"/>
                </a:lnTo>
                <a:lnTo>
                  <a:pt x="0" y="346806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154234" y="3454437"/>
            <a:ext cx="9137090" cy="24653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 dirty="0">
                <a:ln>
                  <a:noFill/>
                </a:ln>
                <a:solidFill>
                  <a:srgbClr val="4F3B20"/>
                </a:solidFill>
                <a:effectLst/>
                <a:uLnTx/>
                <a:uFillTx/>
                <a:latin typeface="Marykate"/>
                <a:ea typeface="+mn-ea"/>
                <a:cs typeface="+mn-cs"/>
              </a:rPr>
              <a:t>LESSON 3: A CLOSER LOOK 2</a:t>
            </a:r>
          </a:p>
        </p:txBody>
      </p:sp>
      <p:sp>
        <p:nvSpPr>
          <p:cNvPr id="14" name="Freeform 14"/>
          <p:cNvSpPr/>
          <p:nvPr/>
        </p:nvSpPr>
        <p:spPr>
          <a:xfrm rot="2512920" flipH="1" flipV="1">
            <a:off x="-1445565" y="8779411"/>
            <a:ext cx="4017647" cy="1870032"/>
          </a:xfrm>
          <a:custGeom>
            <a:avLst/>
            <a:gdLst/>
            <a:ahLst/>
            <a:cxnLst/>
            <a:rect l="l" t="t" r="r" b="b"/>
            <a:pathLst>
              <a:path w="4017647" h="1870032">
                <a:moveTo>
                  <a:pt x="4017648" y="1870032"/>
                </a:moveTo>
                <a:lnTo>
                  <a:pt x="0" y="1870032"/>
                </a:lnTo>
                <a:lnTo>
                  <a:pt x="0" y="0"/>
                </a:lnTo>
                <a:lnTo>
                  <a:pt x="4017648" y="0"/>
                </a:lnTo>
                <a:lnTo>
                  <a:pt x="4017648" y="187003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725116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5042219" y="-2957883"/>
            <a:ext cx="8203561" cy="16230600"/>
          </a:xfrm>
          <a:custGeom>
            <a:avLst/>
            <a:gdLst/>
            <a:ahLst/>
            <a:cxnLst/>
            <a:rect l="l" t="t" r="r" b="b"/>
            <a:pathLst>
              <a:path w="8203561" h="16230600">
                <a:moveTo>
                  <a:pt x="0" y="0"/>
                </a:moveTo>
                <a:lnTo>
                  <a:pt x="8203562" y="0"/>
                </a:lnTo>
                <a:lnTo>
                  <a:pt x="8203562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9773" r="-40590"/>
            </a:stretch>
          </a:blipFill>
        </p:spPr>
      </p:sp>
      <p:sp>
        <p:nvSpPr>
          <p:cNvPr id="3" name="Freeform 3"/>
          <p:cNvSpPr/>
          <p:nvPr/>
        </p:nvSpPr>
        <p:spPr>
          <a:xfrm rot="292895">
            <a:off x="5325863" y="1077839"/>
            <a:ext cx="10865703" cy="8159155"/>
          </a:xfrm>
          <a:custGeom>
            <a:avLst/>
            <a:gdLst/>
            <a:ahLst/>
            <a:cxnLst/>
            <a:rect l="l" t="t" r="r" b="b"/>
            <a:pathLst>
              <a:path w="10865703" h="8159155">
                <a:moveTo>
                  <a:pt x="0" y="0"/>
                </a:moveTo>
                <a:lnTo>
                  <a:pt x="10865703" y="0"/>
                </a:lnTo>
                <a:lnTo>
                  <a:pt x="10865703" y="8159155"/>
                </a:lnTo>
                <a:lnTo>
                  <a:pt x="0" y="81591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 flipV="1">
            <a:off x="-1526468" y="7904199"/>
            <a:ext cx="5407699" cy="3667403"/>
          </a:xfrm>
          <a:custGeom>
            <a:avLst/>
            <a:gdLst/>
            <a:ahLst/>
            <a:cxnLst/>
            <a:rect l="l" t="t" r="r" b="b"/>
            <a:pathLst>
              <a:path w="5407699" h="3667403">
                <a:moveTo>
                  <a:pt x="5407698" y="3667403"/>
                </a:moveTo>
                <a:lnTo>
                  <a:pt x="0" y="3667403"/>
                </a:lnTo>
                <a:lnTo>
                  <a:pt x="0" y="0"/>
                </a:lnTo>
                <a:lnTo>
                  <a:pt x="5407698" y="0"/>
                </a:lnTo>
                <a:lnTo>
                  <a:pt x="5407698" y="3667403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940299" y="-1564241"/>
            <a:ext cx="5407699" cy="3667403"/>
          </a:xfrm>
          <a:custGeom>
            <a:avLst/>
            <a:gdLst/>
            <a:ahLst/>
            <a:cxnLst/>
            <a:rect l="l" t="t" r="r" b="b"/>
            <a:pathLst>
              <a:path w="5407699" h="3667403">
                <a:moveTo>
                  <a:pt x="0" y="0"/>
                </a:moveTo>
                <a:lnTo>
                  <a:pt x="5407698" y="0"/>
                </a:lnTo>
                <a:lnTo>
                  <a:pt x="5407698" y="3667403"/>
                </a:lnTo>
                <a:lnTo>
                  <a:pt x="0" y="36674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670133" y="-876559"/>
            <a:ext cx="2985100" cy="4114800"/>
          </a:xfrm>
          <a:custGeom>
            <a:avLst/>
            <a:gdLst/>
            <a:ahLst/>
            <a:cxnLst/>
            <a:rect l="l" t="t" r="r" b="b"/>
            <a:pathLst>
              <a:path w="2985100" h="4114800">
                <a:moveTo>
                  <a:pt x="0" y="0"/>
                </a:moveTo>
                <a:lnTo>
                  <a:pt x="2985100" y="0"/>
                </a:lnTo>
                <a:lnTo>
                  <a:pt x="29851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5165479" y="7201797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2103162"/>
            <a:ext cx="5318495" cy="12829703"/>
          </a:xfrm>
          <a:custGeom>
            <a:avLst/>
            <a:gdLst/>
            <a:ahLst/>
            <a:cxnLst/>
            <a:rect l="l" t="t" r="r" b="b"/>
            <a:pathLst>
              <a:path w="5318495" h="12829703">
                <a:moveTo>
                  <a:pt x="0" y="0"/>
                </a:moveTo>
                <a:lnTo>
                  <a:pt x="5318495" y="0"/>
                </a:lnTo>
                <a:lnTo>
                  <a:pt x="5318495" y="12829704"/>
                </a:lnTo>
                <a:lnTo>
                  <a:pt x="0" y="1282970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6947270" y="3890920"/>
            <a:ext cx="7622888" cy="1603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52"/>
              </a:lnSpc>
            </a:pPr>
            <a:r>
              <a:rPr lang="en-US" sz="13940">
                <a:solidFill>
                  <a:srgbClr val="4F3B20"/>
                </a:solidFill>
                <a:latin typeface="Marykate"/>
              </a:rPr>
              <a:t>Thank You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6700" y="5694479"/>
            <a:ext cx="6834433" cy="1208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5600">
                <a:solidFill>
                  <a:srgbClr val="4F3B20"/>
                </a:solidFill>
                <a:latin typeface="Marykate"/>
              </a:rPr>
              <a:t>Do You Have Any Question For Me?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1912026" y="-3261944"/>
            <a:ext cx="8038375" cy="16230600"/>
          </a:xfrm>
          <a:custGeom>
            <a:avLst/>
            <a:gdLst/>
            <a:ahLst/>
            <a:cxnLst/>
            <a:rect l="l" t="t" r="r" b="b"/>
            <a:pathLst>
              <a:path w="8038375" h="16230600">
                <a:moveTo>
                  <a:pt x="0" y="0"/>
                </a:moveTo>
                <a:lnTo>
                  <a:pt x="8038374" y="0"/>
                </a:lnTo>
                <a:lnTo>
                  <a:pt x="8038374" y="16230600"/>
                </a:lnTo>
                <a:lnTo>
                  <a:pt x="0" y="16230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2029" r="-4142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28601" y="2095500"/>
            <a:ext cx="13635504" cy="6956172"/>
          </a:xfrm>
          <a:custGeom>
            <a:avLst/>
            <a:gdLst/>
            <a:ahLst/>
            <a:cxnLst/>
            <a:rect l="l" t="t" r="r" b="b"/>
            <a:pathLst>
              <a:path w="10592475" h="5494846">
                <a:moveTo>
                  <a:pt x="0" y="0"/>
                </a:moveTo>
                <a:lnTo>
                  <a:pt x="10592475" y="0"/>
                </a:lnTo>
                <a:lnTo>
                  <a:pt x="10592475" y="5494846"/>
                </a:lnTo>
                <a:lnTo>
                  <a:pt x="0" y="54948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483843" y="1439562"/>
            <a:ext cx="4395404" cy="4230615"/>
            <a:chOff x="30480" y="591820"/>
            <a:chExt cx="12736830" cy="122593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l="-16695" r="-21390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14448229" y="0"/>
            <a:ext cx="3839771" cy="2685227"/>
          </a:xfrm>
          <a:custGeom>
            <a:avLst/>
            <a:gdLst/>
            <a:ahLst/>
            <a:cxnLst/>
            <a:rect l="l" t="t" r="r" b="b"/>
            <a:pathLst>
              <a:path w="3839771" h="2685227">
                <a:moveTo>
                  <a:pt x="0" y="0"/>
                </a:moveTo>
                <a:lnTo>
                  <a:pt x="3839771" y="0"/>
                </a:lnTo>
                <a:lnTo>
                  <a:pt x="3839771" y="2685227"/>
                </a:lnTo>
                <a:lnTo>
                  <a:pt x="0" y="26852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420688">
            <a:off x="14872976" y="1311566"/>
            <a:ext cx="1431445" cy="1746552"/>
          </a:xfrm>
          <a:custGeom>
            <a:avLst/>
            <a:gdLst/>
            <a:ahLst/>
            <a:cxnLst/>
            <a:rect l="l" t="t" r="r" b="b"/>
            <a:pathLst>
              <a:path w="1431445" h="1746552">
                <a:moveTo>
                  <a:pt x="0" y="0"/>
                </a:moveTo>
                <a:lnTo>
                  <a:pt x="1431445" y="0"/>
                </a:lnTo>
                <a:lnTo>
                  <a:pt x="1431445" y="1746551"/>
                </a:lnTo>
                <a:lnTo>
                  <a:pt x="0" y="174655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10508774" y="3508883"/>
            <a:ext cx="1359437" cy="1256346"/>
          </a:xfrm>
          <a:custGeom>
            <a:avLst/>
            <a:gdLst/>
            <a:ahLst/>
            <a:cxnLst/>
            <a:rect l="l" t="t" r="r" b="b"/>
            <a:pathLst>
              <a:path w="1359437" h="1256346">
                <a:moveTo>
                  <a:pt x="1359437" y="0"/>
                </a:moveTo>
                <a:lnTo>
                  <a:pt x="0" y="0"/>
                </a:lnTo>
                <a:lnTo>
                  <a:pt x="0" y="1256346"/>
                </a:lnTo>
                <a:lnTo>
                  <a:pt x="1359437" y="1256346"/>
                </a:lnTo>
                <a:lnTo>
                  <a:pt x="1359437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138674">
            <a:off x="16042175" y="2006332"/>
            <a:ext cx="2038881" cy="2150908"/>
          </a:xfrm>
          <a:custGeom>
            <a:avLst/>
            <a:gdLst/>
            <a:ahLst/>
            <a:cxnLst/>
            <a:rect l="l" t="t" r="r" b="b"/>
            <a:pathLst>
              <a:path w="2038881" h="2150908">
                <a:moveTo>
                  <a:pt x="0" y="0"/>
                </a:moveTo>
                <a:lnTo>
                  <a:pt x="2038882" y="0"/>
                </a:lnTo>
                <a:lnTo>
                  <a:pt x="2038882" y="2150908"/>
                </a:lnTo>
                <a:lnTo>
                  <a:pt x="0" y="215090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396907" y="7012140"/>
            <a:ext cx="2868170" cy="4139271"/>
          </a:xfrm>
          <a:custGeom>
            <a:avLst/>
            <a:gdLst/>
            <a:ahLst/>
            <a:cxnLst/>
            <a:rect l="l" t="t" r="r" b="b"/>
            <a:pathLst>
              <a:path w="2868170" h="4139271">
                <a:moveTo>
                  <a:pt x="0" y="0"/>
                </a:moveTo>
                <a:lnTo>
                  <a:pt x="2868170" y="0"/>
                </a:lnTo>
                <a:lnTo>
                  <a:pt x="2868170" y="4139270"/>
                </a:lnTo>
                <a:lnTo>
                  <a:pt x="0" y="413927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7282432">
            <a:off x="-679829" y="-425190"/>
            <a:ext cx="3169018" cy="3105638"/>
          </a:xfrm>
          <a:custGeom>
            <a:avLst/>
            <a:gdLst/>
            <a:ahLst/>
            <a:cxnLst/>
            <a:rect l="l" t="t" r="r" b="b"/>
            <a:pathLst>
              <a:path w="3169018" h="3105638">
                <a:moveTo>
                  <a:pt x="0" y="0"/>
                </a:moveTo>
                <a:lnTo>
                  <a:pt x="3169018" y="0"/>
                </a:lnTo>
                <a:lnTo>
                  <a:pt x="3169018" y="3105637"/>
                </a:lnTo>
                <a:lnTo>
                  <a:pt x="0" y="310563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flipH="1">
            <a:off x="8344224" y="8612006"/>
            <a:ext cx="2618325" cy="1956603"/>
          </a:xfrm>
          <a:custGeom>
            <a:avLst/>
            <a:gdLst/>
            <a:ahLst/>
            <a:cxnLst/>
            <a:rect l="l" t="t" r="r" b="b"/>
            <a:pathLst>
              <a:path w="2618325" h="1956603">
                <a:moveTo>
                  <a:pt x="2618325" y="0"/>
                </a:moveTo>
                <a:lnTo>
                  <a:pt x="0" y="0"/>
                </a:lnTo>
                <a:lnTo>
                  <a:pt x="0" y="1956603"/>
                </a:lnTo>
                <a:lnTo>
                  <a:pt x="2618325" y="1956603"/>
                </a:lnTo>
                <a:lnTo>
                  <a:pt x="2618325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10174680" y="7918488"/>
            <a:ext cx="2618325" cy="1956603"/>
          </a:xfrm>
          <a:custGeom>
            <a:avLst/>
            <a:gdLst/>
            <a:ahLst/>
            <a:cxnLst/>
            <a:rect l="l" t="t" r="r" b="b"/>
            <a:pathLst>
              <a:path w="2618325" h="1956603">
                <a:moveTo>
                  <a:pt x="2618325" y="0"/>
                </a:moveTo>
                <a:lnTo>
                  <a:pt x="0" y="0"/>
                </a:lnTo>
                <a:lnTo>
                  <a:pt x="0" y="1956603"/>
                </a:lnTo>
                <a:lnTo>
                  <a:pt x="2618325" y="1956603"/>
                </a:lnTo>
                <a:lnTo>
                  <a:pt x="2618325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11868211" y="3928247"/>
            <a:ext cx="7982050" cy="12060790"/>
          </a:xfrm>
          <a:custGeom>
            <a:avLst/>
            <a:gdLst/>
            <a:ahLst/>
            <a:cxnLst/>
            <a:rect l="l" t="t" r="r" b="b"/>
            <a:pathLst>
              <a:path w="7982050" h="12060790">
                <a:moveTo>
                  <a:pt x="7982050" y="0"/>
                </a:moveTo>
                <a:lnTo>
                  <a:pt x="0" y="0"/>
                </a:lnTo>
                <a:lnTo>
                  <a:pt x="0" y="12060790"/>
                </a:lnTo>
                <a:lnTo>
                  <a:pt x="7982050" y="12060790"/>
                </a:lnTo>
                <a:lnTo>
                  <a:pt x="798205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539491" y="750026"/>
            <a:ext cx="9635919" cy="1067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20"/>
              </a:lnSpc>
            </a:pPr>
            <a:r>
              <a:rPr lang="en-US" sz="10400" dirty="0">
                <a:solidFill>
                  <a:srgbClr val="4F3B20"/>
                </a:solidFill>
                <a:latin typeface="Marykate"/>
              </a:rPr>
              <a:t>WARM-UP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03C2DCC-E89F-673E-5B72-E4C64BC64001}"/>
              </a:ext>
            </a:extLst>
          </p:cNvPr>
          <p:cNvSpPr/>
          <p:nvPr/>
        </p:nvSpPr>
        <p:spPr>
          <a:xfrm>
            <a:off x="3212227" y="2609670"/>
            <a:ext cx="59522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</a:rPr>
              <a:t>GAME</a:t>
            </a:r>
            <a:r>
              <a:rPr kumimoji="0" lang="en-US" sz="4000" b="1" i="0" u="none" strike="noStrike" kern="0" cap="none" spc="0" normalizeH="0" baseline="0" noProof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</a:rPr>
              <a:t>: MEMORISING</a:t>
            </a:r>
            <a:endParaRPr kumimoji="0" lang="en-US" sz="4000" b="1" i="0" u="none" strike="noStrike" kern="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D9764D8-4CBA-6E0B-F5DE-CB560335A094}"/>
              </a:ext>
            </a:extLst>
          </p:cNvPr>
          <p:cNvSpPr txBox="1">
            <a:spLocks/>
          </p:cNvSpPr>
          <p:nvPr/>
        </p:nvSpPr>
        <p:spPr>
          <a:xfrm>
            <a:off x="1444256" y="4007767"/>
            <a:ext cx="10943493" cy="3467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Cooper" panose="020B7200000000000000" pitchFamily="34" charset="0"/>
                <a:ea typeface="+mn-ea"/>
                <a:cs typeface="+mn-cs"/>
              </a:rPr>
              <a:t>RULE: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 in 4 groups.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 at the pictures in 30 seconds and try to remember what each people said.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Write down on the posters what each of the people in the picture said.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group with the most correct answers is the winner.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C1E392A8-1A42-4213-8045-BB7B425A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198" y="1028700"/>
            <a:ext cx="9667709" cy="10431479"/>
          </a:xfrm>
          <a:prstGeom prst="rect">
            <a:avLst/>
          </a:prstGeom>
        </p:spPr>
      </p:pic>
      <p:sp>
        <p:nvSpPr>
          <p:cNvPr id="15" name="Hình chữ nhật 14">
            <a:extLst>
              <a:ext uri="{FF2B5EF4-FFF2-40B4-BE49-F238E27FC236}">
                <a16:creationId xmlns:a16="http://schemas.microsoft.com/office/drawing/2014/main" id="{9402468B-EFF5-4914-8C8B-71B3B253FF12}"/>
              </a:ext>
            </a:extLst>
          </p:cNvPr>
          <p:cNvSpPr/>
          <p:nvPr/>
        </p:nvSpPr>
        <p:spPr>
          <a:xfrm>
            <a:off x="5562600" y="2415726"/>
            <a:ext cx="3048000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Hi, how are you David?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Hình chữ nhật 16">
            <a:extLst>
              <a:ext uri="{FF2B5EF4-FFF2-40B4-BE49-F238E27FC236}">
                <a16:creationId xmlns:a16="http://schemas.microsoft.com/office/drawing/2014/main" id="{C75867E7-2CB2-4EE9-8B0A-30699433B9F2}"/>
              </a:ext>
            </a:extLst>
          </p:cNvPr>
          <p:cNvSpPr/>
          <p:nvPr/>
        </p:nvSpPr>
        <p:spPr>
          <a:xfrm>
            <a:off x="9144000" y="2391481"/>
            <a:ext cx="2342334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I’m fine! Thanks.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B0A3AB0-D936-2C83-063B-57C94D6D8490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0A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91229FF1-32BC-4E77-ACD8-3DF2318AC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5310852"/>
            <a:ext cx="4343400" cy="5488051"/>
          </a:xfrm>
          <a:prstGeom prst="rect">
            <a:avLst/>
          </a:prstGeom>
        </p:spPr>
      </p:pic>
      <p:pic>
        <p:nvPicPr>
          <p:cNvPr id="8" name="Hình ảnh 7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7E0C94E4-4C97-4BE5-AB2A-7A3249A6F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79" y="2537020"/>
            <a:ext cx="6708609" cy="5779725"/>
          </a:xfrm>
          <a:prstGeom prst="rect">
            <a:avLst/>
          </a:prstGeom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93BE7091-8C2E-4395-9A06-284CE1602F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254538" y="2909757"/>
            <a:ext cx="9361517" cy="3088736"/>
          </a:xfrm>
          <a:prstGeom prst="rect">
            <a:avLst/>
          </a:prstGeom>
        </p:spPr>
      </p:pic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00288AAB-51E5-4E90-88CA-3DD8B171B1D7}"/>
              </a:ext>
            </a:extLst>
          </p:cNvPr>
          <p:cNvSpPr/>
          <p:nvPr/>
        </p:nvSpPr>
        <p:spPr>
          <a:xfrm>
            <a:off x="9144000" y="3549973"/>
            <a:ext cx="8458200" cy="1266605"/>
          </a:xfrm>
          <a:prstGeom prst="roundRect">
            <a:avLst>
              <a:gd name="adj" fmla="val 26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Mommy, I met David yesterday.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He said that he was fine!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42BADAB0-6EDF-45D4-925B-EC5EEB4EC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944235" y="1030752"/>
            <a:ext cx="7971165" cy="2195416"/>
          </a:xfrm>
          <a:prstGeom prst="rect">
            <a:avLst/>
          </a:prstGeom>
        </p:spPr>
      </p:pic>
      <p:sp>
        <p:nvSpPr>
          <p:cNvPr id="21" name="Hình chữ nhật 20">
            <a:extLst>
              <a:ext uri="{FF2B5EF4-FFF2-40B4-BE49-F238E27FC236}">
                <a16:creationId xmlns:a16="http://schemas.microsoft.com/office/drawing/2014/main" id="{44E772FE-FDA1-4A24-B561-C76E8BEE4DD3}"/>
              </a:ext>
            </a:extLst>
          </p:cNvPr>
          <p:cNvSpPr/>
          <p:nvPr/>
        </p:nvSpPr>
        <p:spPr>
          <a:xfrm>
            <a:off x="944238" y="1542655"/>
            <a:ext cx="8199762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What did you do yesterday baby?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0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C1E392A8-1A42-4213-8045-BB7B425A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198" y="1028700"/>
            <a:ext cx="9667709" cy="10431479"/>
          </a:xfrm>
          <a:prstGeom prst="rect">
            <a:avLst/>
          </a:prstGeom>
        </p:spPr>
      </p:pic>
      <p:sp>
        <p:nvSpPr>
          <p:cNvPr id="15" name="Hình chữ nhật 14">
            <a:extLst>
              <a:ext uri="{FF2B5EF4-FFF2-40B4-BE49-F238E27FC236}">
                <a16:creationId xmlns:a16="http://schemas.microsoft.com/office/drawing/2014/main" id="{9402468B-EFF5-4914-8C8B-71B3B253FF12}"/>
              </a:ext>
            </a:extLst>
          </p:cNvPr>
          <p:cNvSpPr/>
          <p:nvPr/>
        </p:nvSpPr>
        <p:spPr>
          <a:xfrm>
            <a:off x="5562600" y="2415726"/>
            <a:ext cx="3048000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sz="3200" dirty="0">
                <a:solidFill>
                  <a:prstClr val="black"/>
                </a:solidFill>
                <a:latin typeface="Arial" panose="020B0604020202020204" pitchFamily="34" charset="0"/>
              </a:rPr>
              <a:t>What did you buy yesterday</a:t>
            </a:r>
            <a:r>
              <a:rPr kumimoji="0" lang="en-SG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Hình chữ nhật 16">
            <a:extLst>
              <a:ext uri="{FF2B5EF4-FFF2-40B4-BE49-F238E27FC236}">
                <a16:creationId xmlns:a16="http://schemas.microsoft.com/office/drawing/2014/main" id="{5042AE1E-CC59-8EF0-F4F3-C0F0E1BD9FD9}"/>
              </a:ext>
            </a:extLst>
          </p:cNvPr>
          <p:cNvSpPr/>
          <p:nvPr/>
        </p:nvSpPr>
        <p:spPr>
          <a:xfrm>
            <a:off x="8439602" y="2441543"/>
            <a:ext cx="3352799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solidFill>
                  <a:schemeClr val="tx1"/>
                </a:solidFill>
                <a:latin typeface="Arial" panose="020B0604020202020204" pitchFamily="34" charset="0"/>
              </a:rPr>
              <a:t>I bought a new book for you yesterday.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15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B0A3AB0-D936-2C83-063B-57C94D6D8490}"/>
              </a:ext>
            </a:extLst>
          </p:cNvPr>
          <p:cNvSpPr/>
          <p:nvPr/>
        </p:nvSpPr>
        <p:spPr>
          <a:xfrm>
            <a:off x="0" y="0"/>
            <a:ext cx="18287999" cy="10287000"/>
          </a:xfrm>
          <a:prstGeom prst="rect">
            <a:avLst/>
          </a:prstGeom>
          <a:solidFill>
            <a:srgbClr val="00A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Hình ảnh 5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91229FF1-32BC-4E77-ACD8-3DF2318AC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200" y="5310852"/>
            <a:ext cx="4343400" cy="5488051"/>
          </a:xfrm>
          <a:prstGeom prst="rect">
            <a:avLst/>
          </a:prstGeom>
        </p:spPr>
      </p:pic>
      <p:pic>
        <p:nvPicPr>
          <p:cNvPr id="8" name="Hình ảnh 7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7E0C94E4-4C97-4BE5-AB2A-7A3249A6F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79" y="2537020"/>
            <a:ext cx="6708609" cy="5779725"/>
          </a:xfrm>
          <a:prstGeom prst="rect">
            <a:avLst/>
          </a:prstGeom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id="{93BE7091-8C2E-4395-9A06-284CE1602F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254538" y="2909757"/>
            <a:ext cx="9361517" cy="3088736"/>
          </a:xfrm>
          <a:prstGeom prst="rect">
            <a:avLst/>
          </a:prstGeom>
        </p:spPr>
      </p:pic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00288AAB-51E5-4E90-88CA-3DD8B171B1D7}"/>
              </a:ext>
            </a:extLst>
          </p:cNvPr>
          <p:cNvSpPr/>
          <p:nvPr/>
        </p:nvSpPr>
        <p:spPr>
          <a:xfrm>
            <a:off x="9144000" y="3549973"/>
            <a:ext cx="8458200" cy="1266605"/>
          </a:xfrm>
          <a:prstGeom prst="roundRect">
            <a:avLst>
              <a:gd name="adj" fmla="val 26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4000" dirty="0">
                <a:solidFill>
                  <a:prstClr val="black"/>
                </a:solidFill>
                <a:latin typeface="Arial" panose="020B0604020202020204" pitchFamily="34" charset="0"/>
              </a:rPr>
              <a:t>He said he had bought a new book for me the day before.</a:t>
            </a: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42BADAB0-6EDF-45D4-925B-EC5EEB4EC6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944235" y="1030752"/>
            <a:ext cx="7971165" cy="2195416"/>
          </a:xfrm>
          <a:prstGeom prst="rect">
            <a:avLst/>
          </a:prstGeom>
        </p:spPr>
      </p:pic>
      <p:sp>
        <p:nvSpPr>
          <p:cNvPr id="21" name="Hình chữ nhật 20">
            <a:extLst>
              <a:ext uri="{FF2B5EF4-FFF2-40B4-BE49-F238E27FC236}">
                <a16:creationId xmlns:a16="http://schemas.microsoft.com/office/drawing/2014/main" id="{44E772FE-FDA1-4A24-B561-C76E8BEE4DD3}"/>
              </a:ext>
            </a:extLst>
          </p:cNvPr>
          <p:cNvSpPr/>
          <p:nvPr/>
        </p:nvSpPr>
        <p:spPr>
          <a:xfrm>
            <a:off x="944238" y="1542655"/>
            <a:ext cx="8199762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SG" sz="4000" dirty="0">
                <a:solidFill>
                  <a:prstClr val="black"/>
                </a:solidFill>
                <a:latin typeface="Arial" panose="020B0604020202020204" pitchFamily="34" charset="0"/>
              </a:rPr>
              <a:t>What did he say?</a:t>
            </a:r>
          </a:p>
        </p:txBody>
      </p:sp>
    </p:spTree>
    <p:extLst>
      <p:ext uri="{BB962C8B-B14F-4D97-AF65-F5344CB8AC3E}">
        <p14:creationId xmlns:p14="http://schemas.microsoft.com/office/powerpoint/2010/main" val="86203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C1E392A8-1A42-4213-8045-BB7B425A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198" y="1028700"/>
            <a:ext cx="9667709" cy="10431479"/>
          </a:xfrm>
          <a:prstGeom prst="rect">
            <a:avLst/>
          </a:prstGeom>
        </p:spPr>
      </p:pic>
      <p:sp>
        <p:nvSpPr>
          <p:cNvPr id="15" name="Hình chữ nhật 14">
            <a:extLst>
              <a:ext uri="{FF2B5EF4-FFF2-40B4-BE49-F238E27FC236}">
                <a16:creationId xmlns:a16="http://schemas.microsoft.com/office/drawing/2014/main" id="{9402468B-EFF5-4914-8C8B-71B3B253FF12}"/>
              </a:ext>
            </a:extLst>
          </p:cNvPr>
          <p:cNvSpPr/>
          <p:nvPr/>
        </p:nvSpPr>
        <p:spPr>
          <a:xfrm>
            <a:off x="5562600" y="2415726"/>
            <a:ext cx="3048000" cy="855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SG" sz="3200" dirty="0">
                <a:solidFill>
                  <a:prstClr val="black"/>
                </a:solidFill>
                <a:latin typeface="Arial" panose="020B0604020202020204" pitchFamily="34" charset="0"/>
              </a:rPr>
              <a:t>Yes, I do </a:t>
            </a:r>
          </a:p>
        </p:txBody>
      </p:sp>
      <p:sp>
        <p:nvSpPr>
          <p:cNvPr id="2" name="Hình chữ nhật 16">
            <a:extLst>
              <a:ext uri="{FF2B5EF4-FFF2-40B4-BE49-F238E27FC236}">
                <a16:creationId xmlns:a16="http://schemas.microsoft.com/office/drawing/2014/main" id="{5042AE1E-CC59-8EF0-F4F3-C0F0E1BD9FD9}"/>
              </a:ext>
            </a:extLst>
          </p:cNvPr>
          <p:cNvSpPr/>
          <p:nvPr/>
        </p:nvSpPr>
        <p:spPr>
          <a:xfrm>
            <a:off x="8439602" y="2441543"/>
            <a:ext cx="3352799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Do you like reading book?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50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eting and Report Mind Map by Slidesgo">
  <a:themeElements>
    <a:clrScheme name="Simple Light">
      <a:dk1>
        <a:srgbClr val="2D0557"/>
      </a:dk1>
      <a:lt1>
        <a:srgbClr val="FFFFFF"/>
      </a:lt1>
      <a:dk2>
        <a:srgbClr val="F3F3F3"/>
      </a:dk2>
      <a:lt2>
        <a:srgbClr val="D9D9D9"/>
      </a:lt2>
      <a:accent1>
        <a:srgbClr val="B7B7B7"/>
      </a:accent1>
      <a:accent2>
        <a:srgbClr val="2D0557"/>
      </a:accent2>
      <a:accent3>
        <a:srgbClr val="D9D9D9"/>
      </a:accent3>
      <a:accent4>
        <a:srgbClr val="FF878A"/>
      </a:accent4>
      <a:accent5>
        <a:srgbClr val="FFA7A9"/>
      </a:accent5>
      <a:accent6>
        <a:srgbClr val="2D0557"/>
      </a:accent6>
      <a:hlink>
        <a:srgbClr val="2D055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1502</Words>
  <Application>Microsoft Office PowerPoint</Application>
  <PresentationFormat>Custom</PresentationFormat>
  <Paragraphs>211</Paragraphs>
  <Slides>30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30</vt:i4>
      </vt:variant>
    </vt:vector>
  </HeadingPairs>
  <TitlesOfParts>
    <vt:vector size="48" baseType="lpstr">
      <vt:lpstr>Calibri Light</vt:lpstr>
      <vt:lpstr>Myriad Pro</vt:lpstr>
      <vt:lpstr>Wingdings 3</vt:lpstr>
      <vt:lpstr>Oswald</vt:lpstr>
      <vt:lpstr>Oswald Regular</vt:lpstr>
      <vt:lpstr>Arista Pro Bold</vt:lpstr>
      <vt:lpstr>Wingdings</vt:lpstr>
      <vt:lpstr>Arial</vt:lpstr>
      <vt:lpstr>Segoe UI</vt:lpstr>
      <vt:lpstr>Marykate</vt:lpstr>
      <vt:lpstr>Arista Pro Heavy</vt:lpstr>
      <vt:lpstr>Times New Roman</vt:lpstr>
      <vt:lpstr>.VnCooper</vt:lpstr>
      <vt:lpstr>Calibri</vt:lpstr>
      <vt:lpstr>Office Theme</vt:lpstr>
      <vt:lpstr>Meeting and Report Mind Map by Slidesgo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Reported speech in the present</vt:lpstr>
      <vt:lpstr>Reported statements and questions in the past</vt:lpstr>
      <vt:lpstr>FORM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huyentrang</dc:creator>
  <cp:lastModifiedBy>Administrator</cp:lastModifiedBy>
  <cp:revision>6</cp:revision>
  <dcterms:created xsi:type="dcterms:W3CDTF">2006-08-16T00:00:00Z</dcterms:created>
  <dcterms:modified xsi:type="dcterms:W3CDTF">2024-03-17T18:46:51Z</dcterms:modified>
  <dc:identifier>DAF_x6sPEbA</dc:identifier>
</cp:coreProperties>
</file>