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ppt/tags/tag39.xml" ContentType="application/vnd.openxmlformats-officedocument.presentationml.tags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8" r:id="rId2"/>
  </p:sldMasterIdLst>
  <p:notesMasterIdLst>
    <p:notesMasterId r:id="rId41"/>
  </p:notesMasterIdLst>
  <p:sldIdLst>
    <p:sldId id="302" r:id="rId3"/>
    <p:sldId id="266" r:id="rId4"/>
    <p:sldId id="293" r:id="rId5"/>
    <p:sldId id="303" r:id="rId6"/>
    <p:sldId id="304" r:id="rId7"/>
    <p:sldId id="306" r:id="rId8"/>
    <p:sldId id="305" r:id="rId9"/>
    <p:sldId id="313" r:id="rId10"/>
    <p:sldId id="314" r:id="rId11"/>
    <p:sldId id="291" r:id="rId12"/>
    <p:sldId id="299" r:id="rId13"/>
    <p:sldId id="307" r:id="rId14"/>
    <p:sldId id="310" r:id="rId15"/>
    <p:sldId id="309" r:id="rId16"/>
    <p:sldId id="311" r:id="rId17"/>
    <p:sldId id="308" r:id="rId18"/>
    <p:sldId id="315" r:id="rId19"/>
    <p:sldId id="336" r:id="rId20"/>
    <p:sldId id="316" r:id="rId21"/>
    <p:sldId id="317" r:id="rId22"/>
    <p:sldId id="318" r:id="rId23"/>
    <p:sldId id="319" r:id="rId24"/>
    <p:sldId id="320" r:id="rId25"/>
    <p:sldId id="323" r:id="rId26"/>
    <p:sldId id="324" r:id="rId27"/>
    <p:sldId id="325" r:id="rId28"/>
    <p:sldId id="326" r:id="rId29"/>
    <p:sldId id="322" r:id="rId30"/>
    <p:sldId id="334" r:id="rId31"/>
    <p:sldId id="345" r:id="rId32"/>
    <p:sldId id="341" r:id="rId33"/>
    <p:sldId id="342" r:id="rId34"/>
    <p:sldId id="350" r:id="rId35"/>
    <p:sldId id="344" r:id="rId36"/>
    <p:sldId id="335" r:id="rId37"/>
    <p:sldId id="288" r:id="rId38"/>
    <p:sldId id="337" r:id="rId39"/>
    <p:sldId id="338" r:id="rId40"/>
  </p:sldIdLst>
  <p:sldSz cx="9144000" cy="6858000" type="screen4x3"/>
  <p:notesSz cx="6858000" cy="9144000"/>
  <p:custDataLst>
    <p:tags r:id="rId4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gs" Target="tags/tag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9B5FD7-D5DE-46FD-8027-2A74D3BE5E35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A8EF00-93D8-44D0-9C92-FC8525BF2D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48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846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5192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3092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269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9468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371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8438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0459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20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990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41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4310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277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1967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0752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803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9561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291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1346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3700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6759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536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3835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5462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3561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5673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3158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88554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3513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4378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322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5679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97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178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751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205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032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8EF00-93D8-44D0-9C92-FC8525BF2D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664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6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7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832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8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8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140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AD38B7-2C73-4B80-A091-F04D26272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5D72C2-3A3F-4597-BCD0-CD8A11CFC2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7E1FE-A3F5-429F-88EC-E24730A40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6027D-DC9B-4762-A799-19B0589B3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22E1C-27D9-43FD-9A91-2B8958EAF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729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710BF-DFDE-47A6-B3EE-22B957A2C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9A987-5593-48B2-9E8F-D46FD9228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E2DED-DF48-4CAD-9D11-95BCD7132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1A595-AD8B-4B7F-B681-083308804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08BA7C-1D9C-4615-AAF1-E664A7ABA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005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BD952-EDF4-4344-8E1A-AADDE4FEA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5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B9473A-9E92-45F2-BDD7-D4C9933843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7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BA2D3-DCBC-46AF-BF60-51A16C6DB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184AC-F161-4910-ABCC-6BA7BFC5D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7B51EE-4160-44D9-B485-092C6DFE9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232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9C8FB-4F0A-44F2-A407-21D9BD9E8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CF458C-4A1C-4F00-BDF7-19A0A874A4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65D95D-F3E3-4753-A1E0-2DD16A81DE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0F4A2D-CA41-4F3E-B8E0-646C81F7D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295DA6-BE45-43CD-A95C-66040BE24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7E17D-4F64-42F7-BA0A-6DE19E5B2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7750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18829-72C5-4787-8119-ED6EFBD4E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43FBD2-A5CD-41E0-9222-E790C01831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D87062-6E2F-41BF-9537-B7BC4BA857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F46BE5-EA04-449C-9DDB-AD77ED1BFB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7F50AF-7674-43FB-8B16-486CAEF676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A05E60-10AB-4168-BB00-1D3DE306E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D70CB9-580F-4AFC-9258-D95ABC62F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9BED0B-C50C-494D-93E5-5C7D17854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7412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96DB2-3B01-432E-AA26-5AC8C91B6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50C330-3358-4117-9772-70AB11B06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52ED7F-6A42-41BA-98BC-3D2A007B6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CC930D-66E0-46E7-9358-F8C7D0C23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4724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57B624-35D6-409B-ABEB-D8D62E627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92ABE4-74C2-4301-9BD5-B56CA70A8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6512EB-971F-4D9E-BFBF-2BB7173FF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1251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4FF9E-DB9D-472B-93D7-01B2B8CCB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348A8-87F3-4E51-9D9B-8F27C51C6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3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D144A9-C089-497C-A2B8-DC4F316DC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5805EB-4434-47AF-87FD-3658AE4FD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91A80C-2E12-4808-9597-C7949577A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E49499-7C1D-40D4-BA5D-6C9FA54E2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908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41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883B0-A054-43AC-8DDF-D0011D255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2BD6FE-5778-4C1E-89BB-1D36F1B41F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3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991A86-3C95-4509-A5B7-0F1C11847E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36813D-4BD1-41A0-9413-506387EDF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999038-A671-4080-A8FE-C5F8791BE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43A960-840B-4E31-BB47-21C13991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378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A092A-596C-467E-AAD8-900E05496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F2B375-DAA6-4BF9-9A63-AA1FF9ACA8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E0DC1F-8AD1-498E-936E-7B479F4EE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43DE3-0826-467C-9E6B-91E3F9EE6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41AB5D-FBDA-4F09-963E-8BE3B2E4C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2850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D8DF59-3A4D-4BF1-9592-64F46ED9A3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642E41-38B5-4B56-8AEB-FD22F0E17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F6DF10-DBB6-4A64-BA70-A5B54ED80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02A13F-0B61-4A37-854F-BFE26B43B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488BC8-CAAF-449F-8B1D-24B87504D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524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4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70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21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4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4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479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304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719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9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727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404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63536-67F7-4151-94A9-633AD8FB6A71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9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5377F-A559-4B74-924A-DDE84A5286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290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04DB6B-4480-488D-BBC2-C76BFDC52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25F3A6-F3BF-41E9-8DAB-2D4C3A998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6255C-FD91-4D35-9598-2AD4430AB4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6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3A3A-0441-4FC4-B674-5730CF5723A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84930-2909-44C5-91BD-46FCCC2355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6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387E4-844E-4064-A265-22A949481C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6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1817F-E930-4183-82C9-8476CE8D8C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432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8.png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9.png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5" Type="http://schemas.openxmlformats.org/officeDocument/2006/relationships/image" Target="../media/image11.jp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12.png"/><Relationship Id="rId4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1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1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1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1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1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20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2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5" Type="http://schemas.openxmlformats.org/officeDocument/2006/relationships/image" Target="../media/image23.png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5" Type="http://schemas.openxmlformats.org/officeDocument/2006/relationships/image" Target="../media/image23.png"/><Relationship Id="rId4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5" Type="http://schemas.openxmlformats.org/officeDocument/2006/relationships/image" Target="../media/image23.png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4" Type="http://schemas.openxmlformats.org/officeDocument/2006/relationships/image" Target="../media/image28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13" Type="http://schemas.openxmlformats.org/officeDocument/2006/relationships/image" Target="../media/image37.gif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31.png"/><Relationship Id="rId12" Type="http://schemas.openxmlformats.org/officeDocument/2006/relationships/image" Target="../media/image36.gif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6" Type="http://schemas.openxmlformats.org/officeDocument/2006/relationships/image" Target="../media/image30.gif"/><Relationship Id="rId11" Type="http://schemas.openxmlformats.org/officeDocument/2006/relationships/image" Target="../media/image35.gif"/><Relationship Id="rId5" Type="http://schemas.openxmlformats.org/officeDocument/2006/relationships/image" Target="../media/image29.png"/><Relationship Id="rId10" Type="http://schemas.openxmlformats.org/officeDocument/2006/relationships/image" Target="../media/image34.gif"/><Relationship Id="rId4" Type="http://schemas.openxmlformats.org/officeDocument/2006/relationships/audio" Target="../media/audio1.wav"/><Relationship Id="rId9" Type="http://schemas.openxmlformats.org/officeDocument/2006/relationships/image" Target="../media/image33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8.xml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9.xml"/><Relationship Id="rId4" Type="http://schemas.openxmlformats.org/officeDocument/2006/relationships/image" Target="../media/image3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6.jp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ây Du Ký 1986 Nhạc mở đầu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3400" y="76200"/>
            <a:ext cx="7983894" cy="6705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767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" y="266700"/>
            <a:ext cx="8991600" cy="762000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3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-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" y="1066800"/>
            <a:ext cx="8915400" cy="123110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975887"/>
              </p:ext>
            </p:extLst>
          </p:nvPr>
        </p:nvGraphicFramePr>
        <p:xfrm>
          <a:off x="335124" y="1905000"/>
          <a:ext cx="8610600" cy="37203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5273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Lĩnh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vực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Biểu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hiện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nổi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bật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6456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nghiệp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6456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Thủ công nghiệp</a:t>
                      </a:r>
                      <a:endParaRPr lang="en-US" sz="2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6456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Nội</a:t>
                      </a:r>
                      <a:r>
                        <a:rPr lang="en-US" sz="2800" baseline="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thương</a:t>
                      </a:r>
                      <a:r>
                        <a:rPr lang="en-US" sz="2800" baseline="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6456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Ngoại</a:t>
                      </a:r>
                      <a:r>
                        <a:rPr lang="en-US" sz="2800" baseline="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thương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 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4025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8991600" cy="762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3.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-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682822"/>
              </p:ext>
            </p:extLst>
          </p:nvPr>
        </p:nvGraphicFramePr>
        <p:xfrm>
          <a:off x="152400" y="762000"/>
          <a:ext cx="8839200" cy="6019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7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2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94300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Lĩnh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vực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Biểu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hiện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nổi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bật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6375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nghiệp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kỹ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tích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trọt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vượt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xa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kỳ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lương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6375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endParaRPr lang="en-US" sz="240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6375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6375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endParaRPr lang="en-US" sz="2400" dirty="0" smtClean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3363462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8991600" cy="762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3.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-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879626"/>
              </p:ext>
            </p:extLst>
          </p:nvPr>
        </p:nvGraphicFramePr>
        <p:xfrm>
          <a:off x="152400" y="762000"/>
          <a:ext cx="8839200" cy="57911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7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2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6541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Lĩnh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vực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Biểu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hiện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nổi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bật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nghiệp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kỹ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tích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trọt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vượt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xa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kỳ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lương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Thủ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công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nghiệp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xưởng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thủ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tương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thuê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rất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đa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endParaRPr lang="en-US" sz="2400" dirty="0" smtClean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7255624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0" y="1905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04800"/>
            <a:ext cx="67056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031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8991600" cy="762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3.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-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8227108"/>
              </p:ext>
            </p:extLst>
          </p:nvPr>
        </p:nvGraphicFramePr>
        <p:xfrm>
          <a:off x="152400" y="762000"/>
          <a:ext cx="8839200" cy="57911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7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2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6541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Lĩnh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vực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Biểu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hiện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nổi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bật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nghiệp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kỹ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tích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trọt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vượt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xa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kỳ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lương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Thủ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công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nghiệp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xưởng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thủ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tương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thuê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rất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đa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Nội</a:t>
                      </a:r>
                      <a:r>
                        <a:rPr lang="en-US" sz="2800" baseline="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thương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thị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trở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nên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phồn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thịnh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Bắc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Nam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..</a:t>
                      </a:r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Trở</a:t>
                      </a:r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buôn</a:t>
                      </a:r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bán</a:t>
                      </a:r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sầm</a:t>
                      </a:r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uất</a:t>
                      </a:r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endParaRPr lang="en-US" sz="2400" dirty="0" smtClean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4715062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15240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0" y="1905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6700"/>
            <a:ext cx="77724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323759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8991600" cy="762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3.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-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461655"/>
              </p:ext>
            </p:extLst>
          </p:nvPr>
        </p:nvGraphicFramePr>
        <p:xfrm>
          <a:off x="152400" y="762000"/>
          <a:ext cx="8839200" cy="60455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7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2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6541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Lĩnh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vực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54000" algn="ctr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Biểu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hiện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nổi</a:t>
                      </a:r>
                      <a:r>
                        <a:rPr lang="en-US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="1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bật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nghiệp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kỹ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tích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trồng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trọt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vượt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xa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kỳ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lương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tăng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,…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Thủ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công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nghiệp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xưởng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thủ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tương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thuê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rất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đa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Nội</a:t>
                      </a:r>
                      <a:r>
                        <a:rPr lang="en-US" sz="2800" baseline="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</a:t>
                      </a:r>
                      <a:r>
                        <a:rPr lang="en-US" sz="2800" baseline="0" dirty="0" err="1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thương</a:t>
                      </a:r>
                      <a:r>
                        <a:rPr lang="en-US" sz="2800" baseline="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</a:t>
                      </a:r>
                      <a:endParaRPr lang="en-US" sz="2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thị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trở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nên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phồn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thịnh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Bắc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Nam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Thương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cảng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lớn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4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08664">
                <a:tc>
                  <a:txBody>
                    <a:bodyPr/>
                    <a:lstStyle/>
                    <a:p>
                      <a:pPr indent="254000" algn="just">
                        <a:lnSpc>
                          <a:spcPct val="144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442595" algn="l"/>
                        </a:tabLs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Ngoại thương</a:t>
                      </a:r>
                      <a:endParaRPr lang="en-US" sz="2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2540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2595" algn="l"/>
                        </a:tabLst>
                        <a:defRPr/>
                      </a:pP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rộng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thương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Đông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Nam Á,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Ấn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Ba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,…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thương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nước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cũng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tới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hàng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buôn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bán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dirty="0" smtClean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103284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04800"/>
            <a:ext cx="8839200" cy="6324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95400" y="2682270"/>
            <a:ext cx="7353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VII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XIX.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558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Callout 1"/>
          <p:cNvSpPr/>
          <p:nvPr/>
        </p:nvSpPr>
        <p:spPr>
          <a:xfrm>
            <a:off x="1524000" y="2057400"/>
            <a:ext cx="5181600" cy="2743200"/>
          </a:xfrm>
          <a:prstGeom prst="cloud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nền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8077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VII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XIX.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52163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2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0" y="1905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62467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744415"/>
            <a:ext cx="3287679" cy="379181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86000" y="1415878"/>
            <a:ext cx="396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1917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791" y="381000"/>
            <a:ext cx="8915400" cy="762000"/>
          </a:xfrm>
        </p:spPr>
        <p:txBody>
          <a:bodyPr>
            <a:noAutofit/>
          </a:bodyPr>
          <a:lstStyle/>
          <a:p>
            <a:r>
              <a:rPr lang="en-US" sz="3200" b="1" dirty="0"/>
              <a:t>BÀI 4. TRUNG QUỐC TỪ THẾ KỈ VII ĐẾN GIỮA THẾ KỈ XIX</a:t>
            </a:r>
            <a:br>
              <a:rPr lang="en-US" sz="3200" b="1" dirty="0"/>
            </a:br>
            <a:endParaRPr lang="en-US" sz="3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8788791" cy="54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319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16" y="-7620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0" y="1905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62467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67165" y="986434"/>
            <a:ext cx="3962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24354"/>
            <a:ext cx="4038600" cy="4620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63887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2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0" y="1905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62467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76400" y="1489501"/>
            <a:ext cx="518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chép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490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7620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0" y="1905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369220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66800" y="1091109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06043"/>
            <a:ext cx="2362199" cy="3124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326469"/>
            <a:ext cx="2590800" cy="30390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217" y="2366665"/>
            <a:ext cx="2570583" cy="29988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11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0" y="1905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43235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2000" y="1371600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Nguyên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nhà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tiểu</a:t>
            </a:r>
            <a:r>
              <a:rPr lang="en-US" dirty="0" smtClean="0"/>
              <a:t> </a:t>
            </a:r>
            <a:r>
              <a:rPr lang="en-US" dirty="0" err="1" smtClean="0"/>
              <a:t>thuyết</a:t>
            </a:r>
            <a:r>
              <a:rPr lang="en-US" dirty="0" smtClean="0"/>
              <a:t> </a:t>
            </a:r>
            <a:r>
              <a:rPr lang="en-US" dirty="0" err="1" smtClean="0"/>
              <a:t>đồ</a:t>
            </a:r>
            <a:r>
              <a:rPr lang="en-US" dirty="0" smtClean="0"/>
              <a:t> </a:t>
            </a:r>
            <a:r>
              <a:rPr lang="en-US" dirty="0" err="1" smtClean="0"/>
              <a:t>sộ</a:t>
            </a:r>
            <a:r>
              <a:rPr lang="en-US" dirty="0" smtClean="0"/>
              <a:t>,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hưởng</a:t>
            </a:r>
            <a:r>
              <a:rPr lang="en-US" dirty="0" smtClean="0"/>
              <a:t> </a:t>
            </a:r>
            <a:r>
              <a:rPr lang="en-US" dirty="0" err="1" smtClean="0"/>
              <a:t>đến</a:t>
            </a:r>
            <a:r>
              <a:rPr lang="en-US" dirty="0" smtClean="0"/>
              <a:t> </a:t>
            </a:r>
            <a:r>
              <a:rPr lang="en-US" dirty="0" err="1" smtClean="0"/>
              <a:t>văn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335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09600"/>
            <a:ext cx="7315200" cy="487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0" y="57150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Tam </a:t>
            </a:r>
            <a:r>
              <a:rPr lang="en-US" dirty="0" err="1" smtClean="0"/>
              <a:t>Quốc</a:t>
            </a:r>
            <a:r>
              <a:rPr lang="en-US" dirty="0" smtClean="0"/>
              <a:t> </a:t>
            </a:r>
            <a:r>
              <a:rPr lang="en-US" dirty="0" err="1" smtClean="0"/>
              <a:t>Diễn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8561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57200"/>
            <a:ext cx="7696200" cy="502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9800" y="5943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Thủy</a:t>
            </a:r>
            <a:r>
              <a:rPr lang="en-US" dirty="0" smtClean="0"/>
              <a:t> </a:t>
            </a:r>
            <a:r>
              <a:rPr lang="en-US" dirty="0" err="1" smtClean="0"/>
              <a:t>Hử</a:t>
            </a:r>
            <a:r>
              <a:rPr lang="en-US" dirty="0" smtClean="0"/>
              <a:t> 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4040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685800"/>
            <a:ext cx="6644217" cy="5029200"/>
          </a:xfrm>
        </p:spPr>
      </p:pic>
      <p:sp>
        <p:nvSpPr>
          <p:cNvPr id="5" name="TextBox 4"/>
          <p:cNvSpPr txBox="1"/>
          <p:nvPr/>
        </p:nvSpPr>
        <p:spPr>
          <a:xfrm>
            <a:off x="1981200" y="60198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Hồng</a:t>
            </a:r>
            <a:r>
              <a:rPr lang="en-US" dirty="0" smtClean="0"/>
              <a:t> </a:t>
            </a:r>
            <a:r>
              <a:rPr lang="en-US" dirty="0" err="1" smtClean="0"/>
              <a:t>Lâu</a:t>
            </a:r>
            <a:r>
              <a:rPr lang="en-US" dirty="0" smtClean="0"/>
              <a:t> </a:t>
            </a:r>
            <a:r>
              <a:rPr lang="en-US" dirty="0" err="1" smtClean="0"/>
              <a:t>Mộng</a:t>
            </a:r>
            <a:r>
              <a:rPr lang="en-US" dirty="0" smtClean="0"/>
              <a:t> 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7066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57200"/>
            <a:ext cx="7696200" cy="5181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9800" y="5867400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Tây</a:t>
            </a:r>
            <a:r>
              <a:rPr lang="en-US" dirty="0" smtClean="0"/>
              <a:t> Du </a:t>
            </a:r>
            <a:r>
              <a:rPr lang="en-US" dirty="0" err="1" smtClean="0"/>
              <a:t>Kí</a:t>
            </a:r>
            <a:r>
              <a:rPr lang="en-US" dirty="0" smtClean="0"/>
              <a:t> 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9905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0667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685800"/>
            <a:ext cx="716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điêu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khắc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1700962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cấm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3393233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phật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xảo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…..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99190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57200"/>
            <a:ext cx="6122362" cy="4525963"/>
          </a:xfrm>
        </p:spPr>
      </p:pic>
      <p:sp>
        <p:nvSpPr>
          <p:cNvPr id="5" name="TextBox 4"/>
          <p:cNvSpPr txBox="1"/>
          <p:nvPr/>
        </p:nvSpPr>
        <p:spPr>
          <a:xfrm>
            <a:off x="2057400" y="4495800"/>
            <a:ext cx="54864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Bahnschrift SemiBold Condensed" panose="020B0502040204020203" pitchFamily="34" charset="0"/>
                <a:cs typeface="Times New Roman" panose="02020603050405020304" pitchFamily="18" charset="0"/>
              </a:rPr>
              <a:t>LUYỆN TẬP </a:t>
            </a:r>
            <a:endParaRPr lang="en-US" sz="2800" dirty="0">
              <a:latin typeface="Bahnschrift SemiBold Condensed" panose="020B0502040204020203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877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7200" y="369084"/>
            <a:ext cx="8229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lịch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kỷ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VII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kỷ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XIX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676400"/>
            <a:ext cx="8763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990600" y="1981200"/>
            <a:ext cx="6858000" cy="13716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indent="254000" algn="just">
              <a:lnSpc>
                <a:spcPct val="144000"/>
              </a:lnSpc>
              <a:spcAft>
                <a:spcPts val="0"/>
              </a:spcAft>
              <a:tabLst>
                <a:tab pos="451485" algn="l"/>
              </a:tabLst>
            </a:pPr>
            <a:r>
              <a:rPr lang="en-CA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Lịch</a:t>
            </a:r>
            <a:r>
              <a:rPr lang="en-CA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sử</a:t>
            </a:r>
            <a:r>
              <a:rPr lang="en-CA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Trung</a:t>
            </a:r>
            <a:r>
              <a:rPr lang="en-CA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Quốc</a:t>
            </a:r>
            <a:r>
              <a:rPr lang="en-CA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CA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lang="en-CA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thế kỷ 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VII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đến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thế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kỷ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XIX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đó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lập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suy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vong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triều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đại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725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84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190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085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882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554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600200"/>
            <a:ext cx="4801985" cy="2514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0" y="487680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VẬN DỤNG </a:t>
            </a:r>
            <a:endParaRPr lang="en-US" sz="32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051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67667D6E-CCA2-4959-A3D3-8CAD547354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109" y="4397857"/>
            <a:ext cx="7757210" cy="2818832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FC2282E4-00D5-4DE9-9C9A-2EAB447A1A45}"/>
              </a:ext>
            </a:extLst>
          </p:cNvPr>
          <p:cNvGrpSpPr/>
          <p:nvPr/>
        </p:nvGrpSpPr>
        <p:grpSpPr>
          <a:xfrm>
            <a:off x="121418" y="18618"/>
            <a:ext cx="5235394" cy="2792901"/>
            <a:chOff x="74112" y="305517"/>
            <a:chExt cx="6980525" cy="248738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2FA0E5-77A4-482A-90FC-C49100C83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112" y="305517"/>
              <a:ext cx="6980525" cy="2487384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813C595-B6DB-42DC-96BC-D322FB98160E}"/>
                </a:ext>
              </a:extLst>
            </p:cNvPr>
            <p:cNvSpPr txBox="1"/>
            <p:nvPr/>
          </p:nvSpPr>
          <p:spPr>
            <a:xfrm>
              <a:off x="472047" y="579712"/>
              <a:ext cx="6184654" cy="1726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vi-V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Liên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hệ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lịch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sử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Nam,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em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hãy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tìm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hiểu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thêm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chia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sẻ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kỉ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VII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đến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kỉ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XIX,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triều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đại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phong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Trung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Quốc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đã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xâm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lược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r>
                <a:rPr lang="en-U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 ?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1" name="Picture 100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00863799-07FB-4BF5-A72E-E59A195A44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12058" y="2328427"/>
            <a:ext cx="1428750" cy="1933575"/>
          </a:xfrm>
          <a:prstGeom prst="rect">
            <a:avLst/>
          </a:prstGeom>
        </p:spPr>
      </p:pic>
      <p:pic>
        <p:nvPicPr>
          <p:cNvPr id="100" name="Picture 99" descr="A picture containing leaf, fern&#10;&#10;Description automatically generated">
            <a:extLst>
              <a:ext uri="{FF2B5EF4-FFF2-40B4-BE49-F238E27FC236}">
                <a16:creationId xmlns:a16="http://schemas.microsoft.com/office/drawing/2014/main" id="{7CBBB35F-834A-4E7D-947A-8E7D7E6C50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835" y="2096062"/>
            <a:ext cx="1428750" cy="1933575"/>
          </a:xfrm>
          <a:prstGeom prst="rect">
            <a:avLst/>
          </a:prstGeom>
        </p:spPr>
      </p:pic>
      <p:pic>
        <p:nvPicPr>
          <p:cNvPr id="53" name="Picture 52" descr="A picture containing animal, invertebrate, arthropod&#10;&#10;Description automatically generated">
            <a:extLst>
              <a:ext uri="{FF2B5EF4-FFF2-40B4-BE49-F238E27FC236}">
                <a16:creationId xmlns:a16="http://schemas.microsoft.com/office/drawing/2014/main" id="{D306DA2E-704E-4A8D-80C4-0F67E9AB5C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411">
            <a:off x="8523875" y="4663004"/>
            <a:ext cx="399054" cy="247225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0FE11DED-A3D4-4C47-BD45-C2B8B5D85BF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840" y="3876985"/>
            <a:ext cx="562650" cy="520972"/>
          </a:xfrm>
          <a:prstGeom prst="rect">
            <a:avLst/>
          </a:prstGeom>
        </p:spPr>
      </p:pic>
      <p:pic>
        <p:nvPicPr>
          <p:cNvPr id="143" name="Picture 142" descr="A picture containing outdoor&#10;&#10;Description automatically generated">
            <a:extLst>
              <a:ext uri="{FF2B5EF4-FFF2-40B4-BE49-F238E27FC236}">
                <a16:creationId xmlns:a16="http://schemas.microsoft.com/office/drawing/2014/main" id="{7EAB9E90-2AFD-4392-AB8B-40514739E6C1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596" y="1366424"/>
            <a:ext cx="2525906" cy="477436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B6BABD7-C97B-476E-BC82-77B03B2A0F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580" y="5289430"/>
            <a:ext cx="2392464" cy="219644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045093" y="3506383"/>
            <a:ext cx="2960344" cy="4456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81CFF7C-C7D3-4A61-9465-88D32FD44CBA}"/>
              </a:ext>
            </a:extLst>
          </p:cNvPr>
          <p:cNvGrpSpPr/>
          <p:nvPr/>
        </p:nvGrpSpPr>
        <p:grpSpPr>
          <a:xfrm>
            <a:off x="3592999" y="2504057"/>
            <a:ext cx="3983402" cy="3051160"/>
            <a:chOff x="11459308" y="-753586"/>
            <a:chExt cx="5244334" cy="3210791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BEB3F1E-2AD8-4761-B7E6-B44DF5B88D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5210">
              <a:off x="11459308" y="-753586"/>
              <a:ext cx="5008074" cy="3210791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027565C-1680-4D3A-B6FD-651084FC4721}"/>
                </a:ext>
              </a:extLst>
            </p:cNvPr>
            <p:cNvSpPr txBox="1"/>
            <p:nvPr/>
          </p:nvSpPr>
          <p:spPr>
            <a:xfrm>
              <a:off x="12952817" y="34232"/>
              <a:ext cx="3750825" cy="2040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/>
                <a:t>Nhà</a:t>
              </a:r>
              <a:r>
                <a:rPr lang="en-US" sz="2400" dirty="0" smtClean="0"/>
                <a:t> </a:t>
              </a:r>
              <a:r>
                <a:rPr lang="en-US" sz="2400" dirty="0" err="1"/>
                <a:t>Đường</a:t>
              </a:r>
              <a:r>
                <a:rPr lang="en-US" sz="2400" dirty="0"/>
                <a:t>, </a:t>
              </a:r>
              <a:r>
                <a:rPr lang="en-US" sz="2400" dirty="0" err="1"/>
                <a:t>nhà</a:t>
              </a:r>
              <a:r>
                <a:rPr lang="en-US" sz="2400" dirty="0"/>
                <a:t> </a:t>
              </a:r>
              <a:r>
                <a:rPr lang="en-US" sz="2400" dirty="0" err="1"/>
                <a:t>Tống</a:t>
              </a:r>
              <a:r>
                <a:rPr lang="en-US" sz="2400" dirty="0"/>
                <a:t>, </a:t>
              </a:r>
              <a:r>
                <a:rPr lang="en-US" sz="2400" dirty="0" err="1"/>
                <a:t>nhà</a:t>
              </a:r>
              <a:r>
                <a:rPr lang="en-US" sz="2400" dirty="0"/>
                <a:t> </a:t>
              </a:r>
              <a:r>
                <a:rPr lang="en-US" sz="2400" dirty="0" err="1"/>
                <a:t>Nguyên</a:t>
              </a:r>
              <a:r>
                <a:rPr lang="en-US" sz="2400" dirty="0"/>
                <a:t>, </a:t>
              </a:r>
              <a:r>
                <a:rPr lang="en-US" sz="2400" dirty="0" err="1"/>
                <a:t>nhà</a:t>
              </a:r>
              <a:r>
                <a:rPr lang="en-US" sz="2400" dirty="0"/>
                <a:t> Minh, </a:t>
              </a:r>
              <a:r>
                <a:rPr lang="en-US" sz="2400" dirty="0" err="1"/>
                <a:t>nhà</a:t>
              </a:r>
              <a:r>
                <a:rPr lang="en-US" sz="2400" dirty="0"/>
                <a:t> </a:t>
              </a:r>
              <a:r>
                <a:rPr lang="en-US" sz="2400" dirty="0" err="1"/>
                <a:t>Thanh</a:t>
              </a:r>
              <a:r>
                <a:rPr lang="en-US" sz="2400" dirty="0"/>
                <a:t>.</a:t>
              </a:r>
            </a:p>
            <a:p>
              <a:r>
                <a:rPr lang="en-US" sz="2400" dirty="0" smtClean="0"/>
                <a:t>-</a:t>
              </a:r>
              <a:endParaRPr lang="en-US" sz="2400" dirty="0">
                <a:solidFill>
                  <a:prstClr val="white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91362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7 7.40741E-7 L -0.1138 7.40741E-7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4" presetClass="path" presetSubtype="0" accel="50000" decel="5000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3.88889E-6 -1.48148E-6 C 0.02466 -0.08102 0.07813 -0.2493 0.14237 -0.24977 C 0.20035 -0.24375 0.24427 -0.06065 0.25 -1.48148E-6 " pathEditMode="relative" rAng="0" ptsTypes="AAA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125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plash sou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8" presetClass="emph" presetSubtype="0" autoRev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-1800000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ý thuyết chính sách cai trị của triều đại phong kiến phương Bắc và sự  chuyển biến trong xã hội Âu Lạc Lịch sử và Địa lí 6 Kết nối tri thứ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9600"/>
            <a:ext cx="83058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90330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1751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0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2.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Trung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Quốc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dưới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thời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Đường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Cloud Callout 1"/>
          <p:cNvSpPr/>
          <p:nvPr/>
        </p:nvSpPr>
        <p:spPr>
          <a:xfrm>
            <a:off x="381000" y="1371600"/>
            <a:ext cx="5181600" cy="2743200"/>
          </a:xfrm>
          <a:prstGeom prst="cloud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393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64298" y="1196740"/>
            <a:ext cx="662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1066800" y="2176344"/>
            <a:ext cx="65982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thổ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457200"/>
            <a:ext cx="281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chính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upload.wikimedia.org/wikipedia/commons/thumb/b/b6/TangTaizong.jpg/200px-TangTaizon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733800"/>
            <a:ext cx="2895600" cy="300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24871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0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2. </a:t>
            </a: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Trung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Quốc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dưới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thời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Đường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https://upload.wikimedia.org/wikipedia/commons/thumb/b/b6/TangTaizong.jpg/200px-TangTaizo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209800"/>
            <a:ext cx="190500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loud Callout 1"/>
          <p:cNvSpPr/>
          <p:nvPr/>
        </p:nvSpPr>
        <p:spPr>
          <a:xfrm>
            <a:off x="381000" y="1371600"/>
            <a:ext cx="5181600" cy="2743200"/>
          </a:xfrm>
          <a:prstGeom prst="cloud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54717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-4119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0" y="1905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9065" y="435487"/>
            <a:ext cx="281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kinh</a:t>
            </a:r>
            <a:r>
              <a:rPr kumimoji="0" lang="en-US" sz="3200" b="1" i="1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tế</a:t>
            </a:r>
            <a:endParaRPr kumimoji="0" lang="en-US" sz="3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90600" y="1371600"/>
            <a:ext cx="7315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919065" y="2602467"/>
            <a:ext cx="66465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phồn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1295400" y="3638728"/>
            <a:ext cx="6477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buôn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hầu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Á.</a:t>
            </a:r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556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47800" y="1905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tabLst>
                <a:tab pos="445770" algn="l"/>
              </a:tabLs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685800"/>
            <a:ext cx="7772400" cy="5562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33495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and.com.vn/Files/Image/thanhbinh/2017/04/20/4609bc96-2af8-438f-8e63-953f0f3fdbb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33400"/>
            <a:ext cx="77724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745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FIRST_PUBLISH" val="1"/>
  <p:tag name="ISPRING_RESOURCE_FOLDER" val="C:\Users\Dell\Desktop\Bài 4 - Trung Quốc từ thế kỉ VII đến giữa thế kỉ XIX.\"/>
  <p:tag name="ISPRING_PRESENTATION_PATH" val="C:\Users\Dell\Desktop\Bài 4 - Trung Quốc từ thế kỉ VII đến giữa thế kỉ XIX..pptx"/>
  <p:tag name="ISPRING_SCREEN_RECS_UPDATED" val="C:\Users\Dell\Desktop\Bài 4 - Trung Quốc từ thế kỉ VII đến giữa thế kỉ XIX.\"/>
  <p:tag name="ISPRING_ULTRA_SCORM_COURCE_TITLE" val="Bài 4 - Trung Quoc tu the ki VII dden giua the ki xix"/>
  <p:tag name="ISPRING_ULTRA_SCORM_COURSE_ID" val="C3D94F8E-2780-4D81-872F-A1797A77FA5C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PRESENTATION_TITLE" val="Bài 4 - Trung Quoc tu the ki VII dden giua the ki xix"/>
  <p:tag name="ISPRING_PROJECT_VERSION" val="9.3"/>
  <p:tag name="ISPRING_UUID" val="{AB6E4F2D-F5D6-4C0C-A30B-DF2B2729CECE}"/>
  <p:tag name="ISPRING_PRESENTATION_INFO_2" val="&lt;?xml version=&quot;1.0&quot; encoding=&quot;UTF-8&quot; standalone=&quot;no&quot; ?&gt;&#10;&lt;presentation2&gt;&#10;&#10;  &lt;slides&gt;&#10;    &lt;slide id=&quot;{AB2EC9FE-E202-49C5-ADF9-A860B9D2523B}&quot; pptId=&quot;302&quot;/&gt;&#10;    &lt;slide id=&quot;{AE15AA43-7DDA-4539-B7C9-DFE2ED546349}&quot; pptId=&quot;266&quot;/&gt;&#10;    &lt;slide id=&quot;{2DC855A7-423E-4598-8C05-66B3560A1097}&quot; pptId=&quot;293&quot;/&gt;&#10;    &lt;slide id=&quot;{7D8CF977-91D5-42B4-87F1-55A441059929}&quot; pptId=&quot;303&quot;/&gt;&#10;    &lt;slide id=&quot;{49B6C26E-0471-44C7-A223-47C2763F1B6F}&quot; pptId=&quot;304&quot;/&gt;&#10;    &lt;slide id=&quot;{DB84AF37-C288-4241-BC82-7E7CEA5EF600}&quot; pptId=&quot;306&quot;/&gt;&#10;    &lt;slide id=&quot;{89CE2228-78F1-4234-B30F-DCB778AAC1EC}&quot; pptId=&quot;305&quot;/&gt;&#10;    &lt;slide id=&quot;{6F55541F-E6DA-40CB-8077-A655F4AFB6F3}&quot; pptId=&quot;313&quot;/&gt;&#10;    &lt;slide id=&quot;{3CE15469-5A4E-4EA7-897F-7249570EF8FE}&quot; pptId=&quot;314&quot;/&gt;&#10;    &lt;slide id=&quot;{A72612F5-C5E4-4ED5-A33C-AC00DCCAC412}&quot; pptId=&quot;291&quot;/&gt;&#10;    &lt;slide id=&quot;{555C00DA-DE68-4E51-BF48-F828B5D9646C}&quot; pptId=&quot;299&quot;/&gt;&#10;    &lt;slide id=&quot;{72383008-E31B-4D4E-A519-8DF9C4F4E7FE}&quot; pptId=&quot;307&quot;/&gt;&#10;    &lt;slide id=&quot;{7EBAE069-6B51-452E-90C1-CEFDBFAAAC1E}&quot; pptId=&quot;310&quot;/&gt;&#10;    &lt;slide id=&quot;{E66D9296-4132-4445-AE74-2C24D0B80B38}&quot; pptId=&quot;309&quot;/&gt;&#10;    &lt;slide id=&quot;{5081C5D0-D3B1-4E8A-ADBC-532E6C816707}&quot; pptId=&quot;311&quot;/&gt;&#10;    &lt;slide id=&quot;{EB76E67C-513C-4B5B-AEDB-31CDDEAD5D8F}&quot; pptId=&quot;308&quot;/&gt;&#10;    &lt;slide id=&quot;{C0DFA9BA-A4FE-415E-A656-C5A432C91065}&quot; pptId=&quot;315&quot;/&gt;&#10;    &lt;slide id=&quot;{4B26768B-5984-42D9-AAEB-EC47E573B2C6}&quot; pptId=&quot;336&quot;/&gt;&#10;    &lt;slide id=&quot;{53923727-637D-45F8-A7F2-BB5505B7BAFB}&quot; pptId=&quot;316&quot;/&gt;&#10;    &lt;slide id=&quot;{CA2B594A-7A02-4C34-A0F1-B092E8BDA563}&quot; pptId=&quot;317&quot;/&gt;&#10;    &lt;slide id=&quot;{4564BF66-41BA-4E9E-825A-BF87C1F7234E}&quot; pptId=&quot;318&quot;/&gt;&#10;    &lt;slide id=&quot;{7C6A2EBF-E2BF-4A79-8054-AAF356D13A96}&quot; pptId=&quot;319&quot;/&gt;&#10;    &lt;slide id=&quot;{F03A09F3-3CF7-449D-B69C-E86506DF03AA}&quot; pptId=&quot;320&quot;/&gt;&#10;    &lt;slide id=&quot;{6391B060-F805-4C33-A149-0BC7D8DB4C12}&quot; pptId=&quot;323&quot;/&gt;&#10;    &lt;slide id=&quot;{85BCD864-2B31-42E6-9ABC-71119DE50E69}&quot; pptId=&quot;324&quot;/&gt;&#10;    &lt;slide id=&quot;{A98D926A-3345-46C7-9591-BACD79141FF4}&quot; pptId=&quot;325&quot;/&gt;&#10;    &lt;slide id=&quot;{F5ADAF9B-CD76-4155-870E-324686B645BF}&quot; pptId=&quot;326&quot;/&gt;&#10;    &lt;slide id=&quot;{237041EB-C684-4D20-A764-B52F88236F5D}&quot; pptId=&quot;322&quot;/&gt;&#10;    &lt;slide id=&quot;{0E8F13A8-7F76-4E42-95C4-BFDACB2F3914}&quot; pptId=&quot;334&quot;/&gt;&#10;    &lt;slide id=&quot;{BFAA5B9D-048E-4EA3-A861-36DBD87AF550}&quot; pptId=&quot;340&quot;/&gt;&#10;    &lt;slide id=&quot;{6E0D7D19-9604-46DE-8988-824F47EEA93B}&quot; pptId=&quot;341&quot;/&gt;&#10;    &lt;slide id=&quot;{1D7CD0BB-A8E6-4FB9-81A0-649ABEEDF07C}&quot; pptId=&quot;342&quot;/&gt;&#10;    &lt;slide id=&quot;{F33954BB-1E61-442A-AEFC-468BA055B195}&quot; pptId=&quot;343&quot;/&gt;&#10;    &lt;slide id=&quot;{0E3F6339-6528-4271-9613-19982ADA2561}&quot; pptId=&quot;344&quot;/&gt;&#10;    &lt;slide id=&quot;{6B28A266-4C0F-4556-ABEC-2FFD9EE62AC5}&quot; pptId=&quot;335&quot;/&gt;&#10;    &lt;slide id=&quot;{98EE6F19-5547-4455-9692-AC814B014001}&quot; pptId=&quot;288&quot;/&gt;&#10;    &lt;slide id=&quot;{9BB8698B-3775-4FBA-B2F0-A01FB292BFB1}&quot; pptId=&quot;337&quot;/&gt;&#10;    &lt;slide id=&quot;{F044BF69-E502-4426-B7EE-CD933ADF155E}&quot; pptId=&quot;338&quot;/&gt;&#10;  &lt;/slides&gt;&#10;&#10;  &lt;narration&gt;&#10;    &lt;audioTracks&gt;&#10;      &lt;audioTrack muted=&quot;false&quot; name=&quot;Audio 1&quot; resource=&quot;20876714&quot; slideId=&quot;{AE15AA43-7DDA-4539-B7C9-DFE2ED546349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&quot; resource=&quot;79736987&quot; slideId=&quot;{2DC855A7-423E-4598-8C05-66B3560A1097}&quot; startTime=&quot;0&quot; volume=&quot;1&quot;&gt;&#10;        &lt;audio channels=&quot;1&quot; format=&quot;s16&quot; sampleRate=&quot;44100&quot;/&gt;&#10;      &lt;/audioTrack&gt;&#10;      &lt;audioTrack muted=&quot;false&quot; name=&quot;Audio 3&quot; resource=&quot;07deaeed&quot; slideId=&quot;{7D8CF977-91D5-42B4-87F1-55A441059929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&quot; resource=&quot;9477d278&quot; slideId=&quot;{49B6C26E-0471-44C7-A223-47C2763F1B6F}&quot; startTime=&quot;0&quot; volume=&quot;1&quot;&gt;&#10;        &lt;audio channels=&quot;1&quot; format=&quot;s16&quot; sampleRate=&quot;44100&quot;/&gt;&#10;      &lt;/audioTrack&gt;&#10;      &lt;audioTrack muted=&quot;false&quot; name=&quot;Audio 5&quot; resource=&quot;c47ed6ae&quot; slideId=&quot;{DB84AF37-C288-4241-BC82-7E7CEA5EF600}&quot; startTime=&quot;0&quot; volume=&quot;1&quot;&gt;&#10;        &lt;audio channels=&quot;1&quot; format=&quot;s16&quot; sampleRate=&quot;44100&quot;/&gt;&#10;      &lt;/audioTrack&gt;&#10;      &lt;audioTrack muted=&quot;false&quot; name=&quot;Audio 6&quot; resource=&quot;f34e1711&quot; slideId=&quot;{89CE2228-78F1-4234-B30F-DCB778AAC1EC}&quot; startTime=&quot;0&quot; volume=&quot;1&quot;&gt;&#10;        &lt;audio channels=&quot;1&quot; format=&quot;s16&quot; sampleRate=&quot;44100&quot;/&gt;&#10;      &lt;/audioTrack&gt;&#10;      &lt;audioTrack muted=&quot;false&quot; name=&quot;Audio 7&quot; resource=&quot;9db6d37f&quot; slideId=&quot;{6F55541F-E6DA-40CB-8077-A655F4AFB6F3}&quot; startTime=&quot;0&quot; volume=&quot;1&quot;&gt;&#10;        &lt;audio channels=&quot;1&quot; format=&quot;s16&quot; sampleRate=&quot;44100&quot;/&gt;&#10;      &lt;/audioTrack&gt;&#10;      &lt;audioTrack muted=&quot;false&quot; name=&quot;Audio 8&quot; resource=&quot;8018defe&quot; slideId=&quot;{3CE15469-5A4E-4EA7-897F-7249570EF8FE}&quot; startTime=&quot;0&quot; volume=&quot;1&quot;&gt;&#10;        &lt;audio channels=&quot;1&quot; format=&quot;s16&quot; sampleRate=&quot;44100&quot;/&gt;&#10;      &lt;/audioTrack&gt;&#10;      &lt;audioTrack muted=&quot;false&quot; name=&quot;Audio 9&quot; resource=&quot;184e9e70&quot; slideId=&quot;{A72612F5-C5E4-4ED5-A33C-AC00DCCAC412}&quot; startTime=&quot;0&quot; volume=&quot;1&quot;&gt;&#10;        &lt;audio channels=&quot;1&quot; format=&quot;s16&quot; sampleRate=&quot;44100&quot;/&gt;&#10;      &lt;/audioTrack&gt;&#10;      &lt;audioTrack muted=&quot;false&quot; name=&quot;Audio 10&quot; resource=&quot;2660b77a&quot; slideId=&quot;{555C00DA-DE68-4E51-BF48-F828B5D9646C}&quot; startTime=&quot;0&quot; volume=&quot;1&quot;&gt;&#10;        &lt;audio channels=&quot;1&quot; format=&quot;s16&quot; sampleRate=&quot;44100&quot;/&gt;&#10;      &lt;/audioTrack&gt;&#10;      &lt;audioTrack muted=&quot;false&quot; name=&quot;Audio 11&quot; resource=&quot;a1a5597a&quot; slideId=&quot;{72383008-E31B-4D4E-A519-8DF9C4F4E7FE}&quot; startTime=&quot;0&quot; volume=&quot;1&quot;&gt;&#10;        &lt;audio channels=&quot;1&quot; format=&quot;s16&quot; sampleRate=&quot;44100&quot;/&gt;&#10;      &lt;/audioTrack&gt;&#10;      &lt;audioTrack muted=&quot;false&quot; name=&quot;Audio 12&quot; resource=&quot;7fb4109b&quot; slideId=&quot;{7EBAE069-6B51-452E-90C1-CEFDBFAAAC1E}&quot; startTime=&quot;0&quot; volume=&quot;1&quot;&gt;&#10;        &lt;audio channels=&quot;1&quot; format=&quot;s16&quot; sampleRate=&quot;44100&quot;/&gt;&#10;      &lt;/audioTrack&gt;&#10;      &lt;audioTrack muted=&quot;false&quot; name=&quot;Audio 13&quot; resource=&quot;dbfc1719&quot; slideId=&quot;{E66D9296-4132-4445-AE74-2C24D0B80B38}&quot; startTime=&quot;0&quot; volume=&quot;1&quot;&gt;&#10;        &lt;audio channels=&quot;1&quot; format=&quot;s16&quot; sampleRate=&quot;44100&quot;/&gt;&#10;      &lt;/audioTrack&gt;&#10;      &lt;audioTrack muted=&quot;false&quot; name=&quot;Audio 14&quot; resource=&quot;8243fb6c&quot; slideId=&quot;{5081C5D0-D3B1-4E8A-ADBC-532E6C816707}&quot; startTime=&quot;0&quot; volume=&quot;1&quot;&gt;&#10;        &lt;audio channels=&quot;1&quot; format=&quot;s16&quot; sampleRate=&quot;44100&quot;/&gt;&#10;      &lt;/audioTrack&gt;&#10;      &lt;audioTrack muted=&quot;false&quot; name=&quot;Audio 15&quot; resource=&quot;306f9135&quot; slideId=&quot;{EB76E67C-513C-4B5B-AEDB-31CDDEAD5D8F}&quot; startTime=&quot;0&quot; volume=&quot;1&quot;&gt;&#10;        &lt;audio channels=&quot;1&quot; format=&quot;s16&quot; sampleRate=&quot;44100&quot;/&gt;&#10;      &lt;/audioTrack&gt;&#10;      &lt;audioTrack muted=&quot;false&quot; name=&quot;Audio 16&quot; resource=&quot;b56fb4a1&quot; slideId=&quot;{C0DFA9BA-A4FE-415E-A656-C5A432C91065}&quot; startTime=&quot;0&quot; volume=&quot;1&quot;&gt;&#10;        &lt;audio channels=&quot;1&quot; format=&quot;s16&quot; sampleRate=&quot;44100&quot;/&gt;&#10;      &lt;/audioTrack&gt;&#10;      &lt;audioTrack muted=&quot;false&quot; name=&quot;Audio 17&quot; resource=&quot;7b171621&quot; slideId=&quot;{4B26768B-5984-42D9-AAEB-EC47E573B2C6}&quot; startTime=&quot;0&quot; volume=&quot;1&quot;&gt;&#10;        &lt;audio channels=&quot;1&quot; format=&quot;s16&quot; sampleRate=&quot;44100&quot;/&gt;&#10;      &lt;/audioTrack&gt;&#10;      &lt;audioTrack muted=&quot;false&quot; name=&quot;Audio 18&quot; resource=&quot;6a40a6be&quot; slideId=&quot;{53923727-637D-45F8-A7F2-BB5505B7BAFB}&quot; startTime=&quot;0&quot; volume=&quot;1&quot;&gt;&#10;        &lt;audio channels=&quot;1&quot; format=&quot;s16&quot; sampleRate=&quot;44100&quot;/&gt;&#10;      &lt;/audioTrack&gt;&#10;      &lt;audioTrack muted=&quot;false&quot; name=&quot;Audio 19&quot; resource=&quot;e45f8fec&quot; slideId=&quot;{CA2B594A-7A02-4C34-A0F1-B092E8BDA563}&quot; startTime=&quot;0&quot; volume=&quot;1&quot;&gt;&#10;        &lt;audio channels=&quot;1&quot; format=&quot;s16&quot; sampleRate=&quot;44100&quot;/&gt;&#10;      &lt;/audioTrack&gt;&#10;      &lt;audioTrack muted=&quot;false&quot; name=&quot;Audio 20&quot; resource=&quot;bb3fe995&quot; slideId=&quot;{4564BF66-41BA-4E9E-825A-BF87C1F7234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1&quot; resource=&quot;2384c270&quot; slideId=&quot;{7C6A2EBF-E2BF-4A79-8054-AAF356D13A96}&quot; startTime=&quot;0&quot; volume=&quot;1&quot;&gt;&#10;        &lt;audio channels=&quot;1&quot; format=&quot;s16&quot; sampleRate=&quot;44100&quot;/&gt;&#10;      &lt;/audioTrack&gt;&#10;      &lt;audioTrack muted=&quot;false&quot; name=&quot;Audio 24&quot; resource=&quot;a9212d45&quot; slideId=&quot;{85BCD864-2B31-42E6-9ABC-71119DE50E69}&quot; startTime=&quot;0&quot; volume=&quot;1&quot;&gt;&#10;        &lt;audio channels=&quot;1&quot; format=&quot;s16&quot; sampleRate=&quot;44100&quot;/&gt;&#10;      &lt;/audioTrack&gt;&#10;      &lt;audioTrack muted=&quot;false&quot; name=&quot;Audio 25&quot; resource=&quot;ec306f0a&quot; slideId=&quot;{A98D926A-3345-46C7-9591-BACD79141FF4}&quot; startTime=&quot;0&quot; volume=&quot;1&quot;&gt;&#10;        &lt;audio channels=&quot;1&quot; format=&quot;s16&quot; sampleRate=&quot;44100&quot;/&gt;&#10;      &lt;/audioTrack&gt;&#10;      &lt;audioTrack muted=&quot;false&quot; name=&quot;Audio 26&quot; resource=&quot;8e7ef70a&quot; slideId=&quot;{F5ADAF9B-CD76-4155-870E-324686B645BF}&quot; startTime=&quot;0&quot; volume=&quot;1&quot;&gt;&#10;        &lt;audio channels=&quot;1&quot; format=&quot;s16&quot; sampleRate=&quot;44100&quot;/&gt;&#10;      &lt;/audioTrack&gt;&#10;      &lt;audioTrack muted=&quot;false&quot; name=&quot;Audio 27&quot; resource=&quot;52c2bab4&quot; slideId=&quot;{237041EB-C684-4D20-A764-B52F88236F5D}&quot; startTime=&quot;0&quot; volume=&quot;1&quot;&gt;&#10;        &lt;audio channels=&quot;1&quot; format=&quot;s16&quot; sampleRate=&quot;44100&quot;/&gt;&#10;      &lt;/audioTrack&gt;&#10;      &lt;audioTrack muted=&quot;false&quot; name=&quot;Audio 28&quot; resource=&quot;578c78ed&quot; slideId=&quot;{0E8F13A8-7F76-4E42-95C4-BFDACB2F3914}&quot; startTime=&quot;0&quot; volume=&quot;1&quot;&gt;&#10;        &lt;audio channels=&quot;1&quot; format=&quot;s16&quot; sampleRate=&quot;44100&quot;/&gt;&#10;      &lt;/audioTrack&gt;&#10;      &lt;audioTrack muted=&quot;false&quot; name=&quot;Audio 29&quot; resource=&quot;73448d5f&quot; slideId=&quot;{6B28A266-4C0F-4556-ABEC-2FFD9EE62AC5}&quot; startTime=&quot;0&quot; volume=&quot;1&quot;&gt;&#10;        &lt;audio channels=&quot;1&quot; format=&quot;s16&quot; sampleRate=&quot;44100&quot;/&gt;&#10;      &lt;/audioTrack&gt;&#10;      &lt;audioTrack muted=&quot;false&quot; name=&quot;Audio 30&quot; resource=&quot;db625c8e&quot; slideId=&quot;{98EE6F19-5547-4455-9692-AC814B01400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1&quot; resource=&quot;502488e0&quot; slideId=&quot;{9BB8698B-3775-4FBA-B2F0-A01FB292BFB1}&quot; startTime=&quot;0&quot; volume=&quot;1&quot;&gt;&#10;        &lt;audio channels=&quot;1&quot; format=&quot;s16&quot; sampleRate=&quot;44100&quot;/&gt;&#10;      &lt;/audioTrack&gt;&#10;      &lt;audioTrack muted=&quot;false&quot; name=&quot;Audio 32&quot; resource=&quot;184b0781&quot; slideId=&quot;{F044BF69-E502-4426-B7EE-CD933ADF155E}&quot; startTime=&quot;0&quot; volume=&quot;1&quot;&gt;&#10;        &lt;audio channels=&quot;1&quot; format=&quot;s16&quot; sampleRate=&quot;44100&quot;/&gt;&#10;      &lt;/audioTrack&gt;&#10;      &lt;audioTrack muted=&quot;false&quot; name=&quot;Audio 33&quot; resource=&quot;086a28fd&quot; slideId=&quot;{F03A09F3-3CF7-449D-B69C-E86506DF03AA}&quot; startTime=&quot;0&quot; volume=&quot;1&quot;&gt;&#10;        &lt;audio channels=&quot;1&quot; format=&quot;s16&quot; sampleRate=&quot;44100&quot;/&gt;&#10;      &lt;/audioTrack&gt;&#10;      &lt;audioTrack muted=&quot;false&quot; name=&quot;Audio 34&quot; resource=&quot;4a2c63ce&quot; slideId=&quot;{6391B060-F805-4C33-A149-0BC7D8DB4C12}&quot; startTime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LMS_API_VERSION" val="SCORM 2004 (4th edition)"/>
  <p:tag name="ISPRING_OUTPUT_FOLDER" val="[[&quot;\uFFFDS\uFFFD\uFFFD{DAB6795D-15C4-4681-94A5-484C59806EE2}&quot;,&quot;C:\\Users\\Dell\\Desktop&quot;]]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,&quot;uploadSources&quot;:true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5.932"/>
  <p:tag name="GENSWF_SLIDE_UID" val="{D6414937-9055-45DD-B4C9-ADCB75D2F675}:314"/>
  <p:tag name="ISPRING_SLIDE_ID_2" val="{3CE15469-5A4E-4EA7-897F-7249570EF8FE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0.161"/>
  <p:tag name="GENSWF_SLIDE_UID" val="{0B40AFE2-7EF7-4080-9D65-2299B87015FD}:291"/>
  <p:tag name="TIMING" val="|2.181|0.916|3.308|2.287"/>
  <p:tag name="ISPRING_SLIDE_ID_2" val="{A72612F5-C5E4-4ED5-A33C-AC00DCCAC41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5.755"/>
  <p:tag name="GENSWF_SLIDE_UID" val="{145BCDF2-99BE-44F7-850B-534D94BE357B}:299"/>
  <p:tag name="TIMING" val="|1.812"/>
  <p:tag name="ISPRING_SLIDE_ID_2" val="{555C00DA-DE68-4E51-BF48-F828B5D9646C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8.237"/>
  <p:tag name="GENSWF_SLIDE_UID" val="{13A83752-D6C0-46C9-930B-CBB10F133908}:307"/>
  <p:tag name="TIMING" val="|1.626"/>
  <p:tag name="ISPRING_SLIDE_ID_2" val="{72383008-E31B-4D4E-A519-8DF9C4F4E7FE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3.118"/>
  <p:tag name="GENSWF_SLIDE_UID" val="{CDFD8F7F-E059-46CB-BB97-B0FA85A3B0FA}:310"/>
  <p:tag name="ISPRING_SLIDE_ID_2" val="{7EBAE069-6B51-452E-90C1-CEFDBFAAAC1E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3.254"/>
  <p:tag name="GENSWF_SLIDE_UID" val="{BAD056CB-E907-4810-A4D9-772B14B04D06}:309"/>
  <p:tag name="TIMING" val="|1.235"/>
  <p:tag name="ISPRING_SLIDE_ID_2" val="{E66D9296-4132-4445-AE74-2C24D0B80B38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27D936F6-CD15-40FE-BD02-AFF81C6BE8C7}:311"/>
  <p:tag name="GENSWF_ADVANCE_TIME" val="16.490"/>
  <p:tag name="ISPRING_SLIDE_ID_2" val="{5081C5D0-D3B1-4E8A-ADBC-532E6C816707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44466261-CC3C-4CE9-A4F9-061B91BECAB1}:308"/>
  <p:tag name="GENSWF_ADVANCE_TIME" val="23.782"/>
  <p:tag name="TIMING" val="|0.552"/>
  <p:tag name="ISPRING_SLIDE_ID_2" val="{EB76E67C-513C-4B5B-AEDB-31CDDEAD5D8F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5.539"/>
  <p:tag name="GENSWF_SLIDE_UID" val="{1981EBA4-1D71-4E09-AFE4-A661780BC77E}:315"/>
  <p:tag name="TIMING" val="|24.649"/>
  <p:tag name="ISPRING_SLIDE_ID_2" val="{C0DFA9BA-A4FE-415E-A656-C5A432C9106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4.491"/>
  <p:tag name="GENSWF_SLIDE_UID" val="{AAFB1232-8174-4F9A-ABA1-E44CCE6C6C64}:336"/>
  <p:tag name="TIMING" val="|3.453"/>
  <p:tag name="ISPRING_SLIDE_ID_2" val="{4B26768B-5984-42D9-AAEB-EC47E573B2C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27CB6328-05F6-4DDE-BD01-FEAC2C508659}:302"/>
  <p:tag name="GENSWF_ADVANCE_TIME" val="0.170"/>
  <p:tag name="ISPRING_SLIDE_ID_2" val="{AB2EC9FE-E202-49C5-ADF9-A860B9D2523B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7.557"/>
  <p:tag name="GENSWF_SLIDE_UID" val="{E4FB7FF9-7D66-4C27-BC68-D2FC6B1AE452}:316"/>
  <p:tag name="TIMING" val="|9.282|2.792|11.561"/>
  <p:tag name="ISPRING_SLIDE_ID_2" val="{53923727-637D-45F8-A7F2-BB5505B7BAFB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C24A3438-CDB2-477C-A7FC-7C68C448DD06}:317"/>
  <p:tag name="GENSWF_ADVANCE_TIME" val="45.149"/>
  <p:tag name="TIMING" val="|1.436|43.712"/>
  <p:tag name="ISPRING_SLIDE_ID_2" val="{CA2B594A-7A02-4C34-A0F1-B092E8BDA563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BCBE4685-7B64-41BD-97E1-636A4EBB0D11}:318"/>
  <p:tag name="GENSWF_ADVANCE_TIME" val="20.982"/>
  <p:tag name="TIMING" val="|4.229|2.569"/>
  <p:tag name="ISPRING_SLIDE_ID_2" val="{4564BF66-41BA-4E9E-825A-BF87C1F7234E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12C43AFF-5834-4142-AF57-01A968C3C76B}:319"/>
  <p:tag name="GENSWF_ADVANCE_TIME" val="20.929"/>
  <p:tag name="TIMING" val="|4.044|1.325|2.155|1.385|1.493"/>
  <p:tag name="ISPRING_SLIDE_ID_2" val="{7C6A2EBF-E2BF-4A79-8054-AAF356D13A96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8.996"/>
  <p:tag name="GENSWF_SLIDE_UID" val="{A85411A4-95FD-4FFA-B524-CD0282B92443}:320"/>
  <p:tag name="TIMING" val="|1.147|1.071"/>
  <p:tag name="ISPRING_SLIDE_ID_2" val="{F03A09F3-3CF7-449D-B69C-E86506DF03AA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989"/>
  <p:tag name="GENSWF_SLIDE_UID" val="{B1DBB0F5-01ED-4105-BF32-F727EE34558B}:323"/>
  <p:tag name="ISPRING_SLIDE_ID_2" val="{6391B060-F805-4C33-A149-0BC7D8DB4C12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A686302F-98D3-41D8-B3A1-4A77C454AE90}:324"/>
  <p:tag name="GENSWF_ADVANCE_TIME" val="5.000"/>
  <p:tag name="ISPRING_SLIDE_ID_2" val="{85BCD864-2B31-42E6-9ABC-71119DE50E6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37BFCF46-5DDD-45A1-95BF-B9EAB6F3AEF7}:325"/>
  <p:tag name="GENSWF_ADVANCE_TIME" val="5.000"/>
  <p:tag name="ISPRING_SLIDE_ID_2" val="{A98D926A-3345-46C7-9591-BACD79141FF4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3.413"/>
  <p:tag name="GENSWF_SLIDE_UID" val="{E3E32D41-BAEA-4CF4-93A2-CC462CF2F0AE}:326"/>
  <p:tag name="ISPRING_SLIDE_ID_2" val="{F5ADAF9B-CD76-4155-870E-324686B645BF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3.234"/>
  <p:tag name="GENSWF_SLIDE_UID" val="{8D8088A7-EED1-466B-A8C7-DD2D04F46013}:322"/>
  <p:tag name="TIMING" val="|0.739|5.737|8.554"/>
  <p:tag name="ISPRING_SLIDE_ID_2" val="{237041EB-C684-4D20-A764-B52F88236F5D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4.757"/>
  <p:tag name="GENSWF_SLIDE_UID" val="{F1C462E1-17C0-403B-A562-C0D5E0BC4D76}:266"/>
  <p:tag name="ISPRING_SLIDE_ID_2" val="{AE15AA43-7DDA-4539-B7C9-DFE2ED546349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F818F605-3517-419E-9623-523862C45311}:334"/>
  <p:tag name="GENSWF_ADVANCE_TIME" val="24.210"/>
  <p:tag name="ISPRING_SLIDE_ID_2" val="{0E8F13A8-7F76-4E42-95C4-BFDACB2F3914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Dell\Desktop\Bài 4 - Trung Quốc từ thế kỉ VII đến giữa thế kỉ XIX.\quiz\quiz2.quiz"/>
  <p:tag name="ISPRING_QUIZ_RELATIVE_PATH" val="Bài 4 - Trung Quốc từ thế kỉ VII đến giữa thế kỉ XIX.\quiz\quiz2.quiz"/>
  <p:tag name="GENSWF_SLIDE_UID" val="{ACCE7E20-E831-4724-8097-D1A12EB37005}:34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8B1F3B4-BACB-410A-96F1-D0EF0C4FD7C6}:34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FULL_PATH" val="C:\Users\Dell\Desktop\Bài 4 - Trung Quốc từ thế kỉ VII đến giữa thế kỉ XIX.\quiz\quiz3.quiz"/>
  <p:tag name="ISPRING_QUIZ_RELATIVE_PATH" val="Bài 4 - Trung Quốc từ thế kỉ VII đến giữa thế kỉ XIX.\quiz\quiz3.quiz"/>
  <p:tag name="GENSWF_ADVANCE_TIME" val="5.000"/>
  <p:tag name="ISPRING_CUSTOM_TIMING_USED" val="1"/>
  <p:tag name="ISPRING_SLIDE_ID_2" val="{6E0D7D19-9604-46DE-8988-824F47EEA93B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1CC3657-7E90-4274-A48F-E9AEF667A411}:342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4.quiz"/>
  <p:tag name="ISPRING_QUIZ_FULL_PATH" val="C:\Users\Dell\Desktop\Bài 4 - Trung Quốc từ thế kỉ VII đến giữa thế kỉ XIX.\quiz\quiz4.quiz"/>
  <p:tag name="ISPRING_QUIZ_RELATIVE_PATH" val="Bài 4 - Trung Quốc từ thế kỉ VII đến giữa thế kỉ XIX.\quiz\quiz4.quiz"/>
  <p:tag name="GENSWF_ADVANCE_TIME" val="5.000"/>
  <p:tag name="ISPRING_CUSTOM_TIMING_USED" val="1"/>
  <p:tag name="ISPRING_SLIDE_ID_2" val="{1D7CD0BB-A8E6-4FB9-81A0-649ABEEDF07C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5.quiz"/>
  <p:tag name="ISPRING_QUIZ_FULL_PATH" val="C:\Users\Dell\Desktop\Bài 4 - Trung Quốc từ thế kỉ VII đến giữa thế kỉ XIX.\quiz\quiz5.quiz"/>
  <p:tag name="ISPRING_QUIZ_RELATIVE_PATH" val="Bài 4 - Trung Quốc từ thế kỉ VII đến giữa thế kỉ XIX.\quiz\quiz5.quiz"/>
  <p:tag name="GENSWF_SLIDE_UID" val="{44594513-D090-4273-8D0D-0336CA748ACE}:35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Dell\Desktop\Bài 4 - Trung Quốc từ thế kỉ VII đến giữa thế kỉ XIX.\quiz\quiz1.quiz"/>
  <p:tag name="ISPRING_QUIZ_RELATIVE_PATH" val="Bài 4 - Trung Quốc từ thế kỉ VII đến giữa thế kỉ XIX.\quiz\quiz1.quiz"/>
  <p:tag name="GENSWF_ADVANCE_TIME" val="5.000"/>
  <p:tag name="ISPRING_CUSTOM_TIMING_USED" val="1"/>
  <p:tag name="GENSWF_SLIDE_UID" val="{C9700587-B7FE-4AD3-B75B-3CE7B1CD9555}:344"/>
  <p:tag name="ISPRING_SLIDE_ID_2" val="{0E3F6339-6528-4271-9613-19982ADA2561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75579D28-1AC5-4C3C-A488-8E5C9D0FE2DD}:335"/>
  <p:tag name="GENSWF_ADVANCE_TIME" val="6.071"/>
  <p:tag name="ISPRING_SLIDE_ID_2" val="{6B28A266-4C0F-4556-ABEC-2FFD9EE62AC5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2.989"/>
  <p:tag name="GENSWF_SLIDE_UID" val="{97E42E70-F4A6-4A0C-90FA-6B18830AEA12}:288"/>
  <p:tag name="TIMING" val="|0.112|17.418"/>
  <p:tag name="ISPRING_SLIDE_ID_2" val="{98EE6F19-5547-4455-9692-AC814B014001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38A96855-24C1-49CE-A388-15479CFDD688}:337"/>
  <p:tag name="GENSWF_ADVANCE_TIME" val="17.885"/>
  <p:tag name="ISPRING_SLIDE_ID_2" val="{9BB8698B-3775-4FBA-B2F0-A01FB292BFB1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B45DD85C-DB3D-484D-B397-CA9BED77B78C}:338"/>
  <p:tag name="GENSWF_ADVANCE_TIME" val="9.740"/>
  <p:tag name="ISPRING_SLIDE_ID_2" val="{F044BF69-E502-4426-B7EE-CD933ADF155E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8AB8AA72-3203-4951-A7D3-E3423464DA93}:293"/>
  <p:tag name="GENSWF_ADVANCE_TIME" val="57.763"/>
  <p:tag name="TIMING" val="|3.895|8.42|8.947"/>
  <p:tag name="ISPRING_SLIDE_ID_2" val="{2DC855A7-423E-4598-8C05-66B3560A1097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9.396"/>
  <p:tag name="GENSWF_SLIDE_UID" val="{6B2223F8-7607-45C9-A770-42ABC6D4CCF1}:303"/>
  <p:tag name="TIMING" val="|10.034|3.503"/>
  <p:tag name="ISPRING_SLIDE_ID_2" val="{7D8CF977-91D5-42B4-87F1-55A44105992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7.096"/>
  <p:tag name="GENSWF_SLIDE_UID" val="{AC9209BD-50F4-4B1C-AF88-B5F18E0A2ECB}:304"/>
  <p:tag name="TIMING" val="|1.15|4.046|4.093|13.009"/>
  <p:tag name="ISPRING_SLIDE_ID_2" val="{49B6C26E-0471-44C7-A223-47C2763F1B6F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2.319"/>
  <p:tag name="GENSWF_SLIDE_UID" val="{ECEC071C-B0AE-4D16-83EF-3DAC9CD92D04}:306"/>
  <p:tag name="TIMING" val="|4.251"/>
  <p:tag name="ISPRING_SLIDE_ID_2" val="{DB84AF37-C288-4241-BC82-7E7CEA5EF60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41.954"/>
  <p:tag name="GENSWF_SLIDE_UID" val="{99B2EE23-701D-4500-A255-41D07EA2B872}:305"/>
  <p:tag name="TIMING" val="|1.282|1.204|16.78|11.699"/>
  <p:tag name="ISPRING_SLIDE_ID_2" val="{89CE2228-78F1-4234-B30F-DCB778AAC1EC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8.745"/>
  <p:tag name="GENSWF_SLIDE_UID" val="{4D5D7AE9-9E21-47D3-B1BB-5F8EEBF856BC}:313"/>
  <p:tag name="ISPRING_SLIDE_ID_2" val="{6F55541F-E6DA-40CB-8077-A655F4AFB6F3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</TotalTime>
  <Words>811</Words>
  <Application>Microsoft Office PowerPoint</Application>
  <PresentationFormat>On-screen Show (4:3)</PresentationFormat>
  <Paragraphs>133</Paragraphs>
  <Slides>38</Slides>
  <Notes>38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Arial</vt:lpstr>
      <vt:lpstr>Bahnschrift SemiBold Condensed</vt:lpstr>
      <vt:lpstr>Calibri</vt:lpstr>
      <vt:lpstr>Calibri Light</vt:lpstr>
      <vt:lpstr>Segoe UI</vt:lpstr>
      <vt:lpstr>Segoe UI Semibold</vt:lpstr>
      <vt:lpstr>Tahoma</vt:lpstr>
      <vt:lpstr>Times New Roman</vt:lpstr>
      <vt:lpstr>Office Theme</vt:lpstr>
      <vt:lpstr>5_Office Theme</vt:lpstr>
      <vt:lpstr>PowerPoint Presentation</vt:lpstr>
      <vt:lpstr>BÀI 4. TRUNG QUỐC TỪ THẾ KỈ VII ĐẾN GIỮA THẾ KỈ XIX </vt:lpstr>
      <vt:lpstr>1. Tiến trình phát triển của lịch sử Trung Quốc từ thế kỷ VII đến giữa thế kỷ XIX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Sự phát triển kinh tế thời Minh - Thanh</vt:lpstr>
      <vt:lpstr>3. Sự phát triển kinh tế thời Minh - Thanh</vt:lpstr>
      <vt:lpstr>3. Sự phát triển kinh tế thời Minh - Thanh</vt:lpstr>
      <vt:lpstr>PowerPoint Presentation</vt:lpstr>
      <vt:lpstr>3. Sự phát triển kinh tế thời Minh - Thanh</vt:lpstr>
      <vt:lpstr>PowerPoint Presentation</vt:lpstr>
      <vt:lpstr>3. Sự phát triển kinh tế thời Minh - Thanh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4 - Trung Quoc tu the ki VII dden giua the ki xix</dc:title>
  <dc:creator>Windows User</dc:creator>
  <cp:lastModifiedBy>Dell</cp:lastModifiedBy>
  <cp:revision>197</cp:revision>
  <dcterms:created xsi:type="dcterms:W3CDTF">2021-07-19T08:13:53Z</dcterms:created>
  <dcterms:modified xsi:type="dcterms:W3CDTF">2023-09-27T07:16:54Z</dcterms:modified>
</cp:coreProperties>
</file>