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7" r:id="rId2"/>
    <p:sldId id="282" r:id="rId3"/>
    <p:sldId id="285" r:id="rId4"/>
    <p:sldId id="6301" r:id="rId5"/>
    <p:sldId id="297" r:id="rId6"/>
    <p:sldId id="278" r:id="rId7"/>
    <p:sldId id="289" r:id="rId8"/>
    <p:sldId id="292" r:id="rId9"/>
    <p:sldId id="280" r:id="rId10"/>
    <p:sldId id="6159" r:id="rId11"/>
    <p:sldId id="6300" r:id="rId12"/>
    <p:sldId id="256" r:id="rId13"/>
    <p:sldId id="298" r:id="rId14"/>
    <p:sldId id="294" r:id="rId15"/>
    <p:sldId id="301" r:id="rId16"/>
    <p:sldId id="6304" r:id="rId17"/>
    <p:sldId id="6305" r:id="rId18"/>
    <p:sldId id="6307" r:id="rId19"/>
    <p:sldId id="6308" r:id="rId20"/>
    <p:sldId id="6306" r:id="rId21"/>
    <p:sldId id="6309" r:id="rId22"/>
    <p:sldId id="6313" r:id="rId23"/>
    <p:sldId id="309" r:id="rId24"/>
    <p:sldId id="494" r:id="rId25"/>
    <p:sldId id="488" r:id="rId26"/>
    <p:sldId id="489" r:id="rId27"/>
    <p:sldId id="490" r:id="rId28"/>
    <p:sldId id="491" r:id="rId29"/>
    <p:sldId id="492" r:id="rId30"/>
    <p:sldId id="275" r:id="rId31"/>
    <p:sldId id="276" r:id="rId32"/>
  </p:sldIdLst>
  <p:sldSz cx="18288000" cy="10287000"/>
  <p:notesSz cx="6858000" cy="9144000"/>
  <p:embeddedFontLst>
    <p:embeddedFont>
      <p:font typeface="Josefin Sans Regular" panose="020B0604020202020204" charset="0"/>
      <p:regular r:id="rId34"/>
    </p:embeddedFont>
    <p:embeddedFont>
      <p:font typeface="Josefin Sans Regular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7B9CF"/>
    <a:srgbClr val="FF99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/>
      <dgm:spPr>
        <a:solidFill>
          <a:srgbClr val="D7177C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/>
      <dgm:spPr>
        <a:solidFill>
          <a:srgbClr val="00B050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53493"/>
      <dgm:spPr>
        <a:solidFill>
          <a:srgbClr val="FFC000"/>
        </a:solidFill>
        <a:ln>
          <a:solidFill>
            <a:srgbClr val="FFC000"/>
          </a:solidFill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2" custLinFactNeighborX="-87" custLinFactNeighborY="1358"/>
      <dgm:spPr/>
    </dgm:pt>
    <dgm:pt modelId="{C88EE1D0-ACA8-494B-9E0D-370F8F0B4A6A}" type="pres">
      <dgm:prSet presAssocID="{A8749137-D8E9-4A24-9865-459217BD60C9}" presName="nodeTx" presStyleLbl="node1" presStyleIdx="0" presStyleCnt="2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2"/>
      <dgm:spPr/>
    </dgm:pt>
    <dgm:pt modelId="{519D8516-A352-4D60-8DB6-BB3C2D26E3D7}" type="pres">
      <dgm:prSet presAssocID="{A8749137-D8E9-4A24-9865-459217BD60C9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2"/>
      <dgm:spPr/>
    </dgm:pt>
    <dgm:pt modelId="{CE9A58C2-B421-40CA-A804-85F749CE5055}" type="pres">
      <dgm:prSet presAssocID="{710D2E76-4382-47DD-A935-1B1F0D799B9B}" presName="nodeTx" presStyleLbl="node1" presStyleIdx="1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2"/>
      <dgm:spPr/>
    </dgm:pt>
    <dgm:pt modelId="{D521A22A-B0CC-4DCC-B5CB-B849009E6C6F}" type="pres">
      <dgm:prSet presAssocID="{710D2E76-4382-47DD-A935-1B1F0D799B9B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27" y="-151025"/>
          <a:ext cx="9001124" cy="7957150"/>
        </a:xfrm>
        <a:prstGeom prst="roundRect">
          <a:avLst>
            <a:gd name="adj" fmla="val 10000"/>
          </a:avLst>
        </a:prstGeom>
        <a:solidFill>
          <a:srgbClr val="D717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sp:txBody>
      <dsp:txXfrm>
        <a:off x="27" y="3031834"/>
        <a:ext cx="9001124" cy="3182860"/>
      </dsp:txXfrm>
    </dsp:sp>
    <dsp:sp modelId="{519D8516-A352-4D60-8DB6-BB3C2D26E3D7}">
      <dsp:nvSpPr>
        <dsp:cNvPr id="0" name=""/>
        <dsp:cNvSpPr/>
      </dsp:nvSpPr>
      <dsp:spPr>
        <a:xfrm>
          <a:off x="3183555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9279016" y="-259083"/>
          <a:ext cx="9001124" cy="795715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sp:txBody>
      <dsp:txXfrm>
        <a:off x="9279016" y="2923776"/>
        <a:ext cx="9001124" cy="3182860"/>
      </dsp:txXfrm>
    </dsp:sp>
    <dsp:sp modelId="{D521A22A-B0CC-4DCC-B5CB-B849009E6C6F}">
      <dsp:nvSpPr>
        <dsp:cNvPr id="0" name=""/>
        <dsp:cNvSpPr/>
      </dsp:nvSpPr>
      <dsp:spPr>
        <a:xfrm>
          <a:off x="12454713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731519" y="5190611"/>
          <a:ext cx="16824960" cy="3025622"/>
        </a:xfrm>
        <a:prstGeom prst="leftRightArrow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E0171-1E71-4C6C-BE2A-A607361E09F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09DA-EC2F-45D4-8FE2-D297C41E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6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3069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9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633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48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75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829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84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 LỆ ĐẢNG CỘNG SẢN VIỆT NAM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(Đại hội đại biểu toàn quốc lần thứ XI của Đảng thông qua ngày 19 tháng 01 năm 2011)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Điều lệ gồm 12 chương và 48 điều.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2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70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5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86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2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36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63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68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22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96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83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8.emf"/><Relationship Id="rId1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1.wav"/><Relationship Id="rId16" Type="http://schemas.openxmlformats.org/officeDocument/2006/relationships/image" Target="../media/image5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audio" Target="../media/media2.wav"/><Relationship Id="rId15" Type="http://schemas.openxmlformats.org/officeDocument/2006/relationships/image" Target="../media/image50.png"/><Relationship Id="rId10" Type="http://schemas.openxmlformats.org/officeDocument/2006/relationships/image" Target="../media/image45.jpg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53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8.em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microsoft.com/office/2007/relationships/media" Target="../media/media1.wav"/><Relationship Id="rId16" Type="http://schemas.openxmlformats.org/officeDocument/2006/relationships/image" Target="../media/image51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audio" Target="../media/media2.wav"/><Relationship Id="rId15" Type="http://schemas.openxmlformats.org/officeDocument/2006/relationships/image" Target="../media/image50.png"/><Relationship Id="rId10" Type="http://schemas.openxmlformats.org/officeDocument/2006/relationships/image" Target="../media/image45.jpg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55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21" Type="http://schemas.openxmlformats.org/officeDocument/2006/relationships/image" Target="../media/image75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2205858" y="3271292"/>
            <a:ext cx="14032608" cy="1423988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VỀ DỰ GIỜ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0" y="6134100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6</a:t>
            </a:r>
          </a:p>
        </p:txBody>
      </p:sp>
    </p:spTree>
    <p:extLst>
      <p:ext uri="{BB962C8B-B14F-4D97-AF65-F5344CB8AC3E}">
        <p14:creationId xmlns:p14="http://schemas.microsoft.com/office/powerpoint/2010/main" val="22832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96859" y="1295836"/>
            <a:ext cx="13094282" cy="7695327"/>
            <a:chOff x="1345437" y="333715"/>
            <a:chExt cx="6547141" cy="3847663"/>
          </a:xfrm>
        </p:grpSpPr>
        <p:sp>
          <p:nvSpPr>
            <p:cNvPr id="4" name="Google Shape;952;p48"/>
            <p:cNvSpPr/>
            <p:nvPr/>
          </p:nvSpPr>
          <p:spPr>
            <a:xfrm>
              <a:off x="3663113" y="33371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620">
                <a:buClr>
                  <a:srgbClr val="000000"/>
                </a:buClr>
              </a:pPr>
              <a:r>
                <a:rPr lang="en-US" sz="132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1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6" y="-469334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620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945921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3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1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1424-2A5D-4A70-90AE-891C500CE2A1}"/>
              </a:ext>
            </a:extLst>
          </p:cNvPr>
          <p:cNvSpPr txBox="1"/>
          <p:nvPr/>
        </p:nvSpPr>
        <p:spPr>
          <a:xfrm>
            <a:off x="304800" y="2349323"/>
            <a:ext cx="5210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531">
              <a:buFont typeface="Courier New" panose="02070309020205020404" pitchFamily="49" charset="0"/>
              <a:buChar char="o"/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304800" y="1452422"/>
            <a:ext cx="17983200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06" indent="-428606" defTabSz="1371531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6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KĨ THUẬT TRIỂN LÃM TRANH </a:t>
            </a:r>
            <a:endParaRPr lang="en-US" sz="4001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304800" y="3325378"/>
            <a:ext cx="176022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A0. 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1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14552" y="4"/>
            <a:ext cx="18273449" cy="132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4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00830" y="-2110969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88025" y="3514580"/>
            <a:ext cx="2942554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7050">
            <a:off x="15058395" y="7661277"/>
            <a:ext cx="2229938" cy="14149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2258" y="4294764"/>
            <a:ext cx="2941644" cy="599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2731">
            <a:off x="1324424" y="7066098"/>
            <a:ext cx="1890316" cy="23337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03328" y="2106888"/>
            <a:ext cx="12481060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 algn="just">
              <a:buFontTx/>
              <a:buChar char="-"/>
            </a:pP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566" y="9014315"/>
            <a:ext cx="3888764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29345" y="8786628"/>
            <a:ext cx="890226" cy="160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373256" y="6301081"/>
            <a:ext cx="7829488" cy="39859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256496" y="9383516"/>
            <a:ext cx="2791664" cy="90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4155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257300"/>
            <a:ext cx="17068800" cy="6400800"/>
            <a:chOff x="2507891" y="1666149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1666149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1701517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marL="857250" indent="-8572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vi-VN" sz="6600" dirty="0">
                  <a:latin typeface="+mj-lt"/>
                </a:rPr>
                <a:t>Phạm vi hành chính của thành phố Hà Nội ngày nay đã có nhiều sự thay đổi. </a:t>
              </a:r>
              <a:endParaRPr lang="en-US" sz="6600" dirty="0">
                <a:latin typeface="+mj-lt"/>
              </a:endParaRPr>
            </a:p>
            <a:p>
              <a:pPr marL="857250" indent="-8572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vi-VN" sz="6600">
                  <a:latin typeface="+mj-lt"/>
                </a:rPr>
                <a:t>1954 </a:t>
              </a:r>
              <a:r>
                <a:rPr lang="en-US" sz="6600">
                  <a:latin typeface="+mj-lt"/>
                </a:rPr>
                <a:t>-</a:t>
              </a:r>
              <a:r>
                <a:rPr lang="vi-VN" sz="6600">
                  <a:latin typeface="+mj-lt"/>
                </a:rPr>
                <a:t> </a:t>
              </a:r>
              <a:r>
                <a:rPr lang="vi-VN" sz="6600" dirty="0">
                  <a:latin typeface="+mj-lt"/>
                </a:rPr>
                <a:t>2008, điều chỉnh phạm vi hành chính </a:t>
              </a:r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TP</a:t>
              </a:r>
              <a:r>
                <a:rPr lang="en-US" sz="6600" dirty="0">
                  <a:latin typeface="+mj-lt"/>
                </a:rPr>
                <a:t> </a:t>
              </a:r>
              <a:r>
                <a:rPr lang="vi-VN" sz="6600" dirty="0">
                  <a:latin typeface="+mj-lt"/>
                </a:rPr>
                <a:t>Hà Nội gắn với sự phát triển về quản lí kinh tế</a:t>
              </a:r>
              <a:endParaRPr lang="en-US" sz="6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14743" y="2"/>
            <a:ext cx="18302742" cy="15431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526" y="1831132"/>
            <a:ext cx="17340200" cy="674030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1954 - 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1961, 1978, 1991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2008.</a:t>
            </a:r>
          </a:p>
          <a:p>
            <a:pPr algn="just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278"/>
            <a:ext cx="18288000" cy="98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0"/>
            <a:ext cx="16230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0"/>
            <a:ext cx="15773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5925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4557" y="6727676"/>
            <a:ext cx="1829839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618663"/>
            <a:ext cx="63955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0335" y="6646225"/>
            <a:ext cx="5359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vi-VN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79" y="2638253"/>
            <a:ext cx="6673582" cy="3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594500" y="1892376"/>
            <a:ext cx="11491700" cy="7418817"/>
            <a:chOff x="4479010" y="1569593"/>
            <a:chExt cx="7661133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5"/>
              <a:ext cx="3653826" cy="5923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951395" y="2333632"/>
              <a:ext cx="6822269" cy="1343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5" y="1569593"/>
              <a:ext cx="3653826" cy="56261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7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-1"/>
            <a:ext cx="76962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29"/>
            <a:ext cx="6124251" cy="10287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7D63F-C5FC-1DA7-B743-8BEC33DC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251" y="-1230"/>
            <a:ext cx="12163749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-1231"/>
            <a:ext cx="6019800" cy="10287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7D63F-C5FC-1DA7-B743-8BEC33DCF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2457"/>
            <a:ext cx="8273716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1" y="19232"/>
            <a:ext cx="17170010" cy="102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-34506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4557" y="6727676"/>
            <a:ext cx="1829839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618663"/>
            <a:ext cx="6395500" cy="80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0335" y="7859507"/>
            <a:ext cx="5359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15 giây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79" y="2638253"/>
            <a:ext cx="6673582" cy="3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294058" y="4197586"/>
            <a:ext cx="12059220" cy="6089414"/>
            <a:chOff x="4414921" y="1569593"/>
            <a:chExt cx="7725222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414921" y="2210181"/>
              <a:ext cx="7597045" cy="1237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“Ai </a:t>
              </a:r>
              <a:r>
                <a:rPr lang="en-US" sz="5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15s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02" y="1279185"/>
            <a:ext cx="5831632" cy="328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93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86702" y="220437"/>
            <a:ext cx="13113520" cy="2515286"/>
          </a:xfrm>
          <a:prstGeom prst="roundRect">
            <a:avLst>
              <a:gd name="adj" fmla="val 19706"/>
            </a:avLst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9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67" y="934761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2394" y="2259264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</a:t>
            </a:r>
            <a:endParaRPr lang="vi-VN" sz="7198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2698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2009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2010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425556" y="-76754"/>
            <a:ext cx="1602592" cy="29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65267" y="477102"/>
            <a:ext cx="12731198" cy="257948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trấn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Vĩnh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 dirty="0">
                  <a:solidFill>
                    <a:srgbClr val="FFFFFF"/>
                  </a:solidFill>
                  <a:latin typeface="+mj-lt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53" y="959253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272119"/>
            <a:ext cx="1933388" cy="151477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6400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6400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2698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07885" y="4118915"/>
            <a:ext cx="16197598" cy="1429750"/>
          </a:xfrm>
          <a:prstGeom prst="roundRect">
            <a:avLst>
              <a:gd name="adj" fmla="val 50000"/>
            </a:avLst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98867" y="5656515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459071" y="-35731"/>
            <a:ext cx="1741898" cy="287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67930" y="507687"/>
            <a:ext cx="12683996" cy="248127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90">
              <a:defRPr/>
            </a:pP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2008,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quận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1" y="836789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29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30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32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7" name="Picture 9" descr="num3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428647" y="39800"/>
            <a:ext cx="1815234" cy="277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3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50996" y="477101"/>
            <a:ext cx="12777544" cy="279419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phố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ngoại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+mj-lt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0070C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1" y="812297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E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179479" y="-275206"/>
            <a:ext cx="1901694" cy="27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8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74440" y="410564"/>
            <a:ext cx="12974876" cy="3237364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9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quận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ngoại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850" i="1" kern="0" dirty="0">
                    <a:solidFill>
                      <a:srgbClr val="FFFFFF"/>
                    </a:solidFill>
                    <a:latin typeface="+mj-lt"/>
                    <a:ea typeface="#9Slide03 Roboto Medium" panose="02000000000000000000" pitchFamily="2" charset="0"/>
                  </a:rPr>
                  <a:t>5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140326" y="550580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81" y="763311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71799" y="1906850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 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1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 CHIA SẺ </a:t>
            </a:r>
          </a:p>
        </p:txBody>
      </p:sp>
    </p:spTree>
    <p:extLst>
      <p:ext uri="{BB962C8B-B14F-4D97-AF65-F5344CB8AC3E}">
        <p14:creationId xmlns:p14="http://schemas.microsoft.com/office/powerpoint/2010/main" val="30934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236" y="1585947"/>
            <a:ext cx="5472081" cy="1564960"/>
            <a:chOff x="-2182499" y="-828274"/>
            <a:chExt cx="7296107" cy="2086612"/>
          </a:xfrm>
        </p:grpSpPr>
        <p:sp>
          <p:nvSpPr>
            <p:cNvPr id="3" name="TextBox 3"/>
            <p:cNvSpPr txBox="1"/>
            <p:nvPr/>
          </p:nvSpPr>
          <p:spPr>
            <a:xfrm>
              <a:off x="-2182499" y="-828274"/>
              <a:ext cx="7296107" cy="1196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600" b="1">
                  <a:solidFill>
                    <a:srgbClr val="333129"/>
                  </a:solidFill>
                  <a:latin typeface="Sriracha Bold"/>
                </a:rPr>
                <a:t>VẬN DỤNG</a:t>
              </a: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63585">
              <a:off x="6180" y="977488"/>
              <a:ext cx="3115559" cy="28085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044041" y="1542434"/>
            <a:ext cx="4592714" cy="7715866"/>
            <a:chOff x="0" y="0"/>
            <a:chExt cx="6123619" cy="1028782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62722" flipH="1">
              <a:off x="401649" y="4991173"/>
              <a:ext cx="5147273" cy="46196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093393">
              <a:off x="546198" y="2089995"/>
              <a:ext cx="2909764" cy="303100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44883" flipH="1">
              <a:off x="3569381" y="1661524"/>
              <a:ext cx="2424326" cy="373691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3718" y="5063647"/>
              <a:ext cx="1899685" cy="18996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07906" y="8672987"/>
              <a:ext cx="994253" cy="1053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234412" y="9726501"/>
              <a:ext cx="529747" cy="5613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789150" y="1211353"/>
              <a:ext cx="1147016" cy="121538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975286" y="280660"/>
              <a:ext cx="529747" cy="56132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68687" y="0"/>
              <a:ext cx="794620" cy="84198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 rot="3053436">
            <a:off x="10616112" y="1449363"/>
            <a:ext cx="4021333" cy="3380130"/>
            <a:chOff x="0" y="0"/>
            <a:chExt cx="5361777" cy="450684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007639" flipV="1">
              <a:off x="1368111" y="462129"/>
              <a:ext cx="3367627" cy="3582582"/>
            </a:xfrm>
            <a:prstGeom prst="rect">
              <a:avLst/>
            </a:prstGeom>
          </p:spPr>
        </p:pic>
        <p:grpSp>
          <p:nvGrpSpPr>
            <p:cNvPr id="21" name="Group 21"/>
            <p:cNvGrpSpPr/>
            <p:nvPr/>
          </p:nvGrpSpPr>
          <p:grpSpPr>
            <a:xfrm rot="8100000">
              <a:off x="108674" y="3202707"/>
              <a:ext cx="524725" cy="52472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5693969" y="244858"/>
            <a:ext cx="5321994" cy="4965133"/>
            <a:chOff x="0" y="0"/>
            <a:chExt cx="7095992" cy="6620178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3670632">
              <a:off x="1345659" y="820820"/>
              <a:ext cx="4816735" cy="497853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1272755"/>
              <a:ext cx="2158765" cy="2037334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55169" y="3607547"/>
            <a:ext cx="12999982" cy="4882106"/>
            <a:chOff x="0" y="-2355"/>
            <a:chExt cx="15122939" cy="6509477"/>
          </a:xfrm>
        </p:grpSpPr>
        <p:sp>
          <p:nvSpPr>
            <p:cNvPr id="27" name="TextBox 27"/>
            <p:cNvSpPr txBox="1"/>
            <p:nvPr/>
          </p:nvSpPr>
          <p:spPr>
            <a:xfrm>
              <a:off x="727176" y="-2355"/>
              <a:ext cx="14395763" cy="6509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>
                  <a:latin typeface="Josefin Sans Regular"/>
                </a:rPr>
                <a:t>Qua </a:t>
              </a:r>
              <a:r>
                <a:rPr lang="en-US" sz="5400" dirty="0" err="1">
                  <a:latin typeface="Josefin Sans Regular"/>
                </a:rPr>
                <a:t>bài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học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em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hãy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xác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nhận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lại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xem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quận</a:t>
              </a:r>
              <a:r>
                <a:rPr lang="en-US" sz="5400" dirty="0">
                  <a:latin typeface="Josefin Sans Regular"/>
                </a:rPr>
                <a:t>/</a:t>
              </a:r>
              <a:r>
                <a:rPr lang="en-US" sz="5400" dirty="0" err="1">
                  <a:latin typeface="Josefin Sans Regular"/>
                </a:rPr>
                <a:t>huyện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mình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đang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sinh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sống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đã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thay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đổi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như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thế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nào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trong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các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err="1">
                  <a:latin typeface="Josefin Sans Regular"/>
                </a:rPr>
                <a:t>lần</a:t>
              </a:r>
              <a:r>
                <a:rPr lang="en-US" sz="5400">
                  <a:latin typeface="Josefin Sans Regular"/>
                </a:rPr>
                <a:t> thay </a:t>
              </a:r>
              <a:r>
                <a:rPr lang="en-US" sz="5400" dirty="0" err="1">
                  <a:latin typeface="Josefin Sans Regular"/>
                </a:rPr>
                <a:t>đổi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năm</a:t>
              </a:r>
              <a:r>
                <a:rPr lang="en-US" sz="5400" dirty="0">
                  <a:latin typeface="Josefin Sans Regular"/>
                </a:rPr>
                <a:t> 1961, 1978, 1991 </a:t>
              </a:r>
              <a:r>
                <a:rPr lang="en-US" sz="5400" dirty="0" err="1">
                  <a:latin typeface="Josefin Sans Regular"/>
                </a:rPr>
                <a:t>và</a:t>
              </a:r>
              <a:r>
                <a:rPr lang="en-US" sz="5400" dirty="0">
                  <a:latin typeface="Josefin Sans Regular"/>
                </a:rPr>
                <a:t> 2008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6674"/>
              <a:ext cx="762600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3"/>
                </a:lnSpc>
              </a:pPr>
              <a:endParaRPr lang="en-US" sz="4000">
                <a:solidFill>
                  <a:srgbClr val="333129"/>
                </a:solidFill>
                <a:latin typeface="Josefin Sans Regular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7693" y="1966060"/>
            <a:ext cx="10684012" cy="1572672"/>
            <a:chOff x="-4360084" y="-343966"/>
            <a:chExt cx="14245349" cy="20968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58433">
              <a:off x="322230" y="1312961"/>
              <a:ext cx="4880724" cy="4399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4360084" y="-343966"/>
              <a:ext cx="14245349" cy="1333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57364" y="3952608"/>
            <a:ext cx="869455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4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66850" y="876460"/>
            <a:ext cx="7116447" cy="7789349"/>
            <a:chOff x="0" y="0"/>
            <a:chExt cx="9488596" cy="103857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311649"/>
              <a:ext cx="5362515" cy="432352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5880" y="7443287"/>
              <a:ext cx="7449394" cy="294251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774645">
              <a:off x="6368708" y="1473465"/>
              <a:ext cx="2830888" cy="290720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10577" y="5079558"/>
              <a:ext cx="4246306" cy="23938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2503" y="2814270"/>
              <a:ext cx="4356324" cy="226528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6707" y="3732357"/>
              <a:ext cx="2176388" cy="226707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9142588">
              <a:off x="741204" y="741770"/>
              <a:ext cx="3802599" cy="2452676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>
              <a:off x="4178489" y="5559291"/>
              <a:ext cx="717194" cy="71719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3414633" y="5325502"/>
              <a:ext cx="467578" cy="46757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5210577" y="1609511"/>
              <a:ext cx="717194" cy="7171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6079709" y="962359"/>
              <a:ext cx="463194" cy="46319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4895684" y="818434"/>
              <a:ext cx="287850" cy="28785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0" y="3657600"/>
            <a:ext cx="18302742" cy="29718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TP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17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177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phường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21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286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2021)</a:t>
            </a:r>
            <a:endParaRPr lang="en-US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77702" y="419100"/>
            <a:ext cx="6429298" cy="3886200"/>
            <a:chOff x="2339752" y="1419623"/>
            <a:chExt cx="5400600" cy="1368152"/>
          </a:xfrm>
          <a:solidFill>
            <a:srgbClr val="FFC000"/>
          </a:soli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6C8225D7-6012-E1A3-5E83-39F410D81438}"/>
                </a:ext>
              </a:extLst>
            </p:cNvPr>
            <p:cNvSpPr/>
            <p:nvPr/>
          </p:nvSpPr>
          <p:spPr bwMode="auto">
            <a:xfrm>
              <a:off x="2339752" y="1419623"/>
              <a:ext cx="5400600" cy="13681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2339752" y="1708455"/>
              <a:ext cx="5116702" cy="5526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371566">
                <a:defRPr/>
              </a:pP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895"/>
            <a:ext cx="9525000" cy="1021410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8D68A-0A97-8A2E-EA73-E93B9D32D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401" y="5105400"/>
            <a:ext cx="5400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3447098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TP. HÀ NỘI</a:t>
            </a:r>
            <a:endParaRPr lang="en-US" sz="6000" b="1" ker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836208"/>
              </p:ext>
            </p:extLst>
          </p:nvPr>
        </p:nvGraphicFramePr>
        <p:xfrm>
          <a:off x="0" y="1179709"/>
          <a:ext cx="18288000" cy="795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6623" y="7300912"/>
            <a:ext cx="15194758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505200" y="1854970"/>
            <a:ext cx="14319020" cy="6746090"/>
            <a:chOff x="217248" y="820122"/>
            <a:chExt cx="8606080" cy="3664505"/>
          </a:xfrm>
        </p:grpSpPr>
        <p:grpSp>
          <p:nvGrpSpPr>
            <p:cNvPr id="33" name="组合 19"/>
            <p:cNvGrpSpPr/>
            <p:nvPr/>
          </p:nvGrpSpPr>
          <p:grpSpPr bwMode="auto">
            <a:xfrm>
              <a:off x="3036864" y="1292756"/>
              <a:ext cx="3187725" cy="3000375"/>
              <a:chOff x="5960852" y="2605406"/>
              <a:chExt cx="3187747" cy="3000396"/>
            </a:xfrm>
          </p:grpSpPr>
          <p:sp>
            <p:nvSpPr>
              <p:cNvPr id="34" name="同心圆 12"/>
              <p:cNvSpPr/>
              <p:nvPr/>
            </p:nvSpPr>
            <p:spPr>
              <a:xfrm>
                <a:off x="5960852" y="2605406"/>
                <a:ext cx="3187747" cy="3000396"/>
              </a:xfrm>
              <a:prstGeom prst="donut">
                <a:avLst>
                  <a:gd name="adj" fmla="val 13685"/>
                </a:avLst>
              </a:prstGeom>
              <a:solidFill>
                <a:srgbClr val="D7FFAF"/>
              </a:solidFill>
              <a:ln>
                <a:noFill/>
              </a:ln>
              <a:scene3d>
                <a:camera prst="orthographicFront"/>
                <a:lightRig rig="twoPt" dir="t"/>
              </a:scene3d>
              <a:sp3d extrusionH="76200">
                <a:bevelT w="101600" h="25400" prst="hardEdge"/>
                <a:extrusionClr>
                  <a:schemeClr val="bg2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弦形 13"/>
              <p:cNvSpPr/>
              <p:nvPr/>
            </p:nvSpPr>
            <p:spPr>
              <a:xfrm rot="5400000">
                <a:off x="6429388" y="2857496"/>
                <a:ext cx="2071702" cy="2071702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BE1247">
                      <a:alpha val="92000"/>
                    </a:srgbClr>
                  </a:gs>
                  <a:gs pos="0">
                    <a:srgbClr val="BE1247"/>
                  </a:gs>
                  <a:gs pos="77000">
                    <a:srgbClr val="FA9496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弦形 15"/>
              <p:cNvSpPr/>
              <p:nvPr/>
            </p:nvSpPr>
            <p:spPr>
              <a:xfrm rot="16200000">
                <a:off x="6429167" y="3215010"/>
                <a:ext cx="2071703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C73E01"/>
                  </a:gs>
                  <a:gs pos="0">
                    <a:srgbClr val="C73E01"/>
                  </a:gs>
                  <a:gs pos="77000">
                    <a:srgbClr val="FFAA01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弦形 16"/>
              <p:cNvSpPr/>
              <p:nvPr/>
            </p:nvSpPr>
            <p:spPr>
              <a:xfrm rot="10800000">
                <a:off x="6643482" y="3072134"/>
                <a:ext cx="2150729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100000">
                    <a:srgbClr val="119707"/>
                  </a:gs>
                  <a:gs pos="100000">
                    <a:srgbClr val="119707"/>
                  </a:gs>
                  <a:gs pos="32000">
                    <a:srgbClr val="92D050"/>
                  </a:gs>
                </a:gsLst>
                <a:lin ang="54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弦形 17"/>
              <p:cNvSpPr/>
              <p:nvPr/>
            </p:nvSpPr>
            <p:spPr>
              <a:xfrm>
                <a:off x="6214854" y="3072134"/>
                <a:ext cx="2071702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28000">
                    <a:srgbClr val="0070C0"/>
                  </a:gs>
                  <a:gs pos="0">
                    <a:srgbClr val="0070C0"/>
                  </a:gs>
                  <a:gs pos="77000">
                    <a:srgbClr val="00B0F0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饼形 18"/>
              <p:cNvSpPr/>
              <p:nvPr/>
            </p:nvSpPr>
            <p:spPr>
              <a:xfrm rot="5400000">
                <a:off x="6236210" y="2620477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0">
                    <a:srgbClr val="BE1247">
                      <a:alpha val="0"/>
                    </a:srgbClr>
                  </a:gs>
                  <a:gs pos="27000">
                    <a:srgbClr val="BE1247"/>
                  </a:gs>
                  <a:gs pos="77000">
                    <a:srgbClr val="FA9496"/>
                  </a:gs>
                </a:gsLst>
                <a:lin ang="16200000" scaled="0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饼形 19"/>
              <p:cNvSpPr/>
              <p:nvPr/>
            </p:nvSpPr>
            <p:spPr>
              <a:xfrm rot="16200000">
                <a:off x="6573950" y="2998686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21000">
                    <a:srgbClr val="CA4211">
                      <a:alpha val="0"/>
                    </a:srgbClr>
                  </a:gs>
                  <a:gs pos="30000">
                    <a:srgbClr val="FF7711"/>
                  </a:gs>
                  <a:gs pos="77000">
                    <a:srgbClr val="FFC000"/>
                  </a:gs>
                </a:gsLst>
                <a:lin ang="16200000" scaled="1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1" name="直接连接符 20"/>
            <p:cNvCxnSpPr/>
            <p:nvPr/>
          </p:nvCxnSpPr>
          <p:spPr>
            <a:xfrm rot="5400000">
              <a:off x="5595960" y="1247953"/>
              <a:ext cx="857250" cy="1588"/>
            </a:xfrm>
            <a:prstGeom prst="line">
              <a:avLst/>
            </a:prstGeom>
            <a:ln w="38100">
              <a:solidFill>
                <a:srgbClr val="FA94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 flipH="1">
              <a:off x="6037238" y="909596"/>
              <a:ext cx="278609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连接符 26"/>
            <p:cNvCxnSpPr/>
            <p:nvPr/>
          </p:nvCxnSpPr>
          <p:spPr>
            <a:xfrm rot="5400000">
              <a:off x="5853882" y="3954200"/>
              <a:ext cx="857250" cy="158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27"/>
            <p:cNvCxnSpPr/>
            <p:nvPr/>
          </p:nvCxnSpPr>
          <p:spPr>
            <a:xfrm rot="5400000">
              <a:off x="2302644" y="1291962"/>
              <a:ext cx="857250" cy="15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8"/>
            <p:cNvCxnSpPr/>
            <p:nvPr/>
          </p:nvCxnSpPr>
          <p:spPr>
            <a:xfrm rot="5400000">
              <a:off x="2299469" y="3954200"/>
              <a:ext cx="857250" cy="1588"/>
            </a:xfrm>
            <a:prstGeom prst="line">
              <a:avLst/>
            </a:prstGeom>
            <a:ln w="3810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任意多边形 29"/>
            <p:cNvSpPr/>
            <p:nvPr/>
          </p:nvSpPr>
          <p:spPr>
            <a:xfrm flipH="1">
              <a:off x="5108550" y="1204738"/>
              <a:ext cx="812453" cy="659518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任意多边形 30"/>
            <p:cNvSpPr/>
            <p:nvPr/>
          </p:nvSpPr>
          <p:spPr>
            <a:xfrm flipH="1" flipV="1">
              <a:off x="5037113" y="3650194"/>
              <a:ext cx="1222375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31"/>
            <p:cNvSpPr/>
            <p:nvPr/>
          </p:nvSpPr>
          <p:spPr>
            <a:xfrm flipV="1">
              <a:off x="2751113" y="3650194"/>
              <a:ext cx="1143000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任意多边形 32"/>
            <p:cNvSpPr/>
            <p:nvPr/>
          </p:nvSpPr>
          <p:spPr>
            <a:xfrm>
              <a:off x="2751113" y="1364194"/>
              <a:ext cx="1143000" cy="571500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 flipH="1">
              <a:off x="217248" y="942058"/>
              <a:ext cx="236000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1.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Vị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trí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và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 flipH="1">
              <a:off x="255832" y="3832603"/>
              <a:ext cx="2426754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(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 flipH="1">
              <a:off x="6340426" y="3768930"/>
              <a:ext cx="2207537" cy="6520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tập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Vận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dụng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 flipH="1">
              <a:off x="4344327" y="2000567"/>
              <a:ext cx="1206763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 rot="5400000" flipH="1">
              <a:off x="5093676" y="2667647"/>
              <a:ext cx="401245" cy="99375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4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 flipH="1">
              <a:off x="3867150" y="3078480"/>
              <a:ext cx="90805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3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 flipH="1">
              <a:off x="3433444" y="2171349"/>
              <a:ext cx="98690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9"/>
          <p:cNvGrpSpPr/>
          <p:nvPr/>
        </p:nvGrpSpPr>
        <p:grpSpPr>
          <a:xfrm>
            <a:off x="14839153" y="8538702"/>
            <a:ext cx="3481850" cy="1748300"/>
            <a:chOff x="7419575" y="4269350"/>
            <a:chExt cx="1740925" cy="874150"/>
          </a:xfrm>
        </p:grpSpPr>
        <p:sp>
          <p:nvSpPr>
            <p:cNvPr id="913" name="Google Shape;913;p39"/>
            <p:cNvSpPr/>
            <p:nvPr/>
          </p:nvSpPr>
          <p:spPr>
            <a:xfrm flipH="1">
              <a:off x="7419575" y="4269350"/>
              <a:ext cx="1740925" cy="874150"/>
            </a:xfrm>
            <a:custGeom>
              <a:avLst/>
              <a:gdLst/>
              <a:ahLst/>
              <a:cxnLst/>
              <a:rect l="l" t="t" r="r" b="b"/>
              <a:pathLst>
                <a:path w="69637" h="34966" extrusionOk="0">
                  <a:moveTo>
                    <a:pt x="12690" y="0"/>
                  </a:moveTo>
                  <a:cubicBezTo>
                    <a:pt x="9117" y="0"/>
                    <a:pt x="9777" y="2890"/>
                    <a:pt x="8712" y="2890"/>
                  </a:cubicBezTo>
                  <a:cubicBezTo>
                    <a:pt x="8669" y="2890"/>
                    <a:pt x="8623" y="2886"/>
                    <a:pt x="8574" y="2876"/>
                  </a:cubicBezTo>
                  <a:cubicBezTo>
                    <a:pt x="7039" y="2609"/>
                    <a:pt x="7973" y="374"/>
                    <a:pt x="3970" y="374"/>
                  </a:cubicBezTo>
                  <a:cubicBezTo>
                    <a:pt x="1" y="374"/>
                    <a:pt x="301" y="1675"/>
                    <a:pt x="301" y="1675"/>
                  </a:cubicBezTo>
                  <a:lnTo>
                    <a:pt x="301" y="34966"/>
                  </a:lnTo>
                  <a:lnTo>
                    <a:pt x="69117" y="34966"/>
                  </a:lnTo>
                  <a:cubicBezTo>
                    <a:pt x="69637" y="30112"/>
                    <a:pt x="65248" y="29486"/>
                    <a:pt x="62952" y="29486"/>
                  </a:cubicBezTo>
                  <a:cubicBezTo>
                    <a:pt x="62156" y="29486"/>
                    <a:pt x="61611" y="29562"/>
                    <a:pt x="61611" y="29562"/>
                  </a:cubicBezTo>
                  <a:cubicBezTo>
                    <a:pt x="61611" y="29562"/>
                    <a:pt x="61812" y="27694"/>
                    <a:pt x="58042" y="25125"/>
                  </a:cubicBezTo>
                  <a:cubicBezTo>
                    <a:pt x="57143" y="24512"/>
                    <a:pt x="56323" y="24285"/>
                    <a:pt x="55560" y="24285"/>
                  </a:cubicBezTo>
                  <a:cubicBezTo>
                    <a:pt x="53365" y="24285"/>
                    <a:pt x="51634" y="26165"/>
                    <a:pt x="49808" y="26165"/>
                  </a:cubicBezTo>
                  <a:cubicBezTo>
                    <a:pt x="49607" y="26165"/>
                    <a:pt x="49406" y="26143"/>
                    <a:pt x="49203" y="26093"/>
                  </a:cubicBezTo>
                  <a:cubicBezTo>
                    <a:pt x="46467" y="25425"/>
                    <a:pt x="50870" y="22623"/>
                    <a:pt x="46868" y="19021"/>
                  </a:cubicBezTo>
                  <a:cubicBezTo>
                    <a:pt x="44990" y="17301"/>
                    <a:pt x="43315" y="16962"/>
                    <a:pt x="42070" y="16962"/>
                  </a:cubicBezTo>
                  <a:cubicBezTo>
                    <a:pt x="41258" y="16962"/>
                    <a:pt x="40629" y="17106"/>
                    <a:pt x="40247" y="17106"/>
                  </a:cubicBezTo>
                  <a:cubicBezTo>
                    <a:pt x="39976" y="17106"/>
                    <a:pt x="39829" y="17034"/>
                    <a:pt x="39829" y="16786"/>
                  </a:cubicBezTo>
                  <a:cubicBezTo>
                    <a:pt x="39829" y="15652"/>
                    <a:pt x="38895" y="12049"/>
                    <a:pt x="34325" y="10948"/>
                  </a:cubicBezTo>
                  <a:cubicBezTo>
                    <a:pt x="33863" y="10838"/>
                    <a:pt x="33459" y="10789"/>
                    <a:pt x="33107" y="10789"/>
                  </a:cubicBezTo>
                  <a:cubicBezTo>
                    <a:pt x="30391" y="10789"/>
                    <a:pt x="30734" y="13700"/>
                    <a:pt x="30689" y="13700"/>
                  </a:cubicBezTo>
                  <a:cubicBezTo>
                    <a:pt x="30681" y="13700"/>
                    <a:pt x="30664" y="13625"/>
                    <a:pt x="30623" y="13450"/>
                  </a:cubicBezTo>
                  <a:cubicBezTo>
                    <a:pt x="30322" y="12049"/>
                    <a:pt x="29088" y="8180"/>
                    <a:pt x="25719" y="7613"/>
                  </a:cubicBezTo>
                  <a:cubicBezTo>
                    <a:pt x="25120" y="7512"/>
                    <a:pt x="24637" y="7473"/>
                    <a:pt x="24237" y="7473"/>
                  </a:cubicBezTo>
                  <a:cubicBezTo>
                    <a:pt x="22932" y="7473"/>
                    <a:pt x="22516" y="7885"/>
                    <a:pt x="21852" y="7885"/>
                  </a:cubicBezTo>
                  <a:cubicBezTo>
                    <a:pt x="21577" y="7885"/>
                    <a:pt x="21258" y="7814"/>
                    <a:pt x="20816" y="7613"/>
                  </a:cubicBezTo>
                  <a:cubicBezTo>
                    <a:pt x="18981" y="6779"/>
                    <a:pt x="22050" y="2042"/>
                    <a:pt x="15312" y="374"/>
                  </a:cubicBezTo>
                  <a:cubicBezTo>
                    <a:pt x="14247" y="111"/>
                    <a:pt x="13387" y="0"/>
                    <a:pt x="126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 flipH="1">
              <a:off x="8048700" y="4743925"/>
              <a:ext cx="103575" cy="63325"/>
            </a:xfrm>
            <a:custGeom>
              <a:avLst/>
              <a:gdLst/>
              <a:ahLst/>
              <a:cxnLst/>
              <a:rect l="l" t="t" r="r" b="b"/>
              <a:pathLst>
                <a:path w="4143" h="2533" extrusionOk="0">
                  <a:moveTo>
                    <a:pt x="1548" y="0"/>
                  </a:moveTo>
                  <a:cubicBezTo>
                    <a:pt x="1511" y="0"/>
                    <a:pt x="1473" y="2"/>
                    <a:pt x="1435" y="4"/>
                  </a:cubicBezTo>
                  <a:cubicBezTo>
                    <a:pt x="101" y="105"/>
                    <a:pt x="1" y="938"/>
                    <a:pt x="835" y="938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8" y="933"/>
                    <a:pt x="2694" y="1454"/>
                    <a:pt x="3103" y="2273"/>
                  </a:cubicBezTo>
                  <a:cubicBezTo>
                    <a:pt x="3183" y="2454"/>
                    <a:pt x="3325" y="2532"/>
                    <a:pt x="3469" y="2532"/>
                  </a:cubicBezTo>
                  <a:cubicBezTo>
                    <a:pt x="3800" y="2532"/>
                    <a:pt x="4142" y="2118"/>
                    <a:pt x="3770" y="1606"/>
                  </a:cubicBezTo>
                  <a:cubicBezTo>
                    <a:pt x="3770" y="1606"/>
                    <a:pt x="2826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 flipH="1">
              <a:off x="8031450" y="4838975"/>
              <a:ext cx="103300" cy="63700"/>
            </a:xfrm>
            <a:custGeom>
              <a:avLst/>
              <a:gdLst/>
              <a:ahLst/>
              <a:cxnLst/>
              <a:rect l="l" t="t" r="r" b="b"/>
              <a:pathLst>
                <a:path w="4132" h="2548" extrusionOk="0">
                  <a:moveTo>
                    <a:pt x="1548" y="1"/>
                  </a:moveTo>
                  <a:cubicBezTo>
                    <a:pt x="1510" y="1"/>
                    <a:pt x="1473" y="2"/>
                    <a:pt x="1434" y="5"/>
                  </a:cubicBezTo>
                  <a:cubicBezTo>
                    <a:pt x="100" y="139"/>
                    <a:pt x="0" y="939"/>
                    <a:pt x="801" y="939"/>
                  </a:cubicBezTo>
                  <a:cubicBezTo>
                    <a:pt x="855" y="935"/>
                    <a:pt x="909" y="934"/>
                    <a:pt x="963" y="934"/>
                  </a:cubicBezTo>
                  <a:cubicBezTo>
                    <a:pt x="1868" y="934"/>
                    <a:pt x="2691" y="1455"/>
                    <a:pt x="3069" y="2273"/>
                  </a:cubicBezTo>
                  <a:cubicBezTo>
                    <a:pt x="3170" y="2466"/>
                    <a:pt x="3324" y="2548"/>
                    <a:pt x="3473" y="2548"/>
                  </a:cubicBezTo>
                  <a:cubicBezTo>
                    <a:pt x="3814" y="2548"/>
                    <a:pt x="4131" y="2117"/>
                    <a:pt x="3736" y="1606"/>
                  </a:cubicBezTo>
                  <a:cubicBezTo>
                    <a:pt x="3736" y="1606"/>
                    <a:pt x="2823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 flipH="1">
              <a:off x="8203225" y="4702225"/>
              <a:ext cx="104150" cy="63325"/>
            </a:xfrm>
            <a:custGeom>
              <a:avLst/>
              <a:gdLst/>
              <a:ahLst/>
              <a:cxnLst/>
              <a:rect l="l" t="t" r="r" b="b"/>
              <a:pathLst>
                <a:path w="4166" h="2533" extrusionOk="0">
                  <a:moveTo>
                    <a:pt x="1581" y="0"/>
                  </a:moveTo>
                  <a:cubicBezTo>
                    <a:pt x="1544" y="0"/>
                    <a:pt x="1506" y="2"/>
                    <a:pt x="1468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1" y="933"/>
                    <a:pt x="2725" y="1454"/>
                    <a:pt x="3102" y="2273"/>
                  </a:cubicBezTo>
                  <a:cubicBezTo>
                    <a:pt x="3193" y="2454"/>
                    <a:pt x="3342" y="2532"/>
                    <a:pt x="3489" y="2532"/>
                  </a:cubicBezTo>
                  <a:cubicBezTo>
                    <a:pt x="3830" y="2532"/>
                    <a:pt x="4165" y="2118"/>
                    <a:pt x="3770" y="1606"/>
                  </a:cubicBezTo>
                  <a:cubicBezTo>
                    <a:pt x="3770" y="1606"/>
                    <a:pt x="2857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 flipH="1">
              <a:off x="8248875" y="459965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9" y="0"/>
                  </a:moveTo>
                  <a:cubicBezTo>
                    <a:pt x="1511" y="0"/>
                    <a:pt x="1473" y="2"/>
                    <a:pt x="1435" y="5"/>
                  </a:cubicBezTo>
                  <a:cubicBezTo>
                    <a:pt x="101" y="138"/>
                    <a:pt x="1" y="939"/>
                    <a:pt x="835" y="939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9" y="933"/>
                    <a:pt x="2692" y="1454"/>
                    <a:pt x="3070" y="2273"/>
                  </a:cubicBezTo>
                  <a:cubicBezTo>
                    <a:pt x="3181" y="2465"/>
                    <a:pt x="3339" y="2547"/>
                    <a:pt x="3489" y="2547"/>
                  </a:cubicBezTo>
                  <a:cubicBezTo>
                    <a:pt x="3834" y="2547"/>
                    <a:pt x="4142" y="2117"/>
                    <a:pt x="3770" y="1606"/>
                  </a:cubicBezTo>
                  <a:cubicBezTo>
                    <a:pt x="3770" y="1606"/>
                    <a:pt x="2826" y="0"/>
                    <a:pt x="1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 flipH="1">
              <a:off x="8294025" y="4775600"/>
              <a:ext cx="104250" cy="63975"/>
            </a:xfrm>
            <a:custGeom>
              <a:avLst/>
              <a:gdLst/>
              <a:ahLst/>
              <a:cxnLst/>
              <a:rect l="l" t="t" r="r" b="b"/>
              <a:pathLst>
                <a:path w="4170" h="2559" extrusionOk="0">
                  <a:moveTo>
                    <a:pt x="1581" y="1"/>
                  </a:moveTo>
                  <a:cubicBezTo>
                    <a:pt x="1544" y="1"/>
                    <a:pt x="1506" y="2"/>
                    <a:pt x="1468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89" y="969"/>
                    <a:pt x="943" y="967"/>
                    <a:pt x="997" y="967"/>
                  </a:cubicBezTo>
                  <a:cubicBezTo>
                    <a:pt x="1901" y="967"/>
                    <a:pt x="2725" y="1488"/>
                    <a:pt x="3102" y="2307"/>
                  </a:cubicBezTo>
                  <a:cubicBezTo>
                    <a:pt x="3191" y="2483"/>
                    <a:pt x="3334" y="2559"/>
                    <a:pt x="3478" y="2559"/>
                  </a:cubicBezTo>
                  <a:cubicBezTo>
                    <a:pt x="3822" y="2559"/>
                    <a:pt x="4170" y="2124"/>
                    <a:pt x="3770" y="1606"/>
                  </a:cubicBezTo>
                  <a:cubicBezTo>
                    <a:pt x="3770" y="1606"/>
                    <a:pt x="2857" y="1"/>
                    <a:pt x="1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 flipH="1">
              <a:off x="8563500" y="4665525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05"/>
                    <a:pt x="1" y="939"/>
                    <a:pt x="835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2" y="933"/>
                    <a:pt x="2725" y="1455"/>
                    <a:pt x="3103" y="2273"/>
                  </a:cubicBezTo>
                  <a:cubicBezTo>
                    <a:pt x="3194" y="2466"/>
                    <a:pt x="3344" y="2547"/>
                    <a:pt x="3492" y="2547"/>
                  </a:cubicBezTo>
                  <a:cubicBezTo>
                    <a:pt x="3832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 flipH="1">
              <a:off x="8671800" y="4939900"/>
              <a:ext cx="104100" cy="63975"/>
            </a:xfrm>
            <a:custGeom>
              <a:avLst/>
              <a:gdLst/>
              <a:ahLst/>
              <a:cxnLst/>
              <a:rect l="l" t="t" r="r" b="b"/>
              <a:pathLst>
                <a:path w="4164" h="2559" extrusionOk="0">
                  <a:moveTo>
                    <a:pt x="1576" y="0"/>
                  </a:moveTo>
                  <a:cubicBezTo>
                    <a:pt x="1538" y="0"/>
                    <a:pt x="1500" y="2"/>
                    <a:pt x="1462" y="4"/>
                  </a:cubicBezTo>
                  <a:cubicBezTo>
                    <a:pt x="154" y="135"/>
                    <a:pt x="0" y="939"/>
                    <a:pt x="781" y="939"/>
                  </a:cubicBezTo>
                  <a:cubicBezTo>
                    <a:pt x="796" y="939"/>
                    <a:pt x="812" y="939"/>
                    <a:pt x="828" y="938"/>
                  </a:cubicBezTo>
                  <a:cubicBezTo>
                    <a:pt x="857" y="937"/>
                    <a:pt x="886" y="937"/>
                    <a:pt x="914" y="937"/>
                  </a:cubicBezTo>
                  <a:cubicBezTo>
                    <a:pt x="1849" y="937"/>
                    <a:pt x="2708" y="1464"/>
                    <a:pt x="3097" y="2306"/>
                  </a:cubicBezTo>
                  <a:cubicBezTo>
                    <a:pt x="3185" y="2483"/>
                    <a:pt x="3328" y="2558"/>
                    <a:pt x="3472" y="2558"/>
                  </a:cubicBezTo>
                  <a:cubicBezTo>
                    <a:pt x="3817" y="2558"/>
                    <a:pt x="4164" y="2123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 flipH="1">
              <a:off x="8518200" y="45220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0"/>
                  </a:moveTo>
                  <a:cubicBezTo>
                    <a:pt x="1567" y="0"/>
                    <a:pt x="1518" y="3"/>
                    <a:pt x="1468" y="7"/>
                  </a:cubicBezTo>
                  <a:cubicBezTo>
                    <a:pt x="101" y="108"/>
                    <a:pt x="1" y="941"/>
                    <a:pt x="834" y="941"/>
                  </a:cubicBezTo>
                  <a:cubicBezTo>
                    <a:pt x="889" y="938"/>
                    <a:pt x="943" y="936"/>
                    <a:pt x="997" y="936"/>
                  </a:cubicBezTo>
                  <a:cubicBezTo>
                    <a:pt x="1902" y="936"/>
                    <a:pt x="2725" y="1457"/>
                    <a:pt x="3103" y="2276"/>
                  </a:cubicBezTo>
                  <a:cubicBezTo>
                    <a:pt x="3193" y="2457"/>
                    <a:pt x="3339" y="2535"/>
                    <a:pt x="3483" y="2535"/>
                  </a:cubicBezTo>
                  <a:cubicBezTo>
                    <a:pt x="3816" y="2535"/>
                    <a:pt x="4142" y="2121"/>
                    <a:pt x="3770" y="1609"/>
                  </a:cubicBezTo>
                  <a:cubicBezTo>
                    <a:pt x="3770" y="1609"/>
                    <a:pt x="2873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 flipH="1">
              <a:off x="8694900" y="4421175"/>
              <a:ext cx="103675" cy="64000"/>
            </a:xfrm>
            <a:custGeom>
              <a:avLst/>
              <a:gdLst/>
              <a:ahLst/>
              <a:cxnLst/>
              <a:rect l="l" t="t" r="r" b="b"/>
              <a:pathLst>
                <a:path w="4147" h="2560" extrusionOk="0">
                  <a:moveTo>
                    <a:pt x="1549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1" y="139"/>
                    <a:pt x="1" y="973"/>
                    <a:pt x="801" y="973"/>
                  </a:cubicBezTo>
                  <a:cubicBezTo>
                    <a:pt x="856" y="969"/>
                    <a:pt x="910" y="967"/>
                    <a:pt x="964" y="967"/>
                  </a:cubicBezTo>
                  <a:cubicBezTo>
                    <a:pt x="1868" y="967"/>
                    <a:pt x="2692" y="1488"/>
                    <a:pt x="3070" y="2307"/>
                  </a:cubicBezTo>
                  <a:cubicBezTo>
                    <a:pt x="3158" y="2484"/>
                    <a:pt x="3301" y="2559"/>
                    <a:pt x="3446" y="2559"/>
                  </a:cubicBezTo>
                  <a:cubicBezTo>
                    <a:pt x="3792" y="2559"/>
                    <a:pt x="4147" y="2124"/>
                    <a:pt x="3770" y="1606"/>
                  </a:cubicBezTo>
                  <a:cubicBezTo>
                    <a:pt x="3770" y="1606"/>
                    <a:pt x="2826" y="1"/>
                    <a:pt x="1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 flipH="1">
              <a:off x="8740875" y="4307775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0"/>
                  </a:moveTo>
                  <a:cubicBezTo>
                    <a:pt x="1510" y="0"/>
                    <a:pt x="1473" y="2"/>
                    <a:pt x="1435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7" y="935"/>
                    <a:pt x="939" y="933"/>
                    <a:pt x="991" y="933"/>
                  </a:cubicBezTo>
                  <a:cubicBezTo>
                    <a:pt x="1868" y="933"/>
                    <a:pt x="2693" y="1454"/>
                    <a:pt x="3102" y="2273"/>
                  </a:cubicBezTo>
                  <a:cubicBezTo>
                    <a:pt x="3193" y="2465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 flipH="1">
              <a:off x="8908650" y="4634600"/>
              <a:ext cx="104100" cy="63250"/>
            </a:xfrm>
            <a:custGeom>
              <a:avLst/>
              <a:gdLst/>
              <a:ahLst/>
              <a:cxnLst/>
              <a:rect l="l" t="t" r="r" b="b"/>
              <a:pathLst>
                <a:path w="4164" h="2530" extrusionOk="0">
                  <a:moveTo>
                    <a:pt x="1609" y="0"/>
                  </a:moveTo>
                  <a:cubicBezTo>
                    <a:pt x="1561" y="0"/>
                    <a:pt x="1512" y="3"/>
                    <a:pt x="1463" y="8"/>
                  </a:cubicBezTo>
                  <a:cubicBezTo>
                    <a:pt x="155" y="106"/>
                    <a:pt x="1" y="909"/>
                    <a:pt x="781" y="909"/>
                  </a:cubicBezTo>
                  <a:cubicBezTo>
                    <a:pt x="797" y="909"/>
                    <a:pt x="813" y="909"/>
                    <a:pt x="829" y="908"/>
                  </a:cubicBezTo>
                  <a:cubicBezTo>
                    <a:pt x="858" y="907"/>
                    <a:pt x="886" y="907"/>
                    <a:pt x="915" y="907"/>
                  </a:cubicBezTo>
                  <a:cubicBezTo>
                    <a:pt x="1849" y="907"/>
                    <a:pt x="2709" y="1434"/>
                    <a:pt x="3097" y="2276"/>
                  </a:cubicBezTo>
                  <a:cubicBezTo>
                    <a:pt x="3186" y="2454"/>
                    <a:pt x="3330" y="2529"/>
                    <a:pt x="3475" y="2529"/>
                  </a:cubicBezTo>
                  <a:cubicBezTo>
                    <a:pt x="3819" y="2529"/>
                    <a:pt x="4164" y="2102"/>
                    <a:pt x="3764" y="1609"/>
                  </a:cubicBezTo>
                  <a:cubicBezTo>
                    <a:pt x="3764" y="1609"/>
                    <a:pt x="2867" y="0"/>
                    <a:pt x="1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 flipH="1">
              <a:off x="8981050" y="477560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90" y="968"/>
                    <a:pt x="945" y="966"/>
                    <a:pt x="1000" y="966"/>
                  </a:cubicBezTo>
                  <a:cubicBezTo>
                    <a:pt x="1874" y="966"/>
                    <a:pt x="2695" y="1458"/>
                    <a:pt x="3103" y="2273"/>
                  </a:cubicBezTo>
                  <a:cubicBezTo>
                    <a:pt x="3194" y="2466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 flipH="1">
              <a:off x="8999550" y="4485325"/>
              <a:ext cx="104125" cy="63250"/>
            </a:xfrm>
            <a:custGeom>
              <a:avLst/>
              <a:gdLst/>
              <a:ahLst/>
              <a:cxnLst/>
              <a:rect l="l" t="t" r="r" b="b"/>
              <a:pathLst>
                <a:path w="4165" h="2530" extrusionOk="0">
                  <a:moveTo>
                    <a:pt x="1581" y="0"/>
                  </a:moveTo>
                  <a:cubicBezTo>
                    <a:pt x="1531" y="0"/>
                    <a:pt x="1481" y="3"/>
                    <a:pt x="1430" y="8"/>
                  </a:cubicBezTo>
                  <a:cubicBezTo>
                    <a:pt x="122" y="106"/>
                    <a:pt x="0" y="909"/>
                    <a:pt x="782" y="909"/>
                  </a:cubicBezTo>
                  <a:cubicBezTo>
                    <a:pt x="798" y="909"/>
                    <a:pt x="814" y="909"/>
                    <a:pt x="830" y="908"/>
                  </a:cubicBezTo>
                  <a:cubicBezTo>
                    <a:pt x="859" y="907"/>
                    <a:pt x="887" y="907"/>
                    <a:pt x="916" y="907"/>
                  </a:cubicBezTo>
                  <a:cubicBezTo>
                    <a:pt x="1850" y="907"/>
                    <a:pt x="2710" y="1434"/>
                    <a:pt x="3098" y="2276"/>
                  </a:cubicBezTo>
                  <a:cubicBezTo>
                    <a:pt x="3187" y="2454"/>
                    <a:pt x="3331" y="2529"/>
                    <a:pt x="3476" y="2529"/>
                  </a:cubicBezTo>
                  <a:cubicBezTo>
                    <a:pt x="3820" y="2529"/>
                    <a:pt x="4165" y="2102"/>
                    <a:pt x="3765" y="1609"/>
                  </a:cubicBezTo>
                  <a:cubicBezTo>
                    <a:pt x="3765" y="1609"/>
                    <a:pt x="2868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 flipH="1">
              <a:off x="8969625" y="4371150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38"/>
                    <a:pt x="1" y="939"/>
                    <a:pt x="835" y="939"/>
                  </a:cubicBezTo>
                  <a:cubicBezTo>
                    <a:pt x="865" y="938"/>
                    <a:pt x="896" y="937"/>
                    <a:pt x="926" y="937"/>
                  </a:cubicBezTo>
                  <a:cubicBezTo>
                    <a:pt x="1858" y="937"/>
                    <a:pt x="2715" y="1433"/>
                    <a:pt x="3103" y="2273"/>
                  </a:cubicBezTo>
                  <a:cubicBezTo>
                    <a:pt x="3204" y="2465"/>
                    <a:pt x="3358" y="2547"/>
                    <a:pt x="3507" y="2547"/>
                  </a:cubicBezTo>
                  <a:cubicBezTo>
                    <a:pt x="3848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 flipH="1">
              <a:off x="79229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4" y="1"/>
                  </a:moveTo>
                  <a:cubicBezTo>
                    <a:pt x="1506" y="1"/>
                    <a:pt x="1469" y="2"/>
                    <a:pt x="1431" y="5"/>
                  </a:cubicBezTo>
                  <a:cubicBezTo>
                    <a:pt x="122" y="136"/>
                    <a:pt x="1" y="940"/>
                    <a:pt x="782" y="940"/>
                  </a:cubicBezTo>
                  <a:cubicBezTo>
                    <a:pt x="798" y="940"/>
                    <a:pt x="814" y="940"/>
                    <a:pt x="830" y="939"/>
                  </a:cubicBezTo>
                  <a:cubicBezTo>
                    <a:pt x="859" y="938"/>
                    <a:pt x="887" y="938"/>
                    <a:pt x="916" y="938"/>
                  </a:cubicBezTo>
                  <a:cubicBezTo>
                    <a:pt x="1850" y="938"/>
                    <a:pt x="2710" y="1465"/>
                    <a:pt x="3098" y="2307"/>
                  </a:cubicBezTo>
                  <a:cubicBezTo>
                    <a:pt x="3187" y="2483"/>
                    <a:pt x="3330" y="2559"/>
                    <a:pt x="3474" y="2559"/>
                  </a:cubicBezTo>
                  <a:cubicBezTo>
                    <a:pt x="3818" y="2559"/>
                    <a:pt x="4166" y="2124"/>
                    <a:pt x="3766" y="1606"/>
                  </a:cubicBezTo>
                  <a:cubicBezTo>
                    <a:pt x="3766" y="1606"/>
                    <a:pt x="2821" y="1"/>
                    <a:pt x="1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 flipH="1">
              <a:off x="7781275" y="4951575"/>
              <a:ext cx="104000" cy="63675"/>
            </a:xfrm>
            <a:custGeom>
              <a:avLst/>
              <a:gdLst/>
              <a:ahLst/>
              <a:cxnLst/>
              <a:rect l="l" t="t" r="r" b="b"/>
              <a:pathLst>
                <a:path w="4160" h="2547" extrusionOk="0">
                  <a:moveTo>
                    <a:pt x="1576" y="0"/>
                  </a:moveTo>
                  <a:cubicBezTo>
                    <a:pt x="1539" y="0"/>
                    <a:pt x="1501" y="2"/>
                    <a:pt x="1463" y="4"/>
                  </a:cubicBezTo>
                  <a:cubicBezTo>
                    <a:pt x="154" y="135"/>
                    <a:pt x="1" y="939"/>
                    <a:pt x="781" y="939"/>
                  </a:cubicBezTo>
                  <a:cubicBezTo>
                    <a:pt x="797" y="939"/>
                    <a:pt x="812" y="939"/>
                    <a:pt x="829" y="938"/>
                  </a:cubicBezTo>
                  <a:cubicBezTo>
                    <a:pt x="859" y="937"/>
                    <a:pt x="889" y="937"/>
                    <a:pt x="920" y="937"/>
                  </a:cubicBezTo>
                  <a:cubicBezTo>
                    <a:pt x="1852" y="937"/>
                    <a:pt x="2709" y="1433"/>
                    <a:pt x="3097" y="2273"/>
                  </a:cubicBezTo>
                  <a:cubicBezTo>
                    <a:pt x="3198" y="2465"/>
                    <a:pt x="3352" y="2547"/>
                    <a:pt x="3501" y="2547"/>
                  </a:cubicBezTo>
                  <a:cubicBezTo>
                    <a:pt x="3842" y="2547"/>
                    <a:pt x="4159" y="2117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 flipH="1">
              <a:off x="7663425" y="50115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1"/>
                  </a:moveTo>
                  <a:cubicBezTo>
                    <a:pt x="1567" y="1"/>
                    <a:pt x="1518" y="3"/>
                    <a:pt x="1468" y="8"/>
                  </a:cubicBezTo>
                  <a:cubicBezTo>
                    <a:pt x="101" y="108"/>
                    <a:pt x="1" y="942"/>
                    <a:pt x="835" y="942"/>
                  </a:cubicBezTo>
                  <a:cubicBezTo>
                    <a:pt x="889" y="938"/>
                    <a:pt x="943" y="937"/>
                    <a:pt x="997" y="937"/>
                  </a:cubicBezTo>
                  <a:cubicBezTo>
                    <a:pt x="1902" y="937"/>
                    <a:pt x="2725" y="1458"/>
                    <a:pt x="3103" y="2276"/>
                  </a:cubicBezTo>
                  <a:cubicBezTo>
                    <a:pt x="3194" y="2458"/>
                    <a:pt x="3339" y="2536"/>
                    <a:pt x="3484" y="2536"/>
                  </a:cubicBezTo>
                  <a:cubicBezTo>
                    <a:pt x="3817" y="2536"/>
                    <a:pt x="4142" y="2121"/>
                    <a:pt x="3770" y="1609"/>
                  </a:cubicBezTo>
                  <a:cubicBezTo>
                    <a:pt x="3770" y="1609"/>
                    <a:pt x="2873" y="1"/>
                    <a:pt x="1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 flipH="1">
              <a:off x="7523575" y="5051550"/>
              <a:ext cx="104025" cy="63400"/>
            </a:xfrm>
            <a:custGeom>
              <a:avLst/>
              <a:gdLst/>
              <a:ahLst/>
              <a:cxnLst/>
              <a:rect l="l" t="t" r="r" b="b"/>
              <a:pathLst>
                <a:path w="4161" h="2536" extrusionOk="0">
                  <a:moveTo>
                    <a:pt x="1610" y="1"/>
                  </a:moveTo>
                  <a:cubicBezTo>
                    <a:pt x="1561" y="1"/>
                    <a:pt x="1512" y="3"/>
                    <a:pt x="1463" y="8"/>
                  </a:cubicBezTo>
                  <a:cubicBezTo>
                    <a:pt x="155" y="106"/>
                    <a:pt x="1" y="910"/>
                    <a:pt x="781" y="910"/>
                  </a:cubicBezTo>
                  <a:cubicBezTo>
                    <a:pt x="797" y="910"/>
                    <a:pt x="813" y="910"/>
                    <a:pt x="829" y="909"/>
                  </a:cubicBezTo>
                  <a:cubicBezTo>
                    <a:pt x="858" y="908"/>
                    <a:pt x="886" y="907"/>
                    <a:pt x="915" y="907"/>
                  </a:cubicBezTo>
                  <a:cubicBezTo>
                    <a:pt x="1849" y="907"/>
                    <a:pt x="2709" y="1435"/>
                    <a:pt x="3097" y="2277"/>
                  </a:cubicBezTo>
                  <a:cubicBezTo>
                    <a:pt x="3198" y="2458"/>
                    <a:pt x="3351" y="2536"/>
                    <a:pt x="3499" y="2536"/>
                  </a:cubicBezTo>
                  <a:cubicBezTo>
                    <a:pt x="3841" y="2536"/>
                    <a:pt x="4160" y="2121"/>
                    <a:pt x="3765" y="1609"/>
                  </a:cubicBezTo>
                  <a:cubicBezTo>
                    <a:pt x="3765" y="1609"/>
                    <a:pt x="2868" y="1"/>
                    <a:pt x="1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 flipH="1">
              <a:off x="81272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6" y="1"/>
                  </a:moveTo>
                  <a:cubicBezTo>
                    <a:pt x="1508" y="1"/>
                    <a:pt x="1469" y="2"/>
                    <a:pt x="1430" y="5"/>
                  </a:cubicBezTo>
                  <a:cubicBezTo>
                    <a:pt x="122" y="136"/>
                    <a:pt x="0" y="940"/>
                    <a:pt x="782" y="940"/>
                  </a:cubicBezTo>
                  <a:cubicBezTo>
                    <a:pt x="797" y="940"/>
                    <a:pt x="813" y="940"/>
                    <a:pt x="830" y="939"/>
                  </a:cubicBezTo>
                  <a:cubicBezTo>
                    <a:pt x="858" y="938"/>
                    <a:pt x="887" y="938"/>
                    <a:pt x="915" y="938"/>
                  </a:cubicBezTo>
                  <a:cubicBezTo>
                    <a:pt x="1848" y="938"/>
                    <a:pt x="2677" y="1465"/>
                    <a:pt x="3098" y="2307"/>
                  </a:cubicBezTo>
                  <a:cubicBezTo>
                    <a:pt x="3186" y="2483"/>
                    <a:pt x="3329" y="2559"/>
                    <a:pt x="3473" y="2559"/>
                  </a:cubicBezTo>
                  <a:cubicBezTo>
                    <a:pt x="3818" y="2559"/>
                    <a:pt x="4165" y="2124"/>
                    <a:pt x="3765" y="1606"/>
                  </a:cubicBezTo>
                  <a:cubicBezTo>
                    <a:pt x="3765" y="1606"/>
                    <a:pt x="2852" y="1"/>
                    <a:pt x="1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39"/>
          <p:cNvGrpSpPr/>
          <p:nvPr/>
        </p:nvGrpSpPr>
        <p:grpSpPr>
          <a:xfrm flipH="1">
            <a:off x="8280303" y="9203452"/>
            <a:ext cx="4199750" cy="1076900"/>
            <a:chOff x="3702950" y="4601725"/>
            <a:chExt cx="2099875" cy="538450"/>
          </a:xfrm>
        </p:grpSpPr>
        <p:sp>
          <p:nvSpPr>
            <p:cNvPr id="934" name="Google Shape;934;p39"/>
            <p:cNvSpPr/>
            <p:nvPr/>
          </p:nvSpPr>
          <p:spPr>
            <a:xfrm>
              <a:off x="3702950" y="4601725"/>
              <a:ext cx="2099875" cy="538450"/>
            </a:xfrm>
            <a:custGeom>
              <a:avLst/>
              <a:gdLst/>
              <a:ahLst/>
              <a:cxnLst/>
              <a:rect l="l" t="t" r="r" b="b"/>
              <a:pathLst>
                <a:path w="83995" h="21538" extrusionOk="0">
                  <a:moveTo>
                    <a:pt x="41163" y="1"/>
                  </a:moveTo>
                  <a:cubicBezTo>
                    <a:pt x="35250" y="1"/>
                    <a:pt x="30799" y="2312"/>
                    <a:pt x="31490" y="4325"/>
                  </a:cubicBezTo>
                  <a:cubicBezTo>
                    <a:pt x="31625" y="4734"/>
                    <a:pt x="31648" y="4898"/>
                    <a:pt x="31582" y="4898"/>
                  </a:cubicBezTo>
                  <a:cubicBezTo>
                    <a:pt x="31311" y="4898"/>
                    <a:pt x="29549" y="2177"/>
                    <a:pt x="27690" y="2177"/>
                  </a:cubicBezTo>
                  <a:cubicBezTo>
                    <a:pt x="27512" y="2177"/>
                    <a:pt x="27332" y="2202"/>
                    <a:pt x="27154" y="2257"/>
                  </a:cubicBezTo>
                  <a:cubicBezTo>
                    <a:pt x="24652" y="3024"/>
                    <a:pt x="18881" y="8061"/>
                    <a:pt x="19748" y="10829"/>
                  </a:cubicBezTo>
                  <a:cubicBezTo>
                    <a:pt x="19947" y="11440"/>
                    <a:pt x="19818" y="11661"/>
                    <a:pt x="19466" y="11661"/>
                  </a:cubicBezTo>
                  <a:cubicBezTo>
                    <a:pt x="18534" y="11661"/>
                    <a:pt x="16038" y="10113"/>
                    <a:pt x="13891" y="10113"/>
                  </a:cubicBezTo>
                  <a:cubicBezTo>
                    <a:pt x="13166" y="10113"/>
                    <a:pt x="12481" y="10290"/>
                    <a:pt x="11909" y="10763"/>
                  </a:cubicBezTo>
                  <a:cubicBezTo>
                    <a:pt x="9007" y="13131"/>
                    <a:pt x="8707" y="17668"/>
                    <a:pt x="8707" y="17668"/>
                  </a:cubicBezTo>
                  <a:cubicBezTo>
                    <a:pt x="8707" y="17668"/>
                    <a:pt x="6437" y="15979"/>
                    <a:pt x="4612" y="15979"/>
                  </a:cubicBezTo>
                  <a:cubicBezTo>
                    <a:pt x="4004" y="15979"/>
                    <a:pt x="3445" y="16167"/>
                    <a:pt x="3036" y="16667"/>
                  </a:cubicBezTo>
                  <a:cubicBezTo>
                    <a:pt x="1902" y="18201"/>
                    <a:pt x="868" y="19803"/>
                    <a:pt x="1" y="21537"/>
                  </a:cubicBezTo>
                  <a:lnTo>
                    <a:pt x="83994" y="21537"/>
                  </a:lnTo>
                  <a:cubicBezTo>
                    <a:pt x="83994" y="21537"/>
                    <a:pt x="78125" y="11989"/>
                    <a:pt x="74446" y="11989"/>
                  </a:cubicBezTo>
                  <a:cubicBezTo>
                    <a:pt x="74193" y="11989"/>
                    <a:pt x="73950" y="12034"/>
                    <a:pt x="73720" y="12130"/>
                  </a:cubicBezTo>
                  <a:lnTo>
                    <a:pt x="70151" y="13631"/>
                  </a:lnTo>
                  <a:cubicBezTo>
                    <a:pt x="70151" y="13631"/>
                    <a:pt x="72052" y="12097"/>
                    <a:pt x="67583" y="10863"/>
                  </a:cubicBezTo>
                  <a:cubicBezTo>
                    <a:pt x="65611" y="10308"/>
                    <a:pt x="64791" y="10060"/>
                    <a:pt x="64208" y="10060"/>
                  </a:cubicBezTo>
                  <a:cubicBezTo>
                    <a:pt x="63460" y="10060"/>
                    <a:pt x="63106" y="10469"/>
                    <a:pt x="61211" y="11163"/>
                  </a:cubicBezTo>
                  <a:cubicBezTo>
                    <a:pt x="60952" y="11259"/>
                    <a:pt x="60713" y="11303"/>
                    <a:pt x="60490" y="11303"/>
                  </a:cubicBezTo>
                  <a:cubicBezTo>
                    <a:pt x="58078" y="11303"/>
                    <a:pt x="57618" y="6146"/>
                    <a:pt x="54601" y="6146"/>
                  </a:cubicBezTo>
                  <a:cubicBezTo>
                    <a:pt x="54316" y="6146"/>
                    <a:pt x="54008" y="6192"/>
                    <a:pt x="53673" y="6293"/>
                  </a:cubicBezTo>
                  <a:lnTo>
                    <a:pt x="49436" y="7594"/>
                  </a:lnTo>
                  <a:cubicBezTo>
                    <a:pt x="49436" y="7594"/>
                    <a:pt x="50003" y="656"/>
                    <a:pt x="43165" y="88"/>
                  </a:cubicBezTo>
                  <a:cubicBezTo>
                    <a:pt x="42483" y="29"/>
                    <a:pt x="41814" y="1"/>
                    <a:pt x="4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45673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1" y="1709"/>
                  </a:cubicBezTo>
                  <a:cubicBezTo>
                    <a:pt x="785" y="1709"/>
                    <a:pt x="887" y="1675"/>
                    <a:pt x="986" y="1594"/>
                  </a:cubicBezTo>
                  <a:cubicBezTo>
                    <a:pt x="1421" y="1218"/>
                    <a:pt x="1963" y="1030"/>
                    <a:pt x="2513" y="1030"/>
                  </a:cubicBezTo>
                  <a:cubicBezTo>
                    <a:pt x="2889" y="1030"/>
                    <a:pt x="3269" y="1118"/>
                    <a:pt x="3621" y="1294"/>
                  </a:cubicBezTo>
                  <a:cubicBezTo>
                    <a:pt x="3749" y="1358"/>
                    <a:pt x="3862" y="1386"/>
                    <a:pt x="3956" y="1386"/>
                  </a:cubicBezTo>
                  <a:cubicBezTo>
                    <a:pt x="4403" y="1386"/>
                    <a:pt x="4413" y="744"/>
                    <a:pt x="3421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710950" y="4644650"/>
              <a:ext cx="109775" cy="42625"/>
            </a:xfrm>
            <a:custGeom>
              <a:avLst/>
              <a:gdLst/>
              <a:ahLst/>
              <a:cxnLst/>
              <a:rect l="l" t="t" r="r" b="b"/>
              <a:pathLst>
                <a:path w="4391" h="1705" extrusionOk="0">
                  <a:moveTo>
                    <a:pt x="2578" y="0"/>
                  </a:moveTo>
                  <a:cubicBezTo>
                    <a:pt x="1592" y="0"/>
                    <a:pt x="644" y="706"/>
                    <a:pt x="644" y="706"/>
                  </a:cubicBezTo>
                  <a:cubicBezTo>
                    <a:pt x="0" y="1055"/>
                    <a:pt x="261" y="1705"/>
                    <a:pt x="666" y="1705"/>
                  </a:cubicBezTo>
                  <a:cubicBezTo>
                    <a:pt x="765" y="1705"/>
                    <a:pt x="872" y="1666"/>
                    <a:pt x="977" y="1574"/>
                  </a:cubicBezTo>
                  <a:cubicBezTo>
                    <a:pt x="1412" y="1218"/>
                    <a:pt x="1941" y="1026"/>
                    <a:pt x="2480" y="1026"/>
                  </a:cubicBezTo>
                  <a:cubicBezTo>
                    <a:pt x="2850" y="1026"/>
                    <a:pt x="3226" y="1117"/>
                    <a:pt x="3579" y="1307"/>
                  </a:cubicBezTo>
                  <a:cubicBezTo>
                    <a:pt x="3703" y="1361"/>
                    <a:pt x="3814" y="1385"/>
                    <a:pt x="3906" y="1385"/>
                  </a:cubicBezTo>
                  <a:cubicBezTo>
                    <a:pt x="4385" y="1385"/>
                    <a:pt x="4390" y="737"/>
                    <a:pt x="3412" y="206"/>
                  </a:cubicBezTo>
                  <a:cubicBezTo>
                    <a:pt x="3145" y="58"/>
                    <a:pt x="2860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7908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0" y="1709"/>
                  </a:cubicBezTo>
                  <a:cubicBezTo>
                    <a:pt x="785" y="1709"/>
                    <a:pt x="886" y="1675"/>
                    <a:pt x="985" y="1594"/>
                  </a:cubicBezTo>
                  <a:cubicBezTo>
                    <a:pt x="1421" y="1218"/>
                    <a:pt x="1963" y="1030"/>
                    <a:pt x="2512" y="1030"/>
                  </a:cubicBezTo>
                  <a:cubicBezTo>
                    <a:pt x="2888" y="1030"/>
                    <a:pt x="3268" y="1118"/>
                    <a:pt x="3621" y="1294"/>
                  </a:cubicBezTo>
                  <a:cubicBezTo>
                    <a:pt x="3748" y="1358"/>
                    <a:pt x="3862" y="1386"/>
                    <a:pt x="3956" y="1386"/>
                  </a:cubicBezTo>
                  <a:cubicBezTo>
                    <a:pt x="4403" y="1386"/>
                    <a:pt x="4412" y="744"/>
                    <a:pt x="3420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4741025" y="4950700"/>
              <a:ext cx="110550" cy="42325"/>
            </a:xfrm>
            <a:custGeom>
              <a:avLst/>
              <a:gdLst/>
              <a:ahLst/>
              <a:cxnLst/>
              <a:rect l="l" t="t" r="r" b="b"/>
              <a:pathLst>
                <a:path w="4422" h="1693" extrusionOk="0">
                  <a:moveTo>
                    <a:pt x="2623" y="0"/>
                  </a:moveTo>
                  <a:cubicBezTo>
                    <a:pt x="1643" y="0"/>
                    <a:pt x="675" y="707"/>
                    <a:pt x="675" y="707"/>
                  </a:cubicBezTo>
                  <a:cubicBezTo>
                    <a:pt x="0" y="1057"/>
                    <a:pt x="286" y="1692"/>
                    <a:pt x="703" y="1692"/>
                  </a:cubicBezTo>
                  <a:cubicBezTo>
                    <a:pt x="801" y="1692"/>
                    <a:pt x="906" y="1657"/>
                    <a:pt x="1008" y="1574"/>
                  </a:cubicBezTo>
                  <a:cubicBezTo>
                    <a:pt x="1443" y="1218"/>
                    <a:pt x="1984" y="1026"/>
                    <a:pt x="2532" y="1026"/>
                  </a:cubicBezTo>
                  <a:cubicBezTo>
                    <a:pt x="2909" y="1026"/>
                    <a:pt x="3290" y="1117"/>
                    <a:pt x="3644" y="1307"/>
                  </a:cubicBezTo>
                  <a:cubicBezTo>
                    <a:pt x="3763" y="1361"/>
                    <a:pt x="3868" y="1385"/>
                    <a:pt x="3957" y="1385"/>
                  </a:cubicBezTo>
                  <a:cubicBezTo>
                    <a:pt x="4416" y="1385"/>
                    <a:pt x="4422" y="737"/>
                    <a:pt x="3443" y="206"/>
                  </a:cubicBezTo>
                  <a:cubicBezTo>
                    <a:pt x="3184" y="58"/>
                    <a:pt x="2903" y="0"/>
                    <a:pt x="2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859975" y="4881175"/>
              <a:ext cx="109250" cy="42550"/>
            </a:xfrm>
            <a:custGeom>
              <a:avLst/>
              <a:gdLst/>
              <a:ahLst/>
              <a:cxnLst/>
              <a:rect l="l" t="t" r="r" b="b"/>
              <a:pathLst>
                <a:path w="4370" h="1702" extrusionOk="0">
                  <a:moveTo>
                    <a:pt x="2329" y="0"/>
                  </a:moveTo>
                  <a:cubicBezTo>
                    <a:pt x="1513" y="0"/>
                    <a:pt x="754" y="352"/>
                    <a:pt x="754" y="352"/>
                  </a:cubicBezTo>
                  <a:cubicBezTo>
                    <a:pt x="0" y="613"/>
                    <a:pt x="228" y="1376"/>
                    <a:pt x="694" y="1376"/>
                  </a:cubicBezTo>
                  <a:cubicBezTo>
                    <a:pt x="765" y="1376"/>
                    <a:pt x="841" y="1359"/>
                    <a:pt x="920" y="1319"/>
                  </a:cubicBezTo>
                  <a:cubicBezTo>
                    <a:pt x="1272" y="1122"/>
                    <a:pt x="1660" y="1026"/>
                    <a:pt x="2046" y="1026"/>
                  </a:cubicBezTo>
                  <a:cubicBezTo>
                    <a:pt x="2574" y="1026"/>
                    <a:pt x="3098" y="1206"/>
                    <a:pt x="3522" y="1553"/>
                  </a:cubicBezTo>
                  <a:cubicBezTo>
                    <a:pt x="3676" y="1656"/>
                    <a:pt x="3814" y="1702"/>
                    <a:pt x="3925" y="1702"/>
                  </a:cubicBezTo>
                  <a:cubicBezTo>
                    <a:pt x="4318" y="1702"/>
                    <a:pt x="4369" y="1121"/>
                    <a:pt x="3589" y="419"/>
                  </a:cubicBezTo>
                  <a:cubicBezTo>
                    <a:pt x="3226" y="103"/>
                    <a:pt x="2769" y="0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5007625" y="4828900"/>
              <a:ext cx="108725" cy="44025"/>
            </a:xfrm>
            <a:custGeom>
              <a:avLst/>
              <a:gdLst/>
              <a:ahLst/>
              <a:cxnLst/>
              <a:rect l="l" t="t" r="r" b="b"/>
              <a:pathLst>
                <a:path w="4349" h="1761" extrusionOk="0">
                  <a:moveTo>
                    <a:pt x="2224" y="1"/>
                  </a:moveTo>
                  <a:cubicBezTo>
                    <a:pt x="1470" y="1"/>
                    <a:pt x="785" y="275"/>
                    <a:pt x="785" y="275"/>
                  </a:cubicBezTo>
                  <a:cubicBezTo>
                    <a:pt x="0" y="478"/>
                    <a:pt x="178" y="1264"/>
                    <a:pt x="656" y="1264"/>
                  </a:cubicBezTo>
                  <a:cubicBezTo>
                    <a:pt x="727" y="1264"/>
                    <a:pt x="804" y="1247"/>
                    <a:pt x="885" y="1209"/>
                  </a:cubicBezTo>
                  <a:cubicBezTo>
                    <a:pt x="1212" y="1045"/>
                    <a:pt x="1563" y="967"/>
                    <a:pt x="1910" y="967"/>
                  </a:cubicBezTo>
                  <a:cubicBezTo>
                    <a:pt x="2485" y="967"/>
                    <a:pt x="3051" y="1181"/>
                    <a:pt x="3487" y="1576"/>
                  </a:cubicBezTo>
                  <a:cubicBezTo>
                    <a:pt x="3647" y="1704"/>
                    <a:pt x="3793" y="1761"/>
                    <a:pt x="3910" y="1761"/>
                  </a:cubicBezTo>
                  <a:cubicBezTo>
                    <a:pt x="4280" y="1761"/>
                    <a:pt x="4348" y="1185"/>
                    <a:pt x="3587" y="475"/>
                  </a:cubicBezTo>
                  <a:cubicBezTo>
                    <a:pt x="3211" y="112"/>
                    <a:pt x="2704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959325" y="4969075"/>
              <a:ext cx="108200" cy="43400"/>
            </a:xfrm>
            <a:custGeom>
              <a:avLst/>
              <a:gdLst/>
              <a:ahLst/>
              <a:cxnLst/>
              <a:rect l="l" t="t" r="r" b="b"/>
              <a:pathLst>
                <a:path w="4328" h="1736" extrusionOk="0">
                  <a:moveTo>
                    <a:pt x="2244" y="0"/>
                  </a:moveTo>
                  <a:cubicBezTo>
                    <a:pt x="1464" y="0"/>
                    <a:pt x="749" y="305"/>
                    <a:pt x="749" y="305"/>
                  </a:cubicBezTo>
                  <a:cubicBezTo>
                    <a:pt x="0" y="507"/>
                    <a:pt x="171" y="1305"/>
                    <a:pt x="640" y="1305"/>
                  </a:cubicBezTo>
                  <a:cubicBezTo>
                    <a:pt x="714" y="1305"/>
                    <a:pt x="796" y="1285"/>
                    <a:pt x="882" y="1239"/>
                  </a:cubicBezTo>
                  <a:cubicBezTo>
                    <a:pt x="1209" y="1069"/>
                    <a:pt x="1566" y="987"/>
                    <a:pt x="1924" y="987"/>
                  </a:cubicBezTo>
                  <a:cubicBezTo>
                    <a:pt x="2480" y="987"/>
                    <a:pt x="3038" y="1187"/>
                    <a:pt x="3484" y="1573"/>
                  </a:cubicBezTo>
                  <a:cubicBezTo>
                    <a:pt x="3634" y="1685"/>
                    <a:pt x="3770" y="1735"/>
                    <a:pt x="3880" y="1735"/>
                  </a:cubicBezTo>
                  <a:cubicBezTo>
                    <a:pt x="4261" y="1735"/>
                    <a:pt x="4327" y="1137"/>
                    <a:pt x="3551" y="439"/>
                  </a:cubicBezTo>
                  <a:cubicBezTo>
                    <a:pt x="3181" y="105"/>
                    <a:pt x="2701" y="0"/>
                    <a:pt x="2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810175" y="5041600"/>
              <a:ext cx="110350" cy="42375"/>
            </a:xfrm>
            <a:custGeom>
              <a:avLst/>
              <a:gdLst/>
              <a:ahLst/>
              <a:cxnLst/>
              <a:rect l="l" t="t" r="r" b="b"/>
              <a:pathLst>
                <a:path w="4414" h="1695" extrusionOk="0">
                  <a:moveTo>
                    <a:pt x="2592" y="0"/>
                  </a:moveTo>
                  <a:cubicBezTo>
                    <a:pt x="1613" y="0"/>
                    <a:pt x="644" y="706"/>
                    <a:pt x="644" y="706"/>
                  </a:cubicBezTo>
                  <a:cubicBezTo>
                    <a:pt x="0" y="1082"/>
                    <a:pt x="263" y="1695"/>
                    <a:pt x="668" y="1695"/>
                  </a:cubicBezTo>
                  <a:cubicBezTo>
                    <a:pt x="766" y="1695"/>
                    <a:pt x="873" y="1659"/>
                    <a:pt x="978" y="1574"/>
                  </a:cubicBezTo>
                  <a:cubicBezTo>
                    <a:pt x="1409" y="1220"/>
                    <a:pt x="1945" y="1040"/>
                    <a:pt x="2490" y="1040"/>
                  </a:cubicBezTo>
                  <a:cubicBezTo>
                    <a:pt x="2871" y="1040"/>
                    <a:pt x="3256" y="1128"/>
                    <a:pt x="3613" y="1307"/>
                  </a:cubicBezTo>
                  <a:cubicBezTo>
                    <a:pt x="3735" y="1363"/>
                    <a:pt x="3844" y="1388"/>
                    <a:pt x="3936" y="1388"/>
                  </a:cubicBezTo>
                  <a:cubicBezTo>
                    <a:pt x="4395" y="1388"/>
                    <a:pt x="4413" y="762"/>
                    <a:pt x="3413" y="206"/>
                  </a:cubicBezTo>
                  <a:cubicBezTo>
                    <a:pt x="3153" y="58"/>
                    <a:pt x="2872" y="0"/>
                    <a:pt x="2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5028550" y="50516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8" y="1026"/>
                    <a:pt x="2499" y="1026"/>
                  </a:cubicBezTo>
                  <a:cubicBezTo>
                    <a:pt x="2871" y="1026"/>
                    <a:pt x="3244" y="1117"/>
                    <a:pt x="3584" y="1307"/>
                  </a:cubicBezTo>
                  <a:cubicBezTo>
                    <a:pt x="3708" y="1361"/>
                    <a:pt x="3819" y="1386"/>
                    <a:pt x="3911" y="1386"/>
                  </a:cubicBezTo>
                  <a:cubicBezTo>
                    <a:pt x="4390" y="1386"/>
                    <a:pt x="4395" y="737"/>
                    <a:pt x="3417" y="206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5247875" y="49190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7" y="1027"/>
                    <a:pt x="2499" y="1027"/>
                  </a:cubicBezTo>
                  <a:cubicBezTo>
                    <a:pt x="2871" y="1027"/>
                    <a:pt x="3244" y="1117"/>
                    <a:pt x="3584" y="1307"/>
                  </a:cubicBezTo>
                  <a:cubicBezTo>
                    <a:pt x="3708" y="1362"/>
                    <a:pt x="3819" y="1386"/>
                    <a:pt x="3911" y="1386"/>
                  </a:cubicBezTo>
                  <a:cubicBezTo>
                    <a:pt x="4390" y="1386"/>
                    <a:pt x="4395" y="738"/>
                    <a:pt x="3417" y="207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5359175" y="4981900"/>
              <a:ext cx="103625" cy="52975"/>
            </a:xfrm>
            <a:custGeom>
              <a:avLst/>
              <a:gdLst/>
              <a:ahLst/>
              <a:cxnLst/>
              <a:rect l="l" t="t" r="r" b="b"/>
              <a:pathLst>
                <a:path w="4145" h="2119" extrusionOk="0">
                  <a:moveTo>
                    <a:pt x="1597" y="0"/>
                  </a:moveTo>
                  <a:cubicBezTo>
                    <a:pt x="1176" y="0"/>
                    <a:pt x="867" y="59"/>
                    <a:pt x="867" y="59"/>
                  </a:cubicBezTo>
                  <a:cubicBezTo>
                    <a:pt x="0" y="90"/>
                    <a:pt x="110" y="1011"/>
                    <a:pt x="636" y="1011"/>
                  </a:cubicBezTo>
                  <a:cubicBezTo>
                    <a:pt x="677" y="1011"/>
                    <a:pt x="721" y="1005"/>
                    <a:pt x="766" y="993"/>
                  </a:cubicBezTo>
                  <a:cubicBezTo>
                    <a:pt x="964" y="944"/>
                    <a:pt x="1164" y="920"/>
                    <a:pt x="1362" y="920"/>
                  </a:cubicBezTo>
                  <a:cubicBezTo>
                    <a:pt x="2104" y="920"/>
                    <a:pt x="2821" y="1255"/>
                    <a:pt x="3268" y="1860"/>
                  </a:cubicBezTo>
                  <a:cubicBezTo>
                    <a:pt x="3418" y="2038"/>
                    <a:pt x="3570" y="2118"/>
                    <a:pt x="3694" y="2118"/>
                  </a:cubicBezTo>
                  <a:cubicBezTo>
                    <a:pt x="4012" y="2118"/>
                    <a:pt x="4145" y="1585"/>
                    <a:pt x="3568" y="793"/>
                  </a:cubicBezTo>
                  <a:cubicBezTo>
                    <a:pt x="3108" y="132"/>
                    <a:pt x="2228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46" name="Google Shape;946;p39"/>
            <p:cNvGrpSpPr/>
            <p:nvPr/>
          </p:nvGrpSpPr>
          <p:grpSpPr>
            <a:xfrm>
              <a:off x="5462325" y="4965225"/>
              <a:ext cx="262150" cy="135650"/>
              <a:chOff x="5462325" y="4965225"/>
              <a:chExt cx="262150" cy="135650"/>
            </a:xfrm>
          </p:grpSpPr>
          <p:sp>
            <p:nvSpPr>
              <p:cNvPr id="947" name="Google Shape;947;p39"/>
              <p:cNvSpPr/>
              <p:nvPr/>
            </p:nvSpPr>
            <p:spPr>
              <a:xfrm>
                <a:off x="5537350" y="4965225"/>
                <a:ext cx="1040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3" extrusionOk="0">
                    <a:moveTo>
                      <a:pt x="1608" y="0"/>
                    </a:moveTo>
                    <a:cubicBezTo>
                      <a:pt x="1188" y="0"/>
                      <a:pt x="878" y="59"/>
                      <a:pt x="878" y="59"/>
                    </a:cubicBezTo>
                    <a:cubicBezTo>
                      <a:pt x="1" y="90"/>
                      <a:pt x="95" y="1005"/>
                      <a:pt x="662" y="1005"/>
                    </a:cubicBezTo>
                    <a:cubicBezTo>
                      <a:pt x="699" y="1005"/>
                      <a:pt x="738" y="1001"/>
                      <a:pt x="778" y="993"/>
                    </a:cubicBezTo>
                    <a:cubicBezTo>
                      <a:pt x="983" y="934"/>
                      <a:pt x="1191" y="906"/>
                      <a:pt x="1397" y="906"/>
                    </a:cubicBezTo>
                    <a:cubicBezTo>
                      <a:pt x="2130" y="906"/>
                      <a:pt x="2837" y="1261"/>
                      <a:pt x="3280" y="1860"/>
                    </a:cubicBezTo>
                    <a:cubicBezTo>
                      <a:pt x="3426" y="2034"/>
                      <a:pt x="3576" y="2113"/>
                      <a:pt x="3698" y="2113"/>
                    </a:cubicBezTo>
                    <a:cubicBezTo>
                      <a:pt x="4022" y="2113"/>
                      <a:pt x="4160" y="1567"/>
                      <a:pt x="3580" y="793"/>
                    </a:cubicBezTo>
                    <a:cubicBezTo>
                      <a:pt x="3120" y="132"/>
                      <a:pt x="2239" y="0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5462325" y="5058575"/>
                <a:ext cx="1091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4365" h="1674" extrusionOk="0">
                    <a:moveTo>
                      <a:pt x="2351" y="0"/>
                    </a:moveTo>
                    <a:cubicBezTo>
                      <a:pt x="1523" y="0"/>
                      <a:pt x="743" y="361"/>
                      <a:pt x="743" y="361"/>
                    </a:cubicBezTo>
                    <a:cubicBezTo>
                      <a:pt x="1" y="618"/>
                      <a:pt x="212" y="1364"/>
                      <a:pt x="665" y="1364"/>
                    </a:cubicBezTo>
                    <a:cubicBezTo>
                      <a:pt x="741" y="1364"/>
                      <a:pt x="824" y="1343"/>
                      <a:pt x="910" y="1295"/>
                    </a:cubicBezTo>
                    <a:cubicBezTo>
                      <a:pt x="1262" y="1098"/>
                      <a:pt x="1650" y="1002"/>
                      <a:pt x="2038" y="1002"/>
                    </a:cubicBezTo>
                    <a:cubicBezTo>
                      <a:pt x="2570" y="1002"/>
                      <a:pt x="3102" y="1182"/>
                      <a:pt x="3545" y="1529"/>
                    </a:cubicBezTo>
                    <a:cubicBezTo>
                      <a:pt x="3689" y="1629"/>
                      <a:pt x="3818" y="1674"/>
                      <a:pt x="3923" y="1674"/>
                    </a:cubicBezTo>
                    <a:cubicBezTo>
                      <a:pt x="4307" y="1674"/>
                      <a:pt x="4364" y="1075"/>
                      <a:pt x="3579" y="394"/>
                    </a:cubicBezTo>
                    <a:cubicBezTo>
                      <a:pt x="3225" y="98"/>
                      <a:pt x="2781" y="0"/>
                      <a:pt x="23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5615450" y="5058325"/>
                <a:ext cx="10902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702" extrusionOk="0">
                    <a:moveTo>
                      <a:pt x="2320" y="1"/>
                    </a:moveTo>
                    <a:cubicBezTo>
                      <a:pt x="1514" y="1"/>
                      <a:pt x="756" y="338"/>
                      <a:pt x="756" y="338"/>
                    </a:cubicBezTo>
                    <a:cubicBezTo>
                      <a:pt x="0" y="541"/>
                      <a:pt x="207" y="1327"/>
                      <a:pt x="670" y="1327"/>
                    </a:cubicBezTo>
                    <a:cubicBezTo>
                      <a:pt x="739" y="1327"/>
                      <a:pt x="812" y="1310"/>
                      <a:pt x="890" y="1272"/>
                    </a:cubicBezTo>
                    <a:cubicBezTo>
                      <a:pt x="1237" y="1077"/>
                      <a:pt x="1625" y="981"/>
                      <a:pt x="2013" y="981"/>
                    </a:cubicBezTo>
                    <a:cubicBezTo>
                      <a:pt x="2555" y="981"/>
                      <a:pt x="3097" y="1169"/>
                      <a:pt x="3525" y="1539"/>
                    </a:cubicBezTo>
                    <a:cubicBezTo>
                      <a:pt x="3675" y="1651"/>
                      <a:pt x="3811" y="1701"/>
                      <a:pt x="3921" y="1701"/>
                    </a:cubicBezTo>
                    <a:cubicBezTo>
                      <a:pt x="4299" y="1701"/>
                      <a:pt x="4360" y="1103"/>
                      <a:pt x="3558" y="404"/>
                    </a:cubicBezTo>
                    <a:cubicBezTo>
                      <a:pt x="3207" y="100"/>
                      <a:pt x="2756" y="1"/>
                      <a:pt x="23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0" name="Google Shape;950;p39"/>
            <p:cNvSpPr/>
            <p:nvPr/>
          </p:nvSpPr>
          <p:spPr>
            <a:xfrm>
              <a:off x="4337600" y="4757175"/>
              <a:ext cx="104250" cy="63250"/>
            </a:xfrm>
            <a:custGeom>
              <a:avLst/>
              <a:gdLst/>
              <a:ahLst/>
              <a:cxnLst/>
              <a:rect l="l" t="t" r="r" b="b"/>
              <a:pathLst>
                <a:path w="4170" h="2530" extrusionOk="0">
                  <a:moveTo>
                    <a:pt x="2555" y="1"/>
                  </a:moveTo>
                  <a:cubicBezTo>
                    <a:pt x="1297" y="1"/>
                    <a:pt x="400" y="1609"/>
                    <a:pt x="400" y="1609"/>
                  </a:cubicBezTo>
                  <a:cubicBezTo>
                    <a:pt x="1" y="2103"/>
                    <a:pt x="346" y="2530"/>
                    <a:pt x="689" y="2530"/>
                  </a:cubicBezTo>
                  <a:cubicBezTo>
                    <a:pt x="834" y="2530"/>
                    <a:pt x="978" y="2454"/>
                    <a:pt x="1067" y="2276"/>
                  </a:cubicBezTo>
                  <a:cubicBezTo>
                    <a:pt x="1445" y="1458"/>
                    <a:pt x="2268" y="937"/>
                    <a:pt x="3173" y="937"/>
                  </a:cubicBezTo>
                  <a:cubicBezTo>
                    <a:pt x="3227" y="937"/>
                    <a:pt x="3281" y="938"/>
                    <a:pt x="3335" y="942"/>
                  </a:cubicBezTo>
                  <a:cubicBezTo>
                    <a:pt x="4169" y="942"/>
                    <a:pt x="4036" y="108"/>
                    <a:pt x="2702" y="8"/>
                  </a:cubicBezTo>
                  <a:cubicBezTo>
                    <a:pt x="2652" y="3"/>
                    <a:pt x="2603" y="1"/>
                    <a:pt x="2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4241700" y="4866650"/>
              <a:ext cx="91200" cy="74750"/>
            </a:xfrm>
            <a:custGeom>
              <a:avLst/>
              <a:gdLst/>
              <a:ahLst/>
              <a:cxnLst/>
              <a:rect l="l" t="t" r="r" b="b"/>
              <a:pathLst>
                <a:path w="3648" h="2990" extrusionOk="0">
                  <a:moveTo>
                    <a:pt x="2536" y="0"/>
                  </a:moveTo>
                  <a:cubicBezTo>
                    <a:pt x="2415" y="0"/>
                    <a:pt x="2281" y="10"/>
                    <a:pt x="2135" y="32"/>
                  </a:cubicBezTo>
                  <a:cubicBezTo>
                    <a:pt x="800" y="232"/>
                    <a:pt x="233" y="2134"/>
                    <a:pt x="233" y="2134"/>
                  </a:cubicBezTo>
                  <a:cubicBezTo>
                    <a:pt x="1" y="2662"/>
                    <a:pt x="317" y="2989"/>
                    <a:pt x="622" y="2989"/>
                  </a:cubicBezTo>
                  <a:cubicBezTo>
                    <a:pt x="799" y="2989"/>
                    <a:pt x="973" y="2879"/>
                    <a:pt x="1034" y="2634"/>
                  </a:cubicBezTo>
                  <a:cubicBezTo>
                    <a:pt x="1234" y="1667"/>
                    <a:pt x="2001" y="966"/>
                    <a:pt x="2935" y="800"/>
                  </a:cubicBezTo>
                  <a:cubicBezTo>
                    <a:pt x="3648" y="651"/>
                    <a:pt x="3515" y="0"/>
                    <a:pt x="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004025" y="4912550"/>
              <a:ext cx="107475" cy="57825"/>
            </a:xfrm>
            <a:custGeom>
              <a:avLst/>
              <a:gdLst/>
              <a:ahLst/>
              <a:cxnLst/>
              <a:rect l="l" t="t" r="r" b="b"/>
              <a:pathLst>
                <a:path w="4299" h="2313" extrusionOk="0">
                  <a:moveTo>
                    <a:pt x="2665" y="0"/>
                  </a:moveTo>
                  <a:cubicBezTo>
                    <a:pt x="1487" y="0"/>
                    <a:pt x="467" y="1332"/>
                    <a:pt x="467" y="1332"/>
                  </a:cubicBezTo>
                  <a:cubicBezTo>
                    <a:pt x="1" y="1822"/>
                    <a:pt x="346" y="2313"/>
                    <a:pt x="708" y="2313"/>
                  </a:cubicBezTo>
                  <a:cubicBezTo>
                    <a:pt x="838" y="2313"/>
                    <a:pt x="970" y="2249"/>
                    <a:pt x="1067" y="2099"/>
                  </a:cubicBezTo>
                  <a:cubicBezTo>
                    <a:pt x="1521" y="1390"/>
                    <a:pt x="2264" y="994"/>
                    <a:pt x="3071" y="994"/>
                  </a:cubicBezTo>
                  <a:cubicBezTo>
                    <a:pt x="3214" y="994"/>
                    <a:pt x="3358" y="1007"/>
                    <a:pt x="3502" y="1032"/>
                  </a:cubicBezTo>
                  <a:cubicBezTo>
                    <a:pt x="3547" y="1037"/>
                    <a:pt x="3590" y="1040"/>
                    <a:pt x="3629" y="1040"/>
                  </a:cubicBezTo>
                  <a:cubicBezTo>
                    <a:pt x="4299" y="1040"/>
                    <a:pt x="4228" y="283"/>
                    <a:pt x="2969" y="31"/>
                  </a:cubicBezTo>
                  <a:cubicBezTo>
                    <a:pt x="2867" y="10"/>
                    <a:pt x="2765" y="0"/>
                    <a:pt x="2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215625" y="5048850"/>
              <a:ext cx="109325" cy="45550"/>
            </a:xfrm>
            <a:custGeom>
              <a:avLst/>
              <a:gdLst/>
              <a:ahLst/>
              <a:cxnLst/>
              <a:rect l="l" t="t" r="r" b="b"/>
              <a:pathLst>
                <a:path w="4373" h="1822" extrusionOk="0">
                  <a:moveTo>
                    <a:pt x="2618" y="1"/>
                  </a:moveTo>
                  <a:cubicBezTo>
                    <a:pt x="1602" y="1"/>
                    <a:pt x="609" y="817"/>
                    <a:pt x="609" y="817"/>
                  </a:cubicBezTo>
                  <a:cubicBezTo>
                    <a:pt x="0" y="1214"/>
                    <a:pt x="295" y="1821"/>
                    <a:pt x="693" y="1821"/>
                  </a:cubicBezTo>
                  <a:cubicBezTo>
                    <a:pt x="796" y="1821"/>
                    <a:pt x="906" y="1780"/>
                    <a:pt x="1009" y="1684"/>
                  </a:cubicBezTo>
                  <a:cubicBezTo>
                    <a:pt x="1445" y="1249"/>
                    <a:pt x="2036" y="1026"/>
                    <a:pt x="2636" y="1026"/>
                  </a:cubicBezTo>
                  <a:cubicBezTo>
                    <a:pt x="2955" y="1026"/>
                    <a:pt x="3276" y="1090"/>
                    <a:pt x="3578" y="1217"/>
                  </a:cubicBezTo>
                  <a:cubicBezTo>
                    <a:pt x="3690" y="1261"/>
                    <a:pt x="3789" y="1281"/>
                    <a:pt x="3875" y="1281"/>
                  </a:cubicBezTo>
                  <a:cubicBezTo>
                    <a:pt x="4373" y="1281"/>
                    <a:pt x="4365" y="606"/>
                    <a:pt x="3311" y="150"/>
                  </a:cubicBezTo>
                  <a:cubicBezTo>
                    <a:pt x="3087" y="44"/>
                    <a:pt x="2852" y="1"/>
                    <a:pt x="2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814025" y="5075000"/>
              <a:ext cx="106450" cy="57325"/>
            </a:xfrm>
            <a:custGeom>
              <a:avLst/>
              <a:gdLst/>
              <a:ahLst/>
              <a:cxnLst/>
              <a:rect l="l" t="t" r="r" b="b"/>
              <a:pathLst>
                <a:path w="4258" h="2293" extrusionOk="0">
                  <a:moveTo>
                    <a:pt x="2624" y="0"/>
                  </a:moveTo>
                  <a:cubicBezTo>
                    <a:pt x="1437" y="0"/>
                    <a:pt x="461" y="1339"/>
                    <a:pt x="461" y="1339"/>
                  </a:cubicBezTo>
                  <a:cubicBezTo>
                    <a:pt x="0" y="1824"/>
                    <a:pt x="316" y="2292"/>
                    <a:pt x="664" y="2292"/>
                  </a:cubicBezTo>
                  <a:cubicBezTo>
                    <a:pt x="794" y="2292"/>
                    <a:pt x="929" y="2227"/>
                    <a:pt x="1029" y="2072"/>
                  </a:cubicBezTo>
                  <a:cubicBezTo>
                    <a:pt x="1486" y="1386"/>
                    <a:pt x="2238" y="970"/>
                    <a:pt x="3052" y="970"/>
                  </a:cubicBezTo>
                  <a:cubicBezTo>
                    <a:pt x="3188" y="970"/>
                    <a:pt x="3325" y="981"/>
                    <a:pt x="3464" y="1005"/>
                  </a:cubicBezTo>
                  <a:cubicBezTo>
                    <a:pt x="3522" y="1015"/>
                    <a:pt x="3577" y="1019"/>
                    <a:pt x="3626" y="1019"/>
                  </a:cubicBezTo>
                  <a:cubicBezTo>
                    <a:pt x="4257" y="1019"/>
                    <a:pt x="4169" y="285"/>
                    <a:pt x="2963" y="38"/>
                  </a:cubicBezTo>
                  <a:cubicBezTo>
                    <a:pt x="2849" y="12"/>
                    <a:pt x="2736" y="0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391300" y="5023475"/>
              <a:ext cx="110225" cy="39900"/>
            </a:xfrm>
            <a:custGeom>
              <a:avLst/>
              <a:gdLst/>
              <a:ahLst/>
              <a:cxnLst/>
              <a:rect l="l" t="t" r="r" b="b"/>
              <a:pathLst>
                <a:path w="4409" h="1596" extrusionOk="0">
                  <a:moveTo>
                    <a:pt x="2548" y="1"/>
                  </a:moveTo>
                  <a:cubicBezTo>
                    <a:pt x="1629" y="1"/>
                    <a:pt x="720" y="564"/>
                    <a:pt x="720" y="564"/>
                  </a:cubicBezTo>
                  <a:cubicBezTo>
                    <a:pt x="1" y="896"/>
                    <a:pt x="269" y="1596"/>
                    <a:pt x="705" y="1596"/>
                  </a:cubicBezTo>
                  <a:cubicBezTo>
                    <a:pt x="794" y="1596"/>
                    <a:pt x="891" y="1566"/>
                    <a:pt x="987" y="1498"/>
                  </a:cubicBezTo>
                  <a:cubicBezTo>
                    <a:pt x="1395" y="1197"/>
                    <a:pt x="1878" y="1046"/>
                    <a:pt x="2361" y="1046"/>
                  </a:cubicBezTo>
                  <a:cubicBezTo>
                    <a:pt x="2787" y="1046"/>
                    <a:pt x="3214" y="1164"/>
                    <a:pt x="3589" y="1398"/>
                  </a:cubicBezTo>
                  <a:cubicBezTo>
                    <a:pt x="3728" y="1474"/>
                    <a:pt x="3852" y="1508"/>
                    <a:pt x="3953" y="1508"/>
                  </a:cubicBezTo>
                  <a:cubicBezTo>
                    <a:pt x="4385" y="1508"/>
                    <a:pt x="4409" y="886"/>
                    <a:pt x="3489" y="264"/>
                  </a:cubicBezTo>
                  <a:cubicBezTo>
                    <a:pt x="3201" y="72"/>
                    <a:pt x="2874" y="1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5909310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THÀNH PHỐ HÀ NỘI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2, 3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phạm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endParaRPr lang="en-US" sz="6000" b="1" kern="0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916</Words>
  <Application>Microsoft Office PowerPoint</Application>
  <PresentationFormat>Custom</PresentationFormat>
  <Paragraphs>194</Paragraphs>
  <Slides>31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Times New Roman</vt:lpstr>
      <vt:lpstr>Sriracha Bold</vt:lpstr>
      <vt:lpstr>Courier New</vt:lpstr>
      <vt:lpstr>Josefin Sans Regular Bold</vt:lpstr>
      <vt:lpstr>Arial</vt:lpstr>
      <vt:lpstr>Calibri</vt:lpstr>
      <vt:lpstr>Josefin Sans Regular</vt:lpstr>
      <vt:lpstr>Office Theme</vt:lpstr>
      <vt:lpstr>PowerPoint Presentation</vt:lpstr>
      <vt:lpstr>PowerPoint Presentation</vt:lpstr>
      <vt:lpstr>CÁ NHÂN CHIA SẺ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Có tính minh họa Câu hỏi Địa lý Bản thuyết trình</dc:title>
  <dc:creator>hoa pham</dc:creator>
  <cp:lastModifiedBy>hoa pham</cp:lastModifiedBy>
  <cp:revision>27</cp:revision>
  <dcterms:created xsi:type="dcterms:W3CDTF">2006-08-16T00:00:00Z</dcterms:created>
  <dcterms:modified xsi:type="dcterms:W3CDTF">2024-12-11T06:30:19Z</dcterms:modified>
  <dc:identifier>DAFTEQ3wjfI</dc:identifier>
</cp:coreProperties>
</file>