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2" r:id="rId2"/>
    <p:sldMasterId id="2147483725" r:id="rId3"/>
    <p:sldMasterId id="2147483765" r:id="rId4"/>
    <p:sldMasterId id="2147483779" r:id="rId5"/>
  </p:sldMasterIdLst>
  <p:notesMasterIdLst>
    <p:notesMasterId r:id="rId22"/>
  </p:notesMasterIdLst>
  <p:sldIdLst>
    <p:sldId id="257" r:id="rId6"/>
    <p:sldId id="6197" r:id="rId7"/>
    <p:sldId id="6235" r:id="rId8"/>
    <p:sldId id="6229" r:id="rId9"/>
    <p:sldId id="6202" r:id="rId10"/>
    <p:sldId id="6199" r:id="rId11"/>
    <p:sldId id="290" r:id="rId12"/>
    <p:sldId id="6217" r:id="rId13"/>
    <p:sldId id="6223" r:id="rId14"/>
    <p:sldId id="6231" r:id="rId15"/>
    <p:sldId id="256" r:id="rId16"/>
    <p:sldId id="6232" r:id="rId17"/>
    <p:sldId id="347" r:id="rId18"/>
    <p:sldId id="307" r:id="rId19"/>
    <p:sldId id="6236" r:id="rId20"/>
    <p:sldId id="274" r:id="rId21"/>
  </p:sldIdLst>
  <p:sldSz cx="18288000" cy="10287000"/>
  <p:notesSz cx="6858000" cy="9144000"/>
  <p:embeddedFontLst>
    <p:embeddedFont>
      <p:font typeface="#9Slide07 Bangers" panose="020B0604020202020204" charset="0"/>
      <p:regular r:id="rId23"/>
    </p:embeddedFont>
    <p:embeddedFont>
      <p:font typeface=".VnStamp" panose="020B7200000000000000" pitchFamily="34" charset="0"/>
      <p:regular r:id="rId24"/>
    </p:embeddedFont>
    <p:embeddedFont>
      <p:font typeface="Fraunces Bold" panose="020B0604020202020204" charset="0"/>
      <p:regular r:id="rId25"/>
    </p:embeddedFont>
    <p:embeddedFont>
      <p:font typeface="Roboto Condensed Light" panose="02000000000000000000" pitchFamily="2" charset="0"/>
      <p:regular r:id="rId26"/>
      <p: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53735"/>
    <a:srgbClr val="704C3E"/>
    <a:srgbClr val="FAA7A2"/>
    <a:srgbClr val="D9E7DC"/>
    <a:srgbClr val="D3E3D6"/>
    <a:srgbClr val="B68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a pham" userId="5ff1b389748c5212" providerId="LiveId" clId="{91EC0023-3107-4829-9D22-08354E8D477B}"/>
    <pc:docChg chg="custSel modSld">
      <pc:chgData name="hoa pham" userId="5ff1b389748c5212" providerId="LiveId" clId="{91EC0023-3107-4829-9D22-08354E8D477B}" dt="2025-03-09T15:52:02.080" v="53" actId="123"/>
      <pc:docMkLst>
        <pc:docMk/>
      </pc:docMkLst>
      <pc:sldChg chg="modSp">
        <pc:chgData name="hoa pham" userId="5ff1b389748c5212" providerId="LiveId" clId="{91EC0023-3107-4829-9D22-08354E8D477B}" dt="2025-03-09T14:15:45.992" v="49" actId="1035"/>
        <pc:sldMkLst>
          <pc:docMk/>
          <pc:sldMk cId="432816035" sldId="326"/>
        </pc:sldMkLst>
        <pc:picChg chg="mod">
          <ac:chgData name="hoa pham" userId="5ff1b389748c5212" providerId="LiveId" clId="{91EC0023-3107-4829-9D22-08354E8D477B}" dt="2025-03-09T14:15:45.992" v="49" actId="1035"/>
          <ac:picMkLst>
            <pc:docMk/>
            <pc:sldMk cId="432816035" sldId="326"/>
            <ac:picMk id="12" creationId="{00000000-0000-0000-0000-000000000000}"/>
          </ac:picMkLst>
        </pc:picChg>
      </pc:sldChg>
      <pc:sldChg chg="modAnim">
        <pc:chgData name="hoa pham" userId="5ff1b389748c5212" providerId="LiveId" clId="{91EC0023-3107-4829-9D22-08354E8D477B}" dt="2025-03-09T09:07:22.525" v="47"/>
        <pc:sldMkLst>
          <pc:docMk/>
          <pc:sldMk cId="2516410986" sldId="6217"/>
        </pc:sldMkLst>
      </pc:sldChg>
      <pc:sldChg chg="addSp delSp modSp mod delAnim modAnim">
        <pc:chgData name="hoa pham" userId="5ff1b389748c5212" providerId="LiveId" clId="{91EC0023-3107-4829-9D22-08354E8D477B}" dt="2025-03-09T09:07:00.821" v="46"/>
        <pc:sldMkLst>
          <pc:docMk/>
          <pc:sldMk cId="1063589877" sldId="6230"/>
        </pc:sldMkLst>
        <pc:spChg chg="mod">
          <ac:chgData name="hoa pham" userId="5ff1b389748c5212" providerId="LiveId" clId="{91EC0023-3107-4829-9D22-08354E8D477B}" dt="2025-03-09T09:01:06.205" v="23" actId="1076"/>
          <ac:spMkLst>
            <pc:docMk/>
            <pc:sldMk cId="1063589877" sldId="6230"/>
            <ac:spMk id="8" creationId="{0EFECE92-56BA-E466-F28C-E6DB1F2E63C2}"/>
          </ac:spMkLst>
        </pc:spChg>
        <pc:spChg chg="mod">
          <ac:chgData name="hoa pham" userId="5ff1b389748c5212" providerId="LiveId" clId="{91EC0023-3107-4829-9D22-08354E8D477B}" dt="2025-03-09T09:01:06.205" v="23" actId="1076"/>
          <ac:spMkLst>
            <pc:docMk/>
            <pc:sldMk cId="1063589877" sldId="6230"/>
            <ac:spMk id="9" creationId="{45B2C609-A635-2BAB-8C46-7AC4AB88AF69}"/>
          </ac:spMkLst>
        </pc:spChg>
        <pc:grpChg chg="mod">
          <ac:chgData name="hoa pham" userId="5ff1b389748c5212" providerId="LiveId" clId="{91EC0023-3107-4829-9D22-08354E8D477B}" dt="2025-03-09T09:01:06.205" v="23" actId="1076"/>
          <ac:grpSpMkLst>
            <pc:docMk/>
            <pc:sldMk cId="1063589877" sldId="6230"/>
            <ac:grpSpMk id="7" creationId="{161C7C91-AC69-CDF4-F3F7-CD801DC34E2D}"/>
          </ac:grpSpMkLst>
        </pc:grpChg>
        <pc:picChg chg="del">
          <ac:chgData name="hoa pham" userId="5ff1b389748c5212" providerId="LiveId" clId="{91EC0023-3107-4829-9D22-08354E8D477B}" dt="2025-03-09T08:49:37.866" v="0" actId="478"/>
          <ac:picMkLst>
            <pc:docMk/>
            <pc:sldMk cId="1063589877" sldId="6230"/>
            <ac:picMk id="10" creationId="{616DBE66-A37B-4FE1-2CD3-CF02AD11E19F}"/>
          </ac:picMkLst>
        </pc:picChg>
        <pc:picChg chg="add mod">
          <ac:chgData name="hoa pham" userId="5ff1b389748c5212" providerId="LiveId" clId="{91EC0023-3107-4829-9D22-08354E8D477B}" dt="2025-03-09T09:01:21.424" v="29" actId="14100"/>
          <ac:picMkLst>
            <pc:docMk/>
            <pc:sldMk cId="1063589877" sldId="6230"/>
            <ac:picMk id="12" creationId="{D79CE1A7-6893-0360-9F89-AD68D41730D6}"/>
          </ac:picMkLst>
        </pc:picChg>
        <pc:picChg chg="add mod">
          <ac:chgData name="hoa pham" userId="5ff1b389748c5212" providerId="LiveId" clId="{91EC0023-3107-4829-9D22-08354E8D477B}" dt="2025-03-09T09:01:27.278" v="31" actId="14100"/>
          <ac:picMkLst>
            <pc:docMk/>
            <pc:sldMk cId="1063589877" sldId="6230"/>
            <ac:picMk id="13" creationId="{51CCA116-58AB-1EB8-5EB8-B9332DA5DE0A}"/>
          </ac:picMkLst>
        </pc:picChg>
        <pc:picChg chg="add mod">
          <ac:chgData name="hoa pham" userId="5ff1b389748c5212" providerId="LiveId" clId="{91EC0023-3107-4829-9D22-08354E8D477B}" dt="2025-03-09T09:04:16.224" v="33" actId="14100"/>
          <ac:picMkLst>
            <pc:docMk/>
            <pc:sldMk cId="1063589877" sldId="6230"/>
            <ac:picMk id="14" creationId="{0478B3F2-6325-94B6-CE66-110E5855E98B}"/>
          </ac:picMkLst>
        </pc:picChg>
        <pc:picChg chg="add mod">
          <ac:chgData name="hoa pham" userId="5ff1b389748c5212" providerId="LiveId" clId="{91EC0023-3107-4829-9D22-08354E8D477B}" dt="2025-03-09T09:05:30.728" v="41" actId="14100"/>
          <ac:picMkLst>
            <pc:docMk/>
            <pc:sldMk cId="1063589877" sldId="6230"/>
            <ac:picMk id="15" creationId="{1F9603C3-BC17-770A-F9BA-6830C21B0AE1}"/>
          </ac:picMkLst>
        </pc:picChg>
        <pc:picChg chg="add mod">
          <ac:chgData name="hoa pham" userId="5ff1b389748c5212" providerId="LiveId" clId="{91EC0023-3107-4829-9D22-08354E8D477B}" dt="2025-03-09T09:06:53.356" v="45" actId="14100"/>
          <ac:picMkLst>
            <pc:docMk/>
            <pc:sldMk cId="1063589877" sldId="6230"/>
            <ac:picMk id="16" creationId="{307AB943-6FE9-34A7-10B3-8AEA57312A08}"/>
          </ac:picMkLst>
        </pc:picChg>
        <pc:picChg chg="add mod">
          <ac:chgData name="hoa pham" userId="5ff1b389748c5212" providerId="LiveId" clId="{91EC0023-3107-4829-9D22-08354E8D477B}" dt="2025-03-09T09:04:25.146" v="37" actId="14100"/>
          <ac:picMkLst>
            <pc:docMk/>
            <pc:sldMk cId="1063589877" sldId="6230"/>
            <ac:picMk id="1026" creationId="{C83EE32B-CD48-BB3B-B4C8-124930AE3E54}"/>
          </ac:picMkLst>
        </pc:picChg>
      </pc:sldChg>
      <pc:sldChg chg="modSp mod">
        <pc:chgData name="hoa pham" userId="5ff1b389748c5212" providerId="LiveId" clId="{91EC0023-3107-4829-9D22-08354E8D477B}" dt="2025-03-09T15:52:02.080" v="53" actId="123"/>
        <pc:sldMkLst>
          <pc:docMk/>
          <pc:sldMk cId="3822735395" sldId="6235"/>
        </pc:sldMkLst>
        <pc:spChg chg="mod">
          <ac:chgData name="hoa pham" userId="5ff1b389748c5212" providerId="LiveId" clId="{91EC0023-3107-4829-9D22-08354E8D477B}" dt="2025-03-09T15:52:02.080" v="53" actId="123"/>
          <ac:spMkLst>
            <pc:docMk/>
            <pc:sldMk cId="3822735395" sldId="6235"/>
            <ac:spMk id="6" creationId="{F9243AF1-57EC-50D7-D3C7-6481758BC56F}"/>
          </ac:spMkLst>
        </pc:spChg>
      </pc:sldChg>
    </pc:docChg>
  </pc:docChgLst>
  <pc:docChgLst>
    <pc:chgData name="hoa pham" userId="5ff1b389748c5212" providerId="LiveId" clId="{E9E4A356-251F-4A80-B338-38CFE49154E4}"/>
    <pc:docChg chg="undo custSel delSld modSld">
      <pc:chgData name="hoa pham" userId="5ff1b389748c5212" providerId="LiveId" clId="{E9E4A356-251F-4A80-B338-38CFE49154E4}" dt="2025-03-10T12:13:49.872" v="94" actId="1076"/>
      <pc:docMkLst>
        <pc:docMk/>
      </pc:docMkLst>
      <pc:sldChg chg="addSp modSp mod modAnim">
        <pc:chgData name="hoa pham" userId="5ff1b389748c5212" providerId="LiveId" clId="{E9E4A356-251F-4A80-B338-38CFE49154E4}" dt="2025-03-10T02:41:43.229" v="10"/>
        <pc:sldMkLst>
          <pc:docMk/>
          <pc:sldMk cId="3070877523" sldId="290"/>
        </pc:sldMkLst>
        <pc:picChg chg="add mod">
          <ac:chgData name="hoa pham" userId="5ff1b389748c5212" providerId="LiveId" clId="{E9E4A356-251F-4A80-B338-38CFE49154E4}" dt="2025-03-10T02:40:59.239" v="9" actId="1076"/>
          <ac:picMkLst>
            <pc:docMk/>
            <pc:sldMk cId="3070877523" sldId="290"/>
            <ac:picMk id="2" creationId="{E8454DA0-BF83-5EEF-7002-EE0C438A1845}"/>
          </ac:picMkLst>
        </pc:picChg>
      </pc:sldChg>
      <pc:sldChg chg="modSp">
        <pc:chgData name="hoa pham" userId="5ff1b389748c5212" providerId="LiveId" clId="{E9E4A356-251F-4A80-B338-38CFE49154E4}" dt="2025-03-10T04:32:35.301" v="34" actId="20577"/>
        <pc:sldMkLst>
          <pc:docMk/>
          <pc:sldMk cId="3326591853" sldId="307"/>
        </pc:sldMkLst>
        <pc:spChg chg="mod">
          <ac:chgData name="hoa pham" userId="5ff1b389748c5212" providerId="LiveId" clId="{E9E4A356-251F-4A80-B338-38CFE49154E4}" dt="2025-03-10T04:32:35.301" v="34" actId="20577"/>
          <ac:spMkLst>
            <pc:docMk/>
            <pc:sldMk cId="3326591853" sldId="307"/>
            <ac:spMk id="3" creationId="{8EB51FDA-2978-730A-CEC8-4EA7FB849579}"/>
          </ac:spMkLst>
        </pc:spChg>
      </pc:sldChg>
      <pc:sldChg chg="modSp mod">
        <pc:chgData name="hoa pham" userId="5ff1b389748c5212" providerId="LiveId" clId="{E9E4A356-251F-4A80-B338-38CFE49154E4}" dt="2025-03-10T04:28:25.632" v="32" actId="20577"/>
        <pc:sldMkLst>
          <pc:docMk/>
          <pc:sldMk cId="432816035" sldId="326"/>
        </pc:sldMkLst>
        <pc:spChg chg="mod">
          <ac:chgData name="hoa pham" userId="5ff1b389748c5212" providerId="LiveId" clId="{E9E4A356-251F-4A80-B338-38CFE49154E4}" dt="2025-03-10T04:28:25.632" v="32" actId="20577"/>
          <ac:spMkLst>
            <pc:docMk/>
            <pc:sldMk cId="432816035" sldId="326"/>
            <ac:spMk id="11" creationId="{8BC36860-A3B2-469C-B261-A77899D8B94B}"/>
          </ac:spMkLst>
        </pc:spChg>
      </pc:sldChg>
      <pc:sldChg chg="addSp delSp modSp mod delAnim modAnim">
        <pc:chgData name="hoa pham" userId="5ff1b389748c5212" providerId="LiveId" clId="{E9E4A356-251F-4A80-B338-38CFE49154E4}" dt="2025-03-10T03:15:17.580" v="29" actId="14100"/>
        <pc:sldMkLst>
          <pc:docMk/>
          <pc:sldMk cId="2389958156" sldId="337"/>
        </pc:sldMkLst>
        <pc:picChg chg="del">
          <ac:chgData name="hoa pham" userId="5ff1b389748c5212" providerId="LiveId" clId="{E9E4A356-251F-4A80-B338-38CFE49154E4}" dt="2025-03-10T03:14:54.076" v="24" actId="478"/>
          <ac:picMkLst>
            <pc:docMk/>
            <pc:sldMk cId="2389958156" sldId="337"/>
            <ac:picMk id="3" creationId="{7F849862-C82D-44EB-46C6-AD61E8A1C6F9}"/>
          </ac:picMkLst>
        </pc:picChg>
        <pc:picChg chg="add mod">
          <ac:chgData name="hoa pham" userId="5ff1b389748c5212" providerId="LiveId" clId="{E9E4A356-251F-4A80-B338-38CFE49154E4}" dt="2025-03-10T03:15:17.580" v="29" actId="14100"/>
          <ac:picMkLst>
            <pc:docMk/>
            <pc:sldMk cId="2389958156" sldId="337"/>
            <ac:picMk id="4" creationId="{F47913DA-D775-32DF-C69A-9F30B3F79016}"/>
          </ac:picMkLst>
        </pc:picChg>
      </pc:sldChg>
      <pc:sldChg chg="addSp modSp mod modAnim">
        <pc:chgData name="hoa pham" userId="5ff1b389748c5212" providerId="LiveId" clId="{E9E4A356-251F-4A80-B338-38CFE49154E4}" dt="2025-03-10T02:40:41.919" v="5" actId="1076"/>
        <pc:sldMkLst>
          <pc:docMk/>
          <pc:sldMk cId="403460896" sldId="6199"/>
        </pc:sldMkLst>
        <pc:picChg chg="add mod">
          <ac:chgData name="hoa pham" userId="5ff1b389748c5212" providerId="LiveId" clId="{E9E4A356-251F-4A80-B338-38CFE49154E4}" dt="2025-03-10T02:40:41.919" v="5" actId="1076"/>
          <ac:picMkLst>
            <pc:docMk/>
            <pc:sldMk cId="403460896" sldId="6199"/>
            <ac:picMk id="4" creationId="{CF9C3492-BC5A-0FEC-2E97-F7333674EBB0}"/>
          </ac:picMkLst>
        </pc:picChg>
      </pc:sldChg>
      <pc:sldChg chg="addSp modSp mod modAnim">
        <pc:chgData name="hoa pham" userId="5ff1b389748c5212" providerId="LiveId" clId="{E9E4A356-251F-4A80-B338-38CFE49154E4}" dt="2025-03-10T02:40:09.413" v="2" actId="1076"/>
        <pc:sldMkLst>
          <pc:docMk/>
          <pc:sldMk cId="2084492542" sldId="6202"/>
        </pc:sldMkLst>
        <pc:picChg chg="add mod">
          <ac:chgData name="hoa pham" userId="5ff1b389748c5212" providerId="LiveId" clId="{E9E4A356-251F-4A80-B338-38CFE49154E4}" dt="2025-03-10T02:40:09.413" v="2" actId="1076"/>
          <ac:picMkLst>
            <pc:docMk/>
            <pc:sldMk cId="2084492542" sldId="6202"/>
            <ac:picMk id="4" creationId="{5C62ADBA-7DAC-1887-4CC7-A0196D5C2257}"/>
          </ac:picMkLst>
        </pc:picChg>
      </pc:sldChg>
      <pc:sldChg chg="addSp delSp modSp mod delAnim modAnim">
        <pc:chgData name="hoa pham" userId="5ff1b389748c5212" providerId="LiveId" clId="{E9E4A356-251F-4A80-B338-38CFE49154E4}" dt="2025-03-10T12:13:49.872" v="94" actId="1076"/>
        <pc:sldMkLst>
          <pc:docMk/>
          <pc:sldMk cId="2618265170" sldId="6223"/>
        </pc:sldMkLst>
        <pc:picChg chg="del">
          <ac:chgData name="hoa pham" userId="5ff1b389748c5212" providerId="LiveId" clId="{E9E4A356-251F-4A80-B338-38CFE49154E4}" dt="2025-03-10T12:07:34.379" v="86" actId="478"/>
          <ac:picMkLst>
            <pc:docMk/>
            <pc:sldMk cId="2618265170" sldId="6223"/>
            <ac:picMk id="3" creationId="{217930B0-F35B-4E44-A1CA-C821FA96C7DD}"/>
          </ac:picMkLst>
        </pc:picChg>
        <pc:picChg chg="add del mod">
          <ac:chgData name="hoa pham" userId="5ff1b389748c5212" providerId="LiveId" clId="{E9E4A356-251F-4A80-B338-38CFE49154E4}" dt="2025-03-10T12:08:33.569" v="90" actId="478"/>
          <ac:picMkLst>
            <pc:docMk/>
            <pc:sldMk cId="2618265170" sldId="6223"/>
            <ac:picMk id="4" creationId="{1CBB6D32-FD04-E2B7-C177-1396A28D85D7}"/>
          </ac:picMkLst>
        </pc:picChg>
        <pc:picChg chg="add mod">
          <ac:chgData name="hoa pham" userId="5ff1b389748c5212" providerId="LiveId" clId="{E9E4A356-251F-4A80-B338-38CFE49154E4}" dt="2025-03-10T12:13:49.872" v="94" actId="1076"/>
          <ac:picMkLst>
            <pc:docMk/>
            <pc:sldMk cId="2618265170" sldId="6223"/>
            <ac:picMk id="6" creationId="{1DAD4B05-05BC-2155-240C-0B2F44B6ED6D}"/>
          </ac:picMkLst>
        </pc:picChg>
      </pc:sldChg>
      <pc:sldChg chg="addSp delSp modSp mod delAnim modAnim">
        <pc:chgData name="hoa pham" userId="5ff1b389748c5212" providerId="LiveId" clId="{E9E4A356-251F-4A80-B338-38CFE49154E4}" dt="2025-03-10T12:04:28.741" v="85" actId="1076"/>
        <pc:sldMkLst>
          <pc:docMk/>
          <pc:sldMk cId="1063589877" sldId="6230"/>
        </pc:sldMkLst>
        <pc:picChg chg="add del mod">
          <ac:chgData name="hoa pham" userId="5ff1b389748c5212" providerId="LiveId" clId="{E9E4A356-251F-4A80-B338-38CFE49154E4}" dt="2025-03-10T12:03:56.362" v="80" actId="478"/>
          <ac:picMkLst>
            <pc:docMk/>
            <pc:sldMk cId="1063589877" sldId="6230"/>
            <ac:picMk id="10" creationId="{412ED06E-5F43-322A-7188-CFA4CBA9A59E}"/>
          </ac:picMkLst>
        </pc:picChg>
        <pc:picChg chg="add mod">
          <ac:chgData name="hoa pham" userId="5ff1b389748c5212" providerId="LiveId" clId="{E9E4A356-251F-4A80-B338-38CFE49154E4}" dt="2025-03-10T12:04:28.741" v="85" actId="1076"/>
          <ac:picMkLst>
            <pc:docMk/>
            <pc:sldMk cId="1063589877" sldId="6230"/>
            <ac:picMk id="12" creationId="{1B1E3304-2B32-145C-57CE-9FDDC6B245F8}"/>
          </ac:picMkLst>
        </pc:picChg>
        <pc:picChg chg="del">
          <ac:chgData name="hoa pham" userId="5ff1b389748c5212" providerId="LiveId" clId="{E9E4A356-251F-4A80-B338-38CFE49154E4}" dt="2025-03-10T02:43:53.229" v="11" actId="478"/>
          <ac:picMkLst>
            <pc:docMk/>
            <pc:sldMk cId="1063589877" sldId="6230"/>
            <ac:picMk id="12" creationId="{D79CE1A7-6893-0360-9F89-AD68D41730D6}"/>
          </ac:picMkLst>
        </pc:picChg>
        <pc:picChg chg="del">
          <ac:chgData name="hoa pham" userId="5ff1b389748c5212" providerId="LiveId" clId="{E9E4A356-251F-4A80-B338-38CFE49154E4}" dt="2025-03-10T02:43:54.370" v="12" actId="478"/>
          <ac:picMkLst>
            <pc:docMk/>
            <pc:sldMk cId="1063589877" sldId="6230"/>
            <ac:picMk id="13" creationId="{51CCA116-58AB-1EB8-5EB8-B9332DA5DE0A}"/>
          </ac:picMkLst>
        </pc:picChg>
        <pc:picChg chg="del">
          <ac:chgData name="hoa pham" userId="5ff1b389748c5212" providerId="LiveId" clId="{E9E4A356-251F-4A80-B338-38CFE49154E4}" dt="2025-03-10T02:43:55.146" v="13" actId="478"/>
          <ac:picMkLst>
            <pc:docMk/>
            <pc:sldMk cId="1063589877" sldId="6230"/>
            <ac:picMk id="14" creationId="{0478B3F2-6325-94B6-CE66-110E5855E98B}"/>
          </ac:picMkLst>
        </pc:picChg>
        <pc:picChg chg="del">
          <ac:chgData name="hoa pham" userId="5ff1b389748c5212" providerId="LiveId" clId="{E9E4A356-251F-4A80-B338-38CFE49154E4}" dt="2025-03-10T02:43:56.993" v="15" actId="478"/>
          <ac:picMkLst>
            <pc:docMk/>
            <pc:sldMk cId="1063589877" sldId="6230"/>
            <ac:picMk id="15" creationId="{1F9603C3-BC17-770A-F9BA-6830C21B0AE1}"/>
          </ac:picMkLst>
        </pc:picChg>
        <pc:picChg chg="del">
          <ac:chgData name="hoa pham" userId="5ff1b389748c5212" providerId="LiveId" clId="{E9E4A356-251F-4A80-B338-38CFE49154E4}" dt="2025-03-10T02:43:56.247" v="14" actId="478"/>
          <ac:picMkLst>
            <pc:docMk/>
            <pc:sldMk cId="1063589877" sldId="6230"/>
            <ac:picMk id="16" creationId="{307AB943-6FE9-34A7-10B3-8AEA57312A08}"/>
          </ac:picMkLst>
        </pc:picChg>
        <pc:picChg chg="del mod">
          <ac:chgData name="hoa pham" userId="5ff1b389748c5212" providerId="LiveId" clId="{E9E4A356-251F-4A80-B338-38CFE49154E4}" dt="2025-03-10T02:43:57.867" v="17" actId="478"/>
          <ac:picMkLst>
            <pc:docMk/>
            <pc:sldMk cId="1063589877" sldId="6230"/>
            <ac:picMk id="1026" creationId="{C83EE32B-CD48-BB3B-B4C8-124930AE3E54}"/>
          </ac:picMkLst>
        </pc:picChg>
      </pc:sldChg>
      <pc:sldChg chg="modSp mod">
        <pc:chgData name="hoa pham" userId="5ff1b389748c5212" providerId="LiveId" clId="{E9E4A356-251F-4A80-B338-38CFE49154E4}" dt="2025-03-10T12:11:54.485" v="91" actId="207"/>
        <pc:sldMkLst>
          <pc:docMk/>
          <pc:sldMk cId="3822735395" sldId="6235"/>
        </pc:sldMkLst>
        <pc:spChg chg="mod">
          <ac:chgData name="hoa pham" userId="5ff1b389748c5212" providerId="LiveId" clId="{E9E4A356-251F-4A80-B338-38CFE49154E4}" dt="2025-03-10T12:11:54.485" v="91" actId="207"/>
          <ac:spMkLst>
            <pc:docMk/>
            <pc:sldMk cId="3822735395" sldId="6235"/>
            <ac:spMk id="6" creationId="{F9243AF1-57EC-50D7-D3C7-6481758BC56F}"/>
          </ac:spMkLst>
        </pc:spChg>
      </pc:sldChg>
      <pc:sldChg chg="addSp delSp modSp mod modAnim">
        <pc:chgData name="hoa pham" userId="5ff1b389748c5212" providerId="LiveId" clId="{E9E4A356-251F-4A80-B338-38CFE49154E4}" dt="2025-03-10T05:02:58.457" v="78" actId="1076"/>
        <pc:sldMkLst>
          <pc:docMk/>
          <pc:sldMk cId="2441836506" sldId="6236"/>
        </pc:sldMkLst>
        <pc:spChg chg="del">
          <ac:chgData name="hoa pham" userId="5ff1b389748c5212" providerId="LiveId" clId="{E9E4A356-251F-4A80-B338-38CFE49154E4}" dt="2025-03-10T04:43:11.053" v="39" actId="478"/>
          <ac:spMkLst>
            <pc:docMk/>
            <pc:sldMk cId="2441836506" sldId="6236"/>
            <ac:spMk id="3" creationId="{8045C91D-E67A-62B5-C73F-9AB23617FD99}"/>
          </ac:spMkLst>
        </pc:spChg>
        <pc:spChg chg="del mod">
          <ac:chgData name="hoa pham" userId="5ff1b389748c5212" providerId="LiveId" clId="{E9E4A356-251F-4A80-B338-38CFE49154E4}" dt="2025-03-10T04:43:09.698" v="38" actId="478"/>
          <ac:spMkLst>
            <pc:docMk/>
            <pc:sldMk cId="2441836506" sldId="6236"/>
            <ac:spMk id="7" creationId="{88F07D3E-B5A8-4716-C956-651D64669218}"/>
          </ac:spMkLst>
        </pc:spChg>
        <pc:graphicFrameChg chg="add mod modGraphic">
          <ac:chgData name="hoa pham" userId="5ff1b389748c5212" providerId="LiveId" clId="{E9E4A356-251F-4A80-B338-38CFE49154E4}" dt="2025-03-10T04:44:30.239" v="48" actId="207"/>
          <ac:graphicFrameMkLst>
            <pc:docMk/>
            <pc:sldMk cId="2441836506" sldId="6236"/>
            <ac:graphicFrameMk id="2" creationId="{1A682B0C-CE6E-E0BA-58C0-CEA32BECCB43}"/>
          </ac:graphicFrameMkLst>
        </pc:graphicFrameChg>
        <pc:picChg chg="add mod">
          <ac:chgData name="hoa pham" userId="5ff1b389748c5212" providerId="LiveId" clId="{E9E4A356-251F-4A80-B338-38CFE49154E4}" dt="2025-03-10T05:02:58.457" v="78" actId="1076"/>
          <ac:picMkLst>
            <pc:docMk/>
            <pc:sldMk cId="2441836506" sldId="6236"/>
            <ac:picMk id="3" creationId="{5B6AA32C-7FE7-4AD9-7333-A692192B1C84}"/>
          </ac:picMkLst>
        </pc:picChg>
        <pc:picChg chg="del">
          <ac:chgData name="hoa pham" userId="5ff1b389748c5212" providerId="LiveId" clId="{E9E4A356-251F-4A80-B338-38CFE49154E4}" dt="2025-03-10T04:43:06.957" v="35" actId="478"/>
          <ac:picMkLst>
            <pc:docMk/>
            <pc:sldMk cId="2441836506" sldId="6236"/>
            <ac:picMk id="4" creationId="{34C852DB-740D-CEA6-46E8-1257357C260F}"/>
          </ac:picMkLst>
        </pc:picChg>
        <pc:picChg chg="del">
          <ac:chgData name="hoa pham" userId="5ff1b389748c5212" providerId="LiveId" clId="{E9E4A356-251F-4A80-B338-38CFE49154E4}" dt="2025-03-10T04:43:08.090" v="36" actId="478"/>
          <ac:picMkLst>
            <pc:docMk/>
            <pc:sldMk cId="2441836506" sldId="6236"/>
            <ac:picMk id="6" creationId="{7E86A9BC-C78F-9AD1-1559-206B56F16F76}"/>
          </ac:picMkLst>
        </pc:picChg>
      </pc:sldChg>
      <pc:sldChg chg="addSp modSp del mod modAnim">
        <pc:chgData name="hoa pham" userId="5ff1b389748c5212" providerId="LiveId" clId="{E9E4A356-251F-4A80-B338-38CFE49154E4}" dt="2025-03-10T05:10:41.735" v="79" actId="47"/>
        <pc:sldMkLst>
          <pc:docMk/>
          <pc:sldMk cId="3329390753" sldId="6237"/>
        </pc:sldMkLst>
        <pc:spChg chg="mod">
          <ac:chgData name="hoa pham" userId="5ff1b389748c5212" providerId="LiveId" clId="{E9E4A356-251F-4A80-B338-38CFE49154E4}" dt="2025-03-10T05:00:59.861" v="73" actId="20577"/>
          <ac:spMkLst>
            <pc:docMk/>
            <pc:sldMk cId="3329390753" sldId="6237"/>
            <ac:spMk id="4" creationId="{D95D497E-9920-B8FD-8744-915DD031175A}"/>
          </ac:spMkLst>
        </pc:spChg>
        <pc:picChg chg="add mod">
          <ac:chgData name="hoa pham" userId="5ff1b389748c5212" providerId="LiveId" clId="{E9E4A356-251F-4A80-B338-38CFE49154E4}" dt="2025-03-10T05:01:13.115" v="75" actId="14100"/>
          <ac:picMkLst>
            <pc:docMk/>
            <pc:sldMk cId="3329390753" sldId="6237"/>
            <ac:picMk id="3" creationId="{0BDE9275-8E79-3B2D-C785-961C719C8B8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3F1D8-4D1E-4982-A566-2AC7227F2115}" type="datetimeFigureOut">
              <a:rPr lang="en-GB" smtClean="0"/>
              <a:t>13/04/2025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10B09-5D5C-4801-9608-C1AF3940946A}" type="slidenum">
              <a:rPr lang="en-GB" smtClean="0"/>
              <a:t>‹#›</a:t>
            </a:fld>
            <a:endParaRPr lang="en-GB"/>
          </a:p>
        </p:txBody>
      </p:sp>
    </p:spTree>
    <p:extLst>
      <p:ext uri="{BB962C8B-B14F-4D97-AF65-F5344CB8AC3E}">
        <p14:creationId xmlns:p14="http://schemas.microsoft.com/office/powerpoint/2010/main" val="160375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11B8-8A8C-8CA0-7734-89F97305D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FFCD-75C6-DCFA-2966-2D88E8D56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EAF8C-2BFB-7DD2-734A-4ADE2555AC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3F5948-F88A-8E9F-2340-45E46B68EB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65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633C-E3C7-BC7C-685C-10FFF74BD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E1D30-C7E9-B5D0-0B83-46E3246A3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18F38-1E2A-972C-70F0-984DC79D9B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272426-B9D2-B029-1111-A177E3D0C0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04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29147-2E5A-2521-1445-95F048F2C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42D9C-2B87-9AEE-3A4E-95C69E20B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DC116-299B-9BF6-4FEC-D1AF3D90A9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85CC19-A7CF-909F-3456-1C6C6441212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001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1A634-856F-EA19-6449-281489D30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78AC3-DC24-2230-B672-59A22773F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7684D-5612-BA53-3D33-A0233D5E7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D48D44-90C3-8EC5-112D-DA044C1139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50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F1CF-6B72-6074-4C9B-B5725796B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5FBE5-143F-A58C-6909-9A03BD59D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C5C7A-5201-20A9-8768-20333C70DE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02B214-E1AC-FB03-C325-60B0D6FC8D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49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811F-2472-25EF-1C26-B99E89553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0D3C2-FC05-A377-B7FA-9391F6930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D8305-AC39-A914-E97A-25E30C310A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8CE3BE-B528-D990-609A-2A87C962D4E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37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2AFA-B3A5-B203-B4A1-4766BBB4F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5FB54-44B7-AAD5-7ECF-54FF48EFE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1F97A-E103-46C0-7781-0F5FBD313D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18E6E8-CBF3-D161-B220-1F21A18749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41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40954-1483-5CC5-982C-EA638AC4F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DEDEC-175F-A312-9271-9A75817F6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F340A-4516-26FE-9285-D7976B7922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2221DA-50F8-6467-F5B9-BAD8C7E26A8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0B09-5D5C-4801-9608-C1AF394094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173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10B09-5D5C-4801-9608-C1AF3940946A}" type="slidenum">
              <a:rPr lang="en-GB" smtClean="0"/>
              <a:t>14</a:t>
            </a:fld>
            <a:endParaRPr lang="en-GB"/>
          </a:p>
        </p:txBody>
      </p:sp>
    </p:spTree>
    <p:extLst>
      <p:ext uri="{BB962C8B-B14F-4D97-AF65-F5344CB8AC3E}">
        <p14:creationId xmlns:p14="http://schemas.microsoft.com/office/powerpoint/2010/main" val="109904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F8DD-26EC-46F1-847B-BB43AB807CE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FEDC752F-C5EE-4693-81B0-822513FA3216}"/>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346F655-F6C3-475E-9257-5E9C09F475A0}"/>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E381822-AB6F-4E0A-BBA9-3CA927AD1B88}"/>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ABA34C6F-8D2D-4FD6-BED8-5A938C2CF892}"/>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331922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25DB-1AD0-4E6B-8F83-D9C77B18965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7C83FD-7990-4E13-B927-E6A3A112E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884A34-B69F-49F8-AA01-C0DA847298F7}"/>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16DFE22-A166-4069-BC00-999EA2CA3620}"/>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1EE5A267-9E7D-49DC-8D75-1C2E4B2DC87A}"/>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12585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DDD1-464E-45C9-80C6-CC43B364730F}"/>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2F2FF03-3662-4597-B067-04C8DCF7D4FF}"/>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650E0-BB9B-459E-900B-46EEF6C3D7CF}"/>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032F89F0-4449-4E26-AB7B-18D0AEF6231B}"/>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B478B13-CE18-4E26-9009-D9B26D147758}"/>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632110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CF84-7D42-42F0-B357-FAA0386C79B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843AC43-DCE0-4ACF-A536-6610B886A50A}"/>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AED42CA-38E8-4C20-BD45-D4BE702DAEB6}"/>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2C2E173-A86C-41F8-8A32-4EEBA3A0C303}"/>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32586B89-9A65-4D19-8266-78AC324DF3D7}"/>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E809F23-5CE8-490D-8647-E4DAFAA2F15E}"/>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4135259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A042-317E-47A6-BAE9-A3082FE26847}"/>
              </a:ext>
            </a:extLst>
          </p:cNvPr>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0391304-792F-45E5-9BC9-4652D95EFAC7}"/>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334C126-6592-4CCD-B8CA-C87DBEEEAD48}"/>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E02048-69C7-4E29-A060-7118496403AA}"/>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B837596-DC7E-4D11-AA60-59D78261A80C}"/>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7DA8ADD-206D-4ACE-9B38-3E00ABECDE42}"/>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09C6F9F8-B32C-482C-96B4-6E32F7AF12B7}"/>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CC384195-0612-47DC-9268-AB2E145A8A79}"/>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1389132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B22B-AFA7-4E5B-B2A1-209EC406940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C9154FD-B673-4A34-BED2-698BFD87470A}"/>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4C8D64AA-69A9-4B38-B82E-942A854404F4}"/>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2294E564-5725-4E4B-AFA4-AD67250A323C}"/>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3536908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25472-2BD1-4F77-8D95-FB5E65179325}"/>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272E3104-07E6-4E09-92BA-8372A86EFE00}"/>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E0AE5ECF-B398-4384-B239-E028E6D077A5}"/>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3864160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AAD5-B062-479F-8486-62D34CB07288}"/>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880C4BE-ED12-49F3-9F62-E9E234A4F39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42100A2-9670-41D4-8931-5075FF9D4E13}"/>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5220BA6-E5A2-46BA-8A09-5F2EE40C3AE1}"/>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79D7B35D-4FF5-4FC1-813F-CF1723D5482D}"/>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724C6D38-6ECD-4FF7-92ED-64B6D5A0DF52}"/>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280119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3F43-7856-4324-8806-01561D63646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DD27F4F-5666-41EE-8CF3-7A1799333040}"/>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202383C2-CA95-4CDE-87EE-01A1752CA5F2}"/>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FEF0BB3-324E-453E-87E1-68AED31BDDCB}"/>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950BFC42-3332-4BFF-8165-894C33E93D86}"/>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B1CFBE5-412E-4529-BEA7-F6521255D457}"/>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1341313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8941-9EDB-4240-A57E-0323CB53487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D84653-FD2A-4E5F-980C-C66AE34FEF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E9A8C9-4C7D-4F43-A603-075E0F090654}"/>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3513D06-1FDE-41D8-9EC8-0504F917EDC8}"/>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31DF8318-C05C-4299-ACB5-2FD6E2BB97CF}"/>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1568885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59B3A-BDD9-41FC-AED0-DAF7275C43FA}"/>
              </a:ext>
            </a:extLst>
          </p:cNvPr>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C69CDF4-1DD1-4D66-80C5-EBF04262A8A5}"/>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D72B29-ADFD-425E-ADC7-31D2794F304A}"/>
              </a:ext>
            </a:extLst>
          </p:cNvPr>
          <p:cNvSpPr>
            <a:spLocks noGrp="1"/>
          </p:cNvSpPr>
          <p:nvPr>
            <p:ph type="dt" sz="half" idx="10"/>
          </p:nvPr>
        </p:nvSpPr>
        <p:spPr/>
        <p:txBody>
          <a:body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CBEF3BA-B150-4ACB-AC78-7282E05DE784}"/>
              </a:ext>
            </a:extLst>
          </p:cNvPr>
          <p:cNvSpPr>
            <a:spLocks noGrp="1"/>
          </p:cNvSpPr>
          <p:nvPr>
            <p:ph type="ftr" sz="quarter" idx="11"/>
          </p:nvPr>
        </p:nvSpPr>
        <p:spPr/>
        <p:txBody>
          <a:bodyPr/>
          <a:lstStyle/>
          <a:p>
            <a:pPr defTabSz="1371600"/>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5A6A5333-9A53-4811-BF2F-D31AD0D9CFD6}"/>
              </a:ext>
            </a:extLst>
          </p:cNvPr>
          <p:cNvSpPr>
            <a:spLocks noGrp="1"/>
          </p:cNvSpPr>
          <p:nvPr>
            <p:ph type="sldNum" sz="quarter" idx="12"/>
          </p:nvPr>
        </p:nvSpPr>
        <p:spPr/>
        <p:txBody>
          <a:body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934067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C29E54-23A1-4066-8A4A-B6411328F44C}"/>
              </a:ext>
            </a:extLst>
          </p:cNvPr>
          <p:cNvSpPr>
            <a:spLocks noGrp="1"/>
          </p:cNvSpPr>
          <p:nvPr>
            <p:ph type="dt" sz="half" idx="10"/>
          </p:nvPr>
        </p:nvSpPr>
        <p:spPr/>
        <p:txBody>
          <a:bodyPr/>
          <a:lstStyle/>
          <a:p>
            <a:pPr defTabSz="1371600"/>
            <a:fld id="{4A8F1692-9F8D-411A-9C16-425555511FE8}" type="datetimeFigureOut">
              <a:rPr lang="en-US" smtClean="0">
                <a:solidFill>
                  <a:prstClr val="black">
                    <a:tint val="75000"/>
                  </a:prstClr>
                </a:solidFill>
                <a:cs typeface="Arial"/>
                <a:sym typeface="Arial"/>
              </a:rPr>
              <a:pPr defTabSz="1371600"/>
              <a:t>4/13/2025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BB12AF1F-8223-4C33-B1BD-86845575B277}"/>
              </a:ext>
            </a:extLst>
          </p:cNvPr>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48FAE154-636E-4FAF-BD1C-3E182D466779}"/>
              </a:ext>
            </a:extLst>
          </p:cNvPr>
          <p:cNvSpPr>
            <a:spLocks noGrp="1"/>
          </p:cNvSpPr>
          <p:nvPr>
            <p:ph type="sldNum" sz="quarter" idx="12"/>
          </p:nvPr>
        </p:nvSpPr>
        <p:spPr/>
        <p:txBody>
          <a:bodyPr/>
          <a:lstStyle/>
          <a:p>
            <a:pPr defTabSz="1371600"/>
            <a:fld id="{65C251A6-B550-4BE8-B3BA-DA9D45F97ABA}"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0560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2338120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48992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01">
                <a:solidFill>
                  <a:schemeClr val="tx1">
                    <a:tint val="75000"/>
                  </a:schemeClr>
                </a:solidFill>
              </a:defRPr>
            </a:lvl1pPr>
            <a:lvl2pPr marL="914378" indent="0">
              <a:buNone/>
              <a:defRPr sz="3600">
                <a:solidFill>
                  <a:schemeClr val="tx1">
                    <a:tint val="75000"/>
                  </a:schemeClr>
                </a:solidFill>
              </a:defRPr>
            </a:lvl2pPr>
            <a:lvl3pPr marL="1828755" indent="0">
              <a:buNone/>
              <a:defRPr sz="3200">
                <a:solidFill>
                  <a:schemeClr val="tx1">
                    <a:tint val="75000"/>
                  </a:schemeClr>
                </a:solidFill>
              </a:defRPr>
            </a:lvl3pPr>
            <a:lvl4pPr marL="2743131" indent="0">
              <a:buNone/>
              <a:defRPr sz="2801">
                <a:solidFill>
                  <a:schemeClr val="tx1">
                    <a:tint val="75000"/>
                  </a:schemeClr>
                </a:solidFill>
              </a:defRPr>
            </a:lvl4pPr>
            <a:lvl5pPr marL="3657509" indent="0">
              <a:buNone/>
              <a:defRPr sz="2801">
                <a:solidFill>
                  <a:schemeClr val="tx1">
                    <a:tint val="75000"/>
                  </a:schemeClr>
                </a:solidFill>
              </a:defRPr>
            </a:lvl5pPr>
            <a:lvl6pPr marL="4571886" indent="0">
              <a:buNone/>
              <a:defRPr sz="2801">
                <a:solidFill>
                  <a:schemeClr val="tx1">
                    <a:tint val="75000"/>
                  </a:schemeClr>
                </a:solidFill>
              </a:defRPr>
            </a:lvl6pPr>
            <a:lvl7pPr marL="5486264" indent="0">
              <a:buNone/>
              <a:defRPr sz="2801">
                <a:solidFill>
                  <a:schemeClr val="tx1">
                    <a:tint val="75000"/>
                  </a:schemeClr>
                </a:solidFill>
              </a:defRPr>
            </a:lvl7pPr>
            <a:lvl8pPr marL="6400640" indent="0">
              <a:buNone/>
              <a:defRPr sz="2801">
                <a:solidFill>
                  <a:schemeClr val="tx1">
                    <a:tint val="75000"/>
                  </a:schemeClr>
                </a:solidFill>
              </a:defRPr>
            </a:lvl8pPr>
            <a:lvl9pPr marL="7315017" indent="0">
              <a:buNone/>
              <a:defRPr sz="28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62611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5600"/>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5600"/>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2128774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0"/>
            <a:ext cx="8083550" cy="959645"/>
          </a:xfr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40857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404254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1899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7"/>
          </a:xfrm>
        </p:spPr>
        <p:txBody>
          <a:bodyPr anchor="b"/>
          <a:lstStyle>
            <a:lvl1pPr algn="l">
              <a:defRPr sz="4001" b="1"/>
            </a:lvl1pPr>
          </a:lstStyle>
          <a:p>
            <a:r>
              <a:rPr lang="en-US"/>
              <a:t>Click to edit Master title style</a:t>
            </a:r>
          </a:p>
        </p:txBody>
      </p:sp>
      <p:sp>
        <p:nvSpPr>
          <p:cNvPr id="3" name="Content Placeholder 2"/>
          <p:cNvSpPr>
            <a:spLocks noGrp="1"/>
          </p:cNvSpPr>
          <p:nvPr>
            <p:ph idx="1"/>
          </p:nvPr>
        </p:nvSpPr>
        <p:spPr>
          <a:xfrm>
            <a:off x="7150100" y="409579"/>
            <a:ext cx="10223501" cy="8779670"/>
          </a:xfrm>
        </p:spPr>
        <p:txBody>
          <a:bodyPr/>
          <a:lstStyle>
            <a:lvl1pPr>
              <a:defRPr sz="6401"/>
            </a:lvl1pPr>
            <a:lvl2pPr>
              <a:defRPr sz="5600"/>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4"/>
            <a:ext cx="6016626" cy="7036595"/>
          </a:xfrm>
        </p:spPr>
        <p:txBody>
          <a:bodyPr/>
          <a:lstStyle>
            <a:lvl1pPr marL="0" indent="0">
              <a:buNone/>
              <a:defRPr sz="2801"/>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14078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1"/>
            <a:ext cx="10972800" cy="850109"/>
          </a:xfrm>
        </p:spPr>
        <p:txBody>
          <a:bodyPr anchor="b"/>
          <a:lstStyle>
            <a:lvl1pPr algn="l">
              <a:defRPr sz="4001"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01"/>
            </a:lvl1pPr>
            <a:lvl2pPr marL="914378" indent="0">
              <a:buNone/>
              <a:defRPr sz="5600"/>
            </a:lvl2pPr>
            <a:lvl3pPr marL="1828755" indent="0">
              <a:buNone/>
              <a:defRPr sz="4800"/>
            </a:lvl3pPr>
            <a:lvl4pPr marL="2743131" indent="0">
              <a:buNone/>
              <a:defRPr sz="4001"/>
            </a:lvl4pPr>
            <a:lvl5pPr marL="3657509" indent="0">
              <a:buNone/>
              <a:defRPr sz="4001"/>
            </a:lvl5pPr>
            <a:lvl6pPr marL="4571886" indent="0">
              <a:buNone/>
              <a:defRPr sz="4001"/>
            </a:lvl6pPr>
            <a:lvl7pPr marL="5486264" indent="0">
              <a:buNone/>
              <a:defRPr sz="4001"/>
            </a:lvl7pPr>
            <a:lvl8pPr marL="6400640" indent="0">
              <a:buNone/>
              <a:defRPr sz="4001"/>
            </a:lvl8pPr>
            <a:lvl9pPr marL="7315017" indent="0">
              <a:buNone/>
              <a:defRPr sz="4001"/>
            </a:lvl9pPr>
          </a:lstStyle>
          <a:p>
            <a:endParaRPr lang="en-US" dirty="0"/>
          </a:p>
        </p:txBody>
      </p:sp>
      <p:sp>
        <p:nvSpPr>
          <p:cNvPr id="4" name="Text Placeholder 3"/>
          <p:cNvSpPr>
            <a:spLocks noGrp="1"/>
          </p:cNvSpPr>
          <p:nvPr>
            <p:ph type="body" sz="half" idx="2"/>
          </p:nvPr>
        </p:nvSpPr>
        <p:spPr>
          <a:xfrm>
            <a:off x="3584576" y="8051008"/>
            <a:ext cx="10972800" cy="1207295"/>
          </a:xfrm>
        </p:spPr>
        <p:txBody>
          <a:bodyPr/>
          <a:lstStyle>
            <a:lvl1pPr marL="0" indent="0">
              <a:buNone/>
              <a:defRPr sz="2801"/>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489923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76153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2854483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964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14400" y="9534529"/>
            <a:ext cx="4267200" cy="547688"/>
          </a:xfrm>
        </p:spPr>
        <p:txBody>
          <a:bodyPr/>
          <a:lstStyle>
            <a:lvl1pPr>
              <a:defRPr>
                <a:latin typeface="Arial" charset="0"/>
              </a:defRPr>
            </a:lvl1pPr>
          </a:lstStyle>
          <a:p>
            <a:pPr>
              <a:defRPr/>
            </a:pPr>
            <a:fld id="{E833CFB6-7359-489A-9FF0-4156D3BF9719}" type="datetimeFigureOut">
              <a:rPr lang="en-US">
                <a:solidFill>
                  <a:srgbClr val="FFFFFF"/>
                </a:solidFill>
              </a:rPr>
              <a:pPr>
                <a:defRPr/>
              </a:pPr>
              <a:t>4/13/2025</a:t>
            </a:fld>
            <a:endParaRPr lang="en-US">
              <a:solidFill>
                <a:srgbClr val="FFFFFF"/>
              </a:solidFill>
            </a:endParaRPr>
          </a:p>
        </p:txBody>
      </p:sp>
      <p:sp>
        <p:nvSpPr>
          <p:cNvPr id="3" name="Footer Placeholder 4"/>
          <p:cNvSpPr>
            <a:spLocks noGrp="1"/>
          </p:cNvSpPr>
          <p:nvPr>
            <p:ph type="ftr" sz="quarter" idx="11"/>
          </p:nvPr>
        </p:nvSpPr>
        <p:spPr>
          <a:xfrm>
            <a:off x="6248400" y="9534529"/>
            <a:ext cx="5791200" cy="547688"/>
          </a:xfrm>
        </p:spPr>
        <p:txBody>
          <a:bodyPr/>
          <a:lstStyle>
            <a:lvl1pPr>
              <a:defRPr>
                <a:latin typeface="Arial" charset="0"/>
              </a:defRPr>
            </a:lvl1pPr>
          </a:lstStyle>
          <a:p>
            <a:pPr>
              <a:defRPr/>
            </a:pPr>
            <a:endParaRPr lang="en-US">
              <a:solidFill>
                <a:srgbClr val="FFFFFF"/>
              </a:solidFill>
            </a:endParaRPr>
          </a:p>
        </p:txBody>
      </p:sp>
      <p:sp>
        <p:nvSpPr>
          <p:cNvPr id="4" name="Slide Number Placeholder 5"/>
          <p:cNvSpPr>
            <a:spLocks noGrp="1"/>
          </p:cNvSpPr>
          <p:nvPr>
            <p:ph type="sldNum" sz="quarter" idx="12"/>
          </p:nvPr>
        </p:nvSpPr>
        <p:spPr>
          <a:xfrm>
            <a:off x="13106400" y="9534529"/>
            <a:ext cx="4267200" cy="547688"/>
          </a:xfrm>
        </p:spPr>
        <p:txBody>
          <a:bodyPr/>
          <a:lstStyle>
            <a:lvl1pPr>
              <a:defRPr>
                <a:latin typeface="Arial" charset="0"/>
              </a:defRPr>
            </a:lvl1pPr>
          </a:lstStyle>
          <a:p>
            <a:pPr>
              <a:defRPr/>
            </a:pPr>
            <a:fld id="{F4683959-731A-41BC-9D40-0CDAA4EBA5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4027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2082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0335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463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7877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5666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6369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3346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2168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289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6283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7715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yc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4/13/2025</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5" name="Title 1"/>
          <p:cNvSpPr>
            <a:spLocks noGrp="1"/>
          </p:cNvSpPr>
          <p:nvPr>
            <p:ph type="title" hasCustomPrompt="1"/>
          </p:nvPr>
        </p:nvSpPr>
        <p:spPr>
          <a:xfrm>
            <a:off x="914400" y="411958"/>
            <a:ext cx="16459200" cy="1419176"/>
          </a:xfrm>
        </p:spPr>
        <p:txBody>
          <a:bodyPr>
            <a:normAutofit/>
          </a:bodyPr>
          <a:lstStyle>
            <a:lvl1pPr algn="l">
              <a:defRPr sz="8000" baseline="0">
                <a:solidFill>
                  <a:schemeClr val="tx2"/>
                </a:solidFill>
                <a:latin typeface="Calibri Light" panose="020F0302020204030204" pitchFamily="34" charset="0"/>
              </a:defRPr>
            </a:lvl1pPr>
          </a:lstStyle>
          <a:p>
            <a:r>
              <a:rPr lang="en-US" dirty="0"/>
              <a:t>Cycle Process</a:t>
            </a:r>
          </a:p>
        </p:txBody>
      </p:sp>
      <p:sp>
        <p:nvSpPr>
          <p:cNvPr id="17" name="Text Placeholder 7"/>
          <p:cNvSpPr>
            <a:spLocks noGrp="1"/>
          </p:cNvSpPr>
          <p:nvPr>
            <p:ph type="body" sz="quarter" idx="13" hasCustomPrompt="1"/>
          </p:nvPr>
        </p:nvSpPr>
        <p:spPr>
          <a:xfrm>
            <a:off x="936628" y="1543100"/>
            <a:ext cx="16414751" cy="1007268"/>
          </a:xfrm>
        </p:spPr>
        <p:txBody>
          <a:bodyPr>
            <a:noAutofit/>
          </a:bodyPr>
          <a:lstStyle>
            <a:lvl1pPr marL="0" indent="0">
              <a:buNone/>
              <a:defRPr sz="54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5558477" y="2488456"/>
            <a:ext cx="7122413" cy="711954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gn="ctr"/>
            <a:endParaRPr lang="en-US" sz="3600" dirty="0"/>
          </a:p>
        </p:txBody>
      </p:sp>
      <p:sp>
        <p:nvSpPr>
          <p:cNvPr id="246" name="Text Placeholder 42"/>
          <p:cNvSpPr>
            <a:spLocks noGrp="1"/>
          </p:cNvSpPr>
          <p:nvPr>
            <p:ph type="body" sz="quarter" idx="17" hasCustomPrompt="1"/>
          </p:nvPr>
        </p:nvSpPr>
        <p:spPr>
          <a:xfrm>
            <a:off x="1223120" y="3970892"/>
            <a:ext cx="4464497" cy="1531680"/>
          </a:xfrm>
        </p:spPr>
        <p:txBody>
          <a:bodyPr>
            <a:normAutofit/>
          </a:bodyPr>
          <a:lstStyle>
            <a:lvl1pPr marL="0" indent="0" algn="r">
              <a:buNone/>
              <a:defRPr sz="36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1223120" y="3215792"/>
            <a:ext cx="4464497" cy="741534"/>
          </a:xfrm>
        </p:spPr>
        <p:txBody>
          <a:bodyPr>
            <a:noAutofit/>
          </a:bodyPr>
          <a:lstStyle>
            <a:lvl1pPr marL="0" indent="0" algn="r">
              <a:buNone/>
              <a:defRPr sz="4001"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1223120" y="7447757"/>
            <a:ext cx="4464497" cy="1531680"/>
          </a:xfrm>
        </p:spPr>
        <p:txBody>
          <a:bodyPr>
            <a:normAutofit/>
          </a:bodyPr>
          <a:lstStyle>
            <a:lvl1pPr marL="0" indent="0" algn="r">
              <a:buNone/>
              <a:defRPr sz="36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1223120" y="6692655"/>
            <a:ext cx="4464497" cy="741534"/>
          </a:xfrm>
        </p:spPr>
        <p:txBody>
          <a:bodyPr>
            <a:noAutofit/>
          </a:bodyPr>
          <a:lstStyle>
            <a:lvl1pPr marL="0" indent="0" algn="r">
              <a:buNone/>
              <a:defRPr sz="4001"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12600385" y="3970892"/>
            <a:ext cx="4464497" cy="1531680"/>
          </a:xfrm>
        </p:spPr>
        <p:txBody>
          <a:bodyPr>
            <a:normAutofit/>
          </a:bodyPr>
          <a:lstStyle>
            <a:lvl1pPr marL="0" indent="0" algn="l">
              <a:buNone/>
              <a:defRPr sz="36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12600385" y="3215792"/>
            <a:ext cx="4464497" cy="741534"/>
          </a:xfrm>
        </p:spPr>
        <p:txBody>
          <a:bodyPr>
            <a:noAutofit/>
          </a:bodyPr>
          <a:lstStyle>
            <a:lvl1pPr marL="0" indent="0" algn="l">
              <a:buNone/>
              <a:defRPr sz="4001"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12600385" y="7447757"/>
            <a:ext cx="4464497" cy="1531680"/>
          </a:xfrm>
        </p:spPr>
        <p:txBody>
          <a:bodyPr>
            <a:normAutofit/>
          </a:bodyPr>
          <a:lstStyle>
            <a:lvl1pPr marL="0" indent="0" algn="l">
              <a:buNone/>
              <a:defRPr sz="36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12600385" y="6692655"/>
            <a:ext cx="4464497" cy="741534"/>
          </a:xfrm>
        </p:spPr>
        <p:txBody>
          <a:bodyPr>
            <a:noAutofit/>
          </a:bodyPr>
          <a:lstStyle>
            <a:lvl1pPr marL="0" indent="0" algn="l">
              <a:buNone/>
              <a:defRPr sz="4001" baseline="0">
                <a:solidFill>
                  <a:schemeClr val="accent6"/>
                </a:solidFill>
                <a:latin typeface="Calibri Light" panose="020F0302020204030204" pitchFamily="34" charset="0"/>
              </a:defRPr>
            </a:lvl1pPr>
          </a:lstStyle>
          <a:p>
            <a:pPr lvl="0"/>
            <a:r>
              <a:rPr lang="en-US" noProof="0" dirty="0"/>
              <a:t>Your text here</a:t>
            </a:r>
          </a:p>
        </p:txBody>
      </p:sp>
      <p:grpSp>
        <p:nvGrpSpPr>
          <p:cNvPr id="21" name="Group 13"/>
          <p:cNvGrpSpPr>
            <a:grpSpLocks noChangeAspect="1"/>
          </p:cNvGrpSpPr>
          <p:nvPr userDrawn="1"/>
        </p:nvGrpSpPr>
        <p:grpSpPr bwMode="auto">
          <a:xfrm>
            <a:off x="6229306" y="2764194"/>
            <a:ext cx="6515096" cy="6568064"/>
            <a:chOff x="1219" y="-53"/>
            <a:chExt cx="3321" cy="3348"/>
          </a:xfrm>
        </p:grpSpPr>
        <p:sp>
          <p:nvSpPr>
            <p:cNvPr id="22" name="Freeform 14"/>
            <p:cNvSpPr>
              <a:spLocks/>
            </p:cNvSpPr>
            <p:nvPr userDrawn="1"/>
          </p:nvSpPr>
          <p:spPr bwMode="auto">
            <a:xfrm>
              <a:off x="1219" y="265"/>
              <a:ext cx="1681" cy="1899"/>
            </a:xfrm>
            <a:custGeom>
              <a:avLst/>
              <a:gdLst>
                <a:gd name="T0" fmla="*/ 2311 w 2311"/>
                <a:gd name="T1" fmla="*/ 440 h 2611"/>
                <a:gd name="T2" fmla="*/ 1335 w 2311"/>
                <a:gd name="T3" fmla="*/ 1278 h 2611"/>
                <a:gd name="T4" fmla="*/ 865 w 2311"/>
                <a:gd name="T5" fmla="*/ 1829 h 2611"/>
                <a:gd name="T6" fmla="*/ 488 w 2311"/>
                <a:gd name="T7" fmla="*/ 2599 h 2611"/>
                <a:gd name="T8" fmla="*/ 470 w 2311"/>
                <a:gd name="T9" fmla="*/ 2611 h 2611"/>
                <a:gd name="T10" fmla="*/ 87 w 2311"/>
                <a:gd name="T11" fmla="*/ 1937 h 2611"/>
                <a:gd name="T12" fmla="*/ 933 w 2311"/>
                <a:gd name="T13" fmla="*/ 616 h 2611"/>
                <a:gd name="T14" fmla="*/ 1535 w 2311"/>
                <a:gd name="T15" fmla="*/ 47 h 2611"/>
                <a:gd name="T16" fmla="*/ 2311 w 2311"/>
                <a:gd name="T17" fmla="*/ 44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2611">
                  <a:moveTo>
                    <a:pt x="2311" y="440"/>
                  </a:moveTo>
                  <a:cubicBezTo>
                    <a:pt x="2062" y="586"/>
                    <a:pt x="1700" y="891"/>
                    <a:pt x="1335" y="1278"/>
                  </a:cubicBezTo>
                  <a:cubicBezTo>
                    <a:pt x="1156" y="1469"/>
                    <a:pt x="996" y="1657"/>
                    <a:pt x="865" y="1829"/>
                  </a:cubicBezTo>
                  <a:cubicBezTo>
                    <a:pt x="582" y="2201"/>
                    <a:pt x="429" y="2501"/>
                    <a:pt x="488" y="2599"/>
                  </a:cubicBezTo>
                  <a:cubicBezTo>
                    <a:pt x="470" y="2611"/>
                    <a:pt x="470" y="2611"/>
                    <a:pt x="470" y="2611"/>
                  </a:cubicBezTo>
                  <a:cubicBezTo>
                    <a:pt x="244" y="2334"/>
                    <a:pt x="87" y="1937"/>
                    <a:pt x="87" y="1937"/>
                  </a:cubicBezTo>
                  <a:cubicBezTo>
                    <a:pt x="0" y="1793"/>
                    <a:pt x="368" y="1216"/>
                    <a:pt x="933" y="616"/>
                  </a:cubicBezTo>
                  <a:cubicBezTo>
                    <a:pt x="1142" y="395"/>
                    <a:pt x="1349" y="201"/>
                    <a:pt x="1535" y="47"/>
                  </a:cubicBezTo>
                  <a:cubicBezTo>
                    <a:pt x="1642" y="0"/>
                    <a:pt x="1943" y="157"/>
                    <a:pt x="2311" y="440"/>
                  </a:cubicBezTo>
                  <a:close/>
                </a:path>
              </a:pathLst>
            </a:custGeom>
            <a:gradFill flip="none" rotWithShape="1">
              <a:gsLst>
                <a:gs pos="0">
                  <a:schemeClr val="accent1">
                    <a:lumMod val="75000"/>
                  </a:schemeClr>
                </a:gs>
                <a:gs pos="33000">
                  <a:schemeClr val="accent1"/>
                </a:gs>
              </a:gsLst>
              <a:path path="circle">
                <a:fillToRect l="100000" b="100000"/>
              </a:path>
              <a:tileRect t="-100000" r="-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600">
                <a:latin typeface="Roboto Condensed Light" panose="02000000000000000000" pitchFamily="2" charset="0"/>
                <a:ea typeface="Roboto Condensed Light" panose="02000000000000000000" pitchFamily="2" charset="0"/>
              </a:endParaRPr>
            </a:p>
          </p:txBody>
        </p:sp>
        <p:sp>
          <p:nvSpPr>
            <p:cNvPr id="23" name="Freeform 15"/>
            <p:cNvSpPr>
              <a:spLocks/>
            </p:cNvSpPr>
            <p:nvPr userDrawn="1"/>
          </p:nvSpPr>
          <p:spPr bwMode="auto">
            <a:xfrm>
              <a:off x="1518" y="1595"/>
              <a:ext cx="1905" cy="1700"/>
            </a:xfrm>
            <a:custGeom>
              <a:avLst/>
              <a:gdLst>
                <a:gd name="T0" fmla="*/ 2618 w 2618"/>
                <a:gd name="T1" fmla="*/ 1852 h 2337"/>
                <a:gd name="T2" fmla="*/ 2615 w 2618"/>
                <a:gd name="T3" fmla="*/ 1855 h 2337"/>
                <a:gd name="T4" fmla="*/ 1965 w 2618"/>
                <a:gd name="T5" fmla="*/ 2250 h 2337"/>
                <a:gd name="T6" fmla="*/ 644 w 2618"/>
                <a:gd name="T7" fmla="*/ 1403 h 2337"/>
                <a:gd name="T8" fmla="*/ 59 w 2618"/>
                <a:gd name="T9" fmla="*/ 782 h 2337"/>
                <a:gd name="T10" fmla="*/ 59 w 2618"/>
                <a:gd name="T11" fmla="*/ 782 h 2337"/>
                <a:gd name="T12" fmla="*/ 454 w 2618"/>
                <a:gd name="T13" fmla="*/ 0 h 2337"/>
                <a:gd name="T14" fmla="*/ 1306 w 2618"/>
                <a:gd name="T15" fmla="*/ 1001 h 2337"/>
                <a:gd name="T16" fmla="*/ 1842 w 2618"/>
                <a:gd name="T17" fmla="*/ 1460 h 2337"/>
                <a:gd name="T18" fmla="*/ 2618 w 2618"/>
                <a:gd name="T19" fmla="*/ 185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7">
                  <a:moveTo>
                    <a:pt x="2618" y="1852"/>
                  </a:moveTo>
                  <a:cubicBezTo>
                    <a:pt x="2617" y="1853"/>
                    <a:pt x="2616" y="1854"/>
                    <a:pt x="2615" y="1855"/>
                  </a:cubicBezTo>
                  <a:cubicBezTo>
                    <a:pt x="2360" y="2065"/>
                    <a:pt x="1965" y="2250"/>
                    <a:pt x="1965" y="2250"/>
                  </a:cubicBezTo>
                  <a:cubicBezTo>
                    <a:pt x="1821" y="2337"/>
                    <a:pt x="1244" y="1968"/>
                    <a:pt x="644" y="1403"/>
                  </a:cubicBezTo>
                  <a:cubicBezTo>
                    <a:pt x="415" y="1187"/>
                    <a:pt x="215" y="973"/>
                    <a:pt x="59" y="782"/>
                  </a:cubicBezTo>
                  <a:cubicBezTo>
                    <a:pt x="59" y="782"/>
                    <a:pt x="59" y="782"/>
                    <a:pt x="59" y="782"/>
                  </a:cubicBezTo>
                  <a:cubicBezTo>
                    <a:pt x="0" y="684"/>
                    <a:pt x="171" y="372"/>
                    <a:pt x="454" y="0"/>
                  </a:cubicBezTo>
                  <a:cubicBezTo>
                    <a:pt x="593" y="251"/>
                    <a:pt x="906" y="624"/>
                    <a:pt x="1306" y="1001"/>
                  </a:cubicBezTo>
                  <a:cubicBezTo>
                    <a:pt x="1491" y="1176"/>
                    <a:pt x="1674" y="1331"/>
                    <a:pt x="1842" y="1460"/>
                  </a:cubicBezTo>
                  <a:cubicBezTo>
                    <a:pt x="2211" y="1743"/>
                    <a:pt x="2511" y="1900"/>
                    <a:pt x="2618" y="1852"/>
                  </a:cubicBezTo>
                  <a:close/>
                </a:path>
              </a:pathLst>
            </a:custGeom>
            <a:gradFill flip="none" rotWithShape="1">
              <a:gsLst>
                <a:gs pos="0">
                  <a:schemeClr val="accent5">
                    <a:lumMod val="75000"/>
                  </a:schemeClr>
                </a:gs>
                <a:gs pos="33000">
                  <a:schemeClr val="accent5"/>
                </a:gs>
              </a:gsLst>
              <a:path path="circle">
                <a:fillToRect r="100000" b="100000"/>
              </a:path>
              <a:tileRect l="-100000" t="-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600">
                <a:latin typeface="Roboto Condensed Light" panose="02000000000000000000" pitchFamily="2" charset="0"/>
                <a:ea typeface="Roboto Condensed Light" panose="02000000000000000000" pitchFamily="2" charset="0"/>
              </a:endParaRPr>
            </a:p>
          </p:txBody>
        </p:sp>
        <p:sp>
          <p:nvSpPr>
            <p:cNvPr id="24" name="Freeform 16"/>
            <p:cNvSpPr>
              <a:spLocks/>
            </p:cNvSpPr>
            <p:nvPr userDrawn="1"/>
          </p:nvSpPr>
          <p:spPr bwMode="auto">
            <a:xfrm>
              <a:off x="3420" y="2939"/>
              <a:ext cx="9" cy="5"/>
            </a:xfrm>
            <a:custGeom>
              <a:avLst/>
              <a:gdLst>
                <a:gd name="T0" fmla="*/ 12 w 12"/>
                <a:gd name="T1" fmla="*/ 0 h 7"/>
                <a:gd name="T2" fmla="*/ 0 w 12"/>
                <a:gd name="T3" fmla="*/ 7 h 7"/>
                <a:gd name="T4" fmla="*/ 3 w 12"/>
                <a:gd name="T5" fmla="*/ 4 h 7"/>
                <a:gd name="T6" fmla="*/ 4 w 12"/>
                <a:gd name="T7" fmla="*/ 4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7"/>
                    <a:pt x="0" y="7"/>
                    <a:pt x="0" y="7"/>
                  </a:cubicBezTo>
                  <a:cubicBezTo>
                    <a:pt x="1" y="6"/>
                    <a:pt x="2" y="5"/>
                    <a:pt x="3" y="4"/>
                  </a:cubicBezTo>
                  <a:cubicBezTo>
                    <a:pt x="4" y="4"/>
                    <a:pt x="4" y="4"/>
                    <a:pt x="4" y="4"/>
                  </a:cubicBezTo>
                  <a:cubicBezTo>
                    <a:pt x="6" y="3"/>
                    <a:pt x="9" y="2"/>
                    <a:pt x="12" y="0"/>
                  </a:cubicBezTo>
                  <a:close/>
                </a:path>
              </a:pathLst>
            </a:custGeom>
            <a:solidFill>
              <a:srgbClr val="ED546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600">
                <a:latin typeface="Roboto Condensed Light" panose="02000000000000000000" pitchFamily="2" charset="0"/>
                <a:ea typeface="Roboto Condensed Light" panose="02000000000000000000" pitchFamily="2" charset="0"/>
              </a:endParaRPr>
            </a:p>
          </p:txBody>
        </p:sp>
        <p:sp>
          <p:nvSpPr>
            <p:cNvPr id="25" name="Freeform 17"/>
            <p:cNvSpPr>
              <a:spLocks/>
            </p:cNvSpPr>
            <p:nvPr userDrawn="1"/>
          </p:nvSpPr>
          <p:spPr bwMode="auto">
            <a:xfrm>
              <a:off x="2858" y="1078"/>
              <a:ext cx="1682" cy="1899"/>
            </a:xfrm>
            <a:custGeom>
              <a:avLst/>
              <a:gdLst>
                <a:gd name="T0" fmla="*/ 2225 w 2312"/>
                <a:gd name="T1" fmla="*/ 674 h 2611"/>
                <a:gd name="T2" fmla="*/ 1378 w 2312"/>
                <a:gd name="T3" fmla="*/ 1994 h 2611"/>
                <a:gd name="T4" fmla="*/ 777 w 2312"/>
                <a:gd name="T5" fmla="*/ 2563 h 2611"/>
                <a:gd name="T6" fmla="*/ 776 w 2312"/>
                <a:gd name="T7" fmla="*/ 2563 h 2611"/>
                <a:gd name="T8" fmla="*/ 0 w 2312"/>
                <a:gd name="T9" fmla="*/ 2171 h 2611"/>
                <a:gd name="T10" fmla="*/ 976 w 2312"/>
                <a:gd name="T11" fmla="*/ 1332 h 2611"/>
                <a:gd name="T12" fmla="*/ 1447 w 2312"/>
                <a:gd name="T13" fmla="*/ 781 h 2611"/>
                <a:gd name="T14" fmla="*/ 1823 w 2312"/>
                <a:gd name="T15" fmla="*/ 12 h 2611"/>
                <a:gd name="T16" fmla="*/ 1841 w 2312"/>
                <a:gd name="T17" fmla="*/ 0 h 2611"/>
                <a:gd name="T18" fmla="*/ 2225 w 2312"/>
                <a:gd name="T19" fmla="*/ 67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2" h="2611">
                  <a:moveTo>
                    <a:pt x="2225" y="674"/>
                  </a:moveTo>
                  <a:cubicBezTo>
                    <a:pt x="2312" y="817"/>
                    <a:pt x="1943" y="1395"/>
                    <a:pt x="1378" y="1994"/>
                  </a:cubicBezTo>
                  <a:cubicBezTo>
                    <a:pt x="1170" y="2216"/>
                    <a:pt x="962" y="2410"/>
                    <a:pt x="777" y="2563"/>
                  </a:cubicBezTo>
                  <a:cubicBezTo>
                    <a:pt x="776" y="2563"/>
                    <a:pt x="776" y="2563"/>
                    <a:pt x="776" y="2563"/>
                  </a:cubicBezTo>
                  <a:cubicBezTo>
                    <a:pt x="669" y="2611"/>
                    <a:pt x="369" y="2454"/>
                    <a:pt x="0" y="2171"/>
                  </a:cubicBezTo>
                  <a:cubicBezTo>
                    <a:pt x="250" y="2025"/>
                    <a:pt x="611" y="1720"/>
                    <a:pt x="976" y="1332"/>
                  </a:cubicBezTo>
                  <a:cubicBezTo>
                    <a:pt x="1156" y="1142"/>
                    <a:pt x="1315" y="954"/>
                    <a:pt x="1447" y="781"/>
                  </a:cubicBezTo>
                  <a:cubicBezTo>
                    <a:pt x="1729" y="410"/>
                    <a:pt x="1882" y="110"/>
                    <a:pt x="1823" y="12"/>
                  </a:cubicBezTo>
                  <a:cubicBezTo>
                    <a:pt x="1841" y="0"/>
                    <a:pt x="1841" y="0"/>
                    <a:pt x="1841" y="0"/>
                  </a:cubicBezTo>
                  <a:cubicBezTo>
                    <a:pt x="2067" y="277"/>
                    <a:pt x="2225" y="674"/>
                    <a:pt x="2225" y="674"/>
                  </a:cubicBezTo>
                  <a:close/>
                </a:path>
              </a:pathLst>
            </a:custGeom>
            <a:gradFill flip="none" rotWithShape="1">
              <a:gsLst>
                <a:gs pos="0">
                  <a:schemeClr val="accent4">
                    <a:lumMod val="75000"/>
                  </a:schemeClr>
                </a:gs>
                <a:gs pos="33000">
                  <a:schemeClr val="accent4"/>
                </a:gs>
              </a:gsLst>
              <a:path path="circle">
                <a:fillToRect t="100000" r="100000"/>
              </a:path>
              <a:tileRect l="-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600">
                <a:latin typeface="Roboto Condensed Light" panose="02000000000000000000" pitchFamily="2" charset="0"/>
                <a:ea typeface="Roboto Condensed Light" panose="02000000000000000000" pitchFamily="2" charset="0"/>
              </a:endParaRPr>
            </a:p>
          </p:txBody>
        </p:sp>
        <p:sp>
          <p:nvSpPr>
            <p:cNvPr id="26" name="Freeform 18"/>
            <p:cNvSpPr>
              <a:spLocks/>
            </p:cNvSpPr>
            <p:nvPr userDrawn="1"/>
          </p:nvSpPr>
          <p:spPr bwMode="auto">
            <a:xfrm>
              <a:off x="2336" y="-53"/>
              <a:ext cx="1904" cy="1699"/>
            </a:xfrm>
            <a:custGeom>
              <a:avLst/>
              <a:gdLst>
                <a:gd name="T0" fmla="*/ 2559 w 2618"/>
                <a:gd name="T1" fmla="*/ 1555 h 2336"/>
                <a:gd name="T2" fmla="*/ 2559 w 2618"/>
                <a:gd name="T3" fmla="*/ 1555 h 2336"/>
                <a:gd name="T4" fmla="*/ 2165 w 2618"/>
                <a:gd name="T5" fmla="*/ 2336 h 2336"/>
                <a:gd name="T6" fmla="*/ 1312 w 2618"/>
                <a:gd name="T7" fmla="*/ 1335 h 2336"/>
                <a:gd name="T8" fmla="*/ 776 w 2618"/>
                <a:gd name="T9" fmla="*/ 877 h 2336"/>
                <a:gd name="T10" fmla="*/ 0 w 2618"/>
                <a:gd name="T11" fmla="*/ 484 h 2336"/>
                <a:gd name="T12" fmla="*/ 3 w 2618"/>
                <a:gd name="T13" fmla="*/ 482 h 2336"/>
                <a:gd name="T14" fmla="*/ 654 w 2618"/>
                <a:gd name="T15" fmla="*/ 87 h 2336"/>
                <a:gd name="T16" fmla="*/ 1974 w 2618"/>
                <a:gd name="T17" fmla="*/ 933 h 2336"/>
                <a:gd name="T18" fmla="*/ 2559 w 2618"/>
                <a:gd name="T19" fmla="*/ 1555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6">
                  <a:moveTo>
                    <a:pt x="2559" y="1555"/>
                  </a:moveTo>
                  <a:cubicBezTo>
                    <a:pt x="2559" y="1555"/>
                    <a:pt x="2559" y="1555"/>
                    <a:pt x="2559" y="1555"/>
                  </a:cubicBezTo>
                  <a:cubicBezTo>
                    <a:pt x="2618" y="1652"/>
                    <a:pt x="2447" y="1965"/>
                    <a:pt x="2165" y="2336"/>
                  </a:cubicBezTo>
                  <a:cubicBezTo>
                    <a:pt x="2025" y="2086"/>
                    <a:pt x="1713" y="1713"/>
                    <a:pt x="1312" y="1335"/>
                  </a:cubicBezTo>
                  <a:cubicBezTo>
                    <a:pt x="1127" y="1161"/>
                    <a:pt x="945" y="1006"/>
                    <a:pt x="776" y="877"/>
                  </a:cubicBezTo>
                  <a:cubicBezTo>
                    <a:pt x="408" y="594"/>
                    <a:pt x="107" y="437"/>
                    <a:pt x="0" y="484"/>
                  </a:cubicBezTo>
                  <a:cubicBezTo>
                    <a:pt x="1" y="483"/>
                    <a:pt x="2" y="483"/>
                    <a:pt x="3" y="482"/>
                  </a:cubicBezTo>
                  <a:cubicBezTo>
                    <a:pt x="258" y="272"/>
                    <a:pt x="654" y="87"/>
                    <a:pt x="654" y="87"/>
                  </a:cubicBezTo>
                  <a:cubicBezTo>
                    <a:pt x="797" y="0"/>
                    <a:pt x="1375" y="368"/>
                    <a:pt x="1974" y="933"/>
                  </a:cubicBezTo>
                  <a:cubicBezTo>
                    <a:pt x="2203" y="1149"/>
                    <a:pt x="2403" y="1364"/>
                    <a:pt x="2559" y="1555"/>
                  </a:cubicBezTo>
                  <a:close/>
                </a:path>
              </a:pathLst>
            </a:custGeom>
            <a:gradFill flip="none" rotWithShape="1">
              <a:gsLst>
                <a:gs pos="0">
                  <a:schemeClr val="accent2">
                    <a:lumMod val="75000"/>
                  </a:schemeClr>
                </a:gs>
                <a:gs pos="33000">
                  <a:schemeClr val="accent2"/>
                </a:gs>
              </a:gsLst>
              <a:path path="circle">
                <a:fillToRect l="100000" t="100000"/>
              </a:path>
              <a:tileRect r="-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600">
                <a:latin typeface="Roboto Condensed Light" panose="02000000000000000000" pitchFamily="2" charset="0"/>
                <a:ea typeface="Roboto Condensed Light" panose="02000000000000000000" pitchFamily="2" charset="0"/>
              </a:endParaRPr>
            </a:p>
          </p:txBody>
        </p:sp>
        <p:sp>
          <p:nvSpPr>
            <p:cNvPr id="27" name="Freeform 19"/>
            <p:cNvSpPr>
              <a:spLocks/>
            </p:cNvSpPr>
            <p:nvPr userDrawn="1"/>
          </p:nvSpPr>
          <p:spPr bwMode="auto">
            <a:xfrm>
              <a:off x="2330" y="297"/>
              <a:ext cx="8" cy="6"/>
            </a:xfrm>
            <a:custGeom>
              <a:avLst/>
              <a:gdLst>
                <a:gd name="T0" fmla="*/ 11 w 11"/>
                <a:gd name="T1" fmla="*/ 0 h 7"/>
                <a:gd name="T2" fmla="*/ 8 w 11"/>
                <a:gd name="T3" fmla="*/ 2 h 7"/>
                <a:gd name="T4" fmla="*/ 0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10" y="1"/>
                    <a:pt x="9" y="1"/>
                    <a:pt x="8" y="2"/>
                  </a:cubicBezTo>
                  <a:cubicBezTo>
                    <a:pt x="5" y="4"/>
                    <a:pt x="2" y="5"/>
                    <a:pt x="0" y="7"/>
                  </a:cubicBezTo>
                  <a:lnTo>
                    <a:pt x="11" y="0"/>
                  </a:lnTo>
                  <a:close/>
                </a:path>
              </a:pathLst>
            </a:custGeom>
            <a:solidFill>
              <a:srgbClr val="A1D46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600">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007604195"/>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342900"/>
            <a:ext cx="18288000" cy="10944225"/>
          </a:xfrm>
          <a:prstGeom prst="rect">
            <a:avLst/>
          </a:prstGeom>
        </p:spPr>
      </p:pic>
    </p:spTree>
    <p:extLst>
      <p:ext uri="{BB962C8B-B14F-4D97-AF65-F5344CB8AC3E}">
        <p14:creationId xmlns:p14="http://schemas.microsoft.com/office/powerpoint/2010/main" val="1192360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F14E-A1D6-5B46-5302-AEF329D41EB5}"/>
              </a:ext>
            </a:extLst>
          </p:cNvPr>
          <p:cNvSpPr txBox="1">
            <a:spLocks noGrp="1"/>
          </p:cNvSpPr>
          <p:nvPr>
            <p:ph type="ctrTitle"/>
          </p:nvPr>
        </p:nvSpPr>
        <p:spPr>
          <a:xfrm>
            <a:off x="2286005" y="1683542"/>
            <a:ext cx="13716000" cy="3581397"/>
          </a:xfrm>
        </p:spPr>
        <p:txBody>
          <a:bodyPr anchor="b" anchorCtr="1"/>
          <a:lstStyle>
            <a:lvl1pPr algn="ctr">
              <a:defRPr sz="9000"/>
            </a:lvl1pPr>
          </a:lstStyle>
          <a:p>
            <a:pPr lvl="0"/>
            <a:r>
              <a:rPr lang="en-US"/>
              <a:t>Click to edit Master title style</a:t>
            </a:r>
          </a:p>
        </p:txBody>
      </p:sp>
      <p:sp>
        <p:nvSpPr>
          <p:cNvPr id="3" name="Subtitle 2">
            <a:extLst>
              <a:ext uri="{FF2B5EF4-FFF2-40B4-BE49-F238E27FC236}">
                <a16:creationId xmlns:a16="http://schemas.microsoft.com/office/drawing/2014/main" id="{F4C6221C-CC04-C6FE-7DB0-41808C158DBA}"/>
              </a:ext>
            </a:extLst>
          </p:cNvPr>
          <p:cNvSpPr txBox="1">
            <a:spLocks noGrp="1"/>
          </p:cNvSpPr>
          <p:nvPr>
            <p:ph type="subTitle" idx="1"/>
          </p:nvPr>
        </p:nvSpPr>
        <p:spPr>
          <a:xfrm>
            <a:off x="2286005" y="5403061"/>
            <a:ext cx="13716000" cy="2483637"/>
          </a:xfrm>
        </p:spPr>
        <p:txBody>
          <a:bodyPr anchorCtr="1"/>
          <a:lstStyle>
            <a:lvl1pPr marL="0" indent="0" algn="ctr">
              <a:buNone/>
              <a:defRPr sz="3600"/>
            </a:lvl1pPr>
          </a:lstStyle>
          <a:p>
            <a:pPr lvl="0"/>
            <a:r>
              <a:rPr lang="en-US"/>
              <a:t>Click to edit Master subtitle style</a:t>
            </a:r>
          </a:p>
        </p:txBody>
      </p:sp>
      <p:sp>
        <p:nvSpPr>
          <p:cNvPr id="4" name="Date Placeholder 3">
            <a:extLst>
              <a:ext uri="{FF2B5EF4-FFF2-40B4-BE49-F238E27FC236}">
                <a16:creationId xmlns:a16="http://schemas.microsoft.com/office/drawing/2014/main" id="{8AAD8D3D-8061-3332-4E7E-FAA1BF75FC09}"/>
              </a:ext>
            </a:extLst>
          </p:cNvPr>
          <p:cNvSpPr txBox="1">
            <a:spLocks noGrp="1"/>
          </p:cNvSpPr>
          <p:nvPr>
            <p:ph type="dt" sz="half" idx="7"/>
          </p:nvPr>
        </p:nvSpPr>
        <p:spPr/>
        <p:txBody>
          <a:bodyPr/>
          <a:lstStyle>
            <a:lvl1pPr>
              <a:defRPr/>
            </a:lvl1pPr>
          </a:lstStyle>
          <a:p>
            <a:pPr lvl="0"/>
            <a:fld id="{E1532CE2-5CD5-4164-8B70-0E88DD09B4CC}" type="datetime1">
              <a:rPr lang="en-US"/>
              <a:pPr lvl="0"/>
              <a:t>4/13/2025</a:t>
            </a:fld>
            <a:endParaRPr lang="en-US"/>
          </a:p>
        </p:txBody>
      </p:sp>
      <p:sp>
        <p:nvSpPr>
          <p:cNvPr id="5" name="Footer Placeholder 4">
            <a:extLst>
              <a:ext uri="{FF2B5EF4-FFF2-40B4-BE49-F238E27FC236}">
                <a16:creationId xmlns:a16="http://schemas.microsoft.com/office/drawing/2014/main" id="{55F426D5-3ABE-1926-51C0-A99D645FC84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2A510D75-FC92-CE8E-3651-AF8061BEE78D}"/>
              </a:ext>
            </a:extLst>
          </p:cNvPr>
          <p:cNvSpPr txBox="1">
            <a:spLocks noGrp="1"/>
          </p:cNvSpPr>
          <p:nvPr>
            <p:ph type="sldNum" sz="quarter" idx="8"/>
          </p:nvPr>
        </p:nvSpPr>
        <p:spPr/>
        <p:txBody>
          <a:bodyPr/>
          <a:lstStyle>
            <a:lvl1pPr>
              <a:defRPr/>
            </a:lvl1pPr>
          </a:lstStyle>
          <a:p>
            <a:pPr lvl="0"/>
            <a:fld id="{B56D03E2-A90A-448F-A7E0-B58D2476EB20}" type="slidenum">
              <a:t>‹#›</a:t>
            </a:fld>
            <a:endParaRPr lang="en-US"/>
          </a:p>
        </p:txBody>
      </p:sp>
    </p:spTree>
    <p:extLst>
      <p:ext uri="{BB962C8B-B14F-4D97-AF65-F5344CB8AC3E}">
        <p14:creationId xmlns:p14="http://schemas.microsoft.com/office/powerpoint/2010/main" val="188257793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CD88-90B7-A18C-4D42-FD809E723117}"/>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8E4933E-10D1-A50C-8658-DFCB29B03EB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D59A4-1E5C-CD84-6009-DF75E4F5EDC0}"/>
              </a:ext>
            </a:extLst>
          </p:cNvPr>
          <p:cNvSpPr txBox="1">
            <a:spLocks noGrp="1"/>
          </p:cNvSpPr>
          <p:nvPr>
            <p:ph type="dt" sz="half" idx="7"/>
          </p:nvPr>
        </p:nvSpPr>
        <p:spPr/>
        <p:txBody>
          <a:bodyPr/>
          <a:lstStyle>
            <a:lvl1pPr>
              <a:defRPr/>
            </a:lvl1pPr>
          </a:lstStyle>
          <a:p>
            <a:pPr lvl="0"/>
            <a:fld id="{DBAD379E-A25D-452E-B31A-D6A298DD53FA}" type="datetime1">
              <a:rPr lang="en-US"/>
              <a:pPr lvl="0"/>
              <a:t>4/13/2025</a:t>
            </a:fld>
            <a:endParaRPr lang="en-US"/>
          </a:p>
        </p:txBody>
      </p:sp>
      <p:sp>
        <p:nvSpPr>
          <p:cNvPr id="5" name="Footer Placeholder 4">
            <a:extLst>
              <a:ext uri="{FF2B5EF4-FFF2-40B4-BE49-F238E27FC236}">
                <a16:creationId xmlns:a16="http://schemas.microsoft.com/office/drawing/2014/main" id="{B08BDB0A-10FA-06D9-C0F7-555CCF3AA06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F6CB6D20-4B3E-AD20-DA90-183FF4206F92}"/>
              </a:ext>
            </a:extLst>
          </p:cNvPr>
          <p:cNvSpPr txBox="1">
            <a:spLocks noGrp="1"/>
          </p:cNvSpPr>
          <p:nvPr>
            <p:ph type="sldNum" sz="quarter" idx="8"/>
          </p:nvPr>
        </p:nvSpPr>
        <p:spPr/>
        <p:txBody>
          <a:bodyPr/>
          <a:lstStyle>
            <a:lvl1pPr>
              <a:defRPr/>
            </a:lvl1pPr>
          </a:lstStyle>
          <a:p>
            <a:pPr lvl="0"/>
            <a:fld id="{05212E18-85A7-4196-BBBB-7713D0662649}" type="slidenum">
              <a:t>‹#›</a:t>
            </a:fld>
            <a:endParaRPr lang="en-US"/>
          </a:p>
        </p:txBody>
      </p:sp>
    </p:spTree>
    <p:extLst>
      <p:ext uri="{BB962C8B-B14F-4D97-AF65-F5344CB8AC3E}">
        <p14:creationId xmlns:p14="http://schemas.microsoft.com/office/powerpoint/2010/main" val="1251274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3B31-756B-11E5-1292-2129D573CECE}"/>
              </a:ext>
            </a:extLst>
          </p:cNvPr>
          <p:cNvSpPr txBox="1">
            <a:spLocks noGrp="1"/>
          </p:cNvSpPr>
          <p:nvPr>
            <p:ph type="title"/>
          </p:nvPr>
        </p:nvSpPr>
        <p:spPr>
          <a:xfrm>
            <a:off x="1247771" y="2564603"/>
            <a:ext cx="15773400" cy="4279103"/>
          </a:xfrm>
        </p:spPr>
        <p:txBody>
          <a:bodyPr anchor="b"/>
          <a:lstStyle>
            <a:lvl1pPr>
              <a:defRPr sz="9000"/>
            </a:lvl1pPr>
          </a:lstStyle>
          <a:p>
            <a:pPr lvl="0"/>
            <a:r>
              <a:rPr lang="en-US"/>
              <a:t>Click to edit Master title style</a:t>
            </a:r>
          </a:p>
        </p:txBody>
      </p:sp>
      <p:sp>
        <p:nvSpPr>
          <p:cNvPr id="3" name="Text Placeholder 2">
            <a:extLst>
              <a:ext uri="{FF2B5EF4-FFF2-40B4-BE49-F238E27FC236}">
                <a16:creationId xmlns:a16="http://schemas.microsoft.com/office/drawing/2014/main" id="{80279362-4DE2-FA13-867F-0B0FC9E94222}"/>
              </a:ext>
            </a:extLst>
          </p:cNvPr>
          <p:cNvSpPr txBox="1">
            <a:spLocks noGrp="1"/>
          </p:cNvSpPr>
          <p:nvPr>
            <p:ph type="body" idx="1"/>
          </p:nvPr>
        </p:nvSpPr>
        <p:spPr>
          <a:xfrm>
            <a:off x="1247771" y="6884198"/>
            <a:ext cx="15773400" cy="2250273"/>
          </a:xfrm>
        </p:spPr>
        <p:txBody>
          <a:bodyPr/>
          <a:lstStyle>
            <a:lvl1pPr marL="0" indent="0">
              <a:buNone/>
              <a:defRPr sz="36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C0335CF-CF8A-1CCD-9DB1-5CA84252C73F}"/>
              </a:ext>
            </a:extLst>
          </p:cNvPr>
          <p:cNvSpPr txBox="1">
            <a:spLocks noGrp="1"/>
          </p:cNvSpPr>
          <p:nvPr>
            <p:ph type="dt" sz="half" idx="7"/>
          </p:nvPr>
        </p:nvSpPr>
        <p:spPr/>
        <p:txBody>
          <a:bodyPr/>
          <a:lstStyle>
            <a:lvl1pPr>
              <a:defRPr/>
            </a:lvl1pPr>
          </a:lstStyle>
          <a:p>
            <a:pPr lvl="0"/>
            <a:fld id="{3DF0E39E-5D89-4AEB-B4BF-7A47ABD8F941}" type="datetime1">
              <a:rPr lang="en-US"/>
              <a:pPr lvl="0"/>
              <a:t>4/13/2025</a:t>
            </a:fld>
            <a:endParaRPr lang="en-US"/>
          </a:p>
        </p:txBody>
      </p:sp>
      <p:sp>
        <p:nvSpPr>
          <p:cNvPr id="5" name="Footer Placeholder 4">
            <a:extLst>
              <a:ext uri="{FF2B5EF4-FFF2-40B4-BE49-F238E27FC236}">
                <a16:creationId xmlns:a16="http://schemas.microsoft.com/office/drawing/2014/main" id="{170B2FB2-A4AA-547B-C650-81533C0C070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641D4B8-EA9A-614E-1635-D04CB51590A6}"/>
              </a:ext>
            </a:extLst>
          </p:cNvPr>
          <p:cNvSpPr txBox="1">
            <a:spLocks noGrp="1"/>
          </p:cNvSpPr>
          <p:nvPr>
            <p:ph type="sldNum" sz="quarter" idx="8"/>
          </p:nvPr>
        </p:nvSpPr>
        <p:spPr/>
        <p:txBody>
          <a:bodyPr/>
          <a:lstStyle>
            <a:lvl1pPr>
              <a:defRPr/>
            </a:lvl1pPr>
          </a:lstStyle>
          <a:p>
            <a:pPr lvl="0"/>
            <a:fld id="{BCB34DFE-3756-499A-9F7E-8BBC03E63C79}" type="slidenum">
              <a:t>‹#›</a:t>
            </a:fld>
            <a:endParaRPr lang="en-US"/>
          </a:p>
        </p:txBody>
      </p:sp>
    </p:spTree>
    <p:extLst>
      <p:ext uri="{BB962C8B-B14F-4D97-AF65-F5344CB8AC3E}">
        <p14:creationId xmlns:p14="http://schemas.microsoft.com/office/powerpoint/2010/main" val="2886860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C96D-E834-A8D6-95E0-AC953F2F3DF8}"/>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EA3F782-0E68-8B8E-4D6A-1F43C75E9692}"/>
              </a:ext>
            </a:extLst>
          </p:cNvPr>
          <p:cNvSpPr txBox="1">
            <a:spLocks noGrp="1"/>
          </p:cNvSpPr>
          <p:nvPr>
            <p:ph idx="1"/>
          </p:nvPr>
        </p:nvSpPr>
        <p:spPr>
          <a:xfrm>
            <a:off x="1257305" y="2738440"/>
            <a:ext cx="7772405" cy="652700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EA79F-4CD7-9A60-3E7F-90D48DACBBB3}"/>
              </a:ext>
            </a:extLst>
          </p:cNvPr>
          <p:cNvSpPr txBox="1">
            <a:spLocks noGrp="1"/>
          </p:cNvSpPr>
          <p:nvPr>
            <p:ph idx="2"/>
          </p:nvPr>
        </p:nvSpPr>
        <p:spPr>
          <a:xfrm>
            <a:off x="9258301" y="2738440"/>
            <a:ext cx="7772405" cy="652700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81B3B6-6556-BF14-05C6-509357DB671E}"/>
              </a:ext>
            </a:extLst>
          </p:cNvPr>
          <p:cNvSpPr txBox="1">
            <a:spLocks noGrp="1"/>
          </p:cNvSpPr>
          <p:nvPr>
            <p:ph type="dt" sz="half" idx="7"/>
          </p:nvPr>
        </p:nvSpPr>
        <p:spPr/>
        <p:txBody>
          <a:bodyPr/>
          <a:lstStyle>
            <a:lvl1pPr>
              <a:defRPr/>
            </a:lvl1pPr>
          </a:lstStyle>
          <a:p>
            <a:pPr lvl="0"/>
            <a:fld id="{8B312D1C-3DCD-411E-9EF4-4E6826719423}" type="datetime1">
              <a:rPr lang="en-US"/>
              <a:pPr lvl="0"/>
              <a:t>4/13/2025</a:t>
            </a:fld>
            <a:endParaRPr lang="en-US"/>
          </a:p>
        </p:txBody>
      </p:sp>
      <p:sp>
        <p:nvSpPr>
          <p:cNvPr id="6" name="Footer Placeholder 5">
            <a:extLst>
              <a:ext uri="{FF2B5EF4-FFF2-40B4-BE49-F238E27FC236}">
                <a16:creationId xmlns:a16="http://schemas.microsoft.com/office/drawing/2014/main" id="{8A08B573-FB91-C9E8-055B-12C74E24C304}"/>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32E1102-159C-BD69-B6E0-3DD0050DE60C}"/>
              </a:ext>
            </a:extLst>
          </p:cNvPr>
          <p:cNvSpPr txBox="1">
            <a:spLocks noGrp="1"/>
          </p:cNvSpPr>
          <p:nvPr>
            <p:ph type="sldNum" sz="quarter" idx="8"/>
          </p:nvPr>
        </p:nvSpPr>
        <p:spPr/>
        <p:txBody>
          <a:bodyPr/>
          <a:lstStyle>
            <a:lvl1pPr>
              <a:defRPr/>
            </a:lvl1pPr>
          </a:lstStyle>
          <a:p>
            <a:pPr lvl="0"/>
            <a:fld id="{4BFC8791-E4E1-43AB-9A00-A717D93D5B81}" type="slidenum">
              <a:t>‹#›</a:t>
            </a:fld>
            <a:endParaRPr lang="en-US"/>
          </a:p>
        </p:txBody>
      </p:sp>
    </p:spTree>
    <p:extLst>
      <p:ext uri="{BB962C8B-B14F-4D97-AF65-F5344CB8AC3E}">
        <p14:creationId xmlns:p14="http://schemas.microsoft.com/office/powerpoint/2010/main" val="962334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1E1B-5A37-E28E-218C-809CF71D3D37}"/>
              </a:ext>
            </a:extLst>
          </p:cNvPr>
          <p:cNvSpPr txBox="1">
            <a:spLocks noGrp="1"/>
          </p:cNvSpPr>
          <p:nvPr>
            <p:ph type="title"/>
          </p:nvPr>
        </p:nvSpPr>
        <p:spPr>
          <a:xfrm>
            <a:off x="1259676" y="547694"/>
            <a:ext cx="15773400" cy="198833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C2868C96-8CDD-E64F-1CBC-871704C0ABDF}"/>
              </a:ext>
            </a:extLst>
          </p:cNvPr>
          <p:cNvSpPr txBox="1">
            <a:spLocks noGrp="1"/>
          </p:cNvSpPr>
          <p:nvPr>
            <p:ph type="body" idx="1"/>
          </p:nvPr>
        </p:nvSpPr>
        <p:spPr>
          <a:xfrm>
            <a:off x="1259676" y="2521740"/>
            <a:ext cx="7736673" cy="1235865"/>
          </a:xfrm>
        </p:spPr>
        <p:txBody>
          <a:bodyPr anchor="b"/>
          <a:lstStyle>
            <a:lvl1pPr marL="0" indent="0">
              <a:buNone/>
              <a:defRPr sz="3600" b="1"/>
            </a:lvl1pPr>
          </a:lstStyle>
          <a:p>
            <a:pPr lvl="0"/>
            <a:r>
              <a:rPr lang="en-US"/>
              <a:t>Click to edit Master text styles</a:t>
            </a:r>
          </a:p>
        </p:txBody>
      </p:sp>
      <p:sp>
        <p:nvSpPr>
          <p:cNvPr id="4" name="Content Placeholder 3">
            <a:extLst>
              <a:ext uri="{FF2B5EF4-FFF2-40B4-BE49-F238E27FC236}">
                <a16:creationId xmlns:a16="http://schemas.microsoft.com/office/drawing/2014/main" id="{4C578717-9E6F-3C4F-D252-9FF5084FF30A}"/>
              </a:ext>
            </a:extLst>
          </p:cNvPr>
          <p:cNvSpPr txBox="1">
            <a:spLocks noGrp="1"/>
          </p:cNvSpPr>
          <p:nvPr>
            <p:ph idx="2"/>
          </p:nvPr>
        </p:nvSpPr>
        <p:spPr>
          <a:xfrm>
            <a:off x="1259676" y="3757607"/>
            <a:ext cx="7736673" cy="552687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60E0E1-D7C3-0E0A-FF53-C5D68B6FE813}"/>
              </a:ext>
            </a:extLst>
          </p:cNvPr>
          <p:cNvSpPr txBox="1">
            <a:spLocks noGrp="1"/>
          </p:cNvSpPr>
          <p:nvPr>
            <p:ph type="body" idx="3"/>
          </p:nvPr>
        </p:nvSpPr>
        <p:spPr>
          <a:xfrm>
            <a:off x="9258300" y="2521740"/>
            <a:ext cx="7774776" cy="1235865"/>
          </a:xfrm>
        </p:spPr>
        <p:txBody>
          <a:bodyPr anchor="b"/>
          <a:lstStyle>
            <a:lvl1pPr marL="0" indent="0">
              <a:buNone/>
              <a:defRPr sz="3600" b="1"/>
            </a:lvl1pPr>
          </a:lstStyle>
          <a:p>
            <a:pPr lvl="0"/>
            <a:r>
              <a:rPr lang="en-US"/>
              <a:t>Click to edit Master text styles</a:t>
            </a:r>
          </a:p>
        </p:txBody>
      </p:sp>
      <p:sp>
        <p:nvSpPr>
          <p:cNvPr id="6" name="Content Placeholder 5">
            <a:extLst>
              <a:ext uri="{FF2B5EF4-FFF2-40B4-BE49-F238E27FC236}">
                <a16:creationId xmlns:a16="http://schemas.microsoft.com/office/drawing/2014/main" id="{7FB139C9-A4A7-A68F-1B07-563A8BFB9880}"/>
              </a:ext>
            </a:extLst>
          </p:cNvPr>
          <p:cNvSpPr txBox="1">
            <a:spLocks noGrp="1"/>
          </p:cNvSpPr>
          <p:nvPr>
            <p:ph idx="4"/>
          </p:nvPr>
        </p:nvSpPr>
        <p:spPr>
          <a:xfrm>
            <a:off x="9258300" y="3757607"/>
            <a:ext cx="7774776" cy="552687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2365A7-E968-DCC0-B901-B5DCFFFDA71D}"/>
              </a:ext>
            </a:extLst>
          </p:cNvPr>
          <p:cNvSpPr txBox="1">
            <a:spLocks noGrp="1"/>
          </p:cNvSpPr>
          <p:nvPr>
            <p:ph type="dt" sz="half" idx="7"/>
          </p:nvPr>
        </p:nvSpPr>
        <p:spPr/>
        <p:txBody>
          <a:bodyPr/>
          <a:lstStyle>
            <a:lvl1pPr>
              <a:defRPr/>
            </a:lvl1pPr>
          </a:lstStyle>
          <a:p>
            <a:pPr lvl="0"/>
            <a:fld id="{0803C27B-267F-4503-93AF-A800D3DDE6FE}" type="datetime1">
              <a:rPr lang="en-US"/>
              <a:pPr lvl="0"/>
              <a:t>4/13/2025</a:t>
            </a:fld>
            <a:endParaRPr lang="en-US"/>
          </a:p>
        </p:txBody>
      </p:sp>
      <p:sp>
        <p:nvSpPr>
          <p:cNvPr id="8" name="Footer Placeholder 7">
            <a:extLst>
              <a:ext uri="{FF2B5EF4-FFF2-40B4-BE49-F238E27FC236}">
                <a16:creationId xmlns:a16="http://schemas.microsoft.com/office/drawing/2014/main" id="{96C83381-3DA9-F84D-9925-9160C69F3909}"/>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58C28F83-0BC5-0856-A7E0-9404AA514CC9}"/>
              </a:ext>
            </a:extLst>
          </p:cNvPr>
          <p:cNvSpPr txBox="1">
            <a:spLocks noGrp="1"/>
          </p:cNvSpPr>
          <p:nvPr>
            <p:ph type="sldNum" sz="quarter" idx="8"/>
          </p:nvPr>
        </p:nvSpPr>
        <p:spPr/>
        <p:txBody>
          <a:bodyPr/>
          <a:lstStyle>
            <a:lvl1pPr>
              <a:defRPr/>
            </a:lvl1pPr>
          </a:lstStyle>
          <a:p>
            <a:pPr lvl="0"/>
            <a:fld id="{7FB3774D-160C-4984-B8AC-C77AAE02D9C2}" type="slidenum">
              <a:t>‹#›</a:t>
            </a:fld>
            <a:endParaRPr lang="en-US"/>
          </a:p>
        </p:txBody>
      </p:sp>
    </p:spTree>
    <p:extLst>
      <p:ext uri="{BB962C8B-B14F-4D97-AF65-F5344CB8AC3E}">
        <p14:creationId xmlns:p14="http://schemas.microsoft.com/office/powerpoint/2010/main" val="14169003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6FC0-C78A-FCB5-F1FF-4D38770DE126}"/>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4C2C88C8-D7E1-9637-164F-C48025CB18C4}"/>
              </a:ext>
            </a:extLst>
          </p:cNvPr>
          <p:cNvSpPr txBox="1">
            <a:spLocks noGrp="1"/>
          </p:cNvSpPr>
          <p:nvPr>
            <p:ph type="dt" sz="half" idx="7"/>
          </p:nvPr>
        </p:nvSpPr>
        <p:spPr/>
        <p:txBody>
          <a:bodyPr/>
          <a:lstStyle>
            <a:lvl1pPr>
              <a:defRPr/>
            </a:lvl1pPr>
          </a:lstStyle>
          <a:p>
            <a:pPr lvl="0"/>
            <a:fld id="{B88EE002-27FA-4444-A2F8-EAB6D54D4724}" type="datetime1">
              <a:rPr lang="en-US"/>
              <a:pPr lvl="0"/>
              <a:t>4/13/2025</a:t>
            </a:fld>
            <a:endParaRPr lang="en-US"/>
          </a:p>
        </p:txBody>
      </p:sp>
      <p:sp>
        <p:nvSpPr>
          <p:cNvPr id="4" name="Footer Placeholder 3">
            <a:extLst>
              <a:ext uri="{FF2B5EF4-FFF2-40B4-BE49-F238E27FC236}">
                <a16:creationId xmlns:a16="http://schemas.microsoft.com/office/drawing/2014/main" id="{80448070-C967-F3CB-A7EE-81A80A46F471}"/>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CE732811-77AA-A522-5E44-5B9A8384C85A}"/>
              </a:ext>
            </a:extLst>
          </p:cNvPr>
          <p:cNvSpPr txBox="1">
            <a:spLocks noGrp="1"/>
          </p:cNvSpPr>
          <p:nvPr>
            <p:ph type="sldNum" sz="quarter" idx="8"/>
          </p:nvPr>
        </p:nvSpPr>
        <p:spPr/>
        <p:txBody>
          <a:bodyPr/>
          <a:lstStyle>
            <a:lvl1pPr>
              <a:defRPr/>
            </a:lvl1pPr>
          </a:lstStyle>
          <a:p>
            <a:pPr lvl="0"/>
            <a:fld id="{140C5AEA-4570-418E-96C0-CA896B41E69A}" type="slidenum">
              <a:t>‹#›</a:t>
            </a:fld>
            <a:endParaRPr lang="en-US"/>
          </a:p>
        </p:txBody>
      </p:sp>
    </p:spTree>
    <p:extLst>
      <p:ext uri="{BB962C8B-B14F-4D97-AF65-F5344CB8AC3E}">
        <p14:creationId xmlns:p14="http://schemas.microsoft.com/office/powerpoint/2010/main" val="216514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6D942-182A-6CC0-CFB5-E15D24C32627}"/>
              </a:ext>
            </a:extLst>
          </p:cNvPr>
          <p:cNvSpPr txBox="1">
            <a:spLocks noGrp="1"/>
          </p:cNvSpPr>
          <p:nvPr>
            <p:ph type="dt" sz="half" idx="7"/>
          </p:nvPr>
        </p:nvSpPr>
        <p:spPr/>
        <p:txBody>
          <a:bodyPr/>
          <a:lstStyle>
            <a:lvl1pPr>
              <a:defRPr/>
            </a:lvl1pPr>
          </a:lstStyle>
          <a:p>
            <a:pPr lvl="0"/>
            <a:fld id="{082B2218-615C-45EA-B333-3F4941CFDD6D}" type="datetime1">
              <a:rPr lang="en-US"/>
              <a:pPr lvl="0"/>
              <a:t>4/13/2025</a:t>
            </a:fld>
            <a:endParaRPr lang="en-US"/>
          </a:p>
        </p:txBody>
      </p:sp>
      <p:sp>
        <p:nvSpPr>
          <p:cNvPr id="3" name="Footer Placeholder 2">
            <a:extLst>
              <a:ext uri="{FF2B5EF4-FFF2-40B4-BE49-F238E27FC236}">
                <a16:creationId xmlns:a16="http://schemas.microsoft.com/office/drawing/2014/main" id="{042A6EA9-2F2B-3024-E554-BD9744A2C947}"/>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D99DC094-0E55-764E-D56C-A593A1AE70B5}"/>
              </a:ext>
            </a:extLst>
          </p:cNvPr>
          <p:cNvSpPr txBox="1">
            <a:spLocks noGrp="1"/>
          </p:cNvSpPr>
          <p:nvPr>
            <p:ph type="sldNum" sz="quarter" idx="8"/>
          </p:nvPr>
        </p:nvSpPr>
        <p:spPr/>
        <p:txBody>
          <a:bodyPr/>
          <a:lstStyle>
            <a:lvl1pPr>
              <a:defRPr/>
            </a:lvl1pPr>
          </a:lstStyle>
          <a:p>
            <a:pPr lvl="0"/>
            <a:fld id="{75F6E813-9DB0-45CE-8AD7-D0787E1C21C4}" type="slidenum">
              <a:t>‹#›</a:t>
            </a:fld>
            <a:endParaRPr lang="en-US"/>
          </a:p>
        </p:txBody>
      </p:sp>
    </p:spTree>
    <p:extLst>
      <p:ext uri="{BB962C8B-B14F-4D97-AF65-F5344CB8AC3E}">
        <p14:creationId xmlns:p14="http://schemas.microsoft.com/office/powerpoint/2010/main" val="118687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06850-6602-813A-A80A-17517F76F304}"/>
              </a:ext>
            </a:extLst>
          </p:cNvPr>
          <p:cNvSpPr txBox="1">
            <a:spLocks noGrp="1"/>
          </p:cNvSpPr>
          <p:nvPr>
            <p:ph type="title"/>
          </p:nvPr>
        </p:nvSpPr>
        <p:spPr>
          <a:xfrm>
            <a:off x="1259676" y="685800"/>
            <a:ext cx="5898360" cy="2400300"/>
          </a:xfrm>
        </p:spPr>
        <p:txBody>
          <a:bodyPr anchor="b"/>
          <a:lstStyle>
            <a:lvl1pPr>
              <a:defRPr sz="4800"/>
            </a:lvl1pPr>
          </a:lstStyle>
          <a:p>
            <a:pPr lvl="0"/>
            <a:r>
              <a:rPr lang="en-US"/>
              <a:t>Click to edit Master title style</a:t>
            </a:r>
          </a:p>
        </p:txBody>
      </p:sp>
      <p:sp>
        <p:nvSpPr>
          <p:cNvPr id="3" name="Content Placeholder 2">
            <a:extLst>
              <a:ext uri="{FF2B5EF4-FFF2-40B4-BE49-F238E27FC236}">
                <a16:creationId xmlns:a16="http://schemas.microsoft.com/office/drawing/2014/main" id="{723B207F-2571-3D98-E8E6-B66F2BB413E7}"/>
              </a:ext>
            </a:extLst>
          </p:cNvPr>
          <p:cNvSpPr txBox="1">
            <a:spLocks noGrp="1"/>
          </p:cNvSpPr>
          <p:nvPr>
            <p:ph idx="1"/>
          </p:nvPr>
        </p:nvSpPr>
        <p:spPr>
          <a:xfrm>
            <a:off x="7774776" y="1481135"/>
            <a:ext cx="9258300" cy="7310435"/>
          </a:xfrm>
        </p:spPr>
        <p:txBody>
          <a:bodyPr/>
          <a:lstStyle>
            <a:lvl1pPr>
              <a:defRPr sz="4800"/>
            </a:lvl1pPr>
            <a:lvl2pPr>
              <a:defRPr sz="4200"/>
            </a:lvl2pPr>
            <a:lvl3pPr>
              <a:defRPr sz="3600"/>
            </a:lvl3pPr>
            <a:lvl4pPr>
              <a:defRPr sz="30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4B31B-6365-01FC-4E5F-ADBBD4010D8B}"/>
              </a:ext>
            </a:extLst>
          </p:cNvPr>
          <p:cNvSpPr txBox="1">
            <a:spLocks noGrp="1"/>
          </p:cNvSpPr>
          <p:nvPr>
            <p:ph type="body" idx="2"/>
          </p:nvPr>
        </p:nvSpPr>
        <p:spPr>
          <a:xfrm>
            <a:off x="1259676" y="3086100"/>
            <a:ext cx="5898360" cy="5717376"/>
          </a:xfrm>
        </p:spPr>
        <p:txBody>
          <a:bodyPr/>
          <a:lstStyle>
            <a:lvl1pPr marL="0" indent="0">
              <a:buNone/>
              <a:defRPr sz="2400"/>
            </a:lvl1pPr>
          </a:lstStyle>
          <a:p>
            <a:pPr lvl="0"/>
            <a:r>
              <a:rPr lang="en-US"/>
              <a:t>Click to edit Master text styles</a:t>
            </a:r>
          </a:p>
        </p:txBody>
      </p:sp>
      <p:sp>
        <p:nvSpPr>
          <p:cNvPr id="5" name="Date Placeholder 4">
            <a:extLst>
              <a:ext uri="{FF2B5EF4-FFF2-40B4-BE49-F238E27FC236}">
                <a16:creationId xmlns:a16="http://schemas.microsoft.com/office/drawing/2014/main" id="{DFA6435F-DB76-3D94-7ED2-6538650FBDB2}"/>
              </a:ext>
            </a:extLst>
          </p:cNvPr>
          <p:cNvSpPr txBox="1">
            <a:spLocks noGrp="1"/>
          </p:cNvSpPr>
          <p:nvPr>
            <p:ph type="dt" sz="half" idx="7"/>
          </p:nvPr>
        </p:nvSpPr>
        <p:spPr/>
        <p:txBody>
          <a:bodyPr/>
          <a:lstStyle>
            <a:lvl1pPr>
              <a:defRPr/>
            </a:lvl1pPr>
          </a:lstStyle>
          <a:p>
            <a:pPr lvl="0"/>
            <a:fld id="{0FE084F1-0A26-4DC2-922B-336CCE6B055C}" type="datetime1">
              <a:rPr lang="en-US"/>
              <a:pPr lvl="0"/>
              <a:t>4/13/2025</a:t>
            </a:fld>
            <a:endParaRPr lang="en-US"/>
          </a:p>
        </p:txBody>
      </p:sp>
      <p:sp>
        <p:nvSpPr>
          <p:cNvPr id="6" name="Footer Placeholder 5">
            <a:extLst>
              <a:ext uri="{FF2B5EF4-FFF2-40B4-BE49-F238E27FC236}">
                <a16:creationId xmlns:a16="http://schemas.microsoft.com/office/drawing/2014/main" id="{5E56ABAE-036C-299B-E009-06385C3AA5EC}"/>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3EE0D3C9-D190-9B8D-DAA3-EE39F3CD676E}"/>
              </a:ext>
            </a:extLst>
          </p:cNvPr>
          <p:cNvSpPr txBox="1">
            <a:spLocks noGrp="1"/>
          </p:cNvSpPr>
          <p:nvPr>
            <p:ph type="sldNum" sz="quarter" idx="8"/>
          </p:nvPr>
        </p:nvSpPr>
        <p:spPr/>
        <p:txBody>
          <a:bodyPr/>
          <a:lstStyle>
            <a:lvl1pPr>
              <a:defRPr/>
            </a:lvl1pPr>
          </a:lstStyle>
          <a:p>
            <a:pPr lvl="0"/>
            <a:fld id="{81A247EC-DF31-4CE9-A049-F5A0748BB74F}" type="slidenum">
              <a:t>‹#›</a:t>
            </a:fld>
            <a:endParaRPr lang="en-US"/>
          </a:p>
        </p:txBody>
      </p:sp>
    </p:spTree>
    <p:extLst>
      <p:ext uri="{BB962C8B-B14F-4D97-AF65-F5344CB8AC3E}">
        <p14:creationId xmlns:p14="http://schemas.microsoft.com/office/powerpoint/2010/main" val="585474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1DB-BC4E-7A1C-F77D-9D5AF05BBC5C}"/>
              </a:ext>
            </a:extLst>
          </p:cNvPr>
          <p:cNvSpPr txBox="1">
            <a:spLocks noGrp="1"/>
          </p:cNvSpPr>
          <p:nvPr>
            <p:ph type="title"/>
          </p:nvPr>
        </p:nvSpPr>
        <p:spPr>
          <a:xfrm>
            <a:off x="1259676" y="685800"/>
            <a:ext cx="5898360" cy="2400300"/>
          </a:xfrm>
        </p:spPr>
        <p:txBody>
          <a:bodyPr anchor="b"/>
          <a:lstStyle>
            <a:lvl1pPr>
              <a:defRPr sz="4800"/>
            </a:lvl1pPr>
          </a:lstStyle>
          <a:p>
            <a:pPr lvl="0"/>
            <a:r>
              <a:rPr lang="en-US"/>
              <a:t>Click to edit Master title style</a:t>
            </a:r>
          </a:p>
        </p:txBody>
      </p:sp>
      <p:sp>
        <p:nvSpPr>
          <p:cNvPr id="3" name="Picture Placeholder 2">
            <a:extLst>
              <a:ext uri="{FF2B5EF4-FFF2-40B4-BE49-F238E27FC236}">
                <a16:creationId xmlns:a16="http://schemas.microsoft.com/office/drawing/2014/main" id="{A1DB9B7F-D8B8-BC83-3798-987A40F7F61F}"/>
              </a:ext>
            </a:extLst>
          </p:cNvPr>
          <p:cNvSpPr txBox="1">
            <a:spLocks noGrp="1"/>
          </p:cNvSpPr>
          <p:nvPr>
            <p:ph type="pic" idx="1"/>
          </p:nvPr>
        </p:nvSpPr>
        <p:spPr>
          <a:xfrm>
            <a:off x="7774776" y="1481135"/>
            <a:ext cx="9258300" cy="7310435"/>
          </a:xfrm>
        </p:spPr>
        <p:txBody>
          <a:bodyPr/>
          <a:lstStyle>
            <a:lvl1pPr marL="0" indent="0">
              <a:buNone/>
              <a:defRPr sz="4800"/>
            </a:lvl1pPr>
          </a:lstStyle>
          <a:p>
            <a:pPr lvl="0"/>
            <a:endParaRPr lang="en-US"/>
          </a:p>
        </p:txBody>
      </p:sp>
      <p:sp>
        <p:nvSpPr>
          <p:cNvPr id="4" name="Text Placeholder 3">
            <a:extLst>
              <a:ext uri="{FF2B5EF4-FFF2-40B4-BE49-F238E27FC236}">
                <a16:creationId xmlns:a16="http://schemas.microsoft.com/office/drawing/2014/main" id="{8BB3A6EA-DEB4-2441-7993-BD0353AFCD95}"/>
              </a:ext>
            </a:extLst>
          </p:cNvPr>
          <p:cNvSpPr txBox="1">
            <a:spLocks noGrp="1"/>
          </p:cNvSpPr>
          <p:nvPr>
            <p:ph type="body" idx="2"/>
          </p:nvPr>
        </p:nvSpPr>
        <p:spPr>
          <a:xfrm>
            <a:off x="1259676" y="3086100"/>
            <a:ext cx="5898360" cy="5717376"/>
          </a:xfrm>
        </p:spPr>
        <p:txBody>
          <a:bodyPr/>
          <a:lstStyle>
            <a:lvl1pPr marL="0" indent="0">
              <a:buNone/>
              <a:defRPr sz="2400"/>
            </a:lvl1pPr>
          </a:lstStyle>
          <a:p>
            <a:pPr lvl="0"/>
            <a:r>
              <a:rPr lang="en-US"/>
              <a:t>Click to edit Master text styles</a:t>
            </a:r>
          </a:p>
        </p:txBody>
      </p:sp>
      <p:sp>
        <p:nvSpPr>
          <p:cNvPr id="5" name="Date Placeholder 4">
            <a:extLst>
              <a:ext uri="{FF2B5EF4-FFF2-40B4-BE49-F238E27FC236}">
                <a16:creationId xmlns:a16="http://schemas.microsoft.com/office/drawing/2014/main" id="{AF9930A5-A37D-92AC-ACA4-4A932A474EA1}"/>
              </a:ext>
            </a:extLst>
          </p:cNvPr>
          <p:cNvSpPr txBox="1">
            <a:spLocks noGrp="1"/>
          </p:cNvSpPr>
          <p:nvPr>
            <p:ph type="dt" sz="half" idx="7"/>
          </p:nvPr>
        </p:nvSpPr>
        <p:spPr/>
        <p:txBody>
          <a:bodyPr/>
          <a:lstStyle>
            <a:lvl1pPr>
              <a:defRPr/>
            </a:lvl1pPr>
          </a:lstStyle>
          <a:p>
            <a:pPr lvl="0"/>
            <a:fld id="{93C78006-A09E-4212-A910-4E69C7F1171B}" type="datetime1">
              <a:rPr lang="en-US"/>
              <a:pPr lvl="0"/>
              <a:t>4/13/2025</a:t>
            </a:fld>
            <a:endParaRPr lang="en-US"/>
          </a:p>
        </p:txBody>
      </p:sp>
      <p:sp>
        <p:nvSpPr>
          <p:cNvPr id="6" name="Footer Placeholder 5">
            <a:extLst>
              <a:ext uri="{FF2B5EF4-FFF2-40B4-BE49-F238E27FC236}">
                <a16:creationId xmlns:a16="http://schemas.microsoft.com/office/drawing/2014/main" id="{F3F6C997-53F0-E772-613A-C9415EBD2B69}"/>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BBD6915-E4D7-16BF-CF6C-37AC54FA041B}"/>
              </a:ext>
            </a:extLst>
          </p:cNvPr>
          <p:cNvSpPr txBox="1">
            <a:spLocks noGrp="1"/>
          </p:cNvSpPr>
          <p:nvPr>
            <p:ph type="sldNum" sz="quarter" idx="8"/>
          </p:nvPr>
        </p:nvSpPr>
        <p:spPr/>
        <p:txBody>
          <a:bodyPr/>
          <a:lstStyle>
            <a:lvl1pPr>
              <a:defRPr/>
            </a:lvl1pPr>
          </a:lstStyle>
          <a:p>
            <a:pPr lvl="0"/>
            <a:fld id="{C4511197-A185-4BB7-96F9-89DD596BF9C9}" type="slidenum">
              <a:t>‹#›</a:t>
            </a:fld>
            <a:endParaRPr lang="en-US"/>
          </a:p>
        </p:txBody>
      </p:sp>
    </p:spTree>
    <p:extLst>
      <p:ext uri="{BB962C8B-B14F-4D97-AF65-F5344CB8AC3E}">
        <p14:creationId xmlns:p14="http://schemas.microsoft.com/office/powerpoint/2010/main" val="385057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4B66-2031-3989-5891-BB563E19DB4D}"/>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AC16572D-AD4D-CC57-DC2A-2C04B5C3FB8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E0515-5677-07D1-DA08-B56C6AFCB510}"/>
              </a:ext>
            </a:extLst>
          </p:cNvPr>
          <p:cNvSpPr txBox="1">
            <a:spLocks noGrp="1"/>
          </p:cNvSpPr>
          <p:nvPr>
            <p:ph type="dt" sz="half" idx="7"/>
          </p:nvPr>
        </p:nvSpPr>
        <p:spPr/>
        <p:txBody>
          <a:bodyPr/>
          <a:lstStyle>
            <a:lvl1pPr>
              <a:defRPr/>
            </a:lvl1pPr>
          </a:lstStyle>
          <a:p>
            <a:pPr lvl="0"/>
            <a:fld id="{CDA44505-146B-4150-8F00-602B178E39BD}" type="datetime1">
              <a:rPr lang="en-US"/>
              <a:pPr lvl="0"/>
              <a:t>4/13/2025</a:t>
            </a:fld>
            <a:endParaRPr lang="en-US"/>
          </a:p>
        </p:txBody>
      </p:sp>
      <p:sp>
        <p:nvSpPr>
          <p:cNvPr id="5" name="Footer Placeholder 4">
            <a:extLst>
              <a:ext uri="{FF2B5EF4-FFF2-40B4-BE49-F238E27FC236}">
                <a16:creationId xmlns:a16="http://schemas.microsoft.com/office/drawing/2014/main" id="{B654FE93-D0EF-1B0E-F506-E950D522016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E70A6B9-349A-F280-43EC-C537ADEE5EC3}"/>
              </a:ext>
            </a:extLst>
          </p:cNvPr>
          <p:cNvSpPr txBox="1">
            <a:spLocks noGrp="1"/>
          </p:cNvSpPr>
          <p:nvPr>
            <p:ph type="sldNum" sz="quarter" idx="8"/>
          </p:nvPr>
        </p:nvSpPr>
        <p:spPr/>
        <p:txBody>
          <a:bodyPr/>
          <a:lstStyle>
            <a:lvl1pPr>
              <a:defRPr/>
            </a:lvl1pPr>
          </a:lstStyle>
          <a:p>
            <a:pPr lvl="0"/>
            <a:fld id="{F848F850-D8B7-4B34-BE48-F35B1C869A37}" type="slidenum">
              <a:t>‹#›</a:t>
            </a:fld>
            <a:endParaRPr lang="en-US"/>
          </a:p>
        </p:txBody>
      </p:sp>
    </p:spTree>
    <p:extLst>
      <p:ext uri="{BB962C8B-B14F-4D97-AF65-F5344CB8AC3E}">
        <p14:creationId xmlns:p14="http://schemas.microsoft.com/office/powerpoint/2010/main" val="396977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B3F18-B082-4C94-53C5-FF96996A7788}"/>
              </a:ext>
            </a:extLst>
          </p:cNvPr>
          <p:cNvSpPr txBox="1">
            <a:spLocks noGrp="1"/>
          </p:cNvSpPr>
          <p:nvPr>
            <p:ph type="title" orient="vert"/>
          </p:nvPr>
        </p:nvSpPr>
        <p:spPr>
          <a:xfrm>
            <a:off x="13087355" y="547694"/>
            <a:ext cx="3943349" cy="8717751"/>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73203706-78C1-5EB1-AA90-A4176F7481EE}"/>
              </a:ext>
            </a:extLst>
          </p:cNvPr>
          <p:cNvSpPr txBox="1">
            <a:spLocks noGrp="1"/>
          </p:cNvSpPr>
          <p:nvPr>
            <p:ph type="body" orient="vert" idx="1"/>
          </p:nvPr>
        </p:nvSpPr>
        <p:spPr>
          <a:xfrm>
            <a:off x="1257305" y="547694"/>
            <a:ext cx="11601444" cy="8717751"/>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8D250-E7DB-AF44-752E-55D14F4E72B0}"/>
              </a:ext>
            </a:extLst>
          </p:cNvPr>
          <p:cNvSpPr txBox="1">
            <a:spLocks noGrp="1"/>
          </p:cNvSpPr>
          <p:nvPr>
            <p:ph type="dt" sz="half" idx="7"/>
          </p:nvPr>
        </p:nvSpPr>
        <p:spPr/>
        <p:txBody>
          <a:bodyPr/>
          <a:lstStyle>
            <a:lvl1pPr>
              <a:defRPr/>
            </a:lvl1pPr>
          </a:lstStyle>
          <a:p>
            <a:pPr lvl="0"/>
            <a:fld id="{D323845E-32C0-48A0-B8AB-057E87EB79C7}" type="datetime1">
              <a:rPr lang="en-US"/>
              <a:pPr lvl="0"/>
              <a:t>4/13/2025</a:t>
            </a:fld>
            <a:endParaRPr lang="en-US"/>
          </a:p>
        </p:txBody>
      </p:sp>
      <p:sp>
        <p:nvSpPr>
          <p:cNvPr id="5" name="Footer Placeholder 4">
            <a:extLst>
              <a:ext uri="{FF2B5EF4-FFF2-40B4-BE49-F238E27FC236}">
                <a16:creationId xmlns:a16="http://schemas.microsoft.com/office/drawing/2014/main" id="{E47BC9E4-F238-2414-35CC-ECFFC9EBF33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4FEED0F-F4EF-F351-FA75-BAC6DA678AD5}"/>
              </a:ext>
            </a:extLst>
          </p:cNvPr>
          <p:cNvSpPr txBox="1">
            <a:spLocks noGrp="1"/>
          </p:cNvSpPr>
          <p:nvPr>
            <p:ph type="sldNum" sz="quarter" idx="8"/>
          </p:nvPr>
        </p:nvSpPr>
        <p:spPr/>
        <p:txBody>
          <a:bodyPr/>
          <a:lstStyle>
            <a:lvl1pPr>
              <a:defRPr/>
            </a:lvl1pPr>
          </a:lstStyle>
          <a:p>
            <a:pPr lvl="0"/>
            <a:fld id="{F3D46816-7E3C-4982-A86A-FE04A70B68B7}" type="slidenum">
              <a:t>‹#›</a:t>
            </a:fld>
            <a:endParaRPr lang="en-US"/>
          </a:p>
        </p:txBody>
      </p:sp>
    </p:spTree>
    <p:extLst>
      <p:ext uri="{BB962C8B-B14F-4D97-AF65-F5344CB8AC3E}">
        <p14:creationId xmlns:p14="http://schemas.microsoft.com/office/powerpoint/2010/main" val="272371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BCCA19-44FD-4419-A080-ABBB6EED306C}"/>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42CE50-98DD-462F-B2EF-E022E24C308F}"/>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8383AA4-11F7-479C-855C-43396ABE84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A87B24D3-7DF3-4AF9-80DF-FA4FBCC229FE}" type="datetimeFigureOut">
              <a:rPr lang="vi-VN" smtClean="0">
                <a:solidFill>
                  <a:prstClr val="black">
                    <a:tint val="75000"/>
                  </a:prstClr>
                </a:solidFill>
                <a:cs typeface="Arial"/>
                <a:sym typeface="Arial"/>
              </a:rPr>
              <a:pPr defTabSz="1371600"/>
              <a:t>13/04/2025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4E9FF39-8F6F-4DC1-95DC-0ACA3F2B796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425CCF12-3972-407A-8825-D5F29540CBB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3964503E-3DB9-49BD-B5C7-0187C20B0D52}" type="slidenum">
              <a:rPr lang="vi-VN" smtClean="0">
                <a:solidFill>
                  <a:prstClr val="black">
                    <a:tint val="75000"/>
                  </a:prstClr>
                </a:solidFill>
                <a:cs typeface="Arial"/>
                <a:sym typeface="Arial"/>
              </a:rPr>
              <a:pPr defTabSz="1371600"/>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200167709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D95C8B01-B15C-4B92-AA4C-045722D7B210}" type="datetimeFigureOut">
              <a:rPr lang="en-US" smtClean="0"/>
              <a:pPr/>
              <a:t>4/13/2025</a:t>
            </a:fld>
            <a:endParaRPr lang="en-US" dirty="0"/>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0520577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ctr" defTabSz="1828755" rtl="0" eaLnBrk="1" latinLnBrk="0" hangingPunct="1">
        <a:spcBef>
          <a:spcPct val="0"/>
        </a:spcBef>
        <a:buNone/>
        <a:defRPr sz="8801" kern="1200">
          <a:solidFill>
            <a:schemeClr val="tx1"/>
          </a:solidFill>
          <a:latin typeface="+mj-lt"/>
          <a:ea typeface="+mj-ea"/>
          <a:cs typeface="+mj-cs"/>
        </a:defRPr>
      </a:lvl1pPr>
    </p:titleStyle>
    <p:bodyStyle>
      <a:lvl1pPr marL="685784" indent="-685784" algn="l" defTabSz="1828755" rtl="0" eaLnBrk="1" latinLnBrk="0" hangingPunct="1">
        <a:spcBef>
          <a:spcPct val="20000"/>
        </a:spcBef>
        <a:buFont typeface="Arial" pitchFamily="34" charset="0"/>
        <a:buChar char="•"/>
        <a:defRPr sz="6401" kern="1200">
          <a:solidFill>
            <a:schemeClr val="tx1"/>
          </a:solidFill>
          <a:latin typeface="+mn-lt"/>
          <a:ea typeface="+mn-ea"/>
          <a:cs typeface="+mn-cs"/>
        </a:defRPr>
      </a:lvl1pPr>
      <a:lvl2pPr marL="1485863" indent="-571485" algn="l" defTabSz="1828755"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5943" indent="-457188" algn="l" defTabSz="1828755"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321"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4pPr>
      <a:lvl5pPr marL="4114697"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5pPr>
      <a:lvl6pPr marL="5029074"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6pPr>
      <a:lvl7pPr marL="5943452"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7pPr>
      <a:lvl8pPr marL="6857829"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8pPr>
      <a:lvl9pPr marL="7772205"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5647692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ADF8E-F053-6295-7512-CF87DE57FF3B}"/>
              </a:ext>
            </a:extLst>
          </p:cNvPr>
          <p:cNvSpPr txBox="1">
            <a:spLocks noGrp="1"/>
          </p:cNvSpPr>
          <p:nvPr>
            <p:ph type="title"/>
          </p:nvPr>
        </p:nvSpPr>
        <p:spPr>
          <a:xfrm>
            <a:off x="1257305" y="547694"/>
            <a:ext cx="15773400" cy="198833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2E4C3CE3-C510-7BED-0E24-2ADE7A27BE4E}"/>
              </a:ext>
            </a:extLst>
          </p:cNvPr>
          <p:cNvSpPr txBox="1">
            <a:spLocks noGrp="1"/>
          </p:cNvSpPr>
          <p:nvPr>
            <p:ph type="body" idx="1"/>
          </p:nvPr>
        </p:nvSpPr>
        <p:spPr>
          <a:xfrm>
            <a:off x="1257305" y="2738440"/>
            <a:ext cx="15773400" cy="6527004"/>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06D77-58B5-FF9F-EAFB-5B2AD4C057DB}"/>
              </a:ext>
            </a:extLst>
          </p:cNvPr>
          <p:cNvSpPr txBox="1">
            <a:spLocks noGrp="1"/>
          </p:cNvSpPr>
          <p:nvPr>
            <p:ph type="dt" sz="half" idx="2"/>
          </p:nvPr>
        </p:nvSpPr>
        <p:spPr>
          <a:xfrm>
            <a:off x="1257305" y="9534527"/>
            <a:ext cx="4114800" cy="547694"/>
          </a:xfrm>
          <a:prstGeom prst="rect">
            <a:avLst/>
          </a:prstGeom>
          <a:noFill/>
          <a:ln>
            <a:noFill/>
          </a:ln>
        </p:spPr>
        <p:txBody>
          <a:bodyPr vert="horz" wrap="square" lIns="91440" tIns="45720" rIns="91440" bIns="45720" anchor="ctr" anchorCtr="0" compatLnSpc="1">
            <a:noAutofit/>
          </a:bodyPr>
          <a:lstStyle>
            <a:lvl1pPr marL="0" marR="0" lvl="0" indent="0" algn="l" defTabSz="1371600" rtl="0" fontAlgn="auto" hangingPunct="1">
              <a:lnSpc>
                <a:spcPct val="100000"/>
              </a:lnSpc>
              <a:spcBef>
                <a:spcPts val="0"/>
              </a:spcBef>
              <a:spcAft>
                <a:spcPts val="0"/>
              </a:spcAft>
              <a:buNone/>
              <a:tabLst/>
              <a:defRPr lang="en-US" sz="1800" b="0" i="0" u="none" strike="noStrike" kern="1200" cap="none" spc="0" baseline="0">
                <a:solidFill>
                  <a:srgbClr val="767676"/>
                </a:solidFill>
                <a:uFillTx/>
                <a:latin typeface="Aptos"/>
              </a:defRPr>
            </a:lvl1pPr>
          </a:lstStyle>
          <a:p>
            <a:pPr lvl="0"/>
            <a:fld id="{6663DC6A-850B-45B0-A22F-83859C5800F1}" type="datetime1">
              <a:rPr lang="en-US"/>
              <a:pPr lvl="0"/>
              <a:t>4/13/2025</a:t>
            </a:fld>
            <a:endParaRPr lang="en-US"/>
          </a:p>
        </p:txBody>
      </p:sp>
      <p:sp>
        <p:nvSpPr>
          <p:cNvPr id="5" name="Footer Placeholder 4">
            <a:extLst>
              <a:ext uri="{FF2B5EF4-FFF2-40B4-BE49-F238E27FC236}">
                <a16:creationId xmlns:a16="http://schemas.microsoft.com/office/drawing/2014/main" id="{7BEC48F4-DC38-AB7A-ED85-B8D12A5483C0}"/>
              </a:ext>
            </a:extLst>
          </p:cNvPr>
          <p:cNvSpPr txBox="1">
            <a:spLocks noGrp="1"/>
          </p:cNvSpPr>
          <p:nvPr>
            <p:ph type="ftr" sz="quarter" idx="3"/>
          </p:nvPr>
        </p:nvSpPr>
        <p:spPr>
          <a:xfrm>
            <a:off x="6057905" y="9534527"/>
            <a:ext cx="6172200" cy="547694"/>
          </a:xfrm>
          <a:prstGeom prst="rect">
            <a:avLst/>
          </a:prstGeom>
          <a:noFill/>
          <a:ln>
            <a:noFill/>
          </a:ln>
        </p:spPr>
        <p:txBody>
          <a:bodyPr vert="horz" wrap="square" lIns="91440" tIns="45720" rIns="91440" bIns="45720" anchor="ctr" anchorCtr="1" compatLnSpc="1">
            <a:noAutofit/>
          </a:bodyPr>
          <a:lstStyle>
            <a:lvl1pPr marL="0" marR="0" lvl="0" indent="0" algn="ctr" defTabSz="1371600" rtl="0" fontAlgn="auto" hangingPunct="1">
              <a:lnSpc>
                <a:spcPct val="100000"/>
              </a:lnSpc>
              <a:spcBef>
                <a:spcPts val="0"/>
              </a:spcBef>
              <a:spcAft>
                <a:spcPts val="0"/>
              </a:spcAft>
              <a:buNone/>
              <a:tabLst/>
              <a:defRPr lang="en-US" sz="1800" b="0" i="0" u="none" strike="noStrike" kern="1200" cap="none" spc="0" baseline="0">
                <a:solidFill>
                  <a:srgbClr val="767676"/>
                </a:solidFill>
                <a:uFillTx/>
                <a:latin typeface="Aptos"/>
              </a:defRPr>
            </a:lvl1pPr>
          </a:lstStyle>
          <a:p>
            <a:pPr lvl="0"/>
            <a:endParaRPr lang="en-US"/>
          </a:p>
        </p:txBody>
      </p:sp>
      <p:sp>
        <p:nvSpPr>
          <p:cNvPr id="6" name="Slide Number Placeholder 5">
            <a:extLst>
              <a:ext uri="{FF2B5EF4-FFF2-40B4-BE49-F238E27FC236}">
                <a16:creationId xmlns:a16="http://schemas.microsoft.com/office/drawing/2014/main" id="{6A080645-6667-C5A2-192E-C7517E16DD39}"/>
              </a:ext>
            </a:extLst>
          </p:cNvPr>
          <p:cNvSpPr txBox="1">
            <a:spLocks noGrp="1"/>
          </p:cNvSpPr>
          <p:nvPr>
            <p:ph type="sldNum" sz="quarter" idx="4"/>
          </p:nvPr>
        </p:nvSpPr>
        <p:spPr>
          <a:xfrm>
            <a:off x="12915904" y="9534527"/>
            <a:ext cx="4114800" cy="547694"/>
          </a:xfrm>
          <a:prstGeom prst="rect">
            <a:avLst/>
          </a:prstGeom>
          <a:noFill/>
          <a:ln>
            <a:noFill/>
          </a:ln>
        </p:spPr>
        <p:txBody>
          <a:bodyPr vert="horz" wrap="square" lIns="91440" tIns="45720" rIns="91440" bIns="45720" anchor="ctr" anchorCtr="0" compatLnSpc="1">
            <a:noAutofit/>
          </a:bodyPr>
          <a:lstStyle>
            <a:lvl1pPr marL="0" marR="0" lvl="0" indent="0" algn="r" defTabSz="1371600" rtl="0" fontAlgn="auto" hangingPunct="1">
              <a:lnSpc>
                <a:spcPct val="100000"/>
              </a:lnSpc>
              <a:spcBef>
                <a:spcPts val="0"/>
              </a:spcBef>
              <a:spcAft>
                <a:spcPts val="0"/>
              </a:spcAft>
              <a:buNone/>
              <a:tabLst/>
              <a:defRPr lang="en-US" sz="1800" b="0" i="0" u="none" strike="noStrike" kern="1200" cap="none" spc="0" baseline="0">
                <a:solidFill>
                  <a:srgbClr val="767676"/>
                </a:solidFill>
                <a:uFillTx/>
                <a:latin typeface="Aptos"/>
              </a:defRPr>
            </a:lvl1pPr>
          </a:lstStyle>
          <a:p>
            <a:pPr lvl="0"/>
            <a:fld id="{39425B13-A458-4D93-9F26-38D9966E3077}" type="slidenum">
              <a:t>‹#›</a:t>
            </a:fld>
            <a:endParaRPr lang="en-US"/>
          </a:p>
        </p:txBody>
      </p:sp>
    </p:spTree>
    <p:extLst>
      <p:ext uri="{BB962C8B-B14F-4D97-AF65-F5344CB8AC3E}">
        <p14:creationId xmlns:p14="http://schemas.microsoft.com/office/powerpoint/2010/main" val="84943416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marL="0" marR="0" lvl="0" indent="0" algn="l" defTabSz="1371600" rtl="0" fontAlgn="auto" hangingPunct="1">
        <a:lnSpc>
          <a:spcPct val="90000"/>
        </a:lnSpc>
        <a:spcBef>
          <a:spcPts val="0"/>
        </a:spcBef>
        <a:spcAft>
          <a:spcPts val="0"/>
        </a:spcAft>
        <a:buNone/>
        <a:tabLst/>
        <a:defRPr lang="en-US" sz="6600" b="0" i="0" u="none" strike="noStrike" kern="1200" cap="none" spc="0" baseline="0">
          <a:solidFill>
            <a:srgbClr val="000000"/>
          </a:solidFill>
          <a:uFillTx/>
          <a:latin typeface="Aptos Display"/>
        </a:defRPr>
      </a:lvl1pPr>
    </p:titleStyle>
    <p:bodyStyle>
      <a:lvl1pPr marL="342900" marR="0" lvl="0" indent="-342900" algn="l" defTabSz="1371600" rtl="0" fontAlgn="auto" hangingPunct="1">
        <a:lnSpc>
          <a:spcPct val="90000"/>
        </a:lnSpc>
        <a:spcBef>
          <a:spcPts val="1500"/>
        </a:spcBef>
        <a:spcAft>
          <a:spcPts val="0"/>
        </a:spcAft>
        <a:buSzPct val="100000"/>
        <a:buFont typeface="Arial" pitchFamily="34"/>
        <a:buChar char="•"/>
        <a:tabLst/>
        <a:defRPr lang="en-US" sz="4200" b="0" i="0" u="none" strike="noStrike" kern="1200" cap="none" spc="0" baseline="0">
          <a:solidFill>
            <a:srgbClr val="000000"/>
          </a:solidFill>
          <a:uFillTx/>
          <a:latin typeface="Aptos"/>
        </a:defRPr>
      </a:lvl1pPr>
      <a:lvl2pPr marL="1028700" marR="0" lvl="1" indent="-342900" algn="l" defTabSz="1371600" rtl="0" fontAlgn="auto" hangingPunct="1">
        <a:lnSpc>
          <a:spcPct val="90000"/>
        </a:lnSpc>
        <a:spcBef>
          <a:spcPts val="750"/>
        </a:spcBef>
        <a:spcAft>
          <a:spcPts val="0"/>
        </a:spcAft>
        <a:buSzPct val="100000"/>
        <a:buFont typeface="Arial" pitchFamily="34"/>
        <a:buChar char="•"/>
        <a:tabLst/>
        <a:defRPr lang="en-US" sz="3600" b="0" i="0" u="none" strike="noStrike" kern="1200" cap="none" spc="0" baseline="0">
          <a:solidFill>
            <a:srgbClr val="000000"/>
          </a:solidFill>
          <a:uFillTx/>
          <a:latin typeface="Aptos"/>
        </a:defRPr>
      </a:lvl2pPr>
      <a:lvl3pPr marL="1714500" marR="0" lvl="2" indent="-342900" algn="l" defTabSz="1371600" rtl="0" fontAlgn="auto" hangingPunct="1">
        <a:lnSpc>
          <a:spcPct val="90000"/>
        </a:lnSpc>
        <a:spcBef>
          <a:spcPts val="750"/>
        </a:spcBef>
        <a:spcAft>
          <a:spcPts val="0"/>
        </a:spcAft>
        <a:buSzPct val="100000"/>
        <a:buFont typeface="Arial" pitchFamily="34"/>
        <a:buChar char="•"/>
        <a:tabLst/>
        <a:defRPr lang="en-US" sz="3000" b="0" i="0" u="none" strike="noStrike" kern="1200" cap="none" spc="0" baseline="0">
          <a:solidFill>
            <a:srgbClr val="000000"/>
          </a:solidFill>
          <a:uFillTx/>
          <a:latin typeface="Aptos"/>
        </a:defRPr>
      </a:lvl3pPr>
      <a:lvl4pPr marL="2400300" marR="0" lvl="3" indent="-342900" algn="l" defTabSz="1371600" rtl="0" fontAlgn="auto" hangingPunct="1">
        <a:lnSpc>
          <a:spcPct val="90000"/>
        </a:lnSpc>
        <a:spcBef>
          <a:spcPts val="750"/>
        </a:spcBef>
        <a:spcAft>
          <a:spcPts val="0"/>
        </a:spcAft>
        <a:buSzPct val="100000"/>
        <a:buFont typeface="Arial" pitchFamily="34"/>
        <a:buChar char="•"/>
        <a:tabLst/>
        <a:defRPr lang="en-US" sz="2700" b="0" i="0" u="none" strike="noStrike" kern="1200" cap="none" spc="0" baseline="0">
          <a:solidFill>
            <a:srgbClr val="000000"/>
          </a:solidFill>
          <a:uFillTx/>
          <a:latin typeface="Aptos"/>
        </a:defRPr>
      </a:lvl4pPr>
      <a:lvl5pPr marL="3086100" marR="0" lvl="4" indent="-342900" algn="l" defTabSz="1371600" rtl="0" fontAlgn="auto" hangingPunct="1">
        <a:lnSpc>
          <a:spcPct val="90000"/>
        </a:lnSpc>
        <a:spcBef>
          <a:spcPts val="750"/>
        </a:spcBef>
        <a:spcAft>
          <a:spcPts val="0"/>
        </a:spcAft>
        <a:buSzPct val="100000"/>
        <a:buFont typeface="Arial" pitchFamily="34"/>
        <a:buChar char="•"/>
        <a:tabLst/>
        <a:defRPr lang="en-US" sz="2700" b="0" i="0" u="none" strike="noStrike" kern="1200" cap="none" spc="0" baseline="0">
          <a:solidFill>
            <a:srgbClr val="000000"/>
          </a:solidFill>
          <a:uFillTx/>
          <a:latin typeface="Apto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7.png"/><Relationship Id="rId18" Type="http://schemas.openxmlformats.org/officeDocument/2006/relationships/image" Target="../media/image36.png"/><Relationship Id="rId3" Type="http://schemas.microsoft.com/office/2007/relationships/media" Target="../media/media7.mp3"/><Relationship Id="rId7" Type="http://schemas.openxmlformats.org/officeDocument/2006/relationships/image" Target="../media/image13.png"/><Relationship Id="rId12" Type="http://schemas.openxmlformats.org/officeDocument/2006/relationships/image" Target="../media/image16.svg"/><Relationship Id="rId17" Type="http://schemas.openxmlformats.org/officeDocument/2006/relationships/image" Target="../media/image35.png"/><Relationship Id="rId2" Type="http://schemas.openxmlformats.org/officeDocument/2006/relationships/video" Target="../media/media6.mp4"/><Relationship Id="rId16" Type="http://schemas.openxmlformats.org/officeDocument/2006/relationships/image" Target="../media/image20.svg"/><Relationship Id="rId1" Type="http://schemas.microsoft.com/office/2007/relationships/media" Target="../media/media6.mp4"/><Relationship Id="rId6" Type="http://schemas.openxmlformats.org/officeDocument/2006/relationships/notesSlide" Target="../notesSlides/notesSlide7.xml"/><Relationship Id="rId11" Type="http://schemas.openxmlformats.org/officeDocument/2006/relationships/image" Target="../media/image15.png"/><Relationship Id="rId5" Type="http://schemas.openxmlformats.org/officeDocument/2006/relationships/slideLayout" Target="../slideLayouts/slideLayout7.xml"/><Relationship Id="rId15" Type="http://schemas.openxmlformats.org/officeDocument/2006/relationships/image" Target="../media/image19.png"/><Relationship Id="rId10" Type="http://schemas.openxmlformats.org/officeDocument/2006/relationships/image" Target="../media/image8.svg"/><Relationship Id="rId19" Type="http://schemas.openxmlformats.org/officeDocument/2006/relationships/image" Target="../media/image21.png"/><Relationship Id="rId4" Type="http://schemas.openxmlformats.org/officeDocument/2006/relationships/audio" Target="../media/media7.mp3"/><Relationship Id="rId9" Type="http://schemas.openxmlformats.org/officeDocument/2006/relationships/image" Target="../media/image7.png"/><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sv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8.sv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image" Target="../media/image23.jpeg"/><Relationship Id="rId1" Type="http://schemas.microsoft.com/office/2007/relationships/media" Target="../media/media2.mp3"/><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2.jpeg"/><Relationship Id="rId10" Type="http://schemas.openxmlformats.org/officeDocument/2006/relationships/image" Target="../media/image16.svg"/><Relationship Id="rId4" Type="http://schemas.openxmlformats.org/officeDocument/2006/relationships/notesSlide" Target="../notesSlides/notesSlide3.xml"/><Relationship Id="rId9" Type="http://schemas.openxmlformats.org/officeDocument/2006/relationships/image" Target="../media/image15.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9.png"/><Relationship Id="rId1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26.png"/><Relationship Id="rId2" Type="http://schemas.openxmlformats.org/officeDocument/2006/relationships/audio" Target="../media/media3.mp3"/><Relationship Id="rId16" Type="http://schemas.openxmlformats.org/officeDocument/2006/relationships/image" Target="../media/image25.png"/><Relationship Id="rId1" Type="http://schemas.microsoft.com/office/2007/relationships/media" Target="../media/media3.mp3"/><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16.sv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slideLayout" Target="../slideLayouts/slideLayout48.xml"/><Relationship Id="rId7" Type="http://schemas.openxmlformats.org/officeDocument/2006/relationships/image" Target="../media/image30.pn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audio" Target="../media/media4.mp3"/><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4.mp3"/><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16.svg"/><Relationship Id="rId10" Type="http://schemas.openxmlformats.org/officeDocument/2006/relationships/image" Target="../media/image33.png"/><Relationship Id="rId19" Type="http://schemas.openxmlformats.org/officeDocument/2006/relationships/image" Target="../media/image20.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8.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notesSlide" Target="../notesSlides/notesSlide6.xml"/><Relationship Id="rId9" Type="http://schemas.openxmlformats.org/officeDocument/2006/relationships/image" Target="../media/image15.png"/><Relationship Id="rId1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0880" y="7485709"/>
            <a:ext cx="2772309" cy="206663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6722" t="34915"/>
          <a:stretch>
            <a:fillRect/>
          </a:stretch>
        </p:blipFill>
        <p:spPr>
          <a:xfrm rot="-275319">
            <a:off x="14734860" y="6159340"/>
            <a:ext cx="745739" cy="73635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85532" y="7485709"/>
            <a:ext cx="1033315" cy="103331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7908">
            <a:off x="-599198" y="-348637"/>
            <a:ext cx="2763456" cy="1582706"/>
          </a:xfrm>
          <a:prstGeom prst="rect">
            <a:avLst/>
          </a:prstGeom>
        </p:spPr>
      </p:pic>
      <p:sp>
        <p:nvSpPr>
          <p:cNvPr id="10" name="TextBox 10"/>
          <p:cNvSpPr txBox="1"/>
          <p:nvPr/>
        </p:nvSpPr>
        <p:spPr>
          <a:xfrm>
            <a:off x="1370880" y="3099673"/>
            <a:ext cx="16306800" cy="2921249"/>
          </a:xfrm>
          <a:prstGeom prst="rect">
            <a:avLst/>
          </a:prstGeom>
        </p:spPr>
        <p:txBody>
          <a:bodyPr wrap="square" lIns="0" tIns="0" rIns="0" bIns="0" rtlCol="0" anchor="t">
            <a:spAutoFit/>
          </a:bodyPr>
          <a:lstStyle/>
          <a:p>
            <a:pPr>
              <a:lnSpc>
                <a:spcPts val="12108"/>
              </a:lnSpc>
            </a:pPr>
            <a:r>
              <a:rPr lang="en-US" sz="7200">
                <a:solidFill>
                  <a:srgbClr val="00B050"/>
                </a:solidFill>
                <a:latin typeface="#9Slide07 Bangers"/>
              </a:rPr>
              <a:t>Tiết 81 – HOẠT ĐỘNG GIÁO DỤC THEO CHỦ ĐỀ:</a:t>
            </a:r>
          </a:p>
          <a:p>
            <a:pPr algn="ctr">
              <a:lnSpc>
                <a:spcPts val="12108"/>
              </a:lnSpc>
            </a:pPr>
            <a:r>
              <a:rPr lang="en-US" sz="6600">
                <a:solidFill>
                  <a:srgbClr val="DD3F4C"/>
                </a:solidFill>
                <a:latin typeface="#9Slide07 Bangers"/>
              </a:rPr>
              <a:t>BẢO VỆ MÔI TRƯỜNG, GIẢM THIỂU HIỆU ỨNG NHÀ KÍNH</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37750">
            <a:off x="16530274" y="-235882"/>
            <a:ext cx="1727910" cy="1357195"/>
          </a:xfrm>
          <a:prstGeom prst="rect">
            <a:avLst/>
          </a:prstGeom>
        </p:spPr>
      </p:pic>
      <p:sp>
        <p:nvSpPr>
          <p:cNvPr id="12" name="TextBox 12"/>
          <p:cNvSpPr txBox="1"/>
          <p:nvPr/>
        </p:nvSpPr>
        <p:spPr>
          <a:xfrm>
            <a:off x="914400" y="1491864"/>
            <a:ext cx="16763280" cy="705321"/>
          </a:xfrm>
          <a:prstGeom prst="rect">
            <a:avLst/>
          </a:prstGeom>
        </p:spPr>
        <p:txBody>
          <a:bodyPr wrap="square" lIns="0" tIns="0" rIns="0" bIns="0" rtlCol="0" anchor="t">
            <a:spAutoFit/>
          </a:bodyPr>
          <a:lstStyle/>
          <a:p>
            <a:pPr algn="ctr">
              <a:lnSpc>
                <a:spcPts val="5510"/>
              </a:lnSpc>
            </a:pPr>
            <a:r>
              <a:rPr lang="en-US" sz="5150">
                <a:solidFill>
                  <a:srgbClr val="C00000"/>
                </a:solidFill>
                <a:latin typeface="Fraunces Bold"/>
              </a:rPr>
              <a:t>CHỦ ĐỀ 7: EM VỚI THIÊN NHIÊN VÀ MÔI TRƯỜNG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AA287-9FB5-5710-62D0-331DC983D1F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32794CB-0F5A-7345-16F3-4257674B46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6064909" y="-1333570"/>
            <a:ext cx="3673544" cy="2883732"/>
          </a:xfrm>
          <a:prstGeom prst="rect">
            <a:avLst/>
          </a:prstGeom>
        </p:spPr>
      </p:pic>
      <p:pic>
        <p:nvPicPr>
          <p:cNvPr id="5" name="Picture 5">
            <a:extLst>
              <a:ext uri="{FF2B5EF4-FFF2-40B4-BE49-F238E27FC236}">
                <a16:creationId xmlns:a16="http://schemas.microsoft.com/office/drawing/2014/main" id="{34ED0FF0-7651-62E3-98F5-4C681E5F624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45D3EBE8-9849-06CE-FC1D-E50C4C42A3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96681" flipH="1">
            <a:off x="-844774" y="9289896"/>
            <a:ext cx="3959039" cy="2697095"/>
          </a:xfrm>
          <a:prstGeom prst="rect">
            <a:avLst/>
          </a:prstGeom>
        </p:spPr>
      </p:pic>
      <p:pic>
        <p:nvPicPr>
          <p:cNvPr id="10" name="Picture 10">
            <a:extLst>
              <a:ext uri="{FF2B5EF4-FFF2-40B4-BE49-F238E27FC236}">
                <a16:creationId xmlns:a16="http://schemas.microsoft.com/office/drawing/2014/main" id="{F1D63D06-4AF2-B1C2-D03E-58A39ACDF6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57624">
            <a:off x="16101116" y="8860785"/>
            <a:ext cx="4617249" cy="4097809"/>
          </a:xfrm>
          <a:prstGeom prst="rect">
            <a:avLst/>
          </a:prstGeom>
        </p:spPr>
      </p:pic>
      <p:pic>
        <p:nvPicPr>
          <p:cNvPr id="23" name="Picture 9">
            <a:extLst>
              <a:ext uri="{FF2B5EF4-FFF2-40B4-BE49-F238E27FC236}">
                <a16:creationId xmlns:a16="http://schemas.microsoft.com/office/drawing/2014/main" id="{F467788D-49FA-FE9D-C081-35481826C1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5878">
            <a:off x="-1447970" y="-3348950"/>
            <a:ext cx="5165430" cy="4005361"/>
          </a:xfrm>
          <a:prstGeom prst="rect">
            <a:avLst/>
          </a:prstGeom>
        </p:spPr>
      </p:pic>
      <p:sp>
        <p:nvSpPr>
          <p:cNvPr id="14" name="Rectangle 13">
            <a:extLst>
              <a:ext uri="{FF2B5EF4-FFF2-40B4-BE49-F238E27FC236}">
                <a16:creationId xmlns:a16="http://schemas.microsoft.com/office/drawing/2014/main" id="{BC852428-0717-7973-BEBB-9624425DD5DD}"/>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725E4F5-D471-8B90-5F0D-10974BA7FF9F}"/>
              </a:ext>
            </a:extLst>
          </p:cNvPr>
          <p:cNvPicPr>
            <a:picLocks noChangeAspect="1"/>
          </p:cNvPicPr>
          <p:nvPr/>
        </p:nvPicPr>
        <p:blipFill>
          <a:blip r:embed="rId17"/>
          <a:stretch>
            <a:fillRect/>
          </a:stretch>
        </p:blipFill>
        <p:spPr>
          <a:xfrm>
            <a:off x="304800" y="1516073"/>
            <a:ext cx="16916400" cy="8490414"/>
          </a:xfrm>
          <a:prstGeom prst="rect">
            <a:avLst/>
          </a:prstGeom>
        </p:spPr>
      </p:pic>
      <p:sp>
        <p:nvSpPr>
          <p:cNvPr id="6" name="Title 1">
            <a:extLst>
              <a:ext uri="{FF2B5EF4-FFF2-40B4-BE49-F238E27FC236}">
                <a16:creationId xmlns:a16="http://schemas.microsoft.com/office/drawing/2014/main" id="{27DB05C0-B611-F4BA-D318-24FB65ECE15F}"/>
              </a:ext>
            </a:extLst>
          </p:cNvPr>
          <p:cNvSpPr txBox="1">
            <a:spLocks/>
          </p:cNvSpPr>
          <p:nvPr/>
        </p:nvSpPr>
        <p:spPr>
          <a:xfrm>
            <a:off x="3897765" y="120866"/>
            <a:ext cx="9220200" cy="8887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54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CHĂM SÓC CÂY XANH</a:t>
            </a:r>
            <a:endParaRPr kumimoji="0" lang="en-VN" sz="54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7" name="Đồng hồ 1 phút">
            <a:hlinkClick r:id="" action="ppaction://media"/>
            <a:extLst>
              <a:ext uri="{FF2B5EF4-FFF2-40B4-BE49-F238E27FC236}">
                <a16:creationId xmlns:a16="http://schemas.microsoft.com/office/drawing/2014/main" id="{FD1AECD1-7B21-739F-490A-DB9DA4BB7177}"/>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963681" y="951844"/>
            <a:ext cx="1661815" cy="987450"/>
          </a:xfrm>
          <a:prstGeom prst="rect">
            <a:avLst/>
          </a:prstGeom>
        </p:spPr>
      </p:pic>
      <p:pic>
        <p:nvPicPr>
          <p:cNvPr id="3" name="TRái đất này cắt">
            <a:hlinkClick r:id="" action="ppaction://media"/>
            <a:extLst>
              <a:ext uri="{FF2B5EF4-FFF2-40B4-BE49-F238E27FC236}">
                <a16:creationId xmlns:a16="http://schemas.microsoft.com/office/drawing/2014/main" id="{33042738-4E46-DC90-3C34-8C64FD1632F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840216" y="8333300"/>
            <a:ext cx="1270000" cy="1270000"/>
          </a:xfrm>
          <a:prstGeom prst="rect">
            <a:avLst/>
          </a:prstGeom>
        </p:spPr>
      </p:pic>
      <p:pic>
        <p:nvPicPr>
          <p:cNvPr id="11" name="Đồng hồ 1 phút">
            <a:hlinkClick r:id="" action="ppaction://media"/>
            <a:extLst>
              <a:ext uri="{FF2B5EF4-FFF2-40B4-BE49-F238E27FC236}">
                <a16:creationId xmlns:a16="http://schemas.microsoft.com/office/drawing/2014/main" id="{B5034847-1136-3AD5-2DC5-E907E0BACDE8}"/>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4390234" y="901912"/>
            <a:ext cx="1916565" cy="888788"/>
          </a:xfrm>
          <a:prstGeom prst="rect">
            <a:avLst/>
          </a:prstGeom>
        </p:spPr>
      </p:pic>
    </p:spTree>
    <p:extLst>
      <p:ext uri="{BB962C8B-B14F-4D97-AF65-F5344CB8AC3E}">
        <p14:creationId xmlns:p14="http://schemas.microsoft.com/office/powerpoint/2010/main" val="2368055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5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04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6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audio>
              <p:cMediaNode vol="80000">
                <p:cTn id="21" fill="hold" display="0">
                  <p:stCondLst>
                    <p:cond delay="indefinite"/>
                  </p:stCondLst>
                  <p:endCondLst>
                    <p:cond evt="onStopAudio" delay="0">
                      <p:tgtEl>
                        <p:sldTgt/>
                      </p:tgtEl>
                    </p:cond>
                  </p:endCondLst>
                </p:cTn>
                <p:tgtEl>
                  <p:spTgt spid="3"/>
                </p:tgtEl>
              </p:cMediaNode>
            </p:audio>
            <p:video>
              <p:cMediaNode vol="80000">
                <p:cTn id="22" fill="hold" display="0">
                  <p:stCondLst>
                    <p:cond delay="indefinite"/>
                  </p:stCondLst>
                </p:cTn>
                <p:tgtEl>
                  <p:spTgt spid="11"/>
                </p:tgtEl>
              </p:cMediaNode>
            </p:vide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ame 28">
            <a:extLst>
              <a:ext uri="{FF2B5EF4-FFF2-40B4-BE49-F238E27FC236}">
                <a16:creationId xmlns:a16="http://schemas.microsoft.com/office/drawing/2014/main" id="{5FB7A325-DD90-C686-945E-79399D827838}"/>
              </a:ext>
            </a:extLst>
          </p:cNvPr>
          <p:cNvSpPr/>
          <p:nvPr/>
        </p:nvSpPr>
        <p:spPr>
          <a:xfrm>
            <a:off x="1" y="0"/>
            <a:ext cx="18297833" cy="10287000"/>
          </a:xfrm>
          <a:prstGeom prst="frame">
            <a:avLst>
              <a:gd name="adj1" fmla="val 3056"/>
            </a:avLst>
          </a:prstGeom>
          <a:solidFill>
            <a:srgbClr val="FFC000"/>
          </a:solidFill>
          <a:ln w="12700" cap="flat" cmpd="sng" algn="ctr">
            <a:solidFill>
              <a:srgbClr val="FFC000"/>
            </a:solidFill>
            <a:prstDash val="solid"/>
            <a:miter lim="800000"/>
          </a:ln>
          <a:effectLst/>
        </p:spPr>
        <p:txBody>
          <a:bodyPr anchor="ct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8">
            <a:extLst>
              <a:ext uri="{FF2B5EF4-FFF2-40B4-BE49-F238E27FC236}">
                <a16:creationId xmlns:a16="http://schemas.microsoft.com/office/drawing/2014/main" id="{CF437974-B885-1DF2-236F-EE7238898624}"/>
              </a:ext>
            </a:extLst>
          </p:cNvPr>
          <p:cNvSpPr/>
          <p:nvPr/>
        </p:nvSpPr>
        <p:spPr>
          <a:xfrm rot="697771">
            <a:off x="9021390" y="1825947"/>
            <a:ext cx="7590323" cy="2725351"/>
          </a:xfrm>
          <a:custGeom>
            <a:avLst/>
            <a:gdLst>
              <a:gd name="f0" fmla="val 10800000"/>
              <a:gd name="f1" fmla="val 5400000"/>
              <a:gd name="f2" fmla="val 180"/>
              <a:gd name="f3" fmla="val w"/>
              <a:gd name="f4" fmla="val h"/>
              <a:gd name="f5" fmla="val 0"/>
              <a:gd name="f6" fmla="val 1172287"/>
              <a:gd name="f7" fmla="val 917659"/>
              <a:gd name="f8" fmla="val 8"/>
              <a:gd name="f9" fmla="val 819068"/>
              <a:gd name="f10" fmla="val 1563"/>
              <a:gd name="f11" fmla="val 694660"/>
              <a:gd name="f12" fmla="val 76208"/>
              <a:gd name="f13" fmla="val 243680"/>
              <a:gd name="f14" fmla="val 261265"/>
              <a:gd name="f15" fmla="val 109941"/>
              <a:gd name="f16" fmla="val 446322"/>
              <a:gd name="f17" fmla="+- 0 0 23798"/>
              <a:gd name="f18" fmla="val 1110351"/>
              <a:gd name="f19" fmla="val 16635"/>
              <a:gd name="f20" fmla="val 1111906"/>
              <a:gd name="f21" fmla="val 15080"/>
              <a:gd name="f22" fmla="val 1242535"/>
              <a:gd name="f23" fmla="+- 0 0 12911"/>
              <a:gd name="f24" fmla="val 1119682"/>
              <a:gd name="f25" fmla="val 7305"/>
              <a:gd name="f26" fmla="val 996829"/>
              <a:gd name="f27" fmla="val 27521"/>
              <a:gd name="f28" fmla="val 513192"/>
              <a:gd name="f29" fmla="val 88170"/>
              <a:gd name="f30" fmla="val 373233"/>
              <a:gd name="f31" fmla="val 137933"/>
              <a:gd name="f32" fmla="val 233274"/>
              <a:gd name="f33" fmla="val 187696"/>
              <a:gd name="f34" fmla="val 300143"/>
              <a:gd name="f35" fmla="val 186141"/>
              <a:gd name="f36" fmla="val 279927"/>
              <a:gd name="f37" fmla="val 305884"/>
              <a:gd name="f38" fmla="val 259711"/>
              <a:gd name="f39" fmla="val 425627"/>
              <a:gd name="f40" fmla="val 295478"/>
              <a:gd name="f41" fmla="val 769304"/>
              <a:gd name="f42" fmla="val 251935"/>
              <a:gd name="f43" fmla="val 856390"/>
              <a:gd name="f44" fmla="val 208392"/>
              <a:gd name="f45" fmla="val 943476"/>
              <a:gd name="f46" fmla="+- 0 0 1547"/>
              <a:gd name="f47" fmla="+- 0 0 -90"/>
              <a:gd name="f48" fmla="*/ f3 1 1172287"/>
              <a:gd name="f49" fmla="*/ f4 1 917659"/>
              <a:gd name="f50" fmla="+- f7 0 f5"/>
              <a:gd name="f51" fmla="+- f6 0 f5"/>
              <a:gd name="f52" fmla="*/ f47 f0 1"/>
              <a:gd name="f53" fmla="*/ f51 1 1172287"/>
              <a:gd name="f54" fmla="*/ f50 1 917659"/>
              <a:gd name="f55" fmla="*/ 8 f51 1"/>
              <a:gd name="f56" fmla="*/ 819068 f50 1"/>
              <a:gd name="f57" fmla="*/ 261265 f51 1"/>
              <a:gd name="f58" fmla="*/ 109941 f50 1"/>
              <a:gd name="f59" fmla="*/ 1110351 f51 1"/>
              <a:gd name="f60" fmla="*/ 16635 f50 1"/>
              <a:gd name="f61" fmla="*/ 1119682 f51 1"/>
              <a:gd name="f62" fmla="*/ 7305 f50 1"/>
              <a:gd name="f63" fmla="*/ 373233 f51 1"/>
              <a:gd name="f64" fmla="*/ 137933 f50 1"/>
              <a:gd name="f65" fmla="*/ 279927 f51 1"/>
              <a:gd name="f66" fmla="*/ 305884 f50 1"/>
              <a:gd name="f67" fmla="*/ 251935 f51 1"/>
              <a:gd name="f68" fmla="*/ 856390 f50 1"/>
              <a:gd name="f69" fmla="*/ f52 1 f2"/>
              <a:gd name="f70" fmla="*/ f55 1 1172287"/>
              <a:gd name="f71" fmla="*/ f56 1 917659"/>
              <a:gd name="f72" fmla="*/ f57 1 1172287"/>
              <a:gd name="f73" fmla="*/ f58 1 917659"/>
              <a:gd name="f74" fmla="*/ f59 1 1172287"/>
              <a:gd name="f75" fmla="*/ f60 1 917659"/>
              <a:gd name="f76" fmla="*/ f61 1 1172287"/>
              <a:gd name="f77" fmla="*/ f62 1 917659"/>
              <a:gd name="f78" fmla="*/ f63 1 1172287"/>
              <a:gd name="f79" fmla="*/ f64 1 917659"/>
              <a:gd name="f80" fmla="*/ f65 1 1172287"/>
              <a:gd name="f81" fmla="*/ f66 1 917659"/>
              <a:gd name="f82" fmla="*/ f67 1 1172287"/>
              <a:gd name="f83" fmla="*/ f68 1 917659"/>
              <a:gd name="f84" fmla="*/ f5 1 f53"/>
              <a:gd name="f85" fmla="*/ f6 1 f53"/>
              <a:gd name="f86" fmla="*/ f5 1 f54"/>
              <a:gd name="f87" fmla="*/ f7 1 f54"/>
              <a:gd name="f88" fmla="+- f69 0 f1"/>
              <a:gd name="f89" fmla="*/ f70 1 f53"/>
              <a:gd name="f90" fmla="*/ f71 1 f54"/>
              <a:gd name="f91" fmla="*/ f72 1 f53"/>
              <a:gd name="f92" fmla="*/ f73 1 f54"/>
              <a:gd name="f93" fmla="*/ f74 1 f53"/>
              <a:gd name="f94" fmla="*/ f75 1 f54"/>
              <a:gd name="f95" fmla="*/ f76 1 f53"/>
              <a:gd name="f96" fmla="*/ f77 1 f54"/>
              <a:gd name="f97" fmla="*/ f78 1 f53"/>
              <a:gd name="f98" fmla="*/ f79 1 f54"/>
              <a:gd name="f99" fmla="*/ f80 1 f53"/>
              <a:gd name="f100" fmla="*/ f81 1 f54"/>
              <a:gd name="f101" fmla="*/ f82 1 f53"/>
              <a:gd name="f102" fmla="*/ f83 1 f54"/>
              <a:gd name="f103" fmla="*/ f84 f48 1"/>
              <a:gd name="f104" fmla="*/ f85 f48 1"/>
              <a:gd name="f105" fmla="*/ f87 f49 1"/>
              <a:gd name="f106" fmla="*/ f86 f49 1"/>
              <a:gd name="f107" fmla="*/ f89 f48 1"/>
              <a:gd name="f108" fmla="*/ f90 f49 1"/>
              <a:gd name="f109" fmla="*/ f91 f48 1"/>
              <a:gd name="f110" fmla="*/ f92 f49 1"/>
              <a:gd name="f111" fmla="*/ f93 f48 1"/>
              <a:gd name="f112" fmla="*/ f94 f49 1"/>
              <a:gd name="f113" fmla="*/ f95 f48 1"/>
              <a:gd name="f114" fmla="*/ f96 f49 1"/>
              <a:gd name="f115" fmla="*/ f97 f48 1"/>
              <a:gd name="f116" fmla="*/ f98 f49 1"/>
              <a:gd name="f117" fmla="*/ f99 f48 1"/>
              <a:gd name="f118" fmla="*/ f100 f49 1"/>
              <a:gd name="f119" fmla="*/ f101 f48 1"/>
              <a:gd name="f120" fmla="*/ f102 f49 1"/>
            </a:gdLst>
            <a:ahLst/>
            <a:cxnLst>
              <a:cxn ang="3cd4">
                <a:pos x="hc" y="t"/>
              </a:cxn>
              <a:cxn ang="0">
                <a:pos x="r" y="vc"/>
              </a:cxn>
              <a:cxn ang="cd4">
                <a:pos x="hc" y="b"/>
              </a:cxn>
              <a:cxn ang="cd2">
                <a:pos x="l" y="vc"/>
              </a:cxn>
              <a:cxn ang="f88">
                <a:pos x="f107" y="f108"/>
              </a:cxn>
              <a:cxn ang="f88">
                <a:pos x="f109" y="f110"/>
              </a:cxn>
              <a:cxn ang="f88">
                <a:pos x="f111" y="f112"/>
              </a:cxn>
              <a:cxn ang="f88">
                <a:pos x="f111" y="f112"/>
              </a:cxn>
              <a:cxn ang="f88">
                <a:pos x="f113" y="f114"/>
              </a:cxn>
              <a:cxn ang="f88">
                <a:pos x="f115" y="f116"/>
              </a:cxn>
              <a:cxn ang="f88">
                <a:pos x="f117" y="f118"/>
              </a:cxn>
              <a:cxn ang="f88">
                <a:pos x="f119" y="f120"/>
              </a:cxn>
              <a:cxn ang="f88">
                <a:pos x="f107" y="f108"/>
              </a:cxn>
            </a:cxnLst>
            <a:rect l="f103" t="f106" r="f104" b="f105"/>
            <a:pathLst>
              <a:path w="1172287" h="917659">
                <a:moveTo>
                  <a:pt x="f8" y="f9"/>
                </a:moveTo>
                <a:cubicBezTo>
                  <a:pt x="f10" y="f11"/>
                  <a:pt x="f12" y="f13"/>
                  <a:pt x="f14" y="f15"/>
                </a:cubicBezTo>
                <a:cubicBezTo>
                  <a:pt x="f16" y="f17"/>
                  <a:pt x="f18" y="f19"/>
                  <a:pt x="f18" y="f19"/>
                </a:cubicBez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5"/>
                  <a:pt x="f8" y="f9"/>
                </a:cubicBezTo>
                <a:close/>
              </a:path>
            </a:pathLst>
          </a:custGeom>
          <a:solidFill>
            <a:srgbClr val="00B05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 name="Freeform: Shape 9">
            <a:extLst>
              <a:ext uri="{FF2B5EF4-FFF2-40B4-BE49-F238E27FC236}">
                <a16:creationId xmlns:a16="http://schemas.microsoft.com/office/drawing/2014/main" id="{58408DD1-5BCD-169B-8838-6CBF58D0DF0A}"/>
              </a:ext>
            </a:extLst>
          </p:cNvPr>
          <p:cNvSpPr/>
          <p:nvPr/>
        </p:nvSpPr>
        <p:spPr>
          <a:xfrm rot="10249770">
            <a:off x="894173" y="5501981"/>
            <a:ext cx="6384289" cy="1224888"/>
          </a:xfrm>
          <a:custGeom>
            <a:avLst/>
            <a:gdLst>
              <a:gd name="f0" fmla="val 10800000"/>
              <a:gd name="f1" fmla="val 5400000"/>
              <a:gd name="f2" fmla="val 180"/>
              <a:gd name="f3" fmla="val w"/>
              <a:gd name="f4" fmla="val h"/>
              <a:gd name="f5" fmla="val 0"/>
              <a:gd name="f6" fmla="val 1172287"/>
              <a:gd name="f7" fmla="val 917659"/>
              <a:gd name="f8" fmla="val 8"/>
              <a:gd name="f9" fmla="val 819068"/>
              <a:gd name="f10" fmla="val 1563"/>
              <a:gd name="f11" fmla="val 694660"/>
              <a:gd name="f12" fmla="val 76208"/>
              <a:gd name="f13" fmla="val 243680"/>
              <a:gd name="f14" fmla="val 261265"/>
              <a:gd name="f15" fmla="val 109941"/>
              <a:gd name="f16" fmla="val 446322"/>
              <a:gd name="f17" fmla="+- 0 0 23798"/>
              <a:gd name="f18" fmla="val 1110351"/>
              <a:gd name="f19" fmla="val 16635"/>
              <a:gd name="f20" fmla="val 1111906"/>
              <a:gd name="f21" fmla="val 15080"/>
              <a:gd name="f22" fmla="val 1242535"/>
              <a:gd name="f23" fmla="+- 0 0 12911"/>
              <a:gd name="f24" fmla="val 1119682"/>
              <a:gd name="f25" fmla="val 7305"/>
              <a:gd name="f26" fmla="val 996829"/>
              <a:gd name="f27" fmla="val 27521"/>
              <a:gd name="f28" fmla="val 513192"/>
              <a:gd name="f29" fmla="val 88170"/>
              <a:gd name="f30" fmla="val 373233"/>
              <a:gd name="f31" fmla="val 137933"/>
              <a:gd name="f32" fmla="val 233274"/>
              <a:gd name="f33" fmla="val 187696"/>
              <a:gd name="f34" fmla="val 300143"/>
              <a:gd name="f35" fmla="val 186141"/>
              <a:gd name="f36" fmla="val 279927"/>
              <a:gd name="f37" fmla="val 305884"/>
              <a:gd name="f38" fmla="val 259711"/>
              <a:gd name="f39" fmla="val 425627"/>
              <a:gd name="f40" fmla="val 295478"/>
              <a:gd name="f41" fmla="val 769304"/>
              <a:gd name="f42" fmla="val 251935"/>
              <a:gd name="f43" fmla="val 856390"/>
              <a:gd name="f44" fmla="val 208392"/>
              <a:gd name="f45" fmla="val 943476"/>
              <a:gd name="f46" fmla="+- 0 0 1547"/>
              <a:gd name="f47" fmla="+- 0 0 -90"/>
              <a:gd name="f48" fmla="*/ f3 1 1172287"/>
              <a:gd name="f49" fmla="*/ f4 1 917659"/>
              <a:gd name="f50" fmla="+- f7 0 f5"/>
              <a:gd name="f51" fmla="+- f6 0 f5"/>
              <a:gd name="f52" fmla="*/ f47 f0 1"/>
              <a:gd name="f53" fmla="*/ f51 1 1172287"/>
              <a:gd name="f54" fmla="*/ f50 1 917659"/>
              <a:gd name="f55" fmla="*/ 8 f51 1"/>
              <a:gd name="f56" fmla="*/ 819068 f50 1"/>
              <a:gd name="f57" fmla="*/ 261265 f51 1"/>
              <a:gd name="f58" fmla="*/ 109941 f50 1"/>
              <a:gd name="f59" fmla="*/ 1110351 f51 1"/>
              <a:gd name="f60" fmla="*/ 16635 f50 1"/>
              <a:gd name="f61" fmla="*/ 1119682 f51 1"/>
              <a:gd name="f62" fmla="*/ 7305 f50 1"/>
              <a:gd name="f63" fmla="*/ 373233 f51 1"/>
              <a:gd name="f64" fmla="*/ 137933 f50 1"/>
              <a:gd name="f65" fmla="*/ 279927 f51 1"/>
              <a:gd name="f66" fmla="*/ 305884 f50 1"/>
              <a:gd name="f67" fmla="*/ 251935 f51 1"/>
              <a:gd name="f68" fmla="*/ 856390 f50 1"/>
              <a:gd name="f69" fmla="*/ f52 1 f2"/>
              <a:gd name="f70" fmla="*/ f55 1 1172287"/>
              <a:gd name="f71" fmla="*/ f56 1 917659"/>
              <a:gd name="f72" fmla="*/ f57 1 1172287"/>
              <a:gd name="f73" fmla="*/ f58 1 917659"/>
              <a:gd name="f74" fmla="*/ f59 1 1172287"/>
              <a:gd name="f75" fmla="*/ f60 1 917659"/>
              <a:gd name="f76" fmla="*/ f61 1 1172287"/>
              <a:gd name="f77" fmla="*/ f62 1 917659"/>
              <a:gd name="f78" fmla="*/ f63 1 1172287"/>
              <a:gd name="f79" fmla="*/ f64 1 917659"/>
              <a:gd name="f80" fmla="*/ f65 1 1172287"/>
              <a:gd name="f81" fmla="*/ f66 1 917659"/>
              <a:gd name="f82" fmla="*/ f67 1 1172287"/>
              <a:gd name="f83" fmla="*/ f68 1 917659"/>
              <a:gd name="f84" fmla="*/ f5 1 f53"/>
              <a:gd name="f85" fmla="*/ f6 1 f53"/>
              <a:gd name="f86" fmla="*/ f5 1 f54"/>
              <a:gd name="f87" fmla="*/ f7 1 f54"/>
              <a:gd name="f88" fmla="+- f69 0 f1"/>
              <a:gd name="f89" fmla="*/ f70 1 f53"/>
              <a:gd name="f90" fmla="*/ f71 1 f54"/>
              <a:gd name="f91" fmla="*/ f72 1 f53"/>
              <a:gd name="f92" fmla="*/ f73 1 f54"/>
              <a:gd name="f93" fmla="*/ f74 1 f53"/>
              <a:gd name="f94" fmla="*/ f75 1 f54"/>
              <a:gd name="f95" fmla="*/ f76 1 f53"/>
              <a:gd name="f96" fmla="*/ f77 1 f54"/>
              <a:gd name="f97" fmla="*/ f78 1 f53"/>
              <a:gd name="f98" fmla="*/ f79 1 f54"/>
              <a:gd name="f99" fmla="*/ f80 1 f53"/>
              <a:gd name="f100" fmla="*/ f81 1 f54"/>
              <a:gd name="f101" fmla="*/ f82 1 f53"/>
              <a:gd name="f102" fmla="*/ f83 1 f54"/>
              <a:gd name="f103" fmla="*/ f84 f48 1"/>
              <a:gd name="f104" fmla="*/ f85 f48 1"/>
              <a:gd name="f105" fmla="*/ f87 f49 1"/>
              <a:gd name="f106" fmla="*/ f86 f49 1"/>
              <a:gd name="f107" fmla="*/ f89 f48 1"/>
              <a:gd name="f108" fmla="*/ f90 f49 1"/>
              <a:gd name="f109" fmla="*/ f91 f48 1"/>
              <a:gd name="f110" fmla="*/ f92 f49 1"/>
              <a:gd name="f111" fmla="*/ f93 f48 1"/>
              <a:gd name="f112" fmla="*/ f94 f49 1"/>
              <a:gd name="f113" fmla="*/ f95 f48 1"/>
              <a:gd name="f114" fmla="*/ f96 f49 1"/>
              <a:gd name="f115" fmla="*/ f97 f48 1"/>
              <a:gd name="f116" fmla="*/ f98 f49 1"/>
              <a:gd name="f117" fmla="*/ f99 f48 1"/>
              <a:gd name="f118" fmla="*/ f100 f49 1"/>
              <a:gd name="f119" fmla="*/ f101 f48 1"/>
              <a:gd name="f120" fmla="*/ f102 f49 1"/>
            </a:gdLst>
            <a:ahLst/>
            <a:cxnLst>
              <a:cxn ang="3cd4">
                <a:pos x="hc" y="t"/>
              </a:cxn>
              <a:cxn ang="0">
                <a:pos x="r" y="vc"/>
              </a:cxn>
              <a:cxn ang="cd4">
                <a:pos x="hc" y="b"/>
              </a:cxn>
              <a:cxn ang="cd2">
                <a:pos x="l" y="vc"/>
              </a:cxn>
              <a:cxn ang="f88">
                <a:pos x="f107" y="f108"/>
              </a:cxn>
              <a:cxn ang="f88">
                <a:pos x="f109" y="f110"/>
              </a:cxn>
              <a:cxn ang="f88">
                <a:pos x="f111" y="f112"/>
              </a:cxn>
              <a:cxn ang="f88">
                <a:pos x="f111" y="f112"/>
              </a:cxn>
              <a:cxn ang="f88">
                <a:pos x="f113" y="f114"/>
              </a:cxn>
              <a:cxn ang="f88">
                <a:pos x="f115" y="f116"/>
              </a:cxn>
              <a:cxn ang="f88">
                <a:pos x="f117" y="f118"/>
              </a:cxn>
              <a:cxn ang="f88">
                <a:pos x="f119" y="f120"/>
              </a:cxn>
              <a:cxn ang="f88">
                <a:pos x="f107" y="f108"/>
              </a:cxn>
            </a:cxnLst>
            <a:rect l="f103" t="f106" r="f104" b="f105"/>
            <a:pathLst>
              <a:path w="1172287" h="917659">
                <a:moveTo>
                  <a:pt x="f8" y="f9"/>
                </a:moveTo>
                <a:cubicBezTo>
                  <a:pt x="f10" y="f11"/>
                  <a:pt x="f12" y="f13"/>
                  <a:pt x="f14" y="f15"/>
                </a:cubicBezTo>
                <a:cubicBezTo>
                  <a:pt x="f16" y="f17"/>
                  <a:pt x="f18" y="f19"/>
                  <a:pt x="f18" y="f19"/>
                </a:cubicBez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5"/>
                  <a:pt x="f8" y="f9"/>
                </a:cubicBezTo>
                <a:close/>
              </a:path>
            </a:pathLst>
          </a:custGeom>
          <a:solidFill>
            <a:srgbClr val="7030A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 name="Freeform: Shape 11">
            <a:extLst>
              <a:ext uri="{FF2B5EF4-FFF2-40B4-BE49-F238E27FC236}">
                <a16:creationId xmlns:a16="http://schemas.microsoft.com/office/drawing/2014/main" id="{7C67019E-D761-4C3B-2C6B-C4D7799A1B9E}"/>
              </a:ext>
            </a:extLst>
          </p:cNvPr>
          <p:cNvSpPr/>
          <p:nvPr/>
        </p:nvSpPr>
        <p:spPr>
          <a:xfrm>
            <a:off x="9115845" y="5649628"/>
            <a:ext cx="7943401" cy="1859020"/>
          </a:xfrm>
          <a:custGeom>
            <a:avLst/>
            <a:gdLst>
              <a:gd name="f0" fmla="val 10800000"/>
              <a:gd name="f1" fmla="val 5400000"/>
              <a:gd name="f2" fmla="val 180"/>
              <a:gd name="f3" fmla="val w"/>
              <a:gd name="f4" fmla="val h"/>
              <a:gd name="f5" fmla="val 0"/>
              <a:gd name="f6" fmla="val 1598062"/>
              <a:gd name="f7" fmla="val 826747"/>
              <a:gd name="f8" fmla="val 1765"/>
              <a:gd name="f9" fmla="val 154306"/>
              <a:gd name="f10" fmla="val 23537"/>
              <a:gd name="f11" fmla="val 274049"/>
              <a:gd name="f12" fmla="val 183712"/>
              <a:gd name="f13" fmla="val 650384"/>
              <a:gd name="f14" fmla="val 384320"/>
              <a:gd name="f15" fmla="val 760796"/>
              <a:gd name="f16" fmla="val 584928"/>
              <a:gd name="f17" fmla="val 871208"/>
              <a:gd name="f18" fmla="val 1060790"/>
              <a:gd name="f19" fmla="val 807449"/>
              <a:gd name="f20" fmla="val 1205414"/>
              <a:gd name="f21" fmla="val 816780"/>
              <a:gd name="f22" fmla="val 1350039"/>
              <a:gd name="f23" fmla="val 826111"/>
              <a:gd name="f24" fmla="val 1252067"/>
              <a:gd name="f25" fmla="val 1292500"/>
              <a:gd name="f26" fmla="val 815225"/>
              <a:gd name="f27" fmla="val 1399802"/>
              <a:gd name="f28" fmla="val 812114"/>
              <a:gd name="f29" fmla="val 1448010"/>
              <a:gd name="f30" fmla="val 1496218"/>
              <a:gd name="f31" fmla="val 802784"/>
              <a:gd name="f32" fmla="val 1693716"/>
              <a:gd name="f33" fmla="val 1541316"/>
              <a:gd name="f34" fmla="val 788788"/>
              <a:gd name="f35" fmla="val 1388916"/>
              <a:gd name="f36" fmla="val 774792"/>
              <a:gd name="f37" fmla="val 748214"/>
              <a:gd name="f38" fmla="val 847881"/>
              <a:gd name="f39" fmla="val 533610"/>
              <a:gd name="f40" fmla="val 723473"/>
              <a:gd name="f41" fmla="val 319006"/>
              <a:gd name="f42" fmla="val 599065"/>
              <a:gd name="f43" fmla="val 342332"/>
              <a:gd name="f44" fmla="val 141865"/>
              <a:gd name="f45" fmla="val 253691"/>
              <a:gd name="f46" fmla="val 42339"/>
              <a:gd name="f47" fmla="val 165050"/>
              <a:gd name="f48" fmla="+- 0 0 57187"/>
              <a:gd name="f49" fmla="+- 0 0 20007"/>
              <a:gd name="f50" fmla="val 34563"/>
              <a:gd name="f51" fmla="+- 0 0 -90"/>
              <a:gd name="f52" fmla="*/ f3 1 1598062"/>
              <a:gd name="f53" fmla="*/ f4 1 826747"/>
              <a:gd name="f54" fmla="+- f7 0 f5"/>
              <a:gd name="f55" fmla="+- f6 0 f5"/>
              <a:gd name="f56" fmla="*/ f51 f0 1"/>
              <a:gd name="f57" fmla="*/ f55 1 1598062"/>
              <a:gd name="f58" fmla="*/ f54 1 826747"/>
              <a:gd name="f59" fmla="*/ 1765 f55 1"/>
              <a:gd name="f60" fmla="*/ 154306 f54 1"/>
              <a:gd name="f61" fmla="*/ 384320 f55 1"/>
              <a:gd name="f62" fmla="*/ 760796 f54 1"/>
              <a:gd name="f63" fmla="*/ 1205414 f55 1"/>
              <a:gd name="f64" fmla="*/ 816780 f54 1"/>
              <a:gd name="f65" fmla="*/ 1252067 f55 1"/>
              <a:gd name="f66" fmla="*/ 1448010 f55 1"/>
              <a:gd name="f67" fmla="*/ 807449 f54 1"/>
              <a:gd name="f68" fmla="*/ 1541316 f55 1"/>
              <a:gd name="f69" fmla="*/ 788788 f54 1"/>
              <a:gd name="f70" fmla="*/ 533610 f55 1"/>
              <a:gd name="f71" fmla="*/ 723473 f54 1"/>
              <a:gd name="f72" fmla="*/ 253691 f55 1"/>
              <a:gd name="f73" fmla="*/ 42339 f54 1"/>
              <a:gd name="f74" fmla="*/ f56 1 f2"/>
              <a:gd name="f75" fmla="*/ f59 1 1598062"/>
              <a:gd name="f76" fmla="*/ f60 1 826747"/>
              <a:gd name="f77" fmla="*/ f61 1 1598062"/>
              <a:gd name="f78" fmla="*/ f62 1 826747"/>
              <a:gd name="f79" fmla="*/ f63 1 1598062"/>
              <a:gd name="f80" fmla="*/ f64 1 826747"/>
              <a:gd name="f81" fmla="*/ f65 1 1598062"/>
              <a:gd name="f82" fmla="*/ f66 1 1598062"/>
              <a:gd name="f83" fmla="*/ f67 1 826747"/>
              <a:gd name="f84" fmla="*/ f68 1 1598062"/>
              <a:gd name="f85" fmla="*/ f69 1 826747"/>
              <a:gd name="f86" fmla="*/ f70 1 1598062"/>
              <a:gd name="f87" fmla="*/ f71 1 826747"/>
              <a:gd name="f88" fmla="*/ f72 1 1598062"/>
              <a:gd name="f89" fmla="*/ f73 1 826747"/>
              <a:gd name="f90" fmla="*/ f5 1 f57"/>
              <a:gd name="f91" fmla="*/ f6 1 f57"/>
              <a:gd name="f92" fmla="*/ f5 1 f58"/>
              <a:gd name="f93" fmla="*/ f7 1 f58"/>
              <a:gd name="f94" fmla="+- f74 0 f1"/>
              <a:gd name="f95" fmla="*/ f75 1 f57"/>
              <a:gd name="f96" fmla="*/ f76 1 f58"/>
              <a:gd name="f97" fmla="*/ f77 1 f57"/>
              <a:gd name="f98" fmla="*/ f78 1 f58"/>
              <a:gd name="f99" fmla="*/ f79 1 f57"/>
              <a:gd name="f100" fmla="*/ f80 1 f58"/>
              <a:gd name="f101" fmla="*/ f81 1 f57"/>
              <a:gd name="f102" fmla="*/ f82 1 f57"/>
              <a:gd name="f103" fmla="*/ f83 1 f58"/>
              <a:gd name="f104" fmla="*/ f84 1 f57"/>
              <a:gd name="f105" fmla="*/ f85 1 f58"/>
              <a:gd name="f106" fmla="*/ f86 1 f57"/>
              <a:gd name="f107" fmla="*/ f87 1 f58"/>
              <a:gd name="f108" fmla="*/ f88 1 f57"/>
              <a:gd name="f109" fmla="*/ f89 1 f58"/>
              <a:gd name="f110" fmla="*/ f90 f52 1"/>
              <a:gd name="f111" fmla="*/ f91 f52 1"/>
              <a:gd name="f112" fmla="*/ f93 f53 1"/>
              <a:gd name="f113" fmla="*/ f92 f53 1"/>
              <a:gd name="f114" fmla="*/ f95 f52 1"/>
              <a:gd name="f115" fmla="*/ f96 f53 1"/>
              <a:gd name="f116" fmla="*/ f97 f52 1"/>
              <a:gd name="f117" fmla="*/ f98 f53 1"/>
              <a:gd name="f118" fmla="*/ f99 f52 1"/>
              <a:gd name="f119" fmla="*/ f100 f53 1"/>
              <a:gd name="f120" fmla="*/ f101 f52 1"/>
              <a:gd name="f121" fmla="*/ f102 f52 1"/>
              <a:gd name="f122" fmla="*/ f103 f53 1"/>
              <a:gd name="f123" fmla="*/ f104 f52 1"/>
              <a:gd name="f124" fmla="*/ f105 f53 1"/>
              <a:gd name="f125" fmla="*/ f106 f52 1"/>
              <a:gd name="f126" fmla="*/ f107 f53 1"/>
              <a:gd name="f127" fmla="*/ f108 f52 1"/>
              <a:gd name="f128" fmla="*/ f109 f53 1"/>
            </a:gdLst>
            <a:ahLst/>
            <a:cxnLst>
              <a:cxn ang="3cd4">
                <a:pos x="hc" y="t"/>
              </a:cxn>
              <a:cxn ang="0">
                <a:pos x="r" y="vc"/>
              </a:cxn>
              <a:cxn ang="cd4">
                <a:pos x="hc" y="b"/>
              </a:cxn>
              <a:cxn ang="cd2">
                <a:pos x="l" y="vc"/>
              </a:cxn>
              <a:cxn ang="f94">
                <a:pos x="f114" y="f115"/>
              </a:cxn>
              <a:cxn ang="f94">
                <a:pos x="f116" y="f117"/>
              </a:cxn>
              <a:cxn ang="f94">
                <a:pos x="f118" y="f119"/>
              </a:cxn>
              <a:cxn ang="f94">
                <a:pos x="f120" y="f119"/>
              </a:cxn>
              <a:cxn ang="f94">
                <a:pos x="f121" y="f122"/>
              </a:cxn>
              <a:cxn ang="f94">
                <a:pos x="f123" y="f124"/>
              </a:cxn>
              <a:cxn ang="f94">
                <a:pos x="f125" y="f126"/>
              </a:cxn>
              <a:cxn ang="f94">
                <a:pos x="f127" y="f128"/>
              </a:cxn>
              <a:cxn ang="f94">
                <a:pos x="f114" y="f115"/>
              </a:cxn>
            </a:cxnLst>
            <a:rect l="f110" t="f113" r="f111" b="f112"/>
            <a:pathLst>
              <a:path w="1598062" h="826747">
                <a:moveTo>
                  <a:pt x="f8" y="f9"/>
                </a:moveTo>
                <a:cubicBezTo>
                  <a:pt x="f10" y="f11"/>
                  <a:pt x="f12" y="f13"/>
                  <a:pt x="f14" y="f15"/>
                </a:cubicBezTo>
                <a:cubicBezTo>
                  <a:pt x="f16" y="f17"/>
                  <a:pt x="f18" y="f19"/>
                  <a:pt x="f20" y="f21"/>
                </a:cubicBezTo>
                <a:cubicBezTo>
                  <a:pt x="f22" y="f23"/>
                  <a:pt x="f24" y="f21"/>
                  <a:pt x="f24" y="f21"/>
                </a:cubicBezTo>
                <a:cubicBezTo>
                  <a:pt x="f25" y="f26"/>
                  <a:pt x="f27" y="f28"/>
                  <a:pt x="f29" y="f19"/>
                </a:cubicBezTo>
                <a:cubicBezTo>
                  <a:pt x="f30" y="f31"/>
                  <a:pt x="f32" y="f31"/>
                  <a:pt x="f33" y="f34"/>
                </a:cubicBezTo>
                <a:cubicBezTo>
                  <a:pt x="f35" y="f36"/>
                  <a:pt x="f37" y="f38"/>
                  <a:pt x="f39" y="f40"/>
                </a:cubicBezTo>
                <a:cubicBezTo>
                  <a:pt x="f41" y="f42"/>
                  <a:pt x="f43" y="f44"/>
                  <a:pt x="f45" y="f46"/>
                </a:cubicBezTo>
                <a:cubicBezTo>
                  <a:pt x="f47" y="f48"/>
                  <a:pt x="f49" y="f50"/>
                  <a:pt x="f8" y="f9"/>
                </a:cubicBezTo>
                <a:close/>
              </a:path>
            </a:pathLst>
          </a:custGeom>
          <a:solidFill>
            <a:srgbClr val="FF000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 name="Freeform: Shape 12">
            <a:extLst>
              <a:ext uri="{FF2B5EF4-FFF2-40B4-BE49-F238E27FC236}">
                <a16:creationId xmlns:a16="http://schemas.microsoft.com/office/drawing/2014/main" id="{06737C80-C599-2B0F-B158-A6C5D0504D43}"/>
              </a:ext>
            </a:extLst>
          </p:cNvPr>
          <p:cNvSpPr/>
          <p:nvPr/>
        </p:nvSpPr>
        <p:spPr>
          <a:xfrm rot="11154148">
            <a:off x="272518" y="1926503"/>
            <a:ext cx="7295727" cy="1445039"/>
          </a:xfrm>
          <a:custGeom>
            <a:avLst/>
            <a:gdLst>
              <a:gd name="f0" fmla="val 10800000"/>
              <a:gd name="f1" fmla="val 5400000"/>
              <a:gd name="f2" fmla="val 180"/>
              <a:gd name="f3" fmla="val w"/>
              <a:gd name="f4" fmla="val h"/>
              <a:gd name="f5" fmla="val 0"/>
              <a:gd name="f6" fmla="val 1598062"/>
              <a:gd name="f7" fmla="val 826747"/>
              <a:gd name="f8" fmla="val 1765"/>
              <a:gd name="f9" fmla="val 154306"/>
              <a:gd name="f10" fmla="val 23537"/>
              <a:gd name="f11" fmla="val 274049"/>
              <a:gd name="f12" fmla="val 183712"/>
              <a:gd name="f13" fmla="val 650384"/>
              <a:gd name="f14" fmla="val 384320"/>
              <a:gd name="f15" fmla="val 760796"/>
              <a:gd name="f16" fmla="val 584928"/>
              <a:gd name="f17" fmla="val 871208"/>
              <a:gd name="f18" fmla="val 1060790"/>
              <a:gd name="f19" fmla="val 807449"/>
              <a:gd name="f20" fmla="val 1205414"/>
              <a:gd name="f21" fmla="val 816780"/>
              <a:gd name="f22" fmla="val 1350039"/>
              <a:gd name="f23" fmla="val 826111"/>
              <a:gd name="f24" fmla="val 1252067"/>
              <a:gd name="f25" fmla="val 1292500"/>
              <a:gd name="f26" fmla="val 815225"/>
              <a:gd name="f27" fmla="val 1399802"/>
              <a:gd name="f28" fmla="val 812114"/>
              <a:gd name="f29" fmla="val 1448010"/>
              <a:gd name="f30" fmla="val 1496218"/>
              <a:gd name="f31" fmla="val 802784"/>
              <a:gd name="f32" fmla="val 1693716"/>
              <a:gd name="f33" fmla="val 1541316"/>
              <a:gd name="f34" fmla="val 788788"/>
              <a:gd name="f35" fmla="val 1388916"/>
              <a:gd name="f36" fmla="val 774792"/>
              <a:gd name="f37" fmla="val 748214"/>
              <a:gd name="f38" fmla="val 847881"/>
              <a:gd name="f39" fmla="val 533610"/>
              <a:gd name="f40" fmla="val 723473"/>
              <a:gd name="f41" fmla="val 319006"/>
              <a:gd name="f42" fmla="val 599065"/>
              <a:gd name="f43" fmla="val 342332"/>
              <a:gd name="f44" fmla="val 141865"/>
              <a:gd name="f45" fmla="val 253691"/>
              <a:gd name="f46" fmla="val 42339"/>
              <a:gd name="f47" fmla="val 165050"/>
              <a:gd name="f48" fmla="+- 0 0 57187"/>
              <a:gd name="f49" fmla="+- 0 0 20007"/>
              <a:gd name="f50" fmla="val 34563"/>
              <a:gd name="f51" fmla="+- 0 0 -90"/>
              <a:gd name="f52" fmla="*/ f3 1 1598062"/>
              <a:gd name="f53" fmla="*/ f4 1 826747"/>
              <a:gd name="f54" fmla="+- f7 0 f5"/>
              <a:gd name="f55" fmla="+- f6 0 f5"/>
              <a:gd name="f56" fmla="*/ f51 f0 1"/>
              <a:gd name="f57" fmla="*/ f55 1 1598062"/>
              <a:gd name="f58" fmla="*/ f54 1 826747"/>
              <a:gd name="f59" fmla="*/ 1765 f55 1"/>
              <a:gd name="f60" fmla="*/ 154306 f54 1"/>
              <a:gd name="f61" fmla="*/ 384320 f55 1"/>
              <a:gd name="f62" fmla="*/ 760796 f54 1"/>
              <a:gd name="f63" fmla="*/ 1205414 f55 1"/>
              <a:gd name="f64" fmla="*/ 816780 f54 1"/>
              <a:gd name="f65" fmla="*/ 1252067 f55 1"/>
              <a:gd name="f66" fmla="*/ 1448010 f55 1"/>
              <a:gd name="f67" fmla="*/ 807449 f54 1"/>
              <a:gd name="f68" fmla="*/ 1541316 f55 1"/>
              <a:gd name="f69" fmla="*/ 788788 f54 1"/>
              <a:gd name="f70" fmla="*/ 533610 f55 1"/>
              <a:gd name="f71" fmla="*/ 723473 f54 1"/>
              <a:gd name="f72" fmla="*/ 253691 f55 1"/>
              <a:gd name="f73" fmla="*/ 42339 f54 1"/>
              <a:gd name="f74" fmla="*/ f56 1 f2"/>
              <a:gd name="f75" fmla="*/ f59 1 1598062"/>
              <a:gd name="f76" fmla="*/ f60 1 826747"/>
              <a:gd name="f77" fmla="*/ f61 1 1598062"/>
              <a:gd name="f78" fmla="*/ f62 1 826747"/>
              <a:gd name="f79" fmla="*/ f63 1 1598062"/>
              <a:gd name="f80" fmla="*/ f64 1 826747"/>
              <a:gd name="f81" fmla="*/ f65 1 1598062"/>
              <a:gd name="f82" fmla="*/ f66 1 1598062"/>
              <a:gd name="f83" fmla="*/ f67 1 826747"/>
              <a:gd name="f84" fmla="*/ f68 1 1598062"/>
              <a:gd name="f85" fmla="*/ f69 1 826747"/>
              <a:gd name="f86" fmla="*/ f70 1 1598062"/>
              <a:gd name="f87" fmla="*/ f71 1 826747"/>
              <a:gd name="f88" fmla="*/ f72 1 1598062"/>
              <a:gd name="f89" fmla="*/ f73 1 826747"/>
              <a:gd name="f90" fmla="*/ f5 1 f57"/>
              <a:gd name="f91" fmla="*/ f6 1 f57"/>
              <a:gd name="f92" fmla="*/ f5 1 f58"/>
              <a:gd name="f93" fmla="*/ f7 1 f58"/>
              <a:gd name="f94" fmla="+- f74 0 f1"/>
              <a:gd name="f95" fmla="*/ f75 1 f57"/>
              <a:gd name="f96" fmla="*/ f76 1 f58"/>
              <a:gd name="f97" fmla="*/ f77 1 f57"/>
              <a:gd name="f98" fmla="*/ f78 1 f58"/>
              <a:gd name="f99" fmla="*/ f79 1 f57"/>
              <a:gd name="f100" fmla="*/ f80 1 f58"/>
              <a:gd name="f101" fmla="*/ f81 1 f57"/>
              <a:gd name="f102" fmla="*/ f82 1 f57"/>
              <a:gd name="f103" fmla="*/ f83 1 f58"/>
              <a:gd name="f104" fmla="*/ f84 1 f57"/>
              <a:gd name="f105" fmla="*/ f85 1 f58"/>
              <a:gd name="f106" fmla="*/ f86 1 f57"/>
              <a:gd name="f107" fmla="*/ f87 1 f58"/>
              <a:gd name="f108" fmla="*/ f88 1 f57"/>
              <a:gd name="f109" fmla="*/ f89 1 f58"/>
              <a:gd name="f110" fmla="*/ f90 f52 1"/>
              <a:gd name="f111" fmla="*/ f91 f52 1"/>
              <a:gd name="f112" fmla="*/ f93 f53 1"/>
              <a:gd name="f113" fmla="*/ f92 f53 1"/>
              <a:gd name="f114" fmla="*/ f95 f52 1"/>
              <a:gd name="f115" fmla="*/ f96 f53 1"/>
              <a:gd name="f116" fmla="*/ f97 f52 1"/>
              <a:gd name="f117" fmla="*/ f98 f53 1"/>
              <a:gd name="f118" fmla="*/ f99 f52 1"/>
              <a:gd name="f119" fmla="*/ f100 f53 1"/>
              <a:gd name="f120" fmla="*/ f101 f52 1"/>
              <a:gd name="f121" fmla="*/ f102 f52 1"/>
              <a:gd name="f122" fmla="*/ f103 f53 1"/>
              <a:gd name="f123" fmla="*/ f104 f52 1"/>
              <a:gd name="f124" fmla="*/ f105 f53 1"/>
              <a:gd name="f125" fmla="*/ f106 f52 1"/>
              <a:gd name="f126" fmla="*/ f107 f53 1"/>
              <a:gd name="f127" fmla="*/ f108 f52 1"/>
              <a:gd name="f128" fmla="*/ f109 f53 1"/>
            </a:gdLst>
            <a:ahLst/>
            <a:cxnLst>
              <a:cxn ang="3cd4">
                <a:pos x="hc" y="t"/>
              </a:cxn>
              <a:cxn ang="0">
                <a:pos x="r" y="vc"/>
              </a:cxn>
              <a:cxn ang="cd4">
                <a:pos x="hc" y="b"/>
              </a:cxn>
              <a:cxn ang="cd2">
                <a:pos x="l" y="vc"/>
              </a:cxn>
              <a:cxn ang="f94">
                <a:pos x="f114" y="f115"/>
              </a:cxn>
              <a:cxn ang="f94">
                <a:pos x="f116" y="f117"/>
              </a:cxn>
              <a:cxn ang="f94">
                <a:pos x="f118" y="f119"/>
              </a:cxn>
              <a:cxn ang="f94">
                <a:pos x="f120" y="f119"/>
              </a:cxn>
              <a:cxn ang="f94">
                <a:pos x="f121" y="f122"/>
              </a:cxn>
              <a:cxn ang="f94">
                <a:pos x="f123" y="f124"/>
              </a:cxn>
              <a:cxn ang="f94">
                <a:pos x="f125" y="f126"/>
              </a:cxn>
              <a:cxn ang="f94">
                <a:pos x="f127" y="f128"/>
              </a:cxn>
              <a:cxn ang="f94">
                <a:pos x="f114" y="f115"/>
              </a:cxn>
            </a:cxnLst>
            <a:rect l="f110" t="f113" r="f111" b="f112"/>
            <a:pathLst>
              <a:path w="1598062" h="826747">
                <a:moveTo>
                  <a:pt x="f8" y="f9"/>
                </a:moveTo>
                <a:cubicBezTo>
                  <a:pt x="f10" y="f11"/>
                  <a:pt x="f12" y="f13"/>
                  <a:pt x="f14" y="f15"/>
                </a:cubicBezTo>
                <a:cubicBezTo>
                  <a:pt x="f16" y="f17"/>
                  <a:pt x="f18" y="f19"/>
                  <a:pt x="f20" y="f21"/>
                </a:cubicBezTo>
                <a:cubicBezTo>
                  <a:pt x="f22" y="f23"/>
                  <a:pt x="f24" y="f21"/>
                  <a:pt x="f24" y="f21"/>
                </a:cubicBezTo>
                <a:cubicBezTo>
                  <a:pt x="f25" y="f26"/>
                  <a:pt x="f27" y="f28"/>
                  <a:pt x="f29" y="f19"/>
                </a:cubicBezTo>
                <a:cubicBezTo>
                  <a:pt x="f30" y="f31"/>
                  <a:pt x="f32" y="f31"/>
                  <a:pt x="f33" y="f34"/>
                </a:cubicBezTo>
                <a:cubicBezTo>
                  <a:pt x="f35" y="f36"/>
                  <a:pt x="f37" y="f38"/>
                  <a:pt x="f39" y="f40"/>
                </a:cubicBezTo>
                <a:cubicBezTo>
                  <a:pt x="f41" y="f42"/>
                  <a:pt x="f43" y="f44"/>
                  <a:pt x="f45" y="f46"/>
                </a:cubicBezTo>
                <a:cubicBezTo>
                  <a:pt x="f47" y="f48"/>
                  <a:pt x="f49" y="f50"/>
                  <a:pt x="f8" y="f9"/>
                </a:cubicBezTo>
                <a:close/>
              </a:path>
            </a:pathLst>
          </a:custGeom>
          <a:solidFill>
            <a:srgbClr val="C04F15"/>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pic>
        <p:nvPicPr>
          <p:cNvPr id="36" name="Picture 35">
            <a:extLst>
              <a:ext uri="{FF2B5EF4-FFF2-40B4-BE49-F238E27FC236}">
                <a16:creationId xmlns:a16="http://schemas.microsoft.com/office/drawing/2014/main" id="{A58DDE5A-EDC1-0075-7AD5-2E80759D2B98}"/>
              </a:ext>
            </a:extLst>
          </p:cNvPr>
          <p:cNvPicPr>
            <a:picLocks noChangeAspect="1"/>
          </p:cNvPicPr>
          <p:nvPr/>
        </p:nvPicPr>
        <p:blipFill>
          <a:blip r:embed="rId2"/>
          <a:stretch>
            <a:fillRect/>
          </a:stretch>
        </p:blipFill>
        <p:spPr>
          <a:xfrm>
            <a:off x="6629400" y="2746474"/>
            <a:ext cx="3549698" cy="3243592"/>
          </a:xfrm>
          <a:prstGeom prst="rect">
            <a:avLst/>
          </a:prstGeom>
        </p:spPr>
      </p:pic>
      <p:sp>
        <p:nvSpPr>
          <p:cNvPr id="37" name="TextBox 36">
            <a:extLst>
              <a:ext uri="{FF2B5EF4-FFF2-40B4-BE49-F238E27FC236}">
                <a16:creationId xmlns:a16="http://schemas.microsoft.com/office/drawing/2014/main" id="{84CCC0BD-5B0B-A4DF-D17E-4A6F13A65319}"/>
              </a:ext>
            </a:extLst>
          </p:cNvPr>
          <p:cNvSpPr txBox="1"/>
          <p:nvPr/>
        </p:nvSpPr>
        <p:spPr>
          <a:xfrm>
            <a:off x="6740536" y="3748989"/>
            <a:ext cx="2980578" cy="830997"/>
          </a:xfrm>
          <a:prstGeom prst="rect">
            <a:avLst/>
          </a:prstGeom>
          <a:solidFill>
            <a:schemeClr val="tx1">
              <a:lumMod val="50000"/>
              <a:lumOff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Biện pháp giảm thiểu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hiệu ứng nhà kính</a:t>
            </a:r>
          </a:p>
        </p:txBody>
      </p:sp>
      <p:sp>
        <p:nvSpPr>
          <p:cNvPr id="38" name="TextBox 37">
            <a:extLst>
              <a:ext uri="{FF2B5EF4-FFF2-40B4-BE49-F238E27FC236}">
                <a16:creationId xmlns:a16="http://schemas.microsoft.com/office/drawing/2014/main" id="{D6D1B199-8A9D-1B9F-8622-9E973DB4F7EE}"/>
              </a:ext>
            </a:extLst>
          </p:cNvPr>
          <p:cNvSpPr txBox="1"/>
          <p:nvPr/>
        </p:nvSpPr>
        <p:spPr>
          <a:xfrm rot="484295">
            <a:off x="10723272" y="1403085"/>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0" cap="none" spc="0" normalizeH="0" baseline="0" noProof="0">
                <a:ln>
                  <a:noFill/>
                </a:ln>
                <a:solidFill>
                  <a:srgbClr val="3B7D23"/>
                </a:solidFill>
                <a:effectLst/>
                <a:uLnTx/>
                <a:uFillTx/>
                <a:latin typeface="Times New Roman" panose="02020603050405020304" pitchFamily="18" charset="0"/>
                <a:ea typeface="+mn-ea"/>
                <a:cs typeface="Times New Roman" panose="02020603050405020304" pitchFamily="18" charset="0"/>
              </a:rPr>
              <a:t>Trồng nhiều cây xanh </a:t>
            </a:r>
          </a:p>
        </p:txBody>
      </p:sp>
      <p:pic>
        <p:nvPicPr>
          <p:cNvPr id="39" name="Picture 38">
            <a:extLst>
              <a:ext uri="{FF2B5EF4-FFF2-40B4-BE49-F238E27FC236}">
                <a16:creationId xmlns:a16="http://schemas.microsoft.com/office/drawing/2014/main" id="{AE354976-D2DE-6D34-3DEE-2B8789138964}"/>
              </a:ext>
            </a:extLst>
          </p:cNvPr>
          <p:cNvPicPr>
            <a:picLocks noChangeAspect="1"/>
          </p:cNvPicPr>
          <p:nvPr/>
        </p:nvPicPr>
        <p:blipFill>
          <a:blip r:embed="rId3"/>
          <a:stretch>
            <a:fillRect/>
          </a:stretch>
        </p:blipFill>
        <p:spPr>
          <a:xfrm>
            <a:off x="12263169" y="2349589"/>
            <a:ext cx="4796077" cy="2493488"/>
          </a:xfrm>
          <a:prstGeom prst="rect">
            <a:avLst/>
          </a:prstGeom>
        </p:spPr>
      </p:pic>
      <p:sp>
        <p:nvSpPr>
          <p:cNvPr id="40" name="TextBox 127">
            <a:extLst>
              <a:ext uri="{FF2B5EF4-FFF2-40B4-BE49-F238E27FC236}">
                <a16:creationId xmlns:a16="http://schemas.microsoft.com/office/drawing/2014/main" id="{D0919DD1-78F2-D9E5-7EA5-5F4C4BEB7A7B}"/>
              </a:ext>
            </a:extLst>
          </p:cNvPr>
          <p:cNvSpPr txBox="1"/>
          <p:nvPr/>
        </p:nvSpPr>
        <p:spPr>
          <a:xfrm rot="465155">
            <a:off x="659352" y="880438"/>
            <a:ext cx="5883880"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a:ln>
                  <a:noFill/>
                </a:ln>
                <a:solidFill>
                  <a:srgbClr val="C04F15"/>
                </a:solidFill>
                <a:effectLst/>
                <a:uLnTx/>
                <a:uFillTx/>
                <a:latin typeface="Times New Roman" panose="02020603050405020304" pitchFamily="18" charset="0"/>
                <a:ea typeface="+mn-ea"/>
                <a:cs typeface="Times New Roman" panose="02020603050405020304" pitchFamily="18" charset="0"/>
              </a:rPr>
              <a:t>Tiết kiệm điện năng, nước hạn chế sử dụng nhiên liệu hóa thạch</a:t>
            </a:r>
          </a:p>
        </p:txBody>
      </p:sp>
      <p:sp>
        <p:nvSpPr>
          <p:cNvPr id="41" name="TextBox 92">
            <a:extLst>
              <a:ext uri="{FF2B5EF4-FFF2-40B4-BE49-F238E27FC236}">
                <a16:creationId xmlns:a16="http://schemas.microsoft.com/office/drawing/2014/main" id="{4DDE4721-287C-C3E4-5961-7F88C8D9E77A}"/>
              </a:ext>
            </a:extLst>
          </p:cNvPr>
          <p:cNvSpPr txBox="1"/>
          <p:nvPr/>
        </p:nvSpPr>
        <p:spPr>
          <a:xfrm rot="20652368">
            <a:off x="454690" y="5299603"/>
            <a:ext cx="6293206"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Tăng cường sử dụng các phương tiện giao thông công cộng</a:t>
            </a:r>
          </a:p>
        </p:txBody>
      </p:sp>
      <p:sp>
        <p:nvSpPr>
          <p:cNvPr id="42" name="TextBox 41">
            <a:extLst>
              <a:ext uri="{FF2B5EF4-FFF2-40B4-BE49-F238E27FC236}">
                <a16:creationId xmlns:a16="http://schemas.microsoft.com/office/drawing/2014/main" id="{AFC157CA-1815-88D9-31F6-E76D898F3B03}"/>
              </a:ext>
            </a:extLst>
          </p:cNvPr>
          <p:cNvSpPr txBox="1"/>
          <p:nvPr/>
        </p:nvSpPr>
        <p:spPr>
          <a:xfrm>
            <a:off x="10958948" y="4948370"/>
            <a:ext cx="6292894" cy="217412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a:ln>
                  <a:noFill/>
                </a:ln>
                <a:solidFill>
                  <a:srgbClr val="FF0000"/>
                </a:solidFill>
                <a:effectLst/>
                <a:uLnTx/>
                <a:uFillTx/>
                <a:latin typeface="Times New Roman" pitchFamily="18"/>
                <a:ea typeface="Calibri" pitchFamily="34"/>
                <a:cs typeface="Times New Roman" pitchFamily="18"/>
              </a:rPr>
              <a:t>Tăng cường sử dụng xe đạp, hạn chế sử dụng ô tô, xe máy</a:t>
            </a:r>
            <a:r>
              <a:rPr kumimoji="0" lang="vi-VN" sz="3200" b="1" i="0" u="none" strike="noStrike" kern="0" cap="none" spc="0" normalizeH="0" baseline="0" noProof="0">
                <a:ln>
                  <a:noFill/>
                </a:ln>
                <a:solidFill>
                  <a:srgbClr val="FF0000"/>
                </a:solidFill>
                <a:effectLst/>
                <a:uLnTx/>
                <a:uFillTx/>
                <a:latin typeface="Times New Roman" pitchFamily="18"/>
                <a:ea typeface="Calibri" pitchFamily="34"/>
                <a:cs typeface="Times New Roman" pitchFamily="18"/>
              </a:rPr>
              <a:t>…</a:t>
            </a:r>
            <a:r>
              <a:rPr kumimoji="0" lang="en-US" sz="3200" b="1" i="0" u="none" strike="noStrike" kern="0" cap="none" spc="0" normalizeH="0" baseline="0" noProof="0">
                <a:ln>
                  <a:noFill/>
                </a:ln>
                <a:solidFill>
                  <a:srgbClr val="FF0000"/>
                </a:solidFill>
                <a:effectLst/>
                <a:uLnTx/>
                <a:uFillTx/>
                <a:latin typeface="Times New Roman" pitchFamily="18"/>
                <a:ea typeface="Calibri" pitchFamily="34"/>
                <a:cs typeface="Times New Roman" pitchFamily="18"/>
              </a:rPr>
              <a:t>, các phương tiện đã quá hạn sử dụng ….</a:t>
            </a:r>
            <a:endParaRPr kumimoji="0" lang="en-US" sz="3200" b="1" i="0" u="none" strike="noStrike" kern="0" cap="none" spc="0" normalizeH="0" baseline="0" noProof="0">
              <a:ln>
                <a:noFill/>
              </a:ln>
              <a:solidFill>
                <a:srgbClr val="FF0000"/>
              </a:solidFill>
              <a:effectLst/>
              <a:uLnTx/>
              <a:uFillTx/>
              <a:latin typeface="Calibri" panose="020F0502020204030204"/>
              <a:ea typeface="Calibri" pitchFamily="34"/>
              <a:cs typeface="Times New Roman" pitchFamily="18"/>
            </a:endParaRPr>
          </a:p>
        </p:txBody>
      </p:sp>
      <p:pic>
        <p:nvPicPr>
          <p:cNvPr id="43" name="Picture 42">
            <a:extLst>
              <a:ext uri="{FF2B5EF4-FFF2-40B4-BE49-F238E27FC236}">
                <a16:creationId xmlns:a16="http://schemas.microsoft.com/office/drawing/2014/main" id="{569099BA-C74E-5AA3-118A-6CF8BE74928B}"/>
              </a:ext>
            </a:extLst>
          </p:cNvPr>
          <p:cNvPicPr>
            <a:picLocks noChangeAspect="1"/>
          </p:cNvPicPr>
          <p:nvPr/>
        </p:nvPicPr>
        <p:blipFill>
          <a:blip r:embed="rId4"/>
          <a:stretch>
            <a:fillRect/>
          </a:stretch>
        </p:blipFill>
        <p:spPr>
          <a:xfrm rot="272818">
            <a:off x="438868" y="1914475"/>
            <a:ext cx="4402525" cy="2906519"/>
          </a:xfrm>
          <a:prstGeom prst="rect">
            <a:avLst/>
          </a:prstGeom>
        </p:spPr>
      </p:pic>
      <p:pic>
        <p:nvPicPr>
          <p:cNvPr id="44" name="Picture 43">
            <a:extLst>
              <a:ext uri="{FF2B5EF4-FFF2-40B4-BE49-F238E27FC236}">
                <a16:creationId xmlns:a16="http://schemas.microsoft.com/office/drawing/2014/main" id="{89853B95-7FB2-5880-127F-2FED99386722}"/>
              </a:ext>
            </a:extLst>
          </p:cNvPr>
          <p:cNvPicPr>
            <a:picLocks noChangeAspect="1"/>
          </p:cNvPicPr>
          <p:nvPr/>
        </p:nvPicPr>
        <p:blipFill>
          <a:blip r:embed="rId5"/>
          <a:stretch>
            <a:fillRect/>
          </a:stretch>
        </p:blipFill>
        <p:spPr>
          <a:xfrm rot="20860121">
            <a:off x="1454655" y="6803953"/>
            <a:ext cx="4445347" cy="2898140"/>
          </a:xfrm>
          <a:prstGeom prst="rect">
            <a:avLst/>
          </a:prstGeom>
        </p:spPr>
      </p:pic>
      <p:pic>
        <p:nvPicPr>
          <p:cNvPr id="45" name="Picture 44">
            <a:extLst>
              <a:ext uri="{FF2B5EF4-FFF2-40B4-BE49-F238E27FC236}">
                <a16:creationId xmlns:a16="http://schemas.microsoft.com/office/drawing/2014/main" id="{606C5C61-0BEB-9E72-54B4-E1D74290B393}"/>
              </a:ext>
            </a:extLst>
          </p:cNvPr>
          <p:cNvPicPr>
            <a:picLocks noChangeAspect="1"/>
          </p:cNvPicPr>
          <p:nvPr/>
        </p:nvPicPr>
        <p:blipFill>
          <a:blip r:embed="rId6"/>
          <a:stretch>
            <a:fillRect/>
          </a:stretch>
        </p:blipFill>
        <p:spPr>
          <a:xfrm>
            <a:off x="13258800" y="7227784"/>
            <a:ext cx="4200275" cy="2641384"/>
          </a:xfrm>
          <a:prstGeom prst="rect">
            <a:avLst/>
          </a:prstGeom>
        </p:spPr>
      </p:pic>
    </p:spTree>
    <p:extLst>
      <p:ext uri="{BB962C8B-B14F-4D97-AF65-F5344CB8AC3E}">
        <p14:creationId xmlns:p14="http://schemas.microsoft.com/office/powerpoint/2010/main" val="3572488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C519B-44D8-EB60-E351-23AD63B8E81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3EE7A19-0245-2EDF-45B0-817A728D6A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087600" y="-809937"/>
            <a:ext cx="3673544" cy="2883732"/>
          </a:xfrm>
          <a:prstGeom prst="rect">
            <a:avLst/>
          </a:prstGeom>
        </p:spPr>
      </p:pic>
      <p:pic>
        <p:nvPicPr>
          <p:cNvPr id="5" name="Picture 5">
            <a:extLst>
              <a:ext uri="{FF2B5EF4-FFF2-40B4-BE49-F238E27FC236}">
                <a16:creationId xmlns:a16="http://schemas.microsoft.com/office/drawing/2014/main" id="{04667CEF-FAEB-5A92-C6D7-3891FF9A57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A8ABB6A8-3101-75C5-8BA9-2029E0FB50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6681" flipH="1">
            <a:off x="-558852" y="8938453"/>
            <a:ext cx="3959039" cy="2697095"/>
          </a:xfrm>
          <a:prstGeom prst="rect">
            <a:avLst/>
          </a:prstGeom>
        </p:spPr>
      </p:pic>
      <p:pic>
        <p:nvPicPr>
          <p:cNvPr id="10" name="Picture 10">
            <a:extLst>
              <a:ext uri="{FF2B5EF4-FFF2-40B4-BE49-F238E27FC236}">
                <a16:creationId xmlns:a16="http://schemas.microsoft.com/office/drawing/2014/main" id="{4422D6C3-4577-941D-18F3-12E83A617E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57624">
            <a:off x="15593056" y="7935194"/>
            <a:ext cx="4617249" cy="4097809"/>
          </a:xfrm>
          <a:prstGeom prst="rect">
            <a:avLst/>
          </a:prstGeom>
        </p:spPr>
      </p:pic>
      <p:pic>
        <p:nvPicPr>
          <p:cNvPr id="23" name="Picture 9">
            <a:extLst>
              <a:ext uri="{FF2B5EF4-FFF2-40B4-BE49-F238E27FC236}">
                <a16:creationId xmlns:a16="http://schemas.microsoft.com/office/drawing/2014/main" id="{2EF0092E-871A-D266-8B9E-2F5D69BCE6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5878">
            <a:off x="-381170" y="-2275905"/>
            <a:ext cx="5165430" cy="4005361"/>
          </a:xfrm>
          <a:prstGeom prst="rect">
            <a:avLst/>
          </a:prstGeom>
        </p:spPr>
      </p:pic>
      <p:grpSp>
        <p:nvGrpSpPr>
          <p:cNvPr id="9" name="Group 20">
            <a:extLst>
              <a:ext uri="{FF2B5EF4-FFF2-40B4-BE49-F238E27FC236}">
                <a16:creationId xmlns:a16="http://schemas.microsoft.com/office/drawing/2014/main" id="{E1686F99-BEC1-18A7-9190-C990C73D6C8E}"/>
              </a:ext>
            </a:extLst>
          </p:cNvPr>
          <p:cNvGrpSpPr>
            <a:grpSpLocks/>
          </p:cNvGrpSpPr>
          <p:nvPr/>
        </p:nvGrpSpPr>
        <p:grpSpPr bwMode="auto">
          <a:xfrm>
            <a:off x="1117600" y="2171441"/>
            <a:ext cx="15899606" cy="4036257"/>
            <a:chOff x="2628" y="1065"/>
            <a:chExt cx="2655" cy="2381"/>
          </a:xfrm>
        </p:grpSpPr>
        <p:sp>
          <p:nvSpPr>
            <p:cNvPr id="11" name="Freeform 17">
              <a:extLst>
                <a:ext uri="{FF2B5EF4-FFF2-40B4-BE49-F238E27FC236}">
                  <a16:creationId xmlns:a16="http://schemas.microsoft.com/office/drawing/2014/main" id="{B4364371-B048-1507-B8CF-0DA7B72D2092}"/>
                </a:ext>
              </a:extLst>
            </p:cNvPr>
            <p:cNvSpPr>
              <a:spLocks/>
            </p:cNvSpPr>
            <p:nvPr/>
          </p:nvSpPr>
          <p:spPr bwMode="gray">
            <a:xfrm>
              <a:off x="2628" y="2861"/>
              <a:ext cx="828" cy="58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6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8">
              <a:extLst>
                <a:ext uri="{FF2B5EF4-FFF2-40B4-BE49-F238E27FC236}">
                  <a16:creationId xmlns:a16="http://schemas.microsoft.com/office/drawing/2014/main" id="{6D6DA712-5D82-9782-2CF9-731784C06CB6}"/>
                </a:ext>
              </a:extLst>
            </p:cNvPr>
            <p:cNvSpPr>
              <a:spLocks/>
            </p:cNvSpPr>
            <p:nvPr/>
          </p:nvSpPr>
          <p:spPr bwMode="gray">
            <a:xfrm rot="10800000">
              <a:off x="4515" y="1065"/>
              <a:ext cx="768" cy="57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9">
              <a:extLst>
                <a:ext uri="{FF2B5EF4-FFF2-40B4-BE49-F238E27FC236}">
                  <a16:creationId xmlns:a16="http://schemas.microsoft.com/office/drawing/2014/main" id="{3A55BAAB-5CBF-07CA-E8D8-B0F11DB1597C}"/>
                </a:ext>
              </a:extLst>
            </p:cNvPr>
            <p:cNvSpPr>
              <a:spLocks noChangeArrowheads="1"/>
            </p:cNvSpPr>
            <p:nvPr/>
          </p:nvSpPr>
          <p:spPr bwMode="gray">
            <a:xfrm>
              <a:off x="2708" y="1176"/>
              <a:ext cx="2575" cy="2143"/>
            </a:xfrm>
            <a:prstGeom prst="rect">
              <a:avLst/>
            </a:prstGeom>
            <a:solidFill>
              <a:srgbClr val="FFFFFF"/>
            </a:solidFill>
            <a:ln w="76200" cmpd="tri">
              <a:solidFill>
                <a:srgbClr val="FF6600"/>
              </a:solidFill>
              <a:miter lim="800000"/>
              <a:headEnd/>
              <a:tailEnd/>
            </a:ln>
            <a:effectLst/>
            <a:extLst>
              <a:ext uri="{AF507438-7753-43E0-B8FC-AC1667EBCBE1}">
                <a14:hiddenEffects xmlns:a14="http://schemas.microsoft.com/office/drawing/2010/main">
                  <a:effectLst>
                    <a:outerShdw sy="50000" kx="-2453608" rotWithShape="0">
                      <a:srgbClr val="B2B2B2">
                        <a:alpha val="50000"/>
                      </a:srgbClr>
                    </a:outerShdw>
                  </a:effectLst>
                </a14:hiddenEffects>
              </a:ext>
            </a:extLst>
          </p:spPr>
          <p:txBody>
            <a:bodyPr anchor="ctr"/>
            <a:lstStyle/>
            <a:p>
              <a:pPr marL="0" marR="0" lvl="0" indent="0" algn="ctr" defTabSz="1371600"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grpSp>
      <p:sp>
        <p:nvSpPr>
          <p:cNvPr id="14" name="Rectangle 13">
            <a:extLst>
              <a:ext uri="{FF2B5EF4-FFF2-40B4-BE49-F238E27FC236}">
                <a16:creationId xmlns:a16="http://schemas.microsoft.com/office/drawing/2014/main" id="{87067A8C-7A7B-22FE-2358-DFD4CE186E2B}"/>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BD0A89F-AF6D-7C2D-C4A9-0CB833EF3813}"/>
              </a:ext>
            </a:extLst>
          </p:cNvPr>
          <p:cNvSpPr txBox="1"/>
          <p:nvPr/>
        </p:nvSpPr>
        <p:spPr>
          <a:xfrm>
            <a:off x="3596860" y="3702479"/>
            <a:ext cx="12170064" cy="1015663"/>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002060"/>
                </a:solidFill>
                <a:latin typeface="Times New Roman" panose="02020603050405020304" pitchFamily="18" charset="0"/>
              </a:rPr>
              <a:t>EM LÀ TUYÊN TRUYỀN VIÊN</a:t>
            </a:r>
            <a:endParaRPr kumimoji="0" lang="en-US" sz="6000" b="0" i="0" u="none" strike="noStrike" kern="1200" cap="none" spc="0" normalizeH="0" baseline="0" noProof="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954718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05837" y="2101735"/>
            <a:ext cx="791688" cy="79168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681" flipH="1">
            <a:off x="-531720" y="8589295"/>
            <a:ext cx="3959039" cy="269709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57624">
            <a:off x="15593057" y="8196686"/>
            <a:ext cx="4617249" cy="4097809"/>
          </a:xfrm>
          <a:prstGeom prst="rect">
            <a:avLst/>
          </a:prstGeom>
        </p:spPr>
      </p:pic>
      <p:sp>
        <p:nvSpPr>
          <p:cNvPr id="3" name="Rectangle 2">
            <a:extLst>
              <a:ext uri="{FF2B5EF4-FFF2-40B4-BE49-F238E27FC236}">
                <a16:creationId xmlns:a16="http://schemas.microsoft.com/office/drawing/2014/main" id="{D416FDB6-A81F-C538-94C7-2F4B9C49DE3C}"/>
              </a:ext>
            </a:extLst>
          </p:cNvPr>
          <p:cNvSpPr>
            <a:spLocks noChangeArrowheads="1"/>
          </p:cNvSpPr>
          <p:nvPr/>
        </p:nvSpPr>
        <p:spPr bwMode="auto">
          <a:xfrm>
            <a:off x="5791200" y="841894"/>
            <a:ext cx="5942257" cy="1015663"/>
          </a:xfrm>
          <a:prstGeom prst="rect">
            <a:avLst/>
          </a:prstGeom>
          <a:solidFill>
            <a:srgbClr val="FFFFFF"/>
          </a:solidFill>
          <a:ln w="12700" cap="flat" cmpd="sng" algn="ctr">
            <a:solidFill>
              <a:srgbClr val="FFC000"/>
            </a:solidFill>
            <a:prstDash val="solid"/>
            <a:miter lim="800000"/>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172450" algn="r"/>
              </a:tabLst>
              <a:defRPr>
                <a:solidFill>
                  <a:schemeClr val="tx1"/>
                </a:solidFill>
                <a:latin typeface="Arial" panose="020B0604020202020204" pitchFamily="34" charset="0"/>
              </a:defRPr>
            </a:lvl1pPr>
            <a:lvl2pPr eaLnBrk="0" fontAlgn="base" hangingPunct="0">
              <a:spcBef>
                <a:spcPct val="0"/>
              </a:spcBef>
              <a:spcAft>
                <a:spcPct val="0"/>
              </a:spcAft>
              <a:tabLst>
                <a:tab pos="8172450" algn="r"/>
              </a:tabLst>
              <a:defRPr>
                <a:solidFill>
                  <a:schemeClr val="tx1"/>
                </a:solidFill>
                <a:latin typeface="Arial" panose="020B0604020202020204" pitchFamily="34" charset="0"/>
              </a:defRPr>
            </a:lvl2pPr>
            <a:lvl3pPr eaLnBrk="0" fontAlgn="base" hangingPunct="0">
              <a:spcBef>
                <a:spcPct val="0"/>
              </a:spcBef>
              <a:spcAft>
                <a:spcPct val="0"/>
              </a:spcAft>
              <a:tabLst>
                <a:tab pos="8172450" algn="r"/>
              </a:tabLst>
              <a:defRPr>
                <a:solidFill>
                  <a:schemeClr val="tx1"/>
                </a:solidFill>
                <a:latin typeface="Arial" panose="020B0604020202020204" pitchFamily="34" charset="0"/>
              </a:defRPr>
            </a:lvl3pPr>
            <a:lvl4pPr eaLnBrk="0" fontAlgn="base" hangingPunct="0">
              <a:spcBef>
                <a:spcPct val="0"/>
              </a:spcBef>
              <a:spcAft>
                <a:spcPct val="0"/>
              </a:spcAft>
              <a:tabLst>
                <a:tab pos="8172450" algn="r"/>
              </a:tabLst>
              <a:defRPr>
                <a:solidFill>
                  <a:schemeClr val="tx1"/>
                </a:solidFill>
                <a:latin typeface="Arial" panose="020B0604020202020204" pitchFamily="34" charset="0"/>
              </a:defRPr>
            </a:lvl4pPr>
            <a:lvl5pPr eaLnBrk="0" fontAlgn="base" hangingPunct="0">
              <a:spcBef>
                <a:spcPct val="0"/>
              </a:spcBef>
              <a:spcAft>
                <a:spcPct val="0"/>
              </a:spcAft>
              <a:tabLst>
                <a:tab pos="8172450" algn="r"/>
              </a:tabLst>
              <a:defRPr>
                <a:solidFill>
                  <a:schemeClr val="tx1"/>
                </a:solidFill>
                <a:latin typeface="Arial" panose="020B0604020202020204" pitchFamily="34" charset="0"/>
              </a:defRPr>
            </a:lvl5pPr>
            <a:lvl6pPr eaLnBrk="0" fontAlgn="base" hangingPunct="0">
              <a:spcBef>
                <a:spcPct val="0"/>
              </a:spcBef>
              <a:spcAft>
                <a:spcPct val="0"/>
              </a:spcAft>
              <a:tabLst>
                <a:tab pos="8172450" algn="r"/>
              </a:tabLst>
              <a:defRPr>
                <a:solidFill>
                  <a:schemeClr val="tx1"/>
                </a:solidFill>
                <a:latin typeface="Arial" panose="020B0604020202020204" pitchFamily="34" charset="0"/>
              </a:defRPr>
            </a:lvl6pPr>
            <a:lvl7pPr eaLnBrk="0" fontAlgn="base" hangingPunct="0">
              <a:spcBef>
                <a:spcPct val="0"/>
              </a:spcBef>
              <a:spcAft>
                <a:spcPct val="0"/>
              </a:spcAft>
              <a:tabLst>
                <a:tab pos="8172450" algn="r"/>
              </a:tabLst>
              <a:defRPr>
                <a:solidFill>
                  <a:schemeClr val="tx1"/>
                </a:solidFill>
                <a:latin typeface="Arial" panose="020B0604020202020204" pitchFamily="34" charset="0"/>
              </a:defRPr>
            </a:lvl7pPr>
            <a:lvl8pPr eaLnBrk="0" fontAlgn="base" hangingPunct="0">
              <a:spcBef>
                <a:spcPct val="0"/>
              </a:spcBef>
              <a:spcAft>
                <a:spcPct val="0"/>
              </a:spcAft>
              <a:tabLst>
                <a:tab pos="8172450" algn="r"/>
              </a:tabLst>
              <a:defRPr>
                <a:solidFill>
                  <a:schemeClr val="tx1"/>
                </a:solidFill>
                <a:latin typeface="Arial" panose="020B0604020202020204" pitchFamily="34" charset="0"/>
              </a:defRPr>
            </a:lvl8pPr>
            <a:lvl9pPr eaLnBrk="0" fontAlgn="base" hangingPunct="0">
              <a:spcBef>
                <a:spcPct val="0"/>
              </a:spcBef>
              <a:spcAft>
                <a:spcPct val="0"/>
              </a:spcAft>
              <a:tabLst>
                <a:tab pos="8172450" algn="r"/>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8172450" algn="r"/>
              </a:tabLst>
              <a:defRPr/>
            </a:pPr>
            <a:r>
              <a:rPr kumimoji="0" lang="en-US" sz="6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GÓC CHIA SẺ</a:t>
            </a:r>
            <a:endParaRPr kumimoji="0" lang="en-US" sz="60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41FF75F-7AEA-2865-2FA9-825DF315B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799" y="114300"/>
            <a:ext cx="4267199" cy="3581399"/>
          </a:xfrm>
          <a:prstGeom prst="rect">
            <a:avLst/>
          </a:prstGeom>
        </p:spPr>
      </p:pic>
      <p:pic>
        <p:nvPicPr>
          <p:cNvPr id="6" name="Picture 5">
            <a:extLst>
              <a:ext uri="{FF2B5EF4-FFF2-40B4-BE49-F238E27FC236}">
                <a16:creationId xmlns:a16="http://schemas.microsoft.com/office/drawing/2014/main" id="{8D6D1A82-EF17-22D7-554A-5183E0B2A7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11200" y="-266700"/>
            <a:ext cx="4267200" cy="3581400"/>
          </a:xfrm>
          <a:prstGeom prst="rect">
            <a:avLst/>
          </a:prstGeom>
        </p:spPr>
      </p:pic>
      <p:sp>
        <p:nvSpPr>
          <p:cNvPr id="7" name="Rectangle 6">
            <a:extLst>
              <a:ext uri="{FF2B5EF4-FFF2-40B4-BE49-F238E27FC236}">
                <a16:creationId xmlns:a16="http://schemas.microsoft.com/office/drawing/2014/main" id="{E2887F05-54D0-C38C-8CB4-86F690DF5C7F}"/>
              </a:ext>
            </a:extLst>
          </p:cNvPr>
          <p:cNvSpPr>
            <a:spLocks noChangeArrowheads="1"/>
          </p:cNvSpPr>
          <p:nvPr/>
        </p:nvSpPr>
        <p:spPr bwMode="auto">
          <a:xfrm>
            <a:off x="3124200" y="4076700"/>
            <a:ext cx="12420600" cy="1754326"/>
          </a:xfrm>
          <a:prstGeom prst="rect">
            <a:avLst/>
          </a:prstGeom>
          <a:solidFill>
            <a:srgbClr val="FFFFFF"/>
          </a:solidFill>
          <a:ln w="12700" cap="flat" cmpd="sng" algn="ctr">
            <a:solidFill>
              <a:srgbClr val="FFC000"/>
            </a:solidFill>
            <a:prstDash val="solid"/>
            <a:miter lim="800000"/>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172450" algn="r"/>
              </a:tabLst>
              <a:defRPr>
                <a:solidFill>
                  <a:schemeClr val="tx1"/>
                </a:solidFill>
                <a:latin typeface="Arial" panose="020B0604020202020204" pitchFamily="34" charset="0"/>
              </a:defRPr>
            </a:lvl1pPr>
            <a:lvl2pPr eaLnBrk="0" fontAlgn="base" hangingPunct="0">
              <a:spcBef>
                <a:spcPct val="0"/>
              </a:spcBef>
              <a:spcAft>
                <a:spcPct val="0"/>
              </a:spcAft>
              <a:tabLst>
                <a:tab pos="8172450" algn="r"/>
              </a:tabLst>
              <a:defRPr>
                <a:solidFill>
                  <a:schemeClr val="tx1"/>
                </a:solidFill>
                <a:latin typeface="Arial" panose="020B0604020202020204" pitchFamily="34" charset="0"/>
              </a:defRPr>
            </a:lvl2pPr>
            <a:lvl3pPr eaLnBrk="0" fontAlgn="base" hangingPunct="0">
              <a:spcBef>
                <a:spcPct val="0"/>
              </a:spcBef>
              <a:spcAft>
                <a:spcPct val="0"/>
              </a:spcAft>
              <a:tabLst>
                <a:tab pos="8172450" algn="r"/>
              </a:tabLst>
              <a:defRPr>
                <a:solidFill>
                  <a:schemeClr val="tx1"/>
                </a:solidFill>
                <a:latin typeface="Arial" panose="020B0604020202020204" pitchFamily="34" charset="0"/>
              </a:defRPr>
            </a:lvl3pPr>
            <a:lvl4pPr eaLnBrk="0" fontAlgn="base" hangingPunct="0">
              <a:spcBef>
                <a:spcPct val="0"/>
              </a:spcBef>
              <a:spcAft>
                <a:spcPct val="0"/>
              </a:spcAft>
              <a:tabLst>
                <a:tab pos="8172450" algn="r"/>
              </a:tabLst>
              <a:defRPr>
                <a:solidFill>
                  <a:schemeClr val="tx1"/>
                </a:solidFill>
                <a:latin typeface="Arial" panose="020B0604020202020204" pitchFamily="34" charset="0"/>
              </a:defRPr>
            </a:lvl4pPr>
            <a:lvl5pPr eaLnBrk="0" fontAlgn="base" hangingPunct="0">
              <a:spcBef>
                <a:spcPct val="0"/>
              </a:spcBef>
              <a:spcAft>
                <a:spcPct val="0"/>
              </a:spcAft>
              <a:tabLst>
                <a:tab pos="8172450" algn="r"/>
              </a:tabLst>
              <a:defRPr>
                <a:solidFill>
                  <a:schemeClr val="tx1"/>
                </a:solidFill>
                <a:latin typeface="Arial" panose="020B0604020202020204" pitchFamily="34" charset="0"/>
              </a:defRPr>
            </a:lvl5pPr>
            <a:lvl6pPr eaLnBrk="0" fontAlgn="base" hangingPunct="0">
              <a:spcBef>
                <a:spcPct val="0"/>
              </a:spcBef>
              <a:spcAft>
                <a:spcPct val="0"/>
              </a:spcAft>
              <a:tabLst>
                <a:tab pos="8172450" algn="r"/>
              </a:tabLst>
              <a:defRPr>
                <a:solidFill>
                  <a:schemeClr val="tx1"/>
                </a:solidFill>
                <a:latin typeface="Arial" panose="020B0604020202020204" pitchFamily="34" charset="0"/>
              </a:defRPr>
            </a:lvl6pPr>
            <a:lvl7pPr eaLnBrk="0" fontAlgn="base" hangingPunct="0">
              <a:spcBef>
                <a:spcPct val="0"/>
              </a:spcBef>
              <a:spcAft>
                <a:spcPct val="0"/>
              </a:spcAft>
              <a:tabLst>
                <a:tab pos="8172450" algn="r"/>
              </a:tabLst>
              <a:defRPr>
                <a:solidFill>
                  <a:schemeClr val="tx1"/>
                </a:solidFill>
                <a:latin typeface="Arial" panose="020B0604020202020204" pitchFamily="34" charset="0"/>
              </a:defRPr>
            </a:lvl7pPr>
            <a:lvl8pPr eaLnBrk="0" fontAlgn="base" hangingPunct="0">
              <a:spcBef>
                <a:spcPct val="0"/>
              </a:spcBef>
              <a:spcAft>
                <a:spcPct val="0"/>
              </a:spcAft>
              <a:tabLst>
                <a:tab pos="8172450" algn="r"/>
              </a:tabLst>
              <a:defRPr>
                <a:solidFill>
                  <a:schemeClr val="tx1"/>
                </a:solidFill>
                <a:latin typeface="Arial" panose="020B0604020202020204" pitchFamily="34" charset="0"/>
              </a:defRPr>
            </a:lvl8pPr>
            <a:lvl9pPr eaLnBrk="0" fontAlgn="base" hangingPunct="0">
              <a:spcBef>
                <a:spcPct val="0"/>
              </a:spcBef>
              <a:spcAft>
                <a:spcPct val="0"/>
              </a:spcAft>
              <a:tabLst>
                <a:tab pos="8172450" algn="r"/>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8172450" algn="r"/>
              </a:tabLst>
              <a:defRPr/>
            </a:pPr>
            <a:r>
              <a:rPr kumimoji="0" lang="en-US" sz="5400" b="1" i="1"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Con hãy chia sẻ với cả lớp thông điệp con rút ra được sau tiết học?</a:t>
            </a:r>
          </a:p>
        </p:txBody>
      </p:sp>
    </p:spTree>
    <p:extLst>
      <p:ext uri="{BB962C8B-B14F-4D97-AF65-F5344CB8AC3E}">
        <p14:creationId xmlns:p14="http://schemas.microsoft.com/office/powerpoint/2010/main" val="454235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2E7FA4-7442-4BA0-B851-16FBDF0D992D}"/>
              </a:ext>
            </a:extLst>
          </p:cNvPr>
          <p:cNvPicPr>
            <a:picLocks noChangeAspect="1"/>
          </p:cNvPicPr>
          <p:nvPr/>
        </p:nvPicPr>
        <p:blipFill>
          <a:blip r:embed="rId3"/>
          <a:stretch>
            <a:fillRect/>
          </a:stretch>
        </p:blipFill>
        <p:spPr>
          <a:xfrm>
            <a:off x="0" y="2514"/>
            <a:ext cx="18288000" cy="10281980"/>
          </a:xfrm>
          <a:prstGeom prst="rect">
            <a:avLst/>
          </a:prstGeom>
        </p:spPr>
      </p:pic>
      <p:sp>
        <p:nvSpPr>
          <p:cNvPr id="5" name="AutoShape 39">
            <a:extLst>
              <a:ext uri="{FF2B5EF4-FFF2-40B4-BE49-F238E27FC236}">
                <a16:creationId xmlns:a16="http://schemas.microsoft.com/office/drawing/2014/main" id="{F1BD7624-879E-4E01-956B-D45C34832418}"/>
              </a:ext>
            </a:extLst>
          </p:cNvPr>
          <p:cNvSpPr>
            <a:spLocks noChangeArrowheads="1"/>
          </p:cNvSpPr>
          <p:nvPr/>
        </p:nvSpPr>
        <p:spPr bwMode="blackWhite">
          <a:xfrm>
            <a:off x="3906173" y="1028700"/>
            <a:ext cx="9590810" cy="1028700"/>
          </a:xfrm>
          <a:prstGeom prst="roundRect">
            <a:avLst>
              <a:gd name="adj" fmla="val 9106"/>
            </a:avLst>
          </a:prstGeom>
          <a:solidFill>
            <a:sysClr val="window" lastClr="FFFFFF"/>
          </a:solidFill>
          <a:ln w="25400">
            <a:solidFill>
              <a:srgbClr val="FFFFFF"/>
            </a:solidFill>
            <a:round/>
            <a:headEnd/>
            <a:tailEnd/>
          </a:ln>
          <a:effectLst>
            <a:outerShdw dist="107763" dir="2700000" algn="ctr" rotWithShape="0">
              <a:srgbClr val="808080">
                <a:alpha val="50000"/>
              </a:srgbClr>
            </a:outerShdw>
          </a:effectLst>
        </p:spPr>
        <p:txBody>
          <a:bodyPr wrap="none" anchor="ctr"/>
          <a:lstStyle/>
          <a:p>
            <a:pPr algn="ctr" defTabSz="1371600" eaLnBrk="0" hangingPunct="0">
              <a:defRPr/>
            </a:pPr>
            <a:r>
              <a:rPr lang="en-US" sz="4800" b="1" kern="0">
                <a:solidFill>
                  <a:srgbClr val="C00000"/>
                </a:solidFill>
                <a:latin typeface="Times New Roman" pitchFamily="18" charset="0"/>
                <a:cs typeface="Times New Roman" pitchFamily="18" charset="0"/>
                <a:sym typeface="Arial"/>
              </a:rPr>
              <a:t>HƯỚNG DẪN VỀ NHÀ</a:t>
            </a:r>
          </a:p>
        </p:txBody>
      </p:sp>
      <p:grpSp>
        <p:nvGrpSpPr>
          <p:cNvPr id="6" name="Group 32"/>
          <p:cNvGrpSpPr>
            <a:grpSpLocks/>
          </p:cNvGrpSpPr>
          <p:nvPr/>
        </p:nvGrpSpPr>
        <p:grpSpPr bwMode="auto">
          <a:xfrm>
            <a:off x="228600" y="2743209"/>
            <a:ext cx="17373599" cy="1706874"/>
            <a:chOff x="528" y="1728"/>
            <a:chExt cx="4752" cy="288"/>
          </a:xfrm>
        </p:grpSpPr>
        <p:sp>
          <p:nvSpPr>
            <p:cNvPr id="7" name="Rectangle 6">
              <a:extLst>
                <a:ext uri="{FF2B5EF4-FFF2-40B4-BE49-F238E27FC236}">
                  <a16:creationId xmlns:a16="http://schemas.microsoft.com/office/drawing/2014/main" id="{989AA2DF-BC9C-4EF9-8EB7-8711818BCF17}"/>
                </a:ext>
              </a:extLst>
            </p:cNvPr>
            <p:cNvSpPr>
              <a:spLocks noChangeArrowheads="1"/>
            </p:cNvSpPr>
            <p:nvPr/>
          </p:nvSpPr>
          <p:spPr bwMode="gray">
            <a:xfrm>
              <a:off x="528" y="1728"/>
              <a:ext cx="4752" cy="288"/>
            </a:xfrm>
            <a:prstGeom prst="rect">
              <a:avLst/>
            </a:prstGeom>
            <a:gradFill rotWithShape="1">
              <a:gsLst>
                <a:gs pos="0">
                  <a:srgbClr val="68D8F2">
                    <a:gamma/>
                    <a:tint val="36471"/>
                    <a:invGamma/>
                  </a:srgbClr>
                </a:gs>
                <a:gs pos="100000">
                  <a:srgbClr val="68D8F2"/>
                </a:gs>
              </a:gsLst>
              <a:lin ang="0" scaled="1"/>
            </a:gradFill>
            <a:ln>
              <a:noFill/>
            </a:ln>
            <a:effectLst>
              <a:prstShdw prst="shdw17" dist="63500" dir="5400000">
                <a:srgbClr val="68D8F2">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defTabSz="1371600">
                <a:defRPr/>
              </a:pPr>
              <a:endParaRPr lang="en-US" sz="4400" kern="0">
                <a:solidFill>
                  <a:srgbClr val="953735"/>
                </a:solidFill>
                <a:latin typeface="Times New Roman" pitchFamily="18" charset="0"/>
                <a:cs typeface="Times New Roman" pitchFamily="18" charset="0"/>
                <a:sym typeface="Arial"/>
              </a:endParaRPr>
            </a:p>
          </p:txBody>
        </p:sp>
        <p:sp>
          <p:nvSpPr>
            <p:cNvPr id="8" name="Rectangle 7">
              <a:extLst>
                <a:ext uri="{FF2B5EF4-FFF2-40B4-BE49-F238E27FC236}">
                  <a16:creationId xmlns:a16="http://schemas.microsoft.com/office/drawing/2014/main" id="{E635D49D-BABB-4C54-8015-874A4EB2A6D2}"/>
                </a:ext>
              </a:extLst>
            </p:cNvPr>
            <p:cNvSpPr>
              <a:spLocks noChangeArrowheads="1"/>
            </p:cNvSpPr>
            <p:nvPr/>
          </p:nvSpPr>
          <p:spPr bwMode="gray">
            <a:xfrm>
              <a:off x="528" y="1728"/>
              <a:ext cx="384" cy="288"/>
            </a:xfrm>
            <a:prstGeom prst="rect">
              <a:avLst/>
            </a:prstGeom>
            <a:gradFill rotWithShape="1">
              <a:gsLst>
                <a:gs pos="0">
                  <a:srgbClr val="4D98E3">
                    <a:gamma/>
                    <a:shade val="51373"/>
                    <a:invGamma/>
                  </a:srgbClr>
                </a:gs>
                <a:gs pos="50000">
                  <a:srgbClr val="4D98E3"/>
                </a:gs>
                <a:gs pos="100000">
                  <a:srgbClr val="4D98E3">
                    <a:gamma/>
                    <a:shade val="51373"/>
                    <a:invGamma/>
                  </a:srgbClr>
                </a:gs>
              </a:gsLst>
              <a:lin ang="0" scaled="1"/>
            </a:gradFill>
            <a:ln>
              <a:noFill/>
            </a:ln>
            <a:effectLst>
              <a:prstShdw prst="shdw17" dist="63500" dir="5400000">
                <a:srgbClr val="4D98E3">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algn="ctr" defTabSz="1371600" eaLnBrk="0" hangingPunct="0">
                <a:defRPr/>
              </a:pPr>
              <a:r>
                <a:rPr lang="en-US" sz="4400" b="1" kern="0">
                  <a:solidFill>
                    <a:srgbClr val="953735"/>
                  </a:solidFill>
                  <a:latin typeface="Times New Roman" pitchFamily="18" charset="0"/>
                  <a:cs typeface="Times New Roman" pitchFamily="18" charset="0"/>
                  <a:sym typeface="Arial"/>
                </a:rPr>
                <a:t>1</a:t>
              </a:r>
            </a:p>
          </p:txBody>
        </p:sp>
        <p:sp>
          <p:nvSpPr>
            <p:cNvPr id="9" name="Rectangle 19"/>
            <p:cNvSpPr>
              <a:spLocks noChangeArrowheads="1"/>
            </p:cNvSpPr>
            <p:nvPr/>
          </p:nvSpPr>
          <p:spPr bwMode="auto">
            <a:xfrm>
              <a:off x="972" y="1746"/>
              <a:ext cx="4224"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71600" eaLnBrk="0" fontAlgn="base" hangingPunct="0">
                <a:spcBef>
                  <a:spcPct val="0"/>
                </a:spcBef>
                <a:spcAft>
                  <a:spcPct val="0"/>
                </a:spcAft>
                <a:buNone/>
              </a:pPr>
              <a:endParaRPr lang="en-US" altLang="en-US" sz="4400" b="1">
                <a:solidFill>
                  <a:srgbClr val="953735"/>
                </a:solidFill>
                <a:latin typeface="Times New Roman" panose="02020603050405020304" pitchFamily="18" charset="0"/>
                <a:cs typeface="Times New Roman" panose="02020603050405020304" pitchFamily="18" charset="0"/>
                <a:sym typeface="Arial"/>
              </a:endParaRPr>
            </a:p>
          </p:txBody>
        </p:sp>
      </p:grpSp>
      <p:grpSp>
        <p:nvGrpSpPr>
          <p:cNvPr id="14" name="Group 33"/>
          <p:cNvGrpSpPr>
            <a:grpSpLocks/>
          </p:cNvGrpSpPr>
          <p:nvPr/>
        </p:nvGrpSpPr>
        <p:grpSpPr bwMode="auto">
          <a:xfrm>
            <a:off x="228600" y="4798092"/>
            <a:ext cx="17754600" cy="1537978"/>
            <a:chOff x="576" y="1920"/>
            <a:chExt cx="4752" cy="288"/>
          </a:xfrm>
        </p:grpSpPr>
        <p:sp>
          <p:nvSpPr>
            <p:cNvPr id="15" name="Rectangle 8"/>
            <p:cNvSpPr>
              <a:spLocks noChangeArrowheads="1"/>
            </p:cNvSpPr>
            <p:nvPr/>
          </p:nvSpPr>
          <p:spPr bwMode="gray">
            <a:xfrm>
              <a:off x="912" y="1920"/>
              <a:ext cx="4416" cy="288"/>
            </a:xfrm>
            <a:prstGeom prst="rect">
              <a:avLst/>
            </a:prstGeom>
            <a:gradFill rotWithShape="1">
              <a:gsLst>
                <a:gs pos="0">
                  <a:srgbClr val="DCE2FF"/>
                </a:gs>
                <a:gs pos="100000">
                  <a:srgbClr val="9EB0FE"/>
                </a:gs>
              </a:gsLst>
              <a:lin ang="0" scaled="1"/>
            </a:gradFill>
            <a:ln>
              <a:noFill/>
            </a:ln>
            <a:effectLst>
              <a:prstShdw prst="shdw17" dist="63500" dir="5400000">
                <a:srgbClr val="5F6A98"/>
              </a:prst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71600" fontAlgn="base">
                <a:spcBef>
                  <a:spcPct val="0"/>
                </a:spcBef>
                <a:spcAft>
                  <a:spcPct val="0"/>
                </a:spcAft>
                <a:buNone/>
              </a:pPr>
              <a:r>
                <a:rPr lang="en-US" altLang="en-US" sz="4400" b="1">
                  <a:solidFill>
                    <a:srgbClr val="953735"/>
                  </a:solidFill>
                  <a:latin typeface="Times New Roman" panose="02020603050405020304" pitchFamily="18" charset="0"/>
                  <a:cs typeface="Times New Roman" panose="02020603050405020304" pitchFamily="18" charset="0"/>
                  <a:sym typeface="Arial"/>
                </a:rPr>
                <a:t>  </a:t>
              </a:r>
            </a:p>
          </p:txBody>
        </p:sp>
        <p:sp>
          <p:nvSpPr>
            <p:cNvPr id="16" name="Rectangle 9">
              <a:extLst>
                <a:ext uri="{FF2B5EF4-FFF2-40B4-BE49-F238E27FC236}">
                  <a16:creationId xmlns:a16="http://schemas.microsoft.com/office/drawing/2014/main" id="{F775963E-0DD5-46BB-A27C-5A6E0D84366E}"/>
                </a:ext>
              </a:extLst>
            </p:cNvPr>
            <p:cNvSpPr>
              <a:spLocks noChangeArrowheads="1"/>
            </p:cNvSpPr>
            <p:nvPr/>
          </p:nvSpPr>
          <p:spPr bwMode="gray">
            <a:xfrm>
              <a:off x="576" y="1920"/>
              <a:ext cx="384" cy="288"/>
            </a:xfrm>
            <a:prstGeom prst="rect">
              <a:avLst/>
            </a:prstGeom>
            <a:gradFill rotWithShape="1">
              <a:gsLst>
                <a:gs pos="0">
                  <a:srgbClr val="A971ED">
                    <a:gamma/>
                    <a:shade val="51373"/>
                    <a:invGamma/>
                  </a:srgbClr>
                </a:gs>
                <a:gs pos="50000">
                  <a:srgbClr val="A971ED"/>
                </a:gs>
                <a:gs pos="100000">
                  <a:srgbClr val="A971ED">
                    <a:gamma/>
                    <a:shade val="51373"/>
                    <a:invGamma/>
                  </a:srgbClr>
                </a:gs>
              </a:gsLst>
              <a:lin ang="0" scaled="1"/>
            </a:gradFill>
            <a:ln>
              <a:noFill/>
            </a:ln>
            <a:effectLst>
              <a:prstShdw prst="shdw17" dist="63500" dir="5400000">
                <a:srgbClr val="A971ED">
                  <a:gamma/>
                  <a:shade val="60000"/>
                  <a:invGamma/>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algn="ctr" defTabSz="1371600" eaLnBrk="0" hangingPunct="0">
                <a:defRPr/>
              </a:pPr>
              <a:r>
                <a:rPr lang="en-US" sz="4400" b="1" kern="0">
                  <a:solidFill>
                    <a:srgbClr val="953735"/>
                  </a:solidFill>
                  <a:latin typeface="Times New Roman" pitchFamily="18" charset="0"/>
                  <a:cs typeface="Times New Roman" pitchFamily="18" charset="0"/>
                  <a:sym typeface="Arial"/>
                </a:rPr>
                <a:t>2</a:t>
              </a:r>
            </a:p>
          </p:txBody>
        </p:sp>
        <p:sp>
          <p:nvSpPr>
            <p:cNvPr id="17" name="Rectangle 20">
              <a:extLst>
                <a:ext uri="{FF2B5EF4-FFF2-40B4-BE49-F238E27FC236}">
                  <a16:creationId xmlns:a16="http://schemas.microsoft.com/office/drawing/2014/main" id="{80CA1206-82C9-4538-B238-8C8CD0AA090D}"/>
                </a:ext>
              </a:extLst>
            </p:cNvPr>
            <p:cNvSpPr>
              <a:spLocks noChangeArrowheads="1"/>
            </p:cNvSpPr>
            <p:nvPr/>
          </p:nvSpPr>
          <p:spPr bwMode="auto">
            <a:xfrm>
              <a:off x="1008" y="1920"/>
              <a:ext cx="408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371600" eaLnBrk="0" hangingPunct="0">
                <a:defRPr/>
              </a:pPr>
              <a:endParaRPr lang="en-US" sz="4400" kern="0">
                <a:solidFill>
                  <a:srgbClr val="953735"/>
                </a:solidFill>
                <a:latin typeface="Times New Roman" pitchFamily="18" charset="0"/>
                <a:cs typeface="Times New Roman" pitchFamily="18" charset="0"/>
                <a:sym typeface="Arial"/>
              </a:endParaRPr>
            </a:p>
          </p:txBody>
        </p:sp>
      </p:grpSp>
      <p:sp>
        <p:nvSpPr>
          <p:cNvPr id="3" name="TextBox 2">
            <a:extLst>
              <a:ext uri="{FF2B5EF4-FFF2-40B4-BE49-F238E27FC236}">
                <a16:creationId xmlns:a16="http://schemas.microsoft.com/office/drawing/2014/main" id="{8EB51FDA-2978-730A-CEC8-4EA7FB849579}"/>
              </a:ext>
            </a:extLst>
          </p:cNvPr>
          <p:cNvSpPr txBox="1"/>
          <p:nvPr/>
        </p:nvSpPr>
        <p:spPr>
          <a:xfrm>
            <a:off x="1851890" y="2937015"/>
            <a:ext cx="15443199" cy="1326197"/>
          </a:xfrm>
          <a:prstGeom prst="rect">
            <a:avLst/>
          </a:prstGeom>
          <a:noFill/>
        </p:spPr>
        <p:txBody>
          <a:bodyPr wrap="square">
            <a:spAutoFit/>
          </a:bodyPr>
          <a:lstStyle/>
          <a:p>
            <a:pPr algn="just">
              <a:lnSpc>
                <a:spcPct val="115000"/>
              </a:lnSpc>
              <a:spcAft>
                <a:spcPts val="800"/>
              </a:spcAft>
              <a:tabLst>
                <a:tab pos="7334250" algn="l"/>
              </a:tabLst>
            </a:pPr>
            <a:r>
              <a:rPr lang="en-US" sz="36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ây dựng kế hoạch và thực hiện chiến dịch truyền thông về bảo vệ môi trường thiên nhiên, giảm thiểu hiệu ứng nhà kính</a:t>
            </a:r>
            <a:endParaRPr lang="en-US" sz="36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9D2812D8-9AA1-EEF1-82B5-8E25AD866B40}"/>
              </a:ext>
            </a:extLst>
          </p:cNvPr>
          <p:cNvSpPr txBox="1"/>
          <p:nvPr/>
        </p:nvSpPr>
        <p:spPr>
          <a:xfrm>
            <a:off x="1629735" y="5105537"/>
            <a:ext cx="16145163" cy="689099"/>
          </a:xfrm>
          <a:prstGeom prst="rect">
            <a:avLst/>
          </a:prstGeom>
          <a:noFill/>
        </p:spPr>
        <p:txBody>
          <a:bodyPr wrap="square">
            <a:spAutoFit/>
          </a:bodyPr>
          <a:lstStyle/>
          <a:p>
            <a:pPr algn="just">
              <a:lnSpc>
                <a:spcPct val="115000"/>
              </a:lnSpc>
              <a:spcAft>
                <a:spcPts val="800"/>
              </a:spcAft>
              <a:tabLst>
                <a:tab pos="7334250" algn="l"/>
              </a:tabLst>
            </a:pPr>
            <a:r>
              <a:rPr lang="en-US"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 báo cáo kết quả truyền thông đã thực hiện tại lớp, trường hoặc địa phương</a:t>
            </a:r>
            <a:endParaRPr lang="en-US" sz="36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5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2FF7F-3996-ACF4-608F-C19887B583BC}"/>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67FADCA0-1C2F-7879-A582-2BDF503036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B80499B9-71DC-22C0-4474-F49DAFE981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6681" flipH="1">
            <a:off x="-531720" y="8589295"/>
            <a:ext cx="3959039" cy="2697095"/>
          </a:xfrm>
          <a:prstGeom prst="rect">
            <a:avLst/>
          </a:prstGeom>
        </p:spPr>
      </p:pic>
      <p:pic>
        <p:nvPicPr>
          <p:cNvPr id="10" name="Picture 10">
            <a:extLst>
              <a:ext uri="{FF2B5EF4-FFF2-40B4-BE49-F238E27FC236}">
                <a16:creationId xmlns:a16="http://schemas.microsoft.com/office/drawing/2014/main" id="{C249F0DB-EB76-9CF9-90D3-FE9F50407F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7624">
            <a:off x="15593057" y="8196686"/>
            <a:ext cx="4617249" cy="4097809"/>
          </a:xfrm>
          <a:prstGeom prst="rect">
            <a:avLst/>
          </a:prstGeom>
        </p:spPr>
      </p:pic>
      <p:graphicFrame>
        <p:nvGraphicFramePr>
          <p:cNvPr id="2" name="Table 1">
            <a:extLst>
              <a:ext uri="{FF2B5EF4-FFF2-40B4-BE49-F238E27FC236}">
                <a16:creationId xmlns:a16="http://schemas.microsoft.com/office/drawing/2014/main" id="{1A682B0C-CE6E-E0BA-58C0-CEA32BECCB43}"/>
              </a:ext>
            </a:extLst>
          </p:cNvPr>
          <p:cNvGraphicFramePr>
            <a:graphicFrameLocks noGrp="1"/>
          </p:cNvGraphicFramePr>
          <p:nvPr>
            <p:extLst>
              <p:ext uri="{D42A27DB-BD31-4B8C-83A1-F6EECF244321}">
                <p14:modId xmlns:p14="http://schemas.microsoft.com/office/powerpoint/2010/main" val="2292644336"/>
              </p:ext>
            </p:extLst>
          </p:nvPr>
        </p:nvGraphicFramePr>
        <p:xfrm>
          <a:off x="1148173" y="342900"/>
          <a:ext cx="16635558" cy="9193722"/>
        </p:xfrm>
        <a:graphic>
          <a:graphicData uri="http://schemas.openxmlformats.org/drawingml/2006/table">
            <a:tbl>
              <a:tblPr firstRow="1" firstCol="1" bandRow="1"/>
              <a:tblGrid>
                <a:gridCol w="5544000">
                  <a:extLst>
                    <a:ext uri="{9D8B030D-6E8A-4147-A177-3AD203B41FA5}">
                      <a16:colId xmlns:a16="http://schemas.microsoft.com/office/drawing/2014/main" val="3239052462"/>
                    </a:ext>
                  </a:extLst>
                </a:gridCol>
                <a:gridCol w="5545779">
                  <a:extLst>
                    <a:ext uri="{9D8B030D-6E8A-4147-A177-3AD203B41FA5}">
                      <a16:colId xmlns:a16="http://schemas.microsoft.com/office/drawing/2014/main" val="2231976017"/>
                    </a:ext>
                  </a:extLst>
                </a:gridCol>
                <a:gridCol w="5545779">
                  <a:extLst>
                    <a:ext uri="{9D8B030D-6E8A-4147-A177-3AD203B41FA5}">
                      <a16:colId xmlns:a16="http://schemas.microsoft.com/office/drawing/2014/main" val="4136069450"/>
                    </a:ext>
                  </a:extLst>
                </a:gridCol>
              </a:tblGrid>
              <a:tr h="0">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Ve vẻ vè ve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 về Trái Đất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Môi trường hôm nay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Đang dần kiệt quệ</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Đừng nên xả rác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Bừa bãi lung tung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Nhớ luôn phân loại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Rác thải bạn ơi</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Tiết kiệm điện nhé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Dùng ánh mặt trời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Giảm ngay ống khói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Khí sạch muôn nơi</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4951763"/>
                  </a:ext>
                </a:extLst>
              </a:tr>
              <a:tr h="0">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Mưa rơi bất chợt</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Lúc lụt, lúc khô</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Bão giông cuồng nộ</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Cuốn trôi muôn loài</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Hạn chế túi nhựa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Bảo vệ nguồn nước</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Trồng thêm cây mới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Phủ xanh núi đồi</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Từng hành động nhỏ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Góp sức chung tay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Trái Đất mãi mãi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Xanh tươi vững bền!</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603184"/>
                  </a:ext>
                </a:extLst>
              </a:tr>
              <a:tr h="0">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Bạn ơi bạn hỡi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Chung tay cùng nhau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Giữ gìn Trái Đất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Sạch hơn mỗi ngày</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US" sz="40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2223381"/>
                  </a:ext>
                </a:extLst>
              </a:tr>
            </a:tbl>
          </a:graphicData>
        </a:graphic>
      </p:graphicFrame>
      <p:pic>
        <p:nvPicPr>
          <p:cNvPr id="3" name="NHẠC bài vè . TẢI VỀ MP3">
            <a:hlinkClick r:id="" action="ppaction://media"/>
            <a:extLst>
              <a:ext uri="{FF2B5EF4-FFF2-40B4-BE49-F238E27FC236}">
                <a16:creationId xmlns:a16="http://schemas.microsoft.com/office/drawing/2014/main" id="{5B6AA32C-7FE7-4AD9-7333-A692192B1C84}"/>
              </a:ext>
            </a:extLst>
          </p:cNvPr>
          <p:cNvPicPr>
            <a:picLocks noChangeAspect="1"/>
          </p:cNvPicPr>
          <p:nvPr>
            <a:audioFile r:link="rId1"/>
            <p:extLst>
              <p:ext uri="{DAA4B4D4-6D71-4841-9C94-3DE7FCFB9230}">
                <p14:media xmlns:p14="http://schemas.microsoft.com/office/powerpoint/2010/main" r:embed="rId2">
                  <p14:trim end="54247"/>
                </p14:media>
              </p:ext>
            </p:extLst>
          </p:nvPr>
        </p:nvPicPr>
        <p:blipFill>
          <a:blip r:embed="rId10"/>
          <a:stretch>
            <a:fillRect/>
          </a:stretch>
        </p:blipFill>
        <p:spPr>
          <a:xfrm>
            <a:off x="9144000" y="7197201"/>
            <a:ext cx="1422400" cy="1422400"/>
          </a:xfrm>
          <a:prstGeom prst="rect">
            <a:avLst/>
          </a:prstGeom>
        </p:spPr>
      </p:pic>
    </p:spTree>
    <p:extLst>
      <p:ext uri="{BB962C8B-B14F-4D97-AF65-F5344CB8AC3E}">
        <p14:creationId xmlns:p14="http://schemas.microsoft.com/office/powerpoint/2010/main" val="2441836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200" y="-342900"/>
            <a:ext cx="21643930" cy="11555466"/>
          </a:xfrm>
          <a:prstGeom prst="rect">
            <a:avLst/>
          </a:prstGeom>
        </p:spPr>
      </p:pic>
      <p:pic>
        <p:nvPicPr>
          <p:cNvPr id="4" name="Picture 5" descr="537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92920"/>
            <a:ext cx="19354800" cy="880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a:extLst>
              <a:ext uri="{FF2B5EF4-FFF2-40B4-BE49-F238E27FC236}">
                <a16:creationId xmlns:a16="http://schemas.microsoft.com/office/drawing/2014/main" id="{82E8BCAA-4D91-42F7-8A4F-BE0CA639C3C2}"/>
              </a:ext>
            </a:extLst>
          </p:cNvPr>
          <p:cNvSpPr>
            <a:spLocks noChangeArrowheads="1" noChangeShapeType="1" noTextEdit="1"/>
          </p:cNvSpPr>
          <p:nvPr/>
        </p:nvSpPr>
        <p:spPr bwMode="auto">
          <a:xfrm>
            <a:off x="3581400" y="3963855"/>
            <a:ext cx="12115799" cy="1443038"/>
          </a:xfrm>
          <a:prstGeom prst="rect">
            <a:avLst/>
          </a:prstGeom>
        </p:spPr>
        <p:txBody>
          <a:bodyPr wrap="none" fromWordArt="1">
            <a:prstTxWarp prst="textPlain">
              <a:avLst>
                <a:gd name="adj" fmla="val 50000"/>
              </a:avLst>
            </a:prstTxWarp>
          </a:bodyPr>
          <a:lstStyle/>
          <a:p>
            <a:pPr algn="ctr" defTabSz="1371600" fontAlgn="base">
              <a:spcBef>
                <a:spcPct val="0"/>
              </a:spcBef>
              <a:spcAft>
                <a:spcPct val="0"/>
              </a:spcAft>
              <a:defRPr/>
            </a:pP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sym typeface="Arial"/>
              </a:rPr>
              <a:t>XIN CHÂN THÀNH CẢM ƠN</a:t>
            </a: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Stamp"/>
                <a:cs typeface="Arial" panose="020B0604020202020204" pitchFamily="34" charset="0"/>
                <a:sym typeface="Arial"/>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E97B-448C-50A2-F01E-198EDEAE74A7}"/>
            </a:ext>
          </a:extLst>
        </p:cNvPr>
        <p:cNvGrpSpPr/>
        <p:nvPr/>
      </p:nvGrpSpPr>
      <p:grpSpPr>
        <a:xfrm>
          <a:off x="0" y="0"/>
          <a:ext cx="0" cy="0"/>
          <a:chOff x="0" y="0"/>
          <a:chExt cx="0" cy="0"/>
        </a:xfrm>
      </p:grpSpPr>
      <p:sp>
        <p:nvSpPr>
          <p:cNvPr id="3" name="Frame 2">
            <a:extLst>
              <a:ext uri="{FF2B5EF4-FFF2-40B4-BE49-F238E27FC236}">
                <a16:creationId xmlns:a16="http://schemas.microsoft.com/office/drawing/2014/main" id="{2BEAF48B-5C1D-F7B7-747C-C44D10DC41FD}"/>
              </a:ext>
            </a:extLst>
          </p:cNvPr>
          <p:cNvSpPr/>
          <p:nvPr/>
        </p:nvSpPr>
        <p:spPr>
          <a:xfrm>
            <a:off x="1" y="0"/>
            <a:ext cx="18297833" cy="10287000"/>
          </a:xfrm>
          <a:prstGeom prst="frame">
            <a:avLst>
              <a:gd name="adj1" fmla="val 305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66">
              <a:defRPr/>
            </a:pPr>
            <a:endParaRPr lang="en-US" sz="2700">
              <a:solidFill>
                <a:prstClr val="black"/>
              </a:solidFill>
              <a:latin typeface="Calibri" panose="020F0502020204030204"/>
            </a:endParaRPr>
          </a:p>
        </p:txBody>
      </p:sp>
      <p:sp>
        <p:nvSpPr>
          <p:cNvPr id="5" name="Rectangle 4">
            <a:extLst>
              <a:ext uri="{FF2B5EF4-FFF2-40B4-BE49-F238E27FC236}">
                <a16:creationId xmlns:a16="http://schemas.microsoft.com/office/drawing/2014/main" id="{A301EAF7-A6A2-0D87-71FF-932D8C3383C5}"/>
              </a:ext>
            </a:extLst>
          </p:cNvPr>
          <p:cNvSpPr/>
          <p:nvPr/>
        </p:nvSpPr>
        <p:spPr>
          <a:xfrm>
            <a:off x="7248184" y="556320"/>
            <a:ext cx="6859570" cy="923330"/>
          </a:xfrm>
          <a:prstGeom prst="rect">
            <a:avLst/>
          </a:prstGeom>
          <a:noFill/>
          <a:ln>
            <a:solidFill>
              <a:srgbClr val="C00000"/>
            </a:solidFill>
          </a:ln>
        </p:spPr>
        <p:txBody>
          <a:bodyPr wrap="none">
            <a:spAutoFit/>
          </a:bodyPr>
          <a:lstStyle/>
          <a:p>
            <a:pPr algn="ctr" defTabSz="1371600">
              <a:defRPr/>
            </a:pPr>
            <a:r>
              <a:rPr lang="en-US" sz="5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NỘI DUNG </a:t>
            </a:r>
            <a:r>
              <a:rPr lang="en-US" sz="5400" b="1">
                <a:solidFill>
                  <a:srgbClr val="00B050"/>
                </a:solidFill>
                <a:latin typeface="Times New Roman" panose="02020603050405020304" pitchFamily="18" charset="0"/>
                <a:ea typeface="Roboto" panose="02000000000000000000" pitchFamily="2" charset="0"/>
                <a:cs typeface="Times New Roman" panose="02020603050405020304" pitchFamily="18" charset="0"/>
              </a:rPr>
              <a:t>BÀI HỌC</a:t>
            </a:r>
            <a:endParaRPr lang="vi-VN" sz="5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6" name="Rectangle 5">
            <a:extLst>
              <a:ext uri="{FF2B5EF4-FFF2-40B4-BE49-F238E27FC236}">
                <a16:creationId xmlns:a16="http://schemas.microsoft.com/office/drawing/2014/main" id="{81F0079B-2FF6-BC6B-A650-B0C93C0BE7F4}"/>
              </a:ext>
            </a:extLst>
          </p:cNvPr>
          <p:cNvSpPr/>
          <p:nvPr/>
        </p:nvSpPr>
        <p:spPr>
          <a:xfrm>
            <a:off x="457199" y="3299202"/>
            <a:ext cx="4408877" cy="3046988"/>
          </a:xfrm>
          <a:prstGeom prst="rect">
            <a:avLst/>
          </a:prstGeom>
          <a:noFill/>
          <a:ln>
            <a:solidFill>
              <a:srgbClr val="C00000"/>
            </a:solidFill>
          </a:ln>
        </p:spPr>
        <p:txBody>
          <a:bodyPr wrap="square">
            <a:spAutoFit/>
          </a:bodyPr>
          <a:lstStyle/>
          <a:p>
            <a:pPr algn="ctr" defTabSz="1371600">
              <a:defRPr/>
            </a:pPr>
            <a:r>
              <a:rPr lang="en-US" sz="4800" b="1">
                <a:solidFill>
                  <a:srgbClr val="C00000"/>
                </a:solidFill>
                <a:latin typeface="Times New Roman" panose="02020603050405020304" pitchFamily="18" charset="0"/>
                <a:ea typeface="Roboto" panose="02000000000000000000" pitchFamily="2" charset="0"/>
                <a:cs typeface="Times New Roman" panose="02020603050405020304" pitchFamily="18" charset="0"/>
              </a:rPr>
              <a:t> Bảo vệ </a:t>
            </a:r>
          </a:p>
          <a:p>
            <a:pPr algn="ctr" defTabSz="1371600">
              <a:defRPr/>
            </a:pPr>
            <a:r>
              <a:rPr lang="en-US" sz="4800" b="1">
                <a:solidFill>
                  <a:srgbClr val="C00000"/>
                </a:solidFill>
                <a:latin typeface="Times New Roman" panose="02020603050405020304" pitchFamily="18" charset="0"/>
                <a:ea typeface="Roboto" panose="02000000000000000000" pitchFamily="2" charset="0"/>
                <a:cs typeface="Times New Roman" panose="02020603050405020304" pitchFamily="18" charset="0"/>
              </a:rPr>
              <a:t>môi trường, giảm thiểu hiệu ứng nhà kính</a:t>
            </a:r>
            <a:endParaRPr lang="vi-VN" sz="4800" b="1" dirty="0">
              <a:solidFill>
                <a:srgbClr val="C0000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Frame 6">
            <a:extLst>
              <a:ext uri="{FF2B5EF4-FFF2-40B4-BE49-F238E27FC236}">
                <a16:creationId xmlns:a16="http://schemas.microsoft.com/office/drawing/2014/main" id="{20A01607-4041-33FE-9077-CC932E5D1C85}"/>
              </a:ext>
            </a:extLst>
          </p:cNvPr>
          <p:cNvSpPr/>
          <p:nvPr/>
        </p:nvSpPr>
        <p:spPr>
          <a:xfrm>
            <a:off x="1" y="0"/>
            <a:ext cx="18297833" cy="10287000"/>
          </a:xfrm>
          <a:prstGeom prst="frame">
            <a:avLst>
              <a:gd name="adj1" fmla="val 305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66">
              <a:defRPr/>
            </a:pPr>
            <a:endParaRPr lang="en-US" sz="2700">
              <a:solidFill>
                <a:prstClr val="black"/>
              </a:solidFill>
              <a:latin typeface="Calibri" panose="020F0502020204030204"/>
            </a:endParaRPr>
          </a:p>
        </p:txBody>
      </p:sp>
      <p:grpSp>
        <p:nvGrpSpPr>
          <p:cNvPr id="8" name="Group 5">
            <a:extLst>
              <a:ext uri="{FF2B5EF4-FFF2-40B4-BE49-F238E27FC236}">
                <a16:creationId xmlns:a16="http://schemas.microsoft.com/office/drawing/2014/main" id="{584F1F14-6CAD-FEE7-2D53-7D7B7FAF8451}"/>
              </a:ext>
            </a:extLst>
          </p:cNvPr>
          <p:cNvGrpSpPr>
            <a:grpSpLocks/>
          </p:cNvGrpSpPr>
          <p:nvPr/>
        </p:nvGrpSpPr>
        <p:grpSpPr bwMode="auto">
          <a:xfrm>
            <a:off x="4888128" y="2770754"/>
            <a:ext cx="1947175" cy="1752162"/>
            <a:chOff x="802" y="845"/>
            <a:chExt cx="827" cy="826"/>
          </a:xfrm>
        </p:grpSpPr>
        <p:sp>
          <p:nvSpPr>
            <p:cNvPr id="9" name="Oval 6">
              <a:extLst>
                <a:ext uri="{FF2B5EF4-FFF2-40B4-BE49-F238E27FC236}">
                  <a16:creationId xmlns:a16="http://schemas.microsoft.com/office/drawing/2014/main" id="{E0B1C16D-3B49-0F0C-90BB-F228C0F49A7C}"/>
                </a:ext>
              </a:extLst>
            </p:cNvPr>
            <p:cNvSpPr>
              <a:spLocks noChangeArrowheads="1"/>
            </p:cNvSpPr>
            <p:nvPr/>
          </p:nvSpPr>
          <p:spPr bwMode="gray">
            <a:xfrm>
              <a:off x="802" y="845"/>
              <a:ext cx="827" cy="826"/>
            </a:xfrm>
            <a:prstGeom prst="ellipse">
              <a:avLst/>
            </a:prstGeom>
            <a:solidFill>
              <a:srgbClr val="F8F8F8"/>
            </a:solidFill>
            <a:ln w="38100">
              <a:solidFill>
                <a:schemeClr val="folHlink"/>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fontAlgn="base">
                <a:spcBef>
                  <a:spcPct val="0"/>
                </a:spcBef>
                <a:spcAft>
                  <a:spcPct val="0"/>
                </a:spcAft>
                <a:defRPr/>
              </a:pPr>
              <a:r>
                <a:rPr lang="en-US" sz="4000" b="1" dirty="0" err="1">
                  <a:solidFill>
                    <a:srgbClr val="0D30DD"/>
                  </a:solidFill>
                  <a:latin typeface="Times New Roman" panose="02020603050405020304" pitchFamily="18" charset="0"/>
                  <a:cs typeface="Times New Roman" panose="02020603050405020304" pitchFamily="18" charset="0"/>
                </a:rPr>
                <a:t>Tiết</a:t>
              </a:r>
              <a:r>
                <a:rPr lang="en-US" sz="4000" b="1" dirty="0">
                  <a:solidFill>
                    <a:srgbClr val="0D30DD"/>
                  </a:solidFill>
                  <a:latin typeface="Times New Roman" panose="02020603050405020304" pitchFamily="18" charset="0"/>
                  <a:cs typeface="Times New Roman" panose="02020603050405020304" pitchFamily="18" charset="0"/>
                </a:rPr>
                <a:t> 1</a:t>
              </a:r>
              <a:endParaRPr lang="vi-VN" sz="4000" b="1" dirty="0">
                <a:solidFill>
                  <a:srgbClr val="0D30DD"/>
                </a:solidFill>
                <a:latin typeface="Times New Roman" panose="02020603050405020304" pitchFamily="18" charset="0"/>
                <a:cs typeface="Times New Roman" panose="02020603050405020304" pitchFamily="18" charset="0"/>
              </a:endParaRPr>
            </a:p>
          </p:txBody>
        </p:sp>
        <p:sp>
          <p:nvSpPr>
            <p:cNvPr id="13" name="Oval 7">
              <a:extLst>
                <a:ext uri="{FF2B5EF4-FFF2-40B4-BE49-F238E27FC236}">
                  <a16:creationId xmlns:a16="http://schemas.microsoft.com/office/drawing/2014/main" id="{EC56F7D8-7FD4-0111-B4C8-857033A3C708}"/>
                </a:ext>
              </a:extLst>
            </p:cNvPr>
            <p:cNvSpPr>
              <a:spLocks noChangeArrowheads="1"/>
            </p:cNvSpPr>
            <p:nvPr/>
          </p:nvSpPr>
          <p:spPr bwMode="gray">
            <a:xfrm>
              <a:off x="836" y="879"/>
              <a:ext cx="758" cy="758"/>
            </a:xfrm>
            <a:prstGeom prst="ellipse">
              <a:avLst/>
            </a:prstGeom>
            <a:noFill/>
            <a:ln w="38100">
              <a:solidFill>
                <a:schemeClr val="folHlink">
                  <a:alpha val="70195"/>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fontAlgn="base">
                <a:spcBef>
                  <a:spcPct val="0"/>
                </a:spcBef>
                <a:spcAft>
                  <a:spcPct val="0"/>
                </a:spcAft>
                <a:defRPr/>
              </a:pPr>
              <a:endParaRPr lang="vi-VN" sz="4000" b="1">
                <a:solidFill>
                  <a:srgbClr val="0D30DD"/>
                </a:solidFill>
                <a:latin typeface="Times New Roman" panose="02020603050405020304" pitchFamily="18" charset="0"/>
                <a:cs typeface="Times New Roman" panose="02020603050405020304" pitchFamily="18" charset="0"/>
              </a:endParaRPr>
            </a:p>
          </p:txBody>
        </p:sp>
        <p:sp>
          <p:nvSpPr>
            <p:cNvPr id="14" name="Oval 8">
              <a:extLst>
                <a:ext uri="{FF2B5EF4-FFF2-40B4-BE49-F238E27FC236}">
                  <a16:creationId xmlns:a16="http://schemas.microsoft.com/office/drawing/2014/main" id="{2F43271F-F3A1-A5ED-AAAC-269AC9773329}"/>
                </a:ext>
              </a:extLst>
            </p:cNvPr>
            <p:cNvSpPr>
              <a:spLocks noChangeArrowheads="1"/>
            </p:cNvSpPr>
            <p:nvPr/>
          </p:nvSpPr>
          <p:spPr bwMode="gray">
            <a:xfrm>
              <a:off x="870" y="915"/>
              <a:ext cx="690" cy="690"/>
            </a:xfrm>
            <a:prstGeom prst="ellipse">
              <a:avLst/>
            </a:prstGeom>
            <a:noFill/>
            <a:ln w="38100">
              <a:solidFill>
                <a:schemeClr val="folHlink">
                  <a:alpha val="30196"/>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fontAlgn="base">
                <a:spcBef>
                  <a:spcPct val="0"/>
                </a:spcBef>
                <a:spcAft>
                  <a:spcPct val="0"/>
                </a:spcAft>
                <a:defRPr/>
              </a:pPr>
              <a:endParaRPr lang="vi-VN" sz="4000" b="1">
                <a:solidFill>
                  <a:srgbClr val="0D30DD"/>
                </a:solidFill>
                <a:latin typeface="Times New Roman" panose="02020603050405020304" pitchFamily="18" charset="0"/>
                <a:cs typeface="Times New Roman" panose="02020603050405020304" pitchFamily="18" charset="0"/>
              </a:endParaRPr>
            </a:p>
          </p:txBody>
        </p:sp>
      </p:grpSp>
      <p:grpSp>
        <p:nvGrpSpPr>
          <p:cNvPr id="15" name="Group 19">
            <a:extLst>
              <a:ext uri="{FF2B5EF4-FFF2-40B4-BE49-F238E27FC236}">
                <a16:creationId xmlns:a16="http://schemas.microsoft.com/office/drawing/2014/main" id="{208320C7-4463-3D7A-D092-661A5B47302A}"/>
              </a:ext>
            </a:extLst>
          </p:cNvPr>
          <p:cNvGrpSpPr>
            <a:grpSpLocks/>
          </p:cNvGrpSpPr>
          <p:nvPr/>
        </p:nvGrpSpPr>
        <p:grpSpPr bwMode="auto">
          <a:xfrm>
            <a:off x="4971705" y="5437179"/>
            <a:ext cx="1887518" cy="1752162"/>
            <a:chOff x="802" y="845"/>
            <a:chExt cx="827" cy="826"/>
          </a:xfrm>
        </p:grpSpPr>
        <p:sp>
          <p:nvSpPr>
            <p:cNvPr id="16" name="Oval 20">
              <a:extLst>
                <a:ext uri="{FF2B5EF4-FFF2-40B4-BE49-F238E27FC236}">
                  <a16:creationId xmlns:a16="http://schemas.microsoft.com/office/drawing/2014/main" id="{1B59862C-15DF-42EE-DFCC-907329AD933B}"/>
                </a:ext>
              </a:extLst>
            </p:cNvPr>
            <p:cNvSpPr>
              <a:spLocks noChangeArrowheads="1"/>
            </p:cNvSpPr>
            <p:nvPr/>
          </p:nvSpPr>
          <p:spPr bwMode="gray">
            <a:xfrm>
              <a:off x="802" y="845"/>
              <a:ext cx="827" cy="826"/>
            </a:xfrm>
            <a:prstGeom prst="ellipse">
              <a:avLst/>
            </a:prstGeom>
            <a:solidFill>
              <a:srgbClr val="F8F8F8"/>
            </a:solidFill>
            <a:ln w="38100">
              <a:solidFill>
                <a:schemeClr val="hlink"/>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fontAlgn="base">
                <a:spcBef>
                  <a:spcPct val="0"/>
                </a:spcBef>
                <a:spcAft>
                  <a:spcPct val="0"/>
                </a:spcAft>
                <a:defRPr/>
              </a:pPr>
              <a:r>
                <a:rPr lang="en-US" sz="4000" b="1" dirty="0" err="1">
                  <a:solidFill>
                    <a:srgbClr val="0000CC"/>
                  </a:solidFill>
                  <a:latin typeface="Times New Roman" panose="02020603050405020304" pitchFamily="18" charset="0"/>
                  <a:cs typeface="Times New Roman" panose="02020603050405020304" pitchFamily="18" charset="0"/>
                </a:rPr>
                <a:t>Tiết</a:t>
              </a:r>
              <a:r>
                <a:rPr lang="en-US" sz="4000" b="1" dirty="0">
                  <a:solidFill>
                    <a:srgbClr val="0000CC"/>
                  </a:solidFill>
                  <a:latin typeface="Times New Roman" panose="02020603050405020304" pitchFamily="18" charset="0"/>
                  <a:cs typeface="Times New Roman" panose="02020603050405020304" pitchFamily="18" charset="0"/>
                </a:rPr>
                <a:t> 2</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17" name="Oval 21">
              <a:extLst>
                <a:ext uri="{FF2B5EF4-FFF2-40B4-BE49-F238E27FC236}">
                  <a16:creationId xmlns:a16="http://schemas.microsoft.com/office/drawing/2014/main" id="{5F5F10F2-73AB-4778-BCA6-E63B49B75F84}"/>
                </a:ext>
              </a:extLst>
            </p:cNvPr>
            <p:cNvSpPr>
              <a:spLocks noChangeArrowheads="1"/>
            </p:cNvSpPr>
            <p:nvPr/>
          </p:nvSpPr>
          <p:spPr bwMode="gray">
            <a:xfrm>
              <a:off x="836" y="879"/>
              <a:ext cx="758" cy="758"/>
            </a:xfrm>
            <a:prstGeom prst="ellipse">
              <a:avLst/>
            </a:prstGeom>
            <a:noFill/>
            <a:ln w="38100">
              <a:solidFill>
                <a:schemeClr val="hlink">
                  <a:alpha val="70195"/>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fontAlgn="base">
                <a:spcBef>
                  <a:spcPct val="0"/>
                </a:spcBef>
                <a:spcAft>
                  <a:spcPct val="0"/>
                </a:spcAft>
                <a:defRPr/>
              </a:pPr>
              <a:endParaRPr lang="vi-VN" sz="4000" b="1">
                <a:solidFill>
                  <a:srgbClr val="0000CC"/>
                </a:solidFill>
                <a:latin typeface="Times New Roman" panose="02020603050405020304" pitchFamily="18" charset="0"/>
                <a:cs typeface="Times New Roman" panose="02020603050405020304" pitchFamily="18" charset="0"/>
              </a:endParaRPr>
            </a:p>
          </p:txBody>
        </p:sp>
        <p:sp>
          <p:nvSpPr>
            <p:cNvPr id="18" name="Oval 22">
              <a:extLst>
                <a:ext uri="{FF2B5EF4-FFF2-40B4-BE49-F238E27FC236}">
                  <a16:creationId xmlns:a16="http://schemas.microsoft.com/office/drawing/2014/main" id="{9DEFF1E1-C3CB-57DE-02BF-F77DBC31B319}"/>
                </a:ext>
              </a:extLst>
            </p:cNvPr>
            <p:cNvSpPr>
              <a:spLocks noChangeArrowheads="1"/>
            </p:cNvSpPr>
            <p:nvPr/>
          </p:nvSpPr>
          <p:spPr bwMode="gray">
            <a:xfrm>
              <a:off x="870" y="915"/>
              <a:ext cx="690" cy="690"/>
            </a:xfrm>
            <a:prstGeom prst="ellipse">
              <a:avLst/>
            </a:prstGeom>
            <a:noFill/>
            <a:ln w="38100">
              <a:solidFill>
                <a:schemeClr val="hlink">
                  <a:alpha val="30196"/>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fontAlgn="base">
                <a:spcBef>
                  <a:spcPct val="0"/>
                </a:spcBef>
                <a:spcAft>
                  <a:spcPct val="0"/>
                </a:spcAft>
                <a:defRPr/>
              </a:pPr>
              <a:endParaRPr lang="vi-VN" sz="4000" b="1">
                <a:solidFill>
                  <a:srgbClr val="0000CC"/>
                </a:solidFill>
                <a:latin typeface="Times New Roman" panose="02020603050405020304" pitchFamily="18" charset="0"/>
                <a:cs typeface="Times New Roman" panose="02020603050405020304" pitchFamily="18" charset="0"/>
              </a:endParaRPr>
            </a:p>
          </p:txBody>
        </p:sp>
      </p:grpSp>
      <p:sp>
        <p:nvSpPr>
          <p:cNvPr id="27" name="Rectangle: Rounded Corners 26">
            <a:extLst>
              <a:ext uri="{FF2B5EF4-FFF2-40B4-BE49-F238E27FC236}">
                <a16:creationId xmlns:a16="http://schemas.microsoft.com/office/drawing/2014/main" id="{6FD3997A-4EB1-AABB-884C-89168DA73D55}"/>
              </a:ext>
            </a:extLst>
          </p:cNvPr>
          <p:cNvSpPr/>
          <p:nvPr/>
        </p:nvSpPr>
        <p:spPr>
          <a:xfrm>
            <a:off x="6903422" y="5013975"/>
            <a:ext cx="10740969" cy="2432215"/>
          </a:xfrm>
          <a:prstGeom prst="roundRect">
            <a:avLst/>
          </a:prstGeom>
          <a:no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44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Xây dựng kế hoạch, thực hiện kế hoạch truyền thông bảo vệ môi trường thiên nhiên, giảm thiểu hiệu ứng nhà kính.</a:t>
            </a:r>
            <a:endParaRPr lang="en-US" sz="360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2D0C806D-DD56-4527-9A56-D9724DF52E3D}"/>
              </a:ext>
            </a:extLst>
          </p:cNvPr>
          <p:cNvSpPr/>
          <p:nvPr/>
        </p:nvSpPr>
        <p:spPr>
          <a:xfrm>
            <a:off x="6869555" y="2258185"/>
            <a:ext cx="10740968" cy="2432215"/>
          </a:xfrm>
          <a:prstGeom prst="roundRect">
            <a:avLst/>
          </a:prstGeom>
          <a:no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tabLst>
                <a:tab pos="90170" algn="l"/>
                <a:tab pos="180340" algn="l"/>
              </a:tabLst>
            </a:pPr>
            <a:r>
              <a:rPr lang="en-US" sz="44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ảnh hưởng của hiệu ứng nhà kính đến sự sống trên Trái Đất và biện pháp giảm thiểu hiệu ứng nhà kính</a:t>
            </a:r>
            <a:endParaRPr lang="en-US" sz="360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48250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89BDA-A267-7007-101C-3D154F043FF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C16274F-D13D-13DC-1FAB-849445208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087600" y="-809937"/>
            <a:ext cx="3673544" cy="2883732"/>
          </a:xfrm>
          <a:prstGeom prst="rect">
            <a:avLst/>
          </a:prstGeom>
        </p:spPr>
      </p:pic>
      <p:pic>
        <p:nvPicPr>
          <p:cNvPr id="5" name="Picture 5">
            <a:extLst>
              <a:ext uri="{FF2B5EF4-FFF2-40B4-BE49-F238E27FC236}">
                <a16:creationId xmlns:a16="http://schemas.microsoft.com/office/drawing/2014/main" id="{6DD92253-1BB9-F4F1-A35A-95730977DB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2AC6D4DF-909E-9431-1603-202F1F0F4F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6681" flipH="1">
            <a:off x="-558852" y="8938453"/>
            <a:ext cx="3959039" cy="2697095"/>
          </a:xfrm>
          <a:prstGeom prst="rect">
            <a:avLst/>
          </a:prstGeom>
        </p:spPr>
      </p:pic>
      <p:pic>
        <p:nvPicPr>
          <p:cNvPr id="10" name="Picture 10">
            <a:extLst>
              <a:ext uri="{FF2B5EF4-FFF2-40B4-BE49-F238E27FC236}">
                <a16:creationId xmlns:a16="http://schemas.microsoft.com/office/drawing/2014/main" id="{107F453D-C30E-5D63-F0E7-B6FC9C1FA9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7624">
            <a:off x="16452519" y="9221367"/>
            <a:ext cx="4617249" cy="4097809"/>
          </a:xfrm>
          <a:prstGeom prst="rect">
            <a:avLst/>
          </a:prstGeom>
        </p:spPr>
      </p:pic>
      <p:pic>
        <p:nvPicPr>
          <p:cNvPr id="23" name="Picture 9">
            <a:extLst>
              <a:ext uri="{FF2B5EF4-FFF2-40B4-BE49-F238E27FC236}">
                <a16:creationId xmlns:a16="http://schemas.microsoft.com/office/drawing/2014/main" id="{929B39E2-9CDF-F6E0-C913-E1B0319010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75878">
            <a:off x="-381170" y="-2275905"/>
            <a:ext cx="5165430" cy="4005361"/>
          </a:xfrm>
          <a:prstGeom prst="rect">
            <a:avLst/>
          </a:prstGeom>
        </p:spPr>
      </p:pic>
      <p:grpSp>
        <p:nvGrpSpPr>
          <p:cNvPr id="9" name="Group 20">
            <a:extLst>
              <a:ext uri="{FF2B5EF4-FFF2-40B4-BE49-F238E27FC236}">
                <a16:creationId xmlns:a16="http://schemas.microsoft.com/office/drawing/2014/main" id="{8676544B-ED0B-AC36-2F99-F5E91FBF922D}"/>
              </a:ext>
            </a:extLst>
          </p:cNvPr>
          <p:cNvGrpSpPr>
            <a:grpSpLocks/>
          </p:cNvGrpSpPr>
          <p:nvPr/>
        </p:nvGrpSpPr>
        <p:grpSpPr bwMode="auto">
          <a:xfrm>
            <a:off x="1044812" y="1137987"/>
            <a:ext cx="16489345" cy="8577513"/>
            <a:chOff x="2628" y="1065"/>
            <a:chExt cx="2655" cy="2381"/>
          </a:xfrm>
        </p:grpSpPr>
        <p:sp>
          <p:nvSpPr>
            <p:cNvPr id="11" name="Freeform 17">
              <a:extLst>
                <a:ext uri="{FF2B5EF4-FFF2-40B4-BE49-F238E27FC236}">
                  <a16:creationId xmlns:a16="http://schemas.microsoft.com/office/drawing/2014/main" id="{2E7CB3C8-F45A-AE2C-8E1F-C2731F5EBFAC}"/>
                </a:ext>
              </a:extLst>
            </p:cNvPr>
            <p:cNvSpPr>
              <a:spLocks/>
            </p:cNvSpPr>
            <p:nvPr/>
          </p:nvSpPr>
          <p:spPr bwMode="gray">
            <a:xfrm>
              <a:off x="2628" y="2861"/>
              <a:ext cx="828" cy="58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6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8">
              <a:extLst>
                <a:ext uri="{FF2B5EF4-FFF2-40B4-BE49-F238E27FC236}">
                  <a16:creationId xmlns:a16="http://schemas.microsoft.com/office/drawing/2014/main" id="{F36382FA-5B4E-9D18-16ED-2A1E3A9F183C}"/>
                </a:ext>
              </a:extLst>
            </p:cNvPr>
            <p:cNvSpPr>
              <a:spLocks/>
            </p:cNvSpPr>
            <p:nvPr/>
          </p:nvSpPr>
          <p:spPr bwMode="gray">
            <a:xfrm rot="10800000">
              <a:off x="4515" y="1065"/>
              <a:ext cx="768" cy="57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9">
              <a:extLst>
                <a:ext uri="{FF2B5EF4-FFF2-40B4-BE49-F238E27FC236}">
                  <a16:creationId xmlns:a16="http://schemas.microsoft.com/office/drawing/2014/main" id="{B61D50FE-4240-5036-C288-52AE394F480D}"/>
                </a:ext>
              </a:extLst>
            </p:cNvPr>
            <p:cNvSpPr>
              <a:spLocks noChangeArrowheads="1"/>
            </p:cNvSpPr>
            <p:nvPr/>
          </p:nvSpPr>
          <p:spPr bwMode="gray">
            <a:xfrm>
              <a:off x="2708" y="1176"/>
              <a:ext cx="2575" cy="2143"/>
            </a:xfrm>
            <a:prstGeom prst="rect">
              <a:avLst/>
            </a:prstGeom>
            <a:solidFill>
              <a:srgbClr val="FFFFFF"/>
            </a:solidFill>
            <a:ln w="76200" cmpd="tri">
              <a:solidFill>
                <a:srgbClr val="FF6600"/>
              </a:solidFill>
              <a:miter lim="800000"/>
              <a:headEnd/>
              <a:tailEnd/>
            </a:ln>
            <a:effectLst/>
            <a:extLst>
              <a:ext uri="{AF507438-7753-43E0-B8FC-AC1667EBCBE1}">
                <a14:hiddenEffects xmlns:a14="http://schemas.microsoft.com/office/drawing/2010/main">
                  <a:effectLst>
                    <a:outerShdw sy="50000" kx="-2453608" rotWithShape="0">
                      <a:srgbClr val="B2B2B2">
                        <a:alpha val="50000"/>
                      </a:srgbClr>
                    </a:outerShdw>
                  </a:effectLst>
                </a14:hiddenEffects>
              </a:ext>
            </a:extLst>
          </p:spPr>
          <p:txBody>
            <a:bodyPr anchor="ctr"/>
            <a:lstStyle/>
            <a:p>
              <a:pPr marL="0" marR="0" lvl="0" indent="0" algn="ctr" defTabSz="1371600"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grpSp>
      <p:sp>
        <p:nvSpPr>
          <p:cNvPr id="14" name="Rectangle 13">
            <a:extLst>
              <a:ext uri="{FF2B5EF4-FFF2-40B4-BE49-F238E27FC236}">
                <a16:creationId xmlns:a16="http://schemas.microsoft.com/office/drawing/2014/main" id="{C71DD6A9-03B9-FCCA-E420-9013D321E337}"/>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243AF1-57EC-50D7-D3C7-6481758BC56F}"/>
              </a:ext>
            </a:extLst>
          </p:cNvPr>
          <p:cNvSpPr txBox="1"/>
          <p:nvPr/>
        </p:nvSpPr>
        <p:spPr>
          <a:xfrm>
            <a:off x="1694821" y="2014000"/>
            <a:ext cx="15686179" cy="6740307"/>
          </a:xfrm>
          <a:prstGeom prst="rect">
            <a:avLst/>
          </a:prstGeom>
          <a:noFill/>
        </p:spPr>
        <p:txBody>
          <a:bodyPr wrap="square">
            <a:spAutoFit/>
          </a:bodyPr>
          <a:lstStyle/>
          <a:p>
            <a:pPr algn="just"/>
            <a:r>
              <a:rPr lang="vi-VN" sz="4800" b="1">
                <a:solidFill>
                  <a:srgbClr val="C00000"/>
                </a:solidFill>
                <a:latin typeface="+mj-lt"/>
              </a:rPr>
              <a:t>- </a:t>
            </a:r>
            <a:r>
              <a:rPr lang="en-US" sz="4800" b="1">
                <a:solidFill>
                  <a:srgbClr val="C00000"/>
                </a:solidFill>
                <a:latin typeface="Times New Roman" panose="02020603050405020304" pitchFamily="18" charset="0"/>
                <a:cs typeface="Times New Roman" panose="02020603050405020304" pitchFamily="18" charset="0"/>
              </a:rPr>
              <a:t>Khái niệm:</a:t>
            </a:r>
            <a:r>
              <a:rPr lang="en-US" sz="4800" b="1">
                <a:solidFill>
                  <a:srgbClr val="002060"/>
                </a:solidFill>
                <a:latin typeface="Times New Roman" panose="02020603050405020304" pitchFamily="18" charset="0"/>
                <a:cs typeface="Times New Roman" panose="02020603050405020304" pitchFamily="18" charset="0"/>
              </a:rPr>
              <a:t> </a:t>
            </a:r>
            <a:r>
              <a:rPr lang="en-US" sz="4800" b="1">
                <a:solidFill>
                  <a:srgbClr val="002060"/>
                </a:solidFill>
                <a:latin typeface="+mj-lt"/>
                <a:cs typeface="Times New Roman" panose="02020603050405020304" pitchFamily="18" charset="0"/>
              </a:rPr>
              <a:t>H</a:t>
            </a:r>
            <a:r>
              <a:rPr lang="vi-VN" sz="4800" b="1">
                <a:solidFill>
                  <a:srgbClr val="002060"/>
                </a:solidFill>
                <a:latin typeface="+mj-lt"/>
                <a:cs typeface="Times New Roman" panose="02020603050405020304" pitchFamily="18" charset="0"/>
              </a:rPr>
              <a:t>iệu ứng nhà kính là hiện tượng khí quyển Trái Đất giữ lại một phần nhiệt lượng từ Mặt Trời, làm cho bề mặt Trái Đất ấm hơn so với khi không có khí quyển. </a:t>
            </a:r>
            <a:endParaRPr lang="en-US" sz="4800" b="1">
              <a:solidFill>
                <a:srgbClr val="002060"/>
              </a:solidFill>
              <a:latin typeface="+mj-lt"/>
              <a:cs typeface="Times New Roman" panose="02020603050405020304" pitchFamily="18" charset="0"/>
            </a:endParaRPr>
          </a:p>
          <a:p>
            <a:pPr algn="just"/>
            <a:r>
              <a:rPr lang="vi-VN" sz="4800" b="1">
                <a:solidFill>
                  <a:srgbClr val="C00000"/>
                </a:solidFill>
                <a:latin typeface="+mj-lt"/>
              </a:rPr>
              <a:t>- </a:t>
            </a:r>
            <a:r>
              <a:rPr lang="en-US" sz="4800" b="1">
                <a:solidFill>
                  <a:srgbClr val="C00000"/>
                </a:solidFill>
                <a:latin typeface="Times New Roman" panose="02020603050405020304" pitchFamily="18" charset="0"/>
                <a:cs typeface="Times New Roman" panose="02020603050405020304" pitchFamily="18" charset="0"/>
              </a:rPr>
              <a:t>Nguyên </a:t>
            </a:r>
            <a:r>
              <a:rPr lang="vi-VN" sz="4800" b="1">
                <a:solidFill>
                  <a:srgbClr val="C00000"/>
                </a:solidFill>
                <a:latin typeface="Times New Roman" panose="02020603050405020304" pitchFamily="18" charset="0"/>
                <a:cs typeface="Times New Roman" panose="02020603050405020304" pitchFamily="18" charset="0"/>
              </a:rPr>
              <a:t>nhân chính: </a:t>
            </a:r>
            <a:endParaRPr lang="en-US" sz="4800" b="1">
              <a:solidFill>
                <a:srgbClr val="C00000"/>
              </a:solidFill>
              <a:latin typeface="Times New Roman" panose="02020603050405020304" pitchFamily="18" charset="0"/>
              <a:cs typeface="Times New Roman" panose="02020603050405020304" pitchFamily="18" charset="0"/>
            </a:endParaRPr>
          </a:p>
          <a:p>
            <a:r>
              <a:rPr lang="en-US" sz="4800" b="1" i="0">
                <a:solidFill>
                  <a:srgbClr val="002060"/>
                </a:solidFill>
                <a:effectLst/>
                <a:latin typeface="+mj-lt"/>
              </a:rPr>
              <a:t>+ </a:t>
            </a:r>
            <a:r>
              <a:rPr lang="vi-VN" sz="4800" b="1" i="0">
                <a:solidFill>
                  <a:srgbClr val="002060"/>
                </a:solidFill>
                <a:effectLst/>
                <a:latin typeface="+mj-lt"/>
              </a:rPr>
              <a:t>Khí thải nhà kính (CO₂, metan, N₂O, CFCs) từ đốt nhiên liệu, công nghiệp, chăn nuôi. </a:t>
            </a:r>
            <a:endParaRPr lang="en-US" sz="4800" b="1" i="0">
              <a:solidFill>
                <a:srgbClr val="002060"/>
              </a:solidFill>
              <a:effectLst/>
              <a:latin typeface="+mj-lt"/>
            </a:endParaRPr>
          </a:p>
          <a:p>
            <a:r>
              <a:rPr lang="en-US" sz="4800" b="1">
                <a:solidFill>
                  <a:srgbClr val="002060"/>
                </a:solidFill>
                <a:latin typeface="+mj-lt"/>
              </a:rPr>
              <a:t>+ </a:t>
            </a:r>
            <a:r>
              <a:rPr lang="vi-VN" sz="4800" b="1" i="0">
                <a:solidFill>
                  <a:srgbClr val="002060"/>
                </a:solidFill>
                <a:effectLst/>
                <a:latin typeface="+mj-lt"/>
              </a:rPr>
              <a:t>Phá rừng làm giảm hấp thụ CO₂. </a:t>
            </a:r>
            <a:endParaRPr lang="en-US" sz="4800" b="1" i="0">
              <a:solidFill>
                <a:srgbClr val="002060"/>
              </a:solidFill>
              <a:effectLst/>
              <a:latin typeface="+mj-lt"/>
            </a:endParaRPr>
          </a:p>
          <a:p>
            <a:r>
              <a:rPr lang="en-US" sz="4800" b="1">
                <a:solidFill>
                  <a:srgbClr val="002060"/>
                </a:solidFill>
                <a:latin typeface="+mj-lt"/>
              </a:rPr>
              <a:t>+ </a:t>
            </a:r>
            <a:r>
              <a:rPr lang="vi-VN" sz="4800" b="1" i="0">
                <a:solidFill>
                  <a:srgbClr val="002060"/>
                </a:solidFill>
                <a:effectLst/>
                <a:latin typeface="+mj-lt"/>
              </a:rPr>
              <a:t>Phương tiện giao thông, nhà máy thải khí ô nhiễm. </a:t>
            </a:r>
            <a:endParaRPr lang="en-US" sz="4800" b="1" i="0">
              <a:solidFill>
                <a:srgbClr val="002060"/>
              </a:solidFill>
              <a:effectLst/>
              <a:latin typeface="+mj-lt"/>
            </a:endParaRPr>
          </a:p>
          <a:p>
            <a:r>
              <a:rPr lang="en-US" sz="4800" b="1">
                <a:solidFill>
                  <a:srgbClr val="002060"/>
                </a:solidFill>
                <a:latin typeface="+mj-lt"/>
              </a:rPr>
              <a:t>+ </a:t>
            </a:r>
            <a:r>
              <a:rPr lang="vi-VN" sz="4800" b="1" i="0">
                <a:solidFill>
                  <a:srgbClr val="002060"/>
                </a:solidFill>
                <a:effectLst/>
                <a:latin typeface="+mj-lt"/>
              </a:rPr>
              <a:t>Đô thị hóa làm tăng nhiệt độ môi trường.</a:t>
            </a:r>
            <a:endParaRPr lang="en-US" sz="4800" b="1">
              <a:solidFill>
                <a:srgbClr val="002060"/>
              </a:solidFill>
              <a:latin typeface="+mj-lt"/>
            </a:endParaRPr>
          </a:p>
        </p:txBody>
      </p:sp>
      <p:pic>
        <p:nvPicPr>
          <p:cNvPr id="3" name="Nói KN hiệu ứng nhà kính">
            <a:hlinkClick r:id="" action="ppaction://media"/>
            <a:extLst>
              <a:ext uri="{FF2B5EF4-FFF2-40B4-BE49-F238E27FC236}">
                <a16:creationId xmlns:a16="http://schemas.microsoft.com/office/drawing/2014/main" id="{B4CDFEA4-3ED2-B4B2-E92B-8CD9BEF05C0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234570" y="8260013"/>
            <a:ext cx="889000" cy="889000"/>
          </a:xfrm>
          <a:prstGeom prst="rect">
            <a:avLst/>
          </a:prstGeom>
        </p:spPr>
      </p:pic>
    </p:spTree>
    <p:extLst>
      <p:ext uri="{BB962C8B-B14F-4D97-AF65-F5344CB8AC3E}">
        <p14:creationId xmlns:p14="http://schemas.microsoft.com/office/powerpoint/2010/main" val="3822735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E1A7C-F2B3-0C47-C660-2310B396A13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3F819E9-E209-82EC-2B2E-82C04665A2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087600" y="-809937"/>
            <a:ext cx="3673544" cy="2883732"/>
          </a:xfrm>
          <a:prstGeom prst="rect">
            <a:avLst/>
          </a:prstGeom>
        </p:spPr>
      </p:pic>
      <p:pic>
        <p:nvPicPr>
          <p:cNvPr id="5" name="Picture 5">
            <a:extLst>
              <a:ext uri="{FF2B5EF4-FFF2-40B4-BE49-F238E27FC236}">
                <a16:creationId xmlns:a16="http://schemas.microsoft.com/office/drawing/2014/main" id="{8E7F2D6B-D571-9846-47F2-A187D224E0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FED2CD78-2A51-AFA1-3F06-4AAAF55626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6681" flipH="1">
            <a:off x="-558852" y="8938453"/>
            <a:ext cx="3959039" cy="2697095"/>
          </a:xfrm>
          <a:prstGeom prst="rect">
            <a:avLst/>
          </a:prstGeom>
        </p:spPr>
      </p:pic>
      <p:pic>
        <p:nvPicPr>
          <p:cNvPr id="10" name="Picture 10">
            <a:extLst>
              <a:ext uri="{FF2B5EF4-FFF2-40B4-BE49-F238E27FC236}">
                <a16:creationId xmlns:a16="http://schemas.microsoft.com/office/drawing/2014/main" id="{BC28E285-8858-F511-29D4-B63713FB79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57624">
            <a:off x="15593056" y="7935194"/>
            <a:ext cx="4617249" cy="4097809"/>
          </a:xfrm>
          <a:prstGeom prst="rect">
            <a:avLst/>
          </a:prstGeom>
        </p:spPr>
      </p:pic>
      <p:pic>
        <p:nvPicPr>
          <p:cNvPr id="23" name="Picture 9">
            <a:extLst>
              <a:ext uri="{FF2B5EF4-FFF2-40B4-BE49-F238E27FC236}">
                <a16:creationId xmlns:a16="http://schemas.microsoft.com/office/drawing/2014/main" id="{91D9FB3E-C827-B4E3-9513-673CBD731F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5878">
            <a:off x="-381170" y="-2275905"/>
            <a:ext cx="5165430" cy="4005361"/>
          </a:xfrm>
          <a:prstGeom prst="rect">
            <a:avLst/>
          </a:prstGeom>
        </p:spPr>
      </p:pic>
      <p:grpSp>
        <p:nvGrpSpPr>
          <p:cNvPr id="9" name="Group 20">
            <a:extLst>
              <a:ext uri="{FF2B5EF4-FFF2-40B4-BE49-F238E27FC236}">
                <a16:creationId xmlns:a16="http://schemas.microsoft.com/office/drawing/2014/main" id="{30960852-EA08-DD9A-D328-EDD5B14F3517}"/>
              </a:ext>
            </a:extLst>
          </p:cNvPr>
          <p:cNvGrpSpPr>
            <a:grpSpLocks/>
          </p:cNvGrpSpPr>
          <p:nvPr/>
        </p:nvGrpSpPr>
        <p:grpSpPr bwMode="auto">
          <a:xfrm>
            <a:off x="1184933" y="2062765"/>
            <a:ext cx="15899606" cy="4036257"/>
            <a:chOff x="2628" y="1065"/>
            <a:chExt cx="2655" cy="2381"/>
          </a:xfrm>
        </p:grpSpPr>
        <p:sp>
          <p:nvSpPr>
            <p:cNvPr id="11" name="Freeform 17">
              <a:extLst>
                <a:ext uri="{FF2B5EF4-FFF2-40B4-BE49-F238E27FC236}">
                  <a16:creationId xmlns:a16="http://schemas.microsoft.com/office/drawing/2014/main" id="{9E4438CD-AEDA-CFF3-9B4A-EC9575631A3F}"/>
                </a:ext>
              </a:extLst>
            </p:cNvPr>
            <p:cNvSpPr>
              <a:spLocks/>
            </p:cNvSpPr>
            <p:nvPr/>
          </p:nvSpPr>
          <p:spPr bwMode="gray">
            <a:xfrm>
              <a:off x="2628" y="2861"/>
              <a:ext cx="828" cy="58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6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8">
              <a:extLst>
                <a:ext uri="{FF2B5EF4-FFF2-40B4-BE49-F238E27FC236}">
                  <a16:creationId xmlns:a16="http://schemas.microsoft.com/office/drawing/2014/main" id="{50AC9480-9969-0196-06B5-A7F51FAB2B0C}"/>
                </a:ext>
              </a:extLst>
            </p:cNvPr>
            <p:cNvSpPr>
              <a:spLocks/>
            </p:cNvSpPr>
            <p:nvPr/>
          </p:nvSpPr>
          <p:spPr bwMode="gray">
            <a:xfrm rot="10800000">
              <a:off x="4515" y="1065"/>
              <a:ext cx="768" cy="57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9">
              <a:extLst>
                <a:ext uri="{FF2B5EF4-FFF2-40B4-BE49-F238E27FC236}">
                  <a16:creationId xmlns:a16="http://schemas.microsoft.com/office/drawing/2014/main" id="{60D96EAC-C8A5-DB5C-136E-0BCEACB2E09F}"/>
                </a:ext>
              </a:extLst>
            </p:cNvPr>
            <p:cNvSpPr>
              <a:spLocks noChangeArrowheads="1"/>
            </p:cNvSpPr>
            <p:nvPr/>
          </p:nvSpPr>
          <p:spPr bwMode="gray">
            <a:xfrm>
              <a:off x="2708" y="1176"/>
              <a:ext cx="2575" cy="2143"/>
            </a:xfrm>
            <a:prstGeom prst="rect">
              <a:avLst/>
            </a:prstGeom>
            <a:solidFill>
              <a:srgbClr val="FFFFFF"/>
            </a:solidFill>
            <a:ln w="76200" cmpd="tri">
              <a:solidFill>
                <a:srgbClr val="FF6600"/>
              </a:solidFill>
              <a:miter lim="800000"/>
              <a:headEnd/>
              <a:tailEnd/>
            </a:ln>
            <a:effectLst/>
            <a:extLst>
              <a:ext uri="{AF507438-7753-43E0-B8FC-AC1667EBCBE1}">
                <a14:hiddenEffects xmlns:a14="http://schemas.microsoft.com/office/drawing/2010/main">
                  <a:effectLst>
                    <a:outerShdw sy="50000" kx="-2453608" rotWithShape="0">
                      <a:srgbClr val="B2B2B2">
                        <a:alpha val="50000"/>
                      </a:srgbClr>
                    </a:outerShdw>
                  </a:effectLst>
                </a14:hiddenEffects>
              </a:ext>
            </a:extLst>
          </p:spPr>
          <p:txBody>
            <a:bodyPr anchor="ctr"/>
            <a:lstStyle/>
            <a:p>
              <a:pPr marL="0" marR="0" lvl="0" indent="0" algn="ctr" defTabSz="1371600"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grpSp>
      <p:sp>
        <p:nvSpPr>
          <p:cNvPr id="14" name="Rectangle 13">
            <a:extLst>
              <a:ext uri="{FF2B5EF4-FFF2-40B4-BE49-F238E27FC236}">
                <a16:creationId xmlns:a16="http://schemas.microsoft.com/office/drawing/2014/main" id="{161D62EA-A577-884D-69E6-CB46AEA545B2}"/>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8FC535C-4970-2148-F3D7-7E1DCA110F6E}"/>
              </a:ext>
            </a:extLst>
          </p:cNvPr>
          <p:cNvSpPr txBox="1"/>
          <p:nvPr/>
        </p:nvSpPr>
        <p:spPr>
          <a:xfrm>
            <a:off x="4011044" y="3493393"/>
            <a:ext cx="11533755" cy="1015663"/>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TRÌNH BÀY DỰ ÁN HỌC TẬP</a:t>
            </a:r>
            <a:endParaRPr kumimoji="0" lang="en-US" sz="6000" b="0" i="0" u="none" strike="noStrike" kern="1200" cap="none" spc="0" normalizeH="0" baseline="0" noProof="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311824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B465-77B5-27C6-6A2E-E9A19C7D1F6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406C87C-5619-1009-EDC5-6BC17CA770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6306800" y="-1338111"/>
            <a:ext cx="3673544" cy="2883732"/>
          </a:xfrm>
          <a:prstGeom prst="rect">
            <a:avLst/>
          </a:prstGeom>
        </p:spPr>
      </p:pic>
      <p:pic>
        <p:nvPicPr>
          <p:cNvPr id="5" name="Picture 5">
            <a:extLst>
              <a:ext uri="{FF2B5EF4-FFF2-40B4-BE49-F238E27FC236}">
                <a16:creationId xmlns:a16="http://schemas.microsoft.com/office/drawing/2014/main" id="{F5186A5C-BCF7-1109-0E55-8CD277188D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D1557E0F-932B-FB97-A47B-C1DDCD00FC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6681" flipH="1">
            <a:off x="-912720" y="9321470"/>
            <a:ext cx="3959039" cy="2697095"/>
          </a:xfrm>
          <a:prstGeom prst="rect">
            <a:avLst/>
          </a:prstGeom>
        </p:spPr>
      </p:pic>
      <p:pic>
        <p:nvPicPr>
          <p:cNvPr id="10" name="Picture 10">
            <a:extLst>
              <a:ext uri="{FF2B5EF4-FFF2-40B4-BE49-F238E27FC236}">
                <a16:creationId xmlns:a16="http://schemas.microsoft.com/office/drawing/2014/main" id="{16750540-0A69-B378-8A39-D5BF4B0211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7624">
            <a:off x="16652444" y="9321933"/>
            <a:ext cx="4617249" cy="4097809"/>
          </a:xfrm>
          <a:prstGeom prst="rect">
            <a:avLst/>
          </a:prstGeom>
        </p:spPr>
      </p:pic>
      <p:pic>
        <p:nvPicPr>
          <p:cNvPr id="23" name="Picture 9">
            <a:extLst>
              <a:ext uri="{FF2B5EF4-FFF2-40B4-BE49-F238E27FC236}">
                <a16:creationId xmlns:a16="http://schemas.microsoft.com/office/drawing/2014/main" id="{D305021C-DE84-DFE3-75DE-B9FFC2A814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75878">
            <a:off x="-2971971" y="-2918829"/>
            <a:ext cx="5165430" cy="4005361"/>
          </a:xfrm>
          <a:prstGeom prst="rect">
            <a:avLst/>
          </a:prstGeom>
        </p:spPr>
      </p:pic>
      <p:sp>
        <p:nvSpPr>
          <p:cNvPr id="14" name="Rectangle 13">
            <a:extLst>
              <a:ext uri="{FF2B5EF4-FFF2-40B4-BE49-F238E27FC236}">
                <a16:creationId xmlns:a16="http://schemas.microsoft.com/office/drawing/2014/main" id="{11760141-C145-0D14-95A9-4CCDC55F0AAB}"/>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2679FC0-9F66-0274-3979-072AE400092D}"/>
              </a:ext>
            </a:extLst>
          </p:cNvPr>
          <p:cNvSpPr/>
          <p:nvPr/>
        </p:nvSpPr>
        <p:spPr>
          <a:xfrm>
            <a:off x="1981200" y="-20444"/>
            <a:ext cx="14419728" cy="4690708"/>
          </a:xfrm>
          <a:prstGeom prst="rect">
            <a:avLst/>
          </a:prstGeom>
          <a:ln w="57150">
            <a:solidFill>
              <a:srgbClr val="F5896C"/>
            </a:solidFill>
            <a:prstDash val="dash"/>
          </a:ln>
        </p:spPr>
        <p:txBody>
          <a:bodyPr wrap="square" anchor="ctr">
            <a:spAutoFit/>
          </a:bodyPr>
          <a:lstStyle/>
          <a:p>
            <a:pPr algn="just">
              <a:lnSpc>
                <a:spcPct val="150000"/>
              </a:lnSpc>
            </a:pPr>
            <a:r>
              <a:rPr lang="de-DE" sz="4400" b="1">
                <a:solidFill>
                  <a:srgbClr val="C00000"/>
                </a:solidFill>
                <a:latin typeface="Times New Roman" panose="02020603050405020304" pitchFamily="18" charset="0"/>
                <a:cs typeface="Times New Roman" panose="02020603050405020304" pitchFamily="18" charset="0"/>
              </a:rPr>
              <a:t>	Về </a:t>
            </a:r>
            <a:r>
              <a:rPr lang="de-DE" sz="4400" b="1" dirty="0">
                <a:solidFill>
                  <a:srgbClr val="C00000"/>
                </a:solidFill>
                <a:latin typeface="Times New Roman" panose="02020603050405020304" pitchFamily="18" charset="0"/>
                <a:cs typeface="Times New Roman" panose="02020603050405020304" pitchFamily="18" charset="0"/>
              </a:rPr>
              <a:t>khí hậu</a:t>
            </a:r>
            <a:r>
              <a:rPr lang="de-DE" sz="4400" b="1">
                <a:solidFill>
                  <a:srgbClr val="C00000"/>
                </a:solidFill>
                <a:latin typeface="Times New Roman" panose="02020603050405020304" pitchFamily="18" charset="0"/>
                <a:cs typeface="Times New Roman" panose="02020603050405020304" pitchFamily="18" charset="0"/>
              </a:rPr>
              <a:t>: </a:t>
            </a:r>
          </a:p>
          <a:p>
            <a:pPr algn="just">
              <a:lnSpc>
                <a:spcPct val="150000"/>
              </a:lnSpc>
            </a:pPr>
            <a:r>
              <a:rPr lang="de-DE" sz="4000" b="1">
                <a:solidFill>
                  <a:srgbClr val="002060"/>
                </a:solidFill>
                <a:latin typeface="Times New Roman" panose="02020603050405020304" pitchFamily="18" charset="0"/>
                <a:cs typeface="Times New Roman" panose="02020603050405020304" pitchFamily="18" charset="0"/>
              </a:rPr>
              <a:t>- Gây </a:t>
            </a:r>
            <a:r>
              <a:rPr lang="de-DE" sz="4000" b="1" dirty="0">
                <a:solidFill>
                  <a:srgbClr val="002060"/>
                </a:solidFill>
                <a:latin typeface="Times New Roman" panose="02020603050405020304" pitchFamily="18" charset="0"/>
                <a:cs typeface="Times New Roman" panose="02020603050405020304" pitchFamily="18" charset="0"/>
              </a:rPr>
              <a:t>ra sự nóng lên toàn cầu, hiện tượng thời tiết cực đoan và </a:t>
            </a:r>
            <a:r>
              <a:rPr lang="de-DE" sz="4000" b="1">
                <a:solidFill>
                  <a:srgbClr val="002060"/>
                </a:solidFill>
                <a:latin typeface="Times New Roman" panose="02020603050405020304" pitchFamily="18" charset="0"/>
                <a:cs typeface="Times New Roman" panose="02020603050405020304" pitchFamily="18" charset="0"/>
              </a:rPr>
              <a:t>bất thường</a:t>
            </a:r>
          </a:p>
          <a:p>
            <a:pPr algn="just">
              <a:lnSpc>
                <a:spcPct val="150000"/>
              </a:lnSpc>
            </a:pPr>
            <a:r>
              <a:rPr lang="de-DE" sz="4000" b="1">
                <a:solidFill>
                  <a:srgbClr val="002060"/>
                </a:solidFill>
                <a:latin typeface="Times New Roman" panose="02020603050405020304" pitchFamily="18" charset="0"/>
                <a:cs typeface="Times New Roman" panose="02020603050405020304" pitchFamily="18" charset="0"/>
              </a:rPr>
              <a:t>- Nhiều </a:t>
            </a:r>
            <a:r>
              <a:rPr lang="de-DE" sz="4000" b="1" dirty="0">
                <a:solidFill>
                  <a:srgbClr val="002060"/>
                </a:solidFill>
                <a:latin typeface="Times New Roman" panose="02020603050405020304" pitchFamily="18" charset="0"/>
                <a:cs typeface="Times New Roman" panose="02020603050405020304" pitchFamily="18" charset="0"/>
              </a:rPr>
              <a:t>vùng bị hạn hán kéo dài, trong khi nhiều vùng đất thấp bị lũ lụt, ngập úng, sạt lở,...</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6" name="Picture 2" descr="Hiện tượng khí nhà kính: Nguyên nhân, tác động và giải pháp hiệu quả">
            <a:extLst>
              <a:ext uri="{FF2B5EF4-FFF2-40B4-BE49-F238E27FC236}">
                <a16:creationId xmlns:a16="http://schemas.microsoft.com/office/drawing/2014/main" id="{75B35962-956B-79C3-49E8-DC8F4A0FFA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0758" y="4906625"/>
            <a:ext cx="7109394" cy="47138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hững tác động do hiệu ứng nhà kính gây ra">
            <a:extLst>
              <a:ext uri="{FF2B5EF4-FFF2-40B4-BE49-F238E27FC236}">
                <a16:creationId xmlns:a16="http://schemas.microsoft.com/office/drawing/2014/main" id="{33C10F71-FC5F-3B3F-5FEE-41FE060B356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50790" y="4963545"/>
            <a:ext cx="7098484" cy="4713837"/>
          </a:xfrm>
          <a:prstGeom prst="rect">
            <a:avLst/>
          </a:prstGeom>
          <a:noFill/>
          <a:extLst>
            <a:ext uri="{909E8E84-426E-40DD-AFC4-6F175D3DCCD1}">
              <a14:hiddenFill xmlns:a14="http://schemas.microsoft.com/office/drawing/2010/main">
                <a:solidFill>
                  <a:srgbClr val="FFFFFF"/>
                </a:solidFill>
              </a14:hiddenFill>
            </a:ext>
          </a:extLst>
        </p:spPr>
      </p:pic>
      <p:pic>
        <p:nvPicPr>
          <p:cNvPr id="4" name="khí hâu">
            <a:hlinkClick r:id="" action="ppaction://media"/>
            <a:extLst>
              <a:ext uri="{FF2B5EF4-FFF2-40B4-BE49-F238E27FC236}">
                <a16:creationId xmlns:a16="http://schemas.microsoft.com/office/drawing/2014/main" id="{5C62ADBA-7DAC-1887-4CC7-A0196D5C225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893297" y="7144103"/>
            <a:ext cx="406400" cy="406400"/>
          </a:xfrm>
          <a:prstGeom prst="rect">
            <a:avLst/>
          </a:prstGeom>
        </p:spPr>
      </p:pic>
    </p:spTree>
    <p:extLst>
      <p:ext uri="{BB962C8B-B14F-4D97-AF65-F5344CB8AC3E}">
        <p14:creationId xmlns:p14="http://schemas.microsoft.com/office/powerpoint/2010/main" val="2084492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607F-81AD-8208-F984-BBB3B97932A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0C62E0A-88DA-6161-D4D5-958E462155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6306800" y="-781997"/>
            <a:ext cx="3673544" cy="2883732"/>
          </a:xfrm>
          <a:prstGeom prst="rect">
            <a:avLst/>
          </a:prstGeom>
        </p:spPr>
      </p:pic>
      <p:pic>
        <p:nvPicPr>
          <p:cNvPr id="5" name="Picture 5">
            <a:extLst>
              <a:ext uri="{FF2B5EF4-FFF2-40B4-BE49-F238E27FC236}">
                <a16:creationId xmlns:a16="http://schemas.microsoft.com/office/drawing/2014/main" id="{2CD0A702-CF03-748E-8E59-81EF7AF63F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D107D63F-BF83-7C12-3A4F-8F95A71586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6681" flipH="1">
            <a:off x="-1092251" y="9198896"/>
            <a:ext cx="3959039" cy="2697095"/>
          </a:xfrm>
          <a:prstGeom prst="rect">
            <a:avLst/>
          </a:prstGeom>
        </p:spPr>
      </p:pic>
      <p:pic>
        <p:nvPicPr>
          <p:cNvPr id="10" name="Picture 10">
            <a:extLst>
              <a:ext uri="{FF2B5EF4-FFF2-40B4-BE49-F238E27FC236}">
                <a16:creationId xmlns:a16="http://schemas.microsoft.com/office/drawing/2014/main" id="{0D917041-6A66-CB9E-20F4-A01CB3C805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7624">
            <a:off x="16452519" y="8632184"/>
            <a:ext cx="4617249" cy="4097809"/>
          </a:xfrm>
          <a:prstGeom prst="rect">
            <a:avLst/>
          </a:prstGeom>
        </p:spPr>
      </p:pic>
      <p:pic>
        <p:nvPicPr>
          <p:cNvPr id="23" name="Picture 9">
            <a:extLst>
              <a:ext uri="{FF2B5EF4-FFF2-40B4-BE49-F238E27FC236}">
                <a16:creationId xmlns:a16="http://schemas.microsoft.com/office/drawing/2014/main" id="{A0608335-2672-BB87-D035-ACFB436CD2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75878">
            <a:off x="-2281590" y="-2812618"/>
            <a:ext cx="5165430" cy="4005361"/>
          </a:xfrm>
          <a:prstGeom prst="rect">
            <a:avLst/>
          </a:prstGeom>
        </p:spPr>
      </p:pic>
      <p:sp>
        <p:nvSpPr>
          <p:cNvPr id="14" name="Rectangle 13">
            <a:extLst>
              <a:ext uri="{FF2B5EF4-FFF2-40B4-BE49-F238E27FC236}">
                <a16:creationId xmlns:a16="http://schemas.microsoft.com/office/drawing/2014/main" id="{B1B1C794-4C22-2BEA-5D92-BADBE16883FD}"/>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F567D32-DACC-1A68-6658-00757870A0A8}"/>
              </a:ext>
            </a:extLst>
          </p:cNvPr>
          <p:cNvSpPr/>
          <p:nvPr/>
        </p:nvSpPr>
        <p:spPr>
          <a:xfrm>
            <a:off x="596035" y="664261"/>
            <a:ext cx="17095932" cy="5250283"/>
          </a:xfrm>
          <a:prstGeom prst="rect">
            <a:avLst/>
          </a:prstGeom>
        </p:spPr>
        <p:txBody>
          <a:bodyPr wrap="square">
            <a:spAutoFit/>
          </a:bodyPr>
          <a:lstStyle/>
          <a:p>
            <a:pPr algn="just">
              <a:lnSpc>
                <a:spcPct val="150000"/>
              </a:lnSpc>
            </a:pPr>
            <a:r>
              <a:rPr lang="de-DE" sz="3800" b="1" dirty="0">
                <a:solidFill>
                  <a:srgbClr val="C00000"/>
                </a:solidFill>
                <a:latin typeface="Times New Roman" panose="02020603050405020304" pitchFamily="18" charset="0"/>
                <a:cs typeface="Times New Roman" panose="02020603050405020304" pitchFamily="18" charset="0"/>
              </a:rPr>
              <a:t>Về cảnh thiên nhiên</a:t>
            </a:r>
            <a:r>
              <a:rPr lang="de-DE" sz="3800" b="1">
                <a:solidFill>
                  <a:srgbClr val="C00000"/>
                </a:solidFill>
                <a:latin typeface="Times New Roman" panose="02020603050405020304" pitchFamily="18" charset="0"/>
                <a:cs typeface="Times New Roman" panose="02020603050405020304" pitchFamily="18" charset="0"/>
              </a:rPr>
              <a:t>: </a:t>
            </a:r>
          </a:p>
          <a:p>
            <a:pPr algn="just">
              <a:lnSpc>
                <a:spcPct val="150000"/>
              </a:lnSpc>
            </a:pPr>
            <a:r>
              <a:rPr lang="de-DE" sz="3800" b="1">
                <a:solidFill>
                  <a:srgbClr val="002060"/>
                </a:solidFill>
                <a:latin typeface="Times New Roman" panose="02020603050405020304" pitchFamily="18" charset="0"/>
                <a:cs typeface="Times New Roman" panose="02020603050405020304" pitchFamily="18" charset="0"/>
              </a:rPr>
              <a:t>- Làm </a:t>
            </a:r>
            <a:r>
              <a:rPr lang="de-DE" sz="3800" b="1" dirty="0">
                <a:solidFill>
                  <a:srgbClr val="002060"/>
                </a:solidFill>
                <a:latin typeface="Times New Roman" panose="02020603050405020304" pitchFamily="18" charset="0"/>
                <a:cs typeface="Times New Roman" panose="02020603050405020304" pitchFamily="18" charset="0"/>
              </a:rPr>
              <a:t>thay đổi cảnh quan thiên nhiên, diện tích băng ở </a:t>
            </a:r>
            <a:r>
              <a:rPr lang="de-DE" sz="3800" b="1">
                <a:solidFill>
                  <a:srgbClr val="002060"/>
                </a:solidFill>
                <a:latin typeface="Times New Roman" panose="02020603050405020304" pitchFamily="18" charset="0"/>
                <a:cs typeface="Times New Roman" panose="02020603050405020304" pitchFamily="18" charset="0"/>
              </a:rPr>
              <a:t>Bắc cực </a:t>
            </a:r>
            <a:r>
              <a:rPr lang="de-DE" sz="3800" b="1" dirty="0">
                <a:solidFill>
                  <a:srgbClr val="002060"/>
                </a:solidFill>
                <a:latin typeface="Times New Roman" panose="02020603050405020304" pitchFamily="18" charset="0"/>
                <a:cs typeface="Times New Roman" panose="02020603050405020304" pitchFamily="18" charset="0"/>
              </a:rPr>
              <a:t>và Nam cực thu hẹp, diện tích rừng bị thu hẹp do cháy rừng tự phát vì nắng nóng, nhiều vùng đất bị nhấn chìm do nước biển dâng, nhiều vùng đất bị xói mòn, sa mạc hoá</a:t>
            </a:r>
            <a:r>
              <a:rPr lang="de-DE" sz="3800" b="1">
                <a:solidFill>
                  <a:srgbClr val="002060"/>
                </a:solidFill>
                <a:latin typeface="Times New Roman" panose="02020603050405020304" pitchFamily="18" charset="0"/>
                <a:cs typeface="Times New Roman" panose="02020603050405020304" pitchFamily="18" charset="0"/>
              </a:rPr>
              <a:t>; </a:t>
            </a:r>
          </a:p>
          <a:p>
            <a:pPr algn="just">
              <a:lnSpc>
                <a:spcPct val="150000"/>
              </a:lnSpc>
            </a:pPr>
            <a:r>
              <a:rPr lang="de-DE" sz="3800" b="1">
                <a:solidFill>
                  <a:srgbClr val="002060"/>
                </a:solidFill>
                <a:latin typeface="Times New Roman" panose="02020603050405020304" pitchFamily="18" charset="0"/>
                <a:cs typeface="Times New Roman" panose="02020603050405020304" pitchFamily="18" charset="0"/>
              </a:rPr>
              <a:t>- Một </a:t>
            </a:r>
            <a:r>
              <a:rPr lang="de-DE" sz="3800" b="1" dirty="0">
                <a:solidFill>
                  <a:srgbClr val="002060"/>
                </a:solidFill>
                <a:latin typeface="Times New Roman" panose="02020603050405020304" pitchFamily="18" charset="0"/>
                <a:cs typeface="Times New Roman" panose="02020603050405020304" pitchFamily="18" charset="0"/>
              </a:rPr>
              <a:t>số loài thực, động vật không thích nghi được với điều kiện sống mới đang dần bị biến mất,...</a:t>
            </a:r>
            <a:endParaRPr lang="en-US" sz="38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181F99D-6807-4D80-EA7E-3E6508CFF652}"/>
              </a:ext>
            </a:extLst>
          </p:cNvPr>
          <p:cNvPicPr>
            <a:picLocks noChangeAspect="1"/>
          </p:cNvPicPr>
          <p:nvPr/>
        </p:nvPicPr>
        <p:blipFill>
          <a:blip r:embed="rId15"/>
          <a:stretch>
            <a:fillRect/>
          </a:stretch>
        </p:blipFill>
        <p:spPr>
          <a:xfrm>
            <a:off x="3875" y="5914545"/>
            <a:ext cx="5913633" cy="4321401"/>
          </a:xfrm>
          <a:prstGeom prst="rect">
            <a:avLst/>
          </a:prstGeom>
        </p:spPr>
      </p:pic>
      <p:pic>
        <p:nvPicPr>
          <p:cNvPr id="11" name="Picture 10">
            <a:extLst>
              <a:ext uri="{FF2B5EF4-FFF2-40B4-BE49-F238E27FC236}">
                <a16:creationId xmlns:a16="http://schemas.microsoft.com/office/drawing/2014/main" id="{AD1B9969-4026-349B-1ADC-1F199362F068}"/>
              </a:ext>
            </a:extLst>
          </p:cNvPr>
          <p:cNvPicPr>
            <a:picLocks noChangeAspect="1"/>
          </p:cNvPicPr>
          <p:nvPr/>
        </p:nvPicPr>
        <p:blipFill>
          <a:blip r:embed="rId16"/>
          <a:stretch>
            <a:fillRect/>
          </a:stretch>
        </p:blipFill>
        <p:spPr>
          <a:xfrm>
            <a:off x="6096000" y="5914544"/>
            <a:ext cx="6096000" cy="4321401"/>
          </a:xfrm>
          <a:prstGeom prst="rect">
            <a:avLst/>
          </a:prstGeom>
        </p:spPr>
      </p:pic>
      <p:pic>
        <p:nvPicPr>
          <p:cNvPr id="12" name="Picture 11">
            <a:extLst>
              <a:ext uri="{FF2B5EF4-FFF2-40B4-BE49-F238E27FC236}">
                <a16:creationId xmlns:a16="http://schemas.microsoft.com/office/drawing/2014/main" id="{872E48A2-AA74-F9DE-4EBE-969F3FA16D24}"/>
              </a:ext>
            </a:extLst>
          </p:cNvPr>
          <p:cNvPicPr>
            <a:picLocks noChangeAspect="1"/>
          </p:cNvPicPr>
          <p:nvPr/>
        </p:nvPicPr>
        <p:blipFill>
          <a:blip r:embed="rId17"/>
          <a:stretch>
            <a:fillRect/>
          </a:stretch>
        </p:blipFill>
        <p:spPr>
          <a:xfrm>
            <a:off x="12370493" y="5972884"/>
            <a:ext cx="5765108" cy="4263061"/>
          </a:xfrm>
          <a:prstGeom prst="rect">
            <a:avLst/>
          </a:prstGeom>
        </p:spPr>
      </p:pic>
      <p:pic>
        <p:nvPicPr>
          <p:cNvPr id="4" name="cảnh quan">
            <a:hlinkClick r:id="" action="ppaction://media"/>
            <a:extLst>
              <a:ext uri="{FF2B5EF4-FFF2-40B4-BE49-F238E27FC236}">
                <a16:creationId xmlns:a16="http://schemas.microsoft.com/office/drawing/2014/main" id="{CF9C3492-BC5A-0FEC-2E97-F7333674EBB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3182600" y="205333"/>
            <a:ext cx="406400" cy="406400"/>
          </a:xfrm>
          <a:prstGeom prst="rect">
            <a:avLst/>
          </a:prstGeom>
        </p:spPr>
      </p:pic>
    </p:spTree>
    <p:extLst>
      <p:ext uri="{BB962C8B-B14F-4D97-AF65-F5344CB8AC3E}">
        <p14:creationId xmlns:p14="http://schemas.microsoft.com/office/powerpoint/2010/main" val="40346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0"/>
          </p:nvPr>
        </p:nvSpPr>
        <p:spPr>
          <a:xfrm>
            <a:off x="384855" y="7875912"/>
            <a:ext cx="6972251" cy="1807075"/>
          </a:xfrm>
        </p:spPr>
        <p:txBody>
          <a:bodyPr/>
          <a:lstStyle/>
          <a:p>
            <a:pPr algn="just"/>
            <a:r>
              <a:rPr lang="en-US" sz="3799" b="1" dirty="0">
                <a:solidFill>
                  <a:srgbClr val="002060"/>
                </a:solidFill>
                <a:latin typeface="Times New Roman" panose="02020603050405020304" pitchFamily="18" charset="0"/>
                <a:cs typeface="Times New Roman" panose="02020603050405020304" pitchFamily="18" charset="0"/>
              </a:rPr>
              <a:t>Phát triển các loại virus, vi khuẩn, côn trùng mang bệnh:  dịch tả, sốt xuất huyết,… </a:t>
            </a:r>
          </a:p>
        </p:txBody>
      </p:sp>
      <p:sp>
        <p:nvSpPr>
          <p:cNvPr id="11" name="Text Placeholder 10"/>
          <p:cNvSpPr>
            <a:spLocks noGrp="1"/>
          </p:cNvSpPr>
          <p:nvPr>
            <p:ph type="body" sz="quarter" idx="24"/>
          </p:nvPr>
        </p:nvSpPr>
        <p:spPr>
          <a:xfrm>
            <a:off x="11585458" y="8185690"/>
            <a:ext cx="5909225" cy="1923941"/>
          </a:xfrm>
        </p:spPr>
        <p:txBody>
          <a:bodyPr/>
          <a:lstStyle/>
          <a:p>
            <a:pPr algn="just"/>
            <a:r>
              <a:rPr lang="en-US" sz="3799" b="1" dirty="0">
                <a:solidFill>
                  <a:srgbClr val="002060"/>
                </a:solidFill>
                <a:latin typeface="Times New Roman" panose="02020603050405020304" pitchFamily="18" charset="0"/>
                <a:cs typeface="Times New Roman" panose="02020603050405020304" pitchFamily="18" charset="0"/>
              </a:rPr>
              <a:t>Tầng ozon bị phá huỷ là tác nhân gây ra các bệnh về da, về mắt,…</a:t>
            </a:r>
          </a:p>
        </p:txBody>
      </p:sp>
      <p:pic>
        <p:nvPicPr>
          <p:cNvPr id="17" name="Picture 16" descr="Icon&#10;&#10;Description automatically generated">
            <a:extLst>
              <a:ext uri="{FF2B5EF4-FFF2-40B4-BE49-F238E27FC236}">
                <a16:creationId xmlns:a16="http://schemas.microsoft.com/office/drawing/2014/main" id="{AB67DB72-8C8C-4D4F-A803-3A4178FC1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216" y="4174432"/>
            <a:ext cx="3749027" cy="3749027"/>
          </a:xfrm>
          <a:prstGeom prst="rect">
            <a:avLst/>
          </a:prstGeom>
        </p:spPr>
      </p:pic>
      <p:pic>
        <p:nvPicPr>
          <p:cNvPr id="33" name="Picture 32" descr="Logo, icon&#10;&#10;Description automatically generated">
            <a:extLst>
              <a:ext uri="{FF2B5EF4-FFF2-40B4-BE49-F238E27FC236}">
                <a16:creationId xmlns:a16="http://schemas.microsoft.com/office/drawing/2014/main" id="{81775112-AA77-4C4E-9C4B-41D636957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55" y="3000925"/>
            <a:ext cx="3342311" cy="3342311"/>
          </a:xfrm>
          <a:prstGeom prst="rect">
            <a:avLst/>
          </a:prstGeom>
        </p:spPr>
      </p:pic>
      <p:pic>
        <p:nvPicPr>
          <p:cNvPr id="37" name="Picture 36">
            <a:extLst>
              <a:ext uri="{FF2B5EF4-FFF2-40B4-BE49-F238E27FC236}">
                <a16:creationId xmlns:a16="http://schemas.microsoft.com/office/drawing/2014/main" id="{C3A890C2-DC59-B340-B46A-6284225B2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9069" y="2768403"/>
            <a:ext cx="4015476" cy="3079004"/>
          </a:xfrm>
          <a:prstGeom prst="rect">
            <a:avLst/>
          </a:prstGeom>
        </p:spPr>
      </p:pic>
      <p:pic>
        <p:nvPicPr>
          <p:cNvPr id="39" name="Picture 38" descr="Graphical user interface, application&#10;&#10;Description automatically generated">
            <a:extLst>
              <a:ext uri="{FF2B5EF4-FFF2-40B4-BE49-F238E27FC236}">
                <a16:creationId xmlns:a16="http://schemas.microsoft.com/office/drawing/2014/main" id="{98726E6F-59C9-9844-9B7D-CCE245F3FD08}"/>
              </a:ext>
            </a:extLst>
          </p:cNvPr>
          <p:cNvPicPr>
            <a:picLocks noChangeAspect="1"/>
          </p:cNvPicPr>
          <p:nvPr/>
        </p:nvPicPr>
        <p:blipFill rotWithShape="1">
          <a:blip r:embed="rId7">
            <a:extLst>
              <a:ext uri="{28A0092B-C50C-407E-A947-70E740481C1C}">
                <a14:useLocalDpi xmlns:a14="http://schemas.microsoft.com/office/drawing/2010/main" val="0"/>
              </a:ext>
            </a:extLst>
          </a:blip>
          <a:srcRect l="2889" t="15776" r="6211" b="56670"/>
          <a:stretch/>
        </p:blipFill>
        <p:spPr>
          <a:xfrm>
            <a:off x="34679" y="5483046"/>
            <a:ext cx="6972251" cy="2620199"/>
          </a:xfrm>
          <a:prstGeom prst="rect">
            <a:avLst/>
          </a:prstGeom>
        </p:spPr>
      </p:pic>
      <p:pic>
        <p:nvPicPr>
          <p:cNvPr id="41" name="Picture 40" descr="Icon&#10;&#10;Description automatically generated">
            <a:extLst>
              <a:ext uri="{FF2B5EF4-FFF2-40B4-BE49-F238E27FC236}">
                <a16:creationId xmlns:a16="http://schemas.microsoft.com/office/drawing/2014/main" id="{672C840D-AFDC-D448-86B4-C4A3730977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6989" y="2984857"/>
            <a:ext cx="2407554" cy="2407554"/>
          </a:xfrm>
          <a:prstGeom prst="rect">
            <a:avLst/>
          </a:prstGeom>
        </p:spPr>
      </p:pic>
      <p:pic>
        <p:nvPicPr>
          <p:cNvPr id="43" name="Picture 42" descr="A picture containing vector graphics&#10;&#10;Description automatically generated">
            <a:extLst>
              <a:ext uri="{FF2B5EF4-FFF2-40B4-BE49-F238E27FC236}">
                <a16:creationId xmlns:a16="http://schemas.microsoft.com/office/drawing/2014/main" id="{41909431-6225-504C-AF84-A6C7784344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88091" y="2970655"/>
            <a:ext cx="3749027" cy="2499350"/>
          </a:xfrm>
          <a:prstGeom prst="rect">
            <a:avLst/>
          </a:prstGeom>
        </p:spPr>
      </p:pic>
      <p:pic>
        <p:nvPicPr>
          <p:cNvPr id="45" name="Picture 44" descr="A close-up of a person's foot&#10;&#10;Description automatically generated with medium confidence">
            <a:extLst>
              <a:ext uri="{FF2B5EF4-FFF2-40B4-BE49-F238E27FC236}">
                <a16:creationId xmlns:a16="http://schemas.microsoft.com/office/drawing/2014/main" id="{7BD9C822-57EB-B64D-B330-D82FC62CEF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68338" y="5804293"/>
            <a:ext cx="3342311" cy="2119166"/>
          </a:xfrm>
          <a:prstGeom prst="rect">
            <a:avLst/>
          </a:prstGeom>
        </p:spPr>
      </p:pic>
      <p:pic>
        <p:nvPicPr>
          <p:cNvPr id="47" name="Picture 46" descr="A close-up of a hand holding a piece of meat&#10;&#10;Description automatically generated with medium confidence">
            <a:extLst>
              <a:ext uri="{FF2B5EF4-FFF2-40B4-BE49-F238E27FC236}">
                <a16:creationId xmlns:a16="http://schemas.microsoft.com/office/drawing/2014/main" id="{3FAADC61-BE61-734E-BE5A-10DB066927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4809" y="6191573"/>
            <a:ext cx="3215537" cy="1923941"/>
          </a:xfrm>
          <a:prstGeom prst="rect">
            <a:avLst/>
          </a:prstGeom>
        </p:spPr>
      </p:pic>
      <p:sp>
        <p:nvSpPr>
          <p:cNvPr id="10" name="Title 1">
            <a:extLst>
              <a:ext uri="{FF2B5EF4-FFF2-40B4-BE49-F238E27FC236}">
                <a16:creationId xmlns:a16="http://schemas.microsoft.com/office/drawing/2014/main" id="{1673BF07-2107-9DCD-FCD3-9336BC68ABA1}"/>
              </a:ext>
            </a:extLst>
          </p:cNvPr>
          <p:cNvSpPr txBox="1">
            <a:spLocks/>
          </p:cNvSpPr>
          <p:nvPr/>
        </p:nvSpPr>
        <p:spPr>
          <a:xfrm>
            <a:off x="2667000" y="386241"/>
            <a:ext cx="6192689" cy="8887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4800" b="1">
                <a:solidFill>
                  <a:srgbClr val="C00000"/>
                </a:solidFill>
                <a:latin typeface="Times New Roman" panose="02020603050405020304" pitchFamily="18" charset="0"/>
                <a:cs typeface="Times New Roman" panose="02020603050405020304" pitchFamily="18" charset="0"/>
              </a:rPr>
              <a:t>Về sức khỏe con người</a:t>
            </a:r>
            <a:endParaRPr lang="en-VN" sz="4800" b="1" dirty="0">
              <a:solidFill>
                <a:srgbClr val="C00000"/>
              </a:solidFill>
              <a:latin typeface="Times New Roman" panose="02020603050405020304" pitchFamily="18"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21B92911-59E3-4362-E4D7-9F509BA6210F}"/>
              </a:ext>
            </a:extLst>
          </p:cNvPr>
          <p:cNvSpPr txBox="1">
            <a:spLocks/>
          </p:cNvSpPr>
          <p:nvPr/>
        </p:nvSpPr>
        <p:spPr>
          <a:xfrm>
            <a:off x="359024" y="1507550"/>
            <a:ext cx="6192689" cy="173094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799" b="1">
                <a:solidFill>
                  <a:srgbClr val="002060"/>
                </a:solidFill>
                <a:latin typeface="Times New Roman" panose="02020603050405020304" pitchFamily="18" charset="0"/>
                <a:cs typeface="Times New Roman" panose="02020603050405020304" pitchFamily="18" charset="0"/>
              </a:rPr>
              <a:t>Nhiệt độ tăng cao gia tăng nguy cơ mắc các bệnh tim mạch, thần kinh,…</a:t>
            </a:r>
            <a:endParaRPr lang="en-US" sz="3799" b="1" dirty="0">
              <a:solidFill>
                <a:srgbClr val="002060"/>
              </a:solidFill>
              <a:latin typeface="Times New Roman" panose="02020603050405020304" pitchFamily="18" charset="0"/>
              <a:cs typeface="Times New Roman" panose="02020603050405020304" pitchFamily="18" charset="0"/>
            </a:endParaRPr>
          </a:p>
        </p:txBody>
      </p:sp>
      <p:sp>
        <p:nvSpPr>
          <p:cNvPr id="15" name="Text Placeholder 8">
            <a:extLst>
              <a:ext uri="{FF2B5EF4-FFF2-40B4-BE49-F238E27FC236}">
                <a16:creationId xmlns:a16="http://schemas.microsoft.com/office/drawing/2014/main" id="{739D3D10-0645-702A-913C-AFE0E37BC3FD}"/>
              </a:ext>
            </a:extLst>
          </p:cNvPr>
          <p:cNvSpPr txBox="1">
            <a:spLocks/>
          </p:cNvSpPr>
          <p:nvPr/>
        </p:nvSpPr>
        <p:spPr>
          <a:xfrm>
            <a:off x="11694676" y="1359363"/>
            <a:ext cx="6192689" cy="18833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799" b="1">
                <a:solidFill>
                  <a:srgbClr val="002060"/>
                </a:solidFill>
                <a:latin typeface="Times New Roman" panose="02020603050405020304" pitchFamily="18" charset="0"/>
                <a:cs typeface="Times New Roman" panose="02020603050405020304" pitchFamily="18" charset="0"/>
              </a:rPr>
              <a:t>Không khí xấu và khí thải độc hại gây ra các bệnh lý về hô hấp</a:t>
            </a:r>
            <a:endParaRPr lang="en-US" sz="3799" b="1" dirty="0">
              <a:solidFill>
                <a:srgbClr val="002060"/>
              </a:solidFill>
              <a:latin typeface="Times New Roman" panose="02020603050405020304" pitchFamily="18" charset="0"/>
              <a:cs typeface="Times New Roman" panose="02020603050405020304" pitchFamily="18" charset="0"/>
            </a:endParaRPr>
          </a:p>
        </p:txBody>
      </p:sp>
      <p:pic>
        <p:nvPicPr>
          <p:cNvPr id="16" name="Picture 2">
            <a:extLst>
              <a:ext uri="{FF2B5EF4-FFF2-40B4-BE49-F238E27FC236}">
                <a16:creationId xmlns:a16="http://schemas.microsoft.com/office/drawing/2014/main" id="{36DF35A8-8A7E-EB18-5C77-45F897F5BF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5905352" y="-1376182"/>
            <a:ext cx="3673544" cy="2883732"/>
          </a:xfrm>
          <a:prstGeom prst="rect">
            <a:avLst/>
          </a:prstGeom>
        </p:spPr>
      </p:pic>
      <p:pic>
        <p:nvPicPr>
          <p:cNvPr id="18" name="Picture 8">
            <a:extLst>
              <a:ext uri="{FF2B5EF4-FFF2-40B4-BE49-F238E27FC236}">
                <a16:creationId xmlns:a16="http://schemas.microsoft.com/office/drawing/2014/main" id="{4EB5E3C2-7875-0AE8-F407-08C68A5E6F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96681" flipH="1">
            <a:off x="-1186202" y="9275586"/>
            <a:ext cx="3959039" cy="2697095"/>
          </a:xfrm>
          <a:prstGeom prst="rect">
            <a:avLst/>
          </a:prstGeom>
        </p:spPr>
      </p:pic>
      <p:pic>
        <p:nvPicPr>
          <p:cNvPr id="19" name="Picture 10">
            <a:extLst>
              <a:ext uri="{FF2B5EF4-FFF2-40B4-BE49-F238E27FC236}">
                <a16:creationId xmlns:a16="http://schemas.microsoft.com/office/drawing/2014/main" id="{7C4C5B58-96EF-A493-883D-57DFB6EA2FF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722078">
            <a:off x="15787924" y="9729563"/>
            <a:ext cx="4617249" cy="4097809"/>
          </a:xfrm>
          <a:prstGeom prst="rect">
            <a:avLst/>
          </a:prstGeom>
        </p:spPr>
      </p:pic>
      <p:pic>
        <p:nvPicPr>
          <p:cNvPr id="20" name="Picture 9">
            <a:extLst>
              <a:ext uri="{FF2B5EF4-FFF2-40B4-BE49-F238E27FC236}">
                <a16:creationId xmlns:a16="http://schemas.microsoft.com/office/drawing/2014/main" id="{B08200EF-3C5F-3F9A-5A56-3330252950C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75878">
            <a:off x="-2531833" y="-2698405"/>
            <a:ext cx="5165430" cy="4005361"/>
          </a:xfrm>
          <a:prstGeom prst="rect">
            <a:avLst/>
          </a:prstGeom>
        </p:spPr>
      </p:pic>
      <p:pic>
        <p:nvPicPr>
          <p:cNvPr id="2" name="sức khỏe">
            <a:hlinkClick r:id="" action="ppaction://media"/>
            <a:extLst>
              <a:ext uri="{FF2B5EF4-FFF2-40B4-BE49-F238E27FC236}">
                <a16:creationId xmlns:a16="http://schemas.microsoft.com/office/drawing/2014/main" id="{E8454DA0-BF83-5EEF-7002-EE0C438A184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976120" y="65684"/>
            <a:ext cx="406400" cy="406400"/>
          </a:xfrm>
          <a:prstGeom prst="rect">
            <a:avLst/>
          </a:prstGeom>
        </p:spPr>
      </p:pic>
    </p:spTree>
    <p:extLst>
      <p:ext uri="{BB962C8B-B14F-4D97-AF65-F5344CB8AC3E}">
        <p14:creationId xmlns:p14="http://schemas.microsoft.com/office/powerpoint/2010/main" val="3070877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0B56-F13C-FD68-6F8C-9F4DD2D9235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D00707B-2300-8E52-D191-3EC631FBE1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064909" y="-1333570"/>
            <a:ext cx="3673544" cy="2883732"/>
          </a:xfrm>
          <a:prstGeom prst="rect">
            <a:avLst/>
          </a:prstGeom>
        </p:spPr>
      </p:pic>
      <p:pic>
        <p:nvPicPr>
          <p:cNvPr id="5" name="Picture 5">
            <a:extLst>
              <a:ext uri="{FF2B5EF4-FFF2-40B4-BE49-F238E27FC236}">
                <a16:creationId xmlns:a16="http://schemas.microsoft.com/office/drawing/2014/main" id="{846BAFCF-7C9E-3F04-8EAB-A53DB49C52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F8AFA3B2-24EB-F9D7-5925-A65CC120BF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6681" flipH="1">
            <a:off x="-844774" y="9289896"/>
            <a:ext cx="3959039" cy="2697095"/>
          </a:xfrm>
          <a:prstGeom prst="rect">
            <a:avLst/>
          </a:prstGeom>
        </p:spPr>
      </p:pic>
      <p:pic>
        <p:nvPicPr>
          <p:cNvPr id="10" name="Picture 10">
            <a:extLst>
              <a:ext uri="{FF2B5EF4-FFF2-40B4-BE49-F238E27FC236}">
                <a16:creationId xmlns:a16="http://schemas.microsoft.com/office/drawing/2014/main" id="{33B03D94-2927-A191-95BF-131E11E42D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57624">
            <a:off x="16101116" y="8860785"/>
            <a:ext cx="4617249" cy="4097809"/>
          </a:xfrm>
          <a:prstGeom prst="rect">
            <a:avLst/>
          </a:prstGeom>
        </p:spPr>
      </p:pic>
      <p:pic>
        <p:nvPicPr>
          <p:cNvPr id="23" name="Picture 9">
            <a:extLst>
              <a:ext uri="{FF2B5EF4-FFF2-40B4-BE49-F238E27FC236}">
                <a16:creationId xmlns:a16="http://schemas.microsoft.com/office/drawing/2014/main" id="{4C573F17-C045-E4A1-0112-9C70B1FE04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5878">
            <a:off x="-1447970" y="-3348950"/>
            <a:ext cx="5165430" cy="4005361"/>
          </a:xfrm>
          <a:prstGeom prst="rect">
            <a:avLst/>
          </a:prstGeom>
        </p:spPr>
      </p:pic>
      <p:sp>
        <p:nvSpPr>
          <p:cNvPr id="14" name="Rectangle 13">
            <a:extLst>
              <a:ext uri="{FF2B5EF4-FFF2-40B4-BE49-F238E27FC236}">
                <a16:creationId xmlns:a16="http://schemas.microsoft.com/office/drawing/2014/main" id="{00792295-17E7-25A4-5BFF-5470A4B6F54F}"/>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BF6B93D-3A4A-38E5-A41F-8B7C40AE6CB2}"/>
              </a:ext>
            </a:extLst>
          </p:cNvPr>
          <p:cNvPicPr>
            <a:picLocks noChangeAspect="1"/>
          </p:cNvPicPr>
          <p:nvPr/>
        </p:nvPicPr>
        <p:blipFill>
          <a:blip r:embed="rId13"/>
          <a:stretch>
            <a:fillRect/>
          </a:stretch>
        </p:blipFill>
        <p:spPr>
          <a:xfrm>
            <a:off x="304800" y="1511300"/>
            <a:ext cx="16916400" cy="8490414"/>
          </a:xfrm>
          <a:prstGeom prst="rect">
            <a:avLst/>
          </a:prstGeom>
        </p:spPr>
      </p:pic>
      <p:sp>
        <p:nvSpPr>
          <p:cNvPr id="6" name="Title 1">
            <a:extLst>
              <a:ext uri="{FF2B5EF4-FFF2-40B4-BE49-F238E27FC236}">
                <a16:creationId xmlns:a16="http://schemas.microsoft.com/office/drawing/2014/main" id="{8BE7EC98-55DD-48AA-A94B-48486D4250ED}"/>
              </a:ext>
            </a:extLst>
          </p:cNvPr>
          <p:cNvSpPr txBox="1">
            <a:spLocks/>
          </p:cNvSpPr>
          <p:nvPr/>
        </p:nvSpPr>
        <p:spPr>
          <a:xfrm>
            <a:off x="3708400" y="285286"/>
            <a:ext cx="9220200" cy="8887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5400" b="1">
                <a:solidFill>
                  <a:srgbClr val="C00000"/>
                </a:solidFill>
                <a:latin typeface="Times New Roman" panose="02020603050405020304" pitchFamily="18" charset="0"/>
                <a:cs typeface="Times New Roman" panose="02020603050405020304" pitchFamily="18" charset="0"/>
              </a:rPr>
              <a:t>CHĂM SÓC CÂY XANH</a:t>
            </a:r>
            <a:endParaRPr lang="en-VN"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41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30F5-DC4B-0922-96DA-D795051C5F3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7590D40-7D72-06C2-DF37-7793BE3A9E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087600" y="-809937"/>
            <a:ext cx="3673544" cy="2883732"/>
          </a:xfrm>
          <a:prstGeom prst="rect">
            <a:avLst/>
          </a:prstGeom>
        </p:spPr>
      </p:pic>
      <p:pic>
        <p:nvPicPr>
          <p:cNvPr id="5" name="Picture 5">
            <a:extLst>
              <a:ext uri="{FF2B5EF4-FFF2-40B4-BE49-F238E27FC236}">
                <a16:creationId xmlns:a16="http://schemas.microsoft.com/office/drawing/2014/main" id="{063767BE-39A9-A52A-C0E3-C6FB7C17B2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05837" y="2101735"/>
            <a:ext cx="791688" cy="791688"/>
          </a:xfrm>
          <a:prstGeom prst="rect">
            <a:avLst/>
          </a:prstGeom>
        </p:spPr>
      </p:pic>
      <p:pic>
        <p:nvPicPr>
          <p:cNvPr id="8" name="Picture 8">
            <a:extLst>
              <a:ext uri="{FF2B5EF4-FFF2-40B4-BE49-F238E27FC236}">
                <a16:creationId xmlns:a16="http://schemas.microsoft.com/office/drawing/2014/main" id="{6C4E2DC9-ECE5-5C83-66ED-C222911855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6681" flipH="1">
            <a:off x="-558852" y="8938453"/>
            <a:ext cx="3959039" cy="2697095"/>
          </a:xfrm>
          <a:prstGeom prst="rect">
            <a:avLst/>
          </a:prstGeom>
        </p:spPr>
      </p:pic>
      <p:pic>
        <p:nvPicPr>
          <p:cNvPr id="10" name="Picture 10">
            <a:extLst>
              <a:ext uri="{FF2B5EF4-FFF2-40B4-BE49-F238E27FC236}">
                <a16:creationId xmlns:a16="http://schemas.microsoft.com/office/drawing/2014/main" id="{4D7D07D8-6BA6-DA98-0773-B73B8E59D2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7624">
            <a:off x="15593056" y="7935194"/>
            <a:ext cx="4617249" cy="4097809"/>
          </a:xfrm>
          <a:prstGeom prst="rect">
            <a:avLst/>
          </a:prstGeom>
        </p:spPr>
      </p:pic>
      <p:pic>
        <p:nvPicPr>
          <p:cNvPr id="23" name="Picture 9">
            <a:extLst>
              <a:ext uri="{FF2B5EF4-FFF2-40B4-BE49-F238E27FC236}">
                <a16:creationId xmlns:a16="http://schemas.microsoft.com/office/drawing/2014/main" id="{BE55F0CA-C733-E8F7-8529-C2B18C96D0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75878">
            <a:off x="-381170" y="-2275905"/>
            <a:ext cx="5165430" cy="4005361"/>
          </a:xfrm>
          <a:prstGeom prst="rect">
            <a:avLst/>
          </a:prstGeom>
        </p:spPr>
      </p:pic>
      <p:grpSp>
        <p:nvGrpSpPr>
          <p:cNvPr id="9" name="Group 20">
            <a:extLst>
              <a:ext uri="{FF2B5EF4-FFF2-40B4-BE49-F238E27FC236}">
                <a16:creationId xmlns:a16="http://schemas.microsoft.com/office/drawing/2014/main" id="{0B8D5556-BA52-033C-E99C-0E0D1F6CE52A}"/>
              </a:ext>
            </a:extLst>
          </p:cNvPr>
          <p:cNvGrpSpPr>
            <a:grpSpLocks/>
          </p:cNvGrpSpPr>
          <p:nvPr/>
        </p:nvGrpSpPr>
        <p:grpSpPr bwMode="auto">
          <a:xfrm>
            <a:off x="1044813" y="1338117"/>
            <a:ext cx="15899606" cy="7924800"/>
            <a:chOff x="2628" y="1065"/>
            <a:chExt cx="2655" cy="2381"/>
          </a:xfrm>
        </p:grpSpPr>
        <p:sp>
          <p:nvSpPr>
            <p:cNvPr id="11" name="Freeform 17">
              <a:extLst>
                <a:ext uri="{FF2B5EF4-FFF2-40B4-BE49-F238E27FC236}">
                  <a16:creationId xmlns:a16="http://schemas.microsoft.com/office/drawing/2014/main" id="{B62D0021-2125-281D-54C4-49398017C630}"/>
                </a:ext>
              </a:extLst>
            </p:cNvPr>
            <p:cNvSpPr>
              <a:spLocks/>
            </p:cNvSpPr>
            <p:nvPr/>
          </p:nvSpPr>
          <p:spPr bwMode="gray">
            <a:xfrm>
              <a:off x="2628" y="2861"/>
              <a:ext cx="828" cy="58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6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8">
              <a:extLst>
                <a:ext uri="{FF2B5EF4-FFF2-40B4-BE49-F238E27FC236}">
                  <a16:creationId xmlns:a16="http://schemas.microsoft.com/office/drawing/2014/main" id="{66AF716F-3099-E5C7-6ACD-3570F2ED45D0}"/>
                </a:ext>
              </a:extLst>
            </p:cNvPr>
            <p:cNvSpPr>
              <a:spLocks/>
            </p:cNvSpPr>
            <p:nvPr/>
          </p:nvSpPr>
          <p:spPr bwMode="gray">
            <a:xfrm rot="10800000">
              <a:off x="4515" y="1065"/>
              <a:ext cx="768" cy="57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9">
              <a:extLst>
                <a:ext uri="{FF2B5EF4-FFF2-40B4-BE49-F238E27FC236}">
                  <a16:creationId xmlns:a16="http://schemas.microsoft.com/office/drawing/2014/main" id="{AA870E85-6AC2-BB91-6A1D-2E0F52D7ED6B}"/>
                </a:ext>
              </a:extLst>
            </p:cNvPr>
            <p:cNvSpPr>
              <a:spLocks noChangeArrowheads="1"/>
            </p:cNvSpPr>
            <p:nvPr/>
          </p:nvSpPr>
          <p:spPr bwMode="gray">
            <a:xfrm>
              <a:off x="2708" y="1176"/>
              <a:ext cx="2575" cy="2143"/>
            </a:xfrm>
            <a:prstGeom prst="rect">
              <a:avLst/>
            </a:prstGeom>
            <a:solidFill>
              <a:srgbClr val="FFFFFF"/>
            </a:solidFill>
            <a:ln w="76200" cmpd="tri">
              <a:solidFill>
                <a:srgbClr val="FF6600"/>
              </a:solidFill>
              <a:miter lim="800000"/>
              <a:headEnd/>
              <a:tailEnd/>
            </a:ln>
            <a:effectLst/>
            <a:extLst>
              <a:ext uri="{AF507438-7753-43E0-B8FC-AC1667EBCBE1}">
                <a14:hiddenEffects xmlns:a14="http://schemas.microsoft.com/office/drawing/2010/main">
                  <a:effectLst>
                    <a:outerShdw sy="50000" kx="-2453608" rotWithShape="0">
                      <a:srgbClr val="B2B2B2">
                        <a:alpha val="50000"/>
                      </a:srgbClr>
                    </a:outerShdw>
                  </a:effectLst>
                </a14:hiddenEffects>
              </a:ext>
            </a:extLst>
          </p:spPr>
          <p:txBody>
            <a:bodyPr anchor="ctr"/>
            <a:lstStyle/>
            <a:p>
              <a:pPr marL="0" marR="0" lvl="0" indent="0" algn="ctr" defTabSz="1371600"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grpSp>
      <p:sp>
        <p:nvSpPr>
          <p:cNvPr id="14" name="Rectangle 13">
            <a:extLst>
              <a:ext uri="{FF2B5EF4-FFF2-40B4-BE49-F238E27FC236}">
                <a16:creationId xmlns:a16="http://schemas.microsoft.com/office/drawing/2014/main" id="{02B5FFEC-E939-E437-00B6-079753BD2F01}"/>
              </a:ext>
            </a:extLst>
          </p:cNvPr>
          <p:cNvSpPr/>
          <p:nvPr/>
        </p:nvSpPr>
        <p:spPr>
          <a:xfrm>
            <a:off x="1759928" y="2656595"/>
            <a:ext cx="15094034" cy="9874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34">
            <a:extLst>
              <a:ext uri="{FF2B5EF4-FFF2-40B4-BE49-F238E27FC236}">
                <a16:creationId xmlns:a16="http://schemas.microsoft.com/office/drawing/2014/main" id="{D4375784-38D4-0A45-E4ED-37A0D5826A25}"/>
              </a:ext>
            </a:extLst>
          </p:cNvPr>
          <p:cNvSpPr>
            <a:spLocks noChangeArrowheads="1"/>
          </p:cNvSpPr>
          <p:nvPr/>
        </p:nvSpPr>
        <p:spPr bwMode="gray">
          <a:xfrm>
            <a:off x="1759928" y="1954164"/>
            <a:ext cx="15056561" cy="3435935"/>
          </a:xfrm>
          <a:prstGeom prst="roundRect">
            <a:avLst>
              <a:gd name="adj" fmla="val 50000"/>
            </a:avLst>
          </a:prstGeom>
          <a:gradFill rotWithShape="1">
            <a:gsLst>
              <a:gs pos="0">
                <a:srgbClr val="CBFEAE"/>
              </a:gs>
              <a:gs pos="100000">
                <a:srgbClr val="CBFEAE">
                  <a:gamma/>
                  <a:tint val="5882"/>
                  <a:invGamma/>
                </a:srgbClr>
              </a:gs>
            </a:gsLst>
            <a:lin ang="0" scaled="1"/>
          </a:gradFill>
          <a:ln w="38100" algn="ctr">
            <a:solidFill>
              <a:srgbClr val="33CCFF">
                <a:alpha val="71001"/>
              </a:srgbClr>
            </a:solidFill>
            <a:round/>
            <a:headEnd/>
            <a:tailEnd/>
          </a:ln>
          <a:effectLst/>
        </p:spPr>
        <p:txBody>
          <a:bodyPr wrap="none" anchor="ctr"/>
          <a:lstStyle/>
          <a:p>
            <a:pPr defTabSz="685800" eaLnBrk="0" hangingPunct="0">
              <a:buFont typeface="Arial"/>
              <a:buNone/>
              <a:defRPr/>
            </a:pPr>
            <a:r>
              <a:rPr lang="en-US" sz="4800" b="1" kern="0">
                <a:solidFill>
                  <a:srgbClr val="0000CC"/>
                </a:solidFill>
                <a:latin typeface="Times New Roman" pitchFamily="18" charset="0"/>
                <a:cs typeface="Times New Roman" pitchFamily="18" charset="0"/>
                <a:sym typeface="Arial"/>
              </a:rPr>
              <a:t>  </a:t>
            </a:r>
            <a:r>
              <a:rPr lang="en-US" sz="4800" b="1" kern="0">
                <a:solidFill>
                  <a:srgbClr val="C00000"/>
                </a:solidFill>
                <a:latin typeface="Times New Roman" pitchFamily="18" charset="0"/>
                <a:cs typeface="Times New Roman" pitchFamily="18" charset="0"/>
                <a:sym typeface="Arial"/>
              </a:rPr>
              <a:t>*Hình thức: </a:t>
            </a:r>
          </a:p>
          <a:p>
            <a:pPr defTabSz="685800" eaLnBrk="0" hangingPunct="0">
              <a:buFont typeface="Arial"/>
              <a:buNone/>
              <a:defRPr/>
            </a:pPr>
            <a:r>
              <a:rPr lang="en-US" sz="4800" b="1" kern="0">
                <a:solidFill>
                  <a:srgbClr val="0000CC"/>
                </a:solidFill>
                <a:latin typeface="Times New Roman" pitchFamily="18" charset="0"/>
                <a:cs typeface="Times New Roman" pitchFamily="18" charset="0"/>
                <a:sym typeface="Arial"/>
              </a:rPr>
              <a:t>- Cả lớp sẽ phủ xanh cho cây bằng những chiếc lá.</a:t>
            </a:r>
          </a:p>
          <a:p>
            <a:pPr defTabSz="685800" eaLnBrk="0" hangingPunct="0">
              <a:buFont typeface="Arial"/>
              <a:buNone/>
              <a:defRPr/>
            </a:pPr>
            <a:r>
              <a:rPr lang="en-US" sz="4800" b="1" kern="0">
                <a:solidFill>
                  <a:srgbClr val="0000CC"/>
                </a:solidFill>
                <a:latin typeface="Times New Roman" pitchFamily="18" charset="0"/>
                <a:cs typeface="Times New Roman" pitchFamily="18" charset="0"/>
                <a:sym typeface="Arial"/>
              </a:rPr>
              <a:t>- Trên mỗi chiếc lá ghi lại một hành động cụ thể của </a:t>
            </a:r>
          </a:p>
          <a:p>
            <a:pPr defTabSz="685800" eaLnBrk="0" hangingPunct="0">
              <a:buFont typeface="Arial"/>
              <a:buNone/>
              <a:defRPr/>
            </a:pPr>
            <a:r>
              <a:rPr lang="en-US" sz="4800" b="1" kern="0">
                <a:solidFill>
                  <a:srgbClr val="0000CC"/>
                </a:solidFill>
                <a:latin typeface="Times New Roman" pitchFamily="18" charset="0"/>
                <a:cs typeface="Times New Roman" pitchFamily="18" charset="0"/>
                <a:sym typeface="Arial"/>
              </a:rPr>
              <a:t>bản thân đã làm để giảm thiểu hiệu ứng nhà kính.</a:t>
            </a:r>
          </a:p>
        </p:txBody>
      </p:sp>
      <p:sp>
        <p:nvSpPr>
          <p:cNvPr id="15" name="AutoShape 35">
            <a:extLst>
              <a:ext uri="{FF2B5EF4-FFF2-40B4-BE49-F238E27FC236}">
                <a16:creationId xmlns:a16="http://schemas.microsoft.com/office/drawing/2014/main" id="{1A82516D-6FFC-E8B2-CA84-2FDC21FAD9C1}"/>
              </a:ext>
            </a:extLst>
          </p:cNvPr>
          <p:cNvSpPr>
            <a:spLocks noChangeArrowheads="1"/>
          </p:cNvSpPr>
          <p:nvPr/>
        </p:nvSpPr>
        <p:spPr bwMode="gray">
          <a:xfrm>
            <a:off x="1759928" y="5816379"/>
            <a:ext cx="14623072" cy="2753889"/>
          </a:xfrm>
          <a:prstGeom prst="roundRect">
            <a:avLst>
              <a:gd name="adj" fmla="val 50000"/>
            </a:avLst>
          </a:prstGeom>
          <a:gradFill rotWithShape="1">
            <a:gsLst>
              <a:gs pos="0">
                <a:srgbClr val="CCFFFF"/>
              </a:gs>
              <a:gs pos="100000">
                <a:srgbClr val="CCFFFF">
                  <a:gamma/>
                  <a:tint val="5882"/>
                  <a:invGamma/>
                </a:srgbClr>
              </a:gs>
            </a:gsLst>
            <a:lin ang="0" scaled="1"/>
          </a:gradFill>
          <a:ln w="38100" algn="ctr">
            <a:solidFill>
              <a:srgbClr val="33CCFF">
                <a:alpha val="71001"/>
              </a:srgbClr>
            </a:solidFill>
            <a:round/>
            <a:headEnd/>
            <a:tailEnd/>
          </a:ln>
          <a:effectLst/>
        </p:spPr>
        <p:txBody>
          <a:bodyPr wrap="none" anchor="ctr"/>
          <a:lstStyle/>
          <a:p>
            <a:pPr defTabSz="685800" eaLnBrk="0" hangingPunct="0">
              <a:buFont typeface="Arial"/>
              <a:buNone/>
              <a:defRPr/>
            </a:pPr>
            <a:r>
              <a:rPr lang="en-US" sz="4800" b="1" kern="0">
                <a:solidFill>
                  <a:srgbClr val="C00000"/>
                </a:solidFill>
                <a:latin typeface="Times New Roman" pitchFamily="18" charset="0"/>
                <a:cs typeface="Times New Roman" pitchFamily="18" charset="0"/>
                <a:sym typeface="Arial"/>
              </a:rPr>
              <a:t>* Thời </a:t>
            </a:r>
            <a:r>
              <a:rPr lang="en-US" sz="4800" b="1" kern="0" dirty="0" err="1">
                <a:solidFill>
                  <a:srgbClr val="C00000"/>
                </a:solidFill>
                <a:latin typeface="Times New Roman" pitchFamily="18" charset="0"/>
                <a:cs typeface="Times New Roman" pitchFamily="18" charset="0"/>
                <a:sym typeface="Arial"/>
              </a:rPr>
              <a:t>gian</a:t>
            </a:r>
            <a:r>
              <a:rPr lang="en-US" sz="4800" b="1" kern="0">
                <a:solidFill>
                  <a:srgbClr val="C00000"/>
                </a:solidFill>
                <a:latin typeface="Times New Roman" pitchFamily="18" charset="0"/>
                <a:cs typeface="Times New Roman" pitchFamily="18" charset="0"/>
                <a:sym typeface="Arial"/>
              </a:rPr>
              <a:t>: </a:t>
            </a:r>
            <a:r>
              <a:rPr lang="en-US" sz="4800" b="1" kern="0">
                <a:solidFill>
                  <a:srgbClr val="0000CC"/>
                </a:solidFill>
                <a:latin typeface="Times New Roman" pitchFamily="18" charset="0"/>
                <a:cs typeface="Times New Roman" pitchFamily="18" charset="0"/>
                <a:sym typeface="Arial"/>
              </a:rPr>
              <a:t>2 phút</a:t>
            </a:r>
          </a:p>
          <a:p>
            <a:pPr defTabSz="685800" eaLnBrk="0" hangingPunct="0">
              <a:buFont typeface="Arial"/>
              <a:buNone/>
              <a:defRPr/>
            </a:pPr>
            <a:r>
              <a:rPr lang="en-US" sz="4800" b="1" kern="0">
                <a:solidFill>
                  <a:srgbClr val="0000CC"/>
                </a:solidFill>
                <a:latin typeface="Times New Roman" pitchFamily="18" charset="0"/>
                <a:cs typeface="Times New Roman" pitchFamily="18" charset="0"/>
                <a:sym typeface="Arial"/>
              </a:rPr>
              <a:t>- 1 phút ghi lại một hành động đã làm</a:t>
            </a:r>
          </a:p>
          <a:p>
            <a:pPr defTabSz="685800" eaLnBrk="0" hangingPunct="0">
              <a:buFont typeface="Arial"/>
              <a:buNone/>
              <a:defRPr/>
            </a:pPr>
            <a:r>
              <a:rPr lang="en-US" sz="4800" b="1" kern="0">
                <a:solidFill>
                  <a:srgbClr val="0000CC"/>
                </a:solidFill>
                <a:latin typeface="Times New Roman" pitchFamily="18" charset="0"/>
                <a:cs typeface="Times New Roman" pitchFamily="18" charset="0"/>
                <a:sym typeface="Arial"/>
              </a:rPr>
              <a:t>- 1 phút còn lại phủ xanh cây </a:t>
            </a:r>
            <a:endParaRPr lang="en-US" sz="4800" b="1" kern="0" dirty="0">
              <a:solidFill>
                <a:srgbClr val="0000CC"/>
              </a:solidFill>
              <a:latin typeface="Times New Roman" pitchFamily="18" charset="0"/>
              <a:cs typeface="Times New Roman" pitchFamily="18" charset="0"/>
              <a:sym typeface="Arial"/>
            </a:endParaRPr>
          </a:p>
        </p:txBody>
      </p:sp>
      <p:pic>
        <p:nvPicPr>
          <p:cNvPr id="6" name="hay_phu_xanh_cho_cay_bang_nhung_chiec_la_co_noi_130f50dc-34ed-493c-a767-e0f066bac6f0">
            <a:hlinkClick r:id="" action="ppaction://media"/>
            <a:extLst>
              <a:ext uri="{FF2B5EF4-FFF2-40B4-BE49-F238E27FC236}">
                <a16:creationId xmlns:a16="http://schemas.microsoft.com/office/drawing/2014/main" id="{1DAD4B05-05BC-2155-240C-0B2F44B6ED6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649200" y="8768079"/>
            <a:ext cx="1422400" cy="1422400"/>
          </a:xfrm>
          <a:prstGeom prst="rect">
            <a:avLst/>
          </a:prstGeom>
        </p:spPr>
      </p:pic>
    </p:spTree>
    <p:extLst>
      <p:ext uri="{BB962C8B-B14F-4D97-AF65-F5344CB8AC3E}">
        <p14:creationId xmlns:p14="http://schemas.microsoft.com/office/powerpoint/2010/main" val="26182651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978948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3293</TotalTime>
  <Words>798</Words>
  <Application>Microsoft Office PowerPoint</Application>
  <PresentationFormat>Custom</PresentationFormat>
  <Paragraphs>108</Paragraphs>
  <Slides>16</Slides>
  <Notes>9</Notes>
  <HiddenSlides>0</HiddenSlides>
  <MMClips>9</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vt:i4>
      </vt:variant>
    </vt:vector>
  </HeadingPairs>
  <TitlesOfParts>
    <vt:vector size="31" baseType="lpstr">
      <vt:lpstr>#9Slide07 Bangers</vt:lpstr>
      <vt:lpstr>Times New Roman</vt:lpstr>
      <vt:lpstr>Fraunces Bold</vt:lpstr>
      <vt:lpstr>Calibri Light</vt:lpstr>
      <vt:lpstr>Aptos Display</vt:lpstr>
      <vt:lpstr>Aptos</vt:lpstr>
      <vt:lpstr>Calibri</vt:lpstr>
      <vt:lpstr>Roboto Condensed Light</vt:lpstr>
      <vt:lpstr>.VnStamp</vt:lpstr>
      <vt:lpstr>Arial</vt:lpstr>
      <vt:lpstr>Office Theme</vt:lpstr>
      <vt:lpstr>3_Office Theme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 Thực hành Tiếng Việt</dc:title>
  <dc:creator>ACER</dc:creator>
  <cp:lastModifiedBy>hoa pham</cp:lastModifiedBy>
  <cp:revision>158</cp:revision>
  <dcterms:created xsi:type="dcterms:W3CDTF">2006-08-16T00:00:00Z</dcterms:created>
  <dcterms:modified xsi:type="dcterms:W3CDTF">2025-04-13T00:19:03Z</dcterms:modified>
  <dc:identifier>DAFHhuI9By4</dc:identifier>
</cp:coreProperties>
</file>