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292" r:id="rId2"/>
    <p:sldId id="337" r:id="rId3"/>
    <p:sldId id="338" r:id="rId4"/>
    <p:sldId id="361" r:id="rId5"/>
    <p:sldId id="362" r:id="rId6"/>
    <p:sldId id="363" r:id="rId7"/>
    <p:sldId id="366" r:id="rId8"/>
    <p:sldId id="336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68A"/>
    <a:srgbClr val="0000FF"/>
    <a:srgbClr val="9900CC"/>
    <a:srgbClr val="FF9900"/>
    <a:srgbClr val="33CCFF"/>
    <a:srgbClr val="FFFFD9"/>
    <a:srgbClr val="FFFF93"/>
    <a:srgbClr val="D9D9F3"/>
    <a:srgbClr val="EDEDF9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37" autoAdjust="0"/>
    <p:restoredTop sz="94356" autoAdjust="0"/>
  </p:normalViewPr>
  <p:slideViewPr>
    <p:cSldViewPr>
      <p:cViewPr varScale="1">
        <p:scale>
          <a:sx n="62" d="100"/>
          <a:sy n="62" d="100"/>
        </p:scale>
        <p:origin x="692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3T10:25:46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67A44-B9E3-4839-A5C6-5F8A911FFAFC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8F5B-8E1F-4947-81C1-D51EE90A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4A0E-AE95-454F-A2E2-71B23AF2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E483-DD1C-4192-AD40-C8F21048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362E-EEC3-4576-BDFE-7739F93ED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B6DB-3D4F-49D8-8FDB-612300820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0F44-ECC0-4664-BB81-4589E688E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2E09-7A25-4679-9E62-65DB48CA2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C62B-41F5-48A8-B539-C8361A26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30BA-9B41-4D5B-8CD7-263DBE81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D9F9-6FA6-4913-AC9C-E88B45A27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DE19-A640-4E92-93C1-021EA3118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5E3F-7D6A-4CA7-B93E-E99E08BA5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C4FF-FCF3-423C-AF0D-CC2F270A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EED5-014E-4B21-AF20-0FAAD83C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40E-59E1-47FA-B69F-0F304E999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E4AC-A57C-4D7A-8622-A771FD9A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35C7E76-F3A5-4018-853D-E449C620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.xml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52401"/>
            <a:ext cx="7772400" cy="1470025"/>
          </a:xfrm>
        </p:spPr>
        <p:txBody>
          <a:bodyPr/>
          <a:lstStyle/>
          <a:p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b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ƯỚC MƠ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90600" y="1981200"/>
            <a:ext cx="10134600" cy="3733800"/>
          </a:xfrm>
        </p:spPr>
        <p:txBody>
          <a:bodyPr/>
          <a:lstStyle/>
          <a:p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Tiết</a:t>
            </a: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24</a:t>
            </a:r>
          </a:p>
          <a:p>
            <a:pPr algn="just"/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–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Ôn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lá</a:t>
            </a:r>
            <a:r>
              <a:rPr lang="en-US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thuyền</a:t>
            </a:r>
            <a:r>
              <a:rPr lang="en-US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ước</a:t>
            </a:r>
            <a:r>
              <a:rPr lang="en-US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mơ</a:t>
            </a:r>
            <a:r>
              <a:rPr lang="en-US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gõ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đệm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nhạc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cụ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gõ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–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Trải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nghiệm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khám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phá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tấu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cơ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thể</a:t>
            </a:r>
            <a:endParaRPr lang="en-US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575"/>
            <a:ext cx="17272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4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582400" cy="1143000"/>
          </a:xfrm>
        </p:spPr>
        <p:txBody>
          <a:bodyPr/>
          <a:lstStyle/>
          <a:p>
            <a:r>
              <a:rPr 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I. Ôn tập bài hát </a:t>
            </a:r>
            <a:r>
              <a:rPr lang="en-US" sz="3200" b="1" i="1">
                <a:solidFill>
                  <a:srgbClr val="0000FF"/>
                </a:solidFill>
                <a:cs typeface="Times New Roman" panose="02020603050405020304" pitchFamily="18" charset="0"/>
              </a:rPr>
              <a:t>Những lá thuyền ước mơ,</a:t>
            </a:r>
            <a:br>
              <a:rPr 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bằng nhạc cụ gõ</a:t>
            </a:r>
            <a:endParaRPr lang="en-US" sz="32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133600"/>
            <a:ext cx="5743575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4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23019"/>
            <a:ext cx="11582400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>
                <a:solidFill>
                  <a:srgbClr val="0000FF"/>
                </a:solidFill>
                <a:cs typeface="Times New Roman" panose="02020603050405020304" pitchFamily="18" charset="0"/>
              </a:rPr>
              <a:t>1. Ôn tập bài hát</a:t>
            </a:r>
            <a:endParaRPr lang="en-US" sz="3200" kern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92B373-D027-41DE-A7D6-6149E92C600A}"/>
              </a:ext>
            </a:extLst>
          </p:cNvPr>
          <p:cNvGrpSpPr/>
          <p:nvPr/>
        </p:nvGrpSpPr>
        <p:grpSpPr>
          <a:xfrm>
            <a:off x="1981200" y="685800"/>
            <a:ext cx="8216265" cy="5983605"/>
            <a:chOff x="1981200" y="721995"/>
            <a:chExt cx="8216265" cy="59836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EC27C6-2EBA-4592-B440-0F55680C5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1004887"/>
              <a:ext cx="8216265" cy="57007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737A35-A9A9-46F4-8180-76510AFF5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8615" y="721995"/>
              <a:ext cx="3918585" cy="421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131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AC5D47-BB83-4C97-DAF6-FA5FEBBA8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10908323" cy="15315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2DEABD-61E6-72B8-39B2-A63EB5E82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457200"/>
            <a:ext cx="60579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77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47A5D7-4238-3796-47E8-6A97D672E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0" t="91782" r="12817" b="389"/>
          <a:stretch/>
        </p:blipFill>
        <p:spPr>
          <a:xfrm>
            <a:off x="2057400" y="178820"/>
            <a:ext cx="7543800" cy="53442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7979DB-52DC-90DE-EF75-E335F5E125B7}"/>
              </a:ext>
            </a:extLst>
          </p:cNvPr>
          <p:cNvGrpSpPr/>
          <p:nvPr/>
        </p:nvGrpSpPr>
        <p:grpSpPr>
          <a:xfrm>
            <a:off x="2148276" y="710419"/>
            <a:ext cx="8216265" cy="5983605"/>
            <a:chOff x="1981200" y="721995"/>
            <a:chExt cx="8216265" cy="59836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381869-82D7-EC51-DDD5-EBBB93725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1004887"/>
              <a:ext cx="8216265" cy="57007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FCF908-D43C-41D6-A53C-FF4F33BB8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8615" y="721995"/>
              <a:ext cx="3918585" cy="42100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B64828D-7BF7-44D1-9E0A-1A85A8341A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9" y="1419225"/>
            <a:ext cx="1094750" cy="958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BF8B96-6EE0-E54E-A574-782FC04EFF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9" y="2514600"/>
            <a:ext cx="1440967" cy="1052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F0C1C1-1C4A-B284-E39F-37C23F0534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9" y="3484891"/>
            <a:ext cx="1067151" cy="8549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D70DB9-5B53-3472-485B-6D032816B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0" y="4588733"/>
            <a:ext cx="1322287" cy="8500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ED2EC3-DBD0-1A36-5147-626E9C7B75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0" y="5534531"/>
            <a:ext cx="1242070" cy="73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9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2E63EA-C409-4360-A73C-443F2134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382000" cy="381000"/>
          </a:xfrm>
        </p:spPr>
        <p:txBody>
          <a:bodyPr/>
          <a:lstStyle/>
          <a:p>
            <a:r>
              <a:rPr lang="en-US" sz="3200" b="1">
                <a:solidFill>
                  <a:srgbClr val="0000FF"/>
                </a:solidFill>
              </a:rPr>
              <a:t>II. </a:t>
            </a:r>
            <a:r>
              <a:rPr lang="en-US" sz="3200" b="1" dirty="0" err="1">
                <a:solidFill>
                  <a:srgbClr val="0000FF"/>
                </a:solidFill>
              </a:rPr>
              <a:t>Trải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nghiệm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khám</a:t>
            </a:r>
            <a:r>
              <a:rPr lang="en-US" sz="3200" b="1">
                <a:solidFill>
                  <a:srgbClr val="0000FF"/>
                </a:solidFill>
              </a:rPr>
              <a:t> phá: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FB5F1-2C39-4B0D-A273-3CCC379A3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51" y="914400"/>
            <a:ext cx="1131969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1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0277E9-C8C9-4185-997E-AADDF3C27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t="6667" r="13751" b="69999"/>
          <a:stretch/>
        </p:blipFill>
        <p:spPr>
          <a:xfrm>
            <a:off x="3276600" y="321028"/>
            <a:ext cx="7696200" cy="1600200"/>
          </a:xfrm>
          <a:prstGeom prst="roundRect">
            <a:avLst>
              <a:gd name="adj" fmla="val 16667"/>
            </a:avLst>
          </a:prstGeom>
          <a:ln w="9525">
            <a:solidFill>
              <a:srgbClr val="33CC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4AD4CD-96BD-4951-909D-F12B12E89C7A}"/>
                  </a:ext>
                </a:extLst>
              </p14:cNvPr>
              <p14:cNvContentPartPr/>
              <p14:nvPr/>
            </p14:nvContentPartPr>
            <p14:xfrm>
              <a:off x="5369015" y="384866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4AD4CD-96BD-4951-909D-F12B12E89C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0015" y="38396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3777EAA-33F1-40DE-85AF-ED587A5926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125" t="34444" r="14375" b="40000"/>
          <a:stretch/>
        </p:blipFill>
        <p:spPr>
          <a:xfrm>
            <a:off x="3352800" y="2563705"/>
            <a:ext cx="7620000" cy="1752600"/>
          </a:xfrm>
          <a:prstGeom prst="roundRect">
            <a:avLst>
              <a:gd name="adj" fmla="val 16667"/>
            </a:avLst>
          </a:prstGeom>
          <a:ln w="9525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279D94-CEED-4F91-9117-225F20ECE2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500" t="68889" r="14375" b="7778"/>
          <a:stretch/>
        </p:blipFill>
        <p:spPr>
          <a:xfrm>
            <a:off x="3276600" y="4958782"/>
            <a:ext cx="7696200" cy="1600200"/>
          </a:xfrm>
          <a:prstGeom prst="roundRect">
            <a:avLst>
              <a:gd name="adj" fmla="val 16667"/>
            </a:avLst>
          </a:prstGeom>
          <a:ln w="9525">
            <a:solidFill>
              <a:srgbClr val="99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7F6274-AEF6-474E-A43D-7A0CF5E70114}"/>
              </a:ext>
            </a:extLst>
          </p:cNvPr>
          <p:cNvSpPr txBox="1"/>
          <p:nvPr/>
        </p:nvSpPr>
        <p:spPr>
          <a:xfrm>
            <a:off x="584493" y="304800"/>
            <a:ext cx="223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Mẫu 1</a:t>
            </a:r>
          </a:p>
          <a:p>
            <a:pPr algn="ctr"/>
            <a:r>
              <a:rPr lang="en-US" sz="2000" b="1">
                <a:solidFill>
                  <a:srgbClr val="0000FF"/>
                </a:solidFill>
              </a:rPr>
              <a:t>Thay thế triangle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DE218-AB8A-4129-9AE9-B2C443AE0188}"/>
              </a:ext>
            </a:extLst>
          </p:cNvPr>
          <p:cNvSpPr txBox="1"/>
          <p:nvPr/>
        </p:nvSpPr>
        <p:spPr>
          <a:xfrm>
            <a:off x="288166" y="2590800"/>
            <a:ext cx="2836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Mẫu 2</a:t>
            </a:r>
          </a:p>
          <a:p>
            <a:pPr algn="ctr"/>
            <a:r>
              <a:rPr lang="en-US" sz="2000" b="1">
                <a:solidFill>
                  <a:srgbClr val="0000FF"/>
                </a:solidFill>
              </a:rPr>
              <a:t>Thay thế thanh phách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45211-B1F3-4EFC-B030-0A9EF572295E}"/>
              </a:ext>
            </a:extLst>
          </p:cNvPr>
          <p:cNvSpPr txBox="1"/>
          <p:nvPr/>
        </p:nvSpPr>
        <p:spPr>
          <a:xfrm>
            <a:off x="431009" y="4930914"/>
            <a:ext cx="2507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Mẫu 3</a:t>
            </a:r>
          </a:p>
          <a:p>
            <a:pPr algn="ctr"/>
            <a:r>
              <a:rPr lang="en-US" sz="2000" b="1">
                <a:solidFill>
                  <a:srgbClr val="0000FF"/>
                </a:solidFill>
              </a:rPr>
              <a:t>Thay thế trống nhỏ</a:t>
            </a:r>
          </a:p>
        </p:txBody>
      </p:sp>
    </p:spTree>
    <p:extLst>
      <p:ext uri="{BB962C8B-B14F-4D97-AF65-F5344CB8AC3E}">
        <p14:creationId xmlns:p14="http://schemas.microsoft.com/office/powerpoint/2010/main" val="445651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54076"/>
            <a:ext cx="8229600" cy="873587"/>
          </a:xfrm>
        </p:spPr>
        <p:txBody>
          <a:bodyPr/>
          <a:lstStyle/>
          <a:p>
            <a:r>
              <a:rPr lang="en-US" sz="3200" b="1" dirty="0" err="1">
                <a:solidFill>
                  <a:srgbClr val="0000FF"/>
                </a:solidFill>
              </a:rPr>
              <a:t>Dặn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dò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về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79638"/>
            <a:ext cx="8610600" cy="3459163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rgbClr val="0000FF"/>
                </a:solidFill>
              </a:rPr>
              <a:t>- Tập biểu diễn bài </a:t>
            </a:r>
            <a:r>
              <a:rPr lang="en-US" sz="2800" i="1">
                <a:solidFill>
                  <a:srgbClr val="0000FF"/>
                </a:solidFill>
              </a:rPr>
              <a:t>Những lá thuyền ước mơ </a:t>
            </a:r>
            <a:r>
              <a:rPr lang="en-US" sz="2800">
                <a:solidFill>
                  <a:srgbClr val="0000FF"/>
                </a:solidFill>
              </a:rPr>
              <a:t>kết hợp gõ đệm hoặc vận động phụ hoạ.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33800"/>
            <a:ext cx="2519671" cy="29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4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7206</TotalTime>
  <Words>123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Default Design</vt:lpstr>
      <vt:lpstr>Chủ đề 6 ƯỚC MƠ</vt:lpstr>
      <vt:lpstr>I. Ôn tập bài hát Những lá thuyền ước mơ, kết hợp gõ đệm bằng nhạc cụ gõ</vt:lpstr>
      <vt:lpstr>PowerPoint Presentation</vt:lpstr>
      <vt:lpstr>PowerPoint Presentation</vt:lpstr>
      <vt:lpstr>PowerPoint Presentation</vt:lpstr>
      <vt:lpstr>II. Trải nghiệm và khám phá:</vt:lpstr>
      <vt:lpstr>PowerPoint Presentation</vt:lpstr>
      <vt:lpstr>Dặn dò về nhà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hoa pham</cp:lastModifiedBy>
  <cp:revision>294</cp:revision>
  <dcterms:created xsi:type="dcterms:W3CDTF">2006-11-06T13:45:38Z</dcterms:created>
  <dcterms:modified xsi:type="dcterms:W3CDTF">2025-04-13T00:26:43Z</dcterms:modified>
</cp:coreProperties>
</file>