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2" r:id="rId2"/>
    <p:sldMasterId id="2147483706" r:id="rId3"/>
    <p:sldMasterId id="2147483719" r:id="rId4"/>
  </p:sldMasterIdLst>
  <p:notesMasterIdLst>
    <p:notesMasterId r:id="rId21"/>
  </p:notesMasterIdLst>
  <p:sldIdLst>
    <p:sldId id="480" r:id="rId5"/>
    <p:sldId id="481" r:id="rId6"/>
    <p:sldId id="482" r:id="rId7"/>
    <p:sldId id="468" r:id="rId8"/>
    <p:sldId id="469" r:id="rId9"/>
    <p:sldId id="470" r:id="rId10"/>
    <p:sldId id="454" r:id="rId11"/>
    <p:sldId id="450" r:id="rId12"/>
    <p:sldId id="471" r:id="rId13"/>
    <p:sldId id="460" r:id="rId14"/>
    <p:sldId id="462" r:id="rId15"/>
    <p:sldId id="463" r:id="rId16"/>
    <p:sldId id="464" r:id="rId17"/>
    <p:sldId id="465" r:id="rId18"/>
    <p:sldId id="478" r:id="rId19"/>
    <p:sldId id="479" r:id="rId20"/>
  </p:sldIdLst>
  <p:sldSz cx="9144000" cy="5143500" type="screen16x9"/>
  <p:notesSz cx="6858000" cy="9144000"/>
  <p:embeddedFontLst>
    <p:embeddedFont>
      <p:font typeface="#9Slide06 SVNFresh Script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Fira Sans Extra Condensed" panose="020B0503050000020004" pitchFamily="34" charset="0"/>
      <p:regular r:id="rId27"/>
      <p:bold r:id="rId28"/>
      <p:italic r:id="rId29"/>
      <p:boldItalic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Fira Sans Extra Condensed SemiBold" panose="020B0604020202020204" charset="0"/>
      <p:regular r:id="rId35"/>
      <p:bold r:id="rId36"/>
      <p:italic r:id="rId37"/>
      <p:boldItalic r:id="rId38"/>
    </p:embeddedFont>
    <p:embeddedFont>
      <p:font typeface="Manrope" panose="020B0604020202020204" charset="0"/>
      <p:regular r:id="rId39"/>
      <p:bold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Space Mon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A0AA6-C147-4487-B8D3-DB8DF3595FDC}">
  <a:tblStyle styleId="{E0FA0AA6-C147-4487-B8D3-DB8DF3595F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7636" autoAdjust="0"/>
  </p:normalViewPr>
  <p:slideViewPr>
    <p:cSldViewPr snapToGrid="0">
      <p:cViewPr varScale="1">
        <p:scale>
          <a:sx n="72" d="100"/>
          <a:sy n="72" d="100"/>
        </p:scale>
        <p:origin x="109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60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63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9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8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3. Tri thức tiếng Việt</a:t>
            </a:r>
            <a:endParaRPr/>
          </a:p>
        </p:txBody>
      </p:sp>
      <p:sp>
        <p:nvSpPr>
          <p:cNvPr id="447" name="Google Shape;447;p6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14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6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68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81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1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84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7"/>
          <p:cNvGrpSpPr/>
          <p:nvPr/>
        </p:nvGrpSpPr>
        <p:grpSpPr>
          <a:xfrm>
            <a:off x="6445423" y="-575848"/>
            <a:ext cx="7545416" cy="6295196"/>
            <a:chOff x="6445423" y="-575848"/>
            <a:chExt cx="7545416" cy="6295196"/>
          </a:xfrm>
        </p:grpSpPr>
        <p:grpSp>
          <p:nvGrpSpPr>
            <p:cNvPr id="357" name="Google Shape;357;p37"/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37"/>
            <p:cNvSpPr/>
            <p:nvPr/>
          </p:nvSpPr>
          <p:spPr>
            <a:xfrm rot="10800000" flipH="1">
              <a:off x="6548216" y="-575848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663655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74363" y="690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7870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6827549" y="6782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37"/>
            <p:cNvGrpSpPr/>
            <p:nvPr/>
          </p:nvGrpSpPr>
          <p:grpSpPr>
            <a:xfrm>
              <a:off x="6601886" y="1538624"/>
              <a:ext cx="2342807" cy="3502326"/>
              <a:chOff x="5960125" y="1970350"/>
              <a:chExt cx="2054013" cy="30706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6443038" y="4947000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37"/>
              <p:cNvGrpSpPr/>
              <p:nvPr/>
            </p:nvGrpSpPr>
            <p:grpSpPr>
              <a:xfrm>
                <a:off x="5960125" y="1970350"/>
                <a:ext cx="1993325" cy="3070600"/>
                <a:chOff x="5388350" y="2294000"/>
                <a:chExt cx="1993325" cy="3070600"/>
              </a:xfrm>
            </p:grpSpPr>
            <p:sp>
              <p:nvSpPr>
                <p:cNvPr id="377" name="Google Shape;377;p37"/>
                <p:cNvSpPr/>
                <p:nvPr/>
              </p:nvSpPr>
              <p:spPr>
                <a:xfrm>
                  <a:off x="5388350" y="3098125"/>
                  <a:ext cx="294875" cy="4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16587" extrusionOk="0">
                      <a:moveTo>
                        <a:pt x="4322" y="1"/>
                      </a:moveTo>
                      <a:cubicBezTo>
                        <a:pt x="4240" y="1"/>
                        <a:pt x="4155" y="14"/>
                        <a:pt x="4071" y="38"/>
                      </a:cubicBezTo>
                      <a:cubicBezTo>
                        <a:pt x="3729" y="228"/>
                        <a:pt x="3729" y="722"/>
                        <a:pt x="3805" y="1103"/>
                      </a:cubicBezTo>
                      <a:cubicBezTo>
                        <a:pt x="4109" y="2396"/>
                        <a:pt x="4528" y="3652"/>
                        <a:pt x="5022" y="4907"/>
                      </a:cubicBezTo>
                      <a:cubicBezTo>
                        <a:pt x="4797" y="4727"/>
                        <a:pt x="4531" y="4642"/>
                        <a:pt x="4267" y="4642"/>
                      </a:cubicBezTo>
                      <a:cubicBezTo>
                        <a:pt x="3862" y="4642"/>
                        <a:pt x="3464" y="4843"/>
                        <a:pt x="3234" y="5212"/>
                      </a:cubicBezTo>
                      <a:cubicBezTo>
                        <a:pt x="2968" y="5744"/>
                        <a:pt x="2968" y="6391"/>
                        <a:pt x="3196" y="6962"/>
                      </a:cubicBezTo>
                      <a:cubicBezTo>
                        <a:pt x="3003" y="6859"/>
                        <a:pt x="2793" y="6808"/>
                        <a:pt x="2586" y="6808"/>
                      </a:cubicBezTo>
                      <a:cubicBezTo>
                        <a:pt x="2180" y="6808"/>
                        <a:pt x="1787" y="7002"/>
                        <a:pt x="1560" y="7380"/>
                      </a:cubicBezTo>
                      <a:cubicBezTo>
                        <a:pt x="1218" y="7913"/>
                        <a:pt x="1294" y="8636"/>
                        <a:pt x="1788" y="9054"/>
                      </a:cubicBezTo>
                      <a:cubicBezTo>
                        <a:pt x="1627" y="8973"/>
                        <a:pt x="1455" y="8935"/>
                        <a:pt x="1286" y="8935"/>
                      </a:cubicBezTo>
                      <a:cubicBezTo>
                        <a:pt x="899" y="8935"/>
                        <a:pt x="528" y="9140"/>
                        <a:pt x="343" y="9511"/>
                      </a:cubicBezTo>
                      <a:cubicBezTo>
                        <a:pt x="0" y="10005"/>
                        <a:pt x="0" y="10614"/>
                        <a:pt x="381" y="11109"/>
                      </a:cubicBezTo>
                      <a:cubicBezTo>
                        <a:pt x="680" y="11507"/>
                        <a:pt x="1182" y="11732"/>
                        <a:pt x="1684" y="11732"/>
                      </a:cubicBezTo>
                      <a:cubicBezTo>
                        <a:pt x="1757" y="11732"/>
                        <a:pt x="1830" y="11727"/>
                        <a:pt x="1903" y="11717"/>
                      </a:cubicBezTo>
                      <a:lnTo>
                        <a:pt x="1903" y="11717"/>
                      </a:lnTo>
                      <a:cubicBezTo>
                        <a:pt x="1712" y="12364"/>
                        <a:pt x="1903" y="13049"/>
                        <a:pt x="2359" y="13543"/>
                      </a:cubicBezTo>
                      <a:cubicBezTo>
                        <a:pt x="2854" y="14000"/>
                        <a:pt x="3500" y="14266"/>
                        <a:pt x="4147" y="14266"/>
                      </a:cubicBezTo>
                      <a:cubicBezTo>
                        <a:pt x="4832" y="14266"/>
                        <a:pt x="5479" y="14076"/>
                        <a:pt x="6049" y="13734"/>
                      </a:cubicBezTo>
                      <a:lnTo>
                        <a:pt x="9397" y="16587"/>
                      </a:lnTo>
                      <a:lnTo>
                        <a:pt x="11794" y="13962"/>
                      </a:lnTo>
                      <a:lnTo>
                        <a:pt x="9169" y="11451"/>
                      </a:lnTo>
                      <a:cubicBezTo>
                        <a:pt x="9473" y="10994"/>
                        <a:pt x="9702" y="10500"/>
                        <a:pt x="9816" y="9967"/>
                      </a:cubicBezTo>
                      <a:cubicBezTo>
                        <a:pt x="10044" y="9282"/>
                        <a:pt x="10006" y="8560"/>
                        <a:pt x="9702" y="7913"/>
                      </a:cubicBezTo>
                      <a:cubicBezTo>
                        <a:pt x="9478" y="7369"/>
                        <a:pt x="8930" y="7040"/>
                        <a:pt x="8355" y="7040"/>
                      </a:cubicBezTo>
                      <a:cubicBezTo>
                        <a:pt x="8246" y="7040"/>
                        <a:pt x="8136" y="7052"/>
                        <a:pt x="8028" y="7076"/>
                      </a:cubicBezTo>
                      <a:cubicBezTo>
                        <a:pt x="8028" y="7000"/>
                        <a:pt x="7495" y="5706"/>
                        <a:pt x="7495" y="5706"/>
                      </a:cubicBezTo>
                      <a:cubicBezTo>
                        <a:pt x="6848" y="4070"/>
                        <a:pt x="6011" y="2358"/>
                        <a:pt x="5212" y="799"/>
                      </a:cubicBezTo>
                      <a:cubicBezTo>
                        <a:pt x="5098" y="570"/>
                        <a:pt x="4984" y="342"/>
                        <a:pt x="4794" y="190"/>
                      </a:cubicBezTo>
                      <a:cubicBezTo>
                        <a:pt x="4664" y="60"/>
                        <a:pt x="4498" y="1"/>
                        <a:pt x="4322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7"/>
                <p:cNvSpPr/>
                <p:nvPr/>
              </p:nvSpPr>
              <p:spPr>
                <a:xfrm>
                  <a:off x="5508175" y="3275000"/>
                  <a:ext cx="77075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34" fill="none" extrusionOk="0">
                      <a:moveTo>
                        <a:pt x="2968" y="1"/>
                      </a:moveTo>
                      <a:cubicBezTo>
                        <a:pt x="1751" y="191"/>
                        <a:pt x="724" y="990"/>
                        <a:pt x="191" y="2131"/>
                      </a:cubicBezTo>
                      <a:cubicBezTo>
                        <a:pt x="39" y="2436"/>
                        <a:pt x="1" y="2778"/>
                        <a:pt x="39" y="3120"/>
                      </a:cubicBezTo>
                      <a:cubicBezTo>
                        <a:pt x="39" y="3463"/>
                        <a:pt x="267" y="3767"/>
                        <a:pt x="572" y="3919"/>
                      </a:cubicBezTo>
                      <a:cubicBezTo>
                        <a:pt x="914" y="4034"/>
                        <a:pt x="1294" y="3957"/>
                        <a:pt x="1599" y="3767"/>
                      </a:cubicBezTo>
                      <a:cubicBezTo>
                        <a:pt x="2436" y="3311"/>
                        <a:pt x="2968" y="2512"/>
                        <a:pt x="3083" y="156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7"/>
                <p:cNvSpPr/>
                <p:nvPr/>
              </p:nvSpPr>
              <p:spPr>
                <a:xfrm>
                  <a:off x="5470150" y="3271200"/>
                  <a:ext cx="31400" cy="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979" fill="none" extrusionOk="0">
                      <a:moveTo>
                        <a:pt x="1256" y="1979"/>
                      </a:moveTo>
                      <a:cubicBezTo>
                        <a:pt x="875" y="1827"/>
                        <a:pt x="571" y="1522"/>
                        <a:pt x="381" y="1180"/>
                      </a:cubicBezTo>
                      <a:cubicBezTo>
                        <a:pt x="190" y="800"/>
                        <a:pt x="76" y="419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7"/>
                <p:cNvSpPr/>
                <p:nvPr/>
              </p:nvSpPr>
              <p:spPr>
                <a:xfrm>
                  <a:off x="5432100" y="3324475"/>
                  <a:ext cx="67550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066" fill="none" extrusionOk="0">
                      <a:moveTo>
                        <a:pt x="2702" y="609"/>
                      </a:moveTo>
                      <a:cubicBezTo>
                        <a:pt x="2321" y="989"/>
                        <a:pt x="1750" y="1065"/>
                        <a:pt x="1256" y="913"/>
                      </a:cubicBezTo>
                      <a:cubicBezTo>
                        <a:pt x="723" y="723"/>
                        <a:pt x="305" y="419"/>
                        <a:pt x="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7"/>
                <p:cNvSpPr/>
                <p:nvPr/>
              </p:nvSpPr>
              <p:spPr>
                <a:xfrm>
                  <a:off x="5437800" y="3356800"/>
                  <a:ext cx="447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1409" fill="none" extrusionOk="0">
                      <a:moveTo>
                        <a:pt x="1789" y="1"/>
                      </a:moveTo>
                      <a:cubicBezTo>
                        <a:pt x="1637" y="838"/>
                        <a:pt x="876" y="1408"/>
                        <a:pt x="1" y="129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7"/>
                <p:cNvSpPr/>
                <p:nvPr/>
              </p:nvSpPr>
              <p:spPr>
                <a:xfrm>
                  <a:off x="5516750" y="3226500"/>
                  <a:ext cx="1237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664" fill="none" extrusionOk="0">
                      <a:moveTo>
                        <a:pt x="0" y="1"/>
                      </a:moveTo>
                      <a:cubicBezTo>
                        <a:pt x="267" y="838"/>
                        <a:pt x="419" y="1751"/>
                        <a:pt x="495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7"/>
                <p:cNvSpPr/>
                <p:nvPr/>
              </p:nvSpPr>
              <p:spPr>
                <a:xfrm>
                  <a:off x="5524350" y="3392950"/>
                  <a:ext cx="837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876" fill="none" extrusionOk="0">
                      <a:moveTo>
                        <a:pt x="3349" y="0"/>
                      </a:moveTo>
                      <a:cubicBezTo>
                        <a:pt x="2892" y="419"/>
                        <a:pt x="2283" y="723"/>
                        <a:pt x="1675" y="799"/>
                      </a:cubicBezTo>
                      <a:cubicBezTo>
                        <a:pt x="1028" y="875"/>
                        <a:pt x="381" y="609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7"/>
                <p:cNvSpPr/>
                <p:nvPr/>
              </p:nvSpPr>
              <p:spPr>
                <a:xfrm>
                  <a:off x="5552900" y="3424325"/>
                  <a:ext cx="765650" cy="3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13441" extrusionOk="0">
                      <a:moveTo>
                        <a:pt x="4946" y="1"/>
                      </a:moveTo>
                      <a:lnTo>
                        <a:pt x="0" y="6050"/>
                      </a:lnTo>
                      <a:cubicBezTo>
                        <a:pt x="4908" y="10653"/>
                        <a:pt x="11375" y="13278"/>
                        <a:pt x="18109" y="13430"/>
                      </a:cubicBezTo>
                      <a:cubicBezTo>
                        <a:pt x="18318" y="13437"/>
                        <a:pt x="18528" y="13441"/>
                        <a:pt x="18737" y="13441"/>
                      </a:cubicBezTo>
                      <a:cubicBezTo>
                        <a:pt x="20809" y="13441"/>
                        <a:pt x="22873" y="13101"/>
                        <a:pt x="24843" y="12479"/>
                      </a:cubicBezTo>
                      <a:cubicBezTo>
                        <a:pt x="27011" y="11756"/>
                        <a:pt x="28990" y="10539"/>
                        <a:pt x="30550" y="8865"/>
                      </a:cubicBezTo>
                      <a:lnTo>
                        <a:pt x="30626" y="115"/>
                      </a:lnTo>
                      <a:lnTo>
                        <a:pt x="30626" y="115"/>
                      </a:lnTo>
                      <a:cubicBezTo>
                        <a:pt x="27373" y="3149"/>
                        <a:pt x="22820" y="4497"/>
                        <a:pt x="18386" y="4497"/>
                      </a:cubicBezTo>
                      <a:cubicBezTo>
                        <a:pt x="18205" y="4497"/>
                        <a:pt x="18024" y="4494"/>
                        <a:pt x="17843" y="4490"/>
                      </a:cubicBezTo>
                      <a:cubicBezTo>
                        <a:pt x="13239" y="4376"/>
                        <a:pt x="8484" y="2968"/>
                        <a:pt x="49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7"/>
                <p:cNvSpPr/>
                <p:nvPr/>
              </p:nvSpPr>
              <p:spPr>
                <a:xfrm>
                  <a:off x="5621375" y="3482350"/>
                  <a:ext cx="10845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5175" fill="none" extrusionOk="0">
                      <a:moveTo>
                        <a:pt x="4337" y="0"/>
                      </a:moveTo>
                      <a:lnTo>
                        <a:pt x="0" y="51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7"/>
                <p:cNvSpPr/>
                <p:nvPr/>
              </p:nvSpPr>
              <p:spPr>
                <a:xfrm>
                  <a:off x="6589600" y="5239975"/>
                  <a:ext cx="4518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2" h="4034" extrusionOk="0">
                      <a:moveTo>
                        <a:pt x="8028" y="1"/>
                      </a:moveTo>
                      <a:lnTo>
                        <a:pt x="1027" y="1485"/>
                      </a:lnTo>
                      <a:cubicBezTo>
                        <a:pt x="495" y="2169"/>
                        <a:pt x="152" y="3006"/>
                        <a:pt x="0" y="3843"/>
                      </a:cubicBezTo>
                      <a:lnTo>
                        <a:pt x="18071" y="4034"/>
                      </a:lnTo>
                      <a:cubicBezTo>
                        <a:pt x="14952" y="2207"/>
                        <a:pt x="11566" y="838"/>
                        <a:pt x="8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7"/>
                <p:cNvSpPr/>
                <p:nvPr/>
              </p:nvSpPr>
              <p:spPr>
                <a:xfrm>
                  <a:off x="5974225" y="5146500"/>
                  <a:ext cx="368100" cy="2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4" h="8724" extrusionOk="0">
                      <a:moveTo>
                        <a:pt x="2744" y="1"/>
                      </a:moveTo>
                      <a:cubicBezTo>
                        <a:pt x="1807" y="1"/>
                        <a:pt x="868" y="212"/>
                        <a:pt x="1" y="658"/>
                      </a:cubicBezTo>
                      <a:lnTo>
                        <a:pt x="13963" y="8724"/>
                      </a:lnTo>
                      <a:cubicBezTo>
                        <a:pt x="14533" y="7696"/>
                        <a:pt x="14724" y="6555"/>
                        <a:pt x="14533" y="5414"/>
                      </a:cubicBezTo>
                      <a:lnTo>
                        <a:pt x="7724" y="1077"/>
                      </a:lnTo>
                      <a:cubicBezTo>
                        <a:pt x="6354" y="1077"/>
                        <a:pt x="5365" y="354"/>
                        <a:pt x="3995" y="126"/>
                      </a:cubicBezTo>
                      <a:cubicBezTo>
                        <a:pt x="3583" y="43"/>
                        <a:pt x="3164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7"/>
                <p:cNvSpPr/>
                <p:nvPr/>
              </p:nvSpPr>
              <p:spPr>
                <a:xfrm>
                  <a:off x="6321375" y="4151925"/>
                  <a:ext cx="501250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0" h="11312" extrusionOk="0">
                      <a:moveTo>
                        <a:pt x="19784" y="0"/>
                      </a:moveTo>
                      <a:lnTo>
                        <a:pt x="647" y="1408"/>
                      </a:lnTo>
                      <a:lnTo>
                        <a:pt x="1" y="7077"/>
                      </a:lnTo>
                      <a:cubicBezTo>
                        <a:pt x="1903" y="8941"/>
                        <a:pt x="5289" y="10957"/>
                        <a:pt x="7952" y="11223"/>
                      </a:cubicBezTo>
                      <a:cubicBezTo>
                        <a:pt x="8459" y="11282"/>
                        <a:pt x="8969" y="11311"/>
                        <a:pt x="9479" y="11311"/>
                      </a:cubicBezTo>
                      <a:cubicBezTo>
                        <a:pt x="11609" y="11311"/>
                        <a:pt x="13741" y="10805"/>
                        <a:pt x="15675" y="9854"/>
                      </a:cubicBezTo>
                      <a:cubicBezTo>
                        <a:pt x="16968" y="9283"/>
                        <a:pt x="18072" y="8370"/>
                        <a:pt x="18947" y="7229"/>
                      </a:cubicBezTo>
                      <a:cubicBezTo>
                        <a:pt x="19593" y="6164"/>
                        <a:pt x="19936" y="4946"/>
                        <a:pt x="20012" y="3691"/>
                      </a:cubicBezTo>
                      <a:cubicBezTo>
                        <a:pt x="20050" y="2473"/>
                        <a:pt x="19974" y="1218"/>
                        <a:pt x="197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7"/>
                <p:cNvSpPr/>
                <p:nvPr/>
              </p:nvSpPr>
              <p:spPr>
                <a:xfrm>
                  <a:off x="6568675" y="4315525"/>
                  <a:ext cx="271075" cy="9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3" h="38843" extrusionOk="0">
                      <a:moveTo>
                        <a:pt x="9093" y="0"/>
                      </a:moveTo>
                      <a:lnTo>
                        <a:pt x="0" y="3082"/>
                      </a:lnTo>
                      <a:cubicBezTo>
                        <a:pt x="2169" y="14875"/>
                        <a:pt x="2397" y="26973"/>
                        <a:pt x="723" y="38843"/>
                      </a:cubicBezTo>
                      <a:lnTo>
                        <a:pt x="10843" y="36713"/>
                      </a:lnTo>
                      <a:lnTo>
                        <a:pt x="90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6136875" y="4312650"/>
                  <a:ext cx="394725" cy="10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9" h="40214" extrusionOk="0">
                      <a:moveTo>
                        <a:pt x="7457" y="1"/>
                      </a:moveTo>
                      <a:cubicBezTo>
                        <a:pt x="6620" y="11833"/>
                        <a:pt x="4109" y="23512"/>
                        <a:pt x="0" y="34659"/>
                      </a:cubicBezTo>
                      <a:lnTo>
                        <a:pt x="8408" y="40213"/>
                      </a:lnTo>
                      <a:cubicBezTo>
                        <a:pt x="9701" y="31501"/>
                        <a:pt x="10957" y="22789"/>
                        <a:pt x="12517" y="14077"/>
                      </a:cubicBezTo>
                      <a:cubicBezTo>
                        <a:pt x="13201" y="10083"/>
                        <a:pt x="13962" y="6050"/>
                        <a:pt x="15788" y="2436"/>
                      </a:cubicBezTo>
                      <a:lnTo>
                        <a:pt x="74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6777900" y="2389575"/>
                  <a:ext cx="603775" cy="6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1" h="27576" extrusionOk="0">
                      <a:moveTo>
                        <a:pt x="11822" y="1"/>
                      </a:moveTo>
                      <a:cubicBezTo>
                        <a:pt x="11432" y="1"/>
                        <a:pt x="11042" y="99"/>
                        <a:pt x="10691" y="303"/>
                      </a:cubicBezTo>
                      <a:cubicBezTo>
                        <a:pt x="10197" y="608"/>
                        <a:pt x="9854" y="1064"/>
                        <a:pt x="9664" y="1597"/>
                      </a:cubicBezTo>
                      <a:cubicBezTo>
                        <a:pt x="9474" y="2129"/>
                        <a:pt x="9360" y="2700"/>
                        <a:pt x="9322" y="3233"/>
                      </a:cubicBezTo>
                      <a:cubicBezTo>
                        <a:pt x="9360" y="2243"/>
                        <a:pt x="8637" y="1102"/>
                        <a:pt x="7648" y="988"/>
                      </a:cubicBezTo>
                      <a:cubicBezTo>
                        <a:pt x="7573" y="980"/>
                        <a:pt x="7498" y="976"/>
                        <a:pt x="7424" y="976"/>
                      </a:cubicBezTo>
                      <a:cubicBezTo>
                        <a:pt x="6480" y="976"/>
                        <a:pt x="5615" y="1634"/>
                        <a:pt x="5403" y="2586"/>
                      </a:cubicBezTo>
                      <a:cubicBezTo>
                        <a:pt x="5246" y="2370"/>
                        <a:pt x="5017" y="2296"/>
                        <a:pt x="4760" y="2296"/>
                      </a:cubicBezTo>
                      <a:cubicBezTo>
                        <a:pt x="4519" y="2296"/>
                        <a:pt x="4253" y="2360"/>
                        <a:pt x="3996" y="2434"/>
                      </a:cubicBezTo>
                      <a:cubicBezTo>
                        <a:pt x="3463" y="2662"/>
                        <a:pt x="3044" y="3004"/>
                        <a:pt x="2740" y="3461"/>
                      </a:cubicBezTo>
                      <a:cubicBezTo>
                        <a:pt x="2017" y="4564"/>
                        <a:pt x="1751" y="5896"/>
                        <a:pt x="2017" y="7151"/>
                      </a:cubicBezTo>
                      <a:cubicBezTo>
                        <a:pt x="2055" y="7417"/>
                        <a:pt x="2169" y="7646"/>
                        <a:pt x="2322" y="7874"/>
                      </a:cubicBezTo>
                      <a:cubicBezTo>
                        <a:pt x="2474" y="8102"/>
                        <a:pt x="2702" y="8216"/>
                        <a:pt x="2968" y="8216"/>
                      </a:cubicBezTo>
                      <a:cubicBezTo>
                        <a:pt x="2436" y="8216"/>
                        <a:pt x="1903" y="8330"/>
                        <a:pt x="1409" y="8483"/>
                      </a:cubicBezTo>
                      <a:cubicBezTo>
                        <a:pt x="838" y="8673"/>
                        <a:pt x="381" y="9091"/>
                        <a:pt x="153" y="9624"/>
                      </a:cubicBezTo>
                      <a:cubicBezTo>
                        <a:pt x="1" y="10081"/>
                        <a:pt x="39" y="10575"/>
                        <a:pt x="229" y="11032"/>
                      </a:cubicBezTo>
                      <a:cubicBezTo>
                        <a:pt x="419" y="11602"/>
                        <a:pt x="762" y="12059"/>
                        <a:pt x="1256" y="12363"/>
                      </a:cubicBezTo>
                      <a:cubicBezTo>
                        <a:pt x="1565" y="12594"/>
                        <a:pt x="1943" y="12704"/>
                        <a:pt x="2331" y="12704"/>
                      </a:cubicBezTo>
                      <a:cubicBezTo>
                        <a:pt x="2461" y="12704"/>
                        <a:pt x="2591" y="12692"/>
                        <a:pt x="2721" y="12668"/>
                      </a:cubicBezTo>
                      <a:lnTo>
                        <a:pt x="2721" y="12668"/>
                      </a:lnTo>
                      <a:cubicBezTo>
                        <a:pt x="2034" y="12841"/>
                        <a:pt x="1447" y="13205"/>
                        <a:pt x="990" y="13733"/>
                      </a:cubicBezTo>
                      <a:cubicBezTo>
                        <a:pt x="496" y="14379"/>
                        <a:pt x="343" y="15178"/>
                        <a:pt x="572" y="15939"/>
                      </a:cubicBezTo>
                      <a:cubicBezTo>
                        <a:pt x="838" y="16700"/>
                        <a:pt x="1523" y="17195"/>
                        <a:pt x="2322" y="17195"/>
                      </a:cubicBezTo>
                      <a:cubicBezTo>
                        <a:pt x="1599" y="17765"/>
                        <a:pt x="1028" y="18564"/>
                        <a:pt x="762" y="19477"/>
                      </a:cubicBezTo>
                      <a:cubicBezTo>
                        <a:pt x="572" y="20352"/>
                        <a:pt x="990" y="21380"/>
                        <a:pt x="1827" y="21646"/>
                      </a:cubicBezTo>
                      <a:cubicBezTo>
                        <a:pt x="1975" y="21695"/>
                        <a:pt x="2123" y="21721"/>
                        <a:pt x="2268" y="21721"/>
                      </a:cubicBezTo>
                      <a:cubicBezTo>
                        <a:pt x="2462" y="21721"/>
                        <a:pt x="2649" y="21675"/>
                        <a:pt x="2820" y="21580"/>
                      </a:cubicBezTo>
                      <a:lnTo>
                        <a:pt x="2820" y="21580"/>
                      </a:lnTo>
                      <a:cubicBezTo>
                        <a:pt x="2179" y="22158"/>
                        <a:pt x="1954" y="23118"/>
                        <a:pt x="2360" y="23929"/>
                      </a:cubicBezTo>
                      <a:cubicBezTo>
                        <a:pt x="2718" y="24492"/>
                        <a:pt x="3318" y="24797"/>
                        <a:pt x="3938" y="24797"/>
                      </a:cubicBezTo>
                      <a:cubicBezTo>
                        <a:pt x="4240" y="24797"/>
                        <a:pt x="4546" y="24725"/>
                        <a:pt x="4833" y="24575"/>
                      </a:cubicBezTo>
                      <a:lnTo>
                        <a:pt x="4833" y="24575"/>
                      </a:lnTo>
                      <a:cubicBezTo>
                        <a:pt x="4680" y="24956"/>
                        <a:pt x="4718" y="25374"/>
                        <a:pt x="4909" y="25717"/>
                      </a:cubicBezTo>
                      <a:cubicBezTo>
                        <a:pt x="5074" y="26014"/>
                        <a:pt x="5412" y="26226"/>
                        <a:pt x="5748" y="26226"/>
                      </a:cubicBezTo>
                      <a:cubicBezTo>
                        <a:pt x="5798" y="26226"/>
                        <a:pt x="5848" y="26221"/>
                        <a:pt x="5898" y="26211"/>
                      </a:cubicBezTo>
                      <a:cubicBezTo>
                        <a:pt x="6307" y="26211"/>
                        <a:pt x="6471" y="25937"/>
                        <a:pt x="6501" y="25606"/>
                      </a:cubicBezTo>
                      <a:lnTo>
                        <a:pt x="6501" y="25606"/>
                      </a:lnTo>
                      <a:cubicBezTo>
                        <a:pt x="6480" y="26831"/>
                        <a:pt x="7496" y="27576"/>
                        <a:pt x="8509" y="27576"/>
                      </a:cubicBezTo>
                      <a:cubicBezTo>
                        <a:pt x="9215" y="27576"/>
                        <a:pt x="9920" y="27214"/>
                        <a:pt x="10273" y="26401"/>
                      </a:cubicBezTo>
                      <a:cubicBezTo>
                        <a:pt x="10679" y="27045"/>
                        <a:pt x="11417" y="27447"/>
                        <a:pt x="12192" y="27447"/>
                      </a:cubicBezTo>
                      <a:cubicBezTo>
                        <a:pt x="12287" y="27447"/>
                        <a:pt x="12383" y="27441"/>
                        <a:pt x="12479" y="27429"/>
                      </a:cubicBezTo>
                      <a:cubicBezTo>
                        <a:pt x="13354" y="27276"/>
                        <a:pt x="14077" y="26630"/>
                        <a:pt x="14344" y="25793"/>
                      </a:cubicBezTo>
                      <a:cubicBezTo>
                        <a:pt x="14728" y="26498"/>
                        <a:pt x="15330" y="26771"/>
                        <a:pt x="16078" y="26771"/>
                      </a:cubicBezTo>
                      <a:cubicBezTo>
                        <a:pt x="16218" y="26771"/>
                        <a:pt x="16363" y="26762"/>
                        <a:pt x="16512" y="26744"/>
                      </a:cubicBezTo>
                      <a:cubicBezTo>
                        <a:pt x="18643" y="26477"/>
                        <a:pt x="19403" y="23738"/>
                        <a:pt x="17653" y="22407"/>
                      </a:cubicBezTo>
                      <a:lnTo>
                        <a:pt x="17653" y="22407"/>
                      </a:lnTo>
                      <a:cubicBezTo>
                        <a:pt x="17868" y="22472"/>
                        <a:pt x="18083" y="22502"/>
                        <a:pt x="18295" y="22502"/>
                      </a:cubicBezTo>
                      <a:cubicBezTo>
                        <a:pt x="19317" y="22502"/>
                        <a:pt x="20249" y="21786"/>
                        <a:pt x="20659" y="20809"/>
                      </a:cubicBezTo>
                      <a:cubicBezTo>
                        <a:pt x="21154" y="19553"/>
                        <a:pt x="20659" y="18146"/>
                        <a:pt x="19480" y="17461"/>
                      </a:cubicBezTo>
                      <a:lnTo>
                        <a:pt x="19480" y="17461"/>
                      </a:lnTo>
                      <a:cubicBezTo>
                        <a:pt x="19696" y="17507"/>
                        <a:pt x="19912" y="17529"/>
                        <a:pt x="20126" y="17529"/>
                      </a:cubicBezTo>
                      <a:cubicBezTo>
                        <a:pt x="21153" y="17529"/>
                        <a:pt x="22122" y="17018"/>
                        <a:pt x="22751" y="16168"/>
                      </a:cubicBezTo>
                      <a:cubicBezTo>
                        <a:pt x="24150" y="14086"/>
                        <a:pt x="22581" y="11455"/>
                        <a:pt x="20295" y="11455"/>
                      </a:cubicBezTo>
                      <a:cubicBezTo>
                        <a:pt x="20131" y="11455"/>
                        <a:pt x="19964" y="11468"/>
                        <a:pt x="19794" y="11496"/>
                      </a:cubicBezTo>
                      <a:lnTo>
                        <a:pt x="19794" y="11496"/>
                      </a:lnTo>
                      <a:cubicBezTo>
                        <a:pt x="20314" y="11325"/>
                        <a:pt x="20677" y="10890"/>
                        <a:pt x="20773" y="10347"/>
                      </a:cubicBezTo>
                      <a:cubicBezTo>
                        <a:pt x="20963" y="9662"/>
                        <a:pt x="20773" y="8977"/>
                        <a:pt x="20317" y="8445"/>
                      </a:cubicBezTo>
                      <a:cubicBezTo>
                        <a:pt x="19860" y="7950"/>
                        <a:pt x="19213" y="7646"/>
                        <a:pt x="18528" y="7608"/>
                      </a:cubicBezTo>
                      <a:cubicBezTo>
                        <a:pt x="20012" y="6999"/>
                        <a:pt x="20887" y="5477"/>
                        <a:pt x="20697" y="3879"/>
                      </a:cubicBezTo>
                      <a:cubicBezTo>
                        <a:pt x="20469" y="2320"/>
                        <a:pt x="19137" y="1102"/>
                        <a:pt x="17539" y="1026"/>
                      </a:cubicBezTo>
                      <a:cubicBezTo>
                        <a:pt x="15997" y="1026"/>
                        <a:pt x="14668" y="2160"/>
                        <a:pt x="14406" y="3676"/>
                      </a:cubicBezTo>
                      <a:lnTo>
                        <a:pt x="14406" y="3676"/>
                      </a:lnTo>
                      <a:cubicBezTo>
                        <a:pt x="14541" y="2590"/>
                        <a:pt x="14233" y="1518"/>
                        <a:pt x="13545" y="722"/>
                      </a:cubicBezTo>
                      <a:cubicBezTo>
                        <a:pt x="13076" y="253"/>
                        <a:pt x="12448" y="1"/>
                        <a:pt x="11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6172050" y="2294925"/>
                  <a:ext cx="820825" cy="9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3" h="37636" extrusionOk="0">
                      <a:moveTo>
                        <a:pt x="15975" y="1"/>
                      </a:moveTo>
                      <a:cubicBezTo>
                        <a:pt x="11338" y="1"/>
                        <a:pt x="6685" y="1855"/>
                        <a:pt x="3767" y="5421"/>
                      </a:cubicBezTo>
                      <a:cubicBezTo>
                        <a:pt x="2664" y="6790"/>
                        <a:pt x="1827" y="8350"/>
                        <a:pt x="1256" y="9986"/>
                      </a:cubicBezTo>
                      <a:cubicBezTo>
                        <a:pt x="571" y="11964"/>
                        <a:pt x="191" y="14057"/>
                        <a:pt x="115" y="16187"/>
                      </a:cubicBezTo>
                      <a:cubicBezTo>
                        <a:pt x="1" y="19992"/>
                        <a:pt x="762" y="23834"/>
                        <a:pt x="1713" y="27562"/>
                      </a:cubicBezTo>
                      <a:cubicBezTo>
                        <a:pt x="39" y="29465"/>
                        <a:pt x="381" y="31291"/>
                        <a:pt x="1561" y="32812"/>
                      </a:cubicBezTo>
                      <a:cubicBezTo>
                        <a:pt x="2930" y="34562"/>
                        <a:pt x="5403" y="35932"/>
                        <a:pt x="7229" y="36541"/>
                      </a:cubicBezTo>
                      <a:cubicBezTo>
                        <a:pt x="9365" y="37271"/>
                        <a:pt x="11577" y="37636"/>
                        <a:pt x="13812" y="37636"/>
                      </a:cubicBezTo>
                      <a:cubicBezTo>
                        <a:pt x="14722" y="37636"/>
                        <a:pt x="15636" y="37575"/>
                        <a:pt x="16550" y="37454"/>
                      </a:cubicBezTo>
                      <a:cubicBezTo>
                        <a:pt x="20431" y="36883"/>
                        <a:pt x="24007" y="34943"/>
                        <a:pt x="26594" y="31975"/>
                      </a:cubicBezTo>
                      <a:cubicBezTo>
                        <a:pt x="28344" y="29959"/>
                        <a:pt x="29713" y="27676"/>
                        <a:pt x="30588" y="25166"/>
                      </a:cubicBezTo>
                      <a:cubicBezTo>
                        <a:pt x="31007" y="23986"/>
                        <a:pt x="31387" y="22769"/>
                        <a:pt x="31616" y="21551"/>
                      </a:cubicBezTo>
                      <a:cubicBezTo>
                        <a:pt x="32833" y="15731"/>
                        <a:pt x="31920" y="9187"/>
                        <a:pt x="27849" y="4888"/>
                      </a:cubicBezTo>
                      <a:cubicBezTo>
                        <a:pt x="25719" y="2682"/>
                        <a:pt x="22979" y="1160"/>
                        <a:pt x="19974" y="475"/>
                      </a:cubicBezTo>
                      <a:cubicBezTo>
                        <a:pt x="18671" y="158"/>
                        <a:pt x="17323" y="1"/>
                        <a:pt x="15975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6464050" y="2698650"/>
                  <a:ext cx="259675" cy="2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7" h="11148" extrusionOk="0">
                      <a:moveTo>
                        <a:pt x="5174" y="0"/>
                      </a:moveTo>
                      <a:cubicBezTo>
                        <a:pt x="2321" y="0"/>
                        <a:pt x="0" y="2473"/>
                        <a:pt x="0" y="5555"/>
                      </a:cubicBezTo>
                      <a:cubicBezTo>
                        <a:pt x="0" y="8636"/>
                        <a:pt x="2321" y="11147"/>
                        <a:pt x="5174" y="11147"/>
                      </a:cubicBezTo>
                      <a:cubicBezTo>
                        <a:pt x="8066" y="11147"/>
                        <a:pt x="10386" y="8636"/>
                        <a:pt x="10386" y="5555"/>
                      </a:cubicBezTo>
                      <a:cubicBezTo>
                        <a:pt x="10386" y="2473"/>
                        <a:pt x="8066" y="0"/>
                        <a:pt x="5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6233875" y="2703400"/>
                  <a:ext cx="170275" cy="2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10121" extrusionOk="0">
                      <a:moveTo>
                        <a:pt x="3425" y="0"/>
                      </a:moveTo>
                      <a:cubicBezTo>
                        <a:pt x="1522" y="0"/>
                        <a:pt x="1" y="2283"/>
                        <a:pt x="1" y="5060"/>
                      </a:cubicBezTo>
                      <a:cubicBezTo>
                        <a:pt x="1" y="7875"/>
                        <a:pt x="1522" y="10120"/>
                        <a:pt x="3425" y="10120"/>
                      </a:cubicBezTo>
                      <a:cubicBezTo>
                        <a:pt x="5289" y="10120"/>
                        <a:pt x="6811" y="7875"/>
                        <a:pt x="6811" y="5060"/>
                      </a:cubicBezTo>
                      <a:cubicBezTo>
                        <a:pt x="6811" y="2283"/>
                        <a:pt x="5289" y="0"/>
                        <a:pt x="34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6468800" y="2742400"/>
                  <a:ext cx="138900" cy="1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6620" extrusionOk="0">
                      <a:moveTo>
                        <a:pt x="2778" y="0"/>
                      </a:moveTo>
                      <a:cubicBezTo>
                        <a:pt x="1256" y="0"/>
                        <a:pt x="1" y="1484"/>
                        <a:pt x="1" y="3310"/>
                      </a:cubicBezTo>
                      <a:cubicBezTo>
                        <a:pt x="1" y="5136"/>
                        <a:pt x="1256" y="6620"/>
                        <a:pt x="2778" y="6620"/>
                      </a:cubicBezTo>
                      <a:cubicBezTo>
                        <a:pt x="4338" y="6620"/>
                        <a:pt x="5555" y="5136"/>
                        <a:pt x="5555" y="3310"/>
                      </a:cubicBezTo>
                      <a:cubicBezTo>
                        <a:pt x="5555" y="1484"/>
                        <a:pt x="4338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7"/>
                <p:cNvSpPr/>
                <p:nvPr/>
              </p:nvSpPr>
              <p:spPr>
                <a:xfrm>
                  <a:off x="6239575" y="2740500"/>
                  <a:ext cx="96100" cy="1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6012" extrusionOk="0">
                      <a:moveTo>
                        <a:pt x="1941" y="0"/>
                      </a:moveTo>
                      <a:cubicBezTo>
                        <a:pt x="876" y="0"/>
                        <a:pt x="1" y="1332"/>
                        <a:pt x="1" y="3006"/>
                      </a:cubicBezTo>
                      <a:cubicBezTo>
                        <a:pt x="1" y="4680"/>
                        <a:pt x="876" y="6011"/>
                        <a:pt x="1941" y="6011"/>
                      </a:cubicBezTo>
                      <a:cubicBezTo>
                        <a:pt x="3006" y="6011"/>
                        <a:pt x="3843" y="4680"/>
                        <a:pt x="3843" y="3006"/>
                      </a:cubicBezTo>
                      <a:cubicBezTo>
                        <a:pt x="3843" y="1332"/>
                        <a:pt x="3006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7"/>
                <p:cNvSpPr/>
                <p:nvPr/>
              </p:nvSpPr>
              <p:spPr>
                <a:xfrm>
                  <a:off x="6562000" y="2675825"/>
                  <a:ext cx="970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761" fill="none" extrusionOk="0">
                      <a:moveTo>
                        <a:pt x="3881" y="761"/>
                      </a:moveTo>
                      <a:cubicBezTo>
                        <a:pt x="2702" y="152"/>
                        <a:pt x="1294" y="0"/>
                        <a:pt x="1" y="342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7"/>
                <p:cNvSpPr/>
                <p:nvPr/>
              </p:nvSpPr>
              <p:spPr>
                <a:xfrm>
                  <a:off x="6299500" y="2689125"/>
                  <a:ext cx="65650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800" fill="none" extrusionOk="0">
                      <a:moveTo>
                        <a:pt x="2626" y="800"/>
                      </a:moveTo>
                      <a:cubicBezTo>
                        <a:pt x="1865" y="229"/>
                        <a:pt x="914" y="1"/>
                        <a:pt x="1" y="15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7"/>
                <p:cNvSpPr/>
                <p:nvPr/>
              </p:nvSpPr>
              <p:spPr>
                <a:xfrm>
                  <a:off x="6524925" y="2599725"/>
                  <a:ext cx="185475" cy="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2892" extrusionOk="0">
                      <a:moveTo>
                        <a:pt x="1218" y="1"/>
                      </a:moveTo>
                      <a:cubicBezTo>
                        <a:pt x="685" y="39"/>
                        <a:pt x="266" y="381"/>
                        <a:pt x="114" y="876"/>
                      </a:cubicBezTo>
                      <a:cubicBezTo>
                        <a:pt x="38" y="1256"/>
                        <a:pt x="0" y="1598"/>
                        <a:pt x="38" y="1979"/>
                      </a:cubicBezTo>
                      <a:cubicBezTo>
                        <a:pt x="38" y="2078"/>
                        <a:pt x="124" y="2177"/>
                        <a:pt x="246" y="2177"/>
                      </a:cubicBezTo>
                      <a:cubicBezTo>
                        <a:pt x="264" y="2177"/>
                        <a:pt x="284" y="2174"/>
                        <a:pt x="305" y="2169"/>
                      </a:cubicBezTo>
                      <a:cubicBezTo>
                        <a:pt x="856" y="2074"/>
                        <a:pt x="1417" y="2026"/>
                        <a:pt x="1978" y="2026"/>
                      </a:cubicBezTo>
                      <a:cubicBezTo>
                        <a:pt x="2540" y="2026"/>
                        <a:pt x="3101" y="2074"/>
                        <a:pt x="3652" y="2169"/>
                      </a:cubicBezTo>
                      <a:cubicBezTo>
                        <a:pt x="4870" y="2321"/>
                        <a:pt x="6049" y="2588"/>
                        <a:pt x="7229" y="2892"/>
                      </a:cubicBezTo>
                      <a:cubicBezTo>
                        <a:pt x="7343" y="2816"/>
                        <a:pt x="7419" y="2702"/>
                        <a:pt x="7419" y="2588"/>
                      </a:cubicBezTo>
                      <a:cubicBezTo>
                        <a:pt x="5783" y="914"/>
                        <a:pt x="3538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7"/>
                <p:cNvSpPr/>
                <p:nvPr/>
              </p:nvSpPr>
              <p:spPr>
                <a:xfrm>
                  <a:off x="6234825" y="2589275"/>
                  <a:ext cx="138900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2702" extrusionOk="0">
                      <a:moveTo>
                        <a:pt x="4188" y="0"/>
                      </a:moveTo>
                      <a:cubicBezTo>
                        <a:pt x="3585" y="0"/>
                        <a:pt x="2994" y="102"/>
                        <a:pt x="2436" y="304"/>
                      </a:cubicBezTo>
                      <a:cubicBezTo>
                        <a:pt x="1446" y="647"/>
                        <a:pt x="571" y="1294"/>
                        <a:pt x="1" y="2131"/>
                      </a:cubicBezTo>
                      <a:lnTo>
                        <a:pt x="1" y="2701"/>
                      </a:lnTo>
                      <a:cubicBezTo>
                        <a:pt x="1049" y="2036"/>
                        <a:pt x="2236" y="1698"/>
                        <a:pt x="3432" y="1698"/>
                      </a:cubicBezTo>
                      <a:cubicBezTo>
                        <a:pt x="4016" y="1698"/>
                        <a:pt x="4601" y="1778"/>
                        <a:pt x="5175" y="1940"/>
                      </a:cubicBezTo>
                      <a:cubicBezTo>
                        <a:pt x="5251" y="1940"/>
                        <a:pt x="5365" y="1940"/>
                        <a:pt x="5403" y="1864"/>
                      </a:cubicBezTo>
                      <a:cubicBezTo>
                        <a:pt x="5441" y="1826"/>
                        <a:pt x="5479" y="1750"/>
                        <a:pt x="5479" y="1674"/>
                      </a:cubicBezTo>
                      <a:cubicBezTo>
                        <a:pt x="5517" y="1332"/>
                        <a:pt x="5555" y="989"/>
                        <a:pt x="5555" y="685"/>
                      </a:cubicBezTo>
                      <a:cubicBezTo>
                        <a:pt x="5555" y="381"/>
                        <a:pt x="5365" y="152"/>
                        <a:pt x="5099" y="76"/>
                      </a:cubicBezTo>
                      <a:cubicBezTo>
                        <a:pt x="4794" y="25"/>
                        <a:pt x="4490" y="0"/>
                        <a:pt x="4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7"/>
                <p:cNvSpPr/>
                <p:nvPr/>
              </p:nvSpPr>
              <p:spPr>
                <a:xfrm>
                  <a:off x="6304250" y="2939300"/>
                  <a:ext cx="163625" cy="12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22" extrusionOk="0">
                      <a:moveTo>
                        <a:pt x="2455" y="0"/>
                      </a:moveTo>
                      <a:cubicBezTo>
                        <a:pt x="2296" y="0"/>
                        <a:pt x="2137" y="12"/>
                        <a:pt x="1979" y="37"/>
                      </a:cubicBezTo>
                      <a:cubicBezTo>
                        <a:pt x="1218" y="113"/>
                        <a:pt x="572" y="608"/>
                        <a:pt x="229" y="1293"/>
                      </a:cubicBezTo>
                      <a:cubicBezTo>
                        <a:pt x="1" y="1863"/>
                        <a:pt x="39" y="2510"/>
                        <a:pt x="343" y="3081"/>
                      </a:cubicBezTo>
                      <a:cubicBezTo>
                        <a:pt x="610" y="3652"/>
                        <a:pt x="1066" y="4108"/>
                        <a:pt x="1637" y="4412"/>
                      </a:cubicBezTo>
                      <a:cubicBezTo>
                        <a:pt x="2169" y="4679"/>
                        <a:pt x="2778" y="4907"/>
                        <a:pt x="3387" y="5021"/>
                      </a:cubicBezTo>
                      <a:lnTo>
                        <a:pt x="6545" y="3157"/>
                      </a:lnTo>
                      <a:cubicBezTo>
                        <a:pt x="6506" y="2662"/>
                        <a:pt x="6278" y="2206"/>
                        <a:pt x="5860" y="1901"/>
                      </a:cubicBezTo>
                      <a:lnTo>
                        <a:pt x="4110" y="456"/>
                      </a:lnTo>
                      <a:cubicBezTo>
                        <a:pt x="3604" y="158"/>
                        <a:pt x="3028" y="0"/>
                        <a:pt x="2455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7"/>
                <p:cNvSpPr/>
                <p:nvPr/>
              </p:nvSpPr>
              <p:spPr>
                <a:xfrm>
                  <a:off x="6304250" y="2937375"/>
                  <a:ext cx="163625" cy="1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99" fill="none" extrusionOk="0">
                      <a:moveTo>
                        <a:pt x="4110" y="533"/>
                      </a:moveTo>
                      <a:cubicBezTo>
                        <a:pt x="3463" y="152"/>
                        <a:pt x="2702" y="0"/>
                        <a:pt x="1979" y="114"/>
                      </a:cubicBezTo>
                      <a:cubicBezTo>
                        <a:pt x="1218" y="190"/>
                        <a:pt x="572" y="685"/>
                        <a:pt x="229" y="1370"/>
                      </a:cubicBezTo>
                      <a:cubicBezTo>
                        <a:pt x="1" y="1940"/>
                        <a:pt x="39" y="2587"/>
                        <a:pt x="343" y="3158"/>
                      </a:cubicBezTo>
                      <a:cubicBezTo>
                        <a:pt x="610" y="3729"/>
                        <a:pt x="1066" y="4185"/>
                        <a:pt x="1637" y="4489"/>
                      </a:cubicBezTo>
                      <a:cubicBezTo>
                        <a:pt x="2169" y="4756"/>
                        <a:pt x="2778" y="4984"/>
                        <a:pt x="3387" y="5098"/>
                      </a:cubicBezTo>
                      <a:lnTo>
                        <a:pt x="6545" y="3234"/>
                      </a:lnTo>
                      <a:cubicBezTo>
                        <a:pt x="6506" y="2739"/>
                        <a:pt x="6278" y="2283"/>
                        <a:pt x="5860" y="1978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7"/>
                <p:cNvSpPr/>
                <p:nvPr/>
              </p:nvSpPr>
              <p:spPr>
                <a:xfrm>
                  <a:off x="6329950" y="3010600"/>
                  <a:ext cx="4175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" h="7153" fill="none" extrusionOk="0">
                      <a:moveTo>
                        <a:pt x="0" y="4109"/>
                      </a:moveTo>
                      <a:cubicBezTo>
                        <a:pt x="5783" y="7153"/>
                        <a:pt x="12973" y="5403"/>
                        <a:pt x="16702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7"/>
                <p:cNvSpPr/>
                <p:nvPr/>
              </p:nvSpPr>
              <p:spPr>
                <a:xfrm>
                  <a:off x="6709425" y="3000150"/>
                  <a:ext cx="675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952" fill="none" extrusionOk="0">
                      <a:moveTo>
                        <a:pt x="2702" y="951"/>
                      </a:moveTo>
                      <a:cubicBezTo>
                        <a:pt x="1941" y="304"/>
                        <a:pt x="990" y="0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7"/>
                <p:cNvSpPr/>
                <p:nvPr/>
              </p:nvSpPr>
              <p:spPr>
                <a:xfrm>
                  <a:off x="6414600" y="3159925"/>
                  <a:ext cx="171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56" fill="none" extrusionOk="0">
                      <a:moveTo>
                        <a:pt x="380" y="1"/>
                      </a:moveTo>
                      <a:cubicBezTo>
                        <a:pt x="0" y="419"/>
                        <a:pt x="152" y="1028"/>
                        <a:pt x="685" y="1256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7"/>
                <p:cNvSpPr/>
                <p:nvPr/>
              </p:nvSpPr>
              <p:spPr>
                <a:xfrm>
                  <a:off x="6404125" y="3020300"/>
                  <a:ext cx="225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" h="3444" extrusionOk="0">
                      <a:moveTo>
                        <a:pt x="6977" y="0"/>
                      </a:moveTo>
                      <a:cubicBezTo>
                        <a:pt x="4393" y="0"/>
                        <a:pt x="1805" y="1188"/>
                        <a:pt x="1" y="3113"/>
                      </a:cubicBezTo>
                      <a:cubicBezTo>
                        <a:pt x="778" y="3336"/>
                        <a:pt x="1567" y="3444"/>
                        <a:pt x="2349" y="3444"/>
                      </a:cubicBezTo>
                      <a:cubicBezTo>
                        <a:pt x="4896" y="3444"/>
                        <a:pt x="7358" y="2297"/>
                        <a:pt x="9017" y="259"/>
                      </a:cubicBezTo>
                      <a:cubicBezTo>
                        <a:pt x="8347" y="84"/>
                        <a:pt x="7662" y="0"/>
                        <a:pt x="6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7"/>
                <p:cNvSpPr/>
                <p:nvPr/>
              </p:nvSpPr>
              <p:spPr>
                <a:xfrm>
                  <a:off x="6219600" y="3029750"/>
                  <a:ext cx="152225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442" extrusionOk="0">
                      <a:moveTo>
                        <a:pt x="1709" y="0"/>
                      </a:moveTo>
                      <a:cubicBezTo>
                        <a:pt x="1127" y="0"/>
                        <a:pt x="544" y="124"/>
                        <a:pt x="1" y="376"/>
                      </a:cubicBezTo>
                      <a:cubicBezTo>
                        <a:pt x="1560" y="1723"/>
                        <a:pt x="3582" y="2442"/>
                        <a:pt x="5635" y="2442"/>
                      </a:cubicBezTo>
                      <a:cubicBezTo>
                        <a:pt x="5786" y="2442"/>
                        <a:pt x="5937" y="2438"/>
                        <a:pt x="6088" y="2430"/>
                      </a:cubicBezTo>
                      <a:cubicBezTo>
                        <a:pt x="5327" y="1555"/>
                        <a:pt x="4414" y="832"/>
                        <a:pt x="3349" y="338"/>
                      </a:cubicBezTo>
                      <a:cubicBezTo>
                        <a:pt x="2827" y="114"/>
                        <a:pt x="2268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7"/>
                <p:cNvSpPr/>
                <p:nvPr/>
              </p:nvSpPr>
              <p:spPr>
                <a:xfrm>
                  <a:off x="6869225" y="2875500"/>
                  <a:ext cx="201650" cy="1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7555" extrusionOk="0">
                      <a:moveTo>
                        <a:pt x="5878" y="1"/>
                      </a:moveTo>
                      <a:cubicBezTo>
                        <a:pt x="5118" y="1"/>
                        <a:pt x="4296" y="490"/>
                        <a:pt x="3729" y="915"/>
                      </a:cubicBezTo>
                      <a:cubicBezTo>
                        <a:pt x="2283" y="2019"/>
                        <a:pt x="1103" y="3502"/>
                        <a:pt x="419" y="5176"/>
                      </a:cubicBezTo>
                      <a:cubicBezTo>
                        <a:pt x="267" y="5557"/>
                        <a:pt x="0" y="5899"/>
                        <a:pt x="228" y="6242"/>
                      </a:cubicBezTo>
                      <a:cubicBezTo>
                        <a:pt x="533" y="6584"/>
                        <a:pt x="913" y="6850"/>
                        <a:pt x="1332" y="7002"/>
                      </a:cubicBezTo>
                      <a:lnTo>
                        <a:pt x="1636" y="7155"/>
                      </a:lnTo>
                      <a:cubicBezTo>
                        <a:pt x="2203" y="7407"/>
                        <a:pt x="2823" y="7554"/>
                        <a:pt x="3451" y="7554"/>
                      </a:cubicBezTo>
                      <a:cubicBezTo>
                        <a:pt x="3582" y="7554"/>
                        <a:pt x="3712" y="7548"/>
                        <a:pt x="3843" y="7535"/>
                      </a:cubicBezTo>
                      <a:cubicBezTo>
                        <a:pt x="5022" y="7459"/>
                        <a:pt x="6087" y="6926"/>
                        <a:pt x="6924" y="6089"/>
                      </a:cubicBezTo>
                      <a:cubicBezTo>
                        <a:pt x="7723" y="5252"/>
                        <a:pt x="8066" y="3693"/>
                        <a:pt x="7989" y="2551"/>
                      </a:cubicBezTo>
                      <a:cubicBezTo>
                        <a:pt x="7913" y="1600"/>
                        <a:pt x="7419" y="725"/>
                        <a:pt x="6620" y="193"/>
                      </a:cubicBezTo>
                      <a:cubicBezTo>
                        <a:pt x="6388" y="57"/>
                        <a:pt x="6136" y="1"/>
                        <a:pt x="5878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7"/>
                <p:cNvSpPr/>
                <p:nvPr/>
              </p:nvSpPr>
              <p:spPr>
                <a:xfrm>
                  <a:off x="6931050" y="2950675"/>
                  <a:ext cx="10082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2664" fill="none" extrusionOk="0">
                      <a:moveTo>
                        <a:pt x="4033" y="305"/>
                      </a:moveTo>
                      <a:cubicBezTo>
                        <a:pt x="2283" y="1"/>
                        <a:pt x="571" y="990"/>
                        <a:pt x="0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6202500" y="2294000"/>
                  <a:ext cx="791325" cy="7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3" h="29959" extrusionOk="0">
                      <a:moveTo>
                        <a:pt x="14742" y="0"/>
                      </a:moveTo>
                      <a:cubicBezTo>
                        <a:pt x="10085" y="0"/>
                        <a:pt x="5430" y="1861"/>
                        <a:pt x="2511" y="5458"/>
                      </a:cubicBezTo>
                      <a:cubicBezTo>
                        <a:pt x="1408" y="6827"/>
                        <a:pt x="571" y="8387"/>
                        <a:pt x="0" y="10023"/>
                      </a:cubicBezTo>
                      <a:cubicBezTo>
                        <a:pt x="3652" y="8539"/>
                        <a:pt x="7571" y="7778"/>
                        <a:pt x="11528" y="7740"/>
                      </a:cubicBezTo>
                      <a:cubicBezTo>
                        <a:pt x="11620" y="7740"/>
                        <a:pt x="11713" y="7739"/>
                        <a:pt x="11805" y="7739"/>
                      </a:cubicBezTo>
                      <a:cubicBezTo>
                        <a:pt x="16118" y="7739"/>
                        <a:pt x="20253" y="8601"/>
                        <a:pt x="24425" y="9719"/>
                      </a:cubicBezTo>
                      <a:cubicBezTo>
                        <a:pt x="23816" y="10099"/>
                        <a:pt x="23397" y="10670"/>
                        <a:pt x="23283" y="11355"/>
                      </a:cubicBezTo>
                      <a:cubicBezTo>
                        <a:pt x="23131" y="12039"/>
                        <a:pt x="23093" y="12724"/>
                        <a:pt x="23207" y="13409"/>
                      </a:cubicBezTo>
                      <a:cubicBezTo>
                        <a:pt x="23359" y="15692"/>
                        <a:pt x="24234" y="17860"/>
                        <a:pt x="25756" y="19610"/>
                      </a:cubicBezTo>
                      <a:lnTo>
                        <a:pt x="25109" y="29958"/>
                      </a:lnTo>
                      <a:lnTo>
                        <a:pt x="27354" y="29311"/>
                      </a:lnTo>
                      <a:cubicBezTo>
                        <a:pt x="27849" y="27866"/>
                        <a:pt x="28533" y="26534"/>
                        <a:pt x="29408" y="25279"/>
                      </a:cubicBezTo>
                      <a:cubicBezTo>
                        <a:pt x="29865" y="24099"/>
                        <a:pt x="30207" y="22882"/>
                        <a:pt x="30436" y="21626"/>
                      </a:cubicBezTo>
                      <a:cubicBezTo>
                        <a:pt x="31653" y="15806"/>
                        <a:pt x="30740" y="9262"/>
                        <a:pt x="26669" y="4925"/>
                      </a:cubicBezTo>
                      <a:cubicBezTo>
                        <a:pt x="24501" y="2719"/>
                        <a:pt x="21761" y="1159"/>
                        <a:pt x="18756" y="474"/>
                      </a:cubicBezTo>
                      <a:cubicBezTo>
                        <a:pt x="17446" y="157"/>
                        <a:pt x="16094" y="0"/>
                        <a:pt x="147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6288100" y="3332075"/>
                  <a:ext cx="567825" cy="10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3" h="43082" extrusionOk="0">
                      <a:moveTo>
                        <a:pt x="14457" y="0"/>
                      </a:moveTo>
                      <a:lnTo>
                        <a:pt x="8636" y="457"/>
                      </a:lnTo>
                      <a:cubicBezTo>
                        <a:pt x="8598" y="457"/>
                        <a:pt x="8560" y="495"/>
                        <a:pt x="8484" y="495"/>
                      </a:cubicBezTo>
                      <a:lnTo>
                        <a:pt x="1218" y="3615"/>
                      </a:lnTo>
                      <a:cubicBezTo>
                        <a:pt x="1103" y="3653"/>
                        <a:pt x="989" y="3767"/>
                        <a:pt x="951" y="3881"/>
                      </a:cubicBezTo>
                      <a:cubicBezTo>
                        <a:pt x="0" y="6848"/>
                        <a:pt x="114" y="9968"/>
                        <a:pt x="419" y="13088"/>
                      </a:cubicBezTo>
                      <a:cubicBezTo>
                        <a:pt x="723" y="16207"/>
                        <a:pt x="1370" y="19403"/>
                        <a:pt x="1750" y="22599"/>
                      </a:cubicBezTo>
                      <a:cubicBezTo>
                        <a:pt x="2321" y="27773"/>
                        <a:pt x="2169" y="32985"/>
                        <a:pt x="1218" y="38121"/>
                      </a:cubicBezTo>
                      <a:cubicBezTo>
                        <a:pt x="1180" y="38311"/>
                        <a:pt x="1027" y="38463"/>
                        <a:pt x="837" y="38463"/>
                      </a:cubicBezTo>
                      <a:cubicBezTo>
                        <a:pt x="419" y="38463"/>
                        <a:pt x="228" y="38958"/>
                        <a:pt x="533" y="39224"/>
                      </a:cubicBezTo>
                      <a:lnTo>
                        <a:pt x="3919" y="42724"/>
                      </a:lnTo>
                      <a:cubicBezTo>
                        <a:pt x="4004" y="42809"/>
                        <a:pt x="4114" y="42859"/>
                        <a:pt x="4227" y="42859"/>
                      </a:cubicBezTo>
                      <a:cubicBezTo>
                        <a:pt x="4315" y="42859"/>
                        <a:pt x="4406" y="42829"/>
                        <a:pt x="4489" y="42762"/>
                      </a:cubicBezTo>
                      <a:lnTo>
                        <a:pt x="8941" y="39452"/>
                      </a:lnTo>
                      <a:cubicBezTo>
                        <a:pt x="9017" y="39376"/>
                        <a:pt x="9112" y="39338"/>
                        <a:pt x="9207" y="39338"/>
                      </a:cubicBezTo>
                      <a:cubicBezTo>
                        <a:pt x="9302" y="39338"/>
                        <a:pt x="9397" y="39376"/>
                        <a:pt x="9473" y="39452"/>
                      </a:cubicBezTo>
                      <a:lnTo>
                        <a:pt x="13582" y="42990"/>
                      </a:lnTo>
                      <a:cubicBezTo>
                        <a:pt x="13666" y="43053"/>
                        <a:pt x="13761" y="43081"/>
                        <a:pt x="13855" y="43081"/>
                      </a:cubicBezTo>
                      <a:cubicBezTo>
                        <a:pt x="13932" y="43081"/>
                        <a:pt x="14008" y="43063"/>
                        <a:pt x="14077" y="43028"/>
                      </a:cubicBezTo>
                      <a:lnTo>
                        <a:pt x="22408" y="38235"/>
                      </a:lnTo>
                      <a:cubicBezTo>
                        <a:pt x="22560" y="38159"/>
                        <a:pt x="22636" y="37968"/>
                        <a:pt x="22636" y="37778"/>
                      </a:cubicBezTo>
                      <a:cubicBezTo>
                        <a:pt x="20544" y="25680"/>
                        <a:pt x="20544" y="13316"/>
                        <a:pt x="22675" y="1218"/>
                      </a:cubicBezTo>
                      <a:cubicBezTo>
                        <a:pt x="22713" y="990"/>
                        <a:pt x="22522" y="761"/>
                        <a:pt x="22256" y="723"/>
                      </a:cubicBezTo>
                      <a:lnTo>
                        <a:pt x="14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6486875" y="3188450"/>
                  <a:ext cx="188350" cy="16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" h="6583" extrusionOk="0">
                      <a:moveTo>
                        <a:pt x="7533" y="1"/>
                      </a:moveTo>
                      <a:lnTo>
                        <a:pt x="609" y="1180"/>
                      </a:lnTo>
                      <a:lnTo>
                        <a:pt x="0" y="6582"/>
                      </a:lnTo>
                      <a:lnTo>
                        <a:pt x="7457" y="5936"/>
                      </a:ln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6515400" y="3394850"/>
                  <a:ext cx="20000" cy="90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6295" fill="none" extrusionOk="0">
                      <a:moveTo>
                        <a:pt x="191" y="36294"/>
                      </a:moveTo>
                      <a:cubicBezTo>
                        <a:pt x="647" y="33517"/>
                        <a:pt x="800" y="30702"/>
                        <a:pt x="609" y="27887"/>
                      </a:cubicBezTo>
                      <a:cubicBezTo>
                        <a:pt x="1" y="18566"/>
                        <a:pt x="457" y="9321"/>
                        <a:pt x="80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6284275" y="3438600"/>
                  <a:ext cx="24775" cy="2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941" fill="none" extrusionOk="0">
                      <a:moveTo>
                        <a:pt x="990" y="0"/>
                      </a:moveTo>
                      <a:cubicBezTo>
                        <a:pt x="115" y="2892"/>
                        <a:pt x="1" y="5973"/>
                        <a:pt x="610" y="894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6777900" y="3352050"/>
                  <a:ext cx="495550" cy="87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2" h="35078" extrusionOk="0">
                      <a:moveTo>
                        <a:pt x="2664" y="0"/>
                      </a:moveTo>
                      <a:cubicBezTo>
                        <a:pt x="648" y="2702"/>
                        <a:pt x="1" y="6164"/>
                        <a:pt x="1523" y="9169"/>
                      </a:cubicBezTo>
                      <a:cubicBezTo>
                        <a:pt x="3920" y="9702"/>
                        <a:pt x="6240" y="10577"/>
                        <a:pt x="8104" y="12136"/>
                      </a:cubicBezTo>
                      <a:cubicBezTo>
                        <a:pt x="9969" y="13696"/>
                        <a:pt x="11262" y="16017"/>
                        <a:pt x="11148" y="18452"/>
                      </a:cubicBezTo>
                      <a:cubicBezTo>
                        <a:pt x="11072" y="20506"/>
                        <a:pt x="9969" y="22408"/>
                        <a:pt x="8523" y="23892"/>
                      </a:cubicBezTo>
                      <a:cubicBezTo>
                        <a:pt x="7077" y="25338"/>
                        <a:pt x="5327" y="26441"/>
                        <a:pt x="3577" y="27506"/>
                      </a:cubicBezTo>
                      <a:lnTo>
                        <a:pt x="7458" y="35077"/>
                      </a:lnTo>
                      <a:cubicBezTo>
                        <a:pt x="11795" y="33441"/>
                        <a:pt x="15561" y="30360"/>
                        <a:pt x="17539" y="26213"/>
                      </a:cubicBezTo>
                      <a:cubicBezTo>
                        <a:pt x="19594" y="22028"/>
                        <a:pt x="19822" y="17158"/>
                        <a:pt x="18186" y="12821"/>
                      </a:cubicBezTo>
                      <a:cubicBezTo>
                        <a:pt x="16893" y="9626"/>
                        <a:pt x="14800" y="6848"/>
                        <a:pt x="12061" y="4756"/>
                      </a:cubicBezTo>
                      <a:cubicBezTo>
                        <a:pt x="9246" y="2663"/>
                        <a:pt x="6050" y="1028"/>
                        <a:pt x="26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6816900" y="3359650"/>
                  <a:ext cx="314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447" fill="none" extrusionOk="0">
                      <a:moveTo>
                        <a:pt x="305" y="8447"/>
                      </a:moveTo>
                      <a:cubicBezTo>
                        <a:pt x="1" y="5593"/>
                        <a:pt x="305" y="2702"/>
                        <a:pt x="1256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6958625" y="3986425"/>
                  <a:ext cx="90375" cy="1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" h="7610" fill="none" extrusionOk="0">
                      <a:moveTo>
                        <a:pt x="3615" y="7610"/>
                      </a:moveTo>
                      <a:cubicBezTo>
                        <a:pt x="3006" y="4832"/>
                        <a:pt x="1750" y="2207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6659975" y="4018475"/>
                  <a:ext cx="316750" cy="3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12796" extrusionOk="0">
                      <a:moveTo>
                        <a:pt x="4356" y="0"/>
                      </a:moveTo>
                      <a:cubicBezTo>
                        <a:pt x="4209" y="0"/>
                        <a:pt x="4061" y="19"/>
                        <a:pt x="3919" y="50"/>
                      </a:cubicBezTo>
                      <a:cubicBezTo>
                        <a:pt x="3539" y="279"/>
                        <a:pt x="3310" y="659"/>
                        <a:pt x="3234" y="1116"/>
                      </a:cubicBezTo>
                      <a:lnTo>
                        <a:pt x="2664" y="2828"/>
                      </a:lnTo>
                      <a:cubicBezTo>
                        <a:pt x="2283" y="2942"/>
                        <a:pt x="1865" y="2980"/>
                        <a:pt x="1446" y="2980"/>
                      </a:cubicBezTo>
                      <a:cubicBezTo>
                        <a:pt x="1028" y="3018"/>
                        <a:pt x="533" y="3284"/>
                        <a:pt x="495" y="3703"/>
                      </a:cubicBezTo>
                      <a:cubicBezTo>
                        <a:pt x="457" y="4159"/>
                        <a:pt x="990" y="4463"/>
                        <a:pt x="1446" y="4654"/>
                      </a:cubicBezTo>
                      <a:cubicBezTo>
                        <a:pt x="952" y="5034"/>
                        <a:pt x="571" y="5567"/>
                        <a:pt x="343" y="6099"/>
                      </a:cubicBezTo>
                      <a:cubicBezTo>
                        <a:pt x="0" y="6670"/>
                        <a:pt x="77" y="7431"/>
                        <a:pt x="571" y="7887"/>
                      </a:cubicBezTo>
                      <a:cubicBezTo>
                        <a:pt x="821" y="8062"/>
                        <a:pt x="1104" y="8155"/>
                        <a:pt x="1387" y="8155"/>
                      </a:cubicBezTo>
                      <a:cubicBezTo>
                        <a:pt x="1535" y="8155"/>
                        <a:pt x="1683" y="8130"/>
                        <a:pt x="1827" y="8078"/>
                      </a:cubicBezTo>
                      <a:cubicBezTo>
                        <a:pt x="1979" y="8382"/>
                        <a:pt x="2017" y="8724"/>
                        <a:pt x="1979" y="9029"/>
                      </a:cubicBezTo>
                      <a:cubicBezTo>
                        <a:pt x="2055" y="9447"/>
                        <a:pt x="2321" y="9752"/>
                        <a:pt x="2702" y="9828"/>
                      </a:cubicBezTo>
                      <a:cubicBezTo>
                        <a:pt x="2892" y="9866"/>
                        <a:pt x="3082" y="9885"/>
                        <a:pt x="3272" y="9885"/>
                      </a:cubicBezTo>
                      <a:cubicBezTo>
                        <a:pt x="3462" y="9885"/>
                        <a:pt x="3653" y="9866"/>
                        <a:pt x="3843" y="9828"/>
                      </a:cubicBezTo>
                      <a:cubicBezTo>
                        <a:pt x="4071" y="9828"/>
                        <a:pt x="4223" y="10132"/>
                        <a:pt x="4299" y="10360"/>
                      </a:cubicBezTo>
                      <a:cubicBezTo>
                        <a:pt x="4299" y="10589"/>
                        <a:pt x="4376" y="10817"/>
                        <a:pt x="4452" y="11007"/>
                      </a:cubicBezTo>
                      <a:cubicBezTo>
                        <a:pt x="4566" y="11273"/>
                        <a:pt x="4832" y="11426"/>
                        <a:pt x="5098" y="11502"/>
                      </a:cubicBezTo>
                      <a:cubicBezTo>
                        <a:pt x="5232" y="11521"/>
                        <a:pt x="5374" y="11530"/>
                        <a:pt x="5517" y="11530"/>
                      </a:cubicBezTo>
                      <a:cubicBezTo>
                        <a:pt x="5660" y="11530"/>
                        <a:pt x="5802" y="11521"/>
                        <a:pt x="5935" y="11502"/>
                      </a:cubicBezTo>
                      <a:lnTo>
                        <a:pt x="5973" y="11692"/>
                      </a:lnTo>
                      <a:cubicBezTo>
                        <a:pt x="6049" y="12224"/>
                        <a:pt x="6316" y="12757"/>
                        <a:pt x="6886" y="12795"/>
                      </a:cubicBezTo>
                      <a:cubicBezTo>
                        <a:pt x="7305" y="12757"/>
                        <a:pt x="7723" y="12605"/>
                        <a:pt x="8066" y="12301"/>
                      </a:cubicBezTo>
                      <a:cubicBezTo>
                        <a:pt x="8865" y="11806"/>
                        <a:pt x="9588" y="11197"/>
                        <a:pt x="10272" y="10512"/>
                      </a:cubicBezTo>
                      <a:cubicBezTo>
                        <a:pt x="10957" y="9828"/>
                        <a:pt x="11414" y="8953"/>
                        <a:pt x="11566" y="8002"/>
                      </a:cubicBezTo>
                      <a:lnTo>
                        <a:pt x="12669" y="7583"/>
                      </a:lnTo>
                      <a:lnTo>
                        <a:pt x="9055" y="925"/>
                      </a:lnTo>
                      <a:lnTo>
                        <a:pt x="7914" y="1344"/>
                      </a:lnTo>
                      <a:cubicBezTo>
                        <a:pt x="6886" y="1344"/>
                        <a:pt x="5935" y="469"/>
                        <a:pt x="4946" y="126"/>
                      </a:cubicBezTo>
                      <a:cubicBezTo>
                        <a:pt x="4768" y="37"/>
                        <a:pt x="4564" y="0"/>
                        <a:pt x="4356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6702775" y="4085350"/>
                  <a:ext cx="7325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675" fill="none" extrusionOk="0">
                      <a:moveTo>
                        <a:pt x="2930" y="0"/>
                      </a:moveTo>
                      <a:lnTo>
                        <a:pt x="0" y="16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6751275" y="4065375"/>
                  <a:ext cx="8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104" fill="none" extrusionOk="0">
                      <a:moveTo>
                        <a:pt x="343" y="0"/>
                      </a:moveTo>
                      <a:lnTo>
                        <a:pt x="1" y="110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6465950" y="3340625"/>
                  <a:ext cx="2283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4681" fill="none" extrusionOk="0">
                      <a:moveTo>
                        <a:pt x="9131" y="1"/>
                      </a:moveTo>
                      <a:lnTo>
                        <a:pt x="5441" y="4300"/>
                      </a:lnTo>
                      <a:lnTo>
                        <a:pt x="2930" y="2017"/>
                      </a:lnTo>
                      <a:lnTo>
                        <a:pt x="0" y="4680"/>
                      </a:lnTo>
                      <a:lnTo>
                        <a:pt x="419" y="102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2" name="Google Shape;422;p37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423" name="Google Shape;423;p37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7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" name="Google Shape;439;p37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" name="Google Shape;441;p37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442" name="Google Shape;442;p37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7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7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7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7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7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7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7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7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7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7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7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7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7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7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7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7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7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7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7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7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7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7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7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7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7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7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7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7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7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7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7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7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7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7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7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2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9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5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089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1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018475" y="1758700"/>
            <a:ext cx="44124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4018475" y="2606900"/>
            <a:ext cx="4412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325200" y="454713"/>
            <a:ext cx="4188344" cy="4478636"/>
            <a:chOff x="325200" y="454713"/>
            <a:chExt cx="4188344" cy="4478636"/>
          </a:xfrm>
        </p:grpSpPr>
        <p:sp>
          <p:nvSpPr>
            <p:cNvPr id="71" name="Google Shape;71;p9"/>
            <p:cNvSpPr/>
            <p:nvPr/>
          </p:nvSpPr>
          <p:spPr>
            <a:xfrm>
              <a:off x="325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277001" y="469716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4943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3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52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5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6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33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55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6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6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4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8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3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6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3/27/2025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9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797028" y="653952"/>
            <a:ext cx="3294043" cy="152893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61209" y="1144857"/>
            <a:ext cx="544814" cy="596908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16946" y="2389732"/>
            <a:ext cx="3585852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  <a:buClrTx/>
            </a:pP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5802" y="324798"/>
            <a:ext cx="3857814" cy="904833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372127" y="459556"/>
            <a:ext cx="226516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50" kern="1200" dirty="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250" kern="1200" dirty="0">
              <a:solidFill>
                <a:srgbClr val="4093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5802" y="1312822"/>
            <a:ext cx="3857814" cy="904833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5581975" y="1447579"/>
            <a:ext cx="18454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50" kern="1200" dirty="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250" kern="1200" dirty="0">
              <a:solidFill>
                <a:srgbClr val="4093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33785" y="2298617"/>
            <a:ext cx="3857814" cy="904833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5056303" y="2433375"/>
            <a:ext cx="281277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</a:t>
            </a:r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08915" y="3317750"/>
            <a:ext cx="3857814" cy="904833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5955557" y="3452507"/>
            <a:ext cx="1364531" cy="510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94014"/>
            <a:ext cx="4578528" cy="16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75422" y="1010824"/>
            <a:ext cx="689317" cy="657828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17059" y="-1164151"/>
            <a:ext cx="689317" cy="6578280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096" y="107088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782025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Sam,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chợt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nhớ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lại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ngôn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này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tấm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bản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đô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ta       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b. 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thúc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đẩy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bởi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sứ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mệnh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có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tính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chật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mặc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khải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cứu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triết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thành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đầu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đại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khoa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9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4176929" y="-1687796"/>
            <a:ext cx="643080" cy="79470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312103" y="1461639"/>
            <a:ext cx="643080" cy="6107191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196" y="162172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969619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chứa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hóa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dân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thiêng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nước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 con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d. 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nay,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xuất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in-tơ-nét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tử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dạng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chỉ là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giấy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mà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chiếu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lĩnh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vực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nghệ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tin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2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1261388" y="44551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007" y="184206"/>
            <a:ext cx="2853175" cy="963251"/>
          </a:xfrm>
          <a:prstGeom prst="rect">
            <a:avLst/>
          </a:prstGeom>
        </p:spPr>
      </p:pic>
      <p:pic>
        <p:nvPicPr>
          <p:cNvPr id="9" name="Google Shape;43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8757" y="1147458"/>
            <a:ext cx="7922053" cy="361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1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019;p60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12" name="Google Shape;2020;p60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88" name="Google Shape;2021;p60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022;p60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023;p60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024;p60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025;p60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026;p60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027;p60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028;p60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029;p60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030;p60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031;p60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Google Shape;2032;p60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33;p60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34;p60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35;p60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" name="Google Shape;2036;p60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18" name="Google Shape;2037;p60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9" name="Google Shape;2038;p60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20" name="Google Shape;2039;p60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Google Shape;2040;p60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Google Shape;2041;p60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" name="Google Shape;2042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2043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Google Shape;2044;p60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Google Shape;2045;p60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Google Shape;2046;p60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Google Shape;2047;p60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Google Shape;2048;p60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Google Shape;2049;p60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Google Shape;2050;p60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Google Shape;2051;p60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Google Shape;2052;p60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Google Shape;2053;p60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" name="Google Shape;2054;p60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" name="Google Shape;2055;p60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Google Shape;2056;p60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Google Shape;2057;p60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Google Shape;2058;p60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Google Shape;2059;p60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Google Shape;2060;p60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Google Shape;2061;p60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Google Shape;2062;p60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Google Shape;2063;p60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Google Shape;2064;p60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Google Shape;2065;p60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Google Shape;2066;p60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Google Shape;2067;p60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Google Shape;2068;p60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Google Shape;2069;p60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Google Shape;2070;p60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Google Shape;2071;p60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2072;p60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" name="Google Shape;2073;p60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Google Shape;2074;p60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Google Shape;2075;p60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Google Shape;2076;p60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8" name="Google Shape;2077;p60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" name="Google Shape;2078;p60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" name="Google Shape;2079;p60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" name="Google Shape;2080;p60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Google Shape;2081;p60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Google Shape;2082;p60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Google Shape;2083;p60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Google Shape;2084;p60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Google Shape;2085;p60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Google Shape;2086;p60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Google Shape;2087;p60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Google Shape;2088;p60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" name="Google Shape;2089;p60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Google Shape;2090;p60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Google Shape;2091;p60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2092;p60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Google Shape;2093;p60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Google Shape;2094;p60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" name="Google Shape;2095;p60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" name="Google Shape;2096;p60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Google Shape;2097;p60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" name="Google Shape;2098;p60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" name="Google Shape;2099;p60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Google Shape;2100;p60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" name="Google Shape;2101;p60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" name="Google Shape;2102;p60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" name="Google Shape;2103;p60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5" name="Google Shape;2104;p60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" name="Google Shape;2105;p60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" name="Google Shape;2106;p60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100" name="Google Shape;447;p24"/>
          <p:cNvSpPr/>
          <p:nvPr/>
        </p:nvSpPr>
        <p:spPr>
          <a:xfrm>
            <a:off x="2698578" y="228816"/>
            <a:ext cx="5965361" cy="46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" y="559180"/>
            <a:ext cx="28531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144;p47"/>
          <p:cNvSpPr/>
          <p:nvPr/>
        </p:nvSpPr>
        <p:spPr>
          <a:xfrm flipH="1">
            <a:off x="5008234" y="828863"/>
            <a:ext cx="6702650" cy="6455984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785;p58"/>
          <p:cNvSpPr/>
          <p:nvPr/>
        </p:nvSpPr>
        <p:spPr>
          <a:xfrm rot="9900042">
            <a:off x="-1758597" y="-818008"/>
            <a:ext cx="5466560" cy="3361435"/>
          </a:xfrm>
          <a:custGeom>
            <a:avLst/>
            <a:gdLst/>
            <a:ahLst/>
            <a:cxnLst/>
            <a:rect l="l" t="t" r="r" b="b"/>
            <a:pathLst>
              <a:path w="225842" h="191024" extrusionOk="0">
                <a:moveTo>
                  <a:pt x="124822" y="1"/>
                </a:moveTo>
                <a:cubicBezTo>
                  <a:pt x="121435" y="1"/>
                  <a:pt x="117912" y="1193"/>
                  <a:pt x="115270" y="3314"/>
                </a:cubicBezTo>
                <a:cubicBezTo>
                  <a:pt x="109976" y="7564"/>
                  <a:pt x="107404" y="14274"/>
                  <a:pt x="105428" y="20798"/>
                </a:cubicBezTo>
                <a:cubicBezTo>
                  <a:pt x="103489" y="27322"/>
                  <a:pt x="101775" y="34145"/>
                  <a:pt x="97525" y="39438"/>
                </a:cubicBezTo>
                <a:cubicBezTo>
                  <a:pt x="94560" y="43132"/>
                  <a:pt x="89163" y="46789"/>
                  <a:pt x="84829" y="46789"/>
                </a:cubicBezTo>
                <a:cubicBezTo>
                  <a:pt x="82951" y="46789"/>
                  <a:pt x="81272" y="46102"/>
                  <a:pt x="80078" y="44434"/>
                </a:cubicBezTo>
                <a:cubicBezTo>
                  <a:pt x="77312" y="40595"/>
                  <a:pt x="73230" y="38815"/>
                  <a:pt x="69186" y="38815"/>
                </a:cubicBezTo>
                <a:cubicBezTo>
                  <a:pt x="63254" y="38815"/>
                  <a:pt x="57406" y="42646"/>
                  <a:pt x="55920" y="49429"/>
                </a:cubicBezTo>
                <a:cubicBezTo>
                  <a:pt x="55324" y="52076"/>
                  <a:pt x="55510" y="54909"/>
                  <a:pt x="54243" y="57295"/>
                </a:cubicBezTo>
                <a:cubicBezTo>
                  <a:pt x="52901" y="59756"/>
                  <a:pt x="50142" y="61210"/>
                  <a:pt x="47346" y="61694"/>
                </a:cubicBezTo>
                <a:cubicBezTo>
                  <a:pt x="46311" y="61874"/>
                  <a:pt x="45266" y="61941"/>
                  <a:pt x="44218" y="61941"/>
                </a:cubicBezTo>
                <a:cubicBezTo>
                  <a:pt x="42435" y="61941"/>
                  <a:pt x="40644" y="61747"/>
                  <a:pt x="38884" y="61583"/>
                </a:cubicBezTo>
                <a:cubicBezTo>
                  <a:pt x="36095" y="61326"/>
                  <a:pt x="33275" y="61140"/>
                  <a:pt x="30463" y="61140"/>
                </a:cubicBezTo>
                <a:cubicBezTo>
                  <a:pt x="27148" y="61140"/>
                  <a:pt x="23844" y="61398"/>
                  <a:pt x="20616" y="62104"/>
                </a:cubicBezTo>
                <a:cubicBezTo>
                  <a:pt x="14614" y="63447"/>
                  <a:pt x="8836" y="66429"/>
                  <a:pt x="5183" y="71350"/>
                </a:cubicBezTo>
                <a:cubicBezTo>
                  <a:pt x="2051" y="75488"/>
                  <a:pt x="635" y="80707"/>
                  <a:pt x="374" y="85926"/>
                </a:cubicBezTo>
                <a:cubicBezTo>
                  <a:pt x="1" y="92152"/>
                  <a:pt x="1268" y="98564"/>
                  <a:pt x="4586" y="103821"/>
                </a:cubicBezTo>
                <a:cubicBezTo>
                  <a:pt x="8687" y="110307"/>
                  <a:pt x="15658" y="114594"/>
                  <a:pt x="22965" y="116980"/>
                </a:cubicBezTo>
                <a:cubicBezTo>
                  <a:pt x="30272" y="119404"/>
                  <a:pt x="37579" y="119180"/>
                  <a:pt x="45184" y="120336"/>
                </a:cubicBezTo>
                <a:cubicBezTo>
                  <a:pt x="53907" y="121640"/>
                  <a:pt x="61363" y="129096"/>
                  <a:pt x="62631" y="137857"/>
                </a:cubicBezTo>
                <a:cubicBezTo>
                  <a:pt x="63414" y="143337"/>
                  <a:pt x="62034" y="148855"/>
                  <a:pt x="61550" y="154335"/>
                </a:cubicBezTo>
                <a:cubicBezTo>
                  <a:pt x="60506" y="165780"/>
                  <a:pt x="64830" y="178753"/>
                  <a:pt x="75940" y="183786"/>
                </a:cubicBezTo>
                <a:cubicBezTo>
                  <a:pt x="78848" y="185053"/>
                  <a:pt x="81979" y="185762"/>
                  <a:pt x="85148" y="185874"/>
                </a:cubicBezTo>
                <a:cubicBezTo>
                  <a:pt x="85398" y="185884"/>
                  <a:pt x="85649" y="185889"/>
                  <a:pt x="85899" y="185889"/>
                </a:cubicBezTo>
                <a:cubicBezTo>
                  <a:pt x="88294" y="185889"/>
                  <a:pt x="90674" y="185409"/>
                  <a:pt x="92902" y="184531"/>
                </a:cubicBezTo>
                <a:cubicBezTo>
                  <a:pt x="97887" y="182516"/>
                  <a:pt x="102972" y="177853"/>
                  <a:pt x="108635" y="177853"/>
                </a:cubicBezTo>
                <a:cubicBezTo>
                  <a:pt x="108943" y="177853"/>
                  <a:pt x="109254" y="177867"/>
                  <a:pt x="109566" y="177896"/>
                </a:cubicBezTo>
                <a:cubicBezTo>
                  <a:pt x="116053" y="178529"/>
                  <a:pt x="119408" y="186060"/>
                  <a:pt x="125037" y="189303"/>
                </a:cubicBezTo>
                <a:cubicBezTo>
                  <a:pt x="127085" y="190490"/>
                  <a:pt x="129318" y="191023"/>
                  <a:pt x="131580" y="191023"/>
                </a:cubicBezTo>
                <a:cubicBezTo>
                  <a:pt x="138127" y="191023"/>
                  <a:pt x="144918" y="186555"/>
                  <a:pt x="148188" y="180542"/>
                </a:cubicBezTo>
                <a:cubicBezTo>
                  <a:pt x="151543" y="174279"/>
                  <a:pt x="153034" y="165854"/>
                  <a:pt x="159633" y="163207"/>
                </a:cubicBezTo>
                <a:cubicBezTo>
                  <a:pt x="160875" y="162713"/>
                  <a:pt x="162180" y="162492"/>
                  <a:pt x="163496" y="162492"/>
                </a:cubicBezTo>
                <a:cubicBezTo>
                  <a:pt x="166249" y="162492"/>
                  <a:pt x="169055" y="163460"/>
                  <a:pt x="171451" y="164922"/>
                </a:cubicBezTo>
                <a:cubicBezTo>
                  <a:pt x="174955" y="167084"/>
                  <a:pt x="177751" y="170253"/>
                  <a:pt x="180659" y="173161"/>
                </a:cubicBezTo>
                <a:cubicBezTo>
                  <a:pt x="185915" y="178418"/>
                  <a:pt x="191992" y="183189"/>
                  <a:pt x="199149" y="185240"/>
                </a:cubicBezTo>
                <a:cubicBezTo>
                  <a:pt x="201280" y="185839"/>
                  <a:pt x="203522" y="186151"/>
                  <a:pt x="205757" y="186151"/>
                </a:cubicBezTo>
                <a:cubicBezTo>
                  <a:pt x="211032" y="186151"/>
                  <a:pt x="216263" y="184414"/>
                  <a:pt x="219877" y="180617"/>
                </a:cubicBezTo>
                <a:cubicBezTo>
                  <a:pt x="225208" y="174988"/>
                  <a:pt x="225842" y="166115"/>
                  <a:pt x="223307" y="158771"/>
                </a:cubicBezTo>
                <a:cubicBezTo>
                  <a:pt x="220772" y="151464"/>
                  <a:pt x="215590" y="145350"/>
                  <a:pt x="210371" y="139684"/>
                </a:cubicBezTo>
                <a:cubicBezTo>
                  <a:pt x="207686" y="136776"/>
                  <a:pt x="204928" y="133868"/>
                  <a:pt x="203138" y="130401"/>
                </a:cubicBezTo>
                <a:cubicBezTo>
                  <a:pt x="201349" y="126897"/>
                  <a:pt x="200641" y="122610"/>
                  <a:pt x="202206" y="119031"/>
                </a:cubicBezTo>
                <a:cubicBezTo>
                  <a:pt x="204331" y="114184"/>
                  <a:pt x="209849" y="111798"/>
                  <a:pt x="212943" y="107511"/>
                </a:cubicBezTo>
                <a:cubicBezTo>
                  <a:pt x="216745" y="102143"/>
                  <a:pt x="215739" y="93867"/>
                  <a:pt x="210706" y="89580"/>
                </a:cubicBezTo>
                <a:cubicBezTo>
                  <a:pt x="205562" y="85255"/>
                  <a:pt x="197733" y="85143"/>
                  <a:pt x="192886" y="80483"/>
                </a:cubicBezTo>
                <a:cubicBezTo>
                  <a:pt x="188525" y="76233"/>
                  <a:pt x="187928" y="69337"/>
                  <a:pt x="188897" y="63297"/>
                </a:cubicBezTo>
                <a:cubicBezTo>
                  <a:pt x="189867" y="57295"/>
                  <a:pt x="192178" y="51480"/>
                  <a:pt x="192514" y="45366"/>
                </a:cubicBezTo>
                <a:cubicBezTo>
                  <a:pt x="192886" y="39289"/>
                  <a:pt x="190724" y="32430"/>
                  <a:pt x="185281" y="29708"/>
                </a:cubicBezTo>
                <a:cubicBezTo>
                  <a:pt x="183531" y="28833"/>
                  <a:pt x="181667" y="28473"/>
                  <a:pt x="179761" y="28473"/>
                </a:cubicBezTo>
                <a:cubicBezTo>
                  <a:pt x="175819" y="28473"/>
                  <a:pt x="171702" y="30013"/>
                  <a:pt x="168058" y="31721"/>
                </a:cubicBezTo>
                <a:cubicBezTo>
                  <a:pt x="163434" y="33922"/>
                  <a:pt x="158564" y="36423"/>
                  <a:pt x="153565" y="36423"/>
                </a:cubicBezTo>
                <a:cubicBezTo>
                  <a:pt x="152721" y="36423"/>
                  <a:pt x="151872" y="36351"/>
                  <a:pt x="151021" y="36195"/>
                </a:cubicBezTo>
                <a:cubicBezTo>
                  <a:pt x="142633" y="34629"/>
                  <a:pt x="137973" y="25384"/>
                  <a:pt x="136967" y="16921"/>
                </a:cubicBezTo>
                <a:cubicBezTo>
                  <a:pt x="136408" y="12373"/>
                  <a:pt x="136408" y="7452"/>
                  <a:pt x="133574" y="3873"/>
                </a:cubicBezTo>
                <a:cubicBezTo>
                  <a:pt x="131483" y="1203"/>
                  <a:pt x="128221" y="1"/>
                  <a:pt x="1248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462;p25"/>
          <p:cNvSpPr/>
          <p:nvPr/>
        </p:nvSpPr>
        <p:spPr>
          <a:xfrm>
            <a:off x="249376" y="424176"/>
            <a:ext cx="5122723" cy="437809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thuật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sở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dựa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vào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..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tính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lĩnh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vực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chỉ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464;p25"/>
          <p:cNvSpPr txBox="1"/>
          <p:nvPr/>
        </p:nvSpPr>
        <p:spPr>
          <a:xfrm>
            <a:off x="5509260" y="424176"/>
            <a:ext cx="3177540" cy="4378091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thường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chuyển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lĩnh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am-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pe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phong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trào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giống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láy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lược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hoán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,…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667" y="2599732"/>
            <a:ext cx="6016634" cy="22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926735" y="-899827"/>
            <a:ext cx="11564211" cy="6455984"/>
            <a:chOff x="-1211496" y="-766021"/>
            <a:chExt cx="11564211" cy="6455984"/>
          </a:xfrm>
        </p:grpSpPr>
        <p:sp>
          <p:nvSpPr>
            <p:cNvPr id="13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6607" y="391146"/>
          <a:ext cx="8284685" cy="4058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Ampe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20;p41"/>
          <p:cNvGrpSpPr/>
          <p:nvPr/>
        </p:nvGrpSpPr>
        <p:grpSpPr>
          <a:xfrm>
            <a:off x="-556613" y="1999323"/>
            <a:ext cx="1677010" cy="3211412"/>
            <a:chOff x="8949000" y="923438"/>
            <a:chExt cx="1929150" cy="3694250"/>
          </a:xfrm>
        </p:grpSpPr>
        <p:sp>
          <p:nvSpPr>
            <p:cNvPr id="4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532;p41"/>
          <p:cNvGrpSpPr/>
          <p:nvPr/>
        </p:nvGrpSpPr>
        <p:grpSpPr>
          <a:xfrm flipH="1">
            <a:off x="7961120" y="2157394"/>
            <a:ext cx="1677010" cy="3211412"/>
            <a:chOff x="8949000" y="923438"/>
            <a:chExt cx="1929150" cy="3694250"/>
          </a:xfrm>
        </p:grpSpPr>
        <p:sp>
          <p:nvSpPr>
            <p:cNvPr id="17" name="Google Shape;533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534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535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536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537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538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539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540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541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542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543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oogle Shape;544;p41"/>
          <p:cNvGrpSpPr/>
          <p:nvPr/>
        </p:nvGrpSpPr>
        <p:grpSpPr>
          <a:xfrm>
            <a:off x="-242589" y="2849390"/>
            <a:ext cx="7866077" cy="6883956"/>
            <a:chOff x="181658" y="2671413"/>
            <a:chExt cx="7866077" cy="6883956"/>
          </a:xfrm>
        </p:grpSpPr>
        <p:grpSp>
          <p:nvGrpSpPr>
            <p:cNvPr id="29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32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0" y="757979"/>
            <a:ext cx="823641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26" y="1010940"/>
            <a:ext cx="618797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0" name="Google Shape;401;p25"/>
          <p:cNvGrpSpPr/>
          <p:nvPr/>
        </p:nvGrpSpPr>
        <p:grpSpPr>
          <a:xfrm>
            <a:off x="1406143" y="1050979"/>
            <a:ext cx="6846209" cy="3798940"/>
            <a:chOff x="1299810" y="264409"/>
            <a:chExt cx="6846209" cy="3798940"/>
          </a:xfrm>
        </p:grpSpPr>
        <p:sp>
          <p:nvSpPr>
            <p:cNvPr id="11" name="Google Shape;402;p25"/>
            <p:cNvSpPr/>
            <p:nvPr/>
          </p:nvSpPr>
          <p:spPr>
            <a:xfrm rot="10800000">
              <a:off x="1864542" y="360464"/>
              <a:ext cx="6281477" cy="887344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03;p25"/>
            <p:cNvSpPr txBox="1"/>
            <p:nvPr/>
          </p:nvSpPr>
          <p:spPr>
            <a:xfrm>
              <a:off x="2146907" y="362809"/>
              <a:ext cx="5999111" cy="112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từ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dùng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để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chỉ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khái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niệm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 </a:t>
              </a:r>
            </a:p>
            <a:p>
              <a:pPr algn="ctr">
                <a:lnSpc>
                  <a:spcPct val="90000"/>
                </a:lnSpc>
                <a:buSzPts val="2000"/>
              </a:pP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04;p25"/>
            <p:cNvSpPr/>
            <p:nvPr/>
          </p:nvSpPr>
          <p:spPr>
            <a:xfrm>
              <a:off x="1299810" y="264409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405;p25"/>
            <p:cNvSpPr/>
            <p:nvPr/>
          </p:nvSpPr>
          <p:spPr>
            <a:xfrm rot="10800000">
              <a:off x="1864542" y="1467267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06;p25"/>
            <p:cNvSpPr txBox="1"/>
            <p:nvPr/>
          </p:nvSpPr>
          <p:spPr>
            <a:xfrm>
              <a:off x="2146908" y="1522352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000"/>
              </a:pP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quy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ước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trong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phạm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vi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hẹp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07;p25"/>
            <p:cNvSpPr/>
            <p:nvPr/>
          </p:nvSpPr>
          <p:spPr>
            <a:xfrm>
              <a:off x="1299810" y="1522352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408;p25"/>
            <p:cNvSpPr/>
            <p:nvPr/>
          </p:nvSpPr>
          <p:spPr>
            <a:xfrm rot="10800000">
              <a:off x="1864542" y="2933885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409;p25"/>
            <p:cNvSpPr txBox="1"/>
            <p:nvPr/>
          </p:nvSpPr>
          <p:spPr>
            <a:xfrm>
              <a:off x="2146906" y="2933885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68575" rIns="128000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800"/>
              </a:pP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Nhờ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dụng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hợp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có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được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biểu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đạt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hàm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súc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tạo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lợi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những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cuộc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đổi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thảo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bổ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ích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xung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quanh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nội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dung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1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10;p25"/>
            <p:cNvSpPr/>
            <p:nvPr/>
          </p:nvSpPr>
          <p:spPr>
            <a:xfrm>
              <a:off x="1299810" y="2933885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439;p29"/>
          <p:cNvSpPr txBox="1"/>
          <p:nvPr/>
        </p:nvSpPr>
        <p:spPr>
          <a:xfrm>
            <a:off x="503061" y="1082639"/>
            <a:ext cx="7478182" cy="131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cấu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cụm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36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442;p29"/>
          <p:cNvSpPr txBox="1"/>
          <p:nvPr/>
        </p:nvSpPr>
        <p:spPr>
          <a:xfrm>
            <a:off x="532750" y="1021907"/>
            <a:ext cx="7821975" cy="279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mối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gốc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acid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endParaRPr lang="en-US"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virut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endParaRPr lang="en-US"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Muốn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cảnh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nó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xuất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03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grpSp>
        <p:nvGrpSpPr>
          <p:cNvPr id="449" name="Google Shape;449;p60"/>
          <p:cNvGrpSpPr/>
          <p:nvPr/>
        </p:nvGrpSpPr>
        <p:grpSpPr>
          <a:xfrm>
            <a:off x="285750" y="1524053"/>
            <a:ext cx="2490265" cy="2034915"/>
            <a:chOff x="8366093" y="2514160"/>
            <a:chExt cx="3309508" cy="2754313"/>
          </a:xfrm>
        </p:grpSpPr>
        <p:sp>
          <p:nvSpPr>
            <p:cNvPr id="450" name="Google Shape;450;p60"/>
            <p:cNvSpPr/>
            <p:nvPr/>
          </p:nvSpPr>
          <p:spPr>
            <a:xfrm>
              <a:off x="8366093" y="2514160"/>
              <a:ext cx="3309508" cy="2754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60"/>
            <p:cNvSpPr txBox="1"/>
            <p:nvPr/>
          </p:nvSpPr>
          <p:spPr>
            <a:xfrm>
              <a:off x="8662292" y="3058132"/>
              <a:ext cx="2682010" cy="1624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Các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thuộc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dirty="0"/>
            </a:p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thuật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ngữ</a:t>
              </a:r>
              <a:endParaRPr sz="2400" b="1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2" name="Google Shape;452;p60"/>
          <p:cNvGrpSpPr/>
          <p:nvPr/>
        </p:nvGrpSpPr>
        <p:grpSpPr>
          <a:xfrm flipH="1">
            <a:off x="-847611" y="-138892"/>
            <a:ext cx="5472650" cy="5395136"/>
            <a:chOff x="3708441" y="140025"/>
            <a:chExt cx="7193515" cy="7193515"/>
          </a:xfrm>
        </p:grpSpPr>
        <p:sp>
          <p:nvSpPr>
            <p:cNvPr id="453" name="Google Shape;453;p60"/>
            <p:cNvSpPr/>
            <p:nvPr/>
          </p:nvSpPr>
          <p:spPr>
            <a:xfrm rot="-2667402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60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5" name="Google Shape;455;p60"/>
          <p:cNvGrpSpPr/>
          <p:nvPr/>
        </p:nvGrpSpPr>
        <p:grpSpPr>
          <a:xfrm>
            <a:off x="2319460" y="419927"/>
            <a:ext cx="1182137" cy="1019175"/>
            <a:chOff x="7470860" y="1834710"/>
            <a:chExt cx="1576183" cy="1358900"/>
          </a:xfrm>
        </p:grpSpPr>
        <p:sp>
          <p:nvSpPr>
            <p:cNvPr id="456" name="Google Shape;456;p60"/>
            <p:cNvSpPr/>
            <p:nvPr/>
          </p:nvSpPr>
          <p:spPr>
            <a:xfrm>
              <a:off x="7470860" y="1834710"/>
              <a:ext cx="1576183" cy="1358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60"/>
            <p:cNvSpPr txBox="1"/>
            <p:nvPr/>
          </p:nvSpPr>
          <p:spPr>
            <a:xfrm>
              <a:off x="7699648" y="2011497"/>
              <a:ext cx="11186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chính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xác</a:t>
              </a:r>
              <a:endParaRPr sz="1600" b="1" dirty="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8" name="Google Shape;458;p60"/>
          <p:cNvGrpSpPr/>
          <p:nvPr/>
        </p:nvGrpSpPr>
        <p:grpSpPr>
          <a:xfrm>
            <a:off x="3128578" y="2017119"/>
            <a:ext cx="1182137" cy="1041067"/>
            <a:chOff x="6197851" y="2522098"/>
            <a:chExt cx="1576183" cy="1388089"/>
          </a:xfrm>
        </p:grpSpPr>
        <p:sp>
          <p:nvSpPr>
            <p:cNvPr id="459" name="Google Shape;459;p60"/>
            <p:cNvSpPr/>
            <p:nvPr/>
          </p:nvSpPr>
          <p:spPr>
            <a:xfrm>
              <a:off x="6197851" y="2522098"/>
              <a:ext cx="1576183" cy="13573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60"/>
            <p:cNvSpPr txBox="1"/>
            <p:nvPr/>
          </p:nvSpPr>
          <p:spPr>
            <a:xfrm>
              <a:off x="6513987" y="2679081"/>
              <a:ext cx="1025454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800">
                  <a:latin typeface="Cambria"/>
                  <a:ea typeface="Cambria"/>
                  <a:cs typeface="Cambria"/>
                  <a:sym typeface="Cambria"/>
                </a:rPr>
                <a:t>Tính quốc tế:</a:t>
              </a:r>
              <a:endParaRPr sz="18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1" name="Google Shape;461;p60"/>
          <p:cNvGrpSpPr/>
          <p:nvPr/>
        </p:nvGrpSpPr>
        <p:grpSpPr>
          <a:xfrm>
            <a:off x="2400245" y="3676597"/>
            <a:ext cx="1182137" cy="1017985"/>
            <a:chOff x="6197851" y="3911160"/>
            <a:chExt cx="1576183" cy="1357313"/>
          </a:xfrm>
        </p:grpSpPr>
        <p:sp>
          <p:nvSpPr>
            <p:cNvPr id="462" name="Google Shape;462;p60"/>
            <p:cNvSpPr/>
            <p:nvPr/>
          </p:nvSpPr>
          <p:spPr>
            <a:xfrm>
              <a:off x="6197851" y="3911160"/>
              <a:ext cx="1576183" cy="1357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60"/>
            <p:cNvSpPr txBox="1"/>
            <p:nvPr/>
          </p:nvSpPr>
          <p:spPr>
            <a:xfrm>
              <a:off x="6423928" y="4219796"/>
              <a:ext cx="1124027" cy="7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>
                  <a:latin typeface="Cambria"/>
                  <a:ea typeface="Cambria"/>
                  <a:cs typeface="Cambria"/>
                  <a:sym typeface="Cambria"/>
                </a:rPr>
                <a:t>Tính hệ thống</a:t>
              </a:r>
              <a:endParaRPr sz="16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4" name="Google Shape;464;p60"/>
          <p:cNvSpPr/>
          <p:nvPr/>
        </p:nvSpPr>
        <p:spPr>
          <a:xfrm>
            <a:off x="3501595" y="340461"/>
            <a:ext cx="54342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một thuật ngữ sẽ chỉ biểu thị cho một khái niệm duy nhất, chính vì vậy sẽ không có sự đồng âm hay nhiều nghĩa.</a:t>
            </a:r>
            <a:endParaRPr/>
          </a:p>
        </p:txBody>
      </p:sp>
      <p:sp>
        <p:nvSpPr>
          <p:cNvPr id="465" name="Google Shape;465;p60"/>
          <p:cNvSpPr/>
          <p:nvPr/>
        </p:nvSpPr>
        <p:spPr>
          <a:xfrm>
            <a:off x="4376196" y="1813534"/>
            <a:ext cx="44820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các thuật ngữ có thể sử dụng được ở bất kì đâu trên toàn thế giới, đơn giản vì thuật ngữ mang tính quốc tế.</a:t>
            </a:r>
            <a:endParaRPr/>
          </a:p>
        </p:txBody>
      </p:sp>
      <p:sp>
        <p:nvSpPr>
          <p:cNvPr id="466" name="Google Shape;466;p60"/>
          <p:cNvSpPr/>
          <p:nvPr/>
        </p:nvSpPr>
        <p:spPr>
          <a:xfrm>
            <a:off x="3582381" y="3696098"/>
            <a:ext cx="556161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8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+ Nội dung: một thuật ngữ sẽ tương ứng với một khái niệm, chúng còn có quan hệ với các thuật ngữ khác.</a:t>
            </a:r>
            <a:endParaRPr/>
          </a:p>
          <a:p>
            <a:pPr algn="just"/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 + Hình thức: các thuật ngữ cùng hệ thống sẽ có kết cấu hoàn chỉnh (ví dụ là từ loại một nghĩa, dấu câu chuẩn)</a:t>
            </a:r>
            <a:endParaRPr/>
          </a:p>
          <a:p>
            <a:pPr algn="ctr"/>
            <a:endParaRPr sz="1800" b="1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88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984" y="1230879"/>
            <a:ext cx="649280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22410" y="705564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57" y="219605"/>
            <a:ext cx="7224386" cy="2566638"/>
          </a:xfrm>
          <a:prstGeom prst="rect">
            <a:avLst/>
          </a:prstGeom>
        </p:spPr>
      </p:pic>
      <p:sp>
        <p:nvSpPr>
          <p:cNvPr id="10" name="Google Shape;425;p59"/>
          <p:cNvSpPr/>
          <p:nvPr/>
        </p:nvSpPr>
        <p:spPr>
          <a:xfrm>
            <a:off x="1310109" y="231891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25;p59"/>
          <p:cNvSpPr/>
          <p:nvPr/>
        </p:nvSpPr>
        <p:spPr>
          <a:xfrm>
            <a:off x="3455190" y="193449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425;p59"/>
          <p:cNvSpPr/>
          <p:nvPr/>
        </p:nvSpPr>
        <p:spPr>
          <a:xfrm>
            <a:off x="5718216" y="2318918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66" y="234632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1,2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9795" y="195550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3,4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44856" y="2350679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5,6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3870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1188</Words>
  <Application>Microsoft Office PowerPoint</Application>
  <PresentationFormat>On-screen Show (16:9)</PresentationFormat>
  <Paragraphs>98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Roboto</vt:lpstr>
      <vt:lpstr>Fira Sans Extra Condensed Medium</vt:lpstr>
      <vt:lpstr>Space Mono</vt:lpstr>
      <vt:lpstr>#9Slide06 SVNFresh Script</vt:lpstr>
      <vt:lpstr>Wingdings</vt:lpstr>
      <vt:lpstr>Arial</vt:lpstr>
      <vt:lpstr>Cambria</vt:lpstr>
      <vt:lpstr>Calibri</vt:lpstr>
      <vt:lpstr>Times New Roman</vt:lpstr>
      <vt:lpstr>Manrope</vt:lpstr>
      <vt:lpstr>Fira Sans Extra Condensed SemiBold</vt:lpstr>
      <vt:lpstr>Fira Sans Extra Condensed</vt:lpstr>
      <vt:lpstr>Teaching Methods: Project-Based Learning by Slidesgo</vt:lpstr>
      <vt:lpstr>Steps to Write an Essay Infographics by Slidesgo</vt:lpstr>
      <vt:lpstr>1_Steps to Write an Essay Infographics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METHODS: PROJECT-BASED LEARNING</dc:title>
  <dc:creator>hoa pham</dc:creator>
  <cp:lastModifiedBy>hoa pham</cp:lastModifiedBy>
  <cp:revision>109</cp:revision>
  <dcterms:modified xsi:type="dcterms:W3CDTF">2025-03-27T02:50:36Z</dcterms:modified>
</cp:coreProperties>
</file>