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3" r:id="rId3"/>
  </p:sldMasterIdLst>
  <p:notesMasterIdLst>
    <p:notesMasterId r:id="rId21"/>
  </p:notesMasterIdLst>
  <p:sldIdLst>
    <p:sldId id="356" r:id="rId4"/>
    <p:sldId id="355" r:id="rId5"/>
    <p:sldId id="263" r:id="rId6"/>
    <p:sldId id="360" r:id="rId7"/>
    <p:sldId id="372" r:id="rId8"/>
    <p:sldId id="374" r:id="rId9"/>
    <p:sldId id="373" r:id="rId10"/>
    <p:sldId id="375" r:id="rId11"/>
    <p:sldId id="376" r:id="rId12"/>
    <p:sldId id="361" r:id="rId13"/>
    <p:sldId id="378" r:id="rId14"/>
    <p:sldId id="377" r:id="rId15"/>
    <p:sldId id="380" r:id="rId16"/>
    <p:sldId id="379" r:id="rId17"/>
    <p:sldId id="382" r:id="rId18"/>
    <p:sldId id="353" r:id="rId19"/>
    <p:sldId id="352" r:id="rId20"/>
  </p:sldIdLst>
  <p:sldSz cx="12192000" cy="6858000"/>
  <p:notesSz cx="6858000" cy="9144000"/>
  <p:embeddedFontLst>
    <p:embeddedFont>
      <p:font typeface="等线" panose="02010600030101010101" pitchFamily="2" charset="-122"/>
      <p:regular r:id="rId22"/>
      <p:bold r:id="rId23"/>
    </p:embeddedFont>
    <p:embeddedFont>
      <p:font typeface="微软雅黑" panose="020B0503020204020204" pitchFamily="34" charset="-122"/>
      <p:regular r:id="rId24"/>
      <p:bold r:id="rId25"/>
    </p:embeddedFont>
    <p:embeddedFont>
      <p:font typeface="#9Slide03 Arima Madurai Black" panose="020B0604020202020204" charset="0"/>
      <p:bold r:id="rId26"/>
    </p:embeddedFont>
    <p:embeddedFont>
      <p:font typeface="#9Slide06 SVNBlow Brush" charset="0"/>
      <p:regular r:id="rId27"/>
    </p:embeddedFont>
    <p:embeddedFont>
      <p:font typeface="#9Slide07 SFU Jamaica" panose="020B0604020202020204" charset="0"/>
      <p:regular r:id="rId28"/>
    </p:embeddedFont>
    <p:embeddedFont>
      <p:font typeface="Cambria" panose="02040503050406030204" pitchFamily="18" charset="0"/>
      <p:regular r:id="rId29"/>
      <p:bold r:id="rId30"/>
      <p:italic r:id="rId31"/>
      <p:boldItalic r:id="rId32"/>
    </p:embeddedFont>
    <p:embeddedFont>
      <p:font typeface="Fira Sans Extra Condensed" panose="020B0503050000020004" pitchFamily="34" charset="0"/>
      <p:regular r:id="rId33"/>
      <p:bold r:id="rId34"/>
      <p:italic r:id="rId35"/>
      <p:boldItalic r:id="rId3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ED4030"/>
    <a:srgbClr val="ECD4ED"/>
    <a:srgbClr val="ED6D70"/>
    <a:srgbClr val="FFD8E0"/>
    <a:srgbClr val="F7BBBC"/>
    <a:srgbClr val="FFF3F6"/>
    <a:srgbClr val="FF8DB9"/>
    <a:srgbClr val="E8437D"/>
    <a:srgbClr val="FCE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434" autoAdjust="0"/>
  </p:normalViewPr>
  <p:slideViewPr>
    <p:cSldViewPr snapToGrid="0">
      <p:cViewPr varScale="1">
        <p:scale>
          <a:sx n="62" d="100"/>
          <a:sy n="62" d="100"/>
        </p:scale>
        <p:origin x="788" y="2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935F21-5F57-45D8-90EA-3810A5E4CA3F}" type="datetimeFigureOut">
              <a:rPr lang="zh-CN" altLang="en-US" smtClean="0"/>
              <a:t>2025/2/27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31F1F0-0347-416F-9617-3AEFE9F99407}" type="slidenum">
              <a:rPr lang="zh-CN" altLang="en-US" smtClean="0"/>
              <a:t>‹#›</a:t>
            </a:fld>
            <a:endParaRPr lang="zh-CN" altLang="en-US"/>
          </a:p>
        </p:txBody>
      </p:sp>
    </p:spTree>
    <p:extLst>
      <p:ext uri="{BB962C8B-B14F-4D97-AF65-F5344CB8AC3E}">
        <p14:creationId xmlns:p14="http://schemas.microsoft.com/office/powerpoint/2010/main" val="3778769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3301282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2529502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943382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3389927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a:t>
            </a:r>
            <a:endParaRPr lang="en-US" dirty="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4007105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2506130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4284259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963693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844151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1372906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1205758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3922018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1675076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384301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1496660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F6199F-9AE4-45D4-B2DC-EE9C8D19449C}" type="datetimeFigureOut">
              <a:rPr lang="en-US" smtClean="0">
                <a:solidFill>
                  <a:prstClr val="black">
                    <a:tint val="75000"/>
                  </a:prstClr>
                </a:solidFill>
              </a:rPr>
              <a:pPr/>
              <a:t>2/27/2025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831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F6199F-9AE4-45D4-B2DC-EE9C8D19449C}" type="datetimeFigureOut">
              <a:rPr lang="en-US" smtClean="0">
                <a:solidFill>
                  <a:prstClr val="black">
                    <a:tint val="75000"/>
                  </a:prstClr>
                </a:solidFill>
              </a:rPr>
              <a:pPr/>
              <a:t>2/27/2025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3140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F6199F-9AE4-45D4-B2DC-EE9C8D19449C}" type="datetimeFigureOut">
              <a:rPr lang="en-US" smtClean="0">
                <a:solidFill>
                  <a:prstClr val="black">
                    <a:tint val="75000"/>
                  </a:prstClr>
                </a:solidFill>
              </a:rPr>
              <a:pPr/>
              <a:t>2/27/2025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810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F6199F-9AE4-45D4-B2DC-EE9C8D19449C}" type="datetimeFigureOut">
              <a:rPr lang="en-US" smtClean="0">
                <a:solidFill>
                  <a:prstClr val="black">
                    <a:tint val="75000"/>
                  </a:prstClr>
                </a:solidFill>
              </a:rPr>
              <a:pPr/>
              <a:t>2/27/2025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558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F6199F-9AE4-45D4-B2DC-EE9C8D19449C}" type="datetimeFigureOut">
              <a:rPr lang="en-US" smtClean="0">
                <a:solidFill>
                  <a:prstClr val="black">
                    <a:tint val="75000"/>
                  </a:prstClr>
                </a:solidFill>
              </a:rPr>
              <a:pPr/>
              <a:t>2/27/2025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129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F6199F-9AE4-45D4-B2DC-EE9C8D19449C}" type="datetimeFigureOut">
              <a:rPr lang="en-US" smtClean="0">
                <a:solidFill>
                  <a:prstClr val="black">
                    <a:tint val="75000"/>
                  </a:prstClr>
                </a:solidFill>
              </a:rPr>
              <a:pPr/>
              <a:t>2/27/2025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308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6199F-9AE4-45D4-B2DC-EE9C8D19449C}" type="datetimeFigureOut">
              <a:rPr lang="en-US" smtClean="0">
                <a:solidFill>
                  <a:prstClr val="black">
                    <a:tint val="75000"/>
                  </a:prstClr>
                </a:solidFill>
              </a:rPr>
              <a:pPr/>
              <a:t>2/27/2025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391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AF6199F-9AE4-45D4-B2DC-EE9C8D19449C}" type="datetimeFigureOut">
              <a:rPr lang="en-US" smtClean="0">
                <a:solidFill>
                  <a:prstClr val="black">
                    <a:tint val="75000"/>
                  </a:prstClr>
                </a:solidFill>
              </a:rPr>
              <a:pPr/>
              <a:t>2/27/2025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73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AF6199F-9AE4-45D4-B2DC-EE9C8D19449C}" type="datetimeFigureOut">
              <a:rPr lang="en-US" smtClean="0">
                <a:solidFill>
                  <a:prstClr val="black">
                    <a:tint val="75000"/>
                  </a:prstClr>
                </a:solidFill>
              </a:rPr>
              <a:pPr/>
              <a:t>2/27/2025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55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F6199F-9AE4-45D4-B2DC-EE9C8D19449C}" type="datetimeFigureOut">
              <a:rPr lang="en-US" smtClean="0">
                <a:solidFill>
                  <a:prstClr val="black">
                    <a:tint val="75000"/>
                  </a:prstClr>
                </a:solidFill>
              </a:rPr>
              <a:pPr/>
              <a:t>2/27/2025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897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F6199F-9AE4-45D4-B2DC-EE9C8D19449C}" type="datetimeFigureOut">
              <a:rPr lang="en-US" smtClean="0">
                <a:solidFill>
                  <a:prstClr val="black">
                    <a:tint val="75000"/>
                  </a:prstClr>
                </a:solidFill>
              </a:rPr>
              <a:pPr/>
              <a:t>2/27/2025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239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707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14632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77739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4672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9336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6508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528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3671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3129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80257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89279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3320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2025/2/27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2025/2/27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2025/2/27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2025/2/27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CAF6199F-9AE4-45D4-B2DC-EE9C8D19449C}" type="datetimeFigureOut">
              <a:rPr lang="en-US" smtClean="0">
                <a:solidFill>
                  <a:prstClr val="black">
                    <a:tint val="75000"/>
                  </a:prstClr>
                </a:solidFill>
              </a:rPr>
              <a:pPr/>
              <a:t>2/27/2025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567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2/27/2025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589364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30.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166946" y="161291"/>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pic>
        <p:nvPicPr>
          <p:cNvPr id="7"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23193"/>
            <a:ext cx="12192000" cy="838200"/>
          </a:xfrm>
          <a:prstGeom prst="rect">
            <a:avLst/>
          </a:prstGeom>
        </p:spPr>
      </p:pic>
      <p:pic>
        <p:nvPicPr>
          <p:cNvPr id="8"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0504" y="3275136"/>
            <a:ext cx="1697811" cy="3033589"/>
          </a:xfrm>
          <a:prstGeom prst="rect">
            <a:avLst/>
          </a:prstGeom>
        </p:spPr>
      </p:pic>
      <p:pic>
        <p:nvPicPr>
          <p:cNvPr id="9" name="图片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244" y="3641424"/>
            <a:ext cx="1779691" cy="2622409"/>
          </a:xfrm>
          <a:prstGeom prst="rect">
            <a:avLst/>
          </a:prstGeom>
        </p:spPr>
      </p:pic>
      <p:pic>
        <p:nvPicPr>
          <p:cNvPr id="10" name="图片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1749" y="5259457"/>
            <a:ext cx="866775" cy="1295400"/>
          </a:xfrm>
          <a:prstGeom prst="rect">
            <a:avLst/>
          </a:prstGeom>
        </p:spPr>
      </p:pic>
      <p:pic>
        <p:nvPicPr>
          <p:cNvPr id="3" name="Picture 2"/>
          <p:cNvPicPr>
            <a:picLocks noChangeAspect="1"/>
          </p:cNvPicPr>
          <p:nvPr/>
        </p:nvPicPr>
        <p:blipFill>
          <a:blip r:embed="rId8"/>
          <a:stretch>
            <a:fillRect/>
          </a:stretch>
        </p:blipFill>
        <p:spPr>
          <a:xfrm>
            <a:off x="1281428" y="676773"/>
            <a:ext cx="9510584" cy="4115157"/>
          </a:xfrm>
          <a:prstGeom prst="rect">
            <a:avLst/>
          </a:prstGeom>
        </p:spPr>
      </p:pic>
    </p:spTree>
    <p:extLst>
      <p:ext uri="{BB962C8B-B14F-4D97-AF65-F5344CB8AC3E}">
        <p14:creationId xmlns:p14="http://schemas.microsoft.com/office/powerpoint/2010/main" val="3245824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childTnLst>
                                </p:cTn>
                              </p:par>
                              <p:par>
                                <p:cTn id="18" presetID="42" presetClass="path" presetSubtype="0" decel="46667" fill="hold" nodeType="withEffect">
                                  <p:stCondLst>
                                    <p:cond delay="0"/>
                                  </p:stCondLst>
                                  <p:childTnLst>
                                    <p:animMotion origin="layout" path="M 0.11276 0.02454 L 1.38778E-17 -2.22222E-6 " pathEditMode="relative" rAng="0" ptsTypes="AA">
                                      <p:cBhvr>
                                        <p:cTn id="19" dur="750" fill="hold"/>
                                        <p:tgtEl>
                                          <p:spTgt spid="9"/>
                                        </p:tgtEl>
                                        <p:attrNameLst>
                                          <p:attrName>ppt_x</p:attrName>
                                          <p:attrName>ppt_y</p:attrName>
                                        </p:attrNameLst>
                                      </p:cBhvr>
                                      <p:rCtr x="-5638" y="-1227"/>
                                    </p:animMotion>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childTnLst>
                                </p:cTn>
                              </p:par>
                              <p:par>
                                <p:cTn id="23" presetID="42" presetClass="path" presetSubtype="0" decel="46667" fill="hold" nodeType="withEffect">
                                  <p:stCondLst>
                                    <p:cond delay="0"/>
                                  </p:stCondLst>
                                  <p:childTnLst>
                                    <p:animMotion origin="layout" path="M -0.14063 -0.00741 L 1.25E-6 -1.11111E-6 " pathEditMode="relative" rAng="0" ptsTypes="AA">
                                      <p:cBhvr>
                                        <p:cTn id="24" dur="750" fill="hold"/>
                                        <p:tgtEl>
                                          <p:spTgt spid="8"/>
                                        </p:tgtEl>
                                        <p:attrNameLst>
                                          <p:attrName>ppt_x</p:attrName>
                                          <p:attrName>ppt_y</p:attrName>
                                        </p:attrNameLst>
                                      </p:cBhvr>
                                      <p:rCtr x="7031" y="370"/>
                                    </p:animMotion>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028450"/>
            <a:ext cx="11739548" cy="4567137"/>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7" name="Picture 6"/>
          <p:cNvPicPr>
            <a:picLocks noChangeAspect="1"/>
          </p:cNvPicPr>
          <p:nvPr/>
        </p:nvPicPr>
        <p:blipFill>
          <a:blip r:embed="rId4"/>
          <a:stretch>
            <a:fillRect/>
          </a:stretch>
        </p:blipFill>
        <p:spPr>
          <a:xfrm>
            <a:off x="1393051" y="1283858"/>
            <a:ext cx="9074783" cy="3967906"/>
          </a:xfrm>
          <a:prstGeom prst="rect">
            <a:avLst/>
          </a:prstGeom>
        </p:spPr>
      </p:pic>
    </p:spTree>
    <p:extLst>
      <p:ext uri="{BB962C8B-B14F-4D97-AF65-F5344CB8AC3E}">
        <p14:creationId xmlns:p14="http://schemas.microsoft.com/office/powerpoint/2010/main" val="18882824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0" name="Group 29"/>
          <p:cNvGrpSpPr/>
          <p:nvPr/>
        </p:nvGrpSpPr>
        <p:grpSpPr>
          <a:xfrm>
            <a:off x="2005398" y="2315556"/>
            <a:ext cx="2148347" cy="3528620"/>
            <a:chOff x="0" y="1644724"/>
            <a:chExt cx="2148347" cy="4182638"/>
          </a:xfrm>
          <a:solidFill>
            <a:srgbClr val="FFD8E0"/>
          </a:solidFill>
        </p:grpSpPr>
        <p:sp>
          <p:nvSpPr>
            <p:cNvPr id="51" name="Rectangle 50"/>
            <p:cNvSpPr/>
            <p:nvPr/>
          </p:nvSpPr>
          <p:spPr>
            <a:xfrm>
              <a:off x="0" y="1644724"/>
              <a:ext cx="2148347" cy="4182638"/>
            </a:xfrm>
            <a:prstGeom prst="rect">
              <a:avLst/>
            </a:prstGeom>
            <a:grpFill/>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52" name="Rectangle 51"/>
            <p:cNvSpPr/>
            <p:nvPr/>
          </p:nvSpPr>
          <p:spPr>
            <a:xfrm>
              <a:off x="0" y="3234127"/>
              <a:ext cx="2148347" cy="250958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494" tIns="330200" rIns="167494" bIns="330200" numCol="1" spcCol="1270" anchor="t" anchorCtr="0">
              <a:noAutofit/>
            </a:bodyPr>
            <a:lstStyle/>
            <a:p>
              <a:pPr algn="ctr" defTabSz="1244600">
                <a:lnSpc>
                  <a:spcPct val="90000"/>
                </a:lnSpc>
                <a:spcBef>
                  <a:spcPct val="0"/>
                </a:spcBef>
                <a:spcAft>
                  <a:spcPct val="35000"/>
                </a:spcAft>
              </a:pPr>
              <a:endParaRPr lang="en-BZ" sz="2800" b="1" dirty="0">
                <a:solidFill>
                  <a:prstClr val="black">
                    <a:hueOff val="0"/>
                    <a:satOff val="0"/>
                    <a:lumOff val="0"/>
                    <a:alphaOff val="0"/>
                  </a:prstClr>
                </a:solidFill>
                <a:latin typeface="#9Slide03 Arima Madurai Black" panose="00000A00000000000000" pitchFamily="2" charset="0"/>
                <a:cs typeface="#9Slide03 Arima Madurai Black" panose="00000A00000000000000" pitchFamily="2" charset="0"/>
              </a:endParaRPr>
            </a:p>
          </p:txBody>
        </p:sp>
      </p:grpSp>
      <p:grpSp>
        <p:nvGrpSpPr>
          <p:cNvPr id="31" name="Group 30"/>
          <p:cNvGrpSpPr/>
          <p:nvPr/>
        </p:nvGrpSpPr>
        <p:grpSpPr>
          <a:xfrm>
            <a:off x="2628418" y="2446105"/>
            <a:ext cx="902305" cy="902305"/>
            <a:chOff x="623020" y="1775273"/>
            <a:chExt cx="902305" cy="902305"/>
          </a:xfrm>
          <a:solidFill>
            <a:srgbClr val="ED4030"/>
          </a:solidFill>
        </p:grpSpPr>
        <p:sp>
          <p:nvSpPr>
            <p:cNvPr id="49" name="Oval 48"/>
            <p:cNvSpPr/>
            <p:nvPr/>
          </p:nvSpPr>
          <p:spPr>
            <a:xfrm>
              <a:off x="623020" y="1775273"/>
              <a:ext cx="902305" cy="902305"/>
            </a:xfrm>
            <a:prstGeom prst="ellipse">
              <a:avLst/>
            </a:prstGeom>
            <a:grpFill/>
          </p:spPr>
          <p:style>
            <a:lnRef idx="1">
              <a:schemeClr val="accent5">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50" name="Oval 6"/>
            <p:cNvSpPr/>
            <p:nvPr/>
          </p:nvSpPr>
          <p:spPr>
            <a:xfrm>
              <a:off x="765098" y="1907413"/>
              <a:ext cx="628087" cy="6380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0347" tIns="12700" rIns="70347" bIns="12700" numCol="1" spcCol="1270" anchor="ctr" anchorCtr="0">
              <a:noAutofit/>
            </a:bodyPr>
            <a:lstStyle/>
            <a:p>
              <a:pPr algn="ctr" defTabSz="1955800">
                <a:lnSpc>
                  <a:spcPct val="90000"/>
                </a:lnSpc>
                <a:spcBef>
                  <a:spcPct val="0"/>
                </a:spcBef>
                <a:spcAft>
                  <a:spcPct val="35000"/>
                </a:spcAft>
              </a:pPr>
              <a:r>
                <a:rPr lang="en-US" sz="4400" dirty="0">
                  <a:solidFill>
                    <a:prstClr val="white"/>
                  </a:solidFill>
                  <a:latin typeface="#9Slide03 Arima Madurai Black" panose="00000A00000000000000" pitchFamily="2" charset="0"/>
                  <a:cs typeface="#9Slide03 Arima Madurai Black" panose="00000A00000000000000" pitchFamily="2" charset="0"/>
                </a:rPr>
                <a:t>1</a:t>
              </a:r>
              <a:endParaRPr lang="en-BZ" sz="4400" dirty="0">
                <a:solidFill>
                  <a:prstClr val="white"/>
                </a:solidFill>
                <a:latin typeface="#9Slide03 Arima Madurai Black" panose="00000A00000000000000" pitchFamily="2" charset="0"/>
                <a:cs typeface="#9Slide03 Arima Madurai Black" panose="00000A00000000000000" pitchFamily="2" charset="0"/>
              </a:endParaRPr>
            </a:p>
          </p:txBody>
        </p:sp>
      </p:grpSp>
      <p:grpSp>
        <p:nvGrpSpPr>
          <p:cNvPr id="33" name="Group 32"/>
          <p:cNvGrpSpPr/>
          <p:nvPr/>
        </p:nvGrpSpPr>
        <p:grpSpPr>
          <a:xfrm>
            <a:off x="5054012" y="2295027"/>
            <a:ext cx="2148347" cy="3528620"/>
            <a:chOff x="2309602" y="1644724"/>
            <a:chExt cx="2148347" cy="4182638"/>
          </a:xfrm>
          <a:solidFill>
            <a:srgbClr val="ED6D70"/>
          </a:solidFill>
        </p:grpSpPr>
        <p:sp>
          <p:nvSpPr>
            <p:cNvPr id="47" name="Rectangle 46"/>
            <p:cNvSpPr/>
            <p:nvPr/>
          </p:nvSpPr>
          <p:spPr>
            <a:xfrm>
              <a:off x="2309602" y="1644724"/>
              <a:ext cx="2148347" cy="4182638"/>
            </a:xfrm>
            <a:prstGeom prst="rect">
              <a:avLst/>
            </a:prstGeom>
            <a:grpFill/>
          </p:spPr>
          <p:style>
            <a:lnRef idx="1">
              <a:schemeClr val="accent5">
                <a:tint val="40000"/>
                <a:alpha val="90000"/>
                <a:hueOff val="-3695877"/>
                <a:satOff val="-6408"/>
                <a:lumOff val="-644"/>
                <a:alphaOff val="0"/>
              </a:schemeClr>
            </a:lnRef>
            <a:fillRef idx="1">
              <a:schemeClr val="accent5">
                <a:tint val="40000"/>
                <a:alpha val="90000"/>
                <a:hueOff val="-3695877"/>
                <a:satOff val="-6408"/>
                <a:lumOff val="-644"/>
                <a:alphaOff val="0"/>
              </a:schemeClr>
            </a:fillRef>
            <a:effectRef idx="2">
              <a:schemeClr val="accent5">
                <a:tint val="40000"/>
                <a:alpha val="90000"/>
                <a:hueOff val="-3695877"/>
                <a:satOff val="-6408"/>
                <a:lumOff val="-644"/>
                <a:alphaOff val="0"/>
              </a:schemeClr>
            </a:effectRef>
            <a:fontRef idx="minor">
              <a:schemeClr val="dk1">
                <a:hueOff val="0"/>
                <a:satOff val="0"/>
                <a:lumOff val="0"/>
                <a:alphaOff val="0"/>
              </a:schemeClr>
            </a:fontRef>
          </p:style>
        </p:sp>
        <p:sp>
          <p:nvSpPr>
            <p:cNvPr id="48" name="Rectangle 47"/>
            <p:cNvSpPr/>
            <p:nvPr/>
          </p:nvSpPr>
          <p:spPr>
            <a:xfrm>
              <a:off x="2309602" y="3234127"/>
              <a:ext cx="2148347" cy="250958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494" tIns="330200" rIns="167494" bIns="330200" numCol="1" spcCol="1270" anchor="t" anchorCtr="0">
              <a:noAutofit/>
            </a:bodyPr>
            <a:lstStyle/>
            <a:p>
              <a:pPr algn="ctr" defTabSz="1244600">
                <a:lnSpc>
                  <a:spcPct val="90000"/>
                </a:lnSpc>
                <a:spcBef>
                  <a:spcPct val="0"/>
                </a:spcBef>
                <a:spcAft>
                  <a:spcPct val="35000"/>
                </a:spcAft>
              </a:pPr>
              <a:endParaRPr lang="en-BZ" sz="2800" b="1" dirty="0">
                <a:solidFill>
                  <a:prstClr val="black">
                    <a:hueOff val="0"/>
                    <a:satOff val="0"/>
                    <a:lumOff val="0"/>
                    <a:alphaOff val="0"/>
                  </a:prstClr>
                </a:solidFill>
                <a:latin typeface="#9Slide03 Arima Madurai Black" panose="00000A00000000000000" pitchFamily="2" charset="0"/>
                <a:cs typeface="#9Slide03 Arima Madurai Black" panose="00000A00000000000000" pitchFamily="2" charset="0"/>
              </a:endParaRPr>
            </a:p>
          </p:txBody>
        </p:sp>
      </p:grpSp>
      <p:grpSp>
        <p:nvGrpSpPr>
          <p:cNvPr id="35" name="Group 34"/>
          <p:cNvGrpSpPr/>
          <p:nvPr/>
        </p:nvGrpSpPr>
        <p:grpSpPr>
          <a:xfrm>
            <a:off x="5730612" y="2425576"/>
            <a:ext cx="902305" cy="902305"/>
            <a:chOff x="2986202" y="1775273"/>
            <a:chExt cx="902305" cy="902305"/>
          </a:xfrm>
          <a:solidFill>
            <a:schemeClr val="bg1"/>
          </a:solidFill>
        </p:grpSpPr>
        <p:sp>
          <p:nvSpPr>
            <p:cNvPr id="45" name="Oval 44"/>
            <p:cNvSpPr/>
            <p:nvPr/>
          </p:nvSpPr>
          <p:spPr>
            <a:xfrm>
              <a:off x="2986202" y="1775273"/>
              <a:ext cx="902305" cy="902305"/>
            </a:xfrm>
            <a:prstGeom prst="ellipse">
              <a:avLst/>
            </a:prstGeom>
            <a:grpFill/>
          </p:spPr>
          <p:style>
            <a:lnRef idx="1">
              <a:schemeClr val="accent5">
                <a:hueOff val="-2941338"/>
                <a:satOff val="-4091"/>
                <a:lumOff val="-1569"/>
                <a:alphaOff val="0"/>
              </a:schemeClr>
            </a:lnRef>
            <a:fillRef idx="3">
              <a:schemeClr val="accent5">
                <a:hueOff val="-2941338"/>
                <a:satOff val="-4091"/>
                <a:lumOff val="-1569"/>
                <a:alphaOff val="0"/>
              </a:schemeClr>
            </a:fillRef>
            <a:effectRef idx="3">
              <a:schemeClr val="accent5">
                <a:hueOff val="-2941338"/>
                <a:satOff val="-4091"/>
                <a:lumOff val="-1569"/>
                <a:alphaOff val="0"/>
              </a:schemeClr>
            </a:effectRef>
            <a:fontRef idx="minor">
              <a:schemeClr val="lt1"/>
            </a:fontRef>
          </p:style>
        </p:sp>
        <p:sp>
          <p:nvSpPr>
            <p:cNvPr id="46" name="Oval 11"/>
            <p:cNvSpPr/>
            <p:nvPr/>
          </p:nvSpPr>
          <p:spPr>
            <a:xfrm>
              <a:off x="3118342" y="1907413"/>
              <a:ext cx="638025" cy="6380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0347" tIns="12700" rIns="70347" bIns="12700" numCol="1" spcCol="1270" anchor="ctr" anchorCtr="0">
              <a:noAutofit/>
            </a:bodyPr>
            <a:lstStyle/>
            <a:p>
              <a:pPr algn="ctr" defTabSz="1955800">
                <a:lnSpc>
                  <a:spcPct val="90000"/>
                </a:lnSpc>
                <a:spcBef>
                  <a:spcPct val="0"/>
                </a:spcBef>
                <a:spcAft>
                  <a:spcPct val="35000"/>
                </a:spcAft>
              </a:pPr>
              <a:r>
                <a:rPr lang="en-US" sz="4400" dirty="0">
                  <a:solidFill>
                    <a:prstClr val="black"/>
                  </a:solidFill>
                  <a:latin typeface="#9Slide03 Arima Madurai Black" panose="00000A00000000000000" pitchFamily="2" charset="0"/>
                  <a:cs typeface="#9Slide03 Arima Madurai Black" panose="00000A00000000000000" pitchFamily="2" charset="0"/>
                </a:rPr>
                <a:t>2</a:t>
              </a:r>
              <a:endParaRPr lang="en-BZ" sz="4400" dirty="0">
                <a:solidFill>
                  <a:prstClr val="black"/>
                </a:solidFill>
                <a:latin typeface="#9Slide03 Arima Madurai Black" panose="00000A00000000000000" pitchFamily="2" charset="0"/>
                <a:cs typeface="#9Slide03 Arima Madurai Black" panose="00000A00000000000000" pitchFamily="2" charset="0"/>
              </a:endParaRPr>
            </a:p>
          </p:txBody>
        </p:sp>
      </p:grpSp>
      <p:grpSp>
        <p:nvGrpSpPr>
          <p:cNvPr id="37" name="Group 36"/>
          <p:cNvGrpSpPr/>
          <p:nvPr/>
        </p:nvGrpSpPr>
        <p:grpSpPr>
          <a:xfrm>
            <a:off x="8095037" y="2315556"/>
            <a:ext cx="2148347" cy="3528620"/>
            <a:chOff x="4669239" y="1644724"/>
            <a:chExt cx="2148347" cy="4182638"/>
          </a:xfrm>
          <a:solidFill>
            <a:srgbClr val="ECD4ED"/>
          </a:solidFill>
        </p:grpSpPr>
        <p:sp>
          <p:nvSpPr>
            <p:cNvPr id="43" name="Rectangle 42"/>
            <p:cNvSpPr/>
            <p:nvPr/>
          </p:nvSpPr>
          <p:spPr>
            <a:xfrm>
              <a:off x="4669239" y="1644724"/>
              <a:ext cx="2148347" cy="4182638"/>
            </a:xfrm>
            <a:prstGeom prst="rect">
              <a:avLst/>
            </a:prstGeom>
            <a:grpFill/>
          </p:spPr>
          <p:style>
            <a:lnRef idx="1">
              <a:schemeClr val="accent5">
                <a:tint val="40000"/>
                <a:alpha val="90000"/>
                <a:hueOff val="-7391755"/>
                <a:satOff val="-12816"/>
                <a:lumOff val="-1289"/>
                <a:alphaOff val="0"/>
              </a:schemeClr>
            </a:lnRef>
            <a:fillRef idx="1">
              <a:schemeClr val="accent5">
                <a:tint val="40000"/>
                <a:alpha val="90000"/>
                <a:hueOff val="-7391755"/>
                <a:satOff val="-12816"/>
                <a:lumOff val="-1289"/>
                <a:alphaOff val="0"/>
              </a:schemeClr>
            </a:fillRef>
            <a:effectRef idx="2">
              <a:schemeClr val="accent5">
                <a:tint val="40000"/>
                <a:alpha val="90000"/>
                <a:hueOff val="-7391755"/>
                <a:satOff val="-12816"/>
                <a:lumOff val="-1289"/>
                <a:alphaOff val="0"/>
              </a:schemeClr>
            </a:effectRef>
            <a:fontRef idx="minor">
              <a:schemeClr val="dk1">
                <a:hueOff val="0"/>
                <a:satOff val="0"/>
                <a:lumOff val="0"/>
                <a:alphaOff val="0"/>
              </a:schemeClr>
            </a:fontRef>
          </p:style>
        </p:sp>
        <p:sp>
          <p:nvSpPr>
            <p:cNvPr id="44" name="Rectangle 43"/>
            <p:cNvSpPr/>
            <p:nvPr/>
          </p:nvSpPr>
          <p:spPr>
            <a:xfrm>
              <a:off x="4669239" y="3234127"/>
              <a:ext cx="2148347" cy="250958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494" tIns="330200" rIns="167494" bIns="330200" numCol="1" spcCol="1270" anchor="t" anchorCtr="0">
              <a:noAutofit/>
            </a:bodyPr>
            <a:lstStyle/>
            <a:p>
              <a:pPr algn="ctr" defTabSz="889000">
                <a:lnSpc>
                  <a:spcPct val="90000"/>
                </a:lnSpc>
                <a:spcBef>
                  <a:spcPct val="0"/>
                </a:spcBef>
                <a:spcAft>
                  <a:spcPct val="35000"/>
                </a:spcAft>
              </a:pPr>
              <a:endParaRPr lang="en-BZ" sz="2000" b="1" dirty="0">
                <a:solidFill>
                  <a:prstClr val="black">
                    <a:hueOff val="0"/>
                    <a:satOff val="0"/>
                    <a:lumOff val="0"/>
                    <a:alphaOff val="0"/>
                  </a:prstClr>
                </a:solidFill>
                <a:latin typeface="#9Slide03 Arima Madurai Black" panose="00000A00000000000000" pitchFamily="2" charset="0"/>
                <a:cs typeface="#9Slide03 Arima Madurai Black" panose="00000A00000000000000" pitchFamily="2" charset="0"/>
              </a:endParaRPr>
            </a:p>
          </p:txBody>
        </p:sp>
      </p:grpSp>
      <p:grpSp>
        <p:nvGrpSpPr>
          <p:cNvPr id="39" name="Group 38"/>
          <p:cNvGrpSpPr/>
          <p:nvPr/>
        </p:nvGrpSpPr>
        <p:grpSpPr>
          <a:xfrm>
            <a:off x="8775182" y="2446105"/>
            <a:ext cx="902305" cy="902305"/>
            <a:chOff x="5349384" y="1775273"/>
            <a:chExt cx="902305" cy="902305"/>
          </a:xfrm>
          <a:solidFill>
            <a:srgbClr val="7030A0"/>
          </a:solidFill>
        </p:grpSpPr>
        <p:sp>
          <p:nvSpPr>
            <p:cNvPr id="41" name="Oval 40"/>
            <p:cNvSpPr/>
            <p:nvPr/>
          </p:nvSpPr>
          <p:spPr>
            <a:xfrm>
              <a:off x="5349384" y="1775273"/>
              <a:ext cx="902305" cy="902305"/>
            </a:xfrm>
            <a:prstGeom prst="ellipse">
              <a:avLst/>
            </a:prstGeom>
            <a:grpFill/>
          </p:spPr>
          <p:style>
            <a:lnRef idx="1">
              <a:schemeClr val="accent5">
                <a:hueOff val="-5882676"/>
                <a:satOff val="-8182"/>
                <a:lumOff val="-3138"/>
                <a:alphaOff val="0"/>
              </a:schemeClr>
            </a:lnRef>
            <a:fillRef idx="3">
              <a:schemeClr val="accent5">
                <a:hueOff val="-5882676"/>
                <a:satOff val="-8182"/>
                <a:lumOff val="-3138"/>
                <a:alphaOff val="0"/>
              </a:schemeClr>
            </a:fillRef>
            <a:effectRef idx="3">
              <a:schemeClr val="accent5">
                <a:hueOff val="-5882676"/>
                <a:satOff val="-8182"/>
                <a:lumOff val="-3138"/>
                <a:alphaOff val="0"/>
              </a:schemeClr>
            </a:effectRef>
            <a:fontRef idx="minor">
              <a:schemeClr val="lt1"/>
            </a:fontRef>
          </p:style>
        </p:sp>
        <p:sp>
          <p:nvSpPr>
            <p:cNvPr id="42" name="Oval 16"/>
            <p:cNvSpPr/>
            <p:nvPr/>
          </p:nvSpPr>
          <p:spPr>
            <a:xfrm>
              <a:off x="5481524" y="1907413"/>
              <a:ext cx="638025" cy="6380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0347" tIns="12700" rIns="70347" bIns="12700" numCol="1" spcCol="1270" anchor="ctr" anchorCtr="0">
              <a:noAutofit/>
            </a:bodyPr>
            <a:lstStyle/>
            <a:p>
              <a:pPr algn="ctr" defTabSz="1955800">
                <a:lnSpc>
                  <a:spcPct val="90000"/>
                </a:lnSpc>
                <a:spcBef>
                  <a:spcPct val="0"/>
                </a:spcBef>
                <a:spcAft>
                  <a:spcPct val="35000"/>
                </a:spcAft>
              </a:pPr>
              <a:r>
                <a:rPr lang="en-US" sz="4400" dirty="0">
                  <a:solidFill>
                    <a:prstClr val="white"/>
                  </a:solidFill>
                  <a:latin typeface="#9Slide03 Arima Madurai Black" panose="00000A00000000000000" pitchFamily="2" charset="0"/>
                  <a:cs typeface="#9Slide03 Arima Madurai Black" panose="00000A00000000000000" pitchFamily="2" charset="0"/>
                </a:rPr>
                <a:t>3</a:t>
              </a:r>
              <a:endParaRPr lang="en-BZ" sz="4400" dirty="0">
                <a:solidFill>
                  <a:prstClr val="white"/>
                </a:solidFill>
                <a:latin typeface="#9Slide03 Arima Madurai Black" panose="00000A00000000000000" pitchFamily="2" charset="0"/>
                <a:cs typeface="#9Slide03 Arima Madurai Black" panose="00000A00000000000000" pitchFamily="2" charset="0"/>
              </a:endParaRPr>
            </a:p>
          </p:txBody>
        </p:sp>
      </p:grpSp>
      <p:sp>
        <p:nvSpPr>
          <p:cNvPr id="53" name="Rectangle 52"/>
          <p:cNvSpPr/>
          <p:nvPr/>
        </p:nvSpPr>
        <p:spPr>
          <a:xfrm>
            <a:off x="2073637" y="3370042"/>
            <a:ext cx="2016224" cy="1423082"/>
          </a:xfrm>
          <a:prstGeom prst="rect">
            <a:avLst/>
          </a:prstGeom>
        </p:spPr>
        <p:txBody>
          <a:bodyPr wrap="square">
            <a:spAutoFit/>
          </a:bodyPr>
          <a:lstStyle/>
          <a:p>
            <a:pPr algn="ctr">
              <a:lnSpc>
                <a:spcPct val="150000"/>
              </a:lnSpc>
            </a:pPr>
            <a:r>
              <a:rPr lang="vi-VN" sz="3067" i="1" dirty="0">
                <a:solidFill>
                  <a:prstClr val="black"/>
                </a:solidFill>
                <a:latin typeface="Times New Roman" panose="02020603050405020304" pitchFamily="18" charset="0"/>
                <a:cs typeface="Times New Roman" panose="02020603050405020304" pitchFamily="18" charset="0"/>
              </a:rPr>
              <a:t>Nhóm 1- bài tập 2</a:t>
            </a:r>
            <a:endParaRPr lang="en-BZ" sz="3067" b="1" dirty="0">
              <a:solidFill>
                <a:prstClr val="black"/>
              </a:solidFill>
              <a:latin typeface="#9Slide03 Arima Madurai Black" panose="00000A00000000000000" pitchFamily="2" charset="0"/>
              <a:cs typeface="#9Slide03 Arima Madurai Black" panose="00000A00000000000000" pitchFamily="2" charset="0"/>
            </a:endParaRPr>
          </a:p>
        </p:txBody>
      </p:sp>
      <p:sp>
        <p:nvSpPr>
          <p:cNvPr id="56" name="Rectangle 55"/>
          <p:cNvSpPr/>
          <p:nvPr/>
        </p:nvSpPr>
        <p:spPr>
          <a:xfrm>
            <a:off x="5120073" y="3352112"/>
            <a:ext cx="2016224" cy="1423082"/>
          </a:xfrm>
          <a:prstGeom prst="rect">
            <a:avLst/>
          </a:prstGeom>
        </p:spPr>
        <p:txBody>
          <a:bodyPr wrap="square">
            <a:spAutoFit/>
          </a:bodyPr>
          <a:lstStyle/>
          <a:p>
            <a:pPr algn="ctr">
              <a:lnSpc>
                <a:spcPct val="150000"/>
              </a:lnSpc>
            </a:pPr>
            <a:r>
              <a:rPr lang="vi-VN" sz="3067" i="1" dirty="0">
                <a:solidFill>
                  <a:prstClr val="white"/>
                </a:solidFill>
                <a:latin typeface="Times New Roman" panose="02020603050405020304" pitchFamily="18" charset="0"/>
                <a:cs typeface="Times New Roman" panose="02020603050405020304" pitchFamily="18" charset="0"/>
              </a:rPr>
              <a:t>Nhóm 2- bài tập 3</a:t>
            </a:r>
            <a:endParaRPr lang="en-BZ" sz="3067" b="1" dirty="0">
              <a:solidFill>
                <a:prstClr val="white"/>
              </a:solidFill>
              <a:latin typeface="#9Slide03 Arima Madurai Black" panose="00000A00000000000000" pitchFamily="2" charset="0"/>
              <a:cs typeface="#9Slide03 Arima Madurai Black" panose="00000A00000000000000" pitchFamily="2" charset="0"/>
            </a:endParaRPr>
          </a:p>
        </p:txBody>
      </p:sp>
      <p:sp>
        <p:nvSpPr>
          <p:cNvPr id="57" name="Rectangle 56"/>
          <p:cNvSpPr/>
          <p:nvPr/>
        </p:nvSpPr>
        <p:spPr>
          <a:xfrm>
            <a:off x="8204221" y="3368325"/>
            <a:ext cx="2016224" cy="1508362"/>
          </a:xfrm>
          <a:prstGeom prst="rect">
            <a:avLst/>
          </a:prstGeom>
        </p:spPr>
        <p:txBody>
          <a:bodyPr wrap="square">
            <a:spAutoFit/>
          </a:bodyPr>
          <a:lstStyle/>
          <a:p>
            <a:pPr algn="ctr">
              <a:lnSpc>
                <a:spcPct val="150000"/>
              </a:lnSpc>
            </a:pPr>
            <a:r>
              <a:rPr lang="vi-VN" sz="3067" i="1" dirty="0">
                <a:solidFill>
                  <a:prstClr val="black"/>
                </a:solidFill>
                <a:latin typeface="Times New Roman" panose="02020603050405020304" pitchFamily="18" charset="0"/>
                <a:cs typeface="Times New Roman" panose="02020603050405020304" pitchFamily="18" charset="0"/>
              </a:rPr>
              <a:t>Nhóm 3- bài tập </a:t>
            </a:r>
            <a:r>
              <a:rPr lang="en-US" sz="3067" i="1" dirty="0">
                <a:solidFill>
                  <a:prstClr val="black"/>
                </a:solidFill>
                <a:latin typeface="Times New Roman" panose="02020603050405020304" pitchFamily="18" charset="0"/>
                <a:cs typeface="Times New Roman" panose="02020603050405020304" pitchFamily="18" charset="0"/>
              </a:rPr>
              <a:t>1</a:t>
            </a:r>
            <a:endParaRPr lang="en-BZ" sz="3067" b="1" dirty="0">
              <a:solidFill>
                <a:prstClr val="black"/>
              </a:solidFill>
              <a:latin typeface="#9Slide03 Arima Madurai Black" panose="00000A00000000000000" pitchFamily="2" charset="0"/>
              <a:cs typeface="#9Slide03 Arima Madurai Black" panose="00000A00000000000000" pitchFamily="2" charset="0"/>
            </a:endParaRPr>
          </a:p>
        </p:txBody>
      </p:sp>
      <p:pic>
        <p:nvPicPr>
          <p:cNvPr id="2" name="Picture 1"/>
          <p:cNvPicPr>
            <a:picLocks noChangeAspect="1"/>
          </p:cNvPicPr>
          <p:nvPr/>
        </p:nvPicPr>
        <p:blipFill>
          <a:blip r:embed="rId4"/>
          <a:stretch>
            <a:fillRect/>
          </a:stretch>
        </p:blipFill>
        <p:spPr>
          <a:xfrm>
            <a:off x="2328001" y="493424"/>
            <a:ext cx="7874329" cy="2272039"/>
          </a:xfrm>
          <a:prstGeom prst="rect">
            <a:avLst/>
          </a:prstGeom>
        </p:spPr>
      </p:pic>
    </p:spTree>
    <p:extLst>
      <p:ext uri="{BB962C8B-B14F-4D97-AF65-F5344CB8AC3E}">
        <p14:creationId xmlns:p14="http://schemas.microsoft.com/office/powerpoint/2010/main" val="3116670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fltVal val="0"/>
                                          </p:val>
                                        </p:tav>
                                        <p:tav tm="100000">
                                          <p:val>
                                            <p:strVal val="#ppt_h"/>
                                          </p:val>
                                        </p:tav>
                                      </p:tavLst>
                                    </p:anim>
                                    <p:animEffect transition="in" filter="fade">
                                      <p:cBhvr>
                                        <p:cTn id="14" dur="500"/>
                                        <p:tgtEl>
                                          <p:spTgt spid="53"/>
                                        </p:tgtEl>
                                      </p:cBhvr>
                                    </p:animEffect>
                                  </p:childTnLst>
                                </p:cTn>
                              </p:par>
                              <p:par>
                                <p:cTn id="15" presetID="53" presetClass="entr" presetSubtype="16"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p:cTn id="22" dur="500" fill="hold"/>
                                        <p:tgtEl>
                                          <p:spTgt spid="56"/>
                                        </p:tgtEl>
                                        <p:attrNameLst>
                                          <p:attrName>ppt_w</p:attrName>
                                        </p:attrNameLst>
                                      </p:cBhvr>
                                      <p:tavLst>
                                        <p:tav tm="0">
                                          <p:val>
                                            <p:fltVal val="0"/>
                                          </p:val>
                                        </p:tav>
                                        <p:tav tm="100000">
                                          <p:val>
                                            <p:strVal val="#ppt_w"/>
                                          </p:val>
                                        </p:tav>
                                      </p:tavLst>
                                    </p:anim>
                                    <p:anim calcmode="lin" valueType="num">
                                      <p:cBhvr>
                                        <p:cTn id="23" dur="500" fill="hold"/>
                                        <p:tgtEl>
                                          <p:spTgt spid="56"/>
                                        </p:tgtEl>
                                        <p:attrNameLst>
                                          <p:attrName>ppt_h</p:attrName>
                                        </p:attrNameLst>
                                      </p:cBhvr>
                                      <p:tavLst>
                                        <p:tav tm="0">
                                          <p:val>
                                            <p:fltVal val="0"/>
                                          </p:val>
                                        </p:tav>
                                        <p:tav tm="100000">
                                          <p:val>
                                            <p:strVal val="#ppt_h"/>
                                          </p:val>
                                        </p:tav>
                                      </p:tavLst>
                                    </p:anim>
                                    <p:animEffect transition="in" filter="fade">
                                      <p:cBhvr>
                                        <p:cTn id="24" dur="500"/>
                                        <p:tgtEl>
                                          <p:spTgt spid="56"/>
                                        </p:tgtEl>
                                      </p:cBhvr>
                                    </p:animEffect>
                                  </p:childTnLst>
                                </p:cTn>
                              </p:par>
                              <p:par>
                                <p:cTn id="25" presetID="53" presetClass="entr" presetSubtype="16"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childTnLst>
                                </p:cTn>
                              </p:par>
                              <p:par>
                                <p:cTn id="35" presetID="53" presetClass="entr" presetSubtype="16"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p:cTn id="42" dur="500" fill="hold"/>
                                        <p:tgtEl>
                                          <p:spTgt spid="57"/>
                                        </p:tgtEl>
                                        <p:attrNameLst>
                                          <p:attrName>ppt_w</p:attrName>
                                        </p:attrNameLst>
                                      </p:cBhvr>
                                      <p:tavLst>
                                        <p:tav tm="0">
                                          <p:val>
                                            <p:fltVal val="0"/>
                                          </p:val>
                                        </p:tav>
                                        <p:tav tm="100000">
                                          <p:val>
                                            <p:strVal val="#ppt_w"/>
                                          </p:val>
                                        </p:tav>
                                      </p:tavLst>
                                    </p:anim>
                                    <p:anim calcmode="lin" valueType="num">
                                      <p:cBhvr>
                                        <p:cTn id="43" dur="500" fill="hold"/>
                                        <p:tgtEl>
                                          <p:spTgt spid="57"/>
                                        </p:tgtEl>
                                        <p:attrNameLst>
                                          <p:attrName>ppt_h</p:attrName>
                                        </p:attrNameLst>
                                      </p:cBhvr>
                                      <p:tavLst>
                                        <p:tav tm="0">
                                          <p:val>
                                            <p:fltVal val="0"/>
                                          </p:val>
                                        </p:tav>
                                        <p:tav tm="100000">
                                          <p:val>
                                            <p:strVal val="#ppt_h"/>
                                          </p:val>
                                        </p:tav>
                                      </p:tavLst>
                                    </p:anim>
                                    <p:animEffect transition="in" filter="fade">
                                      <p:cBhvr>
                                        <p:cTn id="44" dur="500"/>
                                        <p:tgtEl>
                                          <p:spTgt spid="57"/>
                                        </p:tgtEl>
                                      </p:cBhvr>
                                    </p:animEffect>
                                  </p:childTnLst>
                                </p:cTn>
                              </p:par>
                              <p:par>
                                <p:cTn id="45" presetID="53" presetClass="entr" presetSubtype="16"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1141549"/>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aphicFrame>
        <p:nvGraphicFramePr>
          <p:cNvPr id="14" name="Google Shape;277;p17"/>
          <p:cNvGraphicFramePr/>
          <p:nvPr>
            <p:extLst>
              <p:ext uri="{D42A27DB-BD31-4B8C-83A1-F6EECF244321}">
                <p14:modId xmlns:p14="http://schemas.microsoft.com/office/powerpoint/2010/main" val="1985253699"/>
              </p:ext>
            </p:extLst>
          </p:nvPr>
        </p:nvGraphicFramePr>
        <p:xfrm>
          <a:off x="402885" y="1448037"/>
          <a:ext cx="11386230" cy="5248029"/>
        </p:xfrm>
        <a:graphic>
          <a:graphicData uri="http://schemas.openxmlformats.org/drawingml/2006/table">
            <a:tbl>
              <a:tblPr>
                <a:noFill/>
              </a:tblPr>
              <a:tblGrid>
                <a:gridCol w="8622139">
                  <a:extLst>
                    <a:ext uri="{9D8B030D-6E8A-4147-A177-3AD203B41FA5}">
                      <a16:colId xmlns:a16="http://schemas.microsoft.com/office/drawing/2014/main" val="20000"/>
                    </a:ext>
                  </a:extLst>
                </a:gridCol>
                <a:gridCol w="2764091">
                  <a:extLst>
                    <a:ext uri="{9D8B030D-6E8A-4147-A177-3AD203B41FA5}">
                      <a16:colId xmlns:a16="http://schemas.microsoft.com/office/drawing/2014/main" val="20001"/>
                    </a:ext>
                  </a:extLst>
                </a:gridCol>
              </a:tblGrid>
              <a:tr h="523475">
                <a:tc>
                  <a:txBody>
                    <a:bodyPr/>
                    <a:lstStyle/>
                    <a:p>
                      <a:pPr marL="0" marR="0" lvl="0" indent="0" algn="ctr" rtl="0">
                        <a:spcBef>
                          <a:spcPts val="0"/>
                        </a:spcBef>
                        <a:spcAft>
                          <a:spcPts val="0"/>
                        </a:spcAft>
                        <a:buNone/>
                      </a:pPr>
                      <a:r>
                        <a:rPr lang="en-US" sz="2400" b="1" u="none" strike="noStrike" cap="none" dirty="0" err="1">
                          <a:latin typeface="Times New Roman" panose="02020603050405020304" pitchFamily="18" charset="0"/>
                          <a:ea typeface="Cambria"/>
                          <a:cs typeface="Times New Roman" panose="02020603050405020304" pitchFamily="18" charset="0"/>
                          <a:sym typeface="Cambria"/>
                        </a:rPr>
                        <a:t>Câu</a:t>
                      </a:r>
                      <a:r>
                        <a:rPr lang="en-US" sz="2400" b="1" u="none" strike="noStrike" cap="none" dirty="0">
                          <a:latin typeface="Times New Roman" panose="02020603050405020304" pitchFamily="18" charset="0"/>
                          <a:ea typeface="Cambria"/>
                          <a:cs typeface="Times New Roman" panose="02020603050405020304" pitchFamily="18" charset="0"/>
                          <a:sym typeface="Cambria"/>
                        </a:rPr>
                        <a:t> </a:t>
                      </a:r>
                      <a:endParaRPr sz="2400" b="1" u="none" strike="noStrike" cap="none"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DEDED"/>
                    </a:solidFill>
                  </a:tcPr>
                </a:tc>
                <a:tc>
                  <a:txBody>
                    <a:bodyPr/>
                    <a:lstStyle/>
                    <a:p>
                      <a:pPr marL="0" marR="0" lvl="0" indent="0" algn="ctr" rtl="0">
                        <a:spcBef>
                          <a:spcPts val="0"/>
                        </a:spcBef>
                        <a:spcAft>
                          <a:spcPts val="0"/>
                        </a:spcAft>
                        <a:buNone/>
                      </a:pPr>
                      <a:r>
                        <a:rPr lang="en-US" sz="2400" b="1" u="none" strike="noStrike" cap="none" dirty="0" err="1">
                          <a:latin typeface="Times New Roman" panose="02020603050405020304" pitchFamily="18" charset="0"/>
                          <a:ea typeface="Cambria"/>
                          <a:cs typeface="Times New Roman" panose="02020603050405020304" pitchFamily="18" charset="0"/>
                          <a:sym typeface="Cambria"/>
                        </a:rPr>
                        <a:t>Tác</a:t>
                      </a:r>
                      <a:r>
                        <a:rPr lang="en-US" sz="2400" b="1" u="none" strike="noStrike" cap="none" dirty="0">
                          <a:latin typeface="Times New Roman" panose="02020603050405020304" pitchFamily="18" charset="0"/>
                          <a:ea typeface="Cambria"/>
                          <a:cs typeface="Times New Roman" panose="02020603050405020304" pitchFamily="18" charset="0"/>
                          <a:sym typeface="Cambria"/>
                        </a:rPr>
                        <a:t> </a:t>
                      </a:r>
                      <a:r>
                        <a:rPr lang="en-US" sz="2400" b="1" u="none" strike="noStrike" cap="none" dirty="0" err="1">
                          <a:latin typeface="Times New Roman" panose="02020603050405020304" pitchFamily="18" charset="0"/>
                          <a:ea typeface="Cambria"/>
                          <a:cs typeface="Times New Roman" panose="02020603050405020304" pitchFamily="18" charset="0"/>
                          <a:sym typeface="Cambria"/>
                        </a:rPr>
                        <a:t>dụng</a:t>
                      </a:r>
                      <a:endParaRPr sz="2400" b="1" u="none" strike="noStrike" cap="none"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DEDED"/>
                    </a:solidFill>
                  </a:tcPr>
                </a:tc>
                <a:extLst>
                  <a:ext uri="{0D108BD9-81ED-4DB2-BD59-A6C34878D82A}">
                    <a16:rowId xmlns:a16="http://schemas.microsoft.com/office/drawing/2014/main" val="10000"/>
                  </a:ext>
                </a:extLst>
              </a:tr>
              <a:tr h="853574">
                <a:tc>
                  <a:txBody>
                    <a:bodyPr/>
                    <a:lstStyle/>
                    <a:p>
                      <a:pPr marL="0" marR="0" lvl="0" indent="0" algn="l" rtl="0">
                        <a:spcBef>
                          <a:spcPts val="0"/>
                        </a:spcBef>
                        <a:spcAft>
                          <a:spcPts val="0"/>
                        </a:spcAft>
                        <a:buClr>
                          <a:schemeClr val="dk1"/>
                        </a:buClr>
                        <a:buSzPts val="2000"/>
                        <a:buFont typeface="Cambria"/>
                        <a:buNone/>
                      </a:pPr>
                      <a:r>
                        <a:rPr lang="en-US" sz="2200" i="1" u="none" strike="noStrike" cap="none" dirty="0">
                          <a:latin typeface="Times New Roman" panose="02020603050405020304" pitchFamily="18" charset="0"/>
                          <a:ea typeface="Cambria"/>
                          <a:cs typeface="Times New Roman" panose="02020603050405020304" pitchFamily="18" charset="0"/>
                          <a:sym typeface="Cambria"/>
                        </a:rPr>
                        <a:t>a)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Nhưng</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tôi</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chạm</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ngay</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vào</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một</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vật</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rắn</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Tôi</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níu</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lấy</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nó</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Tôi</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cảm</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thấy</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mình</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được</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đưa</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lên</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mặt</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nước</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và</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dễ</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thở</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hơn</a:t>
                      </a:r>
                      <a:r>
                        <a:rPr lang="en-US" sz="2200" i="1" u="none" strike="noStrike" cap="none" dirty="0">
                          <a:latin typeface="Times New Roman" panose="02020603050405020304" pitchFamily="18" charset="0"/>
                          <a:ea typeface="Cambria"/>
                          <a:cs typeface="Times New Roman" panose="02020603050405020304" pitchFamily="18" charset="0"/>
                          <a:sym typeface="Cambria"/>
                        </a:rPr>
                        <a:t>…</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Tôi</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ngất</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đi</a:t>
                      </a:r>
                      <a:r>
                        <a:rPr lang="en-US" sz="2200" i="1" u="none" strike="noStrike" cap="none" dirty="0">
                          <a:latin typeface="Times New Roman" panose="02020603050405020304" pitchFamily="18" charset="0"/>
                          <a:ea typeface="Cambria"/>
                          <a:cs typeface="Times New Roman" panose="02020603050405020304" pitchFamily="18" charset="0"/>
                          <a:sym typeface="Cambria"/>
                        </a:rPr>
                        <a:t>…</a:t>
                      </a:r>
                      <a:endParaRPr sz="2200" dirty="0">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00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050877">
                <a:tc>
                  <a:txBody>
                    <a:bodyPr/>
                    <a:lstStyle/>
                    <a:p>
                      <a:pPr marL="0" marR="0" lvl="0" indent="0" algn="l" rtl="0">
                        <a:spcBef>
                          <a:spcPts val="0"/>
                        </a:spcBef>
                        <a:spcAft>
                          <a:spcPts val="0"/>
                        </a:spcAft>
                        <a:buNone/>
                      </a:pPr>
                      <a:r>
                        <a:rPr lang="en-US" sz="2200" i="1" dirty="0">
                          <a:latin typeface="Times New Roman" panose="02020603050405020304" pitchFamily="18" charset="0"/>
                          <a:ea typeface="Cambria"/>
                          <a:cs typeface="Times New Roman" panose="02020603050405020304" pitchFamily="18" charset="0"/>
                          <a:sym typeface="Cambria"/>
                        </a:rPr>
                        <a:t>b)  </a:t>
                      </a:r>
                      <a:r>
                        <a:rPr lang="en-US" sz="2200" i="1" dirty="0" err="1">
                          <a:latin typeface="Times New Roman" panose="02020603050405020304" pitchFamily="18" charset="0"/>
                          <a:ea typeface="Cambria"/>
                          <a:cs typeface="Times New Roman" panose="02020603050405020304" pitchFamily="18" charset="0"/>
                          <a:sym typeface="Cambria"/>
                        </a:rPr>
                        <a:t>Chính</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chúng</a:t>
                      </a:r>
                      <a:r>
                        <a:rPr lang="en-US" sz="2200" i="1" dirty="0">
                          <a:latin typeface="Times New Roman" panose="02020603050405020304" pitchFamily="18" charset="0"/>
                          <a:ea typeface="Cambria"/>
                          <a:cs typeface="Times New Roman" panose="02020603050405020304" pitchFamily="18" charset="0"/>
                          <a:sym typeface="Cambria"/>
                        </a:rPr>
                        <a:t> ta </a:t>
                      </a:r>
                      <a:r>
                        <a:rPr lang="en-US" sz="2200" i="1" dirty="0" err="1">
                          <a:latin typeface="Times New Roman" panose="02020603050405020304" pitchFamily="18" charset="0"/>
                          <a:ea typeface="Cambria"/>
                          <a:cs typeface="Times New Roman" panose="02020603050405020304" pitchFamily="18" charset="0"/>
                          <a:sym typeface="Cambria"/>
                        </a:rPr>
                        <a:t>đã</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biết</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rõ</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hơn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ai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hết</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tốc</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độ</a:t>
                      </a:r>
                      <a:r>
                        <a:rPr lang="en-US" sz="2200" i="1" dirty="0">
                          <a:latin typeface="Times New Roman" panose="02020603050405020304" pitchFamily="18" charset="0"/>
                          <a:ea typeface="Cambria"/>
                          <a:cs typeface="Times New Roman" panose="02020603050405020304" pitchFamily="18" charset="0"/>
                          <a:sym typeface="Cambria"/>
                        </a:rPr>
                        <a:t> con </a:t>
                      </a:r>
                      <a:r>
                        <a:rPr lang="en-US" sz="2200" i="1" dirty="0" err="1">
                          <a:latin typeface="Times New Roman" panose="02020603050405020304" pitchFamily="18" charset="0"/>
                          <a:ea typeface="Cambria"/>
                          <a:cs typeface="Times New Roman" panose="02020603050405020304" pitchFamily="18" charset="0"/>
                          <a:sym typeface="Cambria"/>
                        </a:rPr>
                        <a:t>tàu</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này</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Muốn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đạt</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tốc</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độ</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đó</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cần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có</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máy</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móc</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muốn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điều</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khiển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máy</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móc</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phải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có</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thợ</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Từ</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đó</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tôi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kết</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luận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rằng</a:t>
                      </a:r>
                      <a:r>
                        <a:rPr lang="en-US" sz="2200" i="1" dirty="0">
                          <a:latin typeface="Times New Roman" panose="02020603050405020304" pitchFamily="18" charset="0"/>
                          <a:ea typeface="Cambria"/>
                          <a:cs typeface="Times New Roman" panose="02020603050405020304" pitchFamily="18" charset="0"/>
                          <a:sym typeface="Cambria"/>
                        </a:rPr>
                        <a:t>…</a:t>
                      </a:r>
                      <a:r>
                        <a:rPr lang="en-US" sz="2200" i="1" dirty="0" err="1">
                          <a:latin typeface="Times New Roman" panose="02020603050405020304" pitchFamily="18" charset="0"/>
                          <a:ea typeface="Cambria"/>
                          <a:cs typeface="Times New Roman" panose="02020603050405020304" pitchFamily="18" charset="0"/>
                          <a:sym typeface="Cambria"/>
                        </a:rPr>
                        <a:t>chúng</a:t>
                      </a:r>
                      <a:r>
                        <a:rPr lang="en-US" sz="2200" i="1" dirty="0">
                          <a:latin typeface="Times New Roman" panose="02020603050405020304" pitchFamily="18" charset="0"/>
                          <a:ea typeface="Cambria"/>
                          <a:cs typeface="Times New Roman" panose="02020603050405020304" pitchFamily="18" charset="0"/>
                          <a:sym typeface="Cambria"/>
                        </a:rPr>
                        <a:t> ta </a:t>
                      </a:r>
                      <a:r>
                        <a:rPr lang="en-US" sz="2200" i="1" dirty="0" err="1">
                          <a:latin typeface="Times New Roman" panose="02020603050405020304" pitchFamily="18" charset="0"/>
                          <a:ea typeface="Cambria"/>
                          <a:cs typeface="Times New Roman" panose="02020603050405020304" pitchFamily="18" charset="0"/>
                          <a:sym typeface="Cambria"/>
                        </a:rPr>
                        <a:t>đã</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thoát</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chết</a:t>
                      </a:r>
                      <a:r>
                        <a:rPr lang="en-US" sz="2200" i="1" dirty="0">
                          <a:latin typeface="Times New Roman" panose="02020603050405020304" pitchFamily="18" charset="0"/>
                          <a:ea typeface="Cambria"/>
                          <a:cs typeface="Times New Roman" panose="02020603050405020304" pitchFamily="18" charset="0"/>
                          <a:sym typeface="Cambria"/>
                        </a:rPr>
                        <a:t>!</a:t>
                      </a:r>
                      <a:endParaRPr sz="2200" i="1"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00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506743">
                <a:tc>
                  <a:txBody>
                    <a:bodyPr/>
                    <a:lstStyle/>
                    <a:p>
                      <a:pPr marL="0" marR="0" lvl="0" indent="0" algn="l" rtl="0">
                        <a:spcBef>
                          <a:spcPts val="0"/>
                        </a:spcBef>
                        <a:spcAft>
                          <a:spcPts val="0"/>
                        </a:spcAft>
                        <a:buNone/>
                      </a:pPr>
                      <a:r>
                        <a:rPr lang="en-US" sz="2200" i="1" dirty="0">
                          <a:latin typeface="Times New Roman" panose="02020603050405020304" pitchFamily="18" charset="0"/>
                          <a:ea typeface="Cambria"/>
                          <a:cs typeface="Times New Roman" panose="02020603050405020304" pitchFamily="18" charset="0"/>
                          <a:sym typeface="Cambria"/>
                        </a:rPr>
                        <a:t>c) </a:t>
                      </a:r>
                      <a:r>
                        <a:rPr lang="en-US" sz="2200" i="1" dirty="0" err="1">
                          <a:latin typeface="Times New Roman" panose="02020603050405020304" pitchFamily="18" charset="0"/>
                          <a:ea typeface="Cambria"/>
                          <a:cs typeface="Times New Roman" panose="02020603050405020304" pitchFamily="18" charset="0"/>
                          <a:sym typeface="Cambria"/>
                        </a:rPr>
                        <a:t>Chúng</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tôi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lần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mò</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từng</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ngóc</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ngách</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từ</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điện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thờ</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thần</a:t>
                      </a:r>
                      <a:r>
                        <a:rPr lang="en-US" sz="2200" i="1" dirty="0">
                          <a:latin typeface="Times New Roman" panose="02020603050405020304" pitchFamily="18" charset="0"/>
                          <a:ea typeface="Cambria"/>
                          <a:cs typeface="Times New Roman" panose="02020603050405020304" pitchFamily="18" charset="0"/>
                          <a:sym typeface="Cambria"/>
                        </a:rPr>
                        <a:t> A-</a:t>
                      </a:r>
                      <a:r>
                        <a:rPr lang="en-US" sz="2200" i="1" dirty="0" err="1">
                          <a:latin typeface="Times New Roman" panose="02020603050405020304" pitchFamily="18" charset="0"/>
                          <a:ea typeface="Cambria"/>
                          <a:cs typeface="Times New Roman" panose="02020603050405020304" pitchFamily="18" charset="0"/>
                          <a:sym typeface="Cambria"/>
                        </a:rPr>
                        <a:t>pô</a:t>
                      </a:r>
                      <a:r>
                        <a:rPr lang="en-US" sz="2200" i="1" dirty="0">
                          <a:latin typeface="Times New Roman" panose="02020603050405020304" pitchFamily="18" charset="0"/>
                          <a:ea typeface="Cambria"/>
                          <a:cs typeface="Times New Roman" panose="02020603050405020304" pitchFamily="18" charset="0"/>
                          <a:sym typeface="Cambria"/>
                        </a:rPr>
                        <a:t>-</a:t>
                      </a:r>
                      <a:r>
                        <a:rPr lang="en-US" sz="2200" i="1" dirty="0" err="1">
                          <a:latin typeface="Times New Roman" panose="02020603050405020304" pitchFamily="18" charset="0"/>
                          <a:ea typeface="Cambria"/>
                          <a:cs typeface="Times New Roman" panose="02020603050405020304" pitchFamily="18" charset="0"/>
                          <a:sym typeface="Cambria"/>
                        </a:rPr>
                        <a:t>lô</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đến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thánh</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đường</a:t>
                      </a:r>
                      <a:r>
                        <a:rPr lang="en-US" sz="2200" i="1" dirty="0">
                          <a:latin typeface="Times New Roman" panose="02020603050405020304" pitchFamily="18" charset="0"/>
                          <a:ea typeface="Cambria"/>
                          <a:cs typeface="Times New Roman" panose="02020603050405020304" pitchFamily="18" charset="0"/>
                          <a:sym typeface="Cambria"/>
                        </a:rPr>
                        <a:t> A-then-</a:t>
                      </a:r>
                      <a:r>
                        <a:rPr lang="en-US" sz="2200" i="1" dirty="0" err="1">
                          <a:latin typeface="Times New Roman" panose="02020603050405020304" pitchFamily="18" charset="0"/>
                          <a:ea typeface="Cambria"/>
                          <a:cs typeface="Times New Roman" panose="02020603050405020304" pitchFamily="18" charset="0"/>
                          <a:sym typeface="Cambria"/>
                        </a:rPr>
                        <a:t>na</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Pờ</a:t>
                      </a:r>
                      <a:r>
                        <a:rPr lang="en-US" sz="2200" i="1" dirty="0">
                          <a:latin typeface="Times New Roman" panose="02020603050405020304" pitchFamily="18" charset="0"/>
                          <a:ea typeface="Cambria"/>
                          <a:cs typeface="Times New Roman" panose="02020603050405020304" pitchFamily="18" charset="0"/>
                          <a:sym typeface="Cambria"/>
                        </a:rPr>
                        <a:t>-</a:t>
                      </a:r>
                      <a:r>
                        <a:rPr lang="en-US" sz="2200" i="1" dirty="0" err="1">
                          <a:latin typeface="Times New Roman" panose="02020603050405020304" pitchFamily="18" charset="0"/>
                          <a:ea typeface="Cambria"/>
                          <a:cs typeface="Times New Roman" panose="02020603050405020304" pitchFamily="18" charset="0"/>
                          <a:sym typeface="Cambria"/>
                        </a:rPr>
                        <a:t>rô</a:t>
                      </a:r>
                      <a:r>
                        <a:rPr lang="en-US" sz="2200" i="1" dirty="0">
                          <a:latin typeface="Times New Roman" panose="02020603050405020304" pitchFamily="18" charset="0"/>
                          <a:ea typeface="Cambria"/>
                          <a:cs typeface="Times New Roman" panose="02020603050405020304" pitchFamily="18" charset="0"/>
                          <a:sym typeface="Cambria"/>
                        </a:rPr>
                        <a:t>-</a:t>
                      </a:r>
                      <a:r>
                        <a:rPr lang="en-US" sz="2200" i="1" dirty="0" err="1">
                          <a:latin typeface="Times New Roman" panose="02020603050405020304" pitchFamily="18" charset="0"/>
                          <a:ea typeface="Cambria"/>
                          <a:cs typeface="Times New Roman" panose="02020603050405020304" pitchFamily="18" charset="0"/>
                          <a:sym typeface="Cambria"/>
                        </a:rPr>
                        <a:t>nai</a:t>
                      </a:r>
                      <a:r>
                        <a:rPr lang="en-US" sz="2200" i="1" dirty="0">
                          <a:latin typeface="Times New Roman" panose="02020603050405020304" pitchFamily="18" charset="0"/>
                          <a:ea typeface="Cambria"/>
                          <a:cs typeface="Times New Roman" panose="02020603050405020304" pitchFamily="18" charset="0"/>
                          <a:sym typeface="Cambria"/>
                        </a:rPr>
                        <a:t>-a, </a:t>
                      </a:r>
                      <a:r>
                        <a:rPr lang="en-US" sz="2200" i="1" dirty="0" err="1">
                          <a:latin typeface="Times New Roman" panose="02020603050405020304" pitchFamily="18" charset="0"/>
                          <a:ea typeface="Cambria"/>
                          <a:cs typeface="Times New Roman" panose="02020603050405020304" pitchFamily="18" charset="0"/>
                          <a:sym typeface="Cambria"/>
                        </a:rPr>
                        <a:t>thậm</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chí</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không</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bỏ</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sót</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những</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vết</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tích</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còn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lại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của</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đấu</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trường</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rạp</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hát</a:t>
                      </a:r>
                      <a:r>
                        <a:rPr lang="en-US" sz="2200" i="1" dirty="0">
                          <a:latin typeface="Times New Roman" panose="02020603050405020304" pitchFamily="18" charset="0"/>
                          <a:ea typeface="Cambria"/>
                          <a:cs typeface="Times New Roman" panose="02020603050405020304" pitchFamily="18" charset="0"/>
                          <a:sym typeface="Cambria"/>
                        </a:rPr>
                        <a:t>,…</a:t>
                      </a:r>
                      <a:r>
                        <a:rPr lang="en-US" sz="2200" i="1" dirty="0" err="1">
                          <a:latin typeface="Times New Roman" panose="02020603050405020304" pitchFamily="18" charset="0"/>
                          <a:ea typeface="Cambria"/>
                          <a:cs typeface="Times New Roman" panose="02020603050405020304" pitchFamily="18" charset="0"/>
                          <a:sym typeface="Cambria"/>
                        </a:rPr>
                        <a:t>bên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bờ</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suối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Cát-xta-líc</a:t>
                      </a:r>
                      <a:r>
                        <a:rPr lang="en-US" sz="2200" i="1" dirty="0">
                          <a:latin typeface="Times New Roman" panose="02020603050405020304" pitchFamily="18" charset="0"/>
                          <a:ea typeface="Cambria"/>
                          <a:cs typeface="Times New Roman" panose="02020603050405020304" pitchFamily="18" charset="0"/>
                          <a:sym typeface="Cambria"/>
                        </a:rPr>
                        <a:t>.</a:t>
                      </a:r>
                      <a:endParaRPr sz="2200" dirty="0">
                        <a:latin typeface="Times New Roman" panose="02020603050405020304" pitchFamily="18" charset="0"/>
                        <a:cs typeface="Times New Roman" panose="02020603050405020304" pitchFamily="18" charset="0"/>
                      </a:endParaRPr>
                    </a:p>
                    <a:p>
                      <a:pPr marL="342900" marR="0" lvl="0" indent="-342900" algn="l" rtl="0">
                        <a:spcBef>
                          <a:spcPts val="0"/>
                        </a:spcBef>
                        <a:spcAft>
                          <a:spcPts val="0"/>
                        </a:spcAft>
                        <a:buClr>
                          <a:schemeClr val="dk1"/>
                        </a:buClr>
                        <a:buSzPts val="2000"/>
                        <a:buFont typeface="Cambria"/>
                        <a:buChar char="-"/>
                      </a:pPr>
                      <a:r>
                        <a:rPr lang="en-US" sz="2200" i="1" dirty="0" err="1">
                          <a:latin typeface="Times New Roman" panose="02020603050405020304" pitchFamily="18" charset="0"/>
                          <a:ea typeface="Cambria"/>
                          <a:cs typeface="Times New Roman" panose="02020603050405020304" pitchFamily="18" charset="0"/>
                          <a:sym typeface="Cambria"/>
                        </a:rPr>
                        <a:t>Tớ</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nghĩa</a:t>
                      </a:r>
                      <a:r>
                        <a:rPr lang="en-US" sz="2200" i="1" dirty="0">
                          <a:latin typeface="Times New Roman" panose="02020603050405020304" pitchFamily="18" charset="0"/>
                          <a:ea typeface="Cambria"/>
                          <a:cs typeface="Times New Roman" panose="02020603050405020304" pitchFamily="18" charset="0"/>
                          <a:sym typeface="Cambria"/>
                        </a:rPr>
                        <a:t> ta </a:t>
                      </a:r>
                      <a:r>
                        <a:rPr lang="en-US" sz="2200" i="1" dirty="0" err="1">
                          <a:latin typeface="Times New Roman" panose="02020603050405020304" pitchFamily="18" charset="0"/>
                          <a:ea typeface="Cambria"/>
                          <a:cs typeface="Times New Roman" panose="02020603050405020304" pitchFamily="18" charset="0"/>
                          <a:sym typeface="Cambria"/>
                        </a:rPr>
                        <a:t>nên</a:t>
                      </a:r>
                      <a:r>
                        <a:rPr lang="en-US" sz="2200" i="1" dirty="0">
                          <a:latin typeface="Times New Roman" panose="02020603050405020304" pitchFamily="18" charset="0"/>
                          <a:ea typeface="Cambria"/>
                          <a:cs typeface="Times New Roman" panose="02020603050405020304" pitchFamily="18" charset="0"/>
                          <a:sym typeface="Cambria"/>
                        </a:rPr>
                        <a:t> quay </a:t>
                      </a:r>
                      <a:r>
                        <a:rPr lang="en-US" sz="2200" i="1" dirty="0" err="1">
                          <a:latin typeface="Times New Roman" panose="02020603050405020304" pitchFamily="18" charset="0"/>
                          <a:ea typeface="Cambria"/>
                          <a:cs typeface="Times New Roman" panose="02020603050405020304" pitchFamily="18" charset="0"/>
                          <a:sym typeface="Cambria"/>
                        </a:rPr>
                        <a:t>lại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điện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thờ</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thần</a:t>
                      </a:r>
                      <a:r>
                        <a:rPr lang="en-US" sz="2200" i="1" dirty="0">
                          <a:latin typeface="Times New Roman" panose="02020603050405020304" pitchFamily="18" charset="0"/>
                          <a:ea typeface="Cambria"/>
                          <a:cs typeface="Times New Roman" panose="02020603050405020304" pitchFamily="18" charset="0"/>
                          <a:sym typeface="Cambria"/>
                        </a:rPr>
                        <a:t> A-</a:t>
                      </a:r>
                      <a:r>
                        <a:rPr lang="en-US" sz="2200" i="1" dirty="0" err="1">
                          <a:latin typeface="Times New Roman" panose="02020603050405020304" pitchFamily="18" charset="0"/>
                          <a:ea typeface="Cambria"/>
                          <a:cs typeface="Times New Roman" panose="02020603050405020304" pitchFamily="18" charset="0"/>
                          <a:sym typeface="Cambria"/>
                        </a:rPr>
                        <a:t>pô</a:t>
                      </a:r>
                      <a:r>
                        <a:rPr lang="en-US" sz="2200" i="1" dirty="0">
                          <a:latin typeface="Times New Roman" panose="02020603050405020304" pitchFamily="18" charset="0"/>
                          <a:ea typeface="Cambria"/>
                          <a:cs typeface="Times New Roman" panose="02020603050405020304" pitchFamily="18" charset="0"/>
                          <a:sym typeface="Cambria"/>
                        </a:rPr>
                        <a:t>-</a:t>
                      </a:r>
                      <a:r>
                        <a:rPr lang="en-US" sz="2200" i="1" dirty="0" err="1">
                          <a:latin typeface="Times New Roman" panose="02020603050405020304" pitchFamily="18" charset="0"/>
                          <a:ea typeface="Cambria"/>
                          <a:cs typeface="Times New Roman" panose="02020603050405020304" pitchFamily="18" charset="0"/>
                          <a:sym typeface="Cambria"/>
                        </a:rPr>
                        <a:t>lô</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vì</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trong</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câu</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đố</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có</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nhắc</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đến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vị</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thần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đội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vòng</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nguyệt</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quế</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và</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nhấn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mạnh</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rằng</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chúng</a:t>
                      </a:r>
                      <a:r>
                        <a:rPr lang="en-US" sz="2200" i="1" dirty="0">
                          <a:latin typeface="Times New Roman" panose="02020603050405020304" pitchFamily="18" charset="0"/>
                          <a:ea typeface="Cambria"/>
                          <a:cs typeface="Times New Roman" panose="02020603050405020304" pitchFamily="18" charset="0"/>
                          <a:sym typeface="Cambria"/>
                        </a:rPr>
                        <a:t> ta </a:t>
                      </a:r>
                      <a:r>
                        <a:rPr lang="en-US" sz="2200" i="1" dirty="0" err="1">
                          <a:latin typeface="Times New Roman" panose="02020603050405020304" pitchFamily="18" charset="0"/>
                          <a:ea typeface="Cambria"/>
                          <a:cs typeface="Times New Roman" panose="02020603050405020304" pitchFamily="18" charset="0"/>
                          <a:sym typeface="Cambria"/>
                        </a:rPr>
                        <a:t>cần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phải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bày</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tỏ</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lòng</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thành</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kính</a:t>
                      </a:r>
                      <a:r>
                        <a:rPr lang="en-US" sz="2200" i="1" dirty="0">
                          <a:latin typeface="Times New Roman" panose="02020603050405020304" pitchFamily="18" charset="0"/>
                          <a:ea typeface="Cambria"/>
                          <a:cs typeface="Times New Roman" panose="02020603050405020304" pitchFamily="18" charset="0"/>
                          <a:sym typeface="Cambria"/>
                        </a:rPr>
                        <a:t>…-</a:t>
                      </a:r>
                      <a:r>
                        <a:rPr lang="en-US" sz="2200" i="1" dirty="0" err="1">
                          <a:latin typeface="Times New Roman" panose="02020603050405020304" pitchFamily="18" charset="0"/>
                          <a:ea typeface="Cambria"/>
                          <a:cs typeface="Times New Roman" panose="02020603050405020304" pitchFamily="18" charset="0"/>
                          <a:sym typeface="Cambria"/>
                        </a:rPr>
                        <a:t>Tôi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kết</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luận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sau</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khi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đã</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kiểm</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tra</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một</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vòng</a:t>
                      </a:r>
                      <a:r>
                        <a:rPr lang="en-US" sz="2200" i="1" dirty="0">
                          <a:latin typeface="Times New Roman" panose="02020603050405020304" pitchFamily="18" charset="0"/>
                          <a:ea typeface="Cambria"/>
                          <a:cs typeface="Times New Roman" panose="02020603050405020304" pitchFamily="18" charset="0"/>
                          <a:sym typeface="Cambria"/>
                        </a:rPr>
                        <a:t>.</a:t>
                      </a:r>
                      <a:endParaRPr sz="2200" dirty="0">
                        <a:latin typeface="Times New Roman" panose="02020603050405020304" pitchFamily="18" charset="0"/>
                        <a:cs typeface="Times New Roman" panose="02020603050405020304" pitchFamily="18" charset="0"/>
                      </a:endParaRPr>
                    </a:p>
                    <a:p>
                      <a:pPr marL="342900" marR="0" lvl="0" indent="-342900" algn="l" rtl="0">
                        <a:spcBef>
                          <a:spcPts val="0"/>
                        </a:spcBef>
                        <a:spcAft>
                          <a:spcPts val="0"/>
                        </a:spcAft>
                        <a:buClr>
                          <a:schemeClr val="dk1"/>
                        </a:buClr>
                        <a:buSzPts val="2000"/>
                        <a:buFont typeface="Cambria"/>
                        <a:buChar char="-"/>
                      </a:pPr>
                      <a:r>
                        <a:rPr lang="en-US" sz="2200" i="1" dirty="0" err="1">
                          <a:latin typeface="Times New Roman" panose="02020603050405020304" pitchFamily="18" charset="0"/>
                          <a:ea typeface="Cambria"/>
                          <a:cs typeface="Times New Roman" panose="02020603050405020304" pitchFamily="18" charset="0"/>
                          <a:sym typeface="Cambria"/>
                        </a:rPr>
                        <a:t>Có</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lí</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Nhưng</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mà</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cái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khoản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bày</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tỏ</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lòng</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thành</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kính</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ấy</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cậu</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bày</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tỏ</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nhé</a:t>
                      </a:r>
                      <a:r>
                        <a:rPr lang="en-US" sz="2200" i="1" dirty="0">
                          <a:latin typeface="Times New Roman" panose="02020603050405020304" pitchFamily="18" charset="0"/>
                          <a:ea typeface="Cambria"/>
                          <a:cs typeface="Times New Roman" panose="02020603050405020304" pitchFamily="18" charset="0"/>
                          <a:sym typeface="Cambria"/>
                        </a:rPr>
                        <a:t>…</a:t>
                      </a:r>
                      <a:endParaRPr sz="2200" dirty="0">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000"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4"/>
          <a:stretch>
            <a:fillRect/>
          </a:stretch>
        </p:blipFill>
        <p:spPr>
          <a:xfrm>
            <a:off x="4167837" y="350686"/>
            <a:ext cx="3310415" cy="1182727"/>
          </a:xfrm>
          <a:prstGeom prst="rect">
            <a:avLst/>
          </a:prstGeom>
        </p:spPr>
      </p:pic>
    </p:spTree>
    <p:extLst>
      <p:ext uri="{BB962C8B-B14F-4D97-AF65-F5344CB8AC3E}">
        <p14:creationId xmlns:p14="http://schemas.microsoft.com/office/powerpoint/2010/main" val="1756042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aphicFrame>
        <p:nvGraphicFramePr>
          <p:cNvPr id="8" name="Google Shape;283;p18"/>
          <p:cNvGraphicFramePr/>
          <p:nvPr>
            <p:extLst>
              <p:ext uri="{D42A27DB-BD31-4B8C-83A1-F6EECF244321}">
                <p14:modId xmlns:p14="http://schemas.microsoft.com/office/powerpoint/2010/main" val="3456196998"/>
              </p:ext>
            </p:extLst>
          </p:nvPr>
        </p:nvGraphicFramePr>
        <p:xfrm>
          <a:off x="119743" y="245658"/>
          <a:ext cx="11952500" cy="6214747"/>
        </p:xfrm>
        <a:graphic>
          <a:graphicData uri="http://schemas.openxmlformats.org/drawingml/2006/table">
            <a:tbl>
              <a:tblPr>
                <a:noFill/>
              </a:tblPr>
              <a:tblGrid>
                <a:gridCol w="8150800">
                  <a:extLst>
                    <a:ext uri="{9D8B030D-6E8A-4147-A177-3AD203B41FA5}">
                      <a16:colId xmlns:a16="http://schemas.microsoft.com/office/drawing/2014/main" val="20000"/>
                    </a:ext>
                  </a:extLst>
                </a:gridCol>
                <a:gridCol w="3801700">
                  <a:extLst>
                    <a:ext uri="{9D8B030D-6E8A-4147-A177-3AD203B41FA5}">
                      <a16:colId xmlns:a16="http://schemas.microsoft.com/office/drawing/2014/main" val="20001"/>
                    </a:ext>
                  </a:extLst>
                </a:gridCol>
              </a:tblGrid>
              <a:tr h="584312">
                <a:tc>
                  <a:txBody>
                    <a:bodyPr/>
                    <a:lstStyle/>
                    <a:p>
                      <a:pPr marL="0" marR="0" lvl="0" indent="0" algn="ctr" rtl="0">
                        <a:spcBef>
                          <a:spcPts val="0"/>
                        </a:spcBef>
                        <a:spcAft>
                          <a:spcPts val="0"/>
                        </a:spcAft>
                        <a:buNone/>
                      </a:pPr>
                      <a:r>
                        <a:rPr lang="en-US" sz="2800" b="1" dirty="0" err="1">
                          <a:latin typeface="Times New Roman" panose="02020603050405020304" pitchFamily="18" charset="0"/>
                          <a:ea typeface="Cambria"/>
                          <a:cs typeface="Times New Roman" panose="02020603050405020304" pitchFamily="18" charset="0"/>
                          <a:sym typeface="Cambria"/>
                        </a:rPr>
                        <a:t>Câu</a:t>
                      </a:r>
                      <a:r>
                        <a:rPr lang="en-US" sz="2800" b="1" dirty="0">
                          <a:latin typeface="Times New Roman" panose="02020603050405020304" pitchFamily="18" charset="0"/>
                          <a:ea typeface="Cambria"/>
                          <a:cs typeface="Times New Roman" panose="02020603050405020304" pitchFamily="18" charset="0"/>
                          <a:sym typeface="Cambria"/>
                        </a:rPr>
                        <a:t> </a:t>
                      </a:r>
                      <a:endParaRPr sz="2800" b="1"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DEDED"/>
                    </a:solidFill>
                  </a:tcPr>
                </a:tc>
                <a:tc>
                  <a:txBody>
                    <a:bodyPr/>
                    <a:lstStyle/>
                    <a:p>
                      <a:pPr marL="0" marR="0" lvl="0" indent="0" algn="ctr" rtl="0">
                        <a:spcBef>
                          <a:spcPts val="0"/>
                        </a:spcBef>
                        <a:spcAft>
                          <a:spcPts val="0"/>
                        </a:spcAft>
                        <a:buNone/>
                      </a:pPr>
                      <a:r>
                        <a:rPr lang="en-US" sz="2800" b="1" dirty="0" err="1">
                          <a:latin typeface="Times New Roman" panose="02020603050405020304" pitchFamily="18" charset="0"/>
                          <a:ea typeface="Cambria"/>
                          <a:cs typeface="Times New Roman" panose="02020603050405020304" pitchFamily="18" charset="0"/>
                          <a:sym typeface="Cambria"/>
                        </a:rPr>
                        <a:t>Tác</a:t>
                      </a:r>
                      <a:r>
                        <a:rPr lang="en-US" sz="2800" b="1" dirty="0">
                          <a:latin typeface="Times New Roman" panose="02020603050405020304" pitchFamily="18" charset="0"/>
                          <a:ea typeface="Cambria"/>
                          <a:cs typeface="Times New Roman" panose="02020603050405020304" pitchFamily="18" charset="0"/>
                          <a:sym typeface="Cambria"/>
                        </a:rPr>
                        <a:t> </a:t>
                      </a:r>
                      <a:r>
                        <a:rPr lang="en-US" sz="2800" b="1" dirty="0" err="1">
                          <a:latin typeface="Times New Roman" panose="02020603050405020304" pitchFamily="18" charset="0"/>
                          <a:ea typeface="Cambria"/>
                          <a:cs typeface="Times New Roman" panose="02020603050405020304" pitchFamily="18" charset="0"/>
                          <a:sym typeface="Cambria"/>
                        </a:rPr>
                        <a:t>dụng</a:t>
                      </a:r>
                      <a:endParaRPr sz="2800" b="1"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DEDED"/>
                    </a:solidFill>
                  </a:tcPr>
                </a:tc>
                <a:extLst>
                  <a:ext uri="{0D108BD9-81ED-4DB2-BD59-A6C34878D82A}">
                    <a16:rowId xmlns:a16="http://schemas.microsoft.com/office/drawing/2014/main" val="10000"/>
                  </a:ext>
                </a:extLst>
              </a:tr>
              <a:tr h="985182">
                <a:tc>
                  <a:txBody>
                    <a:bodyPr/>
                    <a:lstStyle/>
                    <a:p>
                      <a:pPr marL="0" marR="0" lvl="0" indent="0" algn="l" rtl="0">
                        <a:spcBef>
                          <a:spcPts val="0"/>
                        </a:spcBef>
                        <a:spcAft>
                          <a:spcPts val="0"/>
                        </a:spcAft>
                        <a:buClr>
                          <a:schemeClr val="dk1"/>
                        </a:buClr>
                        <a:buSzPts val="2000"/>
                        <a:buFont typeface="Cambria"/>
                        <a:buNone/>
                      </a:pPr>
                      <a:r>
                        <a:rPr lang="en-US" sz="2300" i="1" dirty="0">
                          <a:latin typeface="Times New Roman" panose="02020603050405020304" pitchFamily="18" charset="0"/>
                          <a:ea typeface="Cambria"/>
                          <a:cs typeface="Times New Roman" panose="02020603050405020304" pitchFamily="18" charset="0"/>
                          <a:sym typeface="Cambria"/>
                        </a:rPr>
                        <a:t>a) </a:t>
                      </a:r>
                      <a:r>
                        <a:rPr lang="en-US" sz="2300" i="1" dirty="0" err="1">
                          <a:latin typeface="Times New Roman" panose="02020603050405020304" pitchFamily="18" charset="0"/>
                          <a:ea typeface="Cambria"/>
                          <a:cs typeface="Times New Roman" panose="02020603050405020304" pitchFamily="18" charset="0"/>
                          <a:sym typeface="Cambria"/>
                        </a:rPr>
                        <a:t>Nhưng</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tôi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chạm</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ngay</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vào</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một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vật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rắn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Tôi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núi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lấy</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nó</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Tôi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cảm</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thấy</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mình</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được</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đưa</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lên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mặt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nước</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và</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dễ</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thở</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hơn</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Tôi</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ngất</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đi</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a:t>
                      </a:r>
                      <a:endParaRPr sz="2300" dirty="0">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400" dirty="0">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ea typeface="Cambria"/>
                          <a:cs typeface="Times New Roman" panose="02020603050405020304" pitchFamily="18" charset="0"/>
                          <a:sym typeface="Cambria"/>
                        </a:rPr>
                        <a:t>Lời</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nói</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bỏ</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dở</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ngập</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ngừng</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ngắt</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quãng</a:t>
                      </a:r>
                      <a:r>
                        <a:rPr lang="en-US" sz="2400" dirty="0">
                          <a:latin typeface="Times New Roman" panose="02020603050405020304" pitchFamily="18" charset="0"/>
                          <a:ea typeface="Cambria"/>
                          <a:cs typeface="Times New Roman" panose="02020603050405020304" pitchFamily="18" charset="0"/>
                          <a:sym typeface="Cambria"/>
                        </a:rPr>
                        <a:t>.</a:t>
                      </a:r>
                      <a:endParaRPr sz="2400"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201003">
                <a:tc>
                  <a:txBody>
                    <a:bodyPr/>
                    <a:lstStyle/>
                    <a:p>
                      <a:pPr marL="0" marR="0" lvl="0" indent="0" algn="l" rtl="0">
                        <a:spcBef>
                          <a:spcPts val="0"/>
                        </a:spcBef>
                        <a:spcAft>
                          <a:spcPts val="0"/>
                        </a:spcAft>
                        <a:buNone/>
                      </a:pPr>
                      <a:r>
                        <a:rPr lang="en-US" sz="2300" i="1" dirty="0">
                          <a:latin typeface="Times New Roman" panose="02020603050405020304" pitchFamily="18" charset="0"/>
                          <a:ea typeface="Cambria"/>
                          <a:cs typeface="Times New Roman" panose="02020603050405020304" pitchFamily="18" charset="0"/>
                          <a:sym typeface="Cambria"/>
                        </a:rPr>
                        <a:t>b)  </a:t>
                      </a:r>
                      <a:r>
                        <a:rPr lang="en-US" sz="2300" i="1" dirty="0" err="1">
                          <a:latin typeface="Times New Roman" panose="02020603050405020304" pitchFamily="18" charset="0"/>
                          <a:ea typeface="Cambria"/>
                          <a:cs typeface="Times New Roman" panose="02020603050405020304" pitchFamily="18" charset="0"/>
                          <a:sym typeface="Cambria"/>
                        </a:rPr>
                        <a:t>Chính</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chúng</a:t>
                      </a:r>
                      <a:r>
                        <a:rPr lang="en-US" sz="2300" i="1" dirty="0">
                          <a:latin typeface="Times New Roman" panose="02020603050405020304" pitchFamily="18" charset="0"/>
                          <a:ea typeface="Cambria"/>
                          <a:cs typeface="Times New Roman" panose="02020603050405020304" pitchFamily="18" charset="0"/>
                          <a:sym typeface="Cambria"/>
                        </a:rPr>
                        <a:t> ta </a:t>
                      </a:r>
                      <a:r>
                        <a:rPr lang="en-US" sz="2300" i="1" dirty="0" err="1">
                          <a:latin typeface="Times New Roman" panose="02020603050405020304" pitchFamily="18" charset="0"/>
                          <a:ea typeface="Cambria"/>
                          <a:cs typeface="Times New Roman" panose="02020603050405020304" pitchFamily="18" charset="0"/>
                          <a:sym typeface="Cambria"/>
                        </a:rPr>
                        <a:t>đã</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biết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rõ</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hơn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ai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hết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tốc</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độ</a:t>
                      </a:r>
                      <a:r>
                        <a:rPr lang="en-US" sz="2300" i="1" dirty="0">
                          <a:latin typeface="Times New Roman" panose="02020603050405020304" pitchFamily="18" charset="0"/>
                          <a:ea typeface="Cambria"/>
                          <a:cs typeface="Times New Roman" panose="02020603050405020304" pitchFamily="18" charset="0"/>
                          <a:sym typeface="Cambria"/>
                        </a:rPr>
                        <a:t> con </a:t>
                      </a:r>
                      <a:r>
                        <a:rPr lang="en-US" sz="2300" i="1" dirty="0" err="1">
                          <a:latin typeface="Times New Roman" panose="02020603050405020304" pitchFamily="18" charset="0"/>
                          <a:ea typeface="Cambria"/>
                          <a:cs typeface="Times New Roman" panose="02020603050405020304" pitchFamily="18" charset="0"/>
                          <a:sym typeface="Cambria"/>
                        </a:rPr>
                        <a:t>tàu</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này</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Muốn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đạt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tốc</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độ</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đó</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cần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có</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máy</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móc</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muốn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điều</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khiển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máy</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móc</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phải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có</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thợ</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Từ</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đó</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tôi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kết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luận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rằng</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chúng</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ta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đã</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thoát</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chết</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a:t>
                      </a:r>
                      <a:endParaRPr sz="2300" i="1" dirty="0">
                        <a:solidFill>
                          <a:srgbClr val="FF0000"/>
                        </a:solidFill>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200" dirty="0">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200" dirty="0" err="1">
                          <a:latin typeface="Times New Roman" panose="02020603050405020304" pitchFamily="18" charset="0"/>
                          <a:ea typeface="Cambria"/>
                          <a:cs typeface="Times New Roman" panose="02020603050405020304" pitchFamily="18" charset="0"/>
                          <a:sym typeface="Cambria"/>
                        </a:rPr>
                        <a:t>Giãn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nhịp</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điệu</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câu</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văn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và</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chuẩn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bị</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cho</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sự</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xuất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hiện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của</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từ</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ngữ</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biểu</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thị</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nội</a:t>
                      </a:r>
                      <a:r>
                        <a:rPr lang="en-US" sz="2200" dirty="0">
                          <a:latin typeface="Times New Roman" panose="02020603050405020304" pitchFamily="18" charset="0"/>
                          <a:ea typeface="Cambria"/>
                          <a:cs typeface="Times New Roman" panose="02020603050405020304" pitchFamily="18" charset="0"/>
                          <a:sym typeface="Cambria"/>
                        </a:rPr>
                        <a:t> dung </a:t>
                      </a:r>
                      <a:r>
                        <a:rPr lang="en-US" sz="2200" dirty="0" err="1">
                          <a:latin typeface="Times New Roman" panose="02020603050405020304" pitchFamily="18" charset="0"/>
                          <a:ea typeface="Cambria"/>
                          <a:cs typeface="Times New Roman" panose="02020603050405020304" pitchFamily="18" charset="0"/>
                          <a:sym typeface="Cambria"/>
                        </a:rPr>
                        <a:t>bất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ngờ</a:t>
                      </a:r>
                      <a:r>
                        <a:rPr lang="en-US" sz="2200" dirty="0">
                          <a:latin typeface="Times New Roman" panose="02020603050405020304" pitchFamily="18" charset="0"/>
                          <a:ea typeface="Cambria"/>
                          <a:cs typeface="Times New Roman" panose="02020603050405020304" pitchFamily="18" charset="0"/>
                          <a:sym typeface="Cambria"/>
                        </a:rPr>
                        <a:t>.</a:t>
                      </a:r>
                      <a:endParaRPr sz="2200"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368251">
                <a:tc>
                  <a:txBody>
                    <a:bodyPr/>
                    <a:lstStyle/>
                    <a:p>
                      <a:pPr marL="0" marR="0" lvl="0" indent="0" algn="l" rtl="0">
                        <a:spcBef>
                          <a:spcPts val="0"/>
                        </a:spcBef>
                        <a:spcAft>
                          <a:spcPts val="0"/>
                        </a:spcAft>
                        <a:buNone/>
                      </a:pPr>
                      <a:r>
                        <a:rPr lang="en-US" sz="2300" i="1" dirty="0">
                          <a:latin typeface="Times New Roman" panose="02020603050405020304" pitchFamily="18" charset="0"/>
                          <a:ea typeface="Cambria"/>
                          <a:cs typeface="Times New Roman" panose="02020603050405020304" pitchFamily="18" charset="0"/>
                          <a:sym typeface="Cambria"/>
                        </a:rPr>
                        <a:t>c) </a:t>
                      </a:r>
                      <a:r>
                        <a:rPr lang="en-US" sz="2300" i="1" dirty="0" err="1">
                          <a:latin typeface="Times New Roman" panose="02020603050405020304" pitchFamily="18" charset="0"/>
                          <a:ea typeface="Cambria"/>
                          <a:cs typeface="Times New Roman" panose="02020603050405020304" pitchFamily="18" charset="0"/>
                          <a:sym typeface="Cambria"/>
                        </a:rPr>
                        <a:t>Chúng</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tôi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lần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mò</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từng</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ngóc</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ngách</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từ</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điện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thờ</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thần</a:t>
                      </a:r>
                      <a:r>
                        <a:rPr lang="en-US" sz="2300" i="1" dirty="0">
                          <a:latin typeface="Times New Roman" panose="02020603050405020304" pitchFamily="18" charset="0"/>
                          <a:ea typeface="Cambria"/>
                          <a:cs typeface="Times New Roman" panose="02020603050405020304" pitchFamily="18" charset="0"/>
                          <a:sym typeface="Cambria"/>
                        </a:rPr>
                        <a:t> A-</a:t>
                      </a:r>
                      <a:r>
                        <a:rPr lang="en-US" sz="2300" i="1" dirty="0" err="1">
                          <a:latin typeface="Times New Roman" panose="02020603050405020304" pitchFamily="18" charset="0"/>
                          <a:ea typeface="Cambria"/>
                          <a:cs typeface="Times New Roman" panose="02020603050405020304" pitchFamily="18" charset="0"/>
                          <a:sym typeface="Cambria"/>
                        </a:rPr>
                        <a:t>pô</a:t>
                      </a:r>
                      <a:r>
                        <a:rPr lang="en-US" sz="2300" i="1" dirty="0">
                          <a:latin typeface="Times New Roman" panose="02020603050405020304" pitchFamily="18" charset="0"/>
                          <a:ea typeface="Cambria"/>
                          <a:cs typeface="Times New Roman" panose="02020603050405020304" pitchFamily="18" charset="0"/>
                          <a:sym typeface="Cambria"/>
                        </a:rPr>
                        <a:t>-</a:t>
                      </a:r>
                      <a:r>
                        <a:rPr lang="en-US" sz="2300" i="1" dirty="0" err="1">
                          <a:latin typeface="Times New Roman" panose="02020603050405020304" pitchFamily="18" charset="0"/>
                          <a:ea typeface="Cambria"/>
                          <a:cs typeface="Times New Roman" panose="02020603050405020304" pitchFamily="18" charset="0"/>
                          <a:sym typeface="Cambria"/>
                        </a:rPr>
                        <a:t>lô</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đến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thánh</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đường</a:t>
                      </a:r>
                      <a:r>
                        <a:rPr lang="en-US" sz="2300" i="1" dirty="0">
                          <a:latin typeface="Times New Roman" panose="02020603050405020304" pitchFamily="18" charset="0"/>
                          <a:ea typeface="Cambria"/>
                          <a:cs typeface="Times New Roman" panose="02020603050405020304" pitchFamily="18" charset="0"/>
                          <a:sym typeface="Cambria"/>
                        </a:rPr>
                        <a:t> A-then-</a:t>
                      </a:r>
                      <a:r>
                        <a:rPr lang="en-US" sz="2300" i="1" dirty="0" err="1">
                          <a:latin typeface="Times New Roman" panose="02020603050405020304" pitchFamily="18" charset="0"/>
                          <a:ea typeface="Cambria"/>
                          <a:cs typeface="Times New Roman" panose="02020603050405020304" pitchFamily="18" charset="0"/>
                          <a:sym typeface="Cambria"/>
                        </a:rPr>
                        <a:t>na</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Pờ</a:t>
                      </a:r>
                      <a:r>
                        <a:rPr lang="en-US" sz="2300" i="1" dirty="0">
                          <a:latin typeface="Times New Roman" panose="02020603050405020304" pitchFamily="18" charset="0"/>
                          <a:ea typeface="Cambria"/>
                          <a:cs typeface="Times New Roman" panose="02020603050405020304" pitchFamily="18" charset="0"/>
                          <a:sym typeface="Cambria"/>
                        </a:rPr>
                        <a:t>-</a:t>
                      </a:r>
                      <a:r>
                        <a:rPr lang="en-US" sz="2300" i="1" dirty="0" err="1">
                          <a:latin typeface="Times New Roman" panose="02020603050405020304" pitchFamily="18" charset="0"/>
                          <a:ea typeface="Cambria"/>
                          <a:cs typeface="Times New Roman" panose="02020603050405020304" pitchFamily="18" charset="0"/>
                          <a:sym typeface="Cambria"/>
                        </a:rPr>
                        <a:t>rô</a:t>
                      </a:r>
                      <a:r>
                        <a:rPr lang="en-US" sz="2300" i="1" dirty="0">
                          <a:latin typeface="Times New Roman" panose="02020603050405020304" pitchFamily="18" charset="0"/>
                          <a:ea typeface="Cambria"/>
                          <a:cs typeface="Times New Roman" panose="02020603050405020304" pitchFamily="18" charset="0"/>
                          <a:sym typeface="Cambria"/>
                        </a:rPr>
                        <a:t>-</a:t>
                      </a:r>
                      <a:r>
                        <a:rPr lang="en-US" sz="2300" i="1" dirty="0" err="1">
                          <a:latin typeface="Times New Roman" panose="02020603050405020304" pitchFamily="18" charset="0"/>
                          <a:ea typeface="Cambria"/>
                          <a:cs typeface="Times New Roman" panose="02020603050405020304" pitchFamily="18" charset="0"/>
                          <a:sym typeface="Cambria"/>
                        </a:rPr>
                        <a:t>nai</a:t>
                      </a:r>
                      <a:r>
                        <a:rPr lang="en-US" sz="2300" i="1" dirty="0">
                          <a:latin typeface="Times New Roman" panose="02020603050405020304" pitchFamily="18" charset="0"/>
                          <a:ea typeface="Cambria"/>
                          <a:cs typeface="Times New Roman" panose="02020603050405020304" pitchFamily="18" charset="0"/>
                          <a:sym typeface="Cambria"/>
                        </a:rPr>
                        <a:t>-a, </a:t>
                      </a:r>
                      <a:r>
                        <a:rPr lang="en-US" sz="2300" i="1" dirty="0" err="1">
                          <a:latin typeface="Times New Roman" panose="02020603050405020304" pitchFamily="18" charset="0"/>
                          <a:ea typeface="Cambria"/>
                          <a:cs typeface="Times New Roman" panose="02020603050405020304" pitchFamily="18" charset="0"/>
                          <a:sym typeface="Cambria"/>
                        </a:rPr>
                        <a:t>thậm</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chí</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không</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bỏ</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sót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những</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vết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tích</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còn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lại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của</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đấu</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trường</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rạp</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hát</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bên</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bờ</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suối</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Cát-xta-líc</a:t>
                      </a:r>
                      <a:r>
                        <a:rPr lang="en-US" sz="2300" i="1" dirty="0">
                          <a:latin typeface="Times New Roman" panose="02020603050405020304" pitchFamily="18" charset="0"/>
                          <a:ea typeface="Cambria"/>
                          <a:cs typeface="Times New Roman" panose="02020603050405020304" pitchFamily="18" charset="0"/>
                          <a:sym typeface="Cambria"/>
                        </a:rPr>
                        <a:t>.</a:t>
                      </a:r>
                      <a:endParaRPr sz="2300" dirty="0">
                        <a:latin typeface="Times New Roman" panose="02020603050405020304" pitchFamily="18" charset="0"/>
                        <a:cs typeface="Times New Roman" panose="02020603050405020304" pitchFamily="18" charset="0"/>
                      </a:endParaRPr>
                    </a:p>
                    <a:p>
                      <a:pPr marL="342900" marR="0" lvl="0" indent="-342900" algn="l" rtl="0">
                        <a:spcBef>
                          <a:spcPts val="0"/>
                        </a:spcBef>
                        <a:spcAft>
                          <a:spcPts val="0"/>
                        </a:spcAft>
                        <a:buClr>
                          <a:schemeClr val="dk1"/>
                        </a:buClr>
                        <a:buSzPts val="2000"/>
                        <a:buFont typeface="Cambria"/>
                        <a:buChar char="-"/>
                      </a:pPr>
                      <a:r>
                        <a:rPr lang="en-US" sz="2300" i="1" dirty="0" err="1">
                          <a:latin typeface="Times New Roman" panose="02020603050405020304" pitchFamily="18" charset="0"/>
                          <a:ea typeface="Cambria"/>
                          <a:cs typeface="Times New Roman" panose="02020603050405020304" pitchFamily="18" charset="0"/>
                          <a:sym typeface="Cambria"/>
                        </a:rPr>
                        <a:t>Tớ</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nghĩ</a:t>
                      </a:r>
                      <a:r>
                        <a:rPr lang="en-US" sz="2300" i="1" dirty="0">
                          <a:latin typeface="Times New Roman" panose="02020603050405020304" pitchFamily="18" charset="0"/>
                          <a:ea typeface="Cambria"/>
                          <a:cs typeface="Times New Roman" panose="02020603050405020304" pitchFamily="18" charset="0"/>
                          <a:sym typeface="Cambria"/>
                        </a:rPr>
                        <a:t> ta </a:t>
                      </a:r>
                      <a:r>
                        <a:rPr lang="en-US" sz="2300" i="1" dirty="0" err="1">
                          <a:latin typeface="Times New Roman" panose="02020603050405020304" pitchFamily="18" charset="0"/>
                          <a:ea typeface="Cambria"/>
                          <a:cs typeface="Times New Roman" panose="02020603050405020304" pitchFamily="18" charset="0"/>
                          <a:sym typeface="Cambria"/>
                        </a:rPr>
                        <a:t>nên</a:t>
                      </a:r>
                      <a:r>
                        <a:rPr lang="en-US" sz="2300" i="1" dirty="0">
                          <a:latin typeface="Times New Roman" panose="02020603050405020304" pitchFamily="18" charset="0"/>
                          <a:ea typeface="Cambria"/>
                          <a:cs typeface="Times New Roman" panose="02020603050405020304" pitchFamily="18" charset="0"/>
                          <a:sym typeface="Cambria"/>
                        </a:rPr>
                        <a:t> quay </a:t>
                      </a:r>
                      <a:r>
                        <a:rPr lang="en-US" sz="2300" i="1" dirty="0" err="1">
                          <a:latin typeface="Times New Roman" panose="02020603050405020304" pitchFamily="18" charset="0"/>
                          <a:ea typeface="Cambria"/>
                          <a:cs typeface="Times New Roman" panose="02020603050405020304" pitchFamily="18" charset="0"/>
                          <a:sym typeface="Cambria"/>
                        </a:rPr>
                        <a:t>lại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điện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thờ</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thần</a:t>
                      </a:r>
                      <a:r>
                        <a:rPr lang="en-US" sz="2300" i="1" dirty="0">
                          <a:latin typeface="Times New Roman" panose="02020603050405020304" pitchFamily="18" charset="0"/>
                          <a:ea typeface="Cambria"/>
                          <a:cs typeface="Times New Roman" panose="02020603050405020304" pitchFamily="18" charset="0"/>
                          <a:sym typeface="Cambria"/>
                        </a:rPr>
                        <a:t> A-</a:t>
                      </a:r>
                      <a:r>
                        <a:rPr lang="en-US" sz="2300" i="1" dirty="0" err="1">
                          <a:latin typeface="Times New Roman" panose="02020603050405020304" pitchFamily="18" charset="0"/>
                          <a:ea typeface="Cambria"/>
                          <a:cs typeface="Times New Roman" panose="02020603050405020304" pitchFamily="18" charset="0"/>
                          <a:sym typeface="Cambria"/>
                        </a:rPr>
                        <a:t>pô</a:t>
                      </a:r>
                      <a:r>
                        <a:rPr lang="en-US" sz="2300" i="1" dirty="0">
                          <a:latin typeface="Times New Roman" panose="02020603050405020304" pitchFamily="18" charset="0"/>
                          <a:ea typeface="Cambria"/>
                          <a:cs typeface="Times New Roman" panose="02020603050405020304" pitchFamily="18" charset="0"/>
                          <a:sym typeface="Cambria"/>
                        </a:rPr>
                        <a:t>-</a:t>
                      </a:r>
                      <a:r>
                        <a:rPr lang="en-US" sz="2300" i="1" dirty="0" err="1">
                          <a:latin typeface="Times New Roman" panose="02020603050405020304" pitchFamily="18" charset="0"/>
                          <a:ea typeface="Cambria"/>
                          <a:cs typeface="Times New Roman" panose="02020603050405020304" pitchFamily="18" charset="0"/>
                          <a:sym typeface="Cambria"/>
                        </a:rPr>
                        <a:t>lô</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vì</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trong</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câu</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đố</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có</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nhắc</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đến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vị</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thần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đội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vòng</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nguyệt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quế</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và</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nhấn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mạnh</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rằng</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chúng</a:t>
                      </a:r>
                      <a:r>
                        <a:rPr lang="en-US" sz="2300" i="1" dirty="0">
                          <a:latin typeface="Times New Roman" panose="02020603050405020304" pitchFamily="18" charset="0"/>
                          <a:ea typeface="Cambria"/>
                          <a:cs typeface="Times New Roman" panose="02020603050405020304" pitchFamily="18" charset="0"/>
                          <a:sym typeface="Cambria"/>
                        </a:rPr>
                        <a:t> ta </a:t>
                      </a:r>
                      <a:r>
                        <a:rPr lang="en-US" sz="2300" i="1" dirty="0" err="1">
                          <a:latin typeface="Times New Roman" panose="02020603050405020304" pitchFamily="18" charset="0"/>
                          <a:ea typeface="Cambria"/>
                          <a:cs typeface="Times New Roman" panose="02020603050405020304" pitchFamily="18" charset="0"/>
                          <a:sym typeface="Cambria"/>
                        </a:rPr>
                        <a:t>cần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phải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bày</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tỏ</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lòng</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thành</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kính</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a:t>
                      </a:r>
                      <a:r>
                        <a:rPr lang="en-US" sz="2300" i="1" dirty="0" err="1">
                          <a:latin typeface="Times New Roman" panose="02020603050405020304" pitchFamily="18" charset="0"/>
                          <a:ea typeface="Cambria"/>
                          <a:cs typeface="Times New Roman" panose="02020603050405020304" pitchFamily="18" charset="0"/>
                          <a:sym typeface="Cambria"/>
                        </a:rPr>
                        <a:t>Tôi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kết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luận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sau</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khi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đã</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kiểm</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tra</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một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vòng</a:t>
                      </a:r>
                      <a:r>
                        <a:rPr lang="en-US" sz="2300" i="1" dirty="0">
                          <a:latin typeface="Times New Roman" panose="02020603050405020304" pitchFamily="18" charset="0"/>
                          <a:ea typeface="Cambria"/>
                          <a:cs typeface="Times New Roman" panose="02020603050405020304" pitchFamily="18" charset="0"/>
                          <a:sym typeface="Cambria"/>
                        </a:rPr>
                        <a:t>.</a:t>
                      </a:r>
                      <a:endParaRPr sz="2300" dirty="0">
                        <a:latin typeface="Times New Roman" panose="02020603050405020304" pitchFamily="18" charset="0"/>
                        <a:cs typeface="Times New Roman" panose="02020603050405020304" pitchFamily="18" charset="0"/>
                      </a:endParaRPr>
                    </a:p>
                    <a:p>
                      <a:pPr marL="342900" marR="0" lvl="0" indent="-342900" algn="l" rtl="0">
                        <a:spcBef>
                          <a:spcPts val="0"/>
                        </a:spcBef>
                        <a:spcAft>
                          <a:spcPts val="0"/>
                        </a:spcAft>
                        <a:buClr>
                          <a:schemeClr val="dk1"/>
                        </a:buClr>
                        <a:buSzPts val="2000"/>
                        <a:buFont typeface="Cambria"/>
                        <a:buChar char="-"/>
                      </a:pPr>
                      <a:r>
                        <a:rPr lang="en-US" sz="2300" i="1" dirty="0" err="1">
                          <a:latin typeface="Times New Roman" panose="02020603050405020304" pitchFamily="18" charset="0"/>
                          <a:ea typeface="Cambria"/>
                          <a:cs typeface="Times New Roman" panose="02020603050405020304" pitchFamily="18" charset="0"/>
                          <a:sym typeface="Cambria"/>
                        </a:rPr>
                        <a:t>Có</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lí</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Nhưng</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mà</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cái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khoản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bày</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tỏ</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lòng</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thành</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kính</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ấy</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cậu</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bày</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tỏ</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đi</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nhé</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a:t>
                      </a:r>
                      <a:endParaRPr sz="2300" dirty="0">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Dấu</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chấm</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lửng</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1: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Dấu</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chấm</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lửng</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cho</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biết</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còn</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nhiều</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sự</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vật</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hiện</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tượng</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chưa</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được</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liệt</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kê</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hết</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a:t>
                      </a:r>
                      <a:endParaRPr sz="2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Dấu</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chấm</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lửng</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2: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Dấu</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chấm</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lửng</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để</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thể</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hiện</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lời</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nói</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bỏ</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dở</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ngập</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ngừng</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ngắt</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quãng</a:t>
                      </a:r>
                      <a:endParaRPr sz="2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Dấu</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chấm</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lửng</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3: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Dấu</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chấm</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lửng</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để</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thể</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hiện</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lời</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nói</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bỏ</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dở</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ngập</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ngừng</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ngắt</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quãng</a:t>
                      </a:r>
                      <a:endParaRPr sz="2200" dirty="0">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34685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2" name="Picture 1"/>
          <p:cNvPicPr>
            <a:picLocks noChangeAspect="1"/>
          </p:cNvPicPr>
          <p:nvPr/>
        </p:nvPicPr>
        <p:blipFill>
          <a:blip r:embed="rId4"/>
          <a:stretch>
            <a:fillRect/>
          </a:stretch>
        </p:blipFill>
        <p:spPr>
          <a:xfrm>
            <a:off x="3689137" y="645856"/>
            <a:ext cx="4033137" cy="1440937"/>
          </a:xfrm>
          <a:prstGeom prst="rect">
            <a:avLst/>
          </a:prstGeom>
        </p:spPr>
      </p:pic>
      <p:pic>
        <p:nvPicPr>
          <p:cNvPr id="9"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56661" y="2076557"/>
            <a:ext cx="3583855" cy="3791087"/>
          </a:xfrm>
          <a:prstGeom prst="rect">
            <a:avLst/>
          </a:prstGeom>
        </p:spPr>
      </p:pic>
      <p:pic>
        <p:nvPicPr>
          <p:cNvPr id="11" name="Google Shape;211;p12"/>
          <p:cNvPicPr preferRelativeResize="0"/>
          <p:nvPr/>
        </p:nvPicPr>
        <p:blipFill rotWithShape="1">
          <a:blip r:embed="rId7">
            <a:alphaModFix/>
          </a:blip>
          <a:srcRect/>
          <a:stretch/>
        </p:blipFill>
        <p:spPr>
          <a:xfrm>
            <a:off x="1014396" y="2214725"/>
            <a:ext cx="3268384" cy="3356348"/>
          </a:xfrm>
          <a:prstGeom prst="ellipse">
            <a:avLst/>
          </a:prstGeom>
          <a:ln>
            <a:noFill/>
          </a:ln>
          <a:effectLst>
            <a:softEdge rad="112500"/>
          </a:effectLst>
        </p:spPr>
      </p:pic>
      <p:sp>
        <p:nvSpPr>
          <p:cNvPr id="14" name="Google Shape;291;p19"/>
          <p:cNvSpPr/>
          <p:nvPr/>
        </p:nvSpPr>
        <p:spPr>
          <a:xfrm>
            <a:off x="4674566" y="2086793"/>
            <a:ext cx="6436945" cy="4031833"/>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Dấu</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chấm</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lửng</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có</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công</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dụng</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làm</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giãn</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nhịp</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điệu</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câu</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văn</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chuẩn</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bị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cho</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sư</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xuất</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hiện</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của</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một</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từ</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ngữ</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biểu</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thị</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nội</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dung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hài</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hước</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trong</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VB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Đường</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vào</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trung</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tâm</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vũ</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trụ</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Chẳng</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qua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chỉ</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là</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cái</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ổ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voi</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thôi</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mà</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Ai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bảo</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có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người</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mắt</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toét</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Tôi</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khích</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a:t>
            </a:r>
            <a:endParaRPr sz="1400" i="1" kern="0" dirty="0">
              <a:solidFill>
                <a:srgbClr val="FF0000"/>
              </a:solidFill>
              <a:latin typeface="Times New Roman" panose="02020603050405020304" pitchFamily="18" charset="0"/>
              <a:cs typeface="Times New Roman" panose="02020603050405020304" pitchFamily="18" charset="0"/>
              <a:sym typeface="Arial"/>
            </a:endParaRPr>
          </a:p>
          <a:p>
            <a:pPr algn="just">
              <a:buClr>
                <a:srgbClr val="000000"/>
              </a:buClr>
              <a:buFont typeface="Arial"/>
              <a:buNone/>
            </a:pPr>
            <a:endParaRPr sz="32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1253574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1332617"/>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2" name="Picture 1"/>
          <p:cNvPicPr>
            <a:picLocks noChangeAspect="1"/>
          </p:cNvPicPr>
          <p:nvPr/>
        </p:nvPicPr>
        <p:blipFill>
          <a:blip r:embed="rId4"/>
          <a:stretch>
            <a:fillRect/>
          </a:stretch>
        </p:blipFill>
        <p:spPr>
          <a:xfrm>
            <a:off x="3835488" y="268400"/>
            <a:ext cx="4147732" cy="1481879"/>
          </a:xfrm>
          <a:prstGeom prst="rect">
            <a:avLst/>
          </a:prstGeom>
        </p:spPr>
      </p:pic>
      <p:graphicFrame>
        <p:nvGraphicFramePr>
          <p:cNvPr id="9" name="Google Shape;296;p20"/>
          <p:cNvGraphicFramePr/>
          <p:nvPr>
            <p:extLst>
              <p:ext uri="{D42A27DB-BD31-4B8C-83A1-F6EECF244321}">
                <p14:modId xmlns:p14="http://schemas.microsoft.com/office/powerpoint/2010/main" val="1691210131"/>
              </p:ext>
            </p:extLst>
          </p:nvPr>
        </p:nvGraphicFramePr>
        <p:xfrm>
          <a:off x="558245" y="1690688"/>
          <a:ext cx="11409625" cy="4942124"/>
        </p:xfrm>
        <a:graphic>
          <a:graphicData uri="http://schemas.openxmlformats.org/drawingml/2006/table">
            <a:tbl>
              <a:tblPr>
                <a:noFill/>
              </a:tblPr>
              <a:tblGrid>
                <a:gridCol w="5842555">
                  <a:extLst>
                    <a:ext uri="{9D8B030D-6E8A-4147-A177-3AD203B41FA5}">
                      <a16:colId xmlns:a16="http://schemas.microsoft.com/office/drawing/2014/main" val="20000"/>
                    </a:ext>
                  </a:extLst>
                </a:gridCol>
                <a:gridCol w="5567070">
                  <a:extLst>
                    <a:ext uri="{9D8B030D-6E8A-4147-A177-3AD203B41FA5}">
                      <a16:colId xmlns:a16="http://schemas.microsoft.com/office/drawing/2014/main" val="20001"/>
                    </a:ext>
                  </a:extLst>
                </a:gridCol>
              </a:tblGrid>
              <a:tr h="563675">
                <a:tc>
                  <a:txBody>
                    <a:bodyPr/>
                    <a:lstStyle/>
                    <a:p>
                      <a:pPr marL="0" marR="0" lvl="0" indent="0" algn="ctr" rtl="0">
                        <a:spcBef>
                          <a:spcPts val="0"/>
                        </a:spcBef>
                        <a:spcAft>
                          <a:spcPts val="0"/>
                        </a:spcAft>
                        <a:buNone/>
                      </a:pPr>
                      <a:r>
                        <a:rPr lang="en-US" sz="2800" b="1" dirty="0" err="1">
                          <a:latin typeface="Times New Roman" panose="02020603050405020304" pitchFamily="18" charset="0"/>
                          <a:ea typeface="Cambria"/>
                          <a:cs typeface="Times New Roman" panose="02020603050405020304" pitchFamily="18" charset="0"/>
                          <a:sym typeface="Cambria"/>
                        </a:rPr>
                        <a:t>Câu</a:t>
                      </a:r>
                      <a:endParaRPr sz="2800" b="1"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DEDED"/>
                    </a:solidFill>
                  </a:tcPr>
                </a:tc>
                <a:tc>
                  <a:txBody>
                    <a:bodyPr/>
                    <a:lstStyle/>
                    <a:p>
                      <a:pPr marL="0" marR="0" lvl="0" indent="0" algn="ctr" rtl="0">
                        <a:spcBef>
                          <a:spcPts val="0"/>
                        </a:spcBef>
                        <a:spcAft>
                          <a:spcPts val="0"/>
                        </a:spcAft>
                        <a:buNone/>
                      </a:pPr>
                      <a:r>
                        <a:rPr lang="en-US" sz="2800" b="1">
                          <a:latin typeface="Times New Roman" panose="02020603050405020304" pitchFamily="18" charset="0"/>
                          <a:ea typeface="Cambria"/>
                          <a:cs typeface="Times New Roman" panose="02020603050405020304" pitchFamily="18" charset="0"/>
                          <a:sym typeface="Cambria"/>
                        </a:rPr>
                        <a:t>Tác dụng </a:t>
                      </a:r>
                      <a:endParaRPr sz="2800" b="1">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DEDED"/>
                    </a:solidFill>
                  </a:tcPr>
                </a:tc>
                <a:extLst>
                  <a:ext uri="{0D108BD9-81ED-4DB2-BD59-A6C34878D82A}">
                    <a16:rowId xmlns:a16="http://schemas.microsoft.com/office/drawing/2014/main" val="10000"/>
                  </a:ext>
                </a:extLst>
              </a:tr>
              <a:tr h="1621601">
                <a:tc>
                  <a:txBody>
                    <a:bodyPr/>
                    <a:lstStyle/>
                    <a:p>
                      <a:pPr marL="0" marR="0" lvl="0" indent="0" algn="l" rtl="0">
                        <a:spcBef>
                          <a:spcPts val="0"/>
                        </a:spcBef>
                        <a:spcAft>
                          <a:spcPts val="0"/>
                        </a:spcAft>
                        <a:buClr>
                          <a:schemeClr val="dk1"/>
                        </a:buClr>
                        <a:buSzPts val="2400"/>
                        <a:buFont typeface="Cambria"/>
                        <a:buNone/>
                      </a:pPr>
                      <a:r>
                        <a:rPr lang="en-US" sz="2800" i="1" dirty="0">
                          <a:latin typeface="Times New Roman" panose="02020603050405020304" pitchFamily="18" charset="0"/>
                          <a:ea typeface="Cambria"/>
                          <a:cs typeface="Times New Roman" panose="02020603050405020304" pitchFamily="18" charset="0"/>
                          <a:sym typeface="Cambria"/>
                        </a:rPr>
                        <a:t>a) </a:t>
                      </a:r>
                      <a:r>
                        <a:rPr lang="en-US" sz="2800" i="1" dirty="0" err="1">
                          <a:latin typeface="Times New Roman" panose="02020603050405020304" pitchFamily="18" charset="0"/>
                          <a:ea typeface="Cambria"/>
                          <a:cs typeface="Times New Roman" panose="02020603050405020304" pitchFamily="18" charset="0"/>
                          <a:sym typeface="Cambria"/>
                        </a:rPr>
                        <a:t>Cả</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Thần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Đồng</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và</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tôi</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đều</a:t>
                      </a:r>
                      <a:r>
                        <a:rPr lang="en-US" sz="2800" i="1" dirty="0">
                          <a:latin typeface="Times New Roman" panose="02020603050405020304" pitchFamily="18" charset="0"/>
                          <a:ea typeface="Cambria"/>
                          <a:cs typeface="Times New Roman" panose="02020603050405020304" pitchFamily="18" charset="0"/>
                          <a:sym typeface="Cambria"/>
                        </a:rPr>
                        <a:t> tin “</a:t>
                      </a:r>
                      <a:r>
                        <a:rPr lang="en-US" sz="2800" i="1" dirty="0" err="1">
                          <a:latin typeface="Times New Roman" panose="02020603050405020304" pitchFamily="18" charset="0"/>
                          <a:ea typeface="Cambria"/>
                          <a:cs typeface="Times New Roman" panose="02020603050405020304" pitchFamily="18" charset="0"/>
                          <a:sym typeface="Cambria"/>
                        </a:rPr>
                        <a:t>cái</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rốn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ấy</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hẳn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vẫn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còn</a:t>
                      </a:r>
                      <a:r>
                        <a:rPr lang="en-US" sz="2800" i="1" dirty="0">
                          <a:latin typeface="Times New Roman" panose="02020603050405020304" pitchFamily="18" charset="0"/>
                          <a:ea typeface="Cambria"/>
                          <a:cs typeface="Times New Roman" panose="02020603050405020304" pitchFamily="18" charset="0"/>
                          <a:sym typeface="Cambria"/>
                        </a:rPr>
                        <a:t> ở </a:t>
                      </a:r>
                      <a:r>
                        <a:rPr lang="en-US" sz="2800" i="1" dirty="0" err="1">
                          <a:latin typeface="Times New Roman" panose="02020603050405020304" pitchFamily="18" charset="0"/>
                          <a:ea typeface="Cambria"/>
                          <a:cs typeface="Times New Roman" panose="02020603050405020304" pitchFamily="18" charset="0"/>
                          <a:sym typeface="Cambria"/>
                        </a:rPr>
                        <a:t>trong</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đền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chứ</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không</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thể</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là</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hòn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đá</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Ôm-phe-lốt</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kia</a:t>
                      </a:r>
                      <a:endParaRPr sz="2800" i="1" dirty="0">
                        <a:latin typeface="Times New Roman" panose="02020603050405020304" pitchFamily="18" charset="0"/>
                        <a:ea typeface="Cambria"/>
                        <a:cs typeface="Times New Roman" panose="02020603050405020304" pitchFamily="18" charset="0"/>
                        <a:sym typeface="Cambria"/>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800"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756848">
                <a:tc>
                  <a:txBody>
                    <a:bodyPr/>
                    <a:lstStyle/>
                    <a:p>
                      <a:pPr marL="0" marR="0" lvl="0" indent="0" algn="l" rtl="0">
                        <a:spcBef>
                          <a:spcPts val="0"/>
                        </a:spcBef>
                        <a:spcAft>
                          <a:spcPts val="0"/>
                        </a:spcAft>
                        <a:buNone/>
                      </a:pPr>
                      <a:r>
                        <a:rPr lang="en-US" sz="2800" i="1" dirty="0">
                          <a:latin typeface="Times New Roman" panose="02020603050405020304" pitchFamily="18" charset="0"/>
                          <a:ea typeface="Cambria"/>
                          <a:cs typeface="Times New Roman" panose="02020603050405020304" pitchFamily="18" charset="0"/>
                          <a:sym typeface="Cambria"/>
                        </a:rPr>
                        <a:t>b) </a:t>
                      </a:r>
                      <a:r>
                        <a:rPr lang="en-US" sz="2800" i="1" dirty="0" err="1">
                          <a:latin typeface="Times New Roman" panose="02020603050405020304" pitchFamily="18" charset="0"/>
                          <a:ea typeface="Cambria"/>
                          <a:cs typeface="Times New Roman" panose="02020603050405020304" pitchFamily="18" charset="0"/>
                          <a:sym typeface="Cambria"/>
                        </a:rPr>
                        <a:t>Câu</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hỏi</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đầu</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tiên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chạy</a:t>
                      </a:r>
                      <a:r>
                        <a:rPr lang="en-US" sz="2800" i="1" dirty="0">
                          <a:latin typeface="Times New Roman" panose="02020603050405020304" pitchFamily="18" charset="0"/>
                          <a:ea typeface="Cambria"/>
                          <a:cs typeface="Times New Roman" panose="02020603050405020304" pitchFamily="18" charset="0"/>
                          <a:sym typeface="Cambria"/>
                        </a:rPr>
                        <a:t> qua </a:t>
                      </a:r>
                      <a:r>
                        <a:rPr lang="en-US" sz="2800" i="1" dirty="0" err="1">
                          <a:latin typeface="Times New Roman" panose="02020603050405020304" pitchFamily="18" charset="0"/>
                          <a:ea typeface="Cambria"/>
                          <a:cs typeface="Times New Roman" panose="02020603050405020304" pitchFamily="18" charset="0"/>
                          <a:sym typeface="Cambria"/>
                        </a:rPr>
                        <a:t>đầu</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hắn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chắc</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chắn</a:t>
                      </a:r>
                      <a:r>
                        <a:rPr lang="en-US" sz="2800" i="1" dirty="0">
                          <a:latin typeface="Times New Roman" panose="02020603050405020304" pitchFamily="18" charset="0"/>
                          <a:ea typeface="Cambria"/>
                          <a:cs typeface="Times New Roman" panose="02020603050405020304" pitchFamily="18" charset="0"/>
                          <a:sym typeface="Cambria"/>
                        </a:rPr>
                        <a:t> là: Sao có </a:t>
                      </a:r>
                      <a:r>
                        <a:rPr lang="en-US" sz="2800" i="1" dirty="0" err="1">
                          <a:latin typeface="Times New Roman" panose="02020603050405020304" pitchFamily="18" charset="0"/>
                          <a:ea typeface="Cambria"/>
                          <a:cs typeface="Times New Roman" panose="02020603050405020304" pitchFamily="18" charset="0"/>
                          <a:sym typeface="Cambria"/>
                        </a:rPr>
                        <a:t>thê</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lưu</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giư</a:t>
                      </a:r>
                      <a:r>
                        <a:rPr lang="en-US" sz="2800" i="1" dirty="0">
                          <a:latin typeface="Times New Roman" panose="02020603050405020304" pitchFamily="18" charset="0"/>
                          <a:ea typeface="Cambria"/>
                          <a:cs typeface="Times New Roman" panose="02020603050405020304" pitchFamily="18" charset="0"/>
                          <a:sym typeface="Cambria"/>
                        </a:rPr>
                        <a:t>̃</a:t>
                      </a:r>
                      <a:r>
                        <a:rPr lang="en-US" sz="2800" i="1" baseline="0"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được</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những</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hiện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vật</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này</a:t>
                      </a:r>
                      <a:r>
                        <a:rPr lang="en-US" sz="2800" i="1" dirty="0">
                          <a:latin typeface="Times New Roman" panose="02020603050405020304" pitchFamily="18" charset="0"/>
                          <a:ea typeface="Cambria"/>
                          <a:cs typeface="Times New Roman" panose="02020603050405020304" pitchFamily="18" charset="0"/>
                          <a:sym typeface="Cambria"/>
                        </a:rPr>
                        <a:t>?</a:t>
                      </a:r>
                      <a:endParaRPr sz="2000" dirty="0">
                        <a:latin typeface="Times New Roman" panose="02020603050405020304" pitchFamily="18" charset="0"/>
                        <a:cs typeface="Times New Roman" panose="02020603050405020304" pitchFamily="18"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800"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11" name="Google Shape;298;p20"/>
          <p:cNvSpPr txBox="1"/>
          <p:nvPr/>
        </p:nvSpPr>
        <p:spPr>
          <a:xfrm>
            <a:off x="6410744" y="2368328"/>
            <a:ext cx="5488530" cy="1384954"/>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n-US" sz="2800" kern="0" dirty="0">
                <a:solidFill>
                  <a:srgbClr val="000000"/>
                </a:solidFill>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Đánh</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dấu</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một</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từ</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ngữ</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được</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hiểu</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theo</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nghĩa</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đặc</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biệt</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nhằm</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nhấn</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mạnh</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vị trí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trung</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tâm</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của</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vũ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trụ</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a:t>
            </a:r>
            <a:endParaRPr sz="28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sp>
        <p:nvSpPr>
          <p:cNvPr id="14" name="Google Shape;299;p20"/>
          <p:cNvSpPr txBox="1"/>
          <p:nvPr/>
        </p:nvSpPr>
        <p:spPr>
          <a:xfrm>
            <a:off x="6410743" y="3899647"/>
            <a:ext cx="5494387" cy="3108503"/>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n-US" sz="2800" kern="0" dirty="0">
                <a:solidFill>
                  <a:srgbClr val="000000"/>
                </a:solidFill>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Đánh</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dấu</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một</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từ</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ngữ</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được</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hiểu</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theo</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nghĩa</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đặc</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biệt</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nhằm</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nhấn</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mạnh</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ý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nghĩa</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của</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từ</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và</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giúp</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người</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đọc</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hình</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dung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Tâm</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Vũ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Tru</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như</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một</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viện</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bảo</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tàng</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khổng</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lô</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và</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sống</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động</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a:t>
            </a:r>
            <a:endParaRPr sz="2800" kern="0" dirty="0">
              <a:solidFill>
                <a:srgbClr val="000000"/>
              </a:solidFill>
              <a:latin typeface="Times New Roman" panose="02020603050405020304" pitchFamily="18" charset="0"/>
              <a:ea typeface="Cambria"/>
              <a:cs typeface="Times New Roman" panose="02020603050405020304" pitchFamily="18" charset="0"/>
              <a:sym typeface="Cambria"/>
            </a:endParaRPr>
          </a:p>
          <a:p>
            <a:pPr algn="just">
              <a:buClr>
                <a:srgbClr val="000000"/>
              </a:buClr>
              <a:buFont typeface="Arial"/>
              <a:buNone/>
            </a:pPr>
            <a:endParaRPr sz="2800" kern="0" dirty="0">
              <a:solidFill>
                <a:srgbClr val="000000"/>
              </a:solidFill>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4275214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 name="Rectangle 1"/>
          <p:cNvSpPr/>
          <p:nvPr/>
        </p:nvSpPr>
        <p:spPr>
          <a:xfrm>
            <a:off x="941697" y="1859340"/>
            <a:ext cx="10222172" cy="3970318"/>
          </a:xfrm>
          <a:prstGeom prst="rect">
            <a:avLst/>
          </a:prstGeom>
        </p:spPr>
        <p:txBody>
          <a:bodyPr wrap="square">
            <a:spAutoFit/>
          </a:bodyPr>
          <a:lstStyle/>
          <a:p>
            <a:pPr algn="just"/>
            <a:r>
              <a:rPr lang="en-US" sz="2800" dirty="0">
                <a:solidFill>
                  <a:srgbClr val="000000"/>
                </a:solidFill>
                <a:latin typeface="+mj-lt"/>
              </a:rPr>
              <a:t>        </a:t>
            </a:r>
            <a:r>
              <a:rPr lang="vi-VN" sz="2800" dirty="0">
                <a:solidFill>
                  <a:srgbClr val="000000"/>
                </a:solidFill>
                <a:latin typeface="+mj-lt"/>
              </a:rPr>
              <a:t>Qua văn bản </a:t>
            </a:r>
            <a:r>
              <a:rPr lang="vi-VN" sz="2800" i="1" dirty="0">
                <a:solidFill>
                  <a:srgbClr val="000000"/>
                </a:solidFill>
                <a:latin typeface="+mj-lt"/>
              </a:rPr>
              <a:t>Đường vào trung tâm vũ trụ, </a:t>
            </a:r>
            <a:r>
              <a:rPr lang="vi-VN" sz="2800" dirty="0">
                <a:solidFill>
                  <a:srgbClr val="000000"/>
                </a:solidFill>
                <a:latin typeface="+mj-lt"/>
              </a:rPr>
              <a:t>tôi có thể hình dung ra được nhiều điều diệu kì và thú vị. Phải kể đến chi tiết khi quay trở lại bảo tàng để "mượn" hòn đá Ôm-phe-lốt, tôi đã tự hỏi Thần Đồng đã xử trí như thế nào để có thể "qua mặt” được sự canh gác cẩn mật của bảo vệ bảo tàng? Có lẽ với sự thông minh nhạy bén của mình, Thần Đồng đã lẻn vào mà không ai hay biết, cũng có thể đã thả dây từ trên cao xuống để lấy được viên đá, mà không loại trừ khả năng Thần Thoại đã bay vút lên mà đem theo viên đá… Dù là bằng cách nào, thì ý kiến này của Thần Đồng cũng vô cùng nhanh nhạy, thông minh.</a:t>
            </a:r>
            <a:endParaRPr lang="en-US" sz="2800" dirty="0">
              <a:latin typeface="+mj-lt"/>
            </a:endParaRPr>
          </a:p>
        </p:txBody>
      </p:sp>
      <p:pic>
        <p:nvPicPr>
          <p:cNvPr id="3" name="Picture 2"/>
          <p:cNvPicPr>
            <a:picLocks noChangeAspect="1"/>
          </p:cNvPicPr>
          <p:nvPr/>
        </p:nvPicPr>
        <p:blipFill>
          <a:blip r:embed="rId4"/>
          <a:stretch>
            <a:fillRect/>
          </a:stretch>
        </p:blipFill>
        <p:spPr>
          <a:xfrm>
            <a:off x="4029579" y="678358"/>
            <a:ext cx="3829700" cy="1577414"/>
          </a:xfrm>
          <a:prstGeom prst="rect">
            <a:avLst/>
          </a:prstGeom>
        </p:spPr>
      </p:pic>
    </p:spTree>
    <p:extLst>
      <p:ext uri="{BB962C8B-B14F-4D97-AF65-F5344CB8AC3E}">
        <p14:creationId xmlns:p14="http://schemas.microsoft.com/office/powerpoint/2010/main" val="4184676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2137835"/>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2" name="Picture 1"/>
          <p:cNvPicPr>
            <a:picLocks noChangeAspect="1"/>
          </p:cNvPicPr>
          <p:nvPr/>
        </p:nvPicPr>
        <p:blipFill>
          <a:blip r:embed="rId4"/>
          <a:stretch>
            <a:fillRect/>
          </a:stretch>
        </p:blipFill>
        <p:spPr>
          <a:xfrm>
            <a:off x="2906974" y="195932"/>
            <a:ext cx="6966937" cy="1546437"/>
          </a:xfrm>
          <a:prstGeom prst="rect">
            <a:avLst/>
          </a:prstGeom>
        </p:spPr>
      </p:pic>
      <p:sp>
        <p:nvSpPr>
          <p:cNvPr id="8" name="Rectangle 7"/>
          <p:cNvSpPr/>
          <p:nvPr/>
        </p:nvSpPr>
        <p:spPr>
          <a:xfrm>
            <a:off x="976428" y="1253970"/>
            <a:ext cx="10222172" cy="954107"/>
          </a:xfrm>
          <a:prstGeom prst="rect">
            <a:avLst/>
          </a:prstGeom>
        </p:spPr>
        <p:txBody>
          <a:bodyPr wrap="square">
            <a:spAutoFit/>
          </a:bodyPr>
          <a:lstStyle/>
          <a:p>
            <a:pPr algn="just"/>
            <a:r>
              <a:rPr lang="en-US" sz="2800" dirty="0" err="1">
                <a:solidFill>
                  <a:srgbClr val="000000"/>
                </a:solidFill>
                <a:latin typeface="Times New Roman" panose="02020603050405020304" pitchFamily="18" charset="0"/>
                <a:cs typeface="Times New Roman" panose="02020603050405020304" pitchFamily="18" charset="0"/>
              </a:rPr>
              <a:t>Hãy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nối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cột</a:t>
            </a:r>
            <a:r>
              <a:rPr lang="en-US" sz="2800" dirty="0">
                <a:solidFill>
                  <a:srgbClr val="000000"/>
                </a:solidFill>
                <a:latin typeface="Times New Roman" panose="02020603050405020304" pitchFamily="18" charset="0"/>
                <a:cs typeface="Times New Roman" panose="02020603050405020304" pitchFamily="18" charset="0"/>
              </a:rPr>
              <a:t> A </a:t>
            </a:r>
            <a:r>
              <a:rPr lang="en-US" sz="2800" dirty="0" err="1">
                <a:solidFill>
                  <a:srgbClr val="000000"/>
                </a:solidFill>
                <a:latin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cột</a:t>
            </a:r>
            <a:r>
              <a:rPr lang="en-US" sz="2800" dirty="0">
                <a:solidFill>
                  <a:srgbClr val="000000"/>
                </a:solidFill>
                <a:latin typeface="Times New Roman" panose="02020603050405020304" pitchFamily="18" charset="0"/>
                <a:cs typeface="Times New Roman" panose="02020603050405020304" pitchFamily="18" charset="0"/>
              </a:rPr>
              <a:t> B </a:t>
            </a:r>
            <a:r>
              <a:rPr lang="en-US" sz="2800" dirty="0" err="1">
                <a:solidFill>
                  <a:srgbClr val="000000"/>
                </a:solidFill>
                <a:latin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xác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định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đúng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công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dụng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dấu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chấm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lửng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dấu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chấm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phẩy</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56880647"/>
              </p:ext>
            </p:extLst>
          </p:nvPr>
        </p:nvGraphicFramePr>
        <p:xfrm>
          <a:off x="391787" y="2506824"/>
          <a:ext cx="11156432" cy="4246434"/>
        </p:xfrm>
        <a:graphic>
          <a:graphicData uri="http://schemas.openxmlformats.org/drawingml/2006/table">
            <a:tbl>
              <a:tblPr firstRow="1" bandRow="1">
                <a:tableStyleId>{5940675A-B579-460E-94D1-54222C63F5DA}</a:tableStyleId>
              </a:tblPr>
              <a:tblGrid>
                <a:gridCol w="8612910">
                  <a:extLst>
                    <a:ext uri="{9D8B030D-6E8A-4147-A177-3AD203B41FA5}">
                      <a16:colId xmlns:a16="http://schemas.microsoft.com/office/drawing/2014/main" val="20000"/>
                    </a:ext>
                  </a:extLst>
                </a:gridCol>
                <a:gridCol w="1271762">
                  <a:extLst>
                    <a:ext uri="{9D8B030D-6E8A-4147-A177-3AD203B41FA5}">
                      <a16:colId xmlns:a16="http://schemas.microsoft.com/office/drawing/2014/main" val="20001"/>
                    </a:ext>
                  </a:extLst>
                </a:gridCol>
                <a:gridCol w="1271760">
                  <a:extLst>
                    <a:ext uri="{9D8B030D-6E8A-4147-A177-3AD203B41FA5}">
                      <a16:colId xmlns:a16="http://schemas.microsoft.com/office/drawing/2014/main" val="20002"/>
                    </a:ext>
                  </a:extLst>
                </a:gridCol>
              </a:tblGrid>
              <a:tr h="587744">
                <a:tc>
                  <a:txBody>
                    <a:bodyPr/>
                    <a:lstStyle/>
                    <a:p>
                      <a:pPr algn="ctr"/>
                      <a:r>
                        <a:rPr lang="en-US" sz="3200" b="1" dirty="0">
                          <a:solidFill>
                            <a:schemeClr val="bg1"/>
                          </a:solidFill>
                          <a:latin typeface="Times New Roman" panose="02020603050405020304" pitchFamily="18" charset="0"/>
                          <a:cs typeface="Times New Roman" panose="02020603050405020304" pitchFamily="18" charset="0"/>
                        </a:rPr>
                        <a:t>A</a:t>
                      </a:r>
                    </a:p>
                  </a:txBody>
                  <a:tcPr>
                    <a:solidFill>
                      <a:schemeClr val="accent1">
                        <a:lumMod val="75000"/>
                      </a:schemeClr>
                    </a:solidFill>
                  </a:tcPr>
                </a:tc>
                <a:tc>
                  <a:txBody>
                    <a:bodyPr/>
                    <a:lstStyle/>
                    <a:p>
                      <a:pPr algn="ctr"/>
                      <a:endParaRPr lang="en-US" sz="3200" b="1" dirty="0">
                        <a:solidFill>
                          <a:schemeClr val="bg1"/>
                        </a:solidFill>
                        <a:latin typeface="Times New Roman" panose="02020603050405020304" pitchFamily="18" charset="0"/>
                        <a:cs typeface="Times New Roman" panose="02020603050405020304" pitchFamily="18" charset="0"/>
                      </a:endParaRPr>
                    </a:p>
                  </a:txBody>
                  <a:tcPr>
                    <a:solidFill>
                      <a:schemeClr val="accent1">
                        <a:lumMod val="75000"/>
                      </a:schemeClr>
                    </a:solidFill>
                  </a:tcPr>
                </a:tc>
                <a:tc>
                  <a:txBody>
                    <a:bodyPr/>
                    <a:lstStyle/>
                    <a:p>
                      <a:pPr algn="ctr"/>
                      <a:r>
                        <a:rPr lang="en-US" sz="3200" b="1" dirty="0">
                          <a:solidFill>
                            <a:schemeClr val="bg1"/>
                          </a:solidFill>
                          <a:latin typeface="Times New Roman" panose="02020603050405020304" pitchFamily="18" charset="0"/>
                          <a:cs typeface="Times New Roman" panose="02020603050405020304" pitchFamily="18" charset="0"/>
                        </a:rPr>
                        <a:t>B</a:t>
                      </a:r>
                    </a:p>
                  </a:txBody>
                  <a:tcPr>
                    <a:solidFill>
                      <a:schemeClr val="accent1">
                        <a:lumMod val="75000"/>
                      </a:schemeClr>
                    </a:solidFill>
                  </a:tcPr>
                </a:tc>
                <a:extLst>
                  <a:ext uri="{0D108BD9-81ED-4DB2-BD59-A6C34878D82A}">
                    <a16:rowId xmlns:a16="http://schemas.microsoft.com/office/drawing/2014/main" val="10000"/>
                  </a:ext>
                </a:extLst>
              </a:tr>
              <a:tr h="849673">
                <a:tc>
                  <a:txBody>
                    <a:bodyPr/>
                    <a:lstStyle/>
                    <a:p>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Đánh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dấu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ranh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giới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giữa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các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bộ</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phận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trong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một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phép</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liệt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kê</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phức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tạp</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rowSpan="5">
                  <a:txBody>
                    <a:bodyPr/>
                    <a:lstStyle/>
                    <a:p>
                      <a:endParaRPr lang="en-US" sz="2400" dirty="0">
                        <a:latin typeface="Times New Roman" panose="02020603050405020304" pitchFamily="18" charset="0"/>
                        <a:cs typeface="Times New Roman" panose="02020603050405020304" pitchFamily="18" charset="0"/>
                      </a:endParaRPr>
                    </a:p>
                  </a:txBody>
                  <a:tcPr>
                    <a:solidFill>
                      <a:schemeClr val="bg1"/>
                    </a:solidFill>
                  </a:tcPr>
                </a:tc>
                <a:tc rowSpan="3">
                  <a:txBody>
                    <a:bodyPr/>
                    <a:lstStyle/>
                    <a:p>
                      <a:r>
                        <a:rPr lang="en-US" sz="2800" dirty="0" err="1">
                          <a:solidFill>
                            <a:srgbClr val="FF0000"/>
                          </a:solidFill>
                          <a:latin typeface="Times New Roman" panose="02020603050405020304" pitchFamily="18" charset="0"/>
                          <a:cs typeface="Times New Roman" panose="02020603050405020304" pitchFamily="18" charset="0"/>
                        </a:rPr>
                        <a:t>Dấu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chấm</a:t>
                      </a:r>
                      <a:r>
                        <a:rPr lang="en-US" sz="2800" baseline="0" dirty="0">
                          <a:solidFill>
                            <a:srgbClr val="FF0000"/>
                          </a:solidFill>
                          <a:latin typeface="Times New Roman" panose="02020603050405020304" pitchFamily="18" charset="0"/>
                          <a:cs typeface="Times New Roman" panose="02020603050405020304" pitchFamily="18" charset="0"/>
                        </a:rPr>
                        <a:t> </a:t>
                      </a:r>
                      <a:r>
                        <a:rPr lang="en-US" sz="2800" baseline="0" dirty="0" err="1">
                          <a:solidFill>
                            <a:srgbClr val="FF0000"/>
                          </a:solidFill>
                          <a:latin typeface="Times New Roman" panose="02020603050405020304" pitchFamily="18" charset="0"/>
                          <a:cs typeface="Times New Roman" panose="02020603050405020304" pitchFamily="18" charset="0"/>
                        </a:rPr>
                        <a:t>lửng</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1"/>
                  </a:ext>
                </a:extLst>
              </a:tr>
              <a:tr h="587744">
                <a:tc>
                  <a:txBody>
                    <a:bodyPr/>
                    <a:lstStyle/>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Tỏ</a:t>
                      </a:r>
                      <a:r>
                        <a:rPr lang="en-US" sz="2400" baseline="0" dirty="0">
                          <a:latin typeface="Times New Roman" panose="02020603050405020304" pitchFamily="18" charset="0"/>
                          <a:cs typeface="Times New Roman" panose="02020603050405020304" pitchFamily="18" charset="0"/>
                        </a:rPr>
                        <a:t> ý </a:t>
                      </a:r>
                      <a:r>
                        <a:rPr lang="en-US" sz="2400" baseline="0" dirty="0" err="1">
                          <a:latin typeface="Times New Roman" panose="02020603050405020304" pitchFamily="18" charset="0"/>
                          <a:cs typeface="Times New Roman" panose="02020603050405020304" pitchFamily="18" charset="0"/>
                        </a:rPr>
                        <a:t>còn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nhiều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sự</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vật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hiện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tượng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tương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tự</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chưa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liệt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kê</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hết</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2"/>
                  </a:ext>
                </a:extLst>
              </a:tr>
              <a:tr h="849673">
                <a:tc>
                  <a:txBody>
                    <a:bodyPr/>
                    <a:lstStyle/>
                    <a:p>
                      <a:r>
                        <a:rPr lang="en-US" sz="2400" dirty="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Giãn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nhịp</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điệu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câu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văn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chuẩn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bị</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sự</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xuất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hiện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của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từ</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ngữ</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biểu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thị</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nội</a:t>
                      </a:r>
                      <a:r>
                        <a:rPr lang="en-US" sz="2400" baseline="0" dirty="0">
                          <a:latin typeface="Times New Roman" panose="02020603050405020304" pitchFamily="18" charset="0"/>
                          <a:cs typeface="Times New Roman" panose="02020603050405020304" pitchFamily="18" charset="0"/>
                        </a:rPr>
                        <a:t> dung </a:t>
                      </a:r>
                      <a:r>
                        <a:rPr lang="en-US" sz="2400" baseline="0" dirty="0" err="1">
                          <a:latin typeface="Times New Roman" panose="02020603050405020304" pitchFamily="18" charset="0"/>
                          <a:cs typeface="Times New Roman" panose="02020603050405020304" pitchFamily="18" charset="0"/>
                        </a:rPr>
                        <a:t>bất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ngờ</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châm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biếm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hài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hước</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3"/>
                  </a:ext>
                </a:extLst>
              </a:tr>
              <a:tr h="659494">
                <a:tc>
                  <a:txBody>
                    <a:bodyPr/>
                    <a:lstStyle/>
                    <a:p>
                      <a:r>
                        <a:rPr lang="en-US" sz="2400" dirty="0">
                          <a:latin typeface="Times New Roman" panose="02020603050405020304" pitchFamily="18" charset="0"/>
                          <a:cs typeface="Times New Roman" panose="02020603050405020304" pitchFamily="18" charset="0"/>
                        </a:rPr>
                        <a:t>4. </a:t>
                      </a:r>
                      <a:r>
                        <a:rPr lang="en-US" sz="2400" dirty="0" err="1">
                          <a:latin typeface="Times New Roman" panose="02020603050405020304" pitchFamily="18" charset="0"/>
                          <a:cs typeface="Times New Roman" panose="02020603050405020304" pitchFamily="18" charset="0"/>
                        </a:rPr>
                        <a:t>Đánh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dấu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rảnh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giới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các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vế</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trong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một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câu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ghép</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có</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cấu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tạo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phức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tạp</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vMerge="1">
                  <a:txBody>
                    <a:bodyPr/>
                    <a:lstStyle/>
                    <a:p>
                      <a:endParaRPr lang="en-US" dirty="0"/>
                    </a:p>
                  </a:txBody>
                  <a:tcPr/>
                </a:tc>
                <a:tc rowSpan="2">
                  <a:txBody>
                    <a:bodyPr/>
                    <a:lstStyle/>
                    <a:p>
                      <a:r>
                        <a:rPr lang="en-US" sz="2800" dirty="0" err="1">
                          <a:solidFill>
                            <a:srgbClr val="FF0000"/>
                          </a:solidFill>
                          <a:latin typeface="Times New Roman" panose="02020603050405020304" pitchFamily="18" charset="0"/>
                          <a:cs typeface="Times New Roman" panose="02020603050405020304" pitchFamily="18" charset="0"/>
                        </a:rPr>
                        <a:t>Dấu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chấm</a:t>
                      </a:r>
                      <a:r>
                        <a:rPr lang="en-US" sz="2800" baseline="0" dirty="0">
                          <a:solidFill>
                            <a:srgbClr val="FF0000"/>
                          </a:solidFill>
                          <a:latin typeface="Times New Roman" panose="02020603050405020304" pitchFamily="18" charset="0"/>
                          <a:cs typeface="Times New Roman" panose="02020603050405020304" pitchFamily="18" charset="0"/>
                        </a:rPr>
                        <a:t> </a:t>
                      </a:r>
                      <a:r>
                        <a:rPr lang="en-US" sz="2800" baseline="0" dirty="0" err="1">
                          <a:solidFill>
                            <a:srgbClr val="FF0000"/>
                          </a:solidFill>
                          <a:latin typeface="Times New Roman" panose="02020603050405020304" pitchFamily="18" charset="0"/>
                          <a:cs typeface="Times New Roman" panose="02020603050405020304" pitchFamily="18" charset="0"/>
                        </a:rPr>
                        <a:t>phẩy</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4"/>
                  </a:ext>
                </a:extLst>
              </a:tr>
              <a:tr h="587744">
                <a:tc>
                  <a:txBody>
                    <a:bodyPr/>
                    <a:lstStyle/>
                    <a:p>
                      <a:r>
                        <a:rPr lang="en-US" sz="2400" dirty="0">
                          <a:latin typeface="Times New Roman" panose="02020603050405020304" pitchFamily="18" charset="0"/>
                          <a:cs typeface="Times New Roman" panose="02020603050405020304" pitchFamily="18" charset="0"/>
                        </a:rPr>
                        <a:t>5.</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Lời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nói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bỏ</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dở</a:t>
                      </a:r>
                      <a:r>
                        <a:rPr lang="en-US" sz="2400" baseline="0" dirty="0">
                          <a:latin typeface="Times New Roman" panose="02020603050405020304" pitchFamily="18" charset="0"/>
                          <a:cs typeface="Times New Roman" panose="02020603050405020304" pitchFamily="18" charset="0"/>
                        </a:rPr>
                        <a:t>, hay </a:t>
                      </a:r>
                      <a:r>
                        <a:rPr lang="en-US" sz="2400" baseline="0" dirty="0" err="1">
                          <a:latin typeface="Times New Roman" panose="02020603050405020304" pitchFamily="18" charset="0"/>
                          <a:cs typeface="Times New Roman" panose="02020603050405020304" pitchFamily="18" charset="0"/>
                        </a:rPr>
                        <a:t>ngập</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ngừng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ngắt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quãng</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5"/>
                  </a:ext>
                </a:extLst>
              </a:tr>
            </a:tbl>
          </a:graphicData>
        </a:graphic>
      </p:graphicFrame>
      <p:cxnSp>
        <p:nvCxnSpPr>
          <p:cNvPr id="9" name="Straight Arrow Connector 8"/>
          <p:cNvCxnSpPr/>
          <p:nvPr/>
        </p:nvCxnSpPr>
        <p:spPr>
          <a:xfrm>
            <a:off x="8980227" y="3429000"/>
            <a:ext cx="1173708" cy="2654935"/>
          </a:xfrm>
          <a:prstGeom prst="straightConnector1">
            <a:avLst/>
          </a:prstGeom>
          <a:ln w="28575">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flipV="1">
            <a:off x="8980227" y="3701388"/>
            <a:ext cx="1187356" cy="540220"/>
          </a:xfrm>
          <a:prstGeom prst="straightConnector1">
            <a:avLst/>
          </a:prstGeom>
          <a:ln w="28575">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flipV="1">
            <a:off x="8980227" y="3917997"/>
            <a:ext cx="1187356" cy="1007422"/>
          </a:xfrm>
          <a:prstGeom prst="straightConnector1">
            <a:avLst/>
          </a:prstGeom>
          <a:ln w="28575">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a:xfrm>
            <a:off x="8980227" y="5609230"/>
            <a:ext cx="1173708" cy="624385"/>
          </a:xfrm>
          <a:prstGeom prst="straightConnector1">
            <a:avLst/>
          </a:prstGeom>
          <a:ln w="28575">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p:nvPr/>
        </p:nvCxnSpPr>
        <p:spPr>
          <a:xfrm flipV="1">
            <a:off x="8980227" y="4162567"/>
            <a:ext cx="1173708" cy="2197290"/>
          </a:xfrm>
          <a:prstGeom prst="straightConnector1">
            <a:avLst/>
          </a:prstGeom>
          <a:ln w="28575">
            <a:solidFill>
              <a:srgbClr val="00B05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3736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arn(inVertical)">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F923DE7-E36B-4C2A-80E9-1B52495214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7200" y="0"/>
            <a:ext cx="5384800" cy="6883400"/>
          </a:xfrm>
          <a:prstGeom prst="rect">
            <a:avLst/>
          </a:prstGeom>
        </p:spPr>
      </p:pic>
      <p:sp>
        <p:nvSpPr>
          <p:cNvPr id="3" name="矩形 6">
            <a:extLst>
              <a:ext uri="{FF2B5EF4-FFF2-40B4-BE49-F238E27FC236}">
                <a16:creationId xmlns:a16="http://schemas.microsoft.com/office/drawing/2014/main" id="{35BADD80-3015-4DDC-9CB1-5A7071352D2C}"/>
              </a:ext>
            </a:extLst>
          </p:cNvPr>
          <p:cNvSpPr/>
          <p:nvPr/>
        </p:nvSpPr>
        <p:spPr>
          <a:xfrm rot="5400000" flipH="1">
            <a:off x="1911611" y="-2279393"/>
            <a:ext cx="7251175" cy="11074407"/>
          </a:xfrm>
          <a:custGeom>
            <a:avLst/>
            <a:gdLst>
              <a:gd name="connsiteX0" fmla="*/ 0 w 4454013"/>
              <a:gd name="connsiteY0" fmla="*/ 0 h 2251587"/>
              <a:gd name="connsiteX1" fmla="*/ 4454013 w 4454013"/>
              <a:gd name="connsiteY1" fmla="*/ 0 h 2251587"/>
              <a:gd name="connsiteX2" fmla="*/ 4454013 w 4454013"/>
              <a:gd name="connsiteY2" fmla="*/ 2251587 h 2251587"/>
              <a:gd name="connsiteX3" fmla="*/ 0 w 4454013"/>
              <a:gd name="connsiteY3" fmla="*/ 2251587 h 2251587"/>
              <a:gd name="connsiteX4" fmla="*/ 0 w 4454013"/>
              <a:gd name="connsiteY4" fmla="*/ 0 h 2251587"/>
              <a:gd name="connsiteX0" fmla="*/ 0 w 4454013"/>
              <a:gd name="connsiteY0" fmla="*/ 78 h 2251665"/>
              <a:gd name="connsiteX1" fmla="*/ 894735 w 4454013"/>
              <a:gd name="connsiteY1" fmla="*/ 393369 h 2251665"/>
              <a:gd name="connsiteX2" fmla="*/ 4454013 w 4454013"/>
              <a:gd name="connsiteY2" fmla="*/ 78 h 2251665"/>
              <a:gd name="connsiteX3" fmla="*/ 4454013 w 4454013"/>
              <a:gd name="connsiteY3" fmla="*/ 2251665 h 2251665"/>
              <a:gd name="connsiteX4" fmla="*/ 0 w 4454013"/>
              <a:gd name="connsiteY4" fmla="*/ 2251665 h 2251665"/>
              <a:gd name="connsiteX5" fmla="*/ 0 w 4454013"/>
              <a:gd name="connsiteY5" fmla="*/ 78 h 2251665"/>
              <a:gd name="connsiteX0" fmla="*/ 0 w 4454013"/>
              <a:gd name="connsiteY0" fmla="*/ 2465 h 2254052"/>
              <a:gd name="connsiteX1" fmla="*/ 894735 w 4454013"/>
              <a:gd name="connsiteY1" fmla="*/ 395756 h 2254052"/>
              <a:gd name="connsiteX2" fmla="*/ 4454013 w 4454013"/>
              <a:gd name="connsiteY2" fmla="*/ 2465 h 2254052"/>
              <a:gd name="connsiteX3" fmla="*/ 4454013 w 4454013"/>
              <a:gd name="connsiteY3" fmla="*/ 2254052 h 2254052"/>
              <a:gd name="connsiteX4" fmla="*/ 0 w 4454013"/>
              <a:gd name="connsiteY4" fmla="*/ 2254052 h 2254052"/>
              <a:gd name="connsiteX5" fmla="*/ 0 w 4454013"/>
              <a:gd name="connsiteY5" fmla="*/ 2465 h 2254052"/>
              <a:gd name="connsiteX0" fmla="*/ 0 w 4454013"/>
              <a:gd name="connsiteY0" fmla="*/ 2465 h 2254052"/>
              <a:gd name="connsiteX1" fmla="*/ 894735 w 4454013"/>
              <a:gd name="connsiteY1" fmla="*/ 395756 h 2254052"/>
              <a:gd name="connsiteX2" fmla="*/ 4454013 w 4454013"/>
              <a:gd name="connsiteY2" fmla="*/ 2465 h 2254052"/>
              <a:gd name="connsiteX3" fmla="*/ 4454013 w 4454013"/>
              <a:gd name="connsiteY3" fmla="*/ 2254052 h 2254052"/>
              <a:gd name="connsiteX4" fmla="*/ 0 w 4454013"/>
              <a:gd name="connsiteY4" fmla="*/ 2254052 h 2254052"/>
              <a:gd name="connsiteX5" fmla="*/ 0 w 4454013"/>
              <a:gd name="connsiteY5" fmla="*/ 2465 h 2254052"/>
              <a:gd name="connsiteX0" fmla="*/ 0 w 4454013"/>
              <a:gd name="connsiteY0" fmla="*/ 183052 h 2434639"/>
              <a:gd name="connsiteX1" fmla="*/ 894735 w 4454013"/>
              <a:gd name="connsiteY1" fmla="*/ 576343 h 2434639"/>
              <a:gd name="connsiteX2" fmla="*/ 2664542 w 4454013"/>
              <a:gd name="connsiteY2" fmla="*/ 183052 h 2434639"/>
              <a:gd name="connsiteX3" fmla="*/ 4454013 w 4454013"/>
              <a:gd name="connsiteY3" fmla="*/ 183052 h 2434639"/>
              <a:gd name="connsiteX4" fmla="*/ 4454013 w 4454013"/>
              <a:gd name="connsiteY4" fmla="*/ 2434639 h 2434639"/>
              <a:gd name="connsiteX5" fmla="*/ 0 w 4454013"/>
              <a:gd name="connsiteY5" fmla="*/ 2434639 h 2434639"/>
              <a:gd name="connsiteX6" fmla="*/ 0 w 4454013"/>
              <a:gd name="connsiteY6" fmla="*/ 183052 h 2434639"/>
              <a:gd name="connsiteX0" fmla="*/ 0 w 4454013"/>
              <a:gd name="connsiteY0" fmla="*/ 128133 h 2379720"/>
              <a:gd name="connsiteX1" fmla="*/ 894735 w 4454013"/>
              <a:gd name="connsiteY1" fmla="*/ 521424 h 2379720"/>
              <a:gd name="connsiteX2" fmla="*/ 2664542 w 4454013"/>
              <a:gd name="connsiteY2" fmla="*/ 128133 h 2379720"/>
              <a:gd name="connsiteX3" fmla="*/ 4454013 w 4454013"/>
              <a:gd name="connsiteY3" fmla="*/ 128133 h 2379720"/>
              <a:gd name="connsiteX4" fmla="*/ 4454013 w 4454013"/>
              <a:gd name="connsiteY4" fmla="*/ 2379720 h 2379720"/>
              <a:gd name="connsiteX5" fmla="*/ 0 w 4454013"/>
              <a:gd name="connsiteY5" fmla="*/ 2379720 h 2379720"/>
              <a:gd name="connsiteX6" fmla="*/ 0 w 4454013"/>
              <a:gd name="connsiteY6" fmla="*/ 128133 h 2379720"/>
              <a:gd name="connsiteX0" fmla="*/ 0 w 4454013"/>
              <a:gd name="connsiteY0" fmla="*/ 128133 h 2379720"/>
              <a:gd name="connsiteX1" fmla="*/ 894735 w 4454013"/>
              <a:gd name="connsiteY1" fmla="*/ 521424 h 2379720"/>
              <a:gd name="connsiteX2" fmla="*/ 2664542 w 4454013"/>
              <a:gd name="connsiteY2" fmla="*/ 128133 h 2379720"/>
              <a:gd name="connsiteX3" fmla="*/ 4454013 w 4454013"/>
              <a:gd name="connsiteY3" fmla="*/ 128133 h 2379720"/>
              <a:gd name="connsiteX4" fmla="*/ 4454013 w 4454013"/>
              <a:gd name="connsiteY4" fmla="*/ 2379720 h 2379720"/>
              <a:gd name="connsiteX5" fmla="*/ 0 w 4454013"/>
              <a:gd name="connsiteY5" fmla="*/ 2379720 h 2379720"/>
              <a:gd name="connsiteX6" fmla="*/ 0 w 4454013"/>
              <a:gd name="connsiteY6" fmla="*/ 128133 h 2379720"/>
              <a:gd name="connsiteX0" fmla="*/ 0 w 4454013"/>
              <a:gd name="connsiteY0" fmla="*/ 707922 h 2959509"/>
              <a:gd name="connsiteX1" fmla="*/ 894735 w 4454013"/>
              <a:gd name="connsiteY1" fmla="*/ 1101213 h 2959509"/>
              <a:gd name="connsiteX2" fmla="*/ 2664542 w 4454013"/>
              <a:gd name="connsiteY2" fmla="*/ 707922 h 2959509"/>
              <a:gd name="connsiteX3" fmla="*/ 3765755 w 4454013"/>
              <a:gd name="connsiteY3" fmla="*/ 0 h 2959509"/>
              <a:gd name="connsiteX4" fmla="*/ 4454013 w 4454013"/>
              <a:gd name="connsiteY4" fmla="*/ 707922 h 2959509"/>
              <a:gd name="connsiteX5" fmla="*/ 4454013 w 4454013"/>
              <a:gd name="connsiteY5" fmla="*/ 2959509 h 2959509"/>
              <a:gd name="connsiteX6" fmla="*/ 0 w 4454013"/>
              <a:gd name="connsiteY6" fmla="*/ 2959509 h 2959509"/>
              <a:gd name="connsiteX7" fmla="*/ 0 w 4454013"/>
              <a:gd name="connsiteY7" fmla="*/ 707922 h 2959509"/>
              <a:gd name="connsiteX0" fmla="*/ 0 w 4454013"/>
              <a:gd name="connsiteY0" fmla="*/ 707922 h 2959509"/>
              <a:gd name="connsiteX1" fmla="*/ 894735 w 4454013"/>
              <a:gd name="connsiteY1" fmla="*/ 1101213 h 2959509"/>
              <a:gd name="connsiteX2" fmla="*/ 2664542 w 4454013"/>
              <a:gd name="connsiteY2" fmla="*/ 707922 h 2959509"/>
              <a:gd name="connsiteX3" fmla="*/ 3765755 w 4454013"/>
              <a:gd name="connsiteY3" fmla="*/ 0 h 2959509"/>
              <a:gd name="connsiteX4" fmla="*/ 4454013 w 4454013"/>
              <a:gd name="connsiteY4" fmla="*/ 707922 h 2959509"/>
              <a:gd name="connsiteX5" fmla="*/ 4454013 w 4454013"/>
              <a:gd name="connsiteY5" fmla="*/ 2959509 h 2959509"/>
              <a:gd name="connsiteX6" fmla="*/ 0 w 4454013"/>
              <a:gd name="connsiteY6" fmla="*/ 2959509 h 2959509"/>
              <a:gd name="connsiteX7" fmla="*/ 0 w 4454013"/>
              <a:gd name="connsiteY7" fmla="*/ 707922 h 2959509"/>
              <a:gd name="connsiteX0" fmla="*/ 0 w 4454013"/>
              <a:gd name="connsiteY0" fmla="*/ 707922 h 2959509"/>
              <a:gd name="connsiteX1" fmla="*/ 894735 w 4454013"/>
              <a:gd name="connsiteY1" fmla="*/ 1101213 h 2959509"/>
              <a:gd name="connsiteX2" fmla="*/ 2664542 w 4454013"/>
              <a:gd name="connsiteY2" fmla="*/ 707922 h 2959509"/>
              <a:gd name="connsiteX3" fmla="*/ 3765755 w 4454013"/>
              <a:gd name="connsiteY3" fmla="*/ 0 h 2959509"/>
              <a:gd name="connsiteX4" fmla="*/ 4454013 w 4454013"/>
              <a:gd name="connsiteY4" fmla="*/ 707922 h 2959509"/>
              <a:gd name="connsiteX5" fmla="*/ 4454013 w 4454013"/>
              <a:gd name="connsiteY5" fmla="*/ 2959509 h 2959509"/>
              <a:gd name="connsiteX6" fmla="*/ 0 w 4454013"/>
              <a:gd name="connsiteY6" fmla="*/ 2959509 h 2959509"/>
              <a:gd name="connsiteX7" fmla="*/ 0 w 4454013"/>
              <a:gd name="connsiteY7" fmla="*/ 707922 h 2959509"/>
              <a:gd name="connsiteX0" fmla="*/ 0 w 4454013"/>
              <a:gd name="connsiteY0" fmla="*/ 707922 h 2959509"/>
              <a:gd name="connsiteX1" fmla="*/ 894735 w 4454013"/>
              <a:gd name="connsiteY1" fmla="*/ 1101213 h 2959509"/>
              <a:gd name="connsiteX2" fmla="*/ 2664542 w 4454013"/>
              <a:gd name="connsiteY2" fmla="*/ 707922 h 2959509"/>
              <a:gd name="connsiteX3" fmla="*/ 3765755 w 4454013"/>
              <a:gd name="connsiteY3" fmla="*/ 0 h 2959509"/>
              <a:gd name="connsiteX4" fmla="*/ 4454013 w 4454013"/>
              <a:gd name="connsiteY4" fmla="*/ 707922 h 2959509"/>
              <a:gd name="connsiteX5" fmla="*/ 4454013 w 4454013"/>
              <a:gd name="connsiteY5" fmla="*/ 2959509 h 2959509"/>
              <a:gd name="connsiteX6" fmla="*/ 0 w 4454013"/>
              <a:gd name="connsiteY6" fmla="*/ 2959509 h 2959509"/>
              <a:gd name="connsiteX7" fmla="*/ 0 w 4454013"/>
              <a:gd name="connsiteY7" fmla="*/ 707922 h 2959509"/>
              <a:gd name="connsiteX0" fmla="*/ 0 w 4462417"/>
              <a:gd name="connsiteY0" fmla="*/ 707922 h 2959509"/>
              <a:gd name="connsiteX1" fmla="*/ 894735 w 4462417"/>
              <a:gd name="connsiteY1" fmla="*/ 1101213 h 2959509"/>
              <a:gd name="connsiteX2" fmla="*/ 2664542 w 4462417"/>
              <a:gd name="connsiteY2" fmla="*/ 707922 h 2959509"/>
              <a:gd name="connsiteX3" fmla="*/ 3765755 w 4462417"/>
              <a:gd name="connsiteY3" fmla="*/ 0 h 2959509"/>
              <a:gd name="connsiteX4" fmla="*/ 4462417 w 4462417"/>
              <a:gd name="connsiteY4" fmla="*/ 2934879 h 2959509"/>
              <a:gd name="connsiteX5" fmla="*/ 4454013 w 4462417"/>
              <a:gd name="connsiteY5" fmla="*/ 2959509 h 2959509"/>
              <a:gd name="connsiteX6" fmla="*/ 0 w 4462417"/>
              <a:gd name="connsiteY6" fmla="*/ 2959509 h 2959509"/>
              <a:gd name="connsiteX7" fmla="*/ 0 w 4462417"/>
              <a:gd name="connsiteY7" fmla="*/ 707922 h 2959509"/>
              <a:gd name="connsiteX0" fmla="*/ 0 w 4502778"/>
              <a:gd name="connsiteY0" fmla="*/ 707922 h 2959509"/>
              <a:gd name="connsiteX1" fmla="*/ 894735 w 4502778"/>
              <a:gd name="connsiteY1" fmla="*/ 1101213 h 2959509"/>
              <a:gd name="connsiteX2" fmla="*/ 2664542 w 4502778"/>
              <a:gd name="connsiteY2" fmla="*/ 707922 h 2959509"/>
              <a:gd name="connsiteX3" fmla="*/ 3765755 w 4502778"/>
              <a:gd name="connsiteY3" fmla="*/ 0 h 2959509"/>
              <a:gd name="connsiteX4" fmla="*/ 4462417 w 4502778"/>
              <a:gd name="connsiteY4" fmla="*/ 2934879 h 2959509"/>
              <a:gd name="connsiteX5" fmla="*/ 4454013 w 4502778"/>
              <a:gd name="connsiteY5" fmla="*/ 2959509 h 2959509"/>
              <a:gd name="connsiteX6" fmla="*/ 0 w 4502778"/>
              <a:gd name="connsiteY6" fmla="*/ 2959509 h 2959509"/>
              <a:gd name="connsiteX7" fmla="*/ 0 w 4502778"/>
              <a:gd name="connsiteY7" fmla="*/ 707922 h 295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2778" h="2959509">
                <a:moveTo>
                  <a:pt x="0" y="707922"/>
                </a:moveTo>
                <a:cubicBezTo>
                  <a:pt x="222864" y="701367"/>
                  <a:pt x="435897" y="1274917"/>
                  <a:pt x="894735" y="1101213"/>
                </a:cubicBezTo>
                <a:cubicBezTo>
                  <a:pt x="1376516" y="991419"/>
                  <a:pt x="1835355" y="340850"/>
                  <a:pt x="2664542" y="707922"/>
                </a:cubicBezTo>
                <a:cubicBezTo>
                  <a:pt x="3283975" y="857044"/>
                  <a:pt x="3467510" y="0"/>
                  <a:pt x="3765755" y="0"/>
                </a:cubicBezTo>
                <a:cubicBezTo>
                  <a:pt x="4064000" y="0"/>
                  <a:pt x="4663354" y="536070"/>
                  <a:pt x="4462417" y="2934879"/>
                </a:cubicBezTo>
                <a:lnTo>
                  <a:pt x="4454013" y="2959509"/>
                </a:lnTo>
                <a:lnTo>
                  <a:pt x="0" y="2959509"/>
                </a:lnTo>
                <a:lnTo>
                  <a:pt x="0" y="707922"/>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pic>
        <p:nvPicPr>
          <p:cNvPr id="5" name="图片 4">
            <a:extLst>
              <a:ext uri="{FF2B5EF4-FFF2-40B4-BE49-F238E27FC236}">
                <a16:creationId xmlns:a16="http://schemas.microsoft.com/office/drawing/2014/main" id="{1C8B4FFF-A8C8-43C0-9232-C0CEAFC65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4309" y="2388410"/>
            <a:ext cx="2717692" cy="4494991"/>
          </a:xfrm>
          <a:prstGeom prst="rect">
            <a:avLst/>
          </a:prstGeom>
        </p:spPr>
      </p:pic>
      <p:pic>
        <p:nvPicPr>
          <p:cNvPr id="10" name="图片 11">
            <a:extLst>
              <a:ext uri="{FF2B5EF4-FFF2-40B4-BE49-F238E27FC236}">
                <a16:creationId xmlns:a16="http://schemas.microsoft.com/office/drawing/2014/main" id="{5FFFAC4F-AC9F-42F6-9CB9-F6F3E944E6B8}"/>
              </a:ext>
            </a:extLst>
          </p:cNvPr>
          <p:cNvPicPr>
            <a:picLocks noChangeAspect="1"/>
          </p:cNvPicPr>
          <p:nvPr/>
        </p:nvPicPr>
        <p:blipFill rotWithShape="1">
          <a:blip r:embed="rId4" cstate="print">
            <a:clrChange>
              <a:clrFrom>
                <a:srgbClr val="FFFFFF"/>
              </a:clrFrom>
              <a:clrTo>
                <a:srgbClr val="FFFFFF">
                  <a:alpha val="0"/>
                </a:srgbClr>
              </a:clrTo>
            </a:clrChange>
          </a:blip>
          <a:srcRect l="1" t="49184" r="59385" b="126"/>
          <a:stretch/>
        </p:blipFill>
        <p:spPr>
          <a:xfrm>
            <a:off x="7315200" y="889000"/>
            <a:ext cx="2360032" cy="606187"/>
          </a:xfrm>
          <a:prstGeom prst="rect">
            <a:avLst/>
          </a:prstGeom>
        </p:spPr>
      </p:pic>
      <p:pic>
        <p:nvPicPr>
          <p:cNvPr id="11" name="图片 12">
            <a:extLst>
              <a:ext uri="{FF2B5EF4-FFF2-40B4-BE49-F238E27FC236}">
                <a16:creationId xmlns:a16="http://schemas.microsoft.com/office/drawing/2014/main" id="{61B6E658-1D58-45BB-B0DE-88297EFEC20B}"/>
              </a:ext>
            </a:extLst>
          </p:cNvPr>
          <p:cNvPicPr>
            <a:picLocks noChangeAspect="1"/>
          </p:cNvPicPr>
          <p:nvPr/>
        </p:nvPicPr>
        <p:blipFill rotWithShape="1">
          <a:blip r:embed="rId5" cstate="print">
            <a:clrChange>
              <a:clrFrom>
                <a:srgbClr val="FFFFFF"/>
              </a:clrFrom>
              <a:clrTo>
                <a:srgbClr val="FFFFFF">
                  <a:alpha val="0"/>
                </a:srgbClr>
              </a:clrTo>
            </a:clrChange>
          </a:blip>
          <a:srcRect l="20308" t="49184" r="59385" b="126"/>
          <a:stretch/>
        </p:blipFill>
        <p:spPr>
          <a:xfrm>
            <a:off x="-3" y="4174918"/>
            <a:ext cx="1421989" cy="948217"/>
          </a:xfrm>
          <a:prstGeom prst="rect">
            <a:avLst/>
          </a:prstGeom>
        </p:spPr>
      </p:pic>
      <p:sp>
        <p:nvSpPr>
          <p:cNvPr id="12" name="Rectangle 1"/>
          <p:cNvSpPr>
            <a:spLocks noChangeArrowheads="1"/>
          </p:cNvSpPr>
          <p:nvPr/>
        </p:nvSpPr>
        <p:spPr bwMode="auto">
          <a:xfrm>
            <a:off x="203200" y="240028"/>
            <a:ext cx="8534400" cy="1969770"/>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spAutoFit/>
          </a:bodyPr>
          <a:lstStyle/>
          <a:p>
            <a:pPr algn="just" fontAlgn="base">
              <a:spcBef>
                <a:spcPct val="0"/>
              </a:spcBef>
              <a:spcAft>
                <a:spcPct val="0"/>
              </a:spcAft>
              <a:tabLst>
                <a:tab pos="609585" algn="l"/>
              </a:tabLst>
            </a:pP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Một</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ông</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bố</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lúc</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sắp</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mất</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đã</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để</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lại</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cho</a:t>
            </a:r>
            <a:r>
              <a:rPr lang="en-US" sz="4000" i="1" dirty="0">
                <a:solidFill>
                  <a:srgbClr val="02070A"/>
                </a:solidFill>
                <a:latin typeface="Times New Roman" pitchFamily="18" charset="0"/>
                <a:ea typeface="Times New Roman" pitchFamily="18" charset="0"/>
                <a:cs typeface="Times New Roman" pitchFamily="18" charset="0"/>
              </a:rPr>
              <a:t> con </a:t>
            </a:r>
            <a:r>
              <a:rPr lang="en-US" sz="4000" i="1" dirty="0" err="1">
                <a:solidFill>
                  <a:srgbClr val="02070A"/>
                </a:solidFill>
                <a:latin typeface="Times New Roman" pitchFamily="18" charset="0"/>
                <a:ea typeface="Times New Roman" pitchFamily="18" charset="0"/>
                <a:cs typeface="Times New Roman" pitchFamily="18" charset="0"/>
              </a:rPr>
              <a:t>trai</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một</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lá</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thư</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một</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phần</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nội</a:t>
            </a:r>
            <a:r>
              <a:rPr lang="en-US" sz="4000" i="1" dirty="0">
                <a:solidFill>
                  <a:srgbClr val="02070A"/>
                </a:solidFill>
                <a:latin typeface="Times New Roman" pitchFamily="18" charset="0"/>
                <a:ea typeface="Times New Roman" pitchFamily="18" charset="0"/>
                <a:cs typeface="Times New Roman" pitchFamily="18" charset="0"/>
              </a:rPr>
              <a:t> dung </a:t>
            </a:r>
            <a:r>
              <a:rPr lang="en-US" sz="4000" i="1" dirty="0" err="1">
                <a:solidFill>
                  <a:srgbClr val="02070A"/>
                </a:solidFill>
                <a:latin typeface="Times New Roman" pitchFamily="18" charset="0"/>
                <a:ea typeface="Times New Roman" pitchFamily="18" charset="0"/>
                <a:cs typeface="Times New Roman" pitchFamily="18" charset="0"/>
              </a:rPr>
              <a:t>của</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lá</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thư</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như</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sau</a:t>
            </a:r>
            <a:r>
              <a:rPr lang="en-US" sz="4000" i="1" dirty="0">
                <a:solidFill>
                  <a:srgbClr val="02070A"/>
                </a:solidFill>
                <a:latin typeface="Times New Roman" pitchFamily="18" charset="0"/>
                <a:ea typeface="Times New Roman" pitchFamily="18" charset="0"/>
                <a:cs typeface="Times New Roman" pitchFamily="18" charset="0"/>
              </a:rPr>
              <a:t>:</a:t>
            </a:r>
            <a:endParaRPr lang="en-US" sz="4000" dirty="0">
              <a:solidFill>
                <a:prstClr val="black"/>
              </a:solidFill>
              <a:latin typeface="Times New Roman" pitchFamily="18" charset="0"/>
              <a:cs typeface="Times New Roman" pitchFamily="18" charset="0"/>
            </a:endParaRPr>
          </a:p>
        </p:txBody>
      </p:sp>
      <p:sp>
        <p:nvSpPr>
          <p:cNvPr id="13" name="Rectangle 1"/>
          <p:cNvSpPr>
            <a:spLocks noChangeArrowheads="1"/>
          </p:cNvSpPr>
          <p:nvPr/>
        </p:nvSpPr>
        <p:spPr bwMode="auto">
          <a:xfrm>
            <a:off x="101600" y="2209800"/>
            <a:ext cx="9245600" cy="1354217"/>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spAutoFit/>
          </a:bodyPr>
          <a:lstStyle/>
          <a:p>
            <a:pPr algn="just" eaLnBrk="0" fontAlgn="base" hangingPunct="0">
              <a:spcBef>
                <a:spcPct val="0"/>
              </a:spcBef>
              <a:spcAft>
                <a:spcPct val="0"/>
              </a:spcAft>
              <a:tabLst>
                <a:tab pos="609585" algn="l"/>
              </a:tabLst>
            </a:pP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Đừng</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uống</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trà</a:t>
            </a:r>
            <a:r>
              <a:rPr lang="en-US" sz="4000" i="1" dirty="0">
                <a:solidFill>
                  <a:srgbClr val="02070A"/>
                </a:solidFill>
                <a:latin typeface="Times New Roman" pitchFamily="18" charset="0"/>
                <a:ea typeface="Times New Roman" pitchFamily="18" charset="0"/>
                <a:cs typeface="Times New Roman" pitchFamily="18" charset="0"/>
              </a:rPr>
              <a:t>…</a:t>
            </a:r>
            <a:r>
              <a:rPr lang="en-US" sz="4000" i="1" dirty="0" err="1">
                <a:solidFill>
                  <a:srgbClr val="02070A"/>
                </a:solidFill>
                <a:latin typeface="Times New Roman" pitchFamily="18" charset="0"/>
                <a:ea typeface="Times New Roman" pitchFamily="18" charset="0"/>
                <a:cs typeface="Times New Roman" pitchFamily="18" charset="0"/>
              </a:rPr>
              <a:t>uống</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rượu</a:t>
            </a:r>
            <a:r>
              <a:rPr lang="en-US" sz="4000" i="1" dirty="0">
                <a:solidFill>
                  <a:srgbClr val="02070A"/>
                </a:solidFill>
                <a:latin typeface="Times New Roman" pitchFamily="18" charset="0"/>
                <a:ea typeface="Times New Roman" pitchFamily="18" charset="0"/>
                <a:cs typeface="Times New Roman" pitchFamily="18" charset="0"/>
              </a:rPr>
              <a:t> con </a:t>
            </a:r>
            <a:r>
              <a:rPr lang="en-US" sz="4000" i="1" dirty="0" err="1">
                <a:solidFill>
                  <a:srgbClr val="02070A"/>
                </a:solidFill>
                <a:latin typeface="Times New Roman" pitchFamily="18" charset="0"/>
                <a:ea typeface="Times New Roman" pitchFamily="18" charset="0"/>
                <a:cs typeface="Times New Roman" pitchFamily="18" charset="0"/>
              </a:rPr>
              <a:t>nhé</a:t>
            </a:r>
            <a:r>
              <a:rPr lang="en-US" sz="4000" i="1" dirty="0">
                <a:solidFill>
                  <a:srgbClr val="02070A"/>
                </a:solidFill>
                <a:latin typeface="Times New Roman" pitchFamily="18" charset="0"/>
                <a:ea typeface="Times New Roman" pitchFamily="18" charset="0"/>
                <a:cs typeface="Times New Roman" pitchFamily="18" charset="0"/>
              </a:rPr>
              <a:t>!</a:t>
            </a:r>
            <a:endParaRPr lang="en-US" sz="4000" dirty="0">
              <a:solidFill>
                <a:prstClr val="black"/>
              </a:solidFill>
              <a:latin typeface="Times New Roman" pitchFamily="18" charset="0"/>
              <a:cs typeface="Times New Roman" pitchFamily="18" charset="0"/>
            </a:endParaRPr>
          </a:p>
          <a:p>
            <a:pPr algn="just" eaLnBrk="0" fontAlgn="base" hangingPunct="0">
              <a:spcBef>
                <a:spcPct val="0"/>
              </a:spcBef>
              <a:spcAft>
                <a:spcPct val="0"/>
              </a:spcAft>
              <a:tabLst>
                <a:tab pos="609585" algn="l"/>
              </a:tabLst>
            </a:pP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Đừng</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đánh</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cờ</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đánh</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bạc</a:t>
            </a:r>
            <a:r>
              <a:rPr lang="en-US" sz="4000" i="1" dirty="0">
                <a:solidFill>
                  <a:srgbClr val="02070A"/>
                </a:solidFill>
                <a:latin typeface="Times New Roman" pitchFamily="18" charset="0"/>
                <a:ea typeface="Times New Roman" pitchFamily="18" charset="0"/>
                <a:cs typeface="Times New Roman" pitchFamily="18" charset="0"/>
              </a:rPr>
              <a:t> con </a:t>
            </a:r>
            <a:r>
              <a:rPr lang="en-US" sz="4000" i="1" dirty="0" err="1">
                <a:solidFill>
                  <a:srgbClr val="02070A"/>
                </a:solidFill>
                <a:latin typeface="Times New Roman" pitchFamily="18" charset="0"/>
                <a:ea typeface="Times New Roman" pitchFamily="18" charset="0"/>
                <a:cs typeface="Times New Roman" pitchFamily="18" charset="0"/>
              </a:rPr>
              <a:t>nhé</a:t>
            </a:r>
            <a:r>
              <a:rPr lang="en-US" sz="4000" i="1" dirty="0">
                <a:solidFill>
                  <a:srgbClr val="02070A"/>
                </a:solidFill>
                <a:latin typeface="Times New Roman" pitchFamily="18" charset="0"/>
                <a:ea typeface="Times New Roman" pitchFamily="18" charset="0"/>
                <a:cs typeface="Times New Roman" pitchFamily="18" charset="0"/>
              </a:rPr>
              <a:t> !</a:t>
            </a:r>
            <a:endParaRPr lang="en-US" sz="4000" dirty="0">
              <a:solidFill>
                <a:prstClr val="black"/>
              </a:solidFill>
              <a:latin typeface="Times New Roman" pitchFamily="18" charset="0"/>
              <a:cs typeface="Times New Roman" pitchFamily="18" charset="0"/>
            </a:endParaRPr>
          </a:p>
        </p:txBody>
      </p:sp>
      <p:sp>
        <p:nvSpPr>
          <p:cNvPr id="14" name="Rectangle 1"/>
          <p:cNvSpPr>
            <a:spLocks noChangeArrowheads="1"/>
          </p:cNvSpPr>
          <p:nvPr/>
        </p:nvSpPr>
        <p:spPr bwMode="auto">
          <a:xfrm>
            <a:off x="203200" y="3530600"/>
            <a:ext cx="8534400" cy="3200876"/>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spAutoFit/>
          </a:bodyPr>
          <a:lstStyle/>
          <a:p>
            <a:pPr algn="just" eaLnBrk="0" fontAlgn="base" hangingPunct="0">
              <a:spcBef>
                <a:spcPct val="0"/>
              </a:spcBef>
              <a:spcAft>
                <a:spcPct val="0"/>
              </a:spcAft>
              <a:tabLst>
                <a:tab pos="609585" algn="l"/>
              </a:tabLst>
            </a:pP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Anh</a:t>
            </a:r>
            <a:r>
              <a:rPr lang="en-US" sz="4000" i="1" dirty="0">
                <a:solidFill>
                  <a:srgbClr val="02070A"/>
                </a:solidFill>
                <a:latin typeface="Times New Roman" pitchFamily="18" charset="0"/>
                <a:ea typeface="Times New Roman" pitchFamily="18" charset="0"/>
                <a:cs typeface="Times New Roman" pitchFamily="18" charset="0"/>
              </a:rPr>
              <a:t> con </a:t>
            </a:r>
            <a:r>
              <a:rPr lang="en-US" sz="4000" i="1" dirty="0" err="1">
                <a:solidFill>
                  <a:srgbClr val="02070A"/>
                </a:solidFill>
                <a:latin typeface="Times New Roman" pitchFamily="18" charset="0"/>
                <a:ea typeface="Times New Roman" pitchFamily="18" charset="0"/>
                <a:cs typeface="Times New Roman" pitchFamily="18" charset="0"/>
              </a:rPr>
              <a:t>trai</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vốn</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là</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người</a:t>
            </a:r>
            <a:r>
              <a:rPr lang="en-US" sz="4000" i="1" dirty="0">
                <a:solidFill>
                  <a:srgbClr val="02070A"/>
                </a:solidFill>
                <a:latin typeface="Times New Roman" pitchFamily="18" charset="0"/>
                <a:ea typeface="Times New Roman" pitchFamily="18" charset="0"/>
                <a:cs typeface="Times New Roman" pitchFamily="18" charset="0"/>
              </a:rPr>
              <a:t> con </a:t>
            </a:r>
            <a:r>
              <a:rPr lang="en-US" sz="4000" i="1" dirty="0" err="1">
                <a:solidFill>
                  <a:srgbClr val="02070A"/>
                </a:solidFill>
                <a:latin typeface="Times New Roman" pitchFamily="18" charset="0"/>
                <a:ea typeface="Times New Roman" pitchFamily="18" charset="0"/>
                <a:cs typeface="Times New Roman" pitchFamily="18" charset="0"/>
              </a:rPr>
              <a:t>có</a:t>
            </a:r>
            <a:endParaRPr lang="en-US" sz="4000" i="1" dirty="0">
              <a:solidFill>
                <a:srgbClr val="02070A"/>
              </a:solidFill>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tabLst>
                <a:tab pos="609585" algn="l"/>
              </a:tabLst>
            </a:pPr>
            <a:r>
              <a:rPr lang="en-US" sz="4000" i="1" dirty="0" err="1">
                <a:solidFill>
                  <a:srgbClr val="02070A"/>
                </a:solidFill>
                <a:latin typeface="Times New Roman" pitchFamily="18" charset="0"/>
                <a:ea typeface="Times New Roman" pitchFamily="18" charset="0"/>
                <a:cs typeface="Times New Roman" pitchFamily="18" charset="0"/>
              </a:rPr>
              <a:t>hiếu</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luôn</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nghe</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lời</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bố</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Sau</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khi</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bố</a:t>
            </a:r>
            <a:endParaRPr lang="en-US" sz="4000" i="1" dirty="0">
              <a:solidFill>
                <a:srgbClr val="02070A"/>
              </a:solidFill>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tabLst>
                <a:tab pos="609585" algn="l"/>
              </a:tabLst>
            </a:pPr>
            <a:r>
              <a:rPr lang="en-US" sz="4000" i="1" dirty="0">
                <a:solidFill>
                  <a:srgbClr val="02070A"/>
                </a:solidFill>
                <a:latin typeface="Times New Roman" pitchFamily="18" charset="0"/>
                <a:ea typeface="Times New Roman" pitchFamily="18" charset="0"/>
                <a:cs typeface="Times New Roman" pitchFamily="18" charset="0"/>
              </a:rPr>
              <a:t>qua </a:t>
            </a:r>
            <a:r>
              <a:rPr lang="en-US" sz="4000" i="1" dirty="0" err="1">
                <a:solidFill>
                  <a:srgbClr val="02070A"/>
                </a:solidFill>
                <a:latin typeface="Times New Roman" pitchFamily="18" charset="0"/>
                <a:ea typeface="Times New Roman" pitchFamily="18" charset="0"/>
                <a:cs typeface="Times New Roman" pitchFamily="18" charset="0"/>
              </a:rPr>
              <a:t>đời</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anh</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đã</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lao</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vào</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uống</a:t>
            </a:r>
            <a:r>
              <a:rPr lang="en-US" sz="4000" i="1" dirty="0">
                <a:solidFill>
                  <a:srgbClr val="02070A"/>
                </a:solidFill>
                <a:latin typeface="Times New Roman" pitchFamily="18" charset="0"/>
                <a:ea typeface="Times New Roman" pitchFamily="18" charset="0"/>
                <a:cs typeface="Times New Roman" pitchFamily="18" charset="0"/>
              </a:rPr>
              <a:t> </a:t>
            </a:r>
          </a:p>
          <a:p>
            <a:pPr algn="just" eaLnBrk="0" fontAlgn="base" hangingPunct="0">
              <a:spcBef>
                <a:spcPct val="0"/>
              </a:spcBef>
              <a:spcAft>
                <a:spcPct val="0"/>
              </a:spcAft>
              <a:tabLst>
                <a:tab pos="609585" algn="l"/>
              </a:tabLst>
            </a:pPr>
            <a:r>
              <a:rPr lang="en-US" sz="4000" i="1" dirty="0" err="1">
                <a:solidFill>
                  <a:srgbClr val="02070A"/>
                </a:solidFill>
                <a:latin typeface="Times New Roman" pitchFamily="18" charset="0"/>
                <a:ea typeface="Times New Roman" pitchFamily="18" charset="0"/>
                <a:cs typeface="Times New Roman" pitchFamily="18" charset="0"/>
              </a:rPr>
              <a:t>rượu</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đánh</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bạc</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đến</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nỗi</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bán</a:t>
            </a:r>
            <a:r>
              <a:rPr lang="en-US" sz="4000" i="1" dirty="0">
                <a:solidFill>
                  <a:srgbClr val="02070A"/>
                </a:solidFill>
                <a:latin typeface="Times New Roman" pitchFamily="18" charset="0"/>
                <a:ea typeface="Times New Roman" pitchFamily="18" charset="0"/>
                <a:cs typeface="Times New Roman" pitchFamily="18" charset="0"/>
              </a:rPr>
              <a:t> </a:t>
            </a:r>
          </a:p>
          <a:p>
            <a:pPr algn="just" eaLnBrk="0" fontAlgn="base" hangingPunct="0">
              <a:spcBef>
                <a:spcPct val="0"/>
              </a:spcBef>
              <a:spcAft>
                <a:spcPct val="0"/>
              </a:spcAft>
              <a:tabLst>
                <a:tab pos="609585" algn="l"/>
              </a:tabLst>
            </a:pPr>
            <a:r>
              <a:rPr lang="en-US" sz="4000" i="1" dirty="0" err="1">
                <a:solidFill>
                  <a:srgbClr val="02070A"/>
                </a:solidFill>
                <a:latin typeface="Times New Roman" pitchFamily="18" charset="0"/>
                <a:ea typeface="Times New Roman" pitchFamily="18" charset="0"/>
                <a:cs typeface="Times New Roman" pitchFamily="18" charset="0"/>
              </a:rPr>
              <a:t>cả</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sản</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nghiệp</a:t>
            </a:r>
            <a:r>
              <a:rPr lang="en-US" sz="4000" i="1" dirty="0">
                <a:solidFill>
                  <a:srgbClr val="02070A"/>
                </a:solidFill>
                <a:latin typeface="Times New Roman" pitchFamily="18" charset="0"/>
                <a:ea typeface="Times New Roman" pitchFamily="18" charset="0"/>
                <a:cs typeface="Times New Roman" pitchFamily="18" charset="0"/>
              </a:rPr>
              <a:t> do </a:t>
            </a:r>
            <a:r>
              <a:rPr lang="en-US" sz="4000" i="1" dirty="0" err="1">
                <a:solidFill>
                  <a:srgbClr val="02070A"/>
                </a:solidFill>
                <a:latin typeface="Times New Roman" pitchFamily="18" charset="0"/>
                <a:ea typeface="Times New Roman" pitchFamily="18" charset="0"/>
                <a:cs typeface="Times New Roman" pitchFamily="18" charset="0"/>
              </a:rPr>
              <a:t>bố</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để</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lại</a:t>
            </a:r>
            <a:r>
              <a:rPr lang="en-US" sz="4000" i="1" dirty="0">
                <a:solidFill>
                  <a:srgbClr val="02070A"/>
                </a:solidFill>
                <a:latin typeface="Times New Roman" pitchFamily="18" charset="0"/>
                <a:ea typeface="Times New Roman" pitchFamily="18" charset="0"/>
                <a:cs typeface="Times New Roman" pitchFamily="18" charset="0"/>
              </a:rPr>
              <a:t>.</a:t>
            </a:r>
            <a:endParaRPr lang="en-US" sz="4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962998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21526" y="500172"/>
            <a:ext cx="11148949" cy="567202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84309">
            <a:off x="2475075" y="-176121"/>
            <a:ext cx="9393201" cy="705344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V="1">
            <a:off x="8541880" y="4598057"/>
            <a:ext cx="3922669" cy="27432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911692">
            <a:off x="9932917" y="31564"/>
            <a:ext cx="2811175" cy="130847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0" y="1"/>
            <a:ext cx="2295407" cy="1605223"/>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32433" y="236083"/>
            <a:ext cx="1101611" cy="1212227"/>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009805">
            <a:off x="-309236" y="5199829"/>
            <a:ext cx="2162685" cy="1539659"/>
          </a:xfrm>
          <a:prstGeom prst="rect">
            <a:avLst/>
          </a:prstGeom>
        </p:spPr>
      </p:pic>
      <p:sp>
        <p:nvSpPr>
          <p:cNvPr id="9" name="TextBox 9"/>
          <p:cNvSpPr txBox="1"/>
          <p:nvPr/>
        </p:nvSpPr>
        <p:spPr>
          <a:xfrm>
            <a:off x="4146659" y="3108389"/>
            <a:ext cx="6050033" cy="2326984"/>
          </a:xfrm>
          <a:prstGeom prst="rect">
            <a:avLst/>
          </a:prstGeom>
        </p:spPr>
        <p:txBody>
          <a:bodyPr lIns="0" tIns="0" rIns="0" bIns="0" rtlCol="0" anchor="t">
            <a:spAutoFit/>
          </a:bodyPr>
          <a:lstStyle/>
          <a:p>
            <a:pPr algn="ctr" defTabSz="609630">
              <a:lnSpc>
                <a:spcPts val="9620"/>
              </a:lnSpc>
            </a:pPr>
            <a:r>
              <a:rPr lang="en-US" sz="3600">
                <a:solidFill>
                  <a:srgbClr val="1B4262"/>
                </a:solidFill>
                <a:latin typeface="#9Slide06 SVNBlow Brush"/>
              </a:rPr>
              <a:t>Tiết 91 -THỰC </a:t>
            </a:r>
            <a:r>
              <a:rPr lang="en-US" sz="3600" dirty="0">
                <a:solidFill>
                  <a:srgbClr val="1B4262"/>
                </a:solidFill>
                <a:latin typeface="#9Slide06 SVNBlow Brush"/>
              </a:rPr>
              <a:t>HÀNH </a:t>
            </a:r>
            <a:r>
              <a:rPr lang="en-US" sz="3600">
                <a:solidFill>
                  <a:srgbClr val="1B4262"/>
                </a:solidFill>
                <a:latin typeface="#9Slide06 SVNBlow Brush"/>
              </a:rPr>
              <a:t>TIẾNG VIỆT</a:t>
            </a:r>
          </a:p>
          <a:p>
            <a:pPr algn="ctr" defTabSz="609630">
              <a:lnSpc>
                <a:spcPts val="9620"/>
              </a:lnSpc>
            </a:pPr>
            <a:r>
              <a:rPr lang="en-US" sz="6000">
                <a:solidFill>
                  <a:srgbClr val="1B4262"/>
                </a:solidFill>
                <a:latin typeface="#9Slide06 SVNBlow Brush"/>
              </a:rPr>
              <a:t>Dấu câu</a:t>
            </a:r>
            <a:endParaRPr lang="en-US" sz="6000" dirty="0">
              <a:solidFill>
                <a:srgbClr val="1B4262"/>
              </a:solidFill>
              <a:latin typeface="#9Slide06 SVNBlow Brush"/>
            </a:endParaRPr>
          </a:p>
        </p:txBody>
      </p:sp>
      <p:sp>
        <p:nvSpPr>
          <p:cNvPr id="10" name="TextBox 10"/>
          <p:cNvSpPr txBox="1"/>
          <p:nvPr/>
        </p:nvSpPr>
        <p:spPr>
          <a:xfrm>
            <a:off x="4300487" y="1598873"/>
            <a:ext cx="6202727" cy="1333698"/>
          </a:xfrm>
          <a:prstGeom prst="rect">
            <a:avLst/>
          </a:prstGeom>
        </p:spPr>
        <p:txBody>
          <a:bodyPr lIns="0" tIns="0" rIns="0" bIns="0" rtlCol="0" anchor="t">
            <a:spAutoFit/>
          </a:bodyPr>
          <a:lstStyle/>
          <a:p>
            <a:pPr algn="ctr" defTabSz="609630">
              <a:lnSpc>
                <a:spcPts val="5200"/>
              </a:lnSpc>
            </a:pPr>
            <a:r>
              <a:rPr lang="en-US" sz="4334" dirty="0" err="1">
                <a:solidFill>
                  <a:srgbClr val="CF4F6B"/>
                </a:solidFill>
                <a:latin typeface="#9Slide07 SFU Jamaica"/>
              </a:rPr>
              <a:t>Bài</a:t>
            </a:r>
            <a:r>
              <a:rPr lang="en-US" sz="4334" dirty="0">
                <a:solidFill>
                  <a:srgbClr val="CF4F6B"/>
                </a:solidFill>
                <a:latin typeface="#9Slide07 SFU Jamaica"/>
              </a:rPr>
              <a:t> </a:t>
            </a:r>
            <a:r>
              <a:rPr lang="vi-VN" sz="4334" dirty="0">
                <a:solidFill>
                  <a:srgbClr val="CF4F6B"/>
                </a:solidFill>
                <a:latin typeface="#9Slide07 SFU Jamaica"/>
              </a:rPr>
              <a:t>7</a:t>
            </a:r>
            <a:r>
              <a:rPr lang="en-US" sz="4334" dirty="0">
                <a:solidFill>
                  <a:srgbClr val="CF4F6B"/>
                </a:solidFill>
                <a:latin typeface="#9Slide07 SFU Jamaica"/>
              </a:rPr>
              <a:t> :</a:t>
            </a:r>
          </a:p>
          <a:p>
            <a:pPr algn="ctr" defTabSz="609630">
              <a:lnSpc>
                <a:spcPts val="5200"/>
              </a:lnSpc>
            </a:pPr>
            <a:r>
              <a:rPr lang="en-US" sz="4334" dirty="0">
                <a:solidFill>
                  <a:srgbClr val="CF4F6B"/>
                </a:solidFill>
                <a:latin typeface="#9Slide07 SFU Jamaica"/>
              </a:rPr>
              <a:t>T</a:t>
            </a:r>
            <a:r>
              <a:rPr lang="vi-VN" sz="4334" dirty="0">
                <a:solidFill>
                  <a:srgbClr val="CF4F6B"/>
                </a:solidFill>
                <a:latin typeface="#9Slide07 SFU Jamaica"/>
              </a:rPr>
              <a:t>hế giới viễn tưởng</a:t>
            </a:r>
            <a:endParaRPr lang="en-US" sz="4334" dirty="0">
              <a:solidFill>
                <a:srgbClr val="CF4F6B"/>
              </a:solidFill>
              <a:latin typeface="#9Slide07 SFU Jamaica"/>
            </a:endParaRPr>
          </a:p>
        </p:txBody>
      </p:sp>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3954" y="1059468"/>
            <a:ext cx="4049527" cy="877798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32"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045" y="506866"/>
            <a:ext cx="1159155" cy="1493852"/>
          </a:xfrm>
          <a:prstGeom prst="rect">
            <a:avLst/>
          </a:prstGeom>
        </p:spPr>
      </p:pic>
      <p:sp>
        <p:nvSpPr>
          <p:cNvPr id="2" name="Rectangle 1"/>
          <p:cNvSpPr/>
          <p:nvPr/>
        </p:nvSpPr>
        <p:spPr>
          <a:xfrm>
            <a:off x="1224107" y="2176675"/>
            <a:ext cx="9912465" cy="1261884"/>
          </a:xfrm>
          <a:prstGeom prst="rect">
            <a:avLst/>
          </a:prstGeom>
        </p:spPr>
        <p:txBody>
          <a:bodyPr wrap="square">
            <a:spAutoFit/>
          </a:bodyPr>
          <a:lstStyle/>
          <a:p>
            <a:pPr algn="just"/>
            <a:r>
              <a:rPr lang="vi-VN" sz="2800" dirty="0">
                <a:latin typeface="Times New Roman" panose="02020603050405020304" pitchFamily="18" charset="0"/>
                <a:ea typeface="Times New Roman" panose="02020603050405020304" pitchFamily="18" charset="0"/>
                <a:cs typeface="Times New Roman" panose="02020603050405020304" pitchFamily="18" charset="0"/>
              </a:rPr>
              <a:t>a) </a:t>
            </a:r>
            <a:r>
              <a:rPr lang="vi-VN" sz="2800" dirty="0">
                <a:latin typeface="Times New Roman" panose="02020603050405020304" pitchFamily="18" charset="0"/>
                <a:ea typeface="Calibri" panose="020F0502020204030204" pitchFamily="34" charset="0"/>
                <a:cs typeface="Times New Roman" panose="02020603050405020304" pitchFamily="18" charset="0"/>
              </a:rPr>
              <a:t>Sau khi có vẻ đã hài lòng, nó l</a:t>
            </a:r>
            <a:r>
              <a:rPr lang="en-US" sz="2800" dirty="0" err="1">
                <a:latin typeface="Times New Roman" panose="02020603050405020304" pitchFamily="18" charset="0"/>
                <a:ea typeface="Calibri" panose="020F0502020204030204" pitchFamily="34" charset="0"/>
                <a:cs typeface="Times New Roman" panose="02020603050405020304" pitchFamily="18" charset="0"/>
              </a:rPr>
              <a:t>ôi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trong túi ra ba bốn lọ nhỏ</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cái</a:t>
            </a:r>
            <a:r>
              <a:rPr lang="vi-VN" sz="2800" dirty="0">
                <a:latin typeface="Times New Roman" panose="02020603050405020304" pitchFamily="18" charset="0"/>
                <a:ea typeface="Calibri" panose="020F0502020204030204" pitchFamily="34" charset="0"/>
                <a:cs typeface="Times New Roman" panose="02020603050405020304" pitchFamily="18" charset="0"/>
              </a:rPr>
              <a:t> màu đỏ</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vi-VN" sz="2800" dirty="0">
                <a:latin typeface="Times New Roman" panose="02020603050405020304" pitchFamily="18" charset="0"/>
                <a:ea typeface="Calibri" panose="020F0502020204030204" pitchFamily="34" charset="0"/>
                <a:cs typeface="Times New Roman" panose="02020603050405020304" pitchFamily="18" charset="0"/>
              </a:rPr>
              <a:t> cái màu vàng, cái màu xanh lục,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đ</a:t>
            </a:r>
            <a:r>
              <a:rPr lang="en-US" sz="2800" dirty="0">
                <a:latin typeface="Times New Roman" panose="02020603050405020304" pitchFamily="18" charset="0"/>
                <a:ea typeface="Calibri" panose="020F0502020204030204" pitchFamily="34" charset="0"/>
                <a:cs typeface="Times New Roman" panose="02020603050405020304" pitchFamily="18" charset="0"/>
              </a:rPr>
              <a:t>ề</a:t>
            </a:r>
            <a:r>
              <a:rPr lang="vi-VN" sz="2800" dirty="0">
                <a:latin typeface="Times New Roman" panose="02020603050405020304" pitchFamily="18" charset="0"/>
                <a:ea typeface="Calibri" panose="020F0502020204030204" pitchFamily="34" charset="0"/>
                <a:cs typeface="Times New Roman" panose="02020603050405020304" pitchFamily="18" charset="0"/>
              </a:rPr>
              <a:t>u do nó tự chế.</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r"/>
            <a:r>
              <a:rPr lang="vi-VN" sz="2000" i="1" dirty="0">
                <a:latin typeface="Times New Roman" panose="02020603050405020304" pitchFamily="18" charset="0"/>
                <a:ea typeface="Calibri" panose="020F0502020204030204" pitchFamily="34" charset="0"/>
                <a:cs typeface="Times New Roman" panose="02020603050405020304" pitchFamily="18" charset="0"/>
              </a:rPr>
              <a:t>(Tạ Duy Anh. Bức tranh của em gái tôì)</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224107" y="3556461"/>
            <a:ext cx="9912465" cy="1261884"/>
          </a:xfrm>
          <a:prstGeom prst="rect">
            <a:avLst/>
          </a:prstGeom>
        </p:spPr>
        <p:txBody>
          <a:bodyPr wrap="square">
            <a:spAutoFit/>
          </a:bodyPr>
          <a:lstStyle/>
          <a:p>
            <a:pPr algn="just"/>
            <a:r>
              <a:rPr lang="en-US" sz="2800" dirty="0">
                <a:latin typeface="Times New Roman" panose="02020603050405020304" pitchFamily="18" charset="0"/>
                <a:ea typeface="Times New Roman" panose="02020603050405020304" pitchFamily="18" charset="0"/>
                <a:cs typeface="Times New Roman" panose="02020603050405020304" pitchFamily="18" charset="0"/>
              </a:rPr>
              <a:t>b)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Hay là b</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â</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y giờ em nghĩ th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ế</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này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Song anh có cho phép nói em mớ</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dám nói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r"/>
            <a:r>
              <a:rPr lang="vi-VN" sz="2000" i="1" dirty="0">
                <a:latin typeface="Times New Roman" panose="02020603050405020304" pitchFamily="18" charset="0"/>
                <a:ea typeface="Times New Roman" panose="02020603050405020304" pitchFamily="18" charset="0"/>
                <a:cs typeface="Times New Roman" panose="02020603050405020304" pitchFamily="18" charset="0"/>
              </a:rPr>
              <a:t>(Tô Hoài. Dế Mèn phi</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ê</a:t>
            </a:r>
            <a:r>
              <a:rPr lang="vi-VN" sz="2000" i="1" dirty="0">
                <a:latin typeface="Times New Roman" panose="02020603050405020304" pitchFamily="18" charset="0"/>
                <a:ea typeface="Times New Roman" panose="02020603050405020304" pitchFamily="18" charset="0"/>
                <a:cs typeface="Times New Roman" panose="02020603050405020304" pitchFamily="18" charset="0"/>
              </a:rPr>
              <a:t>u lưu k</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í</a:t>
            </a:r>
            <a:r>
              <a:rPr lang="vi-VN" sz="20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1224107" y="4997384"/>
            <a:ext cx="9912465" cy="1261884"/>
          </a:xfrm>
          <a:prstGeom prst="rect">
            <a:avLst/>
          </a:prstGeom>
        </p:spPr>
        <p:txBody>
          <a:bodyPr wrap="square">
            <a:spAutoFit/>
          </a:bodyPr>
          <a:lstStyle/>
          <a:p>
            <a:pPr algn="just"/>
            <a:r>
              <a:rPr lang="en-US" sz="2800" dirty="0">
                <a:latin typeface="Times New Roman" panose="02020603050405020304" pitchFamily="18" charset="0"/>
                <a:ea typeface="Times New Roman" panose="02020603050405020304" pitchFamily="18" charset="0"/>
                <a:cs typeface="Times New Roman" panose="02020603050405020304" pitchFamily="18" charset="0"/>
              </a:rPr>
              <a:t>c)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Tôi 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ã</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đọc đâu đó một câu r</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ấ</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 hay: "Chỗ giống nhau nh</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ất</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của mọi người tr</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ê</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n th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ế</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gian này 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không ai giống ai 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ả</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a:t>
            </a: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i="1" dirty="0">
              <a:latin typeface="Times New Roman" panose="02020603050405020304" pitchFamily="18" charset="0"/>
              <a:ea typeface="Times New Roman" panose="02020603050405020304" pitchFamily="18" charset="0"/>
              <a:cs typeface="Times New Roman" panose="02020603050405020304" pitchFamily="18" charset="0"/>
            </a:endParaRPr>
          </a:p>
          <a:p>
            <a:pPr algn="r"/>
            <a:r>
              <a:rPr lang="vi-VN" sz="20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Lạc</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xem</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kìa</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a:t>
            </a:r>
            <a:r>
              <a:rPr lang="vi-VN" sz="20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5"/>
          <a:stretch>
            <a:fillRect/>
          </a:stretch>
        </p:blipFill>
        <p:spPr>
          <a:xfrm>
            <a:off x="1969309" y="509841"/>
            <a:ext cx="8236410" cy="1774090"/>
          </a:xfrm>
          <a:prstGeom prst="rect">
            <a:avLst/>
          </a:prstGeom>
        </p:spPr>
      </p:pic>
    </p:spTree>
    <p:extLst>
      <p:ext uri="{BB962C8B-B14F-4D97-AF65-F5344CB8AC3E}">
        <p14:creationId xmlns:p14="http://schemas.microsoft.com/office/powerpoint/2010/main" val="1703627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32"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045" y="506866"/>
            <a:ext cx="1159155" cy="1493852"/>
          </a:xfrm>
          <a:prstGeom prst="rect">
            <a:avLst/>
          </a:prstGeom>
        </p:spPr>
      </p:pic>
      <p:sp>
        <p:nvSpPr>
          <p:cNvPr id="36" name="Rectangle 35"/>
          <p:cNvSpPr/>
          <p:nvPr/>
        </p:nvSpPr>
        <p:spPr>
          <a:xfrm>
            <a:off x="1828800" y="811665"/>
            <a:ext cx="8737600" cy="1241237"/>
          </a:xfrm>
          <a:prstGeom prst="rect">
            <a:avLst/>
          </a:prstGeom>
        </p:spPr>
        <p:txBody>
          <a:bodyPr wrap="square">
            <a:spAutoFit/>
          </a:bodyPr>
          <a:lstStyle/>
          <a:p>
            <a:pPr algn="ctr"/>
            <a:r>
              <a:rPr lang="vi-VN" sz="3733" dirty="0">
                <a:solidFill>
                  <a:srgbClr val="FF0000"/>
                </a:solidFill>
                <a:latin typeface="Times New Roman" panose="02020603050405020304" pitchFamily="18" charset="0"/>
              </a:rPr>
              <a:t>Theo em, trong các ví dụ dưới đây, dấu chấm lửng được dùng để làm gì?</a:t>
            </a:r>
            <a:endParaRPr lang="en-US" sz="3733" dirty="0">
              <a:solidFill>
                <a:srgbClr val="FF0000"/>
              </a:solidFill>
            </a:endParaRPr>
          </a:p>
        </p:txBody>
      </p:sp>
      <p:sp>
        <p:nvSpPr>
          <p:cNvPr id="2" name="Rectangle 1"/>
          <p:cNvSpPr/>
          <p:nvPr/>
        </p:nvSpPr>
        <p:spPr>
          <a:xfrm>
            <a:off x="1241367" y="2305517"/>
            <a:ext cx="9158227" cy="1938992"/>
          </a:xfrm>
          <a:prstGeom prst="rect">
            <a:avLst/>
          </a:prstGeom>
        </p:spPr>
        <p:txBody>
          <a:bodyPr wrap="square">
            <a:spAutoFit/>
          </a:bodyPr>
          <a:lstStyle/>
          <a:p>
            <a:pPr algn="just"/>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Sau khi có vẻ đã hài lòng, nó l</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ôi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 túi ra ba bốn lọ nhỏ</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cái</a:t>
            </a:r>
            <a:r>
              <a:rPr lang="vi-VN"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màu đỏ</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cái màu vàng, cái màu xanh lục,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ề</a:t>
            </a:r>
            <a:r>
              <a:rPr lang="vi-VN"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u do nó tự chế.</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r"/>
            <a:r>
              <a:rPr lang="vi-VN"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(Tạ Duy Anh. Bức tranh của em gái tôì)</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966" y="3788911"/>
            <a:ext cx="1429826" cy="2176818"/>
          </a:xfrm>
          <a:prstGeom prst="rect">
            <a:avLst/>
          </a:prstGeom>
        </p:spPr>
      </p:pic>
      <p:sp>
        <p:nvSpPr>
          <p:cNvPr id="14" name="Rectangle 13"/>
          <p:cNvSpPr/>
          <p:nvPr/>
        </p:nvSpPr>
        <p:spPr>
          <a:xfrm>
            <a:off x="1241367" y="4401645"/>
            <a:ext cx="7931159" cy="1569660"/>
          </a:xfrm>
          <a:prstGeom prst="rect">
            <a:avLst/>
          </a:prstGeom>
        </p:spPr>
        <p:txBody>
          <a:bodyPr wrap="square">
            <a:spAutoFit/>
          </a:bodyPr>
          <a:lstStyle/>
          <a:p>
            <a:pPr algn="just">
              <a:spcAft>
                <a:spcPts val="600"/>
              </a:spcAft>
            </a:pPr>
            <a:r>
              <a:rPr lang="en-US" sz="3200" dirty="0">
                <a:solidFill>
                  <a:srgbClr val="3A4353"/>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Dấu chấm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lửng</a:t>
            </a:r>
            <a:r>
              <a:rPr lang="en-US" sz="32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phối hợp với dấu phẩy ng</a:t>
            </a:r>
            <a:r>
              <a:rPr lang="en-US" sz="32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ầm</a:t>
            </a:r>
            <a:r>
              <a:rPr lang="vi-VN" sz="32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cho biết nhi</a:t>
            </a:r>
            <a:r>
              <a:rPr lang="en-US" sz="32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ều</a:t>
            </a:r>
            <a:r>
              <a:rPr lang="en-US" sz="32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sự vật, hiện tượng tương tự chưa liệt </a:t>
            </a:r>
            <a:r>
              <a:rPr lang="en-US" sz="32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kê</a:t>
            </a:r>
            <a:r>
              <a:rPr lang="en-US" sz="32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hết</a:t>
            </a:r>
            <a:r>
              <a:rPr lang="en-US" sz="32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en-US" sz="32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9356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32"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045" y="506866"/>
            <a:ext cx="1159155" cy="1493852"/>
          </a:xfrm>
          <a:prstGeom prst="rect">
            <a:avLst/>
          </a:prstGeom>
        </p:spPr>
      </p:pic>
      <p:sp>
        <p:nvSpPr>
          <p:cNvPr id="36" name="Rectangle 35"/>
          <p:cNvSpPr/>
          <p:nvPr/>
        </p:nvSpPr>
        <p:spPr>
          <a:xfrm>
            <a:off x="1828800" y="811665"/>
            <a:ext cx="8737600" cy="1241237"/>
          </a:xfrm>
          <a:prstGeom prst="rect">
            <a:avLst/>
          </a:prstGeom>
        </p:spPr>
        <p:txBody>
          <a:bodyPr wrap="square">
            <a:spAutoFit/>
          </a:bodyPr>
          <a:lstStyle/>
          <a:p>
            <a:pPr algn="ctr"/>
            <a:r>
              <a:rPr lang="vi-VN" sz="3733" dirty="0">
                <a:solidFill>
                  <a:srgbClr val="FF0000"/>
                </a:solidFill>
                <a:latin typeface="Times New Roman" panose="02020603050405020304" pitchFamily="18" charset="0"/>
              </a:rPr>
              <a:t>Theo em, trong các ví dụ dưới đây, dấu chấm lửng được dùng để làm gì?</a:t>
            </a:r>
            <a:endParaRPr lang="en-US" sz="3733" dirty="0">
              <a:solidFill>
                <a:srgbClr val="FF0000"/>
              </a:solidFill>
            </a:endParaRPr>
          </a:p>
        </p:txBody>
      </p:sp>
      <p:pic>
        <p:nvPicPr>
          <p:cNvPr id="11"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966" y="3788911"/>
            <a:ext cx="1429826" cy="2176818"/>
          </a:xfrm>
          <a:prstGeom prst="rect">
            <a:avLst/>
          </a:prstGeom>
        </p:spPr>
      </p:pic>
      <p:sp>
        <p:nvSpPr>
          <p:cNvPr id="10" name="Rectangle 9"/>
          <p:cNvSpPr/>
          <p:nvPr/>
        </p:nvSpPr>
        <p:spPr>
          <a:xfrm>
            <a:off x="1131281" y="2439335"/>
            <a:ext cx="9912465" cy="1446550"/>
          </a:xfrm>
          <a:prstGeom prst="rect">
            <a:avLst/>
          </a:prstGeom>
        </p:spPr>
        <p:txBody>
          <a:bodyPr wrap="square">
            <a:spAutoFit/>
          </a:bodyPr>
          <a:lstStyle/>
          <a:p>
            <a:pPr algn="just"/>
            <a:r>
              <a:rPr lang="en-US" sz="3200" dirty="0">
                <a:latin typeface="Times New Roman" panose="02020603050405020304" pitchFamily="18" charset="0"/>
                <a:ea typeface="Times New Roman" panose="02020603050405020304" pitchFamily="18" charset="0"/>
                <a:cs typeface="Times New Roman" panose="02020603050405020304" pitchFamily="18" charset="0"/>
              </a:rPr>
              <a:t>b)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Hay là b</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â</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y giờ em nghĩ th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ế</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 này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 Song anh có cho phép nói em mớì dám nói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a:p>
            <a:pPr algn="r"/>
            <a:r>
              <a:rPr lang="vi-VN" sz="2400" i="1" dirty="0">
                <a:latin typeface="Times New Roman" panose="02020603050405020304" pitchFamily="18" charset="0"/>
                <a:ea typeface="Times New Roman" panose="02020603050405020304" pitchFamily="18" charset="0"/>
                <a:cs typeface="Times New Roman" panose="02020603050405020304" pitchFamily="18" charset="0"/>
              </a:rPr>
              <a:t>(Tô Hoài. Dế Mèn phi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ê</a:t>
            </a:r>
            <a:r>
              <a:rPr lang="vi-VN" sz="2400" i="1" dirty="0">
                <a:latin typeface="Times New Roman" panose="02020603050405020304" pitchFamily="18" charset="0"/>
                <a:ea typeface="Times New Roman" panose="02020603050405020304" pitchFamily="18" charset="0"/>
                <a:cs typeface="Times New Roman" panose="02020603050405020304" pitchFamily="18" charset="0"/>
              </a:rPr>
              <a:t>u lưu k</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í</a:t>
            </a:r>
            <a:r>
              <a:rPr lang="vi-VN" sz="24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p:cNvSpPr/>
          <p:nvPr/>
        </p:nvSpPr>
        <p:spPr>
          <a:xfrm>
            <a:off x="1131281" y="4272318"/>
            <a:ext cx="8498703" cy="1077218"/>
          </a:xfrm>
          <a:prstGeom prst="rect">
            <a:avLst/>
          </a:prstGeom>
        </p:spPr>
        <p:txBody>
          <a:bodyPr wrap="square">
            <a:spAutoFit/>
          </a:bodyPr>
          <a:lstStyle/>
          <a:p>
            <a:pPr algn="just">
              <a:spcAft>
                <a:spcPts val="600"/>
              </a:spcAft>
            </a:pP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vi-VN"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 chấm lửng thể hiện lời nói bỏ dở</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n</a:t>
            </a:r>
            <a:r>
              <a:rPr lang="vi-VN"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ậ</a:t>
            </a:r>
            <a:r>
              <a:rPr lang="vi-VN"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 ngừng, ngắt quãng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1000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32"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045" y="506866"/>
            <a:ext cx="1159155" cy="1493852"/>
          </a:xfrm>
          <a:prstGeom prst="rect">
            <a:avLst/>
          </a:prstGeom>
        </p:spPr>
      </p:pic>
      <p:sp>
        <p:nvSpPr>
          <p:cNvPr id="36" name="Rectangle 35"/>
          <p:cNvSpPr/>
          <p:nvPr/>
        </p:nvSpPr>
        <p:spPr>
          <a:xfrm>
            <a:off x="1828800" y="811665"/>
            <a:ext cx="8737600" cy="1241237"/>
          </a:xfrm>
          <a:prstGeom prst="rect">
            <a:avLst/>
          </a:prstGeom>
        </p:spPr>
        <p:txBody>
          <a:bodyPr wrap="square">
            <a:spAutoFit/>
          </a:bodyPr>
          <a:lstStyle/>
          <a:p>
            <a:pPr algn="ctr"/>
            <a:r>
              <a:rPr lang="vi-VN" sz="3733" dirty="0">
                <a:solidFill>
                  <a:srgbClr val="FF0000"/>
                </a:solidFill>
                <a:latin typeface="Times New Roman" panose="02020603050405020304" pitchFamily="18" charset="0"/>
              </a:rPr>
              <a:t>Theo em, trong các ví dụ dưới đây, dấu chấm lửng được dùng để làm gì?</a:t>
            </a:r>
            <a:endParaRPr lang="en-US" sz="3733" dirty="0">
              <a:solidFill>
                <a:srgbClr val="FF0000"/>
              </a:solidFill>
            </a:endParaRPr>
          </a:p>
        </p:txBody>
      </p:sp>
      <p:pic>
        <p:nvPicPr>
          <p:cNvPr id="11"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966" y="3788911"/>
            <a:ext cx="1429826" cy="2176818"/>
          </a:xfrm>
          <a:prstGeom prst="rect">
            <a:avLst/>
          </a:prstGeom>
        </p:spPr>
      </p:pic>
      <p:sp>
        <p:nvSpPr>
          <p:cNvPr id="10" name="Rectangle 9"/>
          <p:cNvSpPr/>
          <p:nvPr/>
        </p:nvSpPr>
        <p:spPr>
          <a:xfrm>
            <a:off x="1186775" y="2392760"/>
            <a:ext cx="9103637" cy="1938992"/>
          </a:xfrm>
          <a:prstGeom prst="rect">
            <a:avLst/>
          </a:prstGeom>
        </p:spPr>
        <p:txBody>
          <a:bodyPr wrap="square">
            <a:spAutoFit/>
          </a:bodyPr>
          <a:lstStyle/>
          <a:p>
            <a:pPr algn="just"/>
            <a:r>
              <a:rPr lang="en-US" sz="3200" dirty="0">
                <a:latin typeface="Times New Roman" panose="02020603050405020304" pitchFamily="18" charset="0"/>
                <a:ea typeface="Times New Roman" panose="02020603050405020304" pitchFamily="18" charset="0"/>
                <a:cs typeface="Times New Roman" panose="02020603050405020304" pitchFamily="18" charset="0"/>
              </a:rPr>
              <a:t>c)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Tôi đ</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ã</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 đọc đâu đó một câu r</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ấ</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t hay: "Chỗ giống nhau nh</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ất</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 của mọi người tr</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ê</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n th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ế</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 gian này là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 không ai giống ai 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ả</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a:t>
            </a:r>
            <a:r>
              <a:rPr lang="vi-VN" sz="32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i="1" dirty="0">
              <a:latin typeface="Times New Roman" panose="02020603050405020304" pitchFamily="18" charset="0"/>
              <a:ea typeface="Times New Roman" panose="02020603050405020304" pitchFamily="18" charset="0"/>
              <a:cs typeface="Times New Roman" panose="02020603050405020304" pitchFamily="18" charset="0"/>
            </a:endParaRPr>
          </a:p>
          <a:p>
            <a:pPr algn="r"/>
            <a:r>
              <a:rPr lang="vi-VN" sz="24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xem</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kìa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r>
              <a:rPr lang="vi-VN" sz="24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A1184BA1-266A-0F53-3F37-C619957BE24D}"/>
              </a:ext>
            </a:extLst>
          </p:cNvPr>
          <p:cNvSpPr/>
          <p:nvPr/>
        </p:nvSpPr>
        <p:spPr>
          <a:xfrm>
            <a:off x="1048897" y="4558162"/>
            <a:ext cx="8731191" cy="1384995"/>
          </a:xfrm>
          <a:prstGeom prst="rect">
            <a:avLst/>
          </a:prstGeom>
        </p:spPr>
        <p:txBody>
          <a:bodyPr wrap="square">
            <a:spAutoFit/>
          </a:bodyPr>
          <a:lstStyle/>
          <a:p>
            <a:pPr algn="just">
              <a:spcAft>
                <a:spcPts val="600"/>
              </a:spcAft>
            </a:pP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 ch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ấ</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 lửng làm giãn nhịp điệu câu v</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ă</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 chuẩn bị cho sự xuất hiện cùa một từ ngữ biểu thị nội dung b</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ấ</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 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ờ</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thường có sắc thái hài hước, châm bi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ế</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2231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2" name="Picture 1"/>
          <p:cNvPicPr>
            <a:picLocks noChangeAspect="1"/>
          </p:cNvPicPr>
          <p:nvPr/>
        </p:nvPicPr>
        <p:blipFill>
          <a:blip r:embed="rId4"/>
          <a:stretch>
            <a:fillRect/>
          </a:stretch>
        </p:blipFill>
        <p:spPr>
          <a:xfrm>
            <a:off x="4024986" y="532686"/>
            <a:ext cx="3432345" cy="1780186"/>
          </a:xfrm>
          <a:prstGeom prst="rect">
            <a:avLst/>
          </a:prstGeom>
        </p:spPr>
      </p:pic>
      <p:sp>
        <p:nvSpPr>
          <p:cNvPr id="17" name="Google Shape;567;p25"/>
          <p:cNvSpPr txBox="1"/>
          <p:nvPr/>
        </p:nvSpPr>
        <p:spPr>
          <a:xfrm>
            <a:off x="1070986" y="1770660"/>
            <a:ext cx="9231161" cy="728648"/>
          </a:xfrm>
          <a:prstGeom prst="rect">
            <a:avLst/>
          </a:prstGeom>
          <a:noFill/>
          <a:ln>
            <a:noFill/>
          </a:ln>
        </p:spPr>
        <p:txBody>
          <a:bodyPr spcFirstLastPara="1" wrap="square" lIns="121900" tIns="121900" rIns="121900" bIns="121900" anchor="t" anchorCtr="0">
            <a:noAutofit/>
          </a:bodyPr>
          <a:lstStyle/>
          <a:p>
            <a:pPr algn="just">
              <a:buClr>
                <a:srgbClr val="000000"/>
              </a:buClr>
              <a:buSzPts val="1100"/>
              <a:buFont typeface="Fira Sans Extra Condensed"/>
              <a:buNone/>
            </a:pPr>
            <a:r>
              <a:rPr lang="vi-VN" sz="3000" kern="0" dirty="0">
                <a:solidFill>
                  <a:srgbClr val="000000"/>
                </a:solidFill>
                <a:latin typeface="+mj-lt"/>
                <a:ea typeface="Arima Madurai Medium"/>
                <a:cs typeface="Arima Madurai Medium"/>
                <a:sym typeface="Arima Madurai Medium"/>
              </a:rPr>
              <a:t>- Dấu chấm lửng </a:t>
            </a:r>
            <a:r>
              <a:rPr lang="vi-VN"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l</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à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một</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dấu</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câu</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cơ</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bản</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trong</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tiếng</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Việt</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Dấu</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chấm</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lửng</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thường</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được</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dùng</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để</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a:t>
            </a:r>
            <a:endParaRPr sz="30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p:cNvSpPr/>
          <p:nvPr/>
        </p:nvSpPr>
        <p:spPr>
          <a:xfrm>
            <a:off x="1487606" y="3076560"/>
            <a:ext cx="9717206" cy="480131"/>
          </a:xfrm>
          <a:prstGeom prst="rect">
            <a:avLst/>
          </a:prstGeom>
        </p:spPr>
        <p:txBody>
          <a:bodyPr wrap="square">
            <a:spAutoFit/>
          </a:bodyPr>
          <a:lstStyle/>
          <a:p>
            <a:pPr algn="just">
              <a:lnSpc>
                <a:spcPct val="90000"/>
              </a:lnSpc>
              <a:buClr>
                <a:srgbClr val="000000"/>
              </a:buClr>
              <a:buFont typeface="Arial"/>
              <a:buNone/>
            </a:pPr>
            <a:r>
              <a:rPr lang="en-US" sz="2800" kern="0" dirty="0">
                <a:solidFill>
                  <a:srgbClr val="0C0C0C"/>
                </a:solidFill>
                <a:latin typeface="+mj-lt"/>
                <a:ea typeface="Arima Madurai Medium"/>
                <a:cs typeface="Arima Madurai Medium"/>
                <a:sym typeface="Arima Madurai Medium"/>
              </a:rPr>
              <a:t>+ </a:t>
            </a:r>
            <a:r>
              <a:rPr lang="vi-VN" sz="2800" kern="0" dirty="0">
                <a:solidFill>
                  <a:srgbClr val="0C0C0C"/>
                </a:solidFill>
                <a:latin typeface="+mj-lt"/>
                <a:ea typeface="Arima Madurai Medium"/>
                <a:cs typeface="Arima Madurai Medium"/>
                <a:sym typeface="Arima Madurai Medium"/>
              </a:rPr>
              <a:t>Báo hiệu còn nhiều sự vật, hiện tượng chưa được liệt kê hết.</a:t>
            </a:r>
            <a:endParaRPr lang="vi-VN" sz="2800" kern="0" dirty="0">
              <a:solidFill>
                <a:srgbClr val="0C0C0C"/>
              </a:solidFill>
              <a:latin typeface="+mj-lt"/>
              <a:ea typeface="Arial"/>
              <a:cs typeface="Arial"/>
              <a:sym typeface="Arial"/>
            </a:endParaRPr>
          </a:p>
        </p:txBody>
      </p:sp>
      <p:sp>
        <p:nvSpPr>
          <p:cNvPr id="4" name="Rectangle 3"/>
          <p:cNvSpPr/>
          <p:nvPr/>
        </p:nvSpPr>
        <p:spPr>
          <a:xfrm>
            <a:off x="1487606" y="3876396"/>
            <a:ext cx="9962866" cy="480131"/>
          </a:xfrm>
          <a:prstGeom prst="rect">
            <a:avLst/>
          </a:prstGeom>
        </p:spPr>
        <p:txBody>
          <a:bodyPr wrap="square">
            <a:spAutoFit/>
          </a:bodyPr>
          <a:lstStyle/>
          <a:p>
            <a:pPr algn="just">
              <a:lnSpc>
                <a:spcPct val="90000"/>
              </a:lnSpc>
              <a:buClr>
                <a:srgbClr val="000000"/>
              </a:buClr>
              <a:buFont typeface="Arial"/>
              <a:buNone/>
            </a:pPr>
            <a:r>
              <a:rPr lang="en-US" sz="2800" kern="0" dirty="0">
                <a:solidFill>
                  <a:srgbClr val="0C0C0C"/>
                </a:solidFill>
                <a:latin typeface="+mj-lt"/>
                <a:ea typeface="Arima Madurai Medium"/>
                <a:cs typeface="Arima Madurai Medium"/>
                <a:sym typeface="Arima Madurai Medium"/>
              </a:rPr>
              <a:t>+ </a:t>
            </a:r>
            <a:r>
              <a:rPr lang="vi-VN" sz="2800" kern="0" dirty="0">
                <a:solidFill>
                  <a:srgbClr val="0C0C0C"/>
                </a:solidFill>
                <a:latin typeface="+mj-lt"/>
                <a:ea typeface="Arima Madurai Medium"/>
                <a:cs typeface="Arima Madurai Medium"/>
                <a:sym typeface="Arima Madurai Medium"/>
              </a:rPr>
              <a:t>Thể hiện lời nói bỏ dở (chưa nói hết) hay ngập ngừng, ngắt quãng.</a:t>
            </a:r>
            <a:endParaRPr lang="vi-VN" sz="2800" kern="0" dirty="0">
              <a:solidFill>
                <a:srgbClr val="0C0C0C"/>
              </a:solidFill>
              <a:latin typeface="+mj-lt"/>
              <a:ea typeface="Arial"/>
              <a:cs typeface="Arial"/>
              <a:sym typeface="Arial"/>
            </a:endParaRPr>
          </a:p>
        </p:txBody>
      </p:sp>
      <p:sp>
        <p:nvSpPr>
          <p:cNvPr id="5" name="Rectangle 4"/>
          <p:cNvSpPr/>
          <p:nvPr/>
        </p:nvSpPr>
        <p:spPr>
          <a:xfrm>
            <a:off x="1487606" y="4695401"/>
            <a:ext cx="9717206" cy="1255728"/>
          </a:xfrm>
          <a:prstGeom prst="rect">
            <a:avLst/>
          </a:prstGeom>
        </p:spPr>
        <p:txBody>
          <a:bodyPr wrap="square">
            <a:spAutoFit/>
          </a:bodyPr>
          <a:lstStyle/>
          <a:p>
            <a:pPr algn="just">
              <a:lnSpc>
                <a:spcPct val="90000"/>
              </a:lnSpc>
              <a:buClr>
                <a:srgbClr val="000000"/>
              </a:buClr>
              <a:buFont typeface="Arial"/>
              <a:buNone/>
            </a:pPr>
            <a:r>
              <a:rPr lang="en-US" sz="2800" kern="0" dirty="0">
                <a:solidFill>
                  <a:srgbClr val="0C0C0C"/>
                </a:solidFill>
                <a:latin typeface="+mj-lt"/>
                <a:ea typeface="Arima Madurai Medium"/>
                <a:cs typeface="Arima Madurai Medium"/>
                <a:sym typeface="Arima Madurai Medium"/>
              </a:rPr>
              <a:t>+ </a:t>
            </a:r>
            <a:r>
              <a:rPr lang="vi-VN" sz="2800" kern="0" dirty="0">
                <a:solidFill>
                  <a:srgbClr val="0C0C0C"/>
                </a:solidFill>
                <a:latin typeface="+mj-lt"/>
                <a:ea typeface="Arima Madurai Medium"/>
                <a:cs typeface="Arima Madurai Medium"/>
                <a:sym typeface="Arima Madurai Medium"/>
              </a:rPr>
              <a:t>Làm giãn nhịp điệu câu văn, chuẩn bị cho sự xuất hiện của một từ ngữ biểu thị nội dung bất ngờ thường có sắc thái hài hước, châm biếm.</a:t>
            </a:r>
            <a:endParaRPr lang="vi-VN" sz="2800" kern="0" dirty="0">
              <a:solidFill>
                <a:srgbClr val="0C0C0C"/>
              </a:solidFill>
              <a:latin typeface="+mj-lt"/>
              <a:ea typeface="Arial"/>
              <a:cs typeface="Arial"/>
              <a:sym typeface="Arial"/>
            </a:endParaRPr>
          </a:p>
        </p:txBody>
      </p:sp>
    </p:spTree>
    <p:extLst>
      <p:ext uri="{BB962C8B-B14F-4D97-AF65-F5344CB8AC3E}">
        <p14:creationId xmlns:p14="http://schemas.microsoft.com/office/powerpoint/2010/main" val="2729406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80">
                                          <p:stCondLst>
                                            <p:cond delay="0"/>
                                          </p:stCondLst>
                                        </p:cTn>
                                        <p:tgtEl>
                                          <p:spTgt spid="3"/>
                                        </p:tgtEl>
                                      </p:cBhvr>
                                    </p:animEffect>
                                    <p:anim calcmode="lin" valueType="num">
                                      <p:cBhvr>
                                        <p:cTn id="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gtEl>
                                      </p:cBhvr>
                                      <p:to x="100000" y="60000"/>
                                    </p:animScale>
                                    <p:animScale>
                                      <p:cBhvr>
                                        <p:cTn id="26" dur="166" decel="50000">
                                          <p:stCondLst>
                                            <p:cond delay="676"/>
                                          </p:stCondLst>
                                        </p:cTn>
                                        <p:tgtEl>
                                          <p:spTgt spid="3"/>
                                        </p:tgtEl>
                                      </p:cBhvr>
                                      <p:to x="100000" y="100000"/>
                                    </p:animScale>
                                    <p:animScale>
                                      <p:cBhvr>
                                        <p:cTn id="27" dur="26">
                                          <p:stCondLst>
                                            <p:cond delay="1312"/>
                                          </p:stCondLst>
                                        </p:cTn>
                                        <p:tgtEl>
                                          <p:spTgt spid="3"/>
                                        </p:tgtEl>
                                      </p:cBhvr>
                                      <p:to x="100000" y="80000"/>
                                    </p:animScale>
                                    <p:animScale>
                                      <p:cBhvr>
                                        <p:cTn id="28" dur="166" decel="50000">
                                          <p:stCondLst>
                                            <p:cond delay="1338"/>
                                          </p:stCondLst>
                                        </p:cTn>
                                        <p:tgtEl>
                                          <p:spTgt spid="3"/>
                                        </p:tgtEl>
                                      </p:cBhvr>
                                      <p:to x="100000" y="100000"/>
                                    </p:animScale>
                                    <p:animScale>
                                      <p:cBhvr>
                                        <p:cTn id="29" dur="26">
                                          <p:stCondLst>
                                            <p:cond delay="1642"/>
                                          </p:stCondLst>
                                        </p:cTn>
                                        <p:tgtEl>
                                          <p:spTgt spid="3"/>
                                        </p:tgtEl>
                                      </p:cBhvr>
                                      <p:to x="100000" y="90000"/>
                                    </p:animScale>
                                    <p:animScale>
                                      <p:cBhvr>
                                        <p:cTn id="30" dur="166" decel="50000">
                                          <p:stCondLst>
                                            <p:cond delay="1668"/>
                                          </p:stCondLst>
                                        </p:cTn>
                                        <p:tgtEl>
                                          <p:spTgt spid="3"/>
                                        </p:tgtEl>
                                      </p:cBhvr>
                                      <p:to x="100000" y="100000"/>
                                    </p:animScale>
                                    <p:animScale>
                                      <p:cBhvr>
                                        <p:cTn id="31" dur="26">
                                          <p:stCondLst>
                                            <p:cond delay="1808"/>
                                          </p:stCondLst>
                                        </p:cTn>
                                        <p:tgtEl>
                                          <p:spTgt spid="3"/>
                                        </p:tgtEl>
                                      </p:cBhvr>
                                      <p:to x="100000" y="95000"/>
                                    </p:animScale>
                                    <p:animScale>
                                      <p:cBhvr>
                                        <p:cTn id="32" dur="166" decel="50000">
                                          <p:stCondLst>
                                            <p:cond delay="1834"/>
                                          </p:stCondLst>
                                        </p:cTn>
                                        <p:tgtEl>
                                          <p:spTgt spid="3"/>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80">
                                          <p:stCondLst>
                                            <p:cond delay="0"/>
                                          </p:stCondLst>
                                        </p:cTn>
                                        <p:tgtEl>
                                          <p:spTgt spid="4"/>
                                        </p:tgtEl>
                                      </p:cBhvr>
                                    </p:animEffect>
                                    <p:anim calcmode="lin" valueType="num">
                                      <p:cBhvr>
                                        <p:cTn id="3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1" dur="26">
                                          <p:stCondLst>
                                            <p:cond delay="650"/>
                                          </p:stCondLst>
                                        </p:cTn>
                                        <p:tgtEl>
                                          <p:spTgt spid="4"/>
                                        </p:tgtEl>
                                      </p:cBhvr>
                                      <p:to x="100000" y="60000"/>
                                    </p:animScale>
                                    <p:animScale>
                                      <p:cBhvr>
                                        <p:cTn id="42" dur="166" decel="50000">
                                          <p:stCondLst>
                                            <p:cond delay="676"/>
                                          </p:stCondLst>
                                        </p:cTn>
                                        <p:tgtEl>
                                          <p:spTgt spid="4"/>
                                        </p:tgtEl>
                                      </p:cBhvr>
                                      <p:to x="100000" y="100000"/>
                                    </p:animScale>
                                    <p:animScale>
                                      <p:cBhvr>
                                        <p:cTn id="43" dur="26">
                                          <p:stCondLst>
                                            <p:cond delay="1312"/>
                                          </p:stCondLst>
                                        </p:cTn>
                                        <p:tgtEl>
                                          <p:spTgt spid="4"/>
                                        </p:tgtEl>
                                      </p:cBhvr>
                                      <p:to x="100000" y="80000"/>
                                    </p:animScale>
                                    <p:animScale>
                                      <p:cBhvr>
                                        <p:cTn id="44" dur="166" decel="50000">
                                          <p:stCondLst>
                                            <p:cond delay="1338"/>
                                          </p:stCondLst>
                                        </p:cTn>
                                        <p:tgtEl>
                                          <p:spTgt spid="4"/>
                                        </p:tgtEl>
                                      </p:cBhvr>
                                      <p:to x="100000" y="100000"/>
                                    </p:animScale>
                                    <p:animScale>
                                      <p:cBhvr>
                                        <p:cTn id="45" dur="26">
                                          <p:stCondLst>
                                            <p:cond delay="1642"/>
                                          </p:stCondLst>
                                        </p:cTn>
                                        <p:tgtEl>
                                          <p:spTgt spid="4"/>
                                        </p:tgtEl>
                                      </p:cBhvr>
                                      <p:to x="100000" y="90000"/>
                                    </p:animScale>
                                    <p:animScale>
                                      <p:cBhvr>
                                        <p:cTn id="46" dur="166" decel="50000">
                                          <p:stCondLst>
                                            <p:cond delay="1668"/>
                                          </p:stCondLst>
                                        </p:cTn>
                                        <p:tgtEl>
                                          <p:spTgt spid="4"/>
                                        </p:tgtEl>
                                      </p:cBhvr>
                                      <p:to x="100000" y="100000"/>
                                    </p:animScale>
                                    <p:animScale>
                                      <p:cBhvr>
                                        <p:cTn id="47" dur="26">
                                          <p:stCondLst>
                                            <p:cond delay="1808"/>
                                          </p:stCondLst>
                                        </p:cTn>
                                        <p:tgtEl>
                                          <p:spTgt spid="4"/>
                                        </p:tgtEl>
                                      </p:cBhvr>
                                      <p:to x="100000" y="95000"/>
                                    </p:animScale>
                                    <p:animScale>
                                      <p:cBhvr>
                                        <p:cTn id="48" dur="166" decel="50000">
                                          <p:stCondLst>
                                            <p:cond delay="1834"/>
                                          </p:stCondLst>
                                        </p:cTn>
                                        <p:tgtEl>
                                          <p:spTgt spid="4"/>
                                        </p:tgtEl>
                                      </p:cBhvr>
                                      <p:to x="100000" y="100000"/>
                                    </p:animScale>
                                  </p:childTnLst>
                                </p:cTn>
                              </p:par>
                              <p:par>
                                <p:cTn id="49" presetID="26" presetClass="entr" presetSubtype="0"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down)">
                                      <p:cBhvr>
                                        <p:cTn id="51" dur="580">
                                          <p:stCondLst>
                                            <p:cond delay="0"/>
                                          </p:stCondLst>
                                        </p:cTn>
                                        <p:tgtEl>
                                          <p:spTgt spid="5"/>
                                        </p:tgtEl>
                                      </p:cBhvr>
                                    </p:animEffect>
                                    <p:anim calcmode="lin" valueType="num">
                                      <p:cBhvr>
                                        <p:cTn id="5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7" dur="26">
                                          <p:stCondLst>
                                            <p:cond delay="650"/>
                                          </p:stCondLst>
                                        </p:cTn>
                                        <p:tgtEl>
                                          <p:spTgt spid="5"/>
                                        </p:tgtEl>
                                      </p:cBhvr>
                                      <p:to x="100000" y="60000"/>
                                    </p:animScale>
                                    <p:animScale>
                                      <p:cBhvr>
                                        <p:cTn id="58" dur="166" decel="50000">
                                          <p:stCondLst>
                                            <p:cond delay="676"/>
                                          </p:stCondLst>
                                        </p:cTn>
                                        <p:tgtEl>
                                          <p:spTgt spid="5"/>
                                        </p:tgtEl>
                                      </p:cBhvr>
                                      <p:to x="100000" y="100000"/>
                                    </p:animScale>
                                    <p:animScale>
                                      <p:cBhvr>
                                        <p:cTn id="59" dur="26">
                                          <p:stCondLst>
                                            <p:cond delay="1312"/>
                                          </p:stCondLst>
                                        </p:cTn>
                                        <p:tgtEl>
                                          <p:spTgt spid="5"/>
                                        </p:tgtEl>
                                      </p:cBhvr>
                                      <p:to x="100000" y="80000"/>
                                    </p:animScale>
                                    <p:animScale>
                                      <p:cBhvr>
                                        <p:cTn id="60" dur="166" decel="50000">
                                          <p:stCondLst>
                                            <p:cond delay="1338"/>
                                          </p:stCondLst>
                                        </p:cTn>
                                        <p:tgtEl>
                                          <p:spTgt spid="5"/>
                                        </p:tgtEl>
                                      </p:cBhvr>
                                      <p:to x="100000" y="100000"/>
                                    </p:animScale>
                                    <p:animScale>
                                      <p:cBhvr>
                                        <p:cTn id="61" dur="26">
                                          <p:stCondLst>
                                            <p:cond delay="1642"/>
                                          </p:stCondLst>
                                        </p:cTn>
                                        <p:tgtEl>
                                          <p:spTgt spid="5"/>
                                        </p:tgtEl>
                                      </p:cBhvr>
                                      <p:to x="100000" y="90000"/>
                                    </p:animScale>
                                    <p:animScale>
                                      <p:cBhvr>
                                        <p:cTn id="62" dur="166" decel="50000">
                                          <p:stCondLst>
                                            <p:cond delay="1668"/>
                                          </p:stCondLst>
                                        </p:cTn>
                                        <p:tgtEl>
                                          <p:spTgt spid="5"/>
                                        </p:tgtEl>
                                      </p:cBhvr>
                                      <p:to x="100000" y="100000"/>
                                    </p:animScale>
                                    <p:animScale>
                                      <p:cBhvr>
                                        <p:cTn id="63" dur="26">
                                          <p:stCondLst>
                                            <p:cond delay="1808"/>
                                          </p:stCondLst>
                                        </p:cTn>
                                        <p:tgtEl>
                                          <p:spTgt spid="5"/>
                                        </p:tgtEl>
                                      </p:cBhvr>
                                      <p:to x="100000" y="95000"/>
                                    </p:animScale>
                                    <p:animScale>
                                      <p:cBhvr>
                                        <p:cTn id="6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1" name="Google Shape;629;p29"/>
          <p:cNvSpPr txBox="1"/>
          <p:nvPr/>
        </p:nvSpPr>
        <p:spPr>
          <a:xfrm>
            <a:off x="1422727" y="2137309"/>
            <a:ext cx="8826742" cy="714788"/>
          </a:xfrm>
          <a:prstGeom prst="rect">
            <a:avLst/>
          </a:prstGeom>
          <a:noFill/>
          <a:ln>
            <a:noFill/>
          </a:ln>
        </p:spPr>
        <p:txBody>
          <a:bodyPr spcFirstLastPara="1" wrap="square" lIns="121900" tIns="121900" rIns="121900" bIns="121900" anchor="t" anchorCtr="0">
            <a:noAutofit/>
          </a:bodyPr>
          <a:lstStyle/>
          <a:p>
            <a:pPr algn="just">
              <a:buClr>
                <a:srgbClr val="000000"/>
              </a:buClr>
              <a:buSzPts val="1100"/>
              <a:buFont typeface="Fira Sans Extra Condensed"/>
              <a:buNone/>
            </a:pP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Tùy</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từng</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trường</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hợp</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cụ</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thể</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dấu</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chấm</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lửng</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giúp</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người</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đọc</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b="1"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hiểu</a:t>
            </a:r>
            <a:r>
              <a:rPr lang="en-US" sz="3200" b="1"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b="1"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được</a:t>
            </a:r>
            <a:r>
              <a:rPr lang="en-US" sz="3200" b="1"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ý </a:t>
            </a:r>
            <a:r>
              <a:rPr lang="en-US" sz="3200" b="1"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định</a:t>
            </a:r>
            <a:r>
              <a:rPr lang="en-US" sz="3200" b="1"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b="1"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cảm</a:t>
            </a:r>
            <a:r>
              <a:rPr lang="en-US" sz="3200" b="1"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b="1"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xúc</a:t>
            </a:r>
            <a:r>
              <a:rPr lang="en-US" sz="3200" b="1"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b="1"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của</a:t>
            </a:r>
            <a:r>
              <a:rPr lang="en-US" sz="3200" b="1"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b="1"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người</a:t>
            </a:r>
            <a:r>
              <a:rPr lang="en-US" sz="3200" b="1"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b="1"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viết</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ngạc</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nhiên</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lúng</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túng</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mệt</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mỏi</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hoảng</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hốt</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vui</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mừng</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hài</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hước</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a:t>
            </a:r>
            <a:endParaRPr sz="1867" kern="0" dirty="0">
              <a:solidFill>
                <a:srgbClr val="000000"/>
              </a:solidFill>
              <a:latin typeface="Times New Roman" panose="02020603050405020304" pitchFamily="18" charset="0"/>
              <a:cs typeface="Times New Roman" panose="02020603050405020304" pitchFamily="18" charset="0"/>
              <a:sym typeface="Arial"/>
            </a:endParaRPr>
          </a:p>
          <a:p>
            <a:pPr algn="just">
              <a:buClr>
                <a:srgbClr val="000000"/>
              </a:buClr>
              <a:buSzPts val="1100"/>
              <a:buFont typeface="Arial"/>
              <a:buNone/>
            </a:pPr>
            <a:endParaRPr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endParaRPr>
          </a:p>
        </p:txBody>
      </p:sp>
      <p:pic>
        <p:nvPicPr>
          <p:cNvPr id="7" name="Picture 6"/>
          <p:cNvPicPr>
            <a:picLocks noChangeAspect="1"/>
          </p:cNvPicPr>
          <p:nvPr/>
        </p:nvPicPr>
        <p:blipFill>
          <a:blip r:embed="rId4"/>
          <a:stretch>
            <a:fillRect/>
          </a:stretch>
        </p:blipFill>
        <p:spPr>
          <a:xfrm>
            <a:off x="3804325" y="358666"/>
            <a:ext cx="4261501" cy="2493431"/>
          </a:xfrm>
          <a:prstGeom prst="rect">
            <a:avLst/>
          </a:prstGeom>
        </p:spPr>
      </p:pic>
      <p:pic>
        <p:nvPicPr>
          <p:cNvPr id="10" name="图片 1"/>
          <p:cNvPicPr>
            <a:picLocks noChangeAspect="1"/>
          </p:cNvPicPr>
          <p:nvPr/>
        </p:nvPicPr>
        <p:blipFill rotWithShape="1">
          <a:blip r:embed="rId5" cstate="print">
            <a:extLst>
              <a:ext uri="{28A0092B-C50C-407E-A947-70E740481C1C}">
                <a14:useLocalDpi xmlns:a14="http://schemas.microsoft.com/office/drawing/2010/main" val="0"/>
              </a:ext>
            </a:extLst>
          </a:blip>
          <a:srcRect l="11458" t="38518" r="56146" b="16851"/>
          <a:stretch/>
        </p:blipFill>
        <p:spPr>
          <a:xfrm>
            <a:off x="8843748" y="4116093"/>
            <a:ext cx="2828600" cy="2191938"/>
          </a:xfrm>
          <a:prstGeom prst="rect">
            <a:avLst/>
          </a:prstGeom>
        </p:spPr>
      </p:pic>
    </p:spTree>
    <p:extLst>
      <p:ext uri="{BB962C8B-B14F-4D97-AF65-F5344CB8AC3E}">
        <p14:creationId xmlns:p14="http://schemas.microsoft.com/office/powerpoint/2010/main" val="1998226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1685</Words>
  <Application>Microsoft Office PowerPoint</Application>
  <PresentationFormat>Widescreen</PresentationFormat>
  <Paragraphs>95</Paragraphs>
  <Slides>17</Slides>
  <Notes>15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17</vt:i4>
      </vt:variant>
    </vt:vector>
  </HeadingPairs>
  <TitlesOfParts>
    <vt:vector size="30" baseType="lpstr">
      <vt:lpstr>Times New Roman</vt:lpstr>
      <vt:lpstr>#9Slide06 SVNBlow Brush</vt:lpstr>
      <vt:lpstr>Cambria</vt:lpstr>
      <vt:lpstr>微软雅黑</vt:lpstr>
      <vt:lpstr>#9Slide03 Arima Madurai Black</vt:lpstr>
      <vt:lpstr>Fira Sans Extra Condensed</vt:lpstr>
      <vt:lpstr>Calibri</vt:lpstr>
      <vt:lpstr>Arial</vt:lpstr>
      <vt:lpstr>#9Slide07 SFU Jamaica</vt:lpstr>
      <vt:lpstr>等线</vt:lpstr>
      <vt:lpstr>Office 主题</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nhat</dc:title>
  <dc:subject>Sinh nhat</dc:subject>
  <dc:creator>KTUTS</dc:creator>
  <cp:keywords>Ruby</cp:keywords>
  <cp:lastModifiedBy>hoa pham</cp:lastModifiedBy>
  <cp:revision>141</cp:revision>
  <dcterms:created xsi:type="dcterms:W3CDTF">2022-03-01T03:04:00Z</dcterms:created>
  <dcterms:modified xsi:type="dcterms:W3CDTF">2025-02-27T02:04:41Z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AC725CC470EB418A8817939CDFF34271</vt:lpwstr>
  </property>
  <property fmtid="{D5CDD505-2E9C-101B-9397-08002B2CF9AE}" pid="3" name="KSOProductBuildVer">
    <vt:lpwstr>2052-11.1.0.11365</vt:lpwstr>
  </property>
</Properties>
</file>