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57" r:id="rId3"/>
    <p:sldId id="294" r:id="rId4"/>
    <p:sldId id="785" r:id="rId5"/>
    <p:sldId id="787" r:id="rId6"/>
    <p:sldId id="256" r:id="rId7"/>
    <p:sldId id="820" r:id="rId8"/>
    <p:sldId id="788" r:id="rId9"/>
    <p:sldId id="790" r:id="rId10"/>
    <p:sldId id="789" r:id="rId11"/>
    <p:sldId id="821" r:id="rId12"/>
    <p:sldId id="792" r:id="rId13"/>
    <p:sldId id="793" r:id="rId14"/>
    <p:sldId id="798" r:id="rId15"/>
    <p:sldId id="797" r:id="rId16"/>
    <p:sldId id="795" r:id="rId17"/>
    <p:sldId id="794" r:id="rId18"/>
    <p:sldId id="799" r:id="rId19"/>
    <p:sldId id="490" r:id="rId20"/>
    <p:sldId id="823" r:id="rId21"/>
    <p:sldId id="819" r:id="rId22"/>
    <p:sldId id="381" r:id="rId23"/>
    <p:sldId id="8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99FF"/>
    <a:srgbClr val="FFCC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CA38C-A2B5-4579-A692-5DBF16AD09B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7B793-9F7A-4495-A7E0-30AB3426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7B793-9F7A-4495-A7E0-30AB342640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09E6-CA58-6632-EECC-DAE78E0F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F0105-9051-B9CC-6633-419A81F76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8F3-F959-A85B-96B4-160E5C67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597D-EFBD-F6D0-8622-770955D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7ABF-3B34-6985-079D-03FE4B4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25FF-4959-15CF-1083-917E5A6C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94E5-4268-AE39-148A-68C82176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6CC2-865B-F20B-1F62-D6E18174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51FB-CE6F-E4D0-1B92-EA26FAF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79A48-83AC-87AE-87E6-3CB5EFF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8EF7-0D2E-C2A1-F696-5A108E3D2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2C419-9985-DD65-2A3E-86629B18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BE18-A5E1-AFE7-2EBA-8749F32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BAA5-4005-8F1F-58C2-C486F454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76AA-52DB-E6EE-972E-E4D3195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5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0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5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3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9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16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6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1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461-4A99-BA9D-4D39-511DCA61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613F-D158-71A0-AFCD-37500270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EE02-0F6D-B30D-AB9B-0D34C45F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7A13-5C76-7B3D-0E6A-A2AFEE5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43C7-2FDC-816E-A9DF-7C38CBD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9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58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4449-03E8-FA2E-7A38-FA664E2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72730-EBEB-A06B-EFA4-D456166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20B4-AA48-605E-C19B-3FF7F4D5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81B8C-48F2-9BDE-12CE-A99660D7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D1BC-954A-9A0C-0079-E72F49A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295F-E722-ADC0-3ABA-C3E0C08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7209-6E77-F103-DBA0-7E2EF765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2C833-432B-DC49-2FDF-3EC29A8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70F3B-4500-B491-5CFF-99558F6A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BD7C-7465-EE00-558A-320A21E1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94EA-EB52-E248-F33E-F3E2A2C1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1CB8-0C31-1A36-73C1-1A68BD6E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0A7C-2C72-8738-97E9-147F9DB2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0CED-9DDA-8D7F-3EAC-DDA2196E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85D3D-A0E0-B735-8545-165647C1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2198E-94BE-1FBE-4D39-D862DCE1C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029C9-C91D-F738-D0BD-04831F3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FDC3D-0106-251B-2949-BE0AD48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1C48C-A912-F741-E637-A5DB0D51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DAA-B437-627D-5B7B-589AEA7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1500F-5E2A-DBDA-3F94-178E26B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AC9B-EF36-3043-F6F9-1327E4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B205A-C848-B2B0-1994-962029DD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EBF2B-A03E-2374-2762-9C963E07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ABCC-5978-5A86-3D0F-E7E02A5E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7C15-8A81-836E-3B20-4421DC9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110-6428-57ED-DCCD-CB3AC6F8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D9ECD-8D91-84AA-078A-E858A72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AB036-8D7D-8496-5241-2ED0C6B5E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8C252-C4E8-50FB-4712-AB4D9767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DF1A-5868-3A45-F1BA-94D1666F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7A569-0F48-8857-BD82-394316C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6601-F9E6-5C2F-0E7F-316DECA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1C22-04DD-801E-A3A4-4051EBD8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E7C94-F42D-0C2F-3596-189B36EC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404B-2EF1-36FB-01B6-3E1EB44B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BDECE-AD52-DEE8-A5A9-5F5DDC2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432-2164-D152-8284-133CC9C7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07579-73E2-4EB7-E4DC-4AFE3A60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385A-B0A5-9D7D-F7A5-1FBA9340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8E5-3101-1C4F-F173-1A230877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55D6-2AA3-4B44-8811-2212E95B10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1B4E-2217-9343-B769-15A3BA6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D2FF-DA60-342D-73C6-1CF11C1B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18" Type="http://schemas.openxmlformats.org/officeDocument/2006/relationships/image" Target="../media/image53.svg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47.sv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11" Type="http://schemas.openxmlformats.org/officeDocument/2006/relationships/image" Target="../media/image32.png"/><Relationship Id="rId24" Type="http://schemas.openxmlformats.org/officeDocument/2006/relationships/image" Target="../media/image59.sv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image" Target="../media/image45.svg"/><Relationship Id="rId19" Type="http://schemas.openxmlformats.org/officeDocument/2006/relationships/image" Target="../media/image36.png"/><Relationship Id="rId4" Type="http://schemas.openxmlformats.org/officeDocument/2006/relationships/image" Target="../media/image39.svg"/><Relationship Id="rId9" Type="http://schemas.openxmlformats.org/officeDocument/2006/relationships/image" Target="../media/image31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8.svg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50.png"/><Relationship Id="rId17" Type="http://schemas.openxmlformats.org/officeDocument/2006/relationships/image" Target="../media/image82.svg"/><Relationship Id="rId25" Type="http://schemas.openxmlformats.org/officeDocument/2006/relationships/image" Target="../media/image90.svg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76.svg"/><Relationship Id="rId24" Type="http://schemas.openxmlformats.org/officeDocument/2006/relationships/image" Target="../media/image56.pn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10" Type="http://schemas.openxmlformats.org/officeDocument/2006/relationships/image" Target="../media/image49.png"/><Relationship Id="rId19" Type="http://schemas.openxmlformats.org/officeDocument/2006/relationships/image" Target="../media/image84.svg"/><Relationship Id="rId4" Type="http://schemas.openxmlformats.org/officeDocument/2006/relationships/image" Target="../media/image46.png"/><Relationship Id="rId9" Type="http://schemas.openxmlformats.org/officeDocument/2006/relationships/image" Target="../media/image74.sv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image" Target="../media/image9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CBCB1-EA4B-40FC-99EA-AE2E1ACC55AD}"/>
              </a:ext>
            </a:extLst>
          </p:cNvPr>
          <p:cNvSpPr txBox="1"/>
          <p:nvPr/>
        </p:nvSpPr>
        <p:spPr>
          <a:xfrm>
            <a:off x="463059" y="359022"/>
            <a:ext cx="87868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Sitka Banner" pitchFamily="2" charset="0"/>
                <a:cs typeface="Times New Roman" panose="02020603050405020304" pitchFamily="18" charset="0"/>
              </a:rPr>
              <a:t>CHƯƠNG 7: VIỆT NAM TỪ ĐẦU THẾ KỈ XIX ĐẾN ĐẦU THẾ KỈ XX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319AF-711F-40DC-9EA2-CC0585E1202B}"/>
              </a:ext>
            </a:extLst>
          </p:cNvPr>
          <p:cNvSpPr txBox="1"/>
          <p:nvPr/>
        </p:nvSpPr>
        <p:spPr>
          <a:xfrm>
            <a:off x="556519" y="1767007"/>
            <a:ext cx="80850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BÀI 16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VIỆT NAM DƯỚI THỜI NGUYỄN (NỬA ĐẦU THẾ KỈ XIX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91355-17DB-4ED4-9117-E8427EA2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959" y="359022"/>
            <a:ext cx="2772076" cy="2907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0E0DB-8D2B-A274-9834-7B1E57A6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59" y="3605879"/>
            <a:ext cx="2926334" cy="3252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80103-3B70-621B-89CF-A55AB4CF0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644" y="3734717"/>
            <a:ext cx="4472619" cy="3014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9ACB4-07FF-2B69-B02A-8594F65DA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172" y="3768772"/>
            <a:ext cx="3566864" cy="298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311EA-3A6C-42EB-B56C-4E420AAED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4762" r="2317" b="5714"/>
          <a:stretch/>
        </p:blipFill>
        <p:spPr>
          <a:xfrm>
            <a:off x="-1" y="354563"/>
            <a:ext cx="12199017" cy="54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2495" y="2276348"/>
            <a:ext cx="4898027" cy="1682345"/>
            <a:chOff x="0" y="0"/>
            <a:chExt cx="6852488" cy="5442971"/>
          </a:xfrm>
        </p:grpSpPr>
        <p:sp>
          <p:nvSpPr>
            <p:cNvPr id="3" name="Freeform 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05867" y="469533"/>
            <a:ext cx="6133742" cy="6617067"/>
            <a:chOff x="0" y="0"/>
            <a:chExt cx="12519542" cy="108450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81358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44076" y="2395015"/>
            <a:ext cx="5751924" cy="442747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ECB7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4" name="Freeform 14"/>
          <p:cNvSpPr/>
          <p:nvPr/>
        </p:nvSpPr>
        <p:spPr>
          <a:xfrm>
            <a:off x="1242646" y="147874"/>
            <a:ext cx="3426137" cy="540364"/>
          </a:xfrm>
          <a:custGeom>
            <a:avLst/>
            <a:gdLst/>
            <a:ahLst/>
            <a:cxnLst/>
            <a:rect l="l" t="t" r="r" b="b"/>
            <a:pathLst>
              <a:path w="5139205" h="810546">
                <a:moveTo>
                  <a:pt x="0" y="0"/>
                </a:moveTo>
                <a:lnTo>
                  <a:pt x="5139205" y="0"/>
                </a:lnTo>
                <a:lnTo>
                  <a:pt x="5139205" y="810546"/>
                </a:lnTo>
                <a:lnTo>
                  <a:pt x="0" y="81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76343" y="1362666"/>
            <a:ext cx="4302395" cy="88718"/>
          </a:xfrm>
          <a:custGeom>
            <a:avLst/>
            <a:gdLst/>
            <a:ahLst/>
            <a:cxnLst/>
            <a:rect l="l" t="t" r="r" b="b"/>
            <a:pathLst>
              <a:path w="6453593" h="133077">
                <a:moveTo>
                  <a:pt x="0" y="0"/>
                </a:moveTo>
                <a:lnTo>
                  <a:pt x="6453593" y="0"/>
                </a:lnTo>
                <a:lnTo>
                  <a:pt x="6453593" y="133078"/>
                </a:lnTo>
                <a:lnTo>
                  <a:pt x="0" y="13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159779" b="-15463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08819" y="6214658"/>
            <a:ext cx="582017" cy="649310"/>
          </a:xfrm>
          <a:custGeom>
            <a:avLst/>
            <a:gdLst/>
            <a:ahLst/>
            <a:cxnLst/>
            <a:rect l="l" t="t" r="r" b="b"/>
            <a:pathLst>
              <a:path w="873026" h="973965">
                <a:moveTo>
                  <a:pt x="0" y="0"/>
                </a:moveTo>
                <a:lnTo>
                  <a:pt x="873026" y="0"/>
                </a:lnTo>
                <a:lnTo>
                  <a:pt x="873026" y="973964"/>
                </a:lnTo>
                <a:lnTo>
                  <a:pt x="0" y="973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44076" y="1023667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7180647" y="2382956"/>
            <a:ext cx="3350693" cy="672045"/>
            <a:chOff x="-2893103" y="-2858747"/>
            <a:chExt cx="6701386" cy="1344090"/>
          </a:xfrm>
        </p:grpSpPr>
        <p:sp>
          <p:nvSpPr>
            <p:cNvPr id="26" name="TextBox 26"/>
            <p:cNvSpPr txBox="1"/>
            <p:nvPr/>
          </p:nvSpPr>
          <p:spPr>
            <a:xfrm>
              <a:off x="-2893103" y="-2858747"/>
              <a:ext cx="6701386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536"/>
                </a:lnSpc>
              </a:pP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</a:t>
              </a:r>
              <a:endParaRPr lang="en-US" sz="2800" dirty="0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 flipV="1">
              <a:off x="-2394628" y="-1603720"/>
              <a:ext cx="5968231" cy="89063"/>
            </a:xfrm>
            <a:custGeom>
              <a:avLst/>
              <a:gdLst/>
              <a:ahLst/>
              <a:cxnLst/>
              <a:rect l="l" t="t" r="r" b="b"/>
              <a:pathLst>
                <a:path w="4163295" h="65047">
                  <a:moveTo>
                    <a:pt x="0" y="0"/>
                  </a:moveTo>
                  <a:lnTo>
                    <a:pt x="4163296" y="0"/>
                  </a:lnTo>
                  <a:lnTo>
                    <a:pt x="4163296" y="65047"/>
                  </a:lnTo>
                  <a:lnTo>
                    <a:pt x="0" y="65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b="-353851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925941" y="738102"/>
            <a:ext cx="467430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44"/>
              </a:lnSpc>
            </a:pPr>
            <a:r>
              <a:rPr lang="en-US" sz="280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3327541" y="5691428"/>
            <a:ext cx="440191" cy="491086"/>
          </a:xfrm>
          <a:custGeom>
            <a:avLst/>
            <a:gdLst/>
            <a:ahLst/>
            <a:cxnLst/>
            <a:rect l="l" t="t" r="r" b="b"/>
            <a:pathLst>
              <a:path w="660287" h="736629">
                <a:moveTo>
                  <a:pt x="0" y="0"/>
                </a:moveTo>
                <a:lnTo>
                  <a:pt x="660287" y="0"/>
                </a:lnTo>
                <a:lnTo>
                  <a:pt x="660287" y="736629"/>
                </a:lnTo>
                <a:lnTo>
                  <a:pt x="0" y="736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6858028" y="496314"/>
            <a:ext cx="4912494" cy="1476844"/>
            <a:chOff x="0" y="0"/>
            <a:chExt cx="6852488" cy="5442971"/>
          </a:xfrm>
        </p:grpSpPr>
        <p:sp>
          <p:nvSpPr>
            <p:cNvPr id="33" name="Freeform 3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</p:grpSp>
      <p:sp>
        <p:nvSpPr>
          <p:cNvPr id="37" name="Freeform 37"/>
          <p:cNvSpPr/>
          <p:nvPr/>
        </p:nvSpPr>
        <p:spPr>
          <a:xfrm rot="3165040">
            <a:off x="11587087" y="3487823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3" y="0"/>
                </a:lnTo>
                <a:lnTo>
                  <a:pt x="1142383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7297104" y="731441"/>
            <a:ext cx="4004578" cy="919611"/>
            <a:chOff x="-2849123" y="-955029"/>
            <a:chExt cx="7571609" cy="1839225"/>
          </a:xfrm>
        </p:grpSpPr>
        <p:sp>
          <p:nvSpPr>
            <p:cNvPr id="39" name="TextBox 39"/>
            <p:cNvSpPr txBox="1"/>
            <p:nvPr/>
          </p:nvSpPr>
          <p:spPr>
            <a:xfrm>
              <a:off x="-2849123" y="-955029"/>
              <a:ext cx="7571609" cy="1795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472"/>
                </a:lnSpc>
              </a:pP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dẻo</a:t>
              </a:r>
              <a:r>
                <a:rPr lang="en-US" sz="2800" dirty="0">
                  <a:solidFill>
                    <a:srgbClr val="E16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9BBB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solidFill>
                    <a:srgbClr val="9BBB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</a:t>
              </a:r>
            </a:p>
          </p:txBody>
        </p:sp>
        <p:sp>
          <p:nvSpPr>
            <p:cNvPr id="40" name="Freeform 40"/>
            <p:cNvSpPr/>
            <p:nvPr/>
          </p:nvSpPr>
          <p:spPr>
            <a:xfrm>
              <a:off x="-2642608" y="823237"/>
              <a:ext cx="6559715" cy="60959"/>
            </a:xfrm>
            <a:custGeom>
              <a:avLst/>
              <a:gdLst/>
              <a:ahLst/>
              <a:cxnLst/>
              <a:rect l="l" t="t" r="r" b="b"/>
              <a:pathLst>
                <a:path w="4163295" h="65047">
                  <a:moveTo>
                    <a:pt x="0" y="0"/>
                  </a:moveTo>
                  <a:lnTo>
                    <a:pt x="4163296" y="0"/>
                  </a:lnTo>
                  <a:lnTo>
                    <a:pt x="4163296" y="65047"/>
                  </a:lnTo>
                  <a:lnTo>
                    <a:pt x="0" y="65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b="-353851"/>
              </a:stretch>
            </a:blipFill>
          </p:spPr>
        </p:sp>
      </p:grpSp>
      <p:sp>
        <p:nvSpPr>
          <p:cNvPr id="41" name="Freeform 41"/>
          <p:cNvSpPr/>
          <p:nvPr/>
        </p:nvSpPr>
        <p:spPr>
          <a:xfrm rot="1645618">
            <a:off x="6575778" y="5472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2" y="0"/>
                </a:lnTo>
                <a:lnTo>
                  <a:pt x="1142382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129580" y="536783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3"/>
                </a:lnTo>
                <a:lnTo>
                  <a:pt x="0" y="849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18228" y="2122798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805328DD-B3BC-636B-5D72-8D9DF452DACF}"/>
              </a:ext>
            </a:extLst>
          </p:cNvPr>
          <p:cNvSpPr txBox="1"/>
          <p:nvPr/>
        </p:nvSpPr>
        <p:spPr>
          <a:xfrm>
            <a:off x="925941" y="1633058"/>
            <a:ext cx="467430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44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3FE6C43A-125B-77FC-F5E1-0E5ECCD58DB9}"/>
              </a:ext>
            </a:extLst>
          </p:cNvPr>
          <p:cNvSpPr txBox="1"/>
          <p:nvPr/>
        </p:nvSpPr>
        <p:spPr>
          <a:xfrm>
            <a:off x="7902242" y="3071838"/>
            <a:ext cx="364096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36"/>
              </a:lnSpc>
            </a:pP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B1973A91-4A95-0CC8-524F-C0EF382321F3}"/>
              </a:ext>
            </a:extLst>
          </p:cNvPr>
          <p:cNvGrpSpPr/>
          <p:nvPr/>
        </p:nvGrpSpPr>
        <p:grpSpPr>
          <a:xfrm>
            <a:off x="6914777" y="4349908"/>
            <a:ext cx="4898027" cy="1682345"/>
            <a:chOff x="0" y="0"/>
            <a:chExt cx="6852488" cy="5442971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567B8088-7F49-5BB1-7F9A-80AE11C85109}"/>
                </a:ext>
              </a:extLst>
            </p:cNvPr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C98B988E-4556-DECA-31D8-CC505610661D}"/>
                </a:ext>
              </a:extLst>
            </p:cNvPr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A5FB929D-E4CF-B8E7-8A26-CECB1528C94D}"/>
                </a:ext>
              </a:extLst>
            </p:cNvPr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A26EA53E-4483-30AF-ADCA-317E674A3FB4}"/>
                </a:ext>
              </a:extLst>
            </p:cNvPr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4421"/>
              </a:stretch>
            </a:blipFill>
          </p:spPr>
        </p:sp>
      </p:grpSp>
      <p:sp>
        <p:nvSpPr>
          <p:cNvPr id="53" name="Freeform 43">
            <a:extLst>
              <a:ext uri="{FF2B5EF4-FFF2-40B4-BE49-F238E27FC236}">
                <a16:creationId xmlns:a16="http://schemas.microsoft.com/office/drawing/2014/main" id="{651BB3B8-1906-6FEB-4BA4-77B8EC3C3CD0}"/>
              </a:ext>
            </a:extLst>
          </p:cNvPr>
          <p:cNvSpPr/>
          <p:nvPr/>
        </p:nvSpPr>
        <p:spPr>
          <a:xfrm>
            <a:off x="10550376" y="6182514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1" y="0"/>
                </a:lnTo>
                <a:lnTo>
                  <a:pt x="761571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206A335D-FB78-C074-94F4-891BCB798264}"/>
              </a:ext>
            </a:extLst>
          </p:cNvPr>
          <p:cNvSpPr/>
          <p:nvPr/>
        </p:nvSpPr>
        <p:spPr>
          <a:xfrm>
            <a:off x="11455039" y="5640721"/>
            <a:ext cx="531095" cy="592500"/>
          </a:xfrm>
          <a:custGeom>
            <a:avLst/>
            <a:gdLst/>
            <a:ahLst/>
            <a:cxnLst/>
            <a:rect l="l" t="t" r="r" b="b"/>
            <a:pathLst>
              <a:path w="796643" h="888750">
                <a:moveTo>
                  <a:pt x="0" y="0"/>
                </a:moveTo>
                <a:lnTo>
                  <a:pt x="796644" y="0"/>
                </a:lnTo>
                <a:lnTo>
                  <a:pt x="796644" y="888750"/>
                </a:lnTo>
                <a:lnTo>
                  <a:pt x="0" y="8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17">
            <a:extLst>
              <a:ext uri="{FF2B5EF4-FFF2-40B4-BE49-F238E27FC236}">
                <a16:creationId xmlns:a16="http://schemas.microsoft.com/office/drawing/2014/main" id="{02DEA29D-D7A6-B567-D1CE-238870BF351D}"/>
              </a:ext>
            </a:extLst>
          </p:cNvPr>
          <p:cNvGrpSpPr/>
          <p:nvPr/>
        </p:nvGrpSpPr>
        <p:grpSpPr>
          <a:xfrm>
            <a:off x="5914429" y="5774245"/>
            <a:ext cx="999948" cy="1048249"/>
            <a:chOff x="0" y="0"/>
            <a:chExt cx="1999896" cy="2096498"/>
          </a:xfrm>
        </p:grpSpPr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1D1411E-21E1-5EAF-15FE-A1DE30D0EF76}"/>
                </a:ext>
              </a:extLst>
            </p:cNvPr>
            <p:cNvSpPr/>
            <p:nvPr/>
          </p:nvSpPr>
          <p:spPr>
            <a:xfrm>
              <a:off x="722731" y="0"/>
              <a:ext cx="1277165" cy="1253944"/>
            </a:xfrm>
            <a:custGeom>
              <a:avLst/>
              <a:gdLst/>
              <a:ahLst/>
              <a:cxnLst/>
              <a:rect l="l" t="t" r="r" b="b"/>
              <a:pathLst>
                <a:path w="1277165" h="1253944">
                  <a:moveTo>
                    <a:pt x="0" y="0"/>
                  </a:moveTo>
                  <a:lnTo>
                    <a:pt x="1277165" y="0"/>
                  </a:lnTo>
                  <a:lnTo>
                    <a:pt x="1277165" y="1253944"/>
                  </a:lnTo>
                  <a:lnTo>
                    <a:pt x="0" y="125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81F5459-00EC-6AE1-83BD-42366B9282CD}"/>
                </a:ext>
              </a:extLst>
            </p:cNvPr>
            <p:cNvSpPr/>
            <p:nvPr/>
          </p:nvSpPr>
          <p:spPr>
            <a:xfrm>
              <a:off x="420262" y="1438957"/>
              <a:ext cx="604938" cy="657541"/>
            </a:xfrm>
            <a:custGeom>
              <a:avLst/>
              <a:gdLst/>
              <a:ahLst/>
              <a:cxnLst/>
              <a:rect l="l" t="t" r="r" b="b"/>
              <a:pathLst>
                <a:path w="604938" h="657541">
                  <a:moveTo>
                    <a:pt x="0" y="0"/>
                  </a:moveTo>
                  <a:lnTo>
                    <a:pt x="604938" y="0"/>
                  </a:lnTo>
                  <a:lnTo>
                    <a:pt x="604938" y="657541"/>
                  </a:lnTo>
                  <a:lnTo>
                    <a:pt x="0" y="657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C78E6BB3-640D-1287-BB9B-F693FEF57F1E}"/>
                </a:ext>
              </a:extLst>
            </p:cNvPr>
            <p:cNvSpPr/>
            <p:nvPr/>
          </p:nvSpPr>
          <p:spPr>
            <a:xfrm>
              <a:off x="0" y="626972"/>
              <a:ext cx="420262" cy="388933"/>
            </a:xfrm>
            <a:custGeom>
              <a:avLst/>
              <a:gdLst/>
              <a:ahLst/>
              <a:cxnLst/>
              <a:rect l="l" t="t" r="r" b="b"/>
              <a:pathLst>
                <a:path w="420262" h="388933">
                  <a:moveTo>
                    <a:pt x="0" y="0"/>
                  </a:moveTo>
                  <a:lnTo>
                    <a:pt x="420262" y="0"/>
                  </a:lnTo>
                  <a:lnTo>
                    <a:pt x="420262" y="388933"/>
                  </a:lnTo>
                  <a:lnTo>
                    <a:pt x="0" y="388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TextBox 26">
            <a:extLst>
              <a:ext uri="{FF2B5EF4-FFF2-40B4-BE49-F238E27FC236}">
                <a16:creationId xmlns:a16="http://schemas.microsoft.com/office/drawing/2014/main" id="{8BE22608-F422-2AE1-97D0-885B72B37B3F}"/>
              </a:ext>
            </a:extLst>
          </p:cNvPr>
          <p:cNvSpPr txBox="1"/>
          <p:nvPr/>
        </p:nvSpPr>
        <p:spPr>
          <a:xfrm>
            <a:off x="7285432" y="4476607"/>
            <a:ext cx="335069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36"/>
              </a:lnSpc>
            </a:pPr>
            <a:r>
              <a:rPr lang="en-US" sz="2800" dirty="0" err="1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16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800" dirty="0">
              <a:solidFill>
                <a:srgbClr val="E16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reeform 27">
            <a:extLst>
              <a:ext uri="{FF2B5EF4-FFF2-40B4-BE49-F238E27FC236}">
                <a16:creationId xmlns:a16="http://schemas.microsoft.com/office/drawing/2014/main" id="{7AC4C25E-853A-5B4B-9D94-D4950B1E0E36}"/>
              </a:ext>
            </a:extLst>
          </p:cNvPr>
          <p:cNvSpPr/>
          <p:nvPr/>
        </p:nvSpPr>
        <p:spPr>
          <a:xfrm flipV="1">
            <a:off x="7536288" y="5147045"/>
            <a:ext cx="2984116" cy="44531"/>
          </a:xfrm>
          <a:custGeom>
            <a:avLst/>
            <a:gdLst/>
            <a:ahLst/>
            <a:cxnLst/>
            <a:rect l="l" t="t" r="r" b="b"/>
            <a:pathLst>
              <a:path w="4163295" h="65047">
                <a:moveTo>
                  <a:pt x="0" y="0"/>
                </a:moveTo>
                <a:lnTo>
                  <a:pt x="4163296" y="0"/>
                </a:lnTo>
                <a:lnTo>
                  <a:pt x="4163296" y="65047"/>
                </a:lnTo>
                <a:lnTo>
                  <a:pt x="0" y="650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b="-353851"/>
            </a:stretch>
          </a:blipFill>
        </p:spPr>
      </p:sp>
      <p:sp>
        <p:nvSpPr>
          <p:cNvPr id="61" name="TextBox 26">
            <a:extLst>
              <a:ext uri="{FF2B5EF4-FFF2-40B4-BE49-F238E27FC236}">
                <a16:creationId xmlns:a16="http://schemas.microsoft.com/office/drawing/2014/main" id="{161CED4F-58D7-5E44-E176-39CFA4D77DAD}"/>
              </a:ext>
            </a:extLst>
          </p:cNvPr>
          <p:cNvSpPr txBox="1"/>
          <p:nvPr/>
        </p:nvSpPr>
        <p:spPr>
          <a:xfrm>
            <a:off x="8079619" y="5228552"/>
            <a:ext cx="364096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36"/>
              </a:lnSpc>
            </a:pP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endParaRPr lang="en-US" sz="280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6CBF3CFD-65D3-09FA-DAEF-024285453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043" y="5382436"/>
            <a:ext cx="46261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11" indent="-228611" algn="ctr" defTabSz="609630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altLang="en-US" sz="28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909C44-1FF6-4597-B6DC-05AC4063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" y="2238665"/>
            <a:ext cx="5094118" cy="311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9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DBACA89F-5418-4993-A530-4E654806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21" y="3284376"/>
            <a:ext cx="4409296" cy="30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5" y="1743432"/>
            <a:ext cx="5154660" cy="2826306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đôi</a:t>
            </a:r>
            <a:endParaRPr lang="en-US" sz="3200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chẵn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1003607" y="196944"/>
            <a:ext cx="94246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9FD0A-68BA-08BC-875D-72C286D1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050" y="4791516"/>
            <a:ext cx="3003314" cy="1911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29211"/>
            <a:ext cx="24320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Kinh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9DF8AED4-36D0-4A27-882D-475FCA2A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0" y="879981"/>
            <a:ext cx="4398447" cy="300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28DB17-01F4-4367-8A8A-EC9B0BACD228}"/>
              </a:ext>
            </a:extLst>
          </p:cNvPr>
          <p:cNvSpPr txBox="1">
            <a:spLocks/>
          </p:cNvSpPr>
          <p:nvPr/>
        </p:nvSpPr>
        <p:spPr>
          <a:xfrm>
            <a:off x="5424755" y="3284376"/>
            <a:ext cx="6938306" cy="75877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B0F0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 tượng cây lúa nước - cây lương thực chính của Việt Nam được khắc trên Cửu đỉnh thời Nguyễn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4459AFF-9D7C-425B-B49A-C20564BE90CF}"/>
              </a:ext>
            </a:extLst>
          </p:cNvPr>
          <p:cNvSpPr txBox="1">
            <a:spLocks/>
          </p:cNvSpPr>
          <p:nvPr/>
        </p:nvSpPr>
        <p:spPr>
          <a:xfrm>
            <a:off x="5790596" y="6022521"/>
            <a:ext cx="5843146" cy="83547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B0F0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"Kênh Vĩnh Tế, biển Hà Tiên,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Ghe thuyền xuôi ngược, bán buôn dập dìu".</a:t>
            </a:r>
          </a:p>
        </p:txBody>
      </p:sp>
    </p:spTree>
    <p:extLst>
      <p:ext uri="{BB962C8B-B14F-4D97-AF65-F5344CB8AC3E}">
        <p14:creationId xmlns:p14="http://schemas.microsoft.com/office/powerpoint/2010/main" val="39956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453CB-B457-64D4-357B-357F3FB5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388"/>
            <a:ext cx="5794872" cy="660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0CB8A-C478-54C7-0219-B447552A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872" y="1244332"/>
            <a:ext cx="6235547" cy="3856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C69B20-89DC-734A-E40B-8552A5CC1AD2}"/>
              </a:ext>
            </a:extLst>
          </p:cNvPr>
          <p:cNvSpPr txBox="1"/>
          <p:nvPr/>
        </p:nvSpPr>
        <p:spPr>
          <a:xfrm>
            <a:off x="6398963" y="5824060"/>
            <a:ext cx="50273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59CD0-D5B2-21B4-5A4B-3841507478A8}"/>
              </a:ext>
            </a:extLst>
          </p:cNvPr>
          <p:cNvSpPr txBox="1"/>
          <p:nvPr/>
        </p:nvSpPr>
        <p:spPr>
          <a:xfrm>
            <a:off x="3788372" y="253388"/>
            <a:ext cx="54768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9185FE-FC07-F71E-2003-54C92D20CBDF}"/>
              </a:ext>
            </a:extLst>
          </p:cNvPr>
          <p:cNvSpPr txBox="1"/>
          <p:nvPr/>
        </p:nvSpPr>
        <p:spPr>
          <a:xfrm>
            <a:off x="2242941" y="5949108"/>
            <a:ext cx="77061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7907111-B4E0-4F5F-95B7-A6D7C2976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7" t="4943" r="2729" b="13110"/>
          <a:stretch/>
        </p:blipFill>
        <p:spPr bwMode="auto">
          <a:xfrm>
            <a:off x="0" y="0"/>
            <a:ext cx="12157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17B9DA-FC3F-4037-9B06-E8779DA62320}"/>
              </a:ext>
            </a:extLst>
          </p:cNvPr>
          <p:cNvSpPr txBox="1">
            <a:spLocks/>
          </p:cNvSpPr>
          <p:nvPr/>
        </p:nvSpPr>
        <p:spPr>
          <a:xfrm>
            <a:off x="133350" y="38559"/>
            <a:ext cx="12024579" cy="75578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B0F0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Cảnh buôn bán trên sông Đồng Nai khoảng năm 1820 (tranh vẽ trong Lịch sử một chuyến đi tới Biển Đông của Giôn Oai, Bô-xtơn (1823), tr.211, Thư viện Đại học Ha-vớt)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2836" y="333854"/>
            <a:ext cx="5811413" cy="6189683"/>
            <a:chOff x="0" y="0"/>
            <a:chExt cx="11020242" cy="11737560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0983413" cy="11693110"/>
            </a:xfrm>
            <a:custGeom>
              <a:avLst/>
              <a:gdLst/>
              <a:ahLst/>
              <a:cxnLst/>
              <a:rect l="l" t="t" r="r" b="b"/>
              <a:pathLst>
                <a:path w="10983413" h="11693110">
                  <a:moveTo>
                    <a:pt x="2540" y="11662630"/>
                  </a:moveTo>
                  <a:cubicBezTo>
                    <a:pt x="0" y="11671520"/>
                    <a:pt x="5080" y="11677870"/>
                    <a:pt x="64480" y="11679140"/>
                  </a:cubicBezTo>
                  <a:cubicBezTo>
                    <a:pt x="133539" y="11680410"/>
                    <a:pt x="193967" y="11680410"/>
                    <a:pt x="263026" y="11680410"/>
                  </a:cubicBezTo>
                  <a:cubicBezTo>
                    <a:pt x="539265" y="11681680"/>
                    <a:pt x="815504" y="11681680"/>
                    <a:pt x="1100375" y="11682950"/>
                  </a:cubicBezTo>
                  <a:cubicBezTo>
                    <a:pt x="1255760" y="11684220"/>
                    <a:pt x="1411144" y="11685490"/>
                    <a:pt x="1557896" y="11686760"/>
                  </a:cubicBezTo>
                  <a:cubicBezTo>
                    <a:pt x="1816870" y="11688030"/>
                    <a:pt x="2067211" y="11688030"/>
                    <a:pt x="2326185" y="11689300"/>
                  </a:cubicBezTo>
                  <a:cubicBezTo>
                    <a:pt x="2429774" y="11689300"/>
                    <a:pt x="2524732" y="11689300"/>
                    <a:pt x="2628321" y="11688030"/>
                  </a:cubicBezTo>
                  <a:cubicBezTo>
                    <a:pt x="2671483" y="11688030"/>
                    <a:pt x="2723278" y="11686760"/>
                    <a:pt x="2766440" y="11686760"/>
                  </a:cubicBezTo>
                  <a:cubicBezTo>
                    <a:pt x="2939090" y="11688030"/>
                    <a:pt x="6392075" y="11679140"/>
                    <a:pt x="6564724" y="11680410"/>
                  </a:cubicBezTo>
                  <a:cubicBezTo>
                    <a:pt x="6806433" y="11681680"/>
                    <a:pt x="7471132" y="11681680"/>
                    <a:pt x="7712842" y="11681680"/>
                  </a:cubicBezTo>
                  <a:cubicBezTo>
                    <a:pt x="7807799" y="11681680"/>
                    <a:pt x="7894123" y="11680410"/>
                    <a:pt x="7989081" y="11680410"/>
                  </a:cubicBezTo>
                  <a:lnTo>
                    <a:pt x="8455234" y="11684220"/>
                  </a:lnTo>
                  <a:cubicBezTo>
                    <a:pt x="8791899" y="11686760"/>
                    <a:pt x="9119932" y="11684220"/>
                    <a:pt x="9456599" y="11688030"/>
                  </a:cubicBezTo>
                  <a:cubicBezTo>
                    <a:pt x="10017709" y="11693110"/>
                    <a:pt x="10587451" y="11686760"/>
                    <a:pt x="10918642" y="11691840"/>
                  </a:cubicBezTo>
                  <a:cubicBezTo>
                    <a:pt x="10938963" y="11693110"/>
                    <a:pt x="10959282" y="11691840"/>
                    <a:pt x="10982142" y="11691840"/>
                  </a:cubicBezTo>
                  <a:lnTo>
                    <a:pt x="10982142" y="11632150"/>
                  </a:lnTo>
                  <a:cubicBezTo>
                    <a:pt x="10980872" y="11340859"/>
                    <a:pt x="10979602" y="10898973"/>
                    <a:pt x="10979602" y="10429468"/>
                  </a:cubicBezTo>
                  <a:cubicBezTo>
                    <a:pt x="10979602" y="9886317"/>
                    <a:pt x="10983413" y="9333959"/>
                    <a:pt x="10977063" y="8790807"/>
                  </a:cubicBezTo>
                  <a:cubicBezTo>
                    <a:pt x="10969442" y="8431774"/>
                    <a:pt x="10958013" y="1352390"/>
                    <a:pt x="10958013" y="993358"/>
                  </a:cubicBezTo>
                  <a:cubicBezTo>
                    <a:pt x="10955472" y="744797"/>
                    <a:pt x="10954202" y="487030"/>
                    <a:pt x="10951663" y="238469"/>
                  </a:cubicBezTo>
                  <a:cubicBezTo>
                    <a:pt x="10951663" y="164821"/>
                    <a:pt x="10950392" y="91174"/>
                    <a:pt x="10949122" y="6350"/>
                  </a:cubicBezTo>
                  <a:cubicBezTo>
                    <a:pt x="10938963" y="3810"/>
                    <a:pt x="10930072" y="2540"/>
                    <a:pt x="10919913" y="1270"/>
                  </a:cubicBezTo>
                  <a:cubicBezTo>
                    <a:pt x="10912292" y="0"/>
                    <a:pt x="10904672" y="1270"/>
                    <a:pt x="10898322" y="1270"/>
                  </a:cubicBezTo>
                  <a:lnTo>
                    <a:pt x="21317" y="6350"/>
                  </a:lnTo>
                  <a:lnTo>
                    <a:pt x="2540" y="11662630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0959283" cy="11682950"/>
            </a:xfrm>
            <a:custGeom>
              <a:avLst/>
              <a:gdLst/>
              <a:ahLst/>
              <a:cxnLst/>
              <a:rect l="l" t="t" r="r" b="b"/>
              <a:pathLst>
                <a:path w="10959283" h="11682950">
                  <a:moveTo>
                    <a:pt x="10959283" y="11682950"/>
                  </a:moveTo>
                  <a:lnTo>
                    <a:pt x="0" y="11675331"/>
                  </a:lnTo>
                  <a:lnTo>
                    <a:pt x="0" y="4114501"/>
                  </a:lnTo>
                  <a:lnTo>
                    <a:pt x="7620" y="20320"/>
                  </a:lnTo>
                  <a:lnTo>
                    <a:pt x="5512336" y="0"/>
                  </a:lnTo>
                  <a:lnTo>
                    <a:pt x="1093769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0988492" cy="11709620"/>
            </a:xfrm>
            <a:custGeom>
              <a:avLst/>
              <a:gdLst/>
              <a:ahLst/>
              <a:cxnLst/>
              <a:rect l="l" t="t" r="r" b="b"/>
              <a:pathLst>
                <a:path w="10988492" h="11709620">
                  <a:moveTo>
                    <a:pt x="10954202" y="21590"/>
                  </a:moveTo>
                  <a:cubicBezTo>
                    <a:pt x="10955473" y="34290"/>
                    <a:pt x="10955473" y="44450"/>
                    <a:pt x="10956742" y="71182"/>
                  </a:cubicBezTo>
                  <a:cubicBezTo>
                    <a:pt x="10959282" y="319743"/>
                    <a:pt x="10960552" y="577510"/>
                    <a:pt x="10963092" y="826071"/>
                  </a:cubicBezTo>
                  <a:cubicBezTo>
                    <a:pt x="10963092" y="1185103"/>
                    <a:pt x="10975792" y="8264488"/>
                    <a:pt x="10982142" y="8623520"/>
                  </a:cubicBezTo>
                  <a:cubicBezTo>
                    <a:pt x="10988492" y="9166671"/>
                    <a:pt x="10984682" y="9719029"/>
                    <a:pt x="10984682" y="10262181"/>
                  </a:cubicBezTo>
                  <a:cubicBezTo>
                    <a:pt x="10984682" y="10740891"/>
                    <a:pt x="10985952" y="11182777"/>
                    <a:pt x="10987223" y="11648660"/>
                  </a:cubicBezTo>
                  <a:lnTo>
                    <a:pt x="10987223" y="11708350"/>
                  </a:lnTo>
                  <a:cubicBezTo>
                    <a:pt x="10964362" y="11708350"/>
                    <a:pt x="10944042" y="11709620"/>
                    <a:pt x="10923723" y="11708350"/>
                  </a:cubicBezTo>
                  <a:cubicBezTo>
                    <a:pt x="10379020" y="11703270"/>
                    <a:pt x="9809277" y="11709620"/>
                    <a:pt x="9248167" y="11704540"/>
                  </a:cubicBezTo>
                  <a:cubicBezTo>
                    <a:pt x="8911501" y="11700730"/>
                    <a:pt x="8583468" y="11703270"/>
                    <a:pt x="8246801" y="11700730"/>
                  </a:cubicBezTo>
                  <a:lnTo>
                    <a:pt x="7780648" y="11696920"/>
                  </a:lnTo>
                  <a:cubicBezTo>
                    <a:pt x="7685691" y="11696920"/>
                    <a:pt x="7599367" y="11698190"/>
                    <a:pt x="7504410" y="11698190"/>
                  </a:cubicBezTo>
                  <a:cubicBezTo>
                    <a:pt x="7262701" y="11696920"/>
                    <a:pt x="6598001" y="11698190"/>
                    <a:pt x="6356292" y="11696920"/>
                  </a:cubicBezTo>
                  <a:cubicBezTo>
                    <a:pt x="6183643" y="11695650"/>
                    <a:pt x="2730658" y="11704540"/>
                    <a:pt x="2558009" y="11703270"/>
                  </a:cubicBezTo>
                  <a:cubicBezTo>
                    <a:pt x="2514847" y="11703270"/>
                    <a:pt x="2463052" y="11704540"/>
                    <a:pt x="2419890" y="11704540"/>
                  </a:cubicBezTo>
                  <a:cubicBezTo>
                    <a:pt x="2316300" y="11704540"/>
                    <a:pt x="2221343" y="11705810"/>
                    <a:pt x="2117753" y="11705810"/>
                  </a:cubicBezTo>
                  <a:cubicBezTo>
                    <a:pt x="1858780" y="11705810"/>
                    <a:pt x="1608438" y="11704540"/>
                    <a:pt x="1349464" y="11703270"/>
                  </a:cubicBezTo>
                  <a:cubicBezTo>
                    <a:pt x="1194080" y="11702000"/>
                    <a:pt x="1038696" y="11700730"/>
                    <a:pt x="891944" y="11699460"/>
                  </a:cubicBezTo>
                  <a:cubicBezTo>
                    <a:pt x="615705" y="11698190"/>
                    <a:pt x="339466" y="11696920"/>
                    <a:pt x="54595" y="11696920"/>
                  </a:cubicBezTo>
                  <a:cubicBezTo>
                    <a:pt x="38100" y="11696920"/>
                    <a:pt x="29210" y="11696920"/>
                    <a:pt x="19050" y="11695650"/>
                  </a:cubicBezTo>
                  <a:cubicBezTo>
                    <a:pt x="10160" y="11694380"/>
                    <a:pt x="5080" y="11688030"/>
                    <a:pt x="7620" y="11679140"/>
                  </a:cubicBezTo>
                  <a:cubicBezTo>
                    <a:pt x="16510" y="11643075"/>
                    <a:pt x="12700" y="11412927"/>
                    <a:pt x="11430" y="11173571"/>
                  </a:cubicBezTo>
                  <a:cubicBezTo>
                    <a:pt x="10160" y="10685656"/>
                    <a:pt x="6350" y="10206945"/>
                    <a:pt x="7620" y="9719029"/>
                  </a:cubicBezTo>
                  <a:cubicBezTo>
                    <a:pt x="5080" y="9111436"/>
                    <a:pt x="0" y="1590165"/>
                    <a:pt x="7620" y="973366"/>
                  </a:cubicBezTo>
                  <a:cubicBezTo>
                    <a:pt x="8890" y="853688"/>
                    <a:pt x="7620" y="724805"/>
                    <a:pt x="8890" y="605127"/>
                  </a:cubicBezTo>
                  <a:cubicBezTo>
                    <a:pt x="10160" y="411802"/>
                    <a:pt x="12700" y="200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3655" y="30480"/>
                    <a:pt x="261774" y="29210"/>
                  </a:cubicBezTo>
                  <a:cubicBezTo>
                    <a:pt x="494851" y="25400"/>
                    <a:pt x="727927" y="22860"/>
                    <a:pt x="969636" y="20320"/>
                  </a:cubicBezTo>
                  <a:cubicBezTo>
                    <a:pt x="1133653" y="17780"/>
                    <a:pt x="1297670" y="16510"/>
                    <a:pt x="1453054" y="13970"/>
                  </a:cubicBezTo>
                  <a:cubicBezTo>
                    <a:pt x="1608438" y="11430"/>
                    <a:pt x="1772455" y="8890"/>
                    <a:pt x="1927839" y="8890"/>
                  </a:cubicBezTo>
                  <a:cubicBezTo>
                    <a:pt x="2100489" y="7620"/>
                    <a:pt x="2273138" y="10160"/>
                    <a:pt x="2445787" y="8890"/>
                  </a:cubicBezTo>
                  <a:cubicBezTo>
                    <a:pt x="2661599" y="8890"/>
                    <a:pt x="6572104" y="6350"/>
                    <a:pt x="6787916" y="5080"/>
                  </a:cubicBezTo>
                  <a:cubicBezTo>
                    <a:pt x="6995095" y="3810"/>
                    <a:pt x="7202274" y="2540"/>
                    <a:pt x="7418085" y="2540"/>
                  </a:cubicBezTo>
                  <a:cubicBezTo>
                    <a:pt x="7772016" y="1270"/>
                    <a:pt x="8117315" y="0"/>
                    <a:pt x="8471246" y="0"/>
                  </a:cubicBezTo>
                  <a:cubicBezTo>
                    <a:pt x="8617997" y="0"/>
                    <a:pt x="8773382" y="2540"/>
                    <a:pt x="8920134" y="2540"/>
                  </a:cubicBezTo>
                  <a:cubicBezTo>
                    <a:pt x="9325860" y="3810"/>
                    <a:pt x="9740218" y="5080"/>
                    <a:pt x="10145944" y="7620"/>
                  </a:cubicBezTo>
                  <a:cubicBezTo>
                    <a:pt x="10361755" y="8890"/>
                    <a:pt x="10577567" y="12700"/>
                    <a:pt x="10793379" y="16510"/>
                  </a:cubicBezTo>
                  <a:lnTo>
                    <a:pt x="10923723" y="16510"/>
                  </a:lnTo>
                  <a:cubicBezTo>
                    <a:pt x="10935152" y="17780"/>
                    <a:pt x="10944042" y="20320"/>
                    <a:pt x="10954202" y="21590"/>
                  </a:cubicBezTo>
                  <a:close/>
                  <a:moveTo>
                    <a:pt x="10964362" y="11691841"/>
                  </a:moveTo>
                  <a:cubicBezTo>
                    <a:pt x="10965632" y="11675330"/>
                    <a:pt x="10966902" y="11662630"/>
                    <a:pt x="10966902" y="11649930"/>
                  </a:cubicBezTo>
                  <a:cubicBezTo>
                    <a:pt x="10965632" y="11136748"/>
                    <a:pt x="10964362" y="10648832"/>
                    <a:pt x="10964362" y="10124092"/>
                  </a:cubicBezTo>
                  <a:cubicBezTo>
                    <a:pt x="10964362" y="9884737"/>
                    <a:pt x="10966902" y="9645383"/>
                    <a:pt x="10965632" y="9406027"/>
                  </a:cubicBezTo>
                  <a:cubicBezTo>
                    <a:pt x="10965632" y="9185084"/>
                    <a:pt x="10964362" y="8954935"/>
                    <a:pt x="10963092" y="8733992"/>
                  </a:cubicBezTo>
                  <a:cubicBezTo>
                    <a:pt x="10958012" y="8393371"/>
                    <a:pt x="10946582" y="1341604"/>
                    <a:pt x="10946582" y="1000984"/>
                  </a:cubicBezTo>
                  <a:cubicBezTo>
                    <a:pt x="10944042" y="715599"/>
                    <a:pt x="10941502" y="421008"/>
                    <a:pt x="10938962" y="135624"/>
                  </a:cubicBezTo>
                  <a:cubicBezTo>
                    <a:pt x="10937692" y="44450"/>
                    <a:pt x="10936423" y="43180"/>
                    <a:pt x="10914232" y="41910"/>
                  </a:cubicBezTo>
                  <a:cubicBezTo>
                    <a:pt x="10888336" y="41910"/>
                    <a:pt x="10871071" y="41910"/>
                    <a:pt x="10845173" y="40640"/>
                  </a:cubicBezTo>
                  <a:cubicBezTo>
                    <a:pt x="10629361" y="36830"/>
                    <a:pt x="10404918" y="31750"/>
                    <a:pt x="10189106" y="30480"/>
                  </a:cubicBezTo>
                  <a:cubicBezTo>
                    <a:pt x="9662526" y="26670"/>
                    <a:pt x="9127313" y="25400"/>
                    <a:pt x="8600733" y="22860"/>
                  </a:cubicBezTo>
                  <a:lnTo>
                    <a:pt x="7979195" y="22860"/>
                  </a:lnTo>
                  <a:cubicBezTo>
                    <a:pt x="7702957" y="22860"/>
                    <a:pt x="7426718" y="22860"/>
                    <a:pt x="7159112" y="24130"/>
                  </a:cubicBezTo>
                  <a:cubicBezTo>
                    <a:pt x="6926036" y="25400"/>
                    <a:pt x="2998265" y="29210"/>
                    <a:pt x="2765188" y="29210"/>
                  </a:cubicBezTo>
                  <a:cubicBezTo>
                    <a:pt x="2385360" y="29210"/>
                    <a:pt x="2005531" y="26670"/>
                    <a:pt x="1625703" y="33020"/>
                  </a:cubicBezTo>
                  <a:cubicBezTo>
                    <a:pt x="1427156" y="36830"/>
                    <a:pt x="1237242" y="36830"/>
                    <a:pt x="1047328" y="38100"/>
                  </a:cubicBezTo>
                  <a:cubicBezTo>
                    <a:pt x="719295" y="41910"/>
                    <a:pt x="391261" y="45720"/>
                    <a:pt x="63227" y="50800"/>
                  </a:cubicBezTo>
                  <a:cubicBezTo>
                    <a:pt x="36830" y="50800"/>
                    <a:pt x="34290" y="61976"/>
                    <a:pt x="33020" y="172448"/>
                  </a:cubicBezTo>
                  <a:cubicBezTo>
                    <a:pt x="31750" y="338155"/>
                    <a:pt x="31750" y="503862"/>
                    <a:pt x="30480" y="669569"/>
                  </a:cubicBezTo>
                  <a:cubicBezTo>
                    <a:pt x="29210" y="945748"/>
                    <a:pt x="26670" y="1212721"/>
                    <a:pt x="25400" y="1488900"/>
                  </a:cubicBezTo>
                  <a:cubicBezTo>
                    <a:pt x="20320" y="1783491"/>
                    <a:pt x="26670" y="8982553"/>
                    <a:pt x="29210" y="9277144"/>
                  </a:cubicBezTo>
                  <a:cubicBezTo>
                    <a:pt x="29210" y="9590146"/>
                    <a:pt x="29210" y="9912355"/>
                    <a:pt x="30480" y="10225358"/>
                  </a:cubicBezTo>
                  <a:cubicBezTo>
                    <a:pt x="30480" y="10455507"/>
                    <a:pt x="33020" y="10685656"/>
                    <a:pt x="33020" y="10915805"/>
                  </a:cubicBezTo>
                  <a:cubicBezTo>
                    <a:pt x="33020" y="11164366"/>
                    <a:pt x="33020" y="11412927"/>
                    <a:pt x="31750" y="11649930"/>
                  </a:cubicBezTo>
                  <a:lnTo>
                    <a:pt x="31750" y="11660091"/>
                  </a:lnTo>
                  <a:cubicBezTo>
                    <a:pt x="31750" y="11670250"/>
                    <a:pt x="35560" y="11674060"/>
                    <a:pt x="44450" y="11674060"/>
                  </a:cubicBezTo>
                  <a:cubicBezTo>
                    <a:pt x="140920" y="11674060"/>
                    <a:pt x="261774" y="11675330"/>
                    <a:pt x="373996" y="11675330"/>
                  </a:cubicBezTo>
                  <a:cubicBezTo>
                    <a:pt x="538013" y="11675330"/>
                    <a:pt x="710662" y="11672791"/>
                    <a:pt x="874679" y="11675330"/>
                  </a:cubicBezTo>
                  <a:cubicBezTo>
                    <a:pt x="1142285" y="11679141"/>
                    <a:pt x="1409892" y="11681680"/>
                    <a:pt x="1677498" y="11680410"/>
                  </a:cubicBezTo>
                  <a:cubicBezTo>
                    <a:pt x="1850147" y="11679141"/>
                    <a:pt x="2014164" y="11681680"/>
                    <a:pt x="2186813" y="11681680"/>
                  </a:cubicBezTo>
                  <a:cubicBezTo>
                    <a:pt x="2437155" y="11681680"/>
                    <a:pt x="2687496" y="11680410"/>
                    <a:pt x="2937837" y="11681680"/>
                  </a:cubicBezTo>
                  <a:cubicBezTo>
                    <a:pt x="3309033" y="11682950"/>
                    <a:pt x="7383556" y="11672791"/>
                    <a:pt x="7763384" y="11675330"/>
                  </a:cubicBezTo>
                  <a:cubicBezTo>
                    <a:pt x="7927401" y="11676600"/>
                    <a:pt x="8091418" y="11677870"/>
                    <a:pt x="8246802" y="11677870"/>
                  </a:cubicBezTo>
                  <a:cubicBezTo>
                    <a:pt x="8531673" y="11680410"/>
                    <a:pt x="8807912" y="11676600"/>
                    <a:pt x="9092783" y="11680410"/>
                  </a:cubicBezTo>
                  <a:cubicBezTo>
                    <a:pt x="9325860" y="11682950"/>
                    <a:pt x="9558936" y="11682950"/>
                    <a:pt x="9792013" y="11685491"/>
                  </a:cubicBezTo>
                  <a:cubicBezTo>
                    <a:pt x="10137312" y="11689300"/>
                    <a:pt x="10482610" y="11691841"/>
                    <a:pt x="10827908" y="11693110"/>
                  </a:cubicBezTo>
                  <a:cubicBezTo>
                    <a:pt x="10926262" y="11693110"/>
                    <a:pt x="10944042" y="11691841"/>
                    <a:pt x="10964362" y="11691841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6" name="Freeform 6"/>
          <p:cNvSpPr/>
          <p:nvPr/>
        </p:nvSpPr>
        <p:spPr>
          <a:xfrm rot="-8176358" flipV="1">
            <a:off x="18175" y="-1692946"/>
            <a:ext cx="704371" cy="4782768"/>
          </a:xfrm>
          <a:custGeom>
            <a:avLst/>
            <a:gdLst/>
            <a:ahLst/>
            <a:cxnLst/>
            <a:rect l="l" t="t" r="r" b="b"/>
            <a:pathLst>
              <a:path w="1056557" h="7174152">
                <a:moveTo>
                  <a:pt x="0" y="7174152"/>
                </a:moveTo>
                <a:lnTo>
                  <a:pt x="1056557" y="7174152"/>
                </a:lnTo>
                <a:lnTo>
                  <a:pt x="1056557" y="0"/>
                </a:lnTo>
                <a:lnTo>
                  <a:pt x="0" y="0"/>
                </a:lnTo>
                <a:lnTo>
                  <a:pt x="0" y="71741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5876" y="3355420"/>
            <a:ext cx="5665999" cy="3158310"/>
            <a:chOff x="0" y="0"/>
            <a:chExt cx="9765911" cy="8195797"/>
          </a:xfrm>
        </p:grpSpPr>
        <p:sp>
          <p:nvSpPr>
            <p:cNvPr id="8" name="Freeform 8"/>
            <p:cNvSpPr/>
            <p:nvPr/>
          </p:nvSpPr>
          <p:spPr>
            <a:xfrm>
              <a:off x="38100" y="44450"/>
              <a:ext cx="9729081" cy="8151347"/>
            </a:xfrm>
            <a:custGeom>
              <a:avLst/>
              <a:gdLst/>
              <a:ahLst/>
              <a:cxnLst/>
              <a:rect l="l" t="t" r="r" b="b"/>
              <a:pathLst>
                <a:path w="9729081" h="8151347">
                  <a:moveTo>
                    <a:pt x="2540" y="8120867"/>
                  </a:moveTo>
                  <a:cubicBezTo>
                    <a:pt x="0" y="8129757"/>
                    <a:pt x="5080" y="8136107"/>
                    <a:pt x="57648" y="8137377"/>
                  </a:cubicBezTo>
                  <a:cubicBezTo>
                    <a:pt x="118742" y="8138647"/>
                    <a:pt x="172198" y="8138647"/>
                    <a:pt x="233292" y="8138647"/>
                  </a:cubicBezTo>
                  <a:cubicBezTo>
                    <a:pt x="477665" y="8139917"/>
                    <a:pt x="722039" y="8139917"/>
                    <a:pt x="974049" y="8141188"/>
                  </a:cubicBezTo>
                  <a:cubicBezTo>
                    <a:pt x="1111509" y="8142457"/>
                    <a:pt x="1248969" y="8143727"/>
                    <a:pt x="1378792" y="8144997"/>
                  </a:cubicBezTo>
                  <a:cubicBezTo>
                    <a:pt x="1607892" y="8146267"/>
                    <a:pt x="1829356" y="8146267"/>
                    <a:pt x="2058456" y="8147538"/>
                  </a:cubicBezTo>
                  <a:cubicBezTo>
                    <a:pt x="2150096" y="8147538"/>
                    <a:pt x="2234099" y="8147538"/>
                    <a:pt x="2325739" y="8146267"/>
                  </a:cubicBezTo>
                  <a:cubicBezTo>
                    <a:pt x="2363923" y="8146267"/>
                    <a:pt x="2409743" y="8144997"/>
                    <a:pt x="2447926" y="8144997"/>
                  </a:cubicBezTo>
                  <a:cubicBezTo>
                    <a:pt x="2600659" y="8146267"/>
                    <a:pt x="5655328" y="8137377"/>
                    <a:pt x="5808061" y="8138647"/>
                  </a:cubicBezTo>
                  <a:cubicBezTo>
                    <a:pt x="6021888" y="8139917"/>
                    <a:pt x="6609911" y="8139917"/>
                    <a:pt x="6823739" y="8139917"/>
                  </a:cubicBezTo>
                  <a:cubicBezTo>
                    <a:pt x="6907742" y="8139917"/>
                    <a:pt x="6984109" y="8138647"/>
                    <a:pt x="7068112" y="8138647"/>
                  </a:cubicBezTo>
                  <a:lnTo>
                    <a:pt x="7480492" y="8142457"/>
                  </a:lnTo>
                  <a:cubicBezTo>
                    <a:pt x="7778322" y="8144997"/>
                    <a:pt x="8068516" y="8142457"/>
                    <a:pt x="8366346" y="8146267"/>
                  </a:cubicBezTo>
                  <a:cubicBezTo>
                    <a:pt x="8862730" y="8151347"/>
                    <a:pt x="9366750" y="8144997"/>
                    <a:pt x="9664311" y="8150077"/>
                  </a:cubicBezTo>
                  <a:cubicBezTo>
                    <a:pt x="9684631" y="8151347"/>
                    <a:pt x="9704951" y="8150077"/>
                    <a:pt x="9727811" y="8150077"/>
                  </a:cubicBezTo>
                  <a:lnTo>
                    <a:pt x="9727811" y="8090388"/>
                  </a:lnTo>
                  <a:cubicBezTo>
                    <a:pt x="9726541" y="7879353"/>
                    <a:pt x="9725271" y="7572431"/>
                    <a:pt x="9725271" y="7246326"/>
                  </a:cubicBezTo>
                  <a:cubicBezTo>
                    <a:pt x="9725271" y="6869067"/>
                    <a:pt x="9729081" y="6485413"/>
                    <a:pt x="9722731" y="6108155"/>
                  </a:cubicBezTo>
                  <a:cubicBezTo>
                    <a:pt x="9715111" y="5858780"/>
                    <a:pt x="9703681" y="941627"/>
                    <a:pt x="9703681" y="692253"/>
                  </a:cubicBezTo>
                  <a:cubicBezTo>
                    <a:pt x="9701141" y="519609"/>
                    <a:pt x="9699871" y="340571"/>
                    <a:pt x="9697331" y="167927"/>
                  </a:cubicBezTo>
                  <a:cubicBezTo>
                    <a:pt x="9697331" y="116774"/>
                    <a:pt x="9696061" y="65620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8120867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430" y="16510"/>
              <a:ext cx="9704951" cy="8141187"/>
            </a:xfrm>
            <a:custGeom>
              <a:avLst/>
              <a:gdLst/>
              <a:ahLst/>
              <a:cxnLst/>
              <a:rect l="l" t="t" r="r" b="b"/>
              <a:pathLst>
                <a:path w="9704951" h="8141187">
                  <a:moveTo>
                    <a:pt x="9704951" y="8141187"/>
                  </a:moveTo>
                  <a:lnTo>
                    <a:pt x="0" y="8133567"/>
                  </a:lnTo>
                  <a:lnTo>
                    <a:pt x="0" y="2868650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9734161" cy="8167857"/>
            </a:xfrm>
            <a:custGeom>
              <a:avLst/>
              <a:gdLst/>
              <a:ahLst/>
              <a:cxnLst/>
              <a:rect l="l" t="t" r="r" b="b"/>
              <a:pathLst>
                <a:path w="9734161" h="8167857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5310"/>
                  </a:cubicBezTo>
                  <a:cubicBezTo>
                    <a:pt x="9704951" y="237954"/>
                    <a:pt x="9706221" y="416992"/>
                    <a:pt x="9708761" y="589636"/>
                  </a:cubicBezTo>
                  <a:cubicBezTo>
                    <a:pt x="9708761" y="839011"/>
                    <a:pt x="9721461" y="5756164"/>
                    <a:pt x="9727811" y="6005538"/>
                  </a:cubicBezTo>
                  <a:cubicBezTo>
                    <a:pt x="9734161" y="6382797"/>
                    <a:pt x="9730351" y="6766450"/>
                    <a:pt x="9730351" y="7143709"/>
                  </a:cubicBezTo>
                  <a:cubicBezTo>
                    <a:pt x="9730351" y="7476208"/>
                    <a:pt x="9731621" y="7783130"/>
                    <a:pt x="9732891" y="8106897"/>
                  </a:cubicBezTo>
                  <a:lnTo>
                    <a:pt x="9732891" y="8166588"/>
                  </a:lnTo>
                  <a:cubicBezTo>
                    <a:pt x="9710031" y="8166588"/>
                    <a:pt x="9689711" y="8167857"/>
                    <a:pt x="9669391" y="8166588"/>
                  </a:cubicBezTo>
                  <a:cubicBezTo>
                    <a:pt x="9187196" y="8161507"/>
                    <a:pt x="8683176" y="8167857"/>
                    <a:pt x="8186793" y="8162777"/>
                  </a:cubicBezTo>
                  <a:cubicBezTo>
                    <a:pt x="7888962" y="8158967"/>
                    <a:pt x="7598769" y="8161507"/>
                    <a:pt x="7300938" y="8158967"/>
                  </a:cubicBezTo>
                  <a:lnTo>
                    <a:pt x="6888558" y="8155157"/>
                  </a:lnTo>
                  <a:cubicBezTo>
                    <a:pt x="6804555" y="8155157"/>
                    <a:pt x="6728188" y="8156427"/>
                    <a:pt x="6644185" y="8156427"/>
                  </a:cubicBezTo>
                  <a:cubicBezTo>
                    <a:pt x="6430358" y="8155157"/>
                    <a:pt x="5842335" y="8156427"/>
                    <a:pt x="5628508" y="8155157"/>
                  </a:cubicBezTo>
                  <a:cubicBezTo>
                    <a:pt x="5475774" y="8153888"/>
                    <a:pt x="2421106" y="8162777"/>
                    <a:pt x="2268373" y="8161507"/>
                  </a:cubicBezTo>
                  <a:cubicBezTo>
                    <a:pt x="2230189" y="8161507"/>
                    <a:pt x="2184369" y="8162777"/>
                    <a:pt x="2146186" y="8162777"/>
                  </a:cubicBezTo>
                  <a:cubicBezTo>
                    <a:pt x="2054546" y="8162777"/>
                    <a:pt x="1970542" y="8164047"/>
                    <a:pt x="1878902" y="8164047"/>
                  </a:cubicBezTo>
                  <a:cubicBezTo>
                    <a:pt x="1649802" y="8164047"/>
                    <a:pt x="1428339" y="8162777"/>
                    <a:pt x="1199239" y="8161507"/>
                  </a:cubicBezTo>
                  <a:cubicBezTo>
                    <a:pt x="1061779" y="8160238"/>
                    <a:pt x="924319" y="8158967"/>
                    <a:pt x="794495" y="8157697"/>
                  </a:cubicBezTo>
                  <a:cubicBezTo>
                    <a:pt x="550122" y="8156427"/>
                    <a:pt x="305748" y="8155157"/>
                    <a:pt x="53738" y="8155157"/>
                  </a:cubicBezTo>
                  <a:cubicBezTo>
                    <a:pt x="38100" y="8155157"/>
                    <a:pt x="29210" y="8155157"/>
                    <a:pt x="19050" y="8153888"/>
                  </a:cubicBezTo>
                  <a:cubicBezTo>
                    <a:pt x="10160" y="8152617"/>
                    <a:pt x="5080" y="8146267"/>
                    <a:pt x="7620" y="8137377"/>
                  </a:cubicBezTo>
                  <a:cubicBezTo>
                    <a:pt x="16510" y="8102841"/>
                    <a:pt x="12700" y="7942986"/>
                    <a:pt x="11430" y="7776736"/>
                  </a:cubicBezTo>
                  <a:cubicBezTo>
                    <a:pt x="10160" y="7437843"/>
                    <a:pt x="6350" y="7105343"/>
                    <a:pt x="7620" y="6766450"/>
                  </a:cubicBezTo>
                  <a:cubicBezTo>
                    <a:pt x="5080" y="6344431"/>
                    <a:pt x="0" y="1120356"/>
                    <a:pt x="7620" y="691943"/>
                  </a:cubicBezTo>
                  <a:cubicBezTo>
                    <a:pt x="8890" y="608819"/>
                    <a:pt x="7620" y="519300"/>
                    <a:pt x="8890" y="436175"/>
                  </a:cubicBezTo>
                  <a:cubicBezTo>
                    <a:pt x="10160" y="301896"/>
                    <a:pt x="12700" y="15482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8150077"/>
                  </a:moveTo>
                  <a:cubicBezTo>
                    <a:pt x="9711301" y="8133567"/>
                    <a:pt x="9712571" y="8120867"/>
                    <a:pt x="9712571" y="8108167"/>
                  </a:cubicBezTo>
                  <a:cubicBezTo>
                    <a:pt x="9711301" y="7751159"/>
                    <a:pt x="9710031" y="7412266"/>
                    <a:pt x="9710031" y="7047795"/>
                  </a:cubicBezTo>
                  <a:cubicBezTo>
                    <a:pt x="9710031" y="6881546"/>
                    <a:pt x="9712571" y="6715296"/>
                    <a:pt x="9711301" y="6549047"/>
                  </a:cubicBezTo>
                  <a:cubicBezTo>
                    <a:pt x="9711301" y="6395586"/>
                    <a:pt x="9710031" y="6235730"/>
                    <a:pt x="9708761" y="6082269"/>
                  </a:cubicBezTo>
                  <a:cubicBezTo>
                    <a:pt x="9703681" y="5845683"/>
                    <a:pt x="9692251" y="947712"/>
                    <a:pt x="9692251" y="711126"/>
                  </a:cubicBezTo>
                  <a:cubicBezTo>
                    <a:pt x="9689711" y="512906"/>
                    <a:pt x="9687171" y="308291"/>
                    <a:pt x="9684631" y="110070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916"/>
                    <a:pt x="33020" y="135647"/>
                  </a:cubicBezTo>
                  <a:cubicBezTo>
                    <a:pt x="31750" y="250743"/>
                    <a:pt x="31750" y="365839"/>
                    <a:pt x="30480" y="480935"/>
                  </a:cubicBezTo>
                  <a:cubicBezTo>
                    <a:pt x="29210" y="672761"/>
                    <a:pt x="26670" y="858193"/>
                    <a:pt x="25400" y="1050020"/>
                  </a:cubicBezTo>
                  <a:cubicBezTo>
                    <a:pt x="20320" y="1254635"/>
                    <a:pt x="26670" y="6254913"/>
                    <a:pt x="29210" y="6459527"/>
                  </a:cubicBezTo>
                  <a:cubicBezTo>
                    <a:pt x="29210" y="6676931"/>
                    <a:pt x="29210" y="6900728"/>
                    <a:pt x="30480" y="7118132"/>
                  </a:cubicBezTo>
                  <a:cubicBezTo>
                    <a:pt x="30480" y="7277988"/>
                    <a:pt x="33020" y="7437843"/>
                    <a:pt x="33020" y="7597698"/>
                  </a:cubicBezTo>
                  <a:cubicBezTo>
                    <a:pt x="33020" y="7770342"/>
                    <a:pt x="33020" y="7942986"/>
                    <a:pt x="31750" y="8108167"/>
                  </a:cubicBezTo>
                  <a:lnTo>
                    <a:pt x="31750" y="8118327"/>
                  </a:lnTo>
                  <a:cubicBezTo>
                    <a:pt x="31750" y="8128488"/>
                    <a:pt x="35560" y="8132297"/>
                    <a:pt x="44450" y="8132297"/>
                  </a:cubicBezTo>
                  <a:cubicBezTo>
                    <a:pt x="130105" y="8132297"/>
                    <a:pt x="237018" y="8133567"/>
                    <a:pt x="336295" y="8133567"/>
                  </a:cubicBezTo>
                  <a:cubicBezTo>
                    <a:pt x="481392" y="8133567"/>
                    <a:pt x="634125" y="8131027"/>
                    <a:pt x="779222" y="8133567"/>
                  </a:cubicBezTo>
                  <a:cubicBezTo>
                    <a:pt x="1015959" y="8137377"/>
                    <a:pt x="1252695" y="8139917"/>
                    <a:pt x="1489432" y="8138647"/>
                  </a:cubicBezTo>
                  <a:cubicBezTo>
                    <a:pt x="1642166" y="8137377"/>
                    <a:pt x="1787262" y="8139917"/>
                    <a:pt x="1939996" y="8139917"/>
                  </a:cubicBezTo>
                  <a:cubicBezTo>
                    <a:pt x="2161459" y="8139917"/>
                    <a:pt x="2382923" y="8138647"/>
                    <a:pt x="2604386" y="8139917"/>
                  </a:cubicBezTo>
                  <a:cubicBezTo>
                    <a:pt x="2932763" y="8141188"/>
                    <a:pt x="6537272" y="8131027"/>
                    <a:pt x="6873285" y="8133567"/>
                  </a:cubicBezTo>
                  <a:cubicBezTo>
                    <a:pt x="7018382" y="8134838"/>
                    <a:pt x="7163478" y="8136107"/>
                    <a:pt x="7300939" y="8136107"/>
                  </a:cubicBezTo>
                  <a:cubicBezTo>
                    <a:pt x="7552949" y="8138647"/>
                    <a:pt x="7797323" y="8134838"/>
                    <a:pt x="8049333" y="8138647"/>
                  </a:cubicBezTo>
                  <a:cubicBezTo>
                    <a:pt x="8255523" y="8141188"/>
                    <a:pt x="8461712" y="8141188"/>
                    <a:pt x="8667903" y="8143727"/>
                  </a:cubicBezTo>
                  <a:cubicBezTo>
                    <a:pt x="8973369" y="8147538"/>
                    <a:pt x="9278836" y="8150077"/>
                    <a:pt x="9584304" y="8151347"/>
                  </a:cubicBezTo>
                  <a:cubicBezTo>
                    <a:pt x="9671931" y="8151347"/>
                    <a:pt x="9689711" y="8150077"/>
                    <a:pt x="9710031" y="8150077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41939" y="333854"/>
            <a:ext cx="5621199" cy="2869701"/>
            <a:chOff x="0" y="0"/>
            <a:chExt cx="9765911" cy="7446858"/>
          </a:xfrm>
        </p:grpSpPr>
        <p:sp>
          <p:nvSpPr>
            <p:cNvPr id="12" name="Freeform 12"/>
            <p:cNvSpPr/>
            <p:nvPr/>
          </p:nvSpPr>
          <p:spPr>
            <a:xfrm>
              <a:off x="38100" y="44450"/>
              <a:ext cx="9729081" cy="7402409"/>
            </a:xfrm>
            <a:custGeom>
              <a:avLst/>
              <a:gdLst/>
              <a:ahLst/>
              <a:cxnLst/>
              <a:rect l="l" t="t" r="r" b="b"/>
              <a:pathLst>
                <a:path w="9729081" h="7402409">
                  <a:moveTo>
                    <a:pt x="2540" y="7371928"/>
                  </a:moveTo>
                  <a:cubicBezTo>
                    <a:pt x="0" y="7380818"/>
                    <a:pt x="5080" y="7387168"/>
                    <a:pt x="57648" y="7388438"/>
                  </a:cubicBezTo>
                  <a:cubicBezTo>
                    <a:pt x="118742" y="7389709"/>
                    <a:pt x="172198" y="7389709"/>
                    <a:pt x="233292" y="7389709"/>
                  </a:cubicBezTo>
                  <a:cubicBezTo>
                    <a:pt x="477665" y="7390978"/>
                    <a:pt x="722039" y="7390978"/>
                    <a:pt x="974049" y="7392248"/>
                  </a:cubicBezTo>
                  <a:cubicBezTo>
                    <a:pt x="1111509" y="7393518"/>
                    <a:pt x="1248969" y="7394788"/>
                    <a:pt x="1378792" y="7396059"/>
                  </a:cubicBezTo>
                  <a:cubicBezTo>
                    <a:pt x="1607892" y="7397328"/>
                    <a:pt x="1829356" y="7397328"/>
                    <a:pt x="2058456" y="7398598"/>
                  </a:cubicBezTo>
                  <a:cubicBezTo>
                    <a:pt x="2150096" y="7398598"/>
                    <a:pt x="2234099" y="7398598"/>
                    <a:pt x="2325739" y="7397328"/>
                  </a:cubicBezTo>
                  <a:cubicBezTo>
                    <a:pt x="2363923" y="7397328"/>
                    <a:pt x="2409743" y="7396059"/>
                    <a:pt x="2447926" y="7396059"/>
                  </a:cubicBezTo>
                  <a:cubicBezTo>
                    <a:pt x="2600659" y="7397328"/>
                    <a:pt x="5655328" y="7388438"/>
                    <a:pt x="5808061" y="7389709"/>
                  </a:cubicBezTo>
                  <a:cubicBezTo>
                    <a:pt x="6021888" y="7390978"/>
                    <a:pt x="6609911" y="7390978"/>
                    <a:pt x="6823739" y="7390978"/>
                  </a:cubicBezTo>
                  <a:cubicBezTo>
                    <a:pt x="6907742" y="7390978"/>
                    <a:pt x="6984109" y="7389709"/>
                    <a:pt x="7068112" y="7389709"/>
                  </a:cubicBezTo>
                  <a:lnTo>
                    <a:pt x="7480492" y="7393518"/>
                  </a:lnTo>
                  <a:cubicBezTo>
                    <a:pt x="7778322" y="7396059"/>
                    <a:pt x="8068516" y="7393518"/>
                    <a:pt x="8366346" y="7397328"/>
                  </a:cubicBezTo>
                  <a:cubicBezTo>
                    <a:pt x="8862730" y="7402409"/>
                    <a:pt x="9366750" y="7396059"/>
                    <a:pt x="9664311" y="7401138"/>
                  </a:cubicBezTo>
                  <a:cubicBezTo>
                    <a:pt x="9684631" y="7402409"/>
                    <a:pt x="9704951" y="7401138"/>
                    <a:pt x="9727811" y="7401138"/>
                  </a:cubicBezTo>
                  <a:lnTo>
                    <a:pt x="9727811" y="7341448"/>
                  </a:lnTo>
                  <a:cubicBezTo>
                    <a:pt x="9726541" y="7147385"/>
                    <a:pt x="9725271" y="6869002"/>
                    <a:pt x="9725271" y="6573220"/>
                  </a:cubicBezTo>
                  <a:cubicBezTo>
                    <a:pt x="9725271" y="6231041"/>
                    <a:pt x="9729081" y="5883062"/>
                    <a:pt x="9722731" y="5540883"/>
                  </a:cubicBezTo>
                  <a:cubicBezTo>
                    <a:pt x="9715111" y="5314697"/>
                    <a:pt x="9703681" y="854768"/>
                    <a:pt x="9703681" y="628582"/>
                  </a:cubicBezTo>
                  <a:cubicBezTo>
                    <a:pt x="9701141" y="471991"/>
                    <a:pt x="9699871" y="309601"/>
                    <a:pt x="9697331" y="153011"/>
                  </a:cubicBezTo>
                  <a:cubicBezTo>
                    <a:pt x="9697331" y="106614"/>
                    <a:pt x="9696061" y="60216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7371928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" y="16510"/>
              <a:ext cx="9704951" cy="7392249"/>
            </a:xfrm>
            <a:custGeom>
              <a:avLst/>
              <a:gdLst/>
              <a:ahLst/>
              <a:cxnLst/>
              <a:rect l="l" t="t" r="r" b="b"/>
              <a:pathLst>
                <a:path w="9704951" h="7392249">
                  <a:moveTo>
                    <a:pt x="9704951" y="7392249"/>
                  </a:moveTo>
                  <a:lnTo>
                    <a:pt x="0" y="7384628"/>
                  </a:lnTo>
                  <a:lnTo>
                    <a:pt x="0" y="2605203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9734161" cy="7418918"/>
            </a:xfrm>
            <a:custGeom>
              <a:avLst/>
              <a:gdLst/>
              <a:ahLst/>
              <a:cxnLst/>
              <a:rect l="l" t="t" r="r" b="b"/>
              <a:pathLst>
                <a:path w="9734161" h="7418918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4069"/>
                  </a:cubicBezTo>
                  <a:cubicBezTo>
                    <a:pt x="9704951" y="220659"/>
                    <a:pt x="9706221" y="383049"/>
                    <a:pt x="9708761" y="539640"/>
                  </a:cubicBezTo>
                  <a:cubicBezTo>
                    <a:pt x="9708761" y="765826"/>
                    <a:pt x="9721461" y="5225755"/>
                    <a:pt x="9727811" y="5451941"/>
                  </a:cubicBezTo>
                  <a:cubicBezTo>
                    <a:pt x="9734161" y="5794120"/>
                    <a:pt x="9730351" y="6142099"/>
                    <a:pt x="9730351" y="6484278"/>
                  </a:cubicBezTo>
                  <a:cubicBezTo>
                    <a:pt x="9730351" y="6785860"/>
                    <a:pt x="9731621" y="7064243"/>
                    <a:pt x="9732891" y="7357959"/>
                  </a:cubicBezTo>
                  <a:lnTo>
                    <a:pt x="9732891" y="7417648"/>
                  </a:lnTo>
                  <a:cubicBezTo>
                    <a:pt x="9710031" y="7417648"/>
                    <a:pt x="9689711" y="7418918"/>
                    <a:pt x="9669391" y="7417648"/>
                  </a:cubicBezTo>
                  <a:cubicBezTo>
                    <a:pt x="9187196" y="7412568"/>
                    <a:pt x="8683176" y="7418918"/>
                    <a:pt x="8186793" y="7413838"/>
                  </a:cubicBezTo>
                  <a:cubicBezTo>
                    <a:pt x="7888962" y="7410028"/>
                    <a:pt x="7598769" y="7412568"/>
                    <a:pt x="7300938" y="7410028"/>
                  </a:cubicBezTo>
                  <a:lnTo>
                    <a:pt x="6888558" y="7406218"/>
                  </a:lnTo>
                  <a:cubicBezTo>
                    <a:pt x="6804555" y="7406218"/>
                    <a:pt x="6728188" y="7407488"/>
                    <a:pt x="6644185" y="7407488"/>
                  </a:cubicBezTo>
                  <a:cubicBezTo>
                    <a:pt x="6430358" y="7406218"/>
                    <a:pt x="5842335" y="7407488"/>
                    <a:pt x="5628508" y="7406218"/>
                  </a:cubicBezTo>
                  <a:cubicBezTo>
                    <a:pt x="5475774" y="7404948"/>
                    <a:pt x="2421106" y="7413838"/>
                    <a:pt x="2268373" y="7412568"/>
                  </a:cubicBezTo>
                  <a:cubicBezTo>
                    <a:pt x="2230189" y="7412568"/>
                    <a:pt x="2184369" y="7413838"/>
                    <a:pt x="2146186" y="7413838"/>
                  </a:cubicBezTo>
                  <a:cubicBezTo>
                    <a:pt x="2054546" y="7413838"/>
                    <a:pt x="1970542" y="7415109"/>
                    <a:pt x="1878902" y="7415109"/>
                  </a:cubicBezTo>
                  <a:cubicBezTo>
                    <a:pt x="1649802" y="7415109"/>
                    <a:pt x="1428339" y="7413838"/>
                    <a:pt x="1199239" y="7412568"/>
                  </a:cubicBezTo>
                  <a:cubicBezTo>
                    <a:pt x="1061779" y="7411298"/>
                    <a:pt x="924319" y="7410028"/>
                    <a:pt x="794495" y="7408759"/>
                  </a:cubicBezTo>
                  <a:cubicBezTo>
                    <a:pt x="550122" y="7407488"/>
                    <a:pt x="305748" y="7406218"/>
                    <a:pt x="53738" y="7406218"/>
                  </a:cubicBezTo>
                  <a:cubicBezTo>
                    <a:pt x="38100" y="7406218"/>
                    <a:pt x="29210" y="7406218"/>
                    <a:pt x="19050" y="7404948"/>
                  </a:cubicBezTo>
                  <a:cubicBezTo>
                    <a:pt x="10160" y="7403678"/>
                    <a:pt x="5080" y="7397328"/>
                    <a:pt x="7620" y="7388438"/>
                  </a:cubicBezTo>
                  <a:cubicBezTo>
                    <a:pt x="16510" y="7354226"/>
                    <a:pt x="12700" y="7209234"/>
                    <a:pt x="11430" y="7058444"/>
                  </a:cubicBezTo>
                  <a:cubicBezTo>
                    <a:pt x="10160" y="6751062"/>
                    <a:pt x="6350" y="6449480"/>
                    <a:pt x="7620" y="6142099"/>
                  </a:cubicBezTo>
                  <a:cubicBezTo>
                    <a:pt x="5080" y="5759322"/>
                    <a:pt x="0" y="1021010"/>
                    <a:pt x="7620" y="632434"/>
                  </a:cubicBezTo>
                  <a:cubicBezTo>
                    <a:pt x="8890" y="557039"/>
                    <a:pt x="7620" y="475843"/>
                    <a:pt x="8890" y="400448"/>
                  </a:cubicBezTo>
                  <a:cubicBezTo>
                    <a:pt x="10160" y="278656"/>
                    <a:pt x="12700" y="1452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7401138"/>
                  </a:moveTo>
                  <a:cubicBezTo>
                    <a:pt x="9711301" y="7384628"/>
                    <a:pt x="9712571" y="7371928"/>
                    <a:pt x="9712571" y="7359228"/>
                  </a:cubicBezTo>
                  <a:cubicBezTo>
                    <a:pt x="9711301" y="7035245"/>
                    <a:pt x="9710031" y="6727864"/>
                    <a:pt x="9710031" y="6397284"/>
                  </a:cubicBezTo>
                  <a:cubicBezTo>
                    <a:pt x="9710031" y="6246493"/>
                    <a:pt x="9712571" y="6095702"/>
                    <a:pt x="9711301" y="5944912"/>
                  </a:cubicBezTo>
                  <a:cubicBezTo>
                    <a:pt x="9711301" y="5805720"/>
                    <a:pt x="9710031" y="5660729"/>
                    <a:pt x="9708761" y="5521537"/>
                  </a:cubicBezTo>
                  <a:cubicBezTo>
                    <a:pt x="9703681" y="5306950"/>
                    <a:pt x="9692251" y="864420"/>
                    <a:pt x="9692251" y="649833"/>
                  </a:cubicBezTo>
                  <a:cubicBezTo>
                    <a:pt x="9689711" y="470044"/>
                    <a:pt x="9687171" y="284455"/>
                    <a:pt x="9684631" y="104666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269"/>
                    <a:pt x="33020" y="127865"/>
                  </a:cubicBezTo>
                  <a:cubicBezTo>
                    <a:pt x="31750" y="232259"/>
                    <a:pt x="31750" y="336652"/>
                    <a:pt x="30480" y="441046"/>
                  </a:cubicBezTo>
                  <a:cubicBezTo>
                    <a:pt x="29210" y="615035"/>
                    <a:pt x="26670" y="783225"/>
                    <a:pt x="25400" y="957215"/>
                  </a:cubicBezTo>
                  <a:cubicBezTo>
                    <a:pt x="20320" y="1142803"/>
                    <a:pt x="26670" y="5678128"/>
                    <a:pt x="29210" y="5863717"/>
                  </a:cubicBezTo>
                  <a:cubicBezTo>
                    <a:pt x="29210" y="6060904"/>
                    <a:pt x="29210" y="6263892"/>
                    <a:pt x="30480" y="6461080"/>
                  </a:cubicBezTo>
                  <a:cubicBezTo>
                    <a:pt x="30480" y="6606071"/>
                    <a:pt x="33020" y="6751062"/>
                    <a:pt x="33020" y="6896053"/>
                  </a:cubicBezTo>
                  <a:cubicBezTo>
                    <a:pt x="33020" y="7052644"/>
                    <a:pt x="33020" y="7209234"/>
                    <a:pt x="31750" y="7359228"/>
                  </a:cubicBezTo>
                  <a:lnTo>
                    <a:pt x="31750" y="7369388"/>
                  </a:lnTo>
                  <a:cubicBezTo>
                    <a:pt x="31750" y="7379548"/>
                    <a:pt x="35560" y="7383359"/>
                    <a:pt x="44450" y="7383359"/>
                  </a:cubicBezTo>
                  <a:cubicBezTo>
                    <a:pt x="130105" y="7383359"/>
                    <a:pt x="237018" y="7384628"/>
                    <a:pt x="336295" y="7384628"/>
                  </a:cubicBezTo>
                  <a:cubicBezTo>
                    <a:pt x="481392" y="7384628"/>
                    <a:pt x="634125" y="7382088"/>
                    <a:pt x="779222" y="7384628"/>
                  </a:cubicBezTo>
                  <a:cubicBezTo>
                    <a:pt x="1015959" y="7388438"/>
                    <a:pt x="1252695" y="7390978"/>
                    <a:pt x="1489432" y="7389709"/>
                  </a:cubicBezTo>
                  <a:cubicBezTo>
                    <a:pt x="1642166" y="7388438"/>
                    <a:pt x="1787262" y="7390978"/>
                    <a:pt x="1939996" y="7390978"/>
                  </a:cubicBezTo>
                  <a:cubicBezTo>
                    <a:pt x="2161459" y="7390978"/>
                    <a:pt x="2382923" y="7389709"/>
                    <a:pt x="2604386" y="7390978"/>
                  </a:cubicBezTo>
                  <a:cubicBezTo>
                    <a:pt x="2932763" y="7392248"/>
                    <a:pt x="6537272" y="7382088"/>
                    <a:pt x="6873285" y="7384628"/>
                  </a:cubicBezTo>
                  <a:cubicBezTo>
                    <a:pt x="7018382" y="7385898"/>
                    <a:pt x="7163478" y="7387168"/>
                    <a:pt x="7300939" y="7387168"/>
                  </a:cubicBezTo>
                  <a:cubicBezTo>
                    <a:pt x="7552949" y="7389709"/>
                    <a:pt x="7797323" y="7385898"/>
                    <a:pt x="8049333" y="7389709"/>
                  </a:cubicBezTo>
                  <a:cubicBezTo>
                    <a:pt x="8255523" y="7392248"/>
                    <a:pt x="8461712" y="7392248"/>
                    <a:pt x="8667903" y="7394788"/>
                  </a:cubicBezTo>
                  <a:cubicBezTo>
                    <a:pt x="8973369" y="7398598"/>
                    <a:pt x="9278836" y="7401138"/>
                    <a:pt x="9584304" y="7402409"/>
                  </a:cubicBezTo>
                  <a:cubicBezTo>
                    <a:pt x="9671931" y="7402409"/>
                    <a:pt x="9689711" y="7401138"/>
                    <a:pt x="9710031" y="7401138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sp>
        <p:nvSpPr>
          <p:cNvPr id="15" name="Freeform 15"/>
          <p:cNvSpPr/>
          <p:nvPr/>
        </p:nvSpPr>
        <p:spPr>
          <a:xfrm rot="-132660">
            <a:off x="1019748" y="1015977"/>
            <a:ext cx="4592738" cy="217111"/>
          </a:xfrm>
          <a:custGeom>
            <a:avLst/>
            <a:gdLst/>
            <a:ahLst/>
            <a:cxnLst/>
            <a:rect l="l" t="t" r="r" b="b"/>
            <a:pathLst>
              <a:path w="6889107" h="325667">
                <a:moveTo>
                  <a:pt x="0" y="0"/>
                </a:moveTo>
                <a:lnTo>
                  <a:pt x="6889107" y="0"/>
                </a:lnTo>
                <a:lnTo>
                  <a:pt x="6889107" y="325667"/>
                </a:lnTo>
                <a:lnTo>
                  <a:pt x="0" y="325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68282" y="411366"/>
            <a:ext cx="5391545" cy="57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040"/>
              </a:lnSpc>
            </a:pPr>
            <a:r>
              <a:rPr lang="en-US" sz="3200" b="1" dirty="0">
                <a:solidFill>
                  <a:srgbClr val="2C2C2E"/>
                </a:solidFill>
                <a:latin typeface="Sitka Banner" pitchFamily="2" charset="0"/>
              </a:rPr>
              <a:t>KINH TẾ VIỆT NAM ĐẦU XIX</a:t>
            </a:r>
          </a:p>
        </p:txBody>
      </p:sp>
      <p:sp>
        <p:nvSpPr>
          <p:cNvPr id="18" name="Freeform 18"/>
          <p:cNvSpPr/>
          <p:nvPr/>
        </p:nvSpPr>
        <p:spPr>
          <a:xfrm rot="21111901">
            <a:off x="490727" y="1840334"/>
            <a:ext cx="1751079" cy="233078"/>
          </a:xfrm>
          <a:custGeom>
            <a:avLst/>
            <a:gdLst/>
            <a:ahLst/>
            <a:cxnLst/>
            <a:rect l="l" t="t" r="r" b="b"/>
            <a:pathLst>
              <a:path w="2626618" h="124167">
                <a:moveTo>
                  <a:pt x="0" y="0"/>
                </a:moveTo>
                <a:lnTo>
                  <a:pt x="2626618" y="0"/>
                </a:lnTo>
                <a:lnTo>
                  <a:pt x="2626618" y="124168"/>
                </a:lnTo>
                <a:lnTo>
                  <a:pt x="0" y="124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365178">
            <a:off x="11983921" y="5071566"/>
            <a:ext cx="1891869" cy="3364565"/>
          </a:xfrm>
          <a:custGeom>
            <a:avLst/>
            <a:gdLst/>
            <a:ahLst/>
            <a:cxnLst/>
            <a:rect l="l" t="t" r="r" b="b"/>
            <a:pathLst>
              <a:path w="2837804" h="6875737">
                <a:moveTo>
                  <a:pt x="0" y="0"/>
                </a:moveTo>
                <a:lnTo>
                  <a:pt x="2837804" y="0"/>
                </a:lnTo>
                <a:lnTo>
                  <a:pt x="2837804" y="6875736"/>
                </a:lnTo>
                <a:lnTo>
                  <a:pt x="0" y="6875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0305034" y="-343558"/>
            <a:ext cx="2400759" cy="1608967"/>
          </a:xfrm>
          <a:custGeom>
            <a:avLst/>
            <a:gdLst/>
            <a:ahLst/>
            <a:cxnLst/>
            <a:rect l="l" t="t" r="r" b="b"/>
            <a:pathLst>
              <a:path w="3601138" h="3125988">
                <a:moveTo>
                  <a:pt x="3601138" y="0"/>
                </a:moveTo>
                <a:lnTo>
                  <a:pt x="0" y="0"/>
                </a:lnTo>
                <a:lnTo>
                  <a:pt x="0" y="3125988"/>
                </a:lnTo>
                <a:lnTo>
                  <a:pt x="3601138" y="3125988"/>
                </a:lnTo>
                <a:lnTo>
                  <a:pt x="36011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79256" y="4420082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3"/>
                </a:lnTo>
                <a:lnTo>
                  <a:pt x="0" y="28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679256" y="4930772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658058" y="5455114"/>
            <a:ext cx="178135" cy="153606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3"/>
                </a:lnTo>
                <a:lnTo>
                  <a:pt x="0" y="28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43110" y="5989571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71783" y="2366997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643110" y="1471556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49" y="0"/>
                </a:lnTo>
                <a:lnTo>
                  <a:pt x="294749" y="282423"/>
                </a:lnTo>
                <a:lnTo>
                  <a:pt x="0" y="282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621437" y="2040040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49" y="0"/>
                </a:lnTo>
                <a:lnTo>
                  <a:pt x="294749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663463" y="2550446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3"/>
                </a:lnTo>
                <a:lnTo>
                  <a:pt x="0" y="282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478690" y="6348476"/>
            <a:ext cx="900982" cy="1287117"/>
          </a:xfrm>
          <a:custGeom>
            <a:avLst/>
            <a:gdLst/>
            <a:ahLst/>
            <a:cxnLst/>
            <a:rect l="l" t="t" r="r" b="b"/>
            <a:pathLst>
              <a:path w="1351473" h="1930676">
                <a:moveTo>
                  <a:pt x="0" y="0"/>
                </a:moveTo>
                <a:lnTo>
                  <a:pt x="1351473" y="0"/>
                </a:lnTo>
                <a:lnTo>
                  <a:pt x="1351473" y="1930676"/>
                </a:lnTo>
                <a:lnTo>
                  <a:pt x="0" y="19306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405182">
            <a:off x="11194082" y="2178747"/>
            <a:ext cx="1061913" cy="1447193"/>
          </a:xfrm>
          <a:custGeom>
            <a:avLst/>
            <a:gdLst/>
            <a:ahLst/>
            <a:cxnLst/>
            <a:rect l="l" t="t" r="r" b="b"/>
            <a:pathLst>
              <a:path w="2499880" h="3131968">
                <a:moveTo>
                  <a:pt x="0" y="0"/>
                </a:moveTo>
                <a:lnTo>
                  <a:pt x="2499879" y="0"/>
                </a:lnTo>
                <a:lnTo>
                  <a:pt x="2499879" y="3131968"/>
                </a:lnTo>
                <a:lnTo>
                  <a:pt x="0" y="31319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66847">
            <a:off x="11447790" y="2143073"/>
            <a:ext cx="660345" cy="699189"/>
          </a:xfrm>
          <a:custGeom>
            <a:avLst/>
            <a:gdLst/>
            <a:ahLst/>
            <a:cxnLst/>
            <a:rect l="l" t="t" r="r" b="b"/>
            <a:pathLst>
              <a:path w="1295727" h="1229763">
                <a:moveTo>
                  <a:pt x="0" y="0"/>
                </a:moveTo>
                <a:lnTo>
                  <a:pt x="1295727" y="0"/>
                </a:lnTo>
                <a:lnTo>
                  <a:pt x="1295727" y="1229763"/>
                </a:lnTo>
                <a:lnTo>
                  <a:pt x="0" y="1229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32660">
            <a:off x="6625356" y="4039339"/>
            <a:ext cx="1530129" cy="157824"/>
          </a:xfrm>
          <a:custGeom>
            <a:avLst/>
            <a:gdLst/>
            <a:ahLst/>
            <a:cxnLst/>
            <a:rect l="l" t="t" r="r" b="b"/>
            <a:pathLst>
              <a:path w="2903712" h="137266">
                <a:moveTo>
                  <a:pt x="0" y="0"/>
                </a:moveTo>
                <a:lnTo>
                  <a:pt x="2903711" y="0"/>
                </a:lnTo>
                <a:lnTo>
                  <a:pt x="2903711" y="137267"/>
                </a:lnTo>
                <a:lnTo>
                  <a:pt x="0" y="1372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0247962">
            <a:off x="6402601" y="295348"/>
            <a:ext cx="289971" cy="499245"/>
          </a:xfrm>
          <a:custGeom>
            <a:avLst/>
            <a:gdLst/>
            <a:ahLst/>
            <a:cxnLst/>
            <a:rect l="l" t="t" r="r" b="b"/>
            <a:pathLst>
              <a:path w="434956" h="748867">
                <a:moveTo>
                  <a:pt x="0" y="0"/>
                </a:moveTo>
                <a:lnTo>
                  <a:pt x="434955" y="0"/>
                </a:lnTo>
                <a:lnTo>
                  <a:pt x="434955" y="748867"/>
                </a:lnTo>
                <a:lnTo>
                  <a:pt x="0" y="7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217768" b="-60213"/>
            </a:stretch>
          </a:blipFill>
        </p:spPr>
      </p:sp>
      <p:sp>
        <p:nvSpPr>
          <p:cNvPr id="34" name="Freeform 34"/>
          <p:cNvSpPr/>
          <p:nvPr/>
        </p:nvSpPr>
        <p:spPr>
          <a:xfrm rot="-9013474">
            <a:off x="9702467" y="3318451"/>
            <a:ext cx="289971" cy="499245"/>
          </a:xfrm>
          <a:custGeom>
            <a:avLst/>
            <a:gdLst/>
            <a:ahLst/>
            <a:cxnLst/>
            <a:rect l="l" t="t" r="r" b="b"/>
            <a:pathLst>
              <a:path w="434956" h="748867">
                <a:moveTo>
                  <a:pt x="0" y="0"/>
                </a:moveTo>
                <a:lnTo>
                  <a:pt x="434956" y="0"/>
                </a:lnTo>
                <a:lnTo>
                  <a:pt x="434956" y="748867"/>
                </a:lnTo>
                <a:lnTo>
                  <a:pt x="0" y="7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l="-217768" b="-60213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-83632" y="1474708"/>
            <a:ext cx="287396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Nông</a:t>
            </a:r>
            <a:r>
              <a:rPr lang="en-US" sz="2933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nghiệp</a:t>
            </a:r>
            <a:endParaRPr lang="en-US" sz="2933" spc="95" dirty="0">
              <a:solidFill>
                <a:srgbClr val="C0504D">
                  <a:lumMod val="50000"/>
                </a:srgbClr>
              </a:solidFill>
              <a:latin typeface="Dancing Script Bold"/>
            </a:endParaRPr>
          </a:p>
        </p:txBody>
      </p:sp>
      <p:sp>
        <p:nvSpPr>
          <p:cNvPr id="71" name="TextBox 35">
            <a:extLst>
              <a:ext uri="{FF2B5EF4-FFF2-40B4-BE49-F238E27FC236}">
                <a16:creationId xmlns:a16="http://schemas.microsoft.com/office/drawing/2014/main" id="{FC520E92-19FC-355E-4AE7-5733BA609813}"/>
              </a:ext>
            </a:extLst>
          </p:cNvPr>
          <p:cNvSpPr txBox="1"/>
          <p:nvPr/>
        </p:nvSpPr>
        <p:spPr>
          <a:xfrm>
            <a:off x="991238" y="2211808"/>
            <a:ext cx="3474436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Tổ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chức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khai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hoang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73" name="Freeform 25">
            <a:extLst>
              <a:ext uri="{FF2B5EF4-FFF2-40B4-BE49-F238E27FC236}">
                <a16:creationId xmlns:a16="http://schemas.microsoft.com/office/drawing/2014/main" id="{43D2D265-EF82-6251-E24C-F15BF0FB03F7}"/>
              </a:ext>
            </a:extLst>
          </p:cNvPr>
          <p:cNvSpPr/>
          <p:nvPr/>
        </p:nvSpPr>
        <p:spPr>
          <a:xfrm>
            <a:off x="669562" y="3034322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4" name="TextBox 35">
            <a:extLst>
              <a:ext uri="{FF2B5EF4-FFF2-40B4-BE49-F238E27FC236}">
                <a16:creationId xmlns:a16="http://schemas.microsoft.com/office/drawing/2014/main" id="{040605A6-0B1F-59BF-DECA-9DB0605B0685}"/>
              </a:ext>
            </a:extLst>
          </p:cNvPr>
          <p:cNvSpPr txBox="1"/>
          <p:nvPr/>
        </p:nvSpPr>
        <p:spPr>
          <a:xfrm>
            <a:off x="893091" y="2958260"/>
            <a:ext cx="5304783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Di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dân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lập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ấp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(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Tiền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Hải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, Kim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Sơn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)</a:t>
            </a:r>
          </a:p>
        </p:txBody>
      </p:sp>
      <p:sp>
        <p:nvSpPr>
          <p:cNvPr id="75" name="TextBox 35">
            <a:extLst>
              <a:ext uri="{FF2B5EF4-FFF2-40B4-BE49-F238E27FC236}">
                <a16:creationId xmlns:a16="http://schemas.microsoft.com/office/drawing/2014/main" id="{DA454FAE-9892-0300-9218-2A8A3E5FC4A7}"/>
              </a:ext>
            </a:extLst>
          </p:cNvPr>
          <p:cNvSpPr txBox="1"/>
          <p:nvPr/>
        </p:nvSpPr>
        <p:spPr>
          <a:xfrm>
            <a:off x="997565" y="3534068"/>
            <a:ext cx="2873967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Lập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đồn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điền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76" name="Freeform 25">
            <a:extLst>
              <a:ext uri="{FF2B5EF4-FFF2-40B4-BE49-F238E27FC236}">
                <a16:creationId xmlns:a16="http://schemas.microsoft.com/office/drawing/2014/main" id="{3CB89E75-36E3-EBC0-3D47-516C5392581A}"/>
              </a:ext>
            </a:extLst>
          </p:cNvPr>
          <p:cNvSpPr/>
          <p:nvPr/>
        </p:nvSpPr>
        <p:spPr>
          <a:xfrm>
            <a:off x="669561" y="3742244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DC0033A6-2168-925E-1330-6C4627C2E220}"/>
              </a:ext>
            </a:extLst>
          </p:cNvPr>
          <p:cNvSpPr txBox="1"/>
          <p:nvPr/>
        </p:nvSpPr>
        <p:spPr>
          <a:xfrm>
            <a:off x="-2565" y="4199432"/>
            <a:ext cx="287396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Hạn</a:t>
            </a:r>
            <a:r>
              <a:rPr lang="en-US" sz="2933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chế</a:t>
            </a:r>
            <a:endParaRPr lang="en-US" sz="2933" spc="95" dirty="0">
              <a:solidFill>
                <a:srgbClr val="C0504D">
                  <a:lumMod val="50000"/>
                </a:srgbClr>
              </a:solidFill>
              <a:latin typeface="Dancing Script Bold"/>
            </a:endParaRPr>
          </a:p>
        </p:txBody>
      </p:sp>
      <p:sp>
        <p:nvSpPr>
          <p:cNvPr id="78" name="Freeform 18">
            <a:extLst>
              <a:ext uri="{FF2B5EF4-FFF2-40B4-BE49-F238E27FC236}">
                <a16:creationId xmlns:a16="http://schemas.microsoft.com/office/drawing/2014/main" id="{6CA8E19C-1365-33D7-1449-0B32F24596A7}"/>
              </a:ext>
            </a:extLst>
          </p:cNvPr>
          <p:cNvSpPr/>
          <p:nvPr/>
        </p:nvSpPr>
        <p:spPr>
          <a:xfrm rot="21111901">
            <a:off x="490727" y="4635515"/>
            <a:ext cx="1751079" cy="233078"/>
          </a:xfrm>
          <a:custGeom>
            <a:avLst/>
            <a:gdLst/>
            <a:ahLst/>
            <a:cxnLst/>
            <a:rect l="l" t="t" r="r" b="b"/>
            <a:pathLst>
              <a:path w="2626618" h="124167">
                <a:moveTo>
                  <a:pt x="0" y="0"/>
                </a:moveTo>
                <a:lnTo>
                  <a:pt x="2626618" y="0"/>
                </a:lnTo>
                <a:lnTo>
                  <a:pt x="2626618" y="124168"/>
                </a:lnTo>
                <a:lnTo>
                  <a:pt x="0" y="124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3051E4A3-1A95-B1B8-8E13-7D54A9EB3301}"/>
              </a:ext>
            </a:extLst>
          </p:cNvPr>
          <p:cNvSpPr/>
          <p:nvPr/>
        </p:nvSpPr>
        <p:spPr>
          <a:xfrm>
            <a:off x="669561" y="5166797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25">
            <a:extLst>
              <a:ext uri="{FF2B5EF4-FFF2-40B4-BE49-F238E27FC236}">
                <a16:creationId xmlns:a16="http://schemas.microsoft.com/office/drawing/2014/main" id="{1A193190-21AE-3D93-C220-4CA2A532AD12}"/>
              </a:ext>
            </a:extLst>
          </p:cNvPr>
          <p:cNvSpPr/>
          <p:nvPr/>
        </p:nvSpPr>
        <p:spPr>
          <a:xfrm>
            <a:off x="699651" y="5925010"/>
            <a:ext cx="196499" cy="188282"/>
          </a:xfrm>
          <a:custGeom>
            <a:avLst/>
            <a:gdLst/>
            <a:ahLst/>
            <a:cxnLst/>
            <a:rect l="l" t="t" r="r" b="b"/>
            <a:pathLst>
              <a:path w="294749" h="282423">
                <a:moveTo>
                  <a:pt x="0" y="0"/>
                </a:moveTo>
                <a:lnTo>
                  <a:pt x="294750" y="0"/>
                </a:lnTo>
                <a:lnTo>
                  <a:pt x="294750" y="282424"/>
                </a:lnTo>
                <a:lnTo>
                  <a:pt x="0" y="282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1" name="TextBox 35">
            <a:extLst>
              <a:ext uri="{FF2B5EF4-FFF2-40B4-BE49-F238E27FC236}">
                <a16:creationId xmlns:a16="http://schemas.microsoft.com/office/drawing/2014/main" id="{A5C0FC29-E2BF-392C-9960-EE48C9D555E9}"/>
              </a:ext>
            </a:extLst>
          </p:cNvPr>
          <p:cNvSpPr txBox="1"/>
          <p:nvPr/>
        </p:nvSpPr>
        <p:spPr>
          <a:xfrm>
            <a:off x="1017269" y="4937956"/>
            <a:ext cx="4637903" cy="833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Địa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chủ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chiếm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đoạt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ruộng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đất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của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nông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dân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82" name="TextBox 35">
            <a:extLst>
              <a:ext uri="{FF2B5EF4-FFF2-40B4-BE49-F238E27FC236}">
                <a16:creationId xmlns:a16="http://schemas.microsoft.com/office/drawing/2014/main" id="{65B679FD-B178-5EA6-BE19-19B520963195}"/>
              </a:ext>
            </a:extLst>
          </p:cNvPr>
          <p:cNvSpPr txBox="1"/>
          <p:nvPr/>
        </p:nvSpPr>
        <p:spPr>
          <a:xfrm>
            <a:off x="991237" y="5833590"/>
            <a:ext cx="4878583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Lũ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lụt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,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hạn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hán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thường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xuyên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83" name="TextBox 35">
            <a:extLst>
              <a:ext uri="{FF2B5EF4-FFF2-40B4-BE49-F238E27FC236}">
                <a16:creationId xmlns:a16="http://schemas.microsoft.com/office/drawing/2014/main" id="{0844CC59-536A-F711-220E-7A613008FFE2}"/>
              </a:ext>
            </a:extLst>
          </p:cNvPr>
          <p:cNvSpPr txBox="1"/>
          <p:nvPr/>
        </p:nvSpPr>
        <p:spPr>
          <a:xfrm>
            <a:off x="6442744" y="563097"/>
            <a:ext cx="4987256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Thủ</a:t>
            </a:r>
            <a:r>
              <a:rPr lang="en-US" sz="2400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công</a:t>
            </a:r>
            <a:r>
              <a:rPr lang="en-US" sz="2400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nghiệp</a:t>
            </a:r>
            <a:r>
              <a:rPr lang="en-US" sz="2400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, </a:t>
            </a:r>
            <a:r>
              <a:rPr lang="en-US" sz="2400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thương</a:t>
            </a:r>
            <a:r>
              <a:rPr lang="en-US" sz="2400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nghiệp</a:t>
            </a:r>
            <a:endParaRPr lang="en-US" sz="2400" spc="95" dirty="0">
              <a:solidFill>
                <a:srgbClr val="C0504D">
                  <a:lumMod val="50000"/>
                </a:srgbClr>
              </a:solidFill>
              <a:latin typeface="Dancing Script Bold"/>
            </a:endParaRPr>
          </a:p>
        </p:txBody>
      </p:sp>
      <p:sp>
        <p:nvSpPr>
          <p:cNvPr id="84" name="Freeform 18">
            <a:extLst>
              <a:ext uri="{FF2B5EF4-FFF2-40B4-BE49-F238E27FC236}">
                <a16:creationId xmlns:a16="http://schemas.microsoft.com/office/drawing/2014/main" id="{857DA3AE-C3CD-8342-EA9B-8D8467188030}"/>
              </a:ext>
            </a:extLst>
          </p:cNvPr>
          <p:cNvSpPr/>
          <p:nvPr/>
        </p:nvSpPr>
        <p:spPr>
          <a:xfrm>
            <a:off x="6666142" y="1032622"/>
            <a:ext cx="4474470" cy="232787"/>
          </a:xfrm>
          <a:custGeom>
            <a:avLst/>
            <a:gdLst/>
            <a:ahLst/>
            <a:cxnLst/>
            <a:rect l="l" t="t" r="r" b="b"/>
            <a:pathLst>
              <a:path w="2626618" h="124167">
                <a:moveTo>
                  <a:pt x="0" y="0"/>
                </a:moveTo>
                <a:lnTo>
                  <a:pt x="2626618" y="0"/>
                </a:lnTo>
                <a:lnTo>
                  <a:pt x="2626618" y="124168"/>
                </a:lnTo>
                <a:lnTo>
                  <a:pt x="0" y="124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5" name="TextBox 35">
            <a:extLst>
              <a:ext uri="{FF2B5EF4-FFF2-40B4-BE49-F238E27FC236}">
                <a16:creationId xmlns:a16="http://schemas.microsoft.com/office/drawing/2014/main" id="{9C58A986-A606-A36A-F3CF-FEBCDF0E0495}"/>
              </a:ext>
            </a:extLst>
          </p:cNvPr>
          <p:cNvSpPr txBox="1"/>
          <p:nvPr/>
        </p:nvSpPr>
        <p:spPr>
          <a:xfrm>
            <a:off x="6938618" y="1284916"/>
            <a:ext cx="3346494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Kĩ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thuật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được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cải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tiến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86" name="TextBox 35">
            <a:extLst>
              <a:ext uri="{FF2B5EF4-FFF2-40B4-BE49-F238E27FC236}">
                <a16:creationId xmlns:a16="http://schemas.microsoft.com/office/drawing/2014/main" id="{87554B81-5B6C-ECB2-CA43-4D870C625910}"/>
              </a:ext>
            </a:extLst>
          </p:cNvPr>
          <p:cNvSpPr txBox="1"/>
          <p:nvPr/>
        </p:nvSpPr>
        <p:spPr>
          <a:xfrm>
            <a:off x="6867485" y="1869323"/>
            <a:ext cx="4562515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Nghề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khai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mỏ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được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đẩy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mạnh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87" name="TextBox 35">
            <a:extLst>
              <a:ext uri="{FF2B5EF4-FFF2-40B4-BE49-F238E27FC236}">
                <a16:creationId xmlns:a16="http://schemas.microsoft.com/office/drawing/2014/main" id="{4A96CA78-1F16-23CA-D997-826D936A1B75}"/>
              </a:ext>
            </a:extLst>
          </p:cNvPr>
          <p:cNvSpPr txBox="1"/>
          <p:nvPr/>
        </p:nvSpPr>
        <p:spPr>
          <a:xfrm>
            <a:off x="7041731" y="2445500"/>
            <a:ext cx="2873967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Buôn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bán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mở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rộng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88" name="TextBox 35">
            <a:extLst>
              <a:ext uri="{FF2B5EF4-FFF2-40B4-BE49-F238E27FC236}">
                <a16:creationId xmlns:a16="http://schemas.microsoft.com/office/drawing/2014/main" id="{8338239F-0166-EB78-2FC2-926B50CAA110}"/>
              </a:ext>
            </a:extLst>
          </p:cNvPr>
          <p:cNvSpPr txBox="1"/>
          <p:nvPr/>
        </p:nvSpPr>
        <p:spPr>
          <a:xfrm>
            <a:off x="4764606" y="3528223"/>
            <a:ext cx="498725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Hạn</a:t>
            </a:r>
            <a:r>
              <a:rPr lang="en-US" sz="2933" spc="95" dirty="0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 </a:t>
            </a:r>
            <a:r>
              <a:rPr lang="en-US" sz="2933" spc="95" dirty="0" err="1">
                <a:solidFill>
                  <a:srgbClr val="C0504D">
                    <a:lumMod val="50000"/>
                  </a:srgbClr>
                </a:solidFill>
                <a:latin typeface="Dancing Script Bold"/>
              </a:rPr>
              <a:t>chế</a:t>
            </a:r>
            <a:endParaRPr lang="en-US" sz="2933" spc="95" dirty="0">
              <a:solidFill>
                <a:srgbClr val="C0504D">
                  <a:lumMod val="50000"/>
                </a:srgbClr>
              </a:solidFill>
              <a:latin typeface="Dancing Script Bold"/>
            </a:endParaRPr>
          </a:p>
        </p:txBody>
      </p:sp>
      <p:sp>
        <p:nvSpPr>
          <p:cNvPr id="89" name="TextBox 35">
            <a:extLst>
              <a:ext uri="{FF2B5EF4-FFF2-40B4-BE49-F238E27FC236}">
                <a16:creationId xmlns:a16="http://schemas.microsoft.com/office/drawing/2014/main" id="{36EE1DB6-A2DD-CA7B-971F-8AD747CE9089}"/>
              </a:ext>
            </a:extLst>
          </p:cNvPr>
          <p:cNvSpPr txBox="1"/>
          <p:nvPr/>
        </p:nvSpPr>
        <p:spPr>
          <a:xfrm>
            <a:off x="6857389" y="4204358"/>
            <a:ext cx="4847727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Nhà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nước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quy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định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ngặt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nghèo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90" name="TextBox 35">
            <a:extLst>
              <a:ext uri="{FF2B5EF4-FFF2-40B4-BE49-F238E27FC236}">
                <a16:creationId xmlns:a16="http://schemas.microsoft.com/office/drawing/2014/main" id="{204942E2-993B-8E22-E7E7-352DE1E0E528}"/>
              </a:ext>
            </a:extLst>
          </p:cNvPr>
          <p:cNvSpPr txBox="1"/>
          <p:nvPr/>
        </p:nvSpPr>
        <p:spPr>
          <a:xfrm>
            <a:off x="6836193" y="5256534"/>
            <a:ext cx="5255682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Bắt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thợ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giỏi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làm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trong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quan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xưởng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91" name="TextBox 35">
            <a:extLst>
              <a:ext uri="{FF2B5EF4-FFF2-40B4-BE49-F238E27FC236}">
                <a16:creationId xmlns:a16="http://schemas.microsoft.com/office/drawing/2014/main" id="{E2BD6EA4-D449-B20D-BEEF-6DA2C2173593}"/>
              </a:ext>
            </a:extLst>
          </p:cNvPr>
          <p:cNvSpPr txBox="1"/>
          <p:nvPr/>
        </p:nvSpPr>
        <p:spPr>
          <a:xfrm>
            <a:off x="6768323" y="4730908"/>
            <a:ext cx="4754116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Chính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sách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bế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quan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tỏa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cảng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  <p:sp>
        <p:nvSpPr>
          <p:cNvPr id="96" name="TextBox 35">
            <a:extLst>
              <a:ext uri="{FF2B5EF4-FFF2-40B4-BE49-F238E27FC236}">
                <a16:creationId xmlns:a16="http://schemas.microsoft.com/office/drawing/2014/main" id="{19A6EE63-91FD-9863-542F-71C5FD656D67}"/>
              </a:ext>
            </a:extLst>
          </p:cNvPr>
          <p:cNvSpPr txBox="1"/>
          <p:nvPr/>
        </p:nvSpPr>
        <p:spPr>
          <a:xfrm>
            <a:off x="6855083" y="5909275"/>
            <a:ext cx="5080683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Nhiều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ngành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nghề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,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đô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thị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bị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sa</a:t>
            </a:r>
            <a:r>
              <a:rPr lang="en-US" sz="2400" spc="95" dirty="0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 </a:t>
            </a:r>
            <a:r>
              <a:rPr lang="en-US" sz="2400" spc="95" dirty="0" err="1">
                <a:solidFill>
                  <a:srgbClr val="1F497D">
                    <a:lumMod val="75000"/>
                  </a:srgbClr>
                </a:solidFill>
                <a:latin typeface="Dancing Script Bold"/>
              </a:rPr>
              <a:t>sút</a:t>
            </a:r>
            <a:endParaRPr lang="en-US" sz="2400" spc="95" dirty="0">
              <a:solidFill>
                <a:srgbClr val="1F497D">
                  <a:lumMod val="75000"/>
                </a:srgbClr>
              </a:solidFill>
              <a:latin typeface="Dancing Scrip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1003607" y="196944"/>
            <a:ext cx="94246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29211"/>
            <a:ext cx="24320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C8D09-1446-58B5-1A9F-13AF18D9C372}"/>
              </a:ext>
            </a:extLst>
          </p:cNvPr>
          <p:cNvSpPr txBox="1"/>
          <p:nvPr/>
        </p:nvSpPr>
        <p:spPr>
          <a:xfrm>
            <a:off x="5299112" y="4156149"/>
            <a:ext cx="6676223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“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Gia Long (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1802)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(1862)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405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nổi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dậy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nông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triều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đình</a:t>
            </a:r>
            <a:r>
              <a:rPr lang="en-US" sz="2800" b="1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”.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(Theo Phan Huy Lê (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biên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)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Lịch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sử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Việt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Nam,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II,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Sđd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, tr.755 – 756)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00E74-4103-1BF7-8968-085691F1E5A7}"/>
              </a:ext>
            </a:extLst>
          </p:cNvPr>
          <p:cNvSpPr txBox="1"/>
          <p:nvPr/>
        </p:nvSpPr>
        <p:spPr>
          <a:xfrm>
            <a:off x="5344835" y="1578466"/>
            <a:ext cx="657707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Nă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m 827,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vua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Minh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Mạng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nhận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xét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lại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“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coi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chơi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luật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như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hư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…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chỉ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cốt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lấy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tiền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không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thì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buộc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vào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tội</a:t>
            </a:r>
            <a:r>
              <a:rPr lang="en-US" sz="2800" i="1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(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Quốc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s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ử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quán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triều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Nguyễn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Đại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Nam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lục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tập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2. NXB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Giáo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dục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Hà </a:t>
            </a:r>
            <a:r>
              <a:rPr lang="en-US" sz="2800" kern="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2007, tr. 616)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47FAA-B93A-7BE8-6B9D-F3693E5E3962}"/>
              </a:ext>
            </a:extLst>
          </p:cNvPr>
          <p:cNvSpPr txBox="1"/>
          <p:nvPr/>
        </p:nvSpPr>
        <p:spPr>
          <a:xfrm>
            <a:off x="270095" y="1743432"/>
            <a:ext cx="4775630" cy="3166824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000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nét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nổi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bật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nửa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XIX.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nổ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5DB0B-42D7-A2C9-19FC-2F34791A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050" y="4616068"/>
            <a:ext cx="3003314" cy="20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69979" y="-23684"/>
            <a:ext cx="10007599" cy="1732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000" b="1" dirty="0">
                <a:solidFill>
                  <a:srgbClr val="222220"/>
                </a:solidFill>
                <a:latin typeface="Sitka Banner" pitchFamily="2" charset="0"/>
              </a:rPr>
              <a:t>TÌNH HÌNH XÃ HỘI THỜI NGUYỄN</a:t>
            </a:r>
          </a:p>
          <a:p>
            <a:pPr algn="ctr" defTabSz="609630">
              <a:lnSpc>
                <a:spcPct val="150000"/>
              </a:lnSpc>
            </a:pPr>
            <a:r>
              <a:rPr lang="en-US" sz="4000" b="1" dirty="0">
                <a:solidFill>
                  <a:srgbClr val="222220"/>
                </a:solidFill>
                <a:latin typeface="Sitka Banner" pitchFamily="2" charset="0"/>
              </a:rPr>
              <a:t>ĐẦU THẾ KỈ XIX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960307" y="928398"/>
            <a:ext cx="4897253" cy="12736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955462" y="4446593"/>
            <a:ext cx="79264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1379"/>
              </a:lnSpc>
            </a:pPr>
            <a:r>
              <a:rPr lang="en-US" sz="1353">
                <a:solidFill>
                  <a:srgbClr val="FFFFFF"/>
                </a:solidFill>
                <a:latin typeface="Lazydog"/>
              </a:rPr>
              <a:t>Notes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6248400" y="2667000"/>
            <a:ext cx="4165600" cy="580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6575966" y="3015733"/>
            <a:ext cx="4002426" cy="2208903"/>
            <a:chOff x="0" y="0"/>
            <a:chExt cx="8826523" cy="672683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5" name="Freeform 25"/>
            <p:cNvSpPr/>
            <p:nvPr/>
          </p:nvSpPr>
          <p:spPr>
            <a:xfrm>
              <a:off x="-1" y="0"/>
              <a:ext cx="8834182" cy="6726839"/>
            </a:xfrm>
            <a:custGeom>
              <a:avLst/>
              <a:gdLst/>
              <a:ahLst/>
              <a:cxnLst/>
              <a:rect l="l" t="t" r="r" b="b"/>
              <a:pathLst>
                <a:path w="8834182" h="6726839">
                  <a:moveTo>
                    <a:pt x="8327743" y="6709920"/>
                  </a:moveTo>
                  <a:cubicBezTo>
                    <a:pt x="8327743" y="6709920"/>
                    <a:pt x="8090747" y="6699951"/>
                    <a:pt x="7728608" y="6713395"/>
                  </a:cubicBezTo>
                  <a:cubicBezTo>
                    <a:pt x="7366470" y="6726839"/>
                    <a:pt x="490924" y="6726839"/>
                    <a:pt x="490924" y="6726839"/>
                  </a:cubicBezTo>
                  <a:cubicBezTo>
                    <a:pt x="245502" y="6726839"/>
                    <a:pt x="32509" y="6629571"/>
                    <a:pt x="31032" y="6469457"/>
                  </a:cubicBezTo>
                  <a:cubicBezTo>
                    <a:pt x="31032" y="6469457"/>
                    <a:pt x="0" y="444192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8281195" y="0"/>
                    <a:pt x="8281195" y="0"/>
                  </a:cubicBezTo>
                  <a:cubicBezTo>
                    <a:pt x="8593095" y="0"/>
                    <a:pt x="8826523" y="101069"/>
                    <a:pt x="8818667" y="303616"/>
                  </a:cubicBezTo>
                  <a:cubicBezTo>
                    <a:pt x="8818667" y="303616"/>
                    <a:pt x="8816671" y="4100724"/>
                    <a:pt x="8825427" y="5769870"/>
                  </a:cubicBezTo>
                  <a:cubicBezTo>
                    <a:pt x="8834182" y="6063171"/>
                    <a:pt x="8787634" y="6396243"/>
                    <a:pt x="8787634" y="6396243"/>
                  </a:cubicBezTo>
                  <a:cubicBezTo>
                    <a:pt x="8784669" y="6576268"/>
                    <a:pt x="8573165" y="6709920"/>
                    <a:pt x="8327743" y="67099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" name="Group 26"/>
          <p:cNvGrpSpPr/>
          <p:nvPr/>
        </p:nvGrpSpPr>
        <p:grpSpPr>
          <a:xfrm>
            <a:off x="288596" y="1557902"/>
            <a:ext cx="4048159" cy="2705285"/>
            <a:chOff x="0" y="0"/>
            <a:chExt cx="6945471" cy="6726839"/>
          </a:xfrm>
        </p:grpSpPr>
        <p:sp>
          <p:nvSpPr>
            <p:cNvPr id="27" name="Freeform 27"/>
            <p:cNvSpPr/>
            <p:nvPr/>
          </p:nvSpPr>
          <p:spPr>
            <a:xfrm>
              <a:off x="-1" y="0"/>
              <a:ext cx="6953130" cy="6726839"/>
            </a:xfrm>
            <a:custGeom>
              <a:avLst/>
              <a:gdLst/>
              <a:ahLst/>
              <a:cxnLst/>
              <a:rect l="l" t="t" r="r" b="b"/>
              <a:pathLst>
                <a:path w="6953130" h="6726839">
                  <a:moveTo>
                    <a:pt x="6446691" y="6709920"/>
                  </a:moveTo>
                  <a:cubicBezTo>
                    <a:pt x="6446691" y="6709920"/>
                    <a:pt x="6209695" y="6699951"/>
                    <a:pt x="5847556" y="6713395"/>
                  </a:cubicBezTo>
                  <a:cubicBezTo>
                    <a:pt x="5485418" y="6726839"/>
                    <a:pt x="490924" y="6726839"/>
                    <a:pt x="490924" y="6726839"/>
                  </a:cubicBezTo>
                  <a:cubicBezTo>
                    <a:pt x="245502" y="6726839"/>
                    <a:pt x="32509" y="6629571"/>
                    <a:pt x="31032" y="6469457"/>
                  </a:cubicBezTo>
                  <a:cubicBezTo>
                    <a:pt x="31032" y="6469457"/>
                    <a:pt x="0" y="444192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400143" y="0"/>
                    <a:pt x="6400143" y="0"/>
                  </a:cubicBezTo>
                  <a:cubicBezTo>
                    <a:pt x="6712043" y="0"/>
                    <a:pt x="6945472" y="101069"/>
                    <a:pt x="6937615" y="303616"/>
                  </a:cubicBezTo>
                  <a:cubicBezTo>
                    <a:pt x="6937615" y="303616"/>
                    <a:pt x="6935620" y="4100724"/>
                    <a:pt x="6944375" y="5769870"/>
                  </a:cubicBezTo>
                  <a:cubicBezTo>
                    <a:pt x="6953130" y="6063171"/>
                    <a:pt x="6906582" y="6396243"/>
                    <a:pt x="6906582" y="6396243"/>
                  </a:cubicBezTo>
                  <a:cubicBezTo>
                    <a:pt x="6903617" y="6576268"/>
                    <a:pt x="6692113" y="6709920"/>
                    <a:pt x="6446691" y="6709920"/>
                  </a:cubicBezTo>
                  <a:close/>
                </a:path>
              </a:pathLst>
            </a:custGeom>
            <a:solidFill>
              <a:srgbClr val="FDA645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604526" y="2478454"/>
            <a:ext cx="327198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AutoShape 37"/>
          <p:cNvSpPr/>
          <p:nvPr/>
        </p:nvSpPr>
        <p:spPr>
          <a:xfrm>
            <a:off x="1163496" y="5125199"/>
            <a:ext cx="173210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649516" y="1366063"/>
            <a:ext cx="879332" cy="804007"/>
          </a:xfrm>
          <a:custGeom>
            <a:avLst/>
            <a:gdLst/>
            <a:ahLst/>
            <a:cxnLst/>
            <a:rect l="l" t="t" r="r" b="b"/>
            <a:pathLst>
              <a:path w="802053" h="941861">
                <a:moveTo>
                  <a:pt x="0" y="0"/>
                </a:moveTo>
                <a:lnTo>
                  <a:pt x="802053" y="0"/>
                </a:lnTo>
                <a:lnTo>
                  <a:pt x="802053" y="941860"/>
                </a:lnTo>
                <a:lnTo>
                  <a:pt x="0" y="94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86945">
            <a:off x="4149416" y="3811304"/>
            <a:ext cx="840882" cy="796675"/>
          </a:xfrm>
          <a:custGeom>
            <a:avLst/>
            <a:gdLst/>
            <a:ahLst/>
            <a:cxnLst/>
            <a:rect l="l" t="t" r="r" b="b"/>
            <a:pathLst>
              <a:path w="990022" h="796659">
                <a:moveTo>
                  <a:pt x="0" y="0"/>
                </a:moveTo>
                <a:lnTo>
                  <a:pt x="990022" y="0"/>
                </a:lnTo>
                <a:lnTo>
                  <a:pt x="990022" y="796658"/>
                </a:lnTo>
                <a:lnTo>
                  <a:pt x="0" y="796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563123">
            <a:off x="11459431" y="1467237"/>
            <a:ext cx="601004" cy="682412"/>
          </a:xfrm>
          <a:custGeom>
            <a:avLst/>
            <a:gdLst/>
            <a:ahLst/>
            <a:cxnLst/>
            <a:rect l="l" t="t" r="r" b="b"/>
            <a:pathLst>
              <a:path w="690456" h="579875">
                <a:moveTo>
                  <a:pt x="0" y="0"/>
                </a:moveTo>
                <a:lnTo>
                  <a:pt x="690455" y="0"/>
                </a:lnTo>
                <a:lnTo>
                  <a:pt x="690455" y="579875"/>
                </a:lnTo>
                <a:lnTo>
                  <a:pt x="0" y="579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07" b="-2107"/>
            </a:stretch>
          </a:blipFill>
        </p:spPr>
      </p:sp>
      <p:sp>
        <p:nvSpPr>
          <p:cNvPr id="43" name="Freeform 43"/>
          <p:cNvSpPr/>
          <p:nvPr/>
        </p:nvSpPr>
        <p:spPr>
          <a:xfrm rot="-1075141">
            <a:off x="4276215" y="5974086"/>
            <a:ext cx="550934" cy="722135"/>
          </a:xfrm>
          <a:custGeom>
            <a:avLst/>
            <a:gdLst/>
            <a:ahLst/>
            <a:cxnLst/>
            <a:rect l="l" t="t" r="r" b="b"/>
            <a:pathLst>
              <a:path w="418867" h="714867">
                <a:moveTo>
                  <a:pt x="0" y="0"/>
                </a:moveTo>
                <a:lnTo>
                  <a:pt x="418868" y="0"/>
                </a:lnTo>
                <a:lnTo>
                  <a:pt x="418868" y="714867"/>
                </a:lnTo>
                <a:lnTo>
                  <a:pt x="0" y="714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3" b="-413"/>
            </a:stretch>
          </a:blipFill>
        </p:spPr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CF5D7196-FC11-D7DA-5361-085F6457A3FF}"/>
              </a:ext>
            </a:extLst>
          </p:cNvPr>
          <p:cNvSpPr txBox="1"/>
          <p:nvPr/>
        </p:nvSpPr>
        <p:spPr>
          <a:xfrm>
            <a:off x="7657167" y="2416187"/>
            <a:ext cx="2138674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667" b="1" dirty="0" err="1">
                <a:solidFill>
                  <a:srgbClr val="C00000"/>
                </a:solidFill>
                <a:latin typeface="Sitka Banner" pitchFamily="2" charset="0"/>
              </a:rPr>
              <a:t>Lực</a:t>
            </a:r>
            <a:r>
              <a:rPr lang="en-US" sz="2667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Sitka Banner" pitchFamily="2" charset="0"/>
              </a:rPr>
              <a:t>lượng</a:t>
            </a:r>
            <a:endParaRPr lang="en-US" sz="1333" b="1" dirty="0">
              <a:solidFill>
                <a:srgbClr val="C00000"/>
              </a:solidFill>
              <a:latin typeface="Lazydog"/>
            </a:endParaRP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510F355F-A6F4-A17B-4400-FD25D276952C}"/>
              </a:ext>
            </a:extLst>
          </p:cNvPr>
          <p:cNvSpPr txBox="1"/>
          <p:nvPr/>
        </p:nvSpPr>
        <p:spPr>
          <a:xfrm>
            <a:off x="6692612" y="3599008"/>
            <a:ext cx="34717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E98E10EC-4E92-328B-2BAE-B078F628D6B3}"/>
              </a:ext>
            </a:extLst>
          </p:cNvPr>
          <p:cNvSpPr txBox="1"/>
          <p:nvPr/>
        </p:nvSpPr>
        <p:spPr>
          <a:xfrm>
            <a:off x="1315546" y="1799428"/>
            <a:ext cx="2138674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667" b="1" dirty="0" err="1">
                <a:solidFill>
                  <a:srgbClr val="C00000"/>
                </a:solidFill>
                <a:latin typeface="Sitka Banner" pitchFamily="2" charset="0"/>
              </a:rPr>
              <a:t>Nguyên</a:t>
            </a:r>
            <a:r>
              <a:rPr lang="en-US" sz="2667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Sitka Banner" pitchFamily="2" charset="0"/>
              </a:rPr>
              <a:t>nhân</a:t>
            </a:r>
            <a:endParaRPr lang="en-US" sz="1333" b="1" dirty="0">
              <a:solidFill>
                <a:srgbClr val="C00000"/>
              </a:solidFill>
              <a:latin typeface="Lazydog"/>
            </a:endParaRPr>
          </a:p>
        </p:txBody>
      </p:sp>
      <p:sp>
        <p:nvSpPr>
          <p:cNvPr id="47" name="AutoShape 23">
            <a:extLst>
              <a:ext uri="{FF2B5EF4-FFF2-40B4-BE49-F238E27FC236}">
                <a16:creationId xmlns:a16="http://schemas.microsoft.com/office/drawing/2014/main" id="{6C968483-F3FA-CD39-5850-93FBA4753153}"/>
              </a:ext>
            </a:extLst>
          </p:cNvPr>
          <p:cNvSpPr/>
          <p:nvPr/>
        </p:nvSpPr>
        <p:spPr>
          <a:xfrm>
            <a:off x="1024657" y="2323502"/>
            <a:ext cx="230895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37D61B6-E197-4220-9B1C-5CE160AD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34" y="0"/>
            <a:ext cx="4964076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39D90C-D872-4C5A-848A-80F1A4B55B5D}"/>
              </a:ext>
            </a:extLst>
          </p:cNvPr>
          <p:cNvGraphicFramePr>
            <a:graphicFrameLocks noGrp="1"/>
          </p:cNvGraphicFramePr>
          <p:nvPr/>
        </p:nvGraphicFramePr>
        <p:xfrm>
          <a:off x="225629" y="1581331"/>
          <a:ext cx="6898105" cy="3695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2650">
                  <a:extLst>
                    <a:ext uri="{9D8B030D-6E8A-4147-A177-3AD203B41FA5}">
                      <a16:colId xmlns:a16="http://schemas.microsoft.com/office/drawing/2014/main" val="71266488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755245529"/>
                    </a:ext>
                  </a:extLst>
                </a:gridCol>
                <a:gridCol w="2004178">
                  <a:extLst>
                    <a:ext uri="{9D8B030D-6E8A-4147-A177-3AD203B41FA5}">
                      <a16:colId xmlns:a16="http://schemas.microsoft.com/office/drawing/2014/main" val="956271996"/>
                    </a:ext>
                  </a:extLst>
                </a:gridCol>
                <a:gridCol w="1477677">
                  <a:extLst>
                    <a:ext uri="{9D8B030D-6E8A-4147-A177-3AD203B41FA5}">
                      <a16:colId xmlns:a16="http://schemas.microsoft.com/office/drawing/2014/main" val="928581001"/>
                    </a:ext>
                  </a:extLst>
                </a:gridCol>
              </a:tblGrid>
              <a:tr h="4632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vi-VN" sz="2400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Cuộc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khởi nghĩa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Địa bàn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Kết quả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172937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1821 1827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Phan Bá Vành 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Nam Định,</a:t>
                      </a:r>
                    </a:p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Thái Bình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Thất bại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49421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1832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1838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Lê Duy Lương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Hòa Bình</a:t>
                      </a:r>
                    </a:p>
                    <a:p>
                      <a:pPr marL="0"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10245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1833 1835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 Văn Vân 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14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Văn Khôi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Định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148496"/>
                  </a:ext>
                </a:extLst>
              </a:tr>
              <a:tr h="76925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1854 1856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995"/>
                    </a:solidFill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 Bá Quát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 Nội </a:t>
                      </a: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0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9071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3602D8B-F4C1-4F79-89D7-84794C7C7E4B}"/>
              </a:ext>
            </a:extLst>
          </p:cNvPr>
          <p:cNvSpPr txBox="1">
            <a:spLocks/>
          </p:cNvSpPr>
          <p:nvPr/>
        </p:nvSpPr>
        <p:spPr>
          <a:xfrm>
            <a:off x="919692" y="647791"/>
            <a:ext cx="5509980" cy="78477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>
                <a:solidFill>
                  <a:srgbClr val="00B0F0"/>
                </a:solidFill>
                <a:cs typeface="Times New Roman" panose="02020603050405020304" pitchFamily="18" charset="0"/>
              </a:rPr>
              <a:t>Bảng. Các cuộc khởi nghĩa tiêu biểu dưới thời Nguyễn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075474-75C9-4D0F-9ACF-76FD99D1ABB6}"/>
              </a:ext>
            </a:extLst>
          </p:cNvPr>
          <p:cNvSpPr txBox="1">
            <a:spLocks/>
          </p:cNvSpPr>
          <p:nvPr/>
        </p:nvSpPr>
        <p:spPr>
          <a:xfrm>
            <a:off x="1613754" y="5936071"/>
            <a:ext cx="5509980" cy="78477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>
                <a:solidFill>
                  <a:srgbClr val="00B0F0"/>
                </a:solidFill>
                <a:cs typeface="Times New Roman" panose="02020603050405020304" pitchFamily="18" charset="0"/>
              </a:rPr>
              <a:t>Lược đồ. Các cuộc khởi nghĩa tiêu biểu dưới thời Nguyễn</a:t>
            </a:r>
          </a:p>
        </p:txBody>
      </p:sp>
    </p:spTree>
    <p:extLst>
      <p:ext uri="{BB962C8B-B14F-4D97-AF65-F5344CB8AC3E}">
        <p14:creationId xmlns:p14="http://schemas.microsoft.com/office/powerpoint/2010/main" val="34663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69979" y="-23684"/>
            <a:ext cx="1000759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 b="1" dirty="0">
                <a:solidFill>
                  <a:srgbClr val="22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XÃ HỘI THỜI NGUYỄN</a:t>
            </a:r>
          </a:p>
          <a:p>
            <a:pPr algn="ctr" defTabSz="609630">
              <a:lnSpc>
                <a:spcPct val="150000"/>
              </a:lnSpc>
            </a:pPr>
            <a:r>
              <a:rPr lang="en-US" sz="2800" b="1" dirty="0">
                <a:solidFill>
                  <a:srgbClr val="22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THẾ KỈ XIX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960307" y="928398"/>
            <a:ext cx="4897253" cy="12736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536546" y="1971339"/>
            <a:ext cx="8027581" cy="4800882"/>
            <a:chOff x="0" y="0"/>
            <a:chExt cx="16131810" cy="8685064"/>
          </a:xfrm>
        </p:grpSpPr>
        <p:sp>
          <p:nvSpPr>
            <p:cNvPr id="14" name="Freeform 14"/>
            <p:cNvSpPr/>
            <p:nvPr/>
          </p:nvSpPr>
          <p:spPr>
            <a:xfrm>
              <a:off x="-1" y="0"/>
              <a:ext cx="16139469" cy="8685064"/>
            </a:xfrm>
            <a:custGeom>
              <a:avLst/>
              <a:gdLst/>
              <a:ahLst/>
              <a:cxnLst/>
              <a:rect l="l" t="t" r="r" b="b"/>
              <a:pathLst>
                <a:path w="16139469" h="8685064">
                  <a:moveTo>
                    <a:pt x="15633030" y="8668145"/>
                  </a:moveTo>
                  <a:cubicBezTo>
                    <a:pt x="15633030" y="8668145"/>
                    <a:pt x="15396035" y="8658175"/>
                    <a:pt x="15033896" y="8671620"/>
                  </a:cubicBezTo>
                  <a:cubicBezTo>
                    <a:pt x="14671757" y="8685064"/>
                    <a:pt x="490924" y="8685064"/>
                    <a:pt x="490924" y="8685064"/>
                  </a:cubicBezTo>
                  <a:cubicBezTo>
                    <a:pt x="245502" y="8685064"/>
                    <a:pt x="32509" y="8587796"/>
                    <a:pt x="31032" y="8427682"/>
                  </a:cubicBezTo>
                  <a:cubicBezTo>
                    <a:pt x="31032" y="8427682"/>
                    <a:pt x="0" y="5958755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5586482" y="0"/>
                    <a:pt x="15586482" y="0"/>
                  </a:cubicBezTo>
                  <a:cubicBezTo>
                    <a:pt x="15898383" y="0"/>
                    <a:pt x="16131812" y="101069"/>
                    <a:pt x="16123953" y="303616"/>
                  </a:cubicBezTo>
                  <a:cubicBezTo>
                    <a:pt x="16123953" y="303616"/>
                    <a:pt x="16121958" y="5482574"/>
                    <a:pt x="16130714" y="7728094"/>
                  </a:cubicBezTo>
                  <a:cubicBezTo>
                    <a:pt x="16139469" y="8021396"/>
                    <a:pt x="16092921" y="8354468"/>
                    <a:pt x="16092921" y="8354468"/>
                  </a:cubicBezTo>
                  <a:cubicBezTo>
                    <a:pt x="16089955" y="8534492"/>
                    <a:pt x="15878452" y="8668145"/>
                    <a:pt x="15633030" y="8668145"/>
                  </a:cubicBezTo>
                  <a:close/>
                </a:path>
              </a:pathLst>
            </a:custGeom>
            <a:solidFill>
              <a:srgbClr val="76978E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3744543" y="2746911"/>
            <a:ext cx="4165600" cy="580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1163496" y="5125199"/>
            <a:ext cx="173210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723830" y="1942904"/>
            <a:ext cx="879332" cy="804007"/>
          </a:xfrm>
          <a:custGeom>
            <a:avLst/>
            <a:gdLst/>
            <a:ahLst/>
            <a:cxnLst/>
            <a:rect l="l" t="t" r="r" b="b"/>
            <a:pathLst>
              <a:path w="802053" h="941861">
                <a:moveTo>
                  <a:pt x="0" y="0"/>
                </a:moveTo>
                <a:lnTo>
                  <a:pt x="802053" y="0"/>
                </a:lnTo>
                <a:lnTo>
                  <a:pt x="802053" y="941860"/>
                </a:lnTo>
                <a:lnTo>
                  <a:pt x="0" y="94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86945">
            <a:off x="832057" y="3604767"/>
            <a:ext cx="840882" cy="796675"/>
          </a:xfrm>
          <a:custGeom>
            <a:avLst/>
            <a:gdLst/>
            <a:ahLst/>
            <a:cxnLst/>
            <a:rect l="l" t="t" r="r" b="b"/>
            <a:pathLst>
              <a:path w="990022" h="796659">
                <a:moveTo>
                  <a:pt x="0" y="0"/>
                </a:moveTo>
                <a:lnTo>
                  <a:pt x="990022" y="0"/>
                </a:lnTo>
                <a:lnTo>
                  <a:pt x="990022" y="796658"/>
                </a:lnTo>
                <a:lnTo>
                  <a:pt x="0" y="796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563123">
            <a:off x="10513144" y="1689632"/>
            <a:ext cx="601004" cy="682412"/>
          </a:xfrm>
          <a:custGeom>
            <a:avLst/>
            <a:gdLst/>
            <a:ahLst/>
            <a:cxnLst/>
            <a:rect l="l" t="t" r="r" b="b"/>
            <a:pathLst>
              <a:path w="690456" h="579875">
                <a:moveTo>
                  <a:pt x="0" y="0"/>
                </a:moveTo>
                <a:lnTo>
                  <a:pt x="690455" y="0"/>
                </a:lnTo>
                <a:lnTo>
                  <a:pt x="690455" y="579875"/>
                </a:lnTo>
                <a:lnTo>
                  <a:pt x="0" y="579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07" b="-2107"/>
            </a:stretch>
          </a:blipFill>
        </p:spPr>
      </p:sp>
      <p:sp>
        <p:nvSpPr>
          <p:cNvPr id="43" name="Freeform 43"/>
          <p:cNvSpPr/>
          <p:nvPr/>
        </p:nvSpPr>
        <p:spPr>
          <a:xfrm rot="-1075141">
            <a:off x="603835" y="5454222"/>
            <a:ext cx="550934" cy="722135"/>
          </a:xfrm>
          <a:custGeom>
            <a:avLst/>
            <a:gdLst/>
            <a:ahLst/>
            <a:cxnLst/>
            <a:rect l="l" t="t" r="r" b="b"/>
            <a:pathLst>
              <a:path w="418867" h="714867">
                <a:moveTo>
                  <a:pt x="0" y="0"/>
                </a:moveTo>
                <a:lnTo>
                  <a:pt x="418868" y="0"/>
                </a:lnTo>
                <a:lnTo>
                  <a:pt x="418868" y="714867"/>
                </a:lnTo>
                <a:lnTo>
                  <a:pt x="0" y="714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3" b="-413"/>
            </a:stretch>
          </a:blipFill>
        </p:spPr>
      </p:sp>
      <p:sp>
        <p:nvSpPr>
          <p:cNvPr id="48" name="TextBox 29">
            <a:extLst>
              <a:ext uri="{FF2B5EF4-FFF2-40B4-BE49-F238E27FC236}">
                <a16:creationId xmlns:a16="http://schemas.microsoft.com/office/drawing/2014/main" id="{77D56699-CA17-1E17-3F03-E2F00620CEEC}"/>
              </a:ext>
            </a:extLst>
          </p:cNvPr>
          <p:cNvSpPr txBox="1"/>
          <p:nvPr/>
        </p:nvSpPr>
        <p:spPr>
          <a:xfrm>
            <a:off x="3898715" y="2215658"/>
            <a:ext cx="37084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9">
            <a:extLst>
              <a:ext uri="{FF2B5EF4-FFF2-40B4-BE49-F238E27FC236}">
                <a16:creationId xmlns:a16="http://schemas.microsoft.com/office/drawing/2014/main" id="{70556363-E0CA-A26F-2CD2-354BF8728ADA}"/>
              </a:ext>
            </a:extLst>
          </p:cNvPr>
          <p:cNvSpPr txBox="1"/>
          <p:nvPr/>
        </p:nvSpPr>
        <p:spPr>
          <a:xfrm>
            <a:off x="2967629" y="3088951"/>
            <a:ext cx="716541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KN Phan Bá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(1821 – 1827) ở Thái Bình</a:t>
            </a:r>
          </a:p>
        </p:txBody>
      </p:sp>
      <p:sp>
        <p:nvSpPr>
          <p:cNvPr id="50" name="TextBox 29">
            <a:extLst>
              <a:ext uri="{FF2B5EF4-FFF2-40B4-BE49-F238E27FC236}">
                <a16:creationId xmlns:a16="http://schemas.microsoft.com/office/drawing/2014/main" id="{7BB51197-C93A-ABE4-540D-7DCC51427330}"/>
              </a:ext>
            </a:extLst>
          </p:cNvPr>
          <p:cNvSpPr txBox="1"/>
          <p:nvPr/>
        </p:nvSpPr>
        <p:spPr>
          <a:xfrm>
            <a:off x="2967629" y="3940893"/>
            <a:ext cx="656154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KN Lê Duy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(1833) ở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CBC6CF76-BA60-2DD2-C895-C2423E823F8F}"/>
              </a:ext>
            </a:extLst>
          </p:cNvPr>
          <p:cNvSpPr txBox="1"/>
          <p:nvPr/>
        </p:nvSpPr>
        <p:spPr>
          <a:xfrm>
            <a:off x="2967629" y="4767185"/>
            <a:ext cx="709077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Vân (1833 - 1835) ở Cao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29">
            <a:extLst>
              <a:ext uri="{FF2B5EF4-FFF2-40B4-BE49-F238E27FC236}">
                <a16:creationId xmlns:a16="http://schemas.microsoft.com/office/drawing/2014/main" id="{56F24DA2-BAB7-B236-70CB-273299495FD8}"/>
              </a:ext>
            </a:extLst>
          </p:cNvPr>
          <p:cNvSpPr txBox="1"/>
          <p:nvPr/>
        </p:nvSpPr>
        <p:spPr>
          <a:xfrm>
            <a:off x="2967629" y="5593477"/>
            <a:ext cx="656154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KN Cao Bá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(1854 - 1856) ở Hà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68">
            <a:extLst>
              <a:ext uri="{FF2B5EF4-FFF2-40B4-BE49-F238E27FC236}">
                <a16:creationId xmlns:a16="http://schemas.microsoft.com/office/drawing/2014/main" id="{66B7DB14-9CDA-4A96-BCE0-30857F5EEE25}"/>
              </a:ext>
            </a:extLst>
          </p:cNvPr>
          <p:cNvGrpSpPr/>
          <p:nvPr/>
        </p:nvGrpSpPr>
        <p:grpSpPr>
          <a:xfrm>
            <a:off x="492394" y="1439022"/>
            <a:ext cx="9742276" cy="1472286"/>
            <a:chOff x="342462" y="1706005"/>
            <a:chExt cx="5580446" cy="1124305"/>
          </a:xfrm>
        </p:grpSpPr>
        <p:grpSp>
          <p:nvGrpSpPr>
            <p:cNvPr id="13" name="A">
              <a:extLst>
                <a:ext uri="{FF2B5EF4-FFF2-40B4-BE49-F238E27FC236}">
                  <a16:creationId xmlns:a16="http://schemas.microsoft.com/office/drawing/2014/main" id="{850E1879-9052-4EE5-A9EB-481CCC91E5F5}"/>
                </a:ext>
              </a:extLst>
            </p:cNvPr>
            <p:cNvGrpSpPr/>
            <p:nvPr/>
          </p:nvGrpSpPr>
          <p:grpSpPr>
            <a:xfrm>
              <a:off x="342462" y="1706005"/>
              <a:ext cx="5580446" cy="1124305"/>
              <a:chOff x="305391" y="3233082"/>
              <a:chExt cx="5580446" cy="112430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2C7C01B-CF47-4E2D-A526-61BDA02889A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528EB5-0B5F-426E-BEE0-34937F95F3D8}"/>
                  </a:ext>
                </a:extLst>
              </p:cNvPr>
              <p:cNvSpPr/>
              <p:nvPr/>
            </p:nvSpPr>
            <p:spPr>
              <a:xfrm>
                <a:off x="475950" y="3348050"/>
                <a:ext cx="5333214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D5D0A9D-AFC6-46E0-9086-D1AA9F672978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EEA78-B921-4788-BC31-BB34D4141284}"/>
                  </a:ext>
                </a:extLst>
              </p:cNvPr>
              <p:cNvSpPr txBox="1"/>
              <p:nvPr/>
            </p:nvSpPr>
            <p:spPr>
              <a:xfrm>
                <a:off x="1096828" y="3584484"/>
                <a:ext cx="4723368" cy="446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Nguyễn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23D12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A874C-B96A-481C-97FC-F0AEB35D75FA}"/>
                </a:ext>
              </a:extLst>
            </p:cNvPr>
            <p:cNvSpPr txBox="1"/>
            <p:nvPr/>
          </p:nvSpPr>
          <p:spPr>
            <a:xfrm>
              <a:off x="501989" y="1707453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1BBBF-40CE-48C3-9E12-4F8035C3B995}"/>
              </a:ext>
            </a:extLst>
          </p:cNvPr>
          <p:cNvGrpSpPr/>
          <p:nvPr/>
        </p:nvGrpSpPr>
        <p:grpSpPr>
          <a:xfrm>
            <a:off x="1053557" y="3250186"/>
            <a:ext cx="10326475" cy="1458965"/>
            <a:chOff x="2841476" y="3431397"/>
            <a:chExt cx="5682269" cy="1124305"/>
          </a:xfrm>
        </p:grpSpPr>
        <p:grpSp>
          <p:nvGrpSpPr>
            <p:cNvPr id="20" name="A">
              <a:extLst>
                <a:ext uri="{FF2B5EF4-FFF2-40B4-BE49-F238E27FC236}">
                  <a16:creationId xmlns:a16="http://schemas.microsoft.com/office/drawing/2014/main" id="{3836DCD6-20F0-4F16-A5A0-EC6E83BAD942}"/>
                </a:ext>
              </a:extLst>
            </p:cNvPr>
            <p:cNvGrpSpPr/>
            <p:nvPr/>
          </p:nvGrpSpPr>
          <p:grpSpPr>
            <a:xfrm>
              <a:off x="2841476" y="3431397"/>
              <a:ext cx="5682269" cy="1124305"/>
              <a:chOff x="305392" y="3233082"/>
              <a:chExt cx="5682269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4AF1154-975D-49C1-925F-45584DDCAE0A}"/>
                  </a:ext>
                </a:extLst>
              </p:cNvPr>
              <p:cNvSpPr/>
              <p:nvPr/>
            </p:nvSpPr>
            <p:spPr>
              <a:xfrm>
                <a:off x="305392" y="3437957"/>
                <a:ext cx="5682269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B7B780-DDD1-4B0A-A366-C4AC7CE366D2}"/>
                  </a:ext>
                </a:extLst>
              </p:cNvPr>
              <p:cNvSpPr/>
              <p:nvPr/>
            </p:nvSpPr>
            <p:spPr>
              <a:xfrm>
                <a:off x="553238" y="3316670"/>
                <a:ext cx="5338402" cy="830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F582041-4322-41C2-AC16-D1EB98064194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16691-7F68-4D4C-A857-4A122EEE7055}"/>
                  </a:ext>
                </a:extLst>
              </p:cNvPr>
              <p:cNvSpPr txBox="1"/>
              <p:nvPr/>
            </p:nvSpPr>
            <p:spPr>
              <a:xfrm>
                <a:off x="1058525" y="3543334"/>
                <a:ext cx="4833114" cy="45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kinh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xã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hội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Việt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Nam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nửa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kỉ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XIX</a:t>
                </a:r>
                <a:endPara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Sitka Banner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FF824-17F5-41D4-865C-39E09DC8E88C}"/>
                </a:ext>
              </a:extLst>
            </p:cNvPr>
            <p:cNvSpPr txBox="1"/>
            <p:nvPr/>
          </p:nvSpPr>
          <p:spPr>
            <a:xfrm>
              <a:off x="2996614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1078523"/>
          </a:xfrm>
          <a:prstGeom prst="rect">
            <a:avLst/>
          </a:prstGeom>
        </p:spPr>
      </p:pic>
      <p:sp>
        <p:nvSpPr>
          <p:cNvPr id="35" name="TextBox 33"/>
          <p:cNvSpPr txBox="1"/>
          <p:nvPr/>
        </p:nvSpPr>
        <p:spPr>
          <a:xfrm>
            <a:off x="1689418" y="291531"/>
            <a:ext cx="9054755" cy="54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HỌC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08E81-10B4-9CB4-8893-B1B592B9C456}"/>
              </a:ext>
            </a:extLst>
          </p:cNvPr>
          <p:cNvGrpSpPr/>
          <p:nvPr/>
        </p:nvGrpSpPr>
        <p:grpSpPr>
          <a:xfrm>
            <a:off x="1689418" y="5107504"/>
            <a:ext cx="10326475" cy="1458965"/>
            <a:chOff x="2841476" y="3431397"/>
            <a:chExt cx="5682269" cy="1124305"/>
          </a:xfrm>
        </p:grpSpPr>
        <p:grpSp>
          <p:nvGrpSpPr>
            <p:cNvPr id="3" name="A">
              <a:extLst>
                <a:ext uri="{FF2B5EF4-FFF2-40B4-BE49-F238E27FC236}">
                  <a16:creationId xmlns:a16="http://schemas.microsoft.com/office/drawing/2014/main" id="{A040FF87-5041-00C8-02FF-B5F4F478F8E2}"/>
                </a:ext>
              </a:extLst>
            </p:cNvPr>
            <p:cNvGrpSpPr/>
            <p:nvPr/>
          </p:nvGrpSpPr>
          <p:grpSpPr>
            <a:xfrm>
              <a:off x="2841476" y="3431397"/>
              <a:ext cx="5682269" cy="1124305"/>
              <a:chOff x="305392" y="3233082"/>
              <a:chExt cx="5682269" cy="112430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8F22EFA-E758-5A0E-C607-D71533FE8AA6}"/>
                  </a:ext>
                </a:extLst>
              </p:cNvPr>
              <p:cNvSpPr/>
              <p:nvPr/>
            </p:nvSpPr>
            <p:spPr>
              <a:xfrm>
                <a:off x="305392" y="3437957"/>
                <a:ext cx="5682269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3577B4-4790-BC7A-DC07-F350AF6A9DF7}"/>
                  </a:ext>
                </a:extLst>
              </p:cNvPr>
              <p:cNvSpPr/>
              <p:nvPr/>
            </p:nvSpPr>
            <p:spPr>
              <a:xfrm>
                <a:off x="553238" y="3316670"/>
                <a:ext cx="5338402" cy="830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F903907-310C-2BE9-BAA3-829C073AE09B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A707F-0F27-A439-3E3D-D01CF6979698}"/>
                  </a:ext>
                </a:extLst>
              </p:cNvPr>
              <p:cNvSpPr txBox="1"/>
              <p:nvPr/>
            </p:nvSpPr>
            <p:spPr>
              <a:xfrm>
                <a:off x="1069446" y="3536725"/>
                <a:ext cx="4833114" cy="45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phát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triển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văn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hóa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Việt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Nam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nửa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kỉ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XIX</a:t>
                </a:r>
                <a:endPara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Sitka Banner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61D3F7-E881-5115-E285-B51E80933668}"/>
                </a:ext>
              </a:extLst>
            </p:cNvPr>
            <p:cNvSpPr txBox="1"/>
            <p:nvPr/>
          </p:nvSpPr>
          <p:spPr>
            <a:xfrm>
              <a:off x="2996614" y="3435870"/>
              <a:ext cx="650216" cy="403203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86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F9A76-BC85-34B1-4190-80394B1A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06"/>
            <a:ext cx="12039600" cy="768177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8A8549C-A2E7-792C-0996-46EC643814A3}"/>
              </a:ext>
            </a:extLst>
          </p:cNvPr>
          <p:cNvSpPr txBox="1"/>
          <p:nvPr/>
        </p:nvSpPr>
        <p:spPr>
          <a:xfrm>
            <a:off x="3214184" y="149684"/>
            <a:ext cx="569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2" descr="Phương pháp Chương trình ĐỌC NHANH bản quyền Anh Quốc - Bản quyền Anh Quốc">
            <a:extLst>
              <a:ext uri="{FF2B5EF4-FFF2-40B4-BE49-F238E27FC236}">
                <a16:creationId xmlns:a16="http://schemas.microsoft.com/office/drawing/2014/main" id="{0D2434A2-6F66-C796-7C11-45C3CB84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3" y="4077278"/>
            <a:ext cx="2641876" cy="27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66B43-E86B-B4A8-77B9-A92F3B0E7AFB}"/>
              </a:ext>
            </a:extLst>
          </p:cNvPr>
          <p:cNvSpPr txBox="1"/>
          <p:nvPr/>
        </p:nvSpPr>
        <p:spPr>
          <a:xfrm>
            <a:off x="388722" y="1523634"/>
            <a:ext cx="3973958" cy="2281476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Nguyễn</a:t>
            </a:r>
            <a:endParaRPr lang="en-US" sz="3200" dirty="0">
              <a:latin typeface="Sitka Banner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0C72AB6-D965-9AA2-23E0-2ADA63AD1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50378"/>
              </p:ext>
            </p:extLst>
          </p:nvPr>
        </p:nvGraphicFramePr>
        <p:xfrm>
          <a:off x="4596074" y="1272882"/>
          <a:ext cx="7315200" cy="52270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89812">
                  <a:extLst>
                    <a:ext uri="{9D8B030D-6E8A-4147-A177-3AD203B41FA5}">
                      <a16:colId xmlns:a16="http://schemas.microsoft.com/office/drawing/2014/main" val="2450863208"/>
                    </a:ext>
                  </a:extLst>
                </a:gridCol>
                <a:gridCol w="4825388">
                  <a:extLst>
                    <a:ext uri="{9D8B030D-6E8A-4147-A177-3AD203B41FA5}">
                      <a16:colId xmlns:a16="http://schemas.microsoft.com/office/drawing/2014/main" val="3120380438"/>
                    </a:ext>
                  </a:extLst>
                </a:gridCol>
              </a:tblGrid>
              <a:tr h="10454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12126"/>
                  </a:ext>
                </a:extLst>
              </a:tr>
              <a:tr h="10454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644553"/>
                  </a:ext>
                </a:extLst>
              </a:tr>
              <a:tr h="10454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02140"/>
                  </a:ext>
                </a:extLst>
              </a:tr>
              <a:tr h="10454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20070"/>
                  </a:ext>
                </a:extLst>
              </a:tr>
              <a:tr h="10454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1693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D6990F-99BC-F9BB-9AFA-046409207BA0}"/>
              </a:ext>
            </a:extLst>
          </p:cNvPr>
          <p:cNvSpPr txBox="1"/>
          <p:nvPr/>
        </p:nvSpPr>
        <p:spPr>
          <a:xfrm>
            <a:off x="4805394" y="1523634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475B1-514A-6E8B-6E6D-94A720BF5006}"/>
              </a:ext>
            </a:extLst>
          </p:cNvPr>
          <p:cNvSpPr txBox="1"/>
          <p:nvPr/>
        </p:nvSpPr>
        <p:spPr>
          <a:xfrm>
            <a:off x="8358334" y="1523634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F63CB-767D-F948-ADAB-0B5884F3A09F}"/>
              </a:ext>
            </a:extLst>
          </p:cNvPr>
          <p:cNvSpPr txBox="1"/>
          <p:nvPr/>
        </p:nvSpPr>
        <p:spPr>
          <a:xfrm>
            <a:off x="4805394" y="2514731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9C78A9-1F30-72AD-5AB7-772B008403BA}"/>
              </a:ext>
            </a:extLst>
          </p:cNvPr>
          <p:cNvSpPr txBox="1"/>
          <p:nvPr/>
        </p:nvSpPr>
        <p:spPr>
          <a:xfrm>
            <a:off x="4805394" y="3640195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DAC5B-BD67-EC0B-2F11-6E597A21D675}"/>
              </a:ext>
            </a:extLst>
          </p:cNvPr>
          <p:cNvSpPr txBox="1"/>
          <p:nvPr/>
        </p:nvSpPr>
        <p:spPr>
          <a:xfrm>
            <a:off x="4805393" y="4741915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1C3A1-0539-1031-11A6-439E2F37C01F}"/>
              </a:ext>
            </a:extLst>
          </p:cNvPr>
          <p:cNvSpPr txBox="1"/>
          <p:nvPr/>
        </p:nvSpPr>
        <p:spPr>
          <a:xfrm>
            <a:off x="4902709" y="5733012"/>
            <a:ext cx="2047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solidFill>
                  <a:srgbClr val="660066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1B8F5-9DBF-4928-96B2-647C063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62"/>
            <a:ext cx="12079705" cy="887917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A37A04B-6198-4DEC-AD50-8819F101C561}"/>
              </a:ext>
            </a:extLst>
          </p:cNvPr>
          <p:cNvSpPr txBox="1"/>
          <p:nvPr/>
        </p:nvSpPr>
        <p:spPr>
          <a:xfrm>
            <a:off x="2991255" y="272665"/>
            <a:ext cx="58888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222"/>
            <a:ext cx="4769416" cy="305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35BA6-2A75-EC6F-F42D-99CC8C6851B4}"/>
              </a:ext>
            </a:extLst>
          </p:cNvPr>
          <p:cNvSpPr txBox="1"/>
          <p:nvPr/>
        </p:nvSpPr>
        <p:spPr>
          <a:xfrm>
            <a:off x="4946643" y="1849069"/>
            <a:ext cx="5805820" cy="2281476"/>
          </a:xfrm>
          <a:prstGeom prst="wedgeRoundRectCallout">
            <a:avLst>
              <a:gd name="adj1" fmla="val -46808"/>
              <a:gd name="adj2" fmla="val 8139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UNESCO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746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67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F41DF-FC71-4711-A753-4E3C17AF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70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0EBB-D8EF-34F9-CC12-7A8222AE5190}"/>
              </a:ext>
            </a:extLst>
          </p:cNvPr>
          <p:cNvSpPr txBox="1"/>
          <p:nvPr/>
        </p:nvSpPr>
        <p:spPr>
          <a:xfrm>
            <a:off x="3124200" y="117115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97BEC-B186-7C78-FA6E-8CE35F1D350B}"/>
              </a:ext>
            </a:extLst>
          </p:cNvPr>
          <p:cNvSpPr txBox="1"/>
          <p:nvPr/>
        </p:nvSpPr>
        <p:spPr>
          <a:xfrm>
            <a:off x="295977" y="936945"/>
            <a:ext cx="4364158" cy="2962513"/>
          </a:xfrm>
          <a:prstGeom prst="wedgeRoundRectCallout">
            <a:avLst>
              <a:gd name="adj1" fmla="val 5783"/>
              <a:gd name="adj2" fmla="val 67800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HOẠT ĐỘNG CÁ NHÂN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3 Điều Tester Cần Lưu Ý Khi Đặt Câu Hỏi • TESTING VN">
            <a:extLst>
              <a:ext uri="{FF2B5EF4-FFF2-40B4-BE49-F238E27FC236}">
                <a16:creationId xmlns:a16="http://schemas.microsoft.com/office/drawing/2014/main" id="{CCFE84E3-4C95-2835-6B4C-729C9A04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7" y="4439798"/>
            <a:ext cx="2765521" cy="20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30BBA-3A58-B104-A813-5D969C4A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047" y="1032088"/>
            <a:ext cx="3426705" cy="2637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975743-4421-4CAF-2B05-D22F40A7B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462" y="1045366"/>
            <a:ext cx="3621336" cy="2637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89D7AA-256F-F04B-805A-17834A0A6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046" y="3928905"/>
            <a:ext cx="7157751" cy="2811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66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5" y="1895756"/>
            <a:ext cx="4031541" cy="3371136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SGK tr.69,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5W1H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1003607" y="196944"/>
            <a:ext cx="86692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9FD0A-68BA-08BC-875D-72C286D14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050" y="4940513"/>
            <a:ext cx="3003314" cy="1911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98665"/>
            <a:ext cx="62408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C078D-EBEB-A6BF-B337-4D3C40D55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21" y="1764260"/>
            <a:ext cx="7436385" cy="476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76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99795" y="1281107"/>
            <a:ext cx="3990729" cy="1494299"/>
            <a:chOff x="0" y="0"/>
            <a:chExt cx="1874167" cy="605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0F84B4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36455" y="1281107"/>
            <a:ext cx="3834649" cy="1494299"/>
            <a:chOff x="0" y="0"/>
            <a:chExt cx="1874167" cy="605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8A1B67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5985" y="4775641"/>
            <a:ext cx="4624539" cy="1494299"/>
            <a:chOff x="0" y="0"/>
            <a:chExt cx="1874167" cy="6055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81AAA7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36455" y="4775641"/>
            <a:ext cx="4624539" cy="1494299"/>
            <a:chOff x="0" y="0"/>
            <a:chExt cx="1874167" cy="6055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F6B32B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99795" y="3035391"/>
            <a:ext cx="2830171" cy="1494299"/>
            <a:chOff x="0" y="0"/>
            <a:chExt cx="1874167" cy="6055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11BEC4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97013" y="3023011"/>
            <a:ext cx="2590800" cy="1494299"/>
            <a:chOff x="0" y="0"/>
            <a:chExt cx="1874167" cy="6055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74167" cy="605588"/>
            </a:xfrm>
            <a:custGeom>
              <a:avLst/>
              <a:gdLst/>
              <a:ahLst/>
              <a:cxnLst/>
              <a:rect l="l" t="t" r="r" b="b"/>
              <a:pathLst>
                <a:path w="1874167" h="605588">
                  <a:moveTo>
                    <a:pt x="56919" y="0"/>
                  </a:moveTo>
                  <a:lnTo>
                    <a:pt x="1817248" y="0"/>
                  </a:lnTo>
                  <a:cubicBezTo>
                    <a:pt x="1832344" y="0"/>
                    <a:pt x="1846822" y="5997"/>
                    <a:pt x="1857496" y="16671"/>
                  </a:cubicBezTo>
                  <a:cubicBezTo>
                    <a:pt x="1868170" y="27346"/>
                    <a:pt x="1874167" y="41823"/>
                    <a:pt x="1874167" y="56919"/>
                  </a:cubicBezTo>
                  <a:lnTo>
                    <a:pt x="1874167" y="548669"/>
                  </a:lnTo>
                  <a:cubicBezTo>
                    <a:pt x="1874167" y="563765"/>
                    <a:pt x="1868170" y="578243"/>
                    <a:pt x="1857496" y="588917"/>
                  </a:cubicBezTo>
                  <a:cubicBezTo>
                    <a:pt x="1846822" y="599592"/>
                    <a:pt x="1832344" y="605588"/>
                    <a:pt x="1817248" y="605588"/>
                  </a:cubicBezTo>
                  <a:lnTo>
                    <a:pt x="56919" y="605588"/>
                  </a:lnTo>
                  <a:cubicBezTo>
                    <a:pt x="41823" y="605588"/>
                    <a:pt x="27346" y="599592"/>
                    <a:pt x="16671" y="588917"/>
                  </a:cubicBezTo>
                  <a:cubicBezTo>
                    <a:pt x="5997" y="578243"/>
                    <a:pt x="0" y="563765"/>
                    <a:pt x="0" y="548669"/>
                  </a:cubicBezTo>
                  <a:lnTo>
                    <a:pt x="0" y="56919"/>
                  </a:lnTo>
                  <a:cubicBezTo>
                    <a:pt x="0" y="41823"/>
                    <a:pt x="5997" y="27346"/>
                    <a:pt x="16671" y="16671"/>
                  </a:cubicBezTo>
                  <a:cubicBezTo>
                    <a:pt x="27346" y="5997"/>
                    <a:pt x="41823" y="0"/>
                    <a:pt x="56919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F0515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3" tIns="33863" rIns="33863" bIns="33863" rtlCol="0" anchor="ctr"/>
            <a:lstStyle/>
            <a:p>
              <a:pPr algn="ctr" defTabSz="609630">
                <a:lnSpc>
                  <a:spcPts val="186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672182" y="140930"/>
            <a:ext cx="592113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560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Sự</a:t>
            </a:r>
            <a:r>
              <a:rPr lang="en-US" sz="3600" dirty="0">
                <a:solidFill>
                  <a:srgbClr val="F6B32B"/>
                </a:solidFill>
                <a:latin typeface="Sitka Banner" pitchFamily="2" charset="0"/>
              </a:rPr>
              <a:t> </a:t>
            </a: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thành</a:t>
            </a:r>
            <a:r>
              <a:rPr lang="en-US" sz="3600" dirty="0">
                <a:solidFill>
                  <a:srgbClr val="F6B32B"/>
                </a:solidFill>
                <a:latin typeface="Sitka Banner" pitchFamily="2" charset="0"/>
              </a:rPr>
              <a:t> </a:t>
            </a: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lập</a:t>
            </a:r>
            <a:r>
              <a:rPr lang="en-US" sz="3600" dirty="0">
                <a:solidFill>
                  <a:srgbClr val="F6B32B"/>
                </a:solidFill>
                <a:latin typeface="Sitka Banner" pitchFamily="2" charset="0"/>
              </a:rPr>
              <a:t> </a:t>
            </a: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vương</a:t>
            </a:r>
            <a:r>
              <a:rPr lang="en-US" sz="3600" dirty="0">
                <a:solidFill>
                  <a:srgbClr val="F6B32B"/>
                </a:solidFill>
                <a:latin typeface="Sitka Banner" pitchFamily="2" charset="0"/>
              </a:rPr>
              <a:t> </a:t>
            </a: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triều</a:t>
            </a:r>
            <a:r>
              <a:rPr lang="en-US" sz="3600" dirty="0">
                <a:solidFill>
                  <a:srgbClr val="F6B32B"/>
                </a:solidFill>
                <a:latin typeface="Sitka Banner" pitchFamily="2" charset="0"/>
              </a:rPr>
              <a:t> </a:t>
            </a:r>
            <a:r>
              <a:rPr lang="en-US" sz="3600" dirty="0" err="1">
                <a:solidFill>
                  <a:srgbClr val="F6B32B"/>
                </a:solidFill>
                <a:latin typeface="Sitka Banner" pitchFamily="2" charset="0"/>
              </a:rPr>
              <a:t>Nguyễn</a:t>
            </a:r>
            <a:endParaRPr lang="en-US" sz="3600" dirty="0">
              <a:solidFill>
                <a:srgbClr val="F6B32B"/>
              </a:solidFill>
              <a:latin typeface="Sitka Banner" pitchFamily="2" charset="0"/>
            </a:endParaRPr>
          </a:p>
        </p:txBody>
      </p:sp>
      <p:sp>
        <p:nvSpPr>
          <p:cNvPr id="21" name="Freeform 21"/>
          <p:cNvSpPr/>
          <p:nvPr/>
        </p:nvSpPr>
        <p:spPr>
          <a:xfrm rot="1760593">
            <a:off x="4810495" y="1344820"/>
            <a:ext cx="4905989" cy="4863062"/>
          </a:xfrm>
          <a:custGeom>
            <a:avLst/>
            <a:gdLst/>
            <a:ahLst/>
            <a:cxnLst/>
            <a:rect l="l" t="t" r="r" b="b"/>
            <a:pathLst>
              <a:path w="7358984" h="7294593">
                <a:moveTo>
                  <a:pt x="0" y="0"/>
                </a:moveTo>
                <a:lnTo>
                  <a:pt x="7358984" y="0"/>
                </a:lnTo>
                <a:lnTo>
                  <a:pt x="7358984" y="7294592"/>
                </a:lnTo>
                <a:lnTo>
                  <a:pt x="0" y="729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553349" y="2074946"/>
            <a:ext cx="1094134" cy="41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468" b="1" dirty="0" err="1">
                <a:solidFill>
                  <a:srgbClr val="8A1B67"/>
                </a:solidFill>
                <a:latin typeface="Sitka Banner" pitchFamily="2" charset="0"/>
                <a:ea typeface="SimSun-ExtB" panose="02010609060101010101" pitchFamily="49" charset="-122"/>
              </a:rPr>
              <a:t>Sự</a:t>
            </a:r>
            <a:r>
              <a:rPr lang="en-US" sz="2468" b="1" dirty="0">
                <a:solidFill>
                  <a:srgbClr val="8A1B67"/>
                </a:solidFill>
                <a:latin typeface="Sitka Banner" pitchFamily="2" charset="0"/>
                <a:ea typeface="SimSun-ExtB" panose="02010609060101010101" pitchFamily="49" charset="-122"/>
              </a:rPr>
              <a:t> </a:t>
            </a:r>
            <a:r>
              <a:rPr lang="en-US" sz="2468" b="1" dirty="0" err="1">
                <a:solidFill>
                  <a:srgbClr val="8A1B67"/>
                </a:solidFill>
                <a:latin typeface="Sitka Banner" pitchFamily="2" charset="0"/>
                <a:ea typeface="SimSun-ExtB" panose="02010609060101010101" pitchFamily="49" charset="-122"/>
              </a:rPr>
              <a:t>kiện</a:t>
            </a:r>
            <a:endParaRPr lang="en-US" sz="2468" b="1" dirty="0">
              <a:solidFill>
                <a:srgbClr val="8A1B67"/>
              </a:solidFill>
              <a:latin typeface="Sitka Banner" pitchFamily="2" charset="0"/>
              <a:ea typeface="SimSun-ExtB" panose="02010609060101010101" pitchFamily="49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905395" y="2069367"/>
            <a:ext cx="1094134" cy="41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468" b="1" dirty="0">
                <a:solidFill>
                  <a:srgbClr val="5D8D8A"/>
                </a:solidFill>
                <a:latin typeface="Sitka Banner" pitchFamily="2" charset="0"/>
              </a:rPr>
              <a:t>Kinh </a:t>
            </a:r>
            <a:r>
              <a:rPr lang="en-US" sz="2468" b="1" dirty="0" err="1">
                <a:solidFill>
                  <a:srgbClr val="5D8D8A"/>
                </a:solidFill>
                <a:latin typeface="Sitka Banner" pitchFamily="2" charset="0"/>
              </a:rPr>
              <a:t>đô</a:t>
            </a:r>
            <a:endParaRPr lang="en-US" sz="2468" b="1" dirty="0">
              <a:solidFill>
                <a:srgbClr val="5D8D8A"/>
              </a:solidFill>
              <a:latin typeface="Sitka Banner" pitchFamily="2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553348" y="4786260"/>
            <a:ext cx="1094134" cy="8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468" b="1" dirty="0" err="1">
                <a:solidFill>
                  <a:srgbClr val="B47C0B"/>
                </a:solidFill>
                <a:latin typeface="Sitka Banner" pitchFamily="2" charset="0"/>
              </a:rPr>
              <a:t>Nguyên</a:t>
            </a:r>
            <a:r>
              <a:rPr lang="en-US" sz="2468" b="1" dirty="0">
                <a:solidFill>
                  <a:srgbClr val="B47C0B"/>
                </a:solidFill>
                <a:latin typeface="Sitka Banner" pitchFamily="2" charset="0"/>
              </a:rPr>
              <a:t> </a:t>
            </a:r>
            <a:r>
              <a:rPr lang="en-US" sz="2468" b="1" dirty="0" err="1">
                <a:solidFill>
                  <a:srgbClr val="B47C0B"/>
                </a:solidFill>
                <a:latin typeface="Sitka Banner" pitchFamily="2" charset="0"/>
              </a:rPr>
              <a:t>nhân</a:t>
            </a:r>
            <a:endParaRPr lang="en-US" sz="2468" b="1" dirty="0">
              <a:solidFill>
                <a:srgbClr val="B47C0B"/>
              </a:solidFill>
              <a:latin typeface="Sitka Banner" pitchFamily="2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453151" y="3294969"/>
            <a:ext cx="885273" cy="8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468" b="1" dirty="0" err="1">
                <a:solidFill>
                  <a:srgbClr val="F05153"/>
                </a:solidFill>
                <a:latin typeface="Sitka Banner" pitchFamily="2" charset="0"/>
              </a:rPr>
              <a:t>Thời</a:t>
            </a:r>
            <a:r>
              <a:rPr lang="en-US" sz="2468" b="1" dirty="0">
                <a:solidFill>
                  <a:srgbClr val="F05153"/>
                </a:solidFill>
                <a:latin typeface="Sitka Banner" pitchFamily="2" charset="0"/>
              </a:rPr>
              <a:t> </a:t>
            </a:r>
            <a:r>
              <a:rPr lang="en-US" sz="2468" b="1" dirty="0" err="1">
                <a:solidFill>
                  <a:srgbClr val="F05153"/>
                </a:solidFill>
                <a:latin typeface="Sitka Banner" pitchFamily="2" charset="0"/>
              </a:rPr>
              <a:t>gian</a:t>
            </a:r>
            <a:r>
              <a:rPr lang="en-US" sz="2468" b="1" dirty="0">
                <a:solidFill>
                  <a:srgbClr val="F05153"/>
                </a:solidFill>
                <a:latin typeface="Sitka Banner" pitchFamily="2" charset="0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36738" y="4721174"/>
            <a:ext cx="1405064" cy="849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0F84B4"/>
                </a:solidFill>
                <a:latin typeface="Sitka Banner" pitchFamily="2" charset="0"/>
              </a:rPr>
              <a:t>Quá</a:t>
            </a:r>
            <a:r>
              <a:rPr lang="en-US" sz="2133" b="1" dirty="0">
                <a:solidFill>
                  <a:srgbClr val="0F84B4"/>
                </a:solidFill>
                <a:latin typeface="Sitka Banner" pitchFamily="2" charset="0"/>
              </a:rPr>
              <a:t> </a:t>
            </a:r>
            <a:r>
              <a:rPr lang="en-US" sz="2133" b="1" dirty="0" err="1">
                <a:solidFill>
                  <a:srgbClr val="0F84B4"/>
                </a:solidFill>
                <a:latin typeface="Sitka Banner" pitchFamily="2" charset="0"/>
              </a:rPr>
              <a:t>trình</a:t>
            </a:r>
            <a:r>
              <a:rPr lang="en-US" sz="2133" b="1" dirty="0">
                <a:solidFill>
                  <a:srgbClr val="0F84B4"/>
                </a:solidFill>
                <a:latin typeface="Sitka Banner" pitchFamily="2" charset="0"/>
              </a:rPr>
              <a:t> </a:t>
            </a:r>
            <a:r>
              <a:rPr lang="en-US" sz="2133" b="1" dirty="0" err="1">
                <a:solidFill>
                  <a:srgbClr val="0F84B4"/>
                </a:solidFill>
                <a:latin typeface="Sitka Banner" pitchFamily="2" charset="0"/>
              </a:rPr>
              <a:t>thành</a:t>
            </a:r>
            <a:r>
              <a:rPr lang="en-US" sz="2133" b="1" dirty="0">
                <a:solidFill>
                  <a:srgbClr val="0F84B4"/>
                </a:solidFill>
                <a:latin typeface="Sitka Banner" pitchFamily="2" charset="0"/>
              </a:rPr>
              <a:t> </a:t>
            </a:r>
            <a:r>
              <a:rPr lang="en-US" sz="2133" b="1" dirty="0" err="1">
                <a:solidFill>
                  <a:srgbClr val="0F84B4"/>
                </a:solidFill>
                <a:latin typeface="Sitka Banner" pitchFamily="2" charset="0"/>
              </a:rPr>
              <a:t>lập</a:t>
            </a:r>
            <a:endParaRPr lang="en-US" sz="2133" b="1" dirty="0">
              <a:solidFill>
                <a:srgbClr val="0F84B4"/>
              </a:solidFill>
              <a:latin typeface="Sitka Banner" pitchFamily="2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077344" y="3229193"/>
            <a:ext cx="1094134" cy="8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6"/>
              </a:lnSpc>
              <a:spcBef>
                <a:spcPct val="0"/>
              </a:spcBef>
            </a:pPr>
            <a:r>
              <a:rPr lang="en-US" sz="2468" b="1" dirty="0" err="1">
                <a:solidFill>
                  <a:srgbClr val="007579"/>
                </a:solidFill>
                <a:latin typeface="Sitka Banner" pitchFamily="2" charset="0"/>
              </a:rPr>
              <a:t>Người</a:t>
            </a:r>
            <a:r>
              <a:rPr lang="en-US" sz="2468" b="1" dirty="0">
                <a:solidFill>
                  <a:srgbClr val="007579"/>
                </a:solidFill>
                <a:latin typeface="Sitka Banner" pitchFamily="2" charset="0"/>
              </a:rPr>
              <a:t> </a:t>
            </a:r>
            <a:r>
              <a:rPr lang="en-US" sz="2468" b="1" dirty="0" err="1">
                <a:solidFill>
                  <a:srgbClr val="007579"/>
                </a:solidFill>
                <a:latin typeface="Sitka Banner" pitchFamily="2" charset="0"/>
              </a:rPr>
              <a:t>sáng</a:t>
            </a:r>
            <a:r>
              <a:rPr lang="en-US" sz="2468" b="1" dirty="0">
                <a:solidFill>
                  <a:srgbClr val="007579"/>
                </a:solidFill>
                <a:latin typeface="Sitka Banner" pitchFamily="2" charset="0"/>
              </a:rPr>
              <a:t> </a:t>
            </a:r>
            <a:r>
              <a:rPr lang="en-US" sz="2468" b="1" dirty="0" err="1">
                <a:solidFill>
                  <a:srgbClr val="007579"/>
                </a:solidFill>
                <a:latin typeface="Sitka Banner" pitchFamily="2" charset="0"/>
              </a:rPr>
              <a:t>lập</a:t>
            </a:r>
            <a:endParaRPr lang="en-US" sz="2468" b="1" dirty="0">
              <a:solidFill>
                <a:srgbClr val="007579"/>
              </a:solidFill>
              <a:latin typeface="Sitka Banner" pitchFamily="2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2962F50F-09C4-6693-2ACD-9F3EFB95A79B}"/>
              </a:ext>
            </a:extLst>
          </p:cNvPr>
          <p:cNvSpPr txBox="1"/>
          <p:nvPr/>
        </p:nvSpPr>
        <p:spPr>
          <a:xfrm>
            <a:off x="8558205" y="1627949"/>
            <a:ext cx="2590800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Triều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Nguyễn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thành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lập</a:t>
            </a:r>
            <a:endParaRPr lang="en-US" sz="2933" dirty="0">
              <a:solidFill>
                <a:srgbClr val="C0504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703A53B7-B7DC-63E6-83F1-452E80F301B4}"/>
              </a:ext>
            </a:extLst>
          </p:cNvPr>
          <p:cNvSpPr txBox="1"/>
          <p:nvPr/>
        </p:nvSpPr>
        <p:spPr>
          <a:xfrm>
            <a:off x="8820023" y="3559345"/>
            <a:ext cx="259080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1802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1A232E0C-5527-A480-7A28-2AF5A9C882F4}"/>
              </a:ext>
            </a:extLst>
          </p:cNvPr>
          <p:cNvSpPr txBox="1"/>
          <p:nvPr/>
        </p:nvSpPr>
        <p:spPr>
          <a:xfrm>
            <a:off x="3260853" y="3378677"/>
            <a:ext cx="155614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Nguyễn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Ánh</a:t>
            </a:r>
            <a:endParaRPr lang="en-US" sz="2933" dirty="0">
              <a:solidFill>
                <a:srgbClr val="C0504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24276C76-7143-ED9A-13CA-3150042E4535}"/>
              </a:ext>
            </a:extLst>
          </p:cNvPr>
          <p:cNvSpPr txBox="1"/>
          <p:nvPr/>
        </p:nvSpPr>
        <p:spPr>
          <a:xfrm>
            <a:off x="8978485" y="4897812"/>
            <a:ext cx="2819018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Nhà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Tây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Sơn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suy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yếu</a:t>
            </a:r>
            <a:r>
              <a:rPr lang="en-US" sz="2667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sau khi vua 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Quang Trung </a:t>
            </a:r>
            <a:r>
              <a:rPr lang="en-US" sz="2667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qua đời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.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0944C854-79B0-5127-8A9E-E279782FB877}"/>
              </a:ext>
            </a:extLst>
          </p:cNvPr>
          <p:cNvSpPr txBox="1"/>
          <p:nvPr/>
        </p:nvSpPr>
        <p:spPr>
          <a:xfrm>
            <a:off x="2701394" y="4983478"/>
            <a:ext cx="2819018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Địa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chủ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Gia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Định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ủng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hộ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,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Nguyễn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Ánh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đánh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bại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VT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Tây</a:t>
            </a:r>
            <a:r>
              <a:rPr lang="en-US" sz="2667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Sơn</a:t>
            </a:r>
            <a:endParaRPr lang="en-US" sz="2667" dirty="0">
              <a:solidFill>
                <a:srgbClr val="C0504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67719720-B789-ED6D-F2BD-C7003BCC9E29}"/>
              </a:ext>
            </a:extLst>
          </p:cNvPr>
          <p:cNvSpPr txBox="1"/>
          <p:nvPr/>
        </p:nvSpPr>
        <p:spPr>
          <a:xfrm>
            <a:off x="3915965" y="1596409"/>
            <a:ext cx="155614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Phú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Xuân (</a:t>
            </a:r>
            <a:r>
              <a:rPr lang="en-US" sz="2933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Huế</a:t>
            </a:r>
            <a:r>
              <a:rPr lang="en-US" sz="2933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100F626-C478-33D4-ACF5-4DDEDE7F7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7" y="710231"/>
            <a:ext cx="2926081" cy="4187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0E47BC-F28D-4422-A28F-B85031F22E50}"/>
              </a:ext>
            </a:extLst>
          </p:cNvPr>
          <p:cNvGrpSpPr/>
          <p:nvPr/>
        </p:nvGrpSpPr>
        <p:grpSpPr>
          <a:xfrm>
            <a:off x="1834637" y="0"/>
            <a:ext cx="8522726" cy="6834091"/>
            <a:chOff x="270217" y="1476236"/>
            <a:chExt cx="6259985" cy="5019675"/>
          </a:xfrm>
        </p:grpSpPr>
        <p:pic>
          <p:nvPicPr>
            <p:cNvPr id="11" name="Picture 5" descr="undefined">
              <a:extLst>
                <a:ext uri="{FF2B5EF4-FFF2-40B4-BE49-F238E27FC236}">
                  <a16:creationId xmlns:a16="http://schemas.microsoft.com/office/drawing/2014/main" id="{C824F9EE-6670-4600-8089-852C98D50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17" y="1476236"/>
              <a:ext cx="6191250" cy="501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D16BFA-5687-4B24-B020-C8BBE0DB3E73}"/>
                </a:ext>
              </a:extLst>
            </p:cNvPr>
            <p:cNvSpPr txBox="1"/>
            <p:nvPr/>
          </p:nvSpPr>
          <p:spPr>
            <a:xfrm>
              <a:off x="338953" y="5832610"/>
              <a:ext cx="6191249" cy="610372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 phục mạng (nghi thức thường triều của nhà nước quân chủ thời Nguyễn (tranh vẽ cuối thế kỉ XIX của Nguyễn Văn Nhân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1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5" y="1895756"/>
            <a:ext cx="4915176" cy="2281476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chia 3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1003607" y="196944"/>
            <a:ext cx="86692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479415" y="1116107"/>
            <a:ext cx="62408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02272A-A6C5-388F-AB87-E2331A0D7A5D}"/>
              </a:ext>
            </a:extLst>
          </p:cNvPr>
          <p:cNvGrpSpPr/>
          <p:nvPr/>
        </p:nvGrpSpPr>
        <p:grpSpPr>
          <a:xfrm>
            <a:off x="5896766" y="1843665"/>
            <a:ext cx="5794238" cy="1465244"/>
            <a:chOff x="6138684" y="2121483"/>
            <a:chExt cx="5794238" cy="146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2332CE-1228-97B9-54E3-2782CE8B700A}"/>
                </a:ext>
              </a:extLst>
            </p:cNvPr>
            <p:cNvSpPr/>
            <p:nvPr/>
          </p:nvSpPr>
          <p:spPr>
            <a:xfrm>
              <a:off x="7017746" y="2121483"/>
              <a:ext cx="4915176" cy="146524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371A3D-158C-172D-908F-ADA142CD9E64}"/>
                </a:ext>
              </a:extLst>
            </p:cNvPr>
            <p:cNvSpPr/>
            <p:nvPr/>
          </p:nvSpPr>
          <p:spPr>
            <a:xfrm>
              <a:off x="6138684" y="2121483"/>
              <a:ext cx="1751682" cy="146524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3F8DE-67CD-AD5F-36B2-810654520C76}"/>
              </a:ext>
            </a:extLst>
          </p:cNvPr>
          <p:cNvGrpSpPr/>
          <p:nvPr/>
        </p:nvGrpSpPr>
        <p:grpSpPr>
          <a:xfrm>
            <a:off x="5896766" y="3570022"/>
            <a:ext cx="5794238" cy="1465244"/>
            <a:chOff x="6138684" y="2121483"/>
            <a:chExt cx="5794238" cy="146524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46FBD9-91A5-1BCF-9D95-CF40290FE6F4}"/>
                </a:ext>
              </a:extLst>
            </p:cNvPr>
            <p:cNvSpPr/>
            <p:nvPr/>
          </p:nvSpPr>
          <p:spPr>
            <a:xfrm>
              <a:off x="7017746" y="2121483"/>
              <a:ext cx="4915176" cy="146524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E8FF180-908E-2C9E-F640-A64EF96932D7}"/>
                </a:ext>
              </a:extLst>
            </p:cNvPr>
            <p:cNvSpPr/>
            <p:nvPr/>
          </p:nvSpPr>
          <p:spPr>
            <a:xfrm>
              <a:off x="6138684" y="2121483"/>
              <a:ext cx="1751682" cy="146524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A179D-9BC6-0DAC-65C1-EF8953868658}"/>
              </a:ext>
            </a:extLst>
          </p:cNvPr>
          <p:cNvGrpSpPr/>
          <p:nvPr/>
        </p:nvGrpSpPr>
        <p:grpSpPr>
          <a:xfrm>
            <a:off x="5918347" y="5244288"/>
            <a:ext cx="5794238" cy="1465244"/>
            <a:chOff x="6138684" y="2121483"/>
            <a:chExt cx="5794238" cy="146524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8E7697F-9D5A-8362-F205-3627B0722262}"/>
                </a:ext>
              </a:extLst>
            </p:cNvPr>
            <p:cNvSpPr/>
            <p:nvPr/>
          </p:nvSpPr>
          <p:spPr>
            <a:xfrm>
              <a:off x="7017746" y="2121483"/>
              <a:ext cx="4915176" cy="1465244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4C75D2-134A-3DF0-BF5A-FA7945A07DCA}"/>
                </a:ext>
              </a:extLst>
            </p:cNvPr>
            <p:cNvSpPr/>
            <p:nvPr/>
          </p:nvSpPr>
          <p:spPr>
            <a:xfrm>
              <a:off x="6138684" y="2121483"/>
              <a:ext cx="1751682" cy="146524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2D756F1-C07D-C757-711C-DF40B818228F}"/>
              </a:ext>
            </a:extLst>
          </p:cNvPr>
          <p:cNvSpPr txBox="1"/>
          <p:nvPr/>
        </p:nvSpPr>
        <p:spPr>
          <a:xfrm>
            <a:off x="5918347" y="2301550"/>
            <a:ext cx="17516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B3EBA2-448D-A8EF-8703-64B48A66A8EB}"/>
              </a:ext>
            </a:extLst>
          </p:cNvPr>
          <p:cNvSpPr txBox="1"/>
          <p:nvPr/>
        </p:nvSpPr>
        <p:spPr>
          <a:xfrm>
            <a:off x="5896766" y="3980839"/>
            <a:ext cx="17516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BEA1B-E6D2-5B9D-F120-DC761D77258A}"/>
              </a:ext>
            </a:extLst>
          </p:cNvPr>
          <p:cNvSpPr txBox="1"/>
          <p:nvPr/>
        </p:nvSpPr>
        <p:spPr>
          <a:xfrm>
            <a:off x="5921542" y="5649859"/>
            <a:ext cx="17516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24582-AEBD-79C4-5BD4-C4D368E5F2AF}"/>
              </a:ext>
            </a:extLst>
          </p:cNvPr>
          <p:cNvSpPr txBox="1"/>
          <p:nvPr/>
        </p:nvSpPr>
        <p:spPr>
          <a:xfrm>
            <a:off x="7648448" y="2306894"/>
            <a:ext cx="37088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439C7-F118-B0E1-17F7-8C3E34A1C180}"/>
              </a:ext>
            </a:extLst>
          </p:cNvPr>
          <p:cNvSpPr txBox="1"/>
          <p:nvPr/>
        </p:nvSpPr>
        <p:spPr>
          <a:xfrm>
            <a:off x="7693138" y="4025645"/>
            <a:ext cx="37088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962ADE-CFEF-BF5A-7E2F-C1C7AB7ACCCF}"/>
              </a:ext>
            </a:extLst>
          </p:cNvPr>
          <p:cNvSpPr txBox="1"/>
          <p:nvPr/>
        </p:nvSpPr>
        <p:spPr>
          <a:xfrm>
            <a:off x="7835294" y="5588304"/>
            <a:ext cx="37088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148658-499E-9738-5747-23D302A4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96" y="4613309"/>
            <a:ext cx="3927978" cy="20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7" t="34375" r="612" b="34372"/>
          <a:stretch>
            <a:fillRect/>
          </a:stretch>
        </p:blipFill>
        <p:spPr>
          <a:xfrm>
            <a:off x="0" y="-87651"/>
            <a:ext cx="12192000" cy="6858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60751">
            <a:off x="580467" y="182247"/>
            <a:ext cx="316341" cy="583851"/>
          </a:xfrm>
          <a:custGeom>
            <a:avLst/>
            <a:gdLst/>
            <a:ahLst/>
            <a:cxnLst/>
            <a:rect l="l" t="t" r="r" b="b"/>
            <a:pathLst>
              <a:path w="474512" h="875777">
                <a:moveTo>
                  <a:pt x="0" y="0"/>
                </a:moveTo>
                <a:lnTo>
                  <a:pt x="474512" y="0"/>
                </a:lnTo>
                <a:lnTo>
                  <a:pt x="474512" y="875776"/>
                </a:lnTo>
                <a:lnTo>
                  <a:pt x="0" y="87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375749" y="1023900"/>
            <a:ext cx="6533051" cy="1509817"/>
            <a:chOff x="0" y="0"/>
            <a:chExt cx="1821070" cy="79782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21070" cy="797828"/>
            </a:xfrm>
            <a:custGeom>
              <a:avLst/>
              <a:gdLst/>
              <a:ahLst/>
              <a:cxnLst/>
              <a:rect l="l" t="t" r="r" b="b"/>
              <a:pathLst>
                <a:path w="1821070" h="797828">
                  <a:moveTo>
                    <a:pt x="1696610" y="797828"/>
                  </a:moveTo>
                  <a:lnTo>
                    <a:pt x="124460" y="797828"/>
                  </a:lnTo>
                  <a:cubicBezTo>
                    <a:pt x="55880" y="797828"/>
                    <a:pt x="0" y="741948"/>
                    <a:pt x="0" y="673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673368"/>
                  </a:lnTo>
                  <a:cubicBezTo>
                    <a:pt x="1821070" y="741948"/>
                    <a:pt x="1765190" y="797828"/>
                    <a:pt x="1696610" y="797828"/>
                  </a:cubicBezTo>
                  <a:close/>
                </a:path>
              </a:pathLst>
            </a:custGeom>
            <a:solidFill>
              <a:srgbClr val="EC7357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90400" y="2820485"/>
            <a:ext cx="1947492" cy="1355693"/>
            <a:chOff x="0" y="0"/>
            <a:chExt cx="1821070" cy="125018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21070" cy="1250181"/>
            </a:xfrm>
            <a:custGeom>
              <a:avLst/>
              <a:gdLst/>
              <a:ahLst/>
              <a:cxnLst/>
              <a:rect l="l" t="t" r="r" b="b"/>
              <a:pathLst>
                <a:path w="1821070" h="1250181">
                  <a:moveTo>
                    <a:pt x="1696610" y="1250181"/>
                  </a:moveTo>
                  <a:lnTo>
                    <a:pt x="124460" y="1250181"/>
                  </a:lnTo>
                  <a:cubicBezTo>
                    <a:pt x="55880" y="1250181"/>
                    <a:pt x="0" y="1194301"/>
                    <a:pt x="0" y="11257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1125721"/>
                  </a:lnTo>
                  <a:cubicBezTo>
                    <a:pt x="1821070" y="1194301"/>
                    <a:pt x="1765190" y="1250181"/>
                    <a:pt x="1696610" y="1250181"/>
                  </a:cubicBezTo>
                  <a:close/>
                </a:path>
              </a:pathLst>
            </a:custGeom>
            <a:solidFill>
              <a:srgbClr val="61B4AE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2575552" y="2813026"/>
            <a:ext cx="4242950" cy="3773208"/>
            <a:chOff x="0" y="0"/>
            <a:chExt cx="6735529" cy="7636200"/>
          </a:xfrm>
        </p:grpSpPr>
        <p:sp>
          <p:nvSpPr>
            <p:cNvPr id="37" name="Freeform 37"/>
            <p:cNvSpPr/>
            <p:nvPr/>
          </p:nvSpPr>
          <p:spPr>
            <a:xfrm>
              <a:off x="31750" y="31750"/>
              <a:ext cx="6672029" cy="7572700"/>
            </a:xfrm>
            <a:custGeom>
              <a:avLst/>
              <a:gdLst/>
              <a:ahLst/>
              <a:cxnLst/>
              <a:rect l="l" t="t" r="r" b="b"/>
              <a:pathLst>
                <a:path w="6672029" h="7572700">
                  <a:moveTo>
                    <a:pt x="6579319" y="7572700"/>
                  </a:moveTo>
                  <a:lnTo>
                    <a:pt x="92710" y="7572700"/>
                  </a:lnTo>
                  <a:cubicBezTo>
                    <a:pt x="41910" y="7572700"/>
                    <a:pt x="0" y="7530790"/>
                    <a:pt x="0" y="74799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78049" y="0"/>
                  </a:lnTo>
                  <a:cubicBezTo>
                    <a:pt x="6628849" y="0"/>
                    <a:pt x="6670759" y="41910"/>
                    <a:pt x="6670759" y="92710"/>
                  </a:cubicBezTo>
                  <a:lnTo>
                    <a:pt x="6670759" y="7478720"/>
                  </a:lnTo>
                  <a:cubicBezTo>
                    <a:pt x="6672029" y="7530790"/>
                    <a:pt x="6630119" y="7572700"/>
                    <a:pt x="6579319" y="7572700"/>
                  </a:cubicBezTo>
                  <a:close/>
                </a:path>
              </a:pathLst>
            </a:custGeom>
            <a:solidFill>
              <a:srgbClr val="F6F1EB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6735529" cy="7636200"/>
            </a:xfrm>
            <a:custGeom>
              <a:avLst/>
              <a:gdLst/>
              <a:ahLst/>
              <a:cxnLst/>
              <a:rect l="l" t="t" r="r" b="b"/>
              <a:pathLst>
                <a:path w="6735529" h="7636200">
                  <a:moveTo>
                    <a:pt x="6611069" y="59690"/>
                  </a:moveTo>
                  <a:cubicBezTo>
                    <a:pt x="6646629" y="59690"/>
                    <a:pt x="6675839" y="88900"/>
                    <a:pt x="6675839" y="124460"/>
                  </a:cubicBezTo>
                  <a:lnTo>
                    <a:pt x="6675839" y="7511740"/>
                  </a:lnTo>
                  <a:cubicBezTo>
                    <a:pt x="6675839" y="7547300"/>
                    <a:pt x="6646629" y="7576510"/>
                    <a:pt x="6611069" y="7576510"/>
                  </a:cubicBezTo>
                  <a:lnTo>
                    <a:pt x="124460" y="7576510"/>
                  </a:lnTo>
                  <a:cubicBezTo>
                    <a:pt x="88900" y="7576510"/>
                    <a:pt x="59690" y="7547300"/>
                    <a:pt x="59690" y="75117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11069" y="59690"/>
                  </a:lnTo>
                  <a:moveTo>
                    <a:pt x="66110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11740"/>
                  </a:lnTo>
                  <a:cubicBezTo>
                    <a:pt x="0" y="7580320"/>
                    <a:pt x="55880" y="7636200"/>
                    <a:pt x="124460" y="7636200"/>
                  </a:cubicBezTo>
                  <a:lnTo>
                    <a:pt x="6611069" y="7636200"/>
                  </a:lnTo>
                  <a:cubicBezTo>
                    <a:pt x="6679650" y="7636200"/>
                    <a:pt x="6735529" y="7580320"/>
                    <a:pt x="6735529" y="7511740"/>
                  </a:cubicBezTo>
                  <a:lnTo>
                    <a:pt x="6735529" y="124460"/>
                  </a:lnTo>
                  <a:cubicBezTo>
                    <a:pt x="6735529" y="55880"/>
                    <a:pt x="6679650" y="0"/>
                    <a:pt x="6611069" y="0"/>
                  </a:cubicBezTo>
                  <a:close/>
                </a:path>
              </a:pathLst>
            </a:custGeom>
            <a:solidFill>
              <a:srgbClr val="2C435C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5765098" y="6599112"/>
            <a:ext cx="3477490" cy="311681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E3DD"/>
            </a:solidFill>
          </p:spPr>
        </p:sp>
      </p:grpSp>
      <p:sp>
        <p:nvSpPr>
          <p:cNvPr id="42" name="Freeform 42"/>
          <p:cNvSpPr/>
          <p:nvPr/>
        </p:nvSpPr>
        <p:spPr>
          <a:xfrm flipH="1">
            <a:off x="-173307" y="5233642"/>
            <a:ext cx="1098109" cy="1521310"/>
          </a:xfrm>
          <a:custGeom>
            <a:avLst/>
            <a:gdLst/>
            <a:ahLst/>
            <a:cxnLst/>
            <a:rect l="l" t="t" r="r" b="b"/>
            <a:pathLst>
              <a:path w="1647164" h="2281965">
                <a:moveTo>
                  <a:pt x="1647164" y="0"/>
                </a:moveTo>
                <a:lnTo>
                  <a:pt x="0" y="0"/>
                </a:lnTo>
                <a:lnTo>
                  <a:pt x="0" y="2281965"/>
                </a:lnTo>
                <a:lnTo>
                  <a:pt x="1647164" y="2281965"/>
                </a:lnTo>
                <a:lnTo>
                  <a:pt x="16471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966874" y="4415348"/>
            <a:ext cx="1566607" cy="2291671"/>
          </a:xfrm>
          <a:custGeom>
            <a:avLst/>
            <a:gdLst/>
            <a:ahLst/>
            <a:cxnLst/>
            <a:rect l="l" t="t" r="r" b="b"/>
            <a:pathLst>
              <a:path w="2665347" h="3704014">
                <a:moveTo>
                  <a:pt x="0" y="0"/>
                </a:moveTo>
                <a:lnTo>
                  <a:pt x="2665347" y="0"/>
                </a:lnTo>
                <a:lnTo>
                  <a:pt x="2665347" y="3704015"/>
                </a:lnTo>
                <a:lnTo>
                  <a:pt x="0" y="370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flipH="1">
            <a:off x="309412" y="4491120"/>
            <a:ext cx="498776" cy="503352"/>
          </a:xfrm>
          <a:custGeom>
            <a:avLst/>
            <a:gdLst/>
            <a:ahLst/>
            <a:cxnLst/>
            <a:rect l="l" t="t" r="r" b="b"/>
            <a:pathLst>
              <a:path w="748164" h="755028">
                <a:moveTo>
                  <a:pt x="748164" y="0"/>
                </a:moveTo>
                <a:lnTo>
                  <a:pt x="0" y="0"/>
                </a:lnTo>
                <a:lnTo>
                  <a:pt x="0" y="755027"/>
                </a:lnTo>
                <a:lnTo>
                  <a:pt x="748164" y="755027"/>
                </a:lnTo>
                <a:lnTo>
                  <a:pt x="7481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097687" y="244288"/>
            <a:ext cx="519505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12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Luật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pháp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triều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Nguyễn</a:t>
            </a:r>
            <a:endParaRPr lang="en-US" sz="3200" b="1" dirty="0">
              <a:solidFill>
                <a:srgbClr val="1F497D"/>
              </a:solidFill>
              <a:latin typeface="Sitka Banner" pitchFamily="2" charset="0"/>
            </a:endParaRPr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D19C4A3F-F328-B979-2EFE-15B01507E191}"/>
              </a:ext>
            </a:extLst>
          </p:cNvPr>
          <p:cNvSpPr txBox="1"/>
          <p:nvPr/>
        </p:nvSpPr>
        <p:spPr>
          <a:xfrm>
            <a:off x="760177" y="3437664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795"/>
              </a:lnSpc>
              <a:spcBef>
                <a:spcPct val="0"/>
              </a:spcBef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Nội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dung</a:t>
            </a:r>
          </a:p>
        </p:txBody>
      </p:sp>
      <p:sp>
        <p:nvSpPr>
          <p:cNvPr id="51" name="TextBox 48">
            <a:extLst>
              <a:ext uri="{FF2B5EF4-FFF2-40B4-BE49-F238E27FC236}">
                <a16:creationId xmlns:a16="http://schemas.microsoft.com/office/drawing/2014/main" id="{9E21603D-6DDF-FD62-0F42-E5EC28C80BA1}"/>
              </a:ext>
            </a:extLst>
          </p:cNvPr>
          <p:cNvSpPr txBox="1"/>
          <p:nvPr/>
        </p:nvSpPr>
        <p:spPr>
          <a:xfrm>
            <a:off x="3209452" y="1351701"/>
            <a:ext cx="3398985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Đặt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cơ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sở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pháp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lí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cho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nhà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nước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quân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Sitka Banner" pitchFamily="2" charset="0"/>
              </a:rPr>
              <a:t>chủ</a:t>
            </a:r>
            <a:endParaRPr lang="en-US" sz="2933" dirty="0">
              <a:solidFill>
                <a:srgbClr val="FFFFFF"/>
              </a:solidFill>
              <a:latin typeface="Sitka Banner" pitchFamily="2" charset="0"/>
            </a:endParaRPr>
          </a:p>
        </p:txBody>
      </p:sp>
      <p:grpSp>
        <p:nvGrpSpPr>
          <p:cNvPr id="52" name="Group 6">
            <a:extLst>
              <a:ext uri="{FF2B5EF4-FFF2-40B4-BE49-F238E27FC236}">
                <a16:creationId xmlns:a16="http://schemas.microsoft.com/office/drawing/2014/main" id="{2AAF49A2-8A33-56A7-C5A7-AC9B39747AF4}"/>
              </a:ext>
            </a:extLst>
          </p:cNvPr>
          <p:cNvGrpSpPr/>
          <p:nvPr/>
        </p:nvGrpSpPr>
        <p:grpSpPr>
          <a:xfrm>
            <a:off x="520728" y="1157489"/>
            <a:ext cx="1817165" cy="1281183"/>
            <a:chOff x="0" y="0"/>
            <a:chExt cx="1249938" cy="1967015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8E4CCE1E-9089-835A-9BD5-4731C7A63E4F}"/>
                </a:ext>
              </a:extLst>
            </p:cNvPr>
            <p:cNvSpPr/>
            <p:nvPr/>
          </p:nvSpPr>
          <p:spPr>
            <a:xfrm>
              <a:off x="0" y="0"/>
              <a:ext cx="1249938" cy="1967015"/>
            </a:xfrm>
            <a:custGeom>
              <a:avLst/>
              <a:gdLst/>
              <a:ahLst/>
              <a:cxnLst/>
              <a:rect l="l" t="t" r="r" b="b"/>
              <a:pathLst>
                <a:path w="1249938" h="1967015">
                  <a:moveTo>
                    <a:pt x="1125478" y="1967015"/>
                  </a:moveTo>
                  <a:lnTo>
                    <a:pt x="124460" y="1967015"/>
                  </a:lnTo>
                  <a:cubicBezTo>
                    <a:pt x="55880" y="1967015"/>
                    <a:pt x="0" y="1911135"/>
                    <a:pt x="0" y="18425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25478" y="0"/>
                  </a:lnTo>
                  <a:cubicBezTo>
                    <a:pt x="1194058" y="0"/>
                    <a:pt x="1249938" y="55880"/>
                    <a:pt x="1249938" y="124460"/>
                  </a:cubicBezTo>
                  <a:lnTo>
                    <a:pt x="1249938" y="1842555"/>
                  </a:lnTo>
                  <a:cubicBezTo>
                    <a:pt x="1249938" y="1911135"/>
                    <a:pt x="1194058" y="1967015"/>
                    <a:pt x="1125478" y="1967015"/>
                  </a:cubicBezTo>
                  <a:close/>
                </a:path>
              </a:pathLst>
            </a:custGeom>
            <a:solidFill>
              <a:srgbClr val="FBC776"/>
            </a:solidFill>
          </p:spPr>
        </p:sp>
      </p:grpSp>
      <p:sp>
        <p:nvSpPr>
          <p:cNvPr id="54" name="TextBox 48">
            <a:extLst>
              <a:ext uri="{FF2B5EF4-FFF2-40B4-BE49-F238E27FC236}">
                <a16:creationId xmlns:a16="http://schemas.microsoft.com/office/drawing/2014/main" id="{498C6B8A-FE32-70FB-0E6D-0E157A5C538A}"/>
              </a:ext>
            </a:extLst>
          </p:cNvPr>
          <p:cNvSpPr txBox="1"/>
          <p:nvPr/>
        </p:nvSpPr>
        <p:spPr>
          <a:xfrm>
            <a:off x="781571" y="1716002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795"/>
              </a:lnSpc>
              <a:spcBef>
                <a:spcPct val="0"/>
              </a:spcBef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Mục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đích</a:t>
            </a:r>
            <a:endParaRPr lang="en-US" sz="2933" b="1" dirty="0">
              <a:solidFill>
                <a:srgbClr val="C0504D">
                  <a:lumMod val="50000"/>
                </a:srgbClr>
              </a:solidFill>
              <a:latin typeface="Sitka Banner" pitchFamily="2" charset="0"/>
            </a:endParaRPr>
          </a:p>
        </p:txBody>
      </p:sp>
      <p:grpSp>
        <p:nvGrpSpPr>
          <p:cNvPr id="55" name="Group 24">
            <a:extLst>
              <a:ext uri="{FF2B5EF4-FFF2-40B4-BE49-F238E27FC236}">
                <a16:creationId xmlns:a16="http://schemas.microsoft.com/office/drawing/2014/main" id="{B80A3553-EDE7-F1CC-2822-D1DE0BCAD69A}"/>
              </a:ext>
            </a:extLst>
          </p:cNvPr>
          <p:cNvGrpSpPr/>
          <p:nvPr/>
        </p:nvGrpSpPr>
        <p:grpSpPr>
          <a:xfrm>
            <a:off x="2798565" y="3698548"/>
            <a:ext cx="3659947" cy="311681"/>
            <a:chOff x="0" y="0"/>
            <a:chExt cx="2480556" cy="270658"/>
          </a:xfrm>
        </p:grpSpPr>
        <p:grpSp>
          <p:nvGrpSpPr>
            <p:cNvPr id="56" name="Group 25">
              <a:extLst>
                <a:ext uri="{FF2B5EF4-FFF2-40B4-BE49-F238E27FC236}">
                  <a16:creationId xmlns:a16="http://schemas.microsoft.com/office/drawing/2014/main" id="{A73C53A5-6118-3784-B7E2-F77D9CDD3555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95E5AC65-B84C-4D3B-70A0-043499243295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</p:sp>
        </p:grpSp>
        <p:sp>
          <p:nvSpPr>
            <p:cNvPr id="57" name="AutoShape 27">
              <a:extLst>
                <a:ext uri="{FF2B5EF4-FFF2-40B4-BE49-F238E27FC236}">
                  <a16:creationId xmlns:a16="http://schemas.microsoft.com/office/drawing/2014/main" id="{17DA6FC7-25E2-29D2-D0A5-DD0895218FE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9" name="TextBox 48">
            <a:extLst>
              <a:ext uri="{FF2B5EF4-FFF2-40B4-BE49-F238E27FC236}">
                <a16:creationId xmlns:a16="http://schemas.microsoft.com/office/drawing/2014/main" id="{EDF6268D-2D20-75CC-7F3B-82D926E16E71}"/>
              </a:ext>
            </a:extLst>
          </p:cNvPr>
          <p:cNvSpPr txBox="1"/>
          <p:nvPr/>
        </p:nvSpPr>
        <p:spPr>
          <a:xfrm>
            <a:off x="3445773" y="3091141"/>
            <a:ext cx="3080767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Bảo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vệ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quyền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uy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tuyệt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đối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nhà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vua</a:t>
            </a:r>
            <a:endParaRPr lang="en-US" sz="2667" dirty="0">
              <a:solidFill>
                <a:srgbClr val="002060"/>
              </a:solidFill>
              <a:latin typeface="Sitka Banner" pitchFamily="2" charset="0"/>
            </a:endParaRPr>
          </a:p>
        </p:txBody>
      </p:sp>
      <p:grpSp>
        <p:nvGrpSpPr>
          <p:cNvPr id="60" name="Group 24">
            <a:extLst>
              <a:ext uri="{FF2B5EF4-FFF2-40B4-BE49-F238E27FC236}">
                <a16:creationId xmlns:a16="http://schemas.microsoft.com/office/drawing/2014/main" id="{B231A439-F86A-1880-3E44-24AEBDB423EF}"/>
              </a:ext>
            </a:extLst>
          </p:cNvPr>
          <p:cNvGrpSpPr/>
          <p:nvPr/>
        </p:nvGrpSpPr>
        <p:grpSpPr>
          <a:xfrm>
            <a:off x="2798565" y="4880062"/>
            <a:ext cx="3659947" cy="311681"/>
            <a:chOff x="0" y="0"/>
            <a:chExt cx="2480556" cy="270658"/>
          </a:xfrm>
        </p:grpSpPr>
        <p:grpSp>
          <p:nvGrpSpPr>
            <p:cNvPr id="61" name="Group 25">
              <a:extLst>
                <a:ext uri="{FF2B5EF4-FFF2-40B4-BE49-F238E27FC236}">
                  <a16:creationId xmlns:a16="http://schemas.microsoft.com/office/drawing/2014/main" id="{E015A6C5-F3D6-DDFF-AFE3-37E96AFFCB84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6B8AB792-70E2-A86D-9A77-C16B8469B6D8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</p:sp>
        </p:grpSp>
        <p:sp>
          <p:nvSpPr>
            <p:cNvPr id="62" name="AutoShape 27">
              <a:extLst>
                <a:ext uri="{FF2B5EF4-FFF2-40B4-BE49-F238E27FC236}">
                  <a16:creationId xmlns:a16="http://schemas.microsoft.com/office/drawing/2014/main" id="{0F20CBFC-D9BF-761A-660B-D1BB35B56C1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4" name="Group 24">
            <a:extLst>
              <a:ext uri="{FF2B5EF4-FFF2-40B4-BE49-F238E27FC236}">
                <a16:creationId xmlns:a16="http://schemas.microsoft.com/office/drawing/2014/main" id="{DACA1264-A19F-4E64-F9E8-B4ABABEFB2B4}"/>
              </a:ext>
            </a:extLst>
          </p:cNvPr>
          <p:cNvGrpSpPr/>
          <p:nvPr/>
        </p:nvGrpSpPr>
        <p:grpSpPr>
          <a:xfrm>
            <a:off x="2830581" y="6001246"/>
            <a:ext cx="3659947" cy="311681"/>
            <a:chOff x="0" y="0"/>
            <a:chExt cx="2480556" cy="270658"/>
          </a:xfrm>
        </p:grpSpPr>
        <p:grpSp>
          <p:nvGrpSpPr>
            <p:cNvPr id="65" name="Group 25">
              <a:extLst>
                <a:ext uri="{FF2B5EF4-FFF2-40B4-BE49-F238E27FC236}">
                  <a16:creationId xmlns:a16="http://schemas.microsoft.com/office/drawing/2014/main" id="{091CF2EF-F3A3-AF94-2379-35488AF62633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191D7762-4B4B-D795-A9A2-9098C6449260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</p:sp>
        </p:grpSp>
        <p:sp>
          <p:nvSpPr>
            <p:cNvPr id="66" name="AutoShape 27">
              <a:extLst>
                <a:ext uri="{FF2B5EF4-FFF2-40B4-BE49-F238E27FC236}">
                  <a16:creationId xmlns:a16="http://schemas.microsoft.com/office/drawing/2014/main" id="{D5C332F4-62D0-0204-6565-AE03C0831C5B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8" name="TextBox 48">
            <a:extLst>
              <a:ext uri="{FF2B5EF4-FFF2-40B4-BE49-F238E27FC236}">
                <a16:creationId xmlns:a16="http://schemas.microsoft.com/office/drawing/2014/main" id="{640A0BE6-C4E3-6A92-EABE-327C45783AA1}"/>
              </a:ext>
            </a:extLst>
          </p:cNvPr>
          <p:cNvSpPr txBox="1"/>
          <p:nvPr/>
        </p:nvSpPr>
        <p:spPr>
          <a:xfrm>
            <a:off x="3524345" y="4349902"/>
            <a:ext cx="2839708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Củng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cố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trật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tự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phong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kiến</a:t>
            </a:r>
            <a:endParaRPr lang="en-US" sz="2667" dirty="0">
              <a:solidFill>
                <a:srgbClr val="002060"/>
              </a:solidFill>
              <a:latin typeface="Sitka Banner" pitchFamily="2" charset="0"/>
            </a:endParaRPr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74DA9C4A-735F-9131-3426-EF8F23E007E3}"/>
              </a:ext>
            </a:extLst>
          </p:cNvPr>
          <p:cNvSpPr txBox="1"/>
          <p:nvPr/>
        </p:nvSpPr>
        <p:spPr>
          <a:xfrm>
            <a:off x="3429517" y="5415203"/>
            <a:ext cx="3398985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Trấn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áp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mọi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âm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mưu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chống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phá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chính</a:t>
            </a:r>
            <a:r>
              <a:rPr lang="en-US" sz="2667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Sitka Banner" pitchFamily="2" charset="0"/>
              </a:rPr>
              <a:t>quyền</a:t>
            </a:r>
            <a:endParaRPr lang="en-US" sz="2667" dirty="0">
              <a:solidFill>
                <a:srgbClr val="002060"/>
              </a:solidFill>
              <a:latin typeface="Sitka Banner" pitchFamily="2" charset="0"/>
            </a:endParaRPr>
          </a:p>
        </p:txBody>
      </p:sp>
      <p:pic>
        <p:nvPicPr>
          <p:cNvPr id="1026" name="Picture 2" descr="dấu-tích Phong Thủy Xanh">
            <a:extLst>
              <a:ext uri="{FF2B5EF4-FFF2-40B4-BE49-F238E27FC236}">
                <a16:creationId xmlns:a16="http://schemas.microsoft.com/office/drawing/2014/main" id="{8A3ED70A-D2D7-1CDF-E288-81173E72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35" y="3766930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dấu-tích Phong Thủy Xanh">
            <a:extLst>
              <a:ext uri="{FF2B5EF4-FFF2-40B4-BE49-F238E27FC236}">
                <a16:creationId xmlns:a16="http://schemas.microsoft.com/office/drawing/2014/main" id="{5041758B-814B-FD78-46D3-8B1050A1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3" y="4954904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dấu-tích Phong Thủy Xanh">
            <a:extLst>
              <a:ext uri="{FF2B5EF4-FFF2-40B4-BE49-F238E27FC236}">
                <a16:creationId xmlns:a16="http://schemas.microsoft.com/office/drawing/2014/main" id="{88480972-CFFF-33B8-D7F9-70E6A565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43" y="6060434"/>
            <a:ext cx="162434" cy="1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4E02595-949A-1AD4-5AEC-8216600C0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9470" y="1712596"/>
            <a:ext cx="4541841" cy="485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" name="TextBox 45">
            <a:extLst>
              <a:ext uri="{FF2B5EF4-FFF2-40B4-BE49-F238E27FC236}">
                <a16:creationId xmlns:a16="http://schemas.microsoft.com/office/drawing/2014/main" id="{2358F8AA-578A-B2CA-D8B2-655F860B8C29}"/>
              </a:ext>
            </a:extLst>
          </p:cNvPr>
          <p:cNvSpPr txBox="1"/>
          <p:nvPr/>
        </p:nvSpPr>
        <p:spPr>
          <a:xfrm>
            <a:off x="7341966" y="287455"/>
            <a:ext cx="4200445" cy="446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12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Hoàng </a:t>
            </a:r>
            <a:r>
              <a:rPr lang="en-US" sz="3200" b="1" dirty="0" err="1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luật</a:t>
            </a:r>
            <a:r>
              <a:rPr lang="en-US" sz="3200" b="1" dirty="0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Lucida Calligraphy" panose="03010101010101010101" pitchFamily="66" charset="0"/>
                <a:ea typeface="Yu Gothic Medium" panose="020B0500000000000000" pitchFamily="34" charset="-128"/>
              </a:rPr>
              <a:t>lệ</a:t>
            </a:r>
            <a:endParaRPr lang="en-US" sz="3200" b="1" dirty="0">
              <a:solidFill>
                <a:srgbClr val="C00000"/>
              </a:solidFill>
              <a:latin typeface="Lucida Calligraphy" panose="03010101010101010101" pitchFamily="66" charset="0"/>
              <a:ea typeface="Yu Gothic Medium" panose="020B0500000000000000" pitchFamily="34" charset="-128"/>
            </a:endParaRPr>
          </a:p>
        </p:txBody>
      </p:sp>
      <p:sp>
        <p:nvSpPr>
          <p:cNvPr id="3" name="TextBox 45">
            <a:extLst>
              <a:ext uri="{FF2B5EF4-FFF2-40B4-BE49-F238E27FC236}">
                <a16:creationId xmlns:a16="http://schemas.microsoft.com/office/drawing/2014/main" id="{E5B0F842-2673-A0A7-6E48-1AD7138E0668}"/>
              </a:ext>
            </a:extLst>
          </p:cNvPr>
          <p:cNvSpPr txBox="1"/>
          <p:nvPr/>
        </p:nvSpPr>
        <p:spPr>
          <a:xfrm>
            <a:off x="7868508" y="891021"/>
            <a:ext cx="519505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12"/>
              </a:lnSpc>
              <a:spcBef>
                <a:spcPct val="0"/>
              </a:spcBef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itka Banner" pitchFamily="2" charset="0"/>
              </a:rPr>
              <a:t>(398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itka Banner" pitchFamily="2" charset="0"/>
              </a:rPr>
              <a:t>điều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itka Banner" pitchFamily="2" charset="0"/>
              </a:rPr>
              <a:t>, 7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Sitka Banner" pitchFamily="2" charset="0"/>
              </a:rPr>
              <a:t>chương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itka Banner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9" grpId="0"/>
      <p:bldP spid="7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8113" y="286695"/>
            <a:ext cx="69269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86FBD-88C3-79EF-AC76-308069F54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688" y="1244992"/>
            <a:ext cx="5836534" cy="5398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AC4DFA-27D2-48B9-A5E7-6CC09577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06" y="1244992"/>
            <a:ext cx="3636316" cy="31710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46D354-EF03-3B8F-BB2B-F6E1F66C5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722" y="209406"/>
            <a:ext cx="4168278" cy="42066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97A44B-5577-C224-2DFD-BED9938C6BC0}"/>
              </a:ext>
            </a:extLst>
          </p:cNvPr>
          <p:cNvSpPr txBox="1"/>
          <p:nvPr/>
        </p:nvSpPr>
        <p:spPr>
          <a:xfrm>
            <a:off x="4594034" y="4828178"/>
            <a:ext cx="7249099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(1831 – 1832),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9255</TotalTime>
  <Words>1095</Words>
  <Application>Microsoft Office PowerPoint</Application>
  <PresentationFormat>Widescreen</PresentationFormat>
  <Paragraphs>147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SimSun-ExtB</vt:lpstr>
      <vt:lpstr>Yu Gothic Medium</vt:lpstr>
      <vt:lpstr>Arial</vt:lpstr>
      <vt:lpstr>Calibri</vt:lpstr>
      <vt:lpstr>Calibri Light</vt:lpstr>
      <vt:lpstr>Dancing Script Bold</vt:lpstr>
      <vt:lpstr>Lazydog</vt:lpstr>
      <vt:lpstr>Lucida Calligraphy</vt:lpstr>
      <vt:lpstr>Roboto</vt:lpstr>
      <vt:lpstr>Segoe UI</vt:lpstr>
      <vt:lpstr>Sitka Banner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110</cp:revision>
  <dcterms:created xsi:type="dcterms:W3CDTF">2023-04-06T06:08:28Z</dcterms:created>
  <dcterms:modified xsi:type="dcterms:W3CDTF">2025-04-12T03:41:39Z</dcterms:modified>
</cp:coreProperties>
</file>