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32"/>
  </p:notesMasterIdLst>
  <p:sldIdLst>
    <p:sldId id="258" r:id="rId2"/>
    <p:sldId id="274" r:id="rId3"/>
    <p:sldId id="257" r:id="rId4"/>
    <p:sldId id="294" r:id="rId5"/>
    <p:sldId id="295" r:id="rId6"/>
    <p:sldId id="413" r:id="rId7"/>
    <p:sldId id="275" r:id="rId8"/>
    <p:sldId id="276" r:id="rId9"/>
    <p:sldId id="277" r:id="rId10"/>
    <p:sldId id="293" r:id="rId11"/>
    <p:sldId id="650" r:id="rId12"/>
    <p:sldId id="259" r:id="rId13"/>
    <p:sldId id="415" r:id="rId14"/>
    <p:sldId id="271" r:id="rId15"/>
    <p:sldId id="416" r:id="rId16"/>
    <p:sldId id="272" r:id="rId17"/>
    <p:sldId id="273" r:id="rId18"/>
    <p:sldId id="422" r:id="rId19"/>
    <p:sldId id="651" r:id="rId20"/>
    <p:sldId id="652" r:id="rId21"/>
    <p:sldId id="653" r:id="rId22"/>
    <p:sldId id="260" r:id="rId23"/>
    <p:sldId id="659" r:id="rId24"/>
    <p:sldId id="660" r:id="rId25"/>
    <p:sldId id="661" r:id="rId26"/>
    <p:sldId id="278" r:id="rId27"/>
    <p:sldId id="279" r:id="rId28"/>
    <p:sldId id="280" r:id="rId29"/>
    <p:sldId id="265"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5E242F-C971-4FDC-9188-322D432E5F71}">
          <p14:sldIdLst>
            <p14:sldId id="258"/>
            <p14:sldId id="274"/>
            <p14:sldId id="257"/>
            <p14:sldId id="294"/>
          </p14:sldIdLst>
        </p14:section>
        <p14:section name="TRUNG QUỐC" id="{C8A2B3E8-16A4-42E8-8AD5-B80DD040E9BE}">
          <p14:sldIdLst>
            <p14:sldId id="295"/>
            <p14:sldId id="413"/>
            <p14:sldId id="275"/>
            <p14:sldId id="276"/>
            <p14:sldId id="277"/>
            <p14:sldId id="293"/>
            <p14:sldId id="650"/>
            <p14:sldId id="259"/>
            <p14:sldId id="415"/>
            <p14:sldId id="271"/>
            <p14:sldId id="416"/>
            <p14:sldId id="272"/>
            <p14:sldId id="273"/>
            <p14:sldId id="422"/>
            <p14:sldId id="651"/>
            <p14:sldId id="652"/>
            <p14:sldId id="653"/>
            <p14:sldId id="260"/>
          </p14:sldIdLst>
        </p14:section>
        <p14:section name="LUYỆN TẬP" id="{8E399C14-9C1E-480F-93F4-E542B1623BB6}">
          <p14:sldIdLst>
            <p14:sldId id="659"/>
            <p14:sldId id="660"/>
            <p14:sldId id="661"/>
            <p14:sldId id="278"/>
            <p14:sldId id="279"/>
            <p14:sldId id="280"/>
          </p14:sldIdLst>
        </p14:section>
        <p14:section name="VẬN DỤNG" id="{70C808B5-6AAA-4B6D-8A2D-A15E3860CCAF}">
          <p14:sldIdLst>
            <p14:sldId id="265"/>
            <p14:sldId id="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22"/>
    <a:srgbClr val="DB2A5E"/>
    <a:srgbClr val="E1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61308-2800-40F4-82F3-BF07DD8D74EE}" v="575" dt="2023-12-27T12:50:14.073"/>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291" autoAdjust="0"/>
  </p:normalViewPr>
  <p:slideViewPr>
    <p:cSldViewPr showGuides="1">
      <p:cViewPr varScale="1">
        <p:scale>
          <a:sx n="84" d="100"/>
          <a:sy n="84" d="100"/>
        </p:scale>
        <p:origin x="63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63"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64"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ran thuy anh" userId="adbedd8b6326ee9f" providerId="LiveId" clId="{F8D61308-2800-40F4-82F3-BF07DD8D74EE}"/>
    <pc:docChg chg="undo custSel addSld delSld modSld sldOrd delMainMaster modMainMaster addSection modSection">
      <pc:chgData name="nguyen tran thuy anh" userId="adbedd8b6326ee9f" providerId="LiveId" clId="{F8D61308-2800-40F4-82F3-BF07DD8D74EE}" dt="2023-12-27T12:50:14.072" v="3622"/>
      <pc:docMkLst>
        <pc:docMk/>
      </pc:docMkLst>
      <pc:sldChg chg="add del">
        <pc:chgData name="nguyen tran thuy anh" userId="adbedd8b6326ee9f" providerId="LiveId" clId="{F8D61308-2800-40F4-82F3-BF07DD8D74EE}" dt="2023-12-27T11:20:11.887" v="6" actId="2696"/>
        <pc:sldMkLst>
          <pc:docMk/>
          <pc:sldMk cId="0" sldId="256"/>
        </pc:sldMkLst>
      </pc:sldChg>
      <pc:sldChg chg="del">
        <pc:chgData name="nguyen tran thuy anh" userId="adbedd8b6326ee9f" providerId="LiveId" clId="{F8D61308-2800-40F4-82F3-BF07DD8D74EE}" dt="2023-12-27T11:19:19.441" v="4" actId="2696"/>
        <pc:sldMkLst>
          <pc:docMk/>
          <pc:sldMk cId="2817079516" sldId="256"/>
        </pc:sldMkLst>
      </pc:sldChg>
      <pc:sldChg chg="addSp delSp modSp add del mod">
        <pc:chgData name="nguyen tran thuy anh" userId="adbedd8b6326ee9f" providerId="LiveId" clId="{F8D61308-2800-40F4-82F3-BF07DD8D74EE}" dt="2023-12-27T12:37:20.479" v="3235" actId="478"/>
        <pc:sldMkLst>
          <pc:docMk/>
          <pc:sldMk cId="0" sldId="257"/>
        </pc:sldMkLst>
        <pc:spChg chg="add del mod ord">
          <ac:chgData name="nguyen tran thuy anh" userId="adbedd8b6326ee9f" providerId="LiveId" clId="{F8D61308-2800-40F4-82F3-BF07DD8D74EE}" dt="2023-12-27T11:25:12.050" v="158" actId="478"/>
          <ac:spMkLst>
            <pc:docMk/>
            <pc:sldMk cId="0" sldId="257"/>
            <ac:spMk id="2" creationId="{B3CB65C2-E749-00D2-9D9D-382B6A63D7F1}"/>
          </ac:spMkLst>
        </pc:spChg>
        <pc:spChg chg="add del mod ord">
          <ac:chgData name="nguyen tran thuy anh" userId="adbedd8b6326ee9f" providerId="LiveId" clId="{F8D61308-2800-40F4-82F3-BF07DD8D74EE}" dt="2023-12-27T11:27:24.403" v="177" actId="478"/>
          <ac:spMkLst>
            <pc:docMk/>
            <pc:sldMk cId="0" sldId="257"/>
            <ac:spMk id="3" creationId="{E711E0CC-4C71-8A90-519B-A919063A5E7B}"/>
          </ac:spMkLst>
        </pc:spChg>
        <pc:spChg chg="add mod">
          <ac:chgData name="nguyen tran thuy anh" userId="adbedd8b6326ee9f" providerId="LiveId" clId="{F8D61308-2800-40F4-82F3-BF07DD8D74EE}" dt="2023-12-27T11:30:36.865" v="201" actId="1076"/>
          <ac:spMkLst>
            <pc:docMk/>
            <pc:sldMk cId="0" sldId="257"/>
            <ac:spMk id="4" creationId="{99568C0F-EEAE-01EC-960A-E4F8207F5E59}"/>
          </ac:spMkLst>
        </pc:spChg>
        <pc:spChg chg="add del mod">
          <ac:chgData name="nguyen tran thuy anh" userId="adbedd8b6326ee9f" providerId="LiveId" clId="{F8D61308-2800-40F4-82F3-BF07DD8D74EE}" dt="2023-12-27T11:27:46.506" v="181" actId="478"/>
          <ac:spMkLst>
            <pc:docMk/>
            <pc:sldMk cId="0" sldId="257"/>
            <ac:spMk id="5" creationId="{7D06E17B-6336-5B20-ED2F-4C7DA7B4444B}"/>
          </ac:spMkLst>
        </pc:spChg>
        <pc:spChg chg="add del mod ord">
          <ac:chgData name="nguyen tran thuy anh" userId="adbedd8b6326ee9f" providerId="LiveId" clId="{F8D61308-2800-40F4-82F3-BF07DD8D74EE}" dt="2023-12-27T12:37:20.479" v="3235" actId="478"/>
          <ac:spMkLst>
            <pc:docMk/>
            <pc:sldMk cId="0" sldId="257"/>
            <ac:spMk id="6" creationId="{42E26AF4-0CEB-7EA4-6A33-583B5952261D}"/>
          </ac:spMkLst>
        </pc:spChg>
        <pc:spChg chg="add del mod ord">
          <ac:chgData name="nguyen tran thuy anh" userId="adbedd8b6326ee9f" providerId="LiveId" clId="{F8D61308-2800-40F4-82F3-BF07DD8D74EE}" dt="2023-12-27T12:37:19.747" v="3234" actId="478"/>
          <ac:spMkLst>
            <pc:docMk/>
            <pc:sldMk cId="0" sldId="257"/>
            <ac:spMk id="7" creationId="{59D7C301-511B-1B98-8966-6F4E10DCF563}"/>
          </ac:spMkLst>
        </pc:spChg>
        <pc:spChg chg="mod">
          <ac:chgData name="nguyen tran thuy anh" userId="adbedd8b6326ee9f" providerId="LiveId" clId="{F8D61308-2800-40F4-82F3-BF07DD8D74EE}" dt="2023-12-27T11:30:38.512" v="202" actId="1076"/>
          <ac:spMkLst>
            <pc:docMk/>
            <pc:sldMk cId="0" sldId="257"/>
            <ac:spMk id="9" creationId="{00000000-0000-0000-0000-000000000000}"/>
          </ac:spMkLst>
        </pc:spChg>
        <pc:spChg chg="mod">
          <ac:chgData name="nguyen tran thuy anh" userId="adbedd8b6326ee9f" providerId="LiveId" clId="{F8D61308-2800-40F4-82F3-BF07DD8D74EE}" dt="2023-12-27T12:37:10.954" v="3226"/>
          <ac:spMkLst>
            <pc:docMk/>
            <pc:sldMk cId="0" sldId="257"/>
            <ac:spMk id="10" creationId="{5A68E5E5-DB53-D028-CC89-F1E6E6CC7CB2}"/>
          </ac:spMkLst>
        </pc:spChg>
        <pc:spChg chg="mod">
          <ac:chgData name="nguyen tran thuy anh" userId="adbedd8b6326ee9f" providerId="LiveId" clId="{F8D61308-2800-40F4-82F3-BF07DD8D74EE}" dt="2023-12-27T12:37:10.954" v="3226"/>
          <ac:spMkLst>
            <pc:docMk/>
            <pc:sldMk cId="0" sldId="257"/>
            <ac:spMk id="11" creationId="{A738AA21-C981-5D07-694B-E53657A3C41F}"/>
          </ac:spMkLst>
        </pc:spChg>
        <pc:spChg chg="mod">
          <ac:chgData name="nguyen tran thuy anh" userId="adbedd8b6326ee9f" providerId="LiveId" clId="{F8D61308-2800-40F4-82F3-BF07DD8D74EE}" dt="2023-12-27T11:27:11.380" v="171" actId="1076"/>
          <ac:spMkLst>
            <pc:docMk/>
            <pc:sldMk cId="0" sldId="257"/>
            <ac:spMk id="12" creationId="{00000000-0000-0000-0000-000000000000}"/>
          </ac:spMkLst>
        </pc:spChg>
        <pc:spChg chg="mod">
          <ac:chgData name="nguyen tran thuy anh" userId="adbedd8b6326ee9f" providerId="LiveId" clId="{F8D61308-2800-40F4-82F3-BF07DD8D74EE}" dt="2023-12-27T12:37:10.954" v="3226"/>
          <ac:spMkLst>
            <pc:docMk/>
            <pc:sldMk cId="0" sldId="257"/>
            <ac:spMk id="13" creationId="{BDCDD81A-CC54-4726-CD9C-549419A1E33D}"/>
          </ac:spMkLst>
        </pc:spChg>
        <pc:spChg chg="mod">
          <ac:chgData name="nguyen tran thuy anh" userId="adbedd8b6326ee9f" providerId="LiveId" clId="{F8D61308-2800-40F4-82F3-BF07DD8D74EE}" dt="2023-12-27T12:37:10.954" v="3226"/>
          <ac:spMkLst>
            <pc:docMk/>
            <pc:sldMk cId="0" sldId="257"/>
            <ac:spMk id="14" creationId="{3FAC8FBE-6DA4-9913-A1F4-3AC52AA26EE7}"/>
          </ac:spMkLst>
        </pc:spChg>
        <pc:spChg chg="mod">
          <ac:chgData name="nguyen tran thuy anh" userId="adbedd8b6326ee9f" providerId="LiveId" clId="{F8D61308-2800-40F4-82F3-BF07DD8D74EE}" dt="2023-12-27T11:22:02.566" v="124" actId="1076"/>
          <ac:spMkLst>
            <pc:docMk/>
            <pc:sldMk cId="0" sldId="257"/>
            <ac:spMk id="15" creationId="{4E77E2FE-62AD-642D-6BC7-85E0C1BF6B09}"/>
          </ac:spMkLst>
        </pc:spChg>
        <pc:spChg chg="del">
          <ac:chgData name="nguyen tran thuy anh" userId="adbedd8b6326ee9f" providerId="LiveId" clId="{F8D61308-2800-40F4-82F3-BF07DD8D74EE}" dt="2023-12-27T11:21:33.404" v="115" actId="478"/>
          <ac:spMkLst>
            <pc:docMk/>
            <pc:sldMk cId="0" sldId="257"/>
            <ac:spMk id="16" creationId="{1FE1FC3E-536E-6020-51AE-0041AF5DCA63}"/>
          </ac:spMkLst>
        </pc:spChg>
        <pc:spChg chg="mod">
          <ac:chgData name="nguyen tran thuy anh" userId="adbedd8b6326ee9f" providerId="LiveId" clId="{F8D61308-2800-40F4-82F3-BF07DD8D74EE}" dt="2023-12-27T12:37:10.954" v="3226"/>
          <ac:spMkLst>
            <pc:docMk/>
            <pc:sldMk cId="0" sldId="257"/>
            <ac:spMk id="19" creationId="{479FCEEE-F562-9728-526C-B96ECFB5066B}"/>
          </ac:spMkLst>
        </pc:spChg>
        <pc:spChg chg="del">
          <ac:chgData name="nguyen tran thuy anh" userId="adbedd8b6326ee9f" providerId="LiveId" clId="{F8D61308-2800-40F4-82F3-BF07DD8D74EE}" dt="2023-12-27T11:21:39.676" v="118" actId="478"/>
          <ac:spMkLst>
            <pc:docMk/>
            <pc:sldMk cId="0" sldId="257"/>
            <ac:spMk id="20" creationId="{B72C0FDA-E41B-0F3F-23FE-B5F5B4E39723}"/>
          </ac:spMkLst>
        </pc:spChg>
        <pc:spChg chg="mod">
          <ac:chgData name="nguyen tran thuy anh" userId="adbedd8b6326ee9f" providerId="LiveId" clId="{F8D61308-2800-40F4-82F3-BF07DD8D74EE}" dt="2023-12-27T12:37:10.954" v="3226"/>
          <ac:spMkLst>
            <pc:docMk/>
            <pc:sldMk cId="0" sldId="257"/>
            <ac:spMk id="21" creationId="{AF0222E4-1484-FA43-A34A-7142C1678909}"/>
          </ac:spMkLst>
        </pc:spChg>
        <pc:spChg chg="mod">
          <ac:chgData name="nguyen tran thuy anh" userId="adbedd8b6326ee9f" providerId="LiveId" clId="{F8D61308-2800-40F4-82F3-BF07DD8D74EE}" dt="2023-12-27T12:37:10.954" v="3226"/>
          <ac:spMkLst>
            <pc:docMk/>
            <pc:sldMk cId="0" sldId="257"/>
            <ac:spMk id="22" creationId="{121DF4CA-3565-9920-8D91-158795F10ED9}"/>
          </ac:spMkLst>
        </pc:spChg>
        <pc:spChg chg="mod">
          <ac:chgData name="nguyen tran thuy anh" userId="adbedd8b6326ee9f" providerId="LiveId" clId="{F8D61308-2800-40F4-82F3-BF07DD8D74EE}" dt="2023-12-27T12:37:10.954" v="3226"/>
          <ac:spMkLst>
            <pc:docMk/>
            <pc:sldMk cId="0" sldId="257"/>
            <ac:spMk id="23" creationId="{77C62515-686D-DC4E-28F8-1CE89E116AD3}"/>
          </ac:spMkLst>
        </pc:spChg>
        <pc:spChg chg="mod">
          <ac:chgData name="nguyen tran thuy anh" userId="adbedd8b6326ee9f" providerId="LiveId" clId="{F8D61308-2800-40F4-82F3-BF07DD8D74EE}" dt="2023-12-27T12:37:10.954" v="3226"/>
          <ac:spMkLst>
            <pc:docMk/>
            <pc:sldMk cId="0" sldId="257"/>
            <ac:spMk id="24" creationId="{93F79BDD-845C-BE0E-C38E-EEC9ABB9C54D}"/>
          </ac:spMkLst>
        </pc:spChg>
        <pc:spChg chg="mod">
          <ac:chgData name="nguyen tran thuy anh" userId="adbedd8b6326ee9f" providerId="LiveId" clId="{F8D61308-2800-40F4-82F3-BF07DD8D74EE}" dt="2023-12-27T12:37:10.954" v="3226"/>
          <ac:spMkLst>
            <pc:docMk/>
            <pc:sldMk cId="0" sldId="257"/>
            <ac:spMk id="25" creationId="{15A8BC0F-1D26-E772-FEAB-8826CB61910E}"/>
          </ac:spMkLst>
        </pc:spChg>
        <pc:spChg chg="mod">
          <ac:chgData name="nguyen tran thuy anh" userId="adbedd8b6326ee9f" providerId="LiveId" clId="{F8D61308-2800-40F4-82F3-BF07DD8D74EE}" dt="2023-12-27T12:37:10.954" v="3226"/>
          <ac:spMkLst>
            <pc:docMk/>
            <pc:sldMk cId="0" sldId="257"/>
            <ac:spMk id="26" creationId="{AAA203B8-8EB0-B942-4B65-5625BFB7CD8B}"/>
          </ac:spMkLst>
        </pc:spChg>
        <pc:spChg chg="mod">
          <ac:chgData name="nguyen tran thuy anh" userId="adbedd8b6326ee9f" providerId="LiveId" clId="{F8D61308-2800-40F4-82F3-BF07DD8D74EE}" dt="2023-12-27T12:37:10.954" v="3226"/>
          <ac:spMkLst>
            <pc:docMk/>
            <pc:sldMk cId="0" sldId="257"/>
            <ac:spMk id="27" creationId="{5D1C0E3B-3279-E497-69EA-605280E5E8A5}"/>
          </ac:spMkLst>
        </pc:spChg>
        <pc:spChg chg="mod">
          <ac:chgData name="nguyen tran thuy anh" userId="adbedd8b6326ee9f" providerId="LiveId" clId="{F8D61308-2800-40F4-82F3-BF07DD8D74EE}" dt="2023-12-27T12:37:10.954" v="3226"/>
          <ac:spMkLst>
            <pc:docMk/>
            <pc:sldMk cId="0" sldId="257"/>
            <ac:spMk id="28" creationId="{5C479E23-5D5A-DCFB-EA5A-BEDC56FC3A13}"/>
          </ac:spMkLst>
        </pc:spChg>
        <pc:spChg chg="mod">
          <ac:chgData name="nguyen tran thuy anh" userId="adbedd8b6326ee9f" providerId="LiveId" clId="{F8D61308-2800-40F4-82F3-BF07DD8D74EE}" dt="2023-12-27T12:37:10.954" v="3226"/>
          <ac:spMkLst>
            <pc:docMk/>
            <pc:sldMk cId="0" sldId="257"/>
            <ac:spMk id="29" creationId="{379BD187-956B-83E2-1746-AA3263AFF3E2}"/>
          </ac:spMkLst>
        </pc:spChg>
        <pc:spChg chg="mod">
          <ac:chgData name="nguyen tran thuy anh" userId="adbedd8b6326ee9f" providerId="LiveId" clId="{F8D61308-2800-40F4-82F3-BF07DD8D74EE}" dt="2023-12-27T12:37:10.954" v="3226"/>
          <ac:spMkLst>
            <pc:docMk/>
            <pc:sldMk cId="0" sldId="257"/>
            <ac:spMk id="30" creationId="{7BF10B3E-8AA1-A7E7-BE6A-6CA6CFE6B264}"/>
          </ac:spMkLst>
        </pc:spChg>
        <pc:spChg chg="mod">
          <ac:chgData name="nguyen tran thuy anh" userId="adbedd8b6326ee9f" providerId="LiveId" clId="{F8D61308-2800-40F4-82F3-BF07DD8D74EE}" dt="2023-12-27T12:37:10.954" v="3226"/>
          <ac:spMkLst>
            <pc:docMk/>
            <pc:sldMk cId="0" sldId="257"/>
            <ac:spMk id="31" creationId="{184C9DBE-50B4-DFC0-CA51-5927B82C592D}"/>
          </ac:spMkLst>
        </pc:spChg>
        <pc:spChg chg="mod">
          <ac:chgData name="nguyen tran thuy anh" userId="adbedd8b6326ee9f" providerId="LiveId" clId="{F8D61308-2800-40F4-82F3-BF07DD8D74EE}" dt="2023-12-27T12:37:10.954" v="3226"/>
          <ac:spMkLst>
            <pc:docMk/>
            <pc:sldMk cId="0" sldId="257"/>
            <ac:spMk id="32" creationId="{43C7B639-33C3-490D-8F23-0E73FAEDE263}"/>
          </ac:spMkLst>
        </pc:spChg>
        <pc:spChg chg="mod">
          <ac:chgData name="nguyen tran thuy anh" userId="adbedd8b6326ee9f" providerId="LiveId" clId="{F8D61308-2800-40F4-82F3-BF07DD8D74EE}" dt="2023-12-27T12:37:10.954" v="3226"/>
          <ac:spMkLst>
            <pc:docMk/>
            <pc:sldMk cId="0" sldId="257"/>
            <ac:spMk id="33" creationId="{12F3570B-10FF-E618-7B63-A9100C4D9CCC}"/>
          </ac:spMkLst>
        </pc:spChg>
        <pc:spChg chg="mod">
          <ac:chgData name="nguyen tran thuy anh" userId="adbedd8b6326ee9f" providerId="LiveId" clId="{F8D61308-2800-40F4-82F3-BF07DD8D74EE}" dt="2023-12-27T12:37:10.954" v="3226"/>
          <ac:spMkLst>
            <pc:docMk/>
            <pc:sldMk cId="0" sldId="257"/>
            <ac:spMk id="34" creationId="{88C613E3-9FD4-A1B0-D455-D3FA9E190689}"/>
          </ac:spMkLst>
        </pc:spChg>
        <pc:spChg chg="mod">
          <ac:chgData name="nguyen tran thuy anh" userId="adbedd8b6326ee9f" providerId="LiveId" clId="{F8D61308-2800-40F4-82F3-BF07DD8D74EE}" dt="2023-12-27T12:37:10.954" v="3226"/>
          <ac:spMkLst>
            <pc:docMk/>
            <pc:sldMk cId="0" sldId="257"/>
            <ac:spMk id="35" creationId="{AB9F824B-9F97-F5DA-550B-D1A07520B50F}"/>
          </ac:spMkLst>
        </pc:spChg>
        <pc:spChg chg="mod">
          <ac:chgData name="nguyen tran thuy anh" userId="adbedd8b6326ee9f" providerId="LiveId" clId="{F8D61308-2800-40F4-82F3-BF07DD8D74EE}" dt="2023-12-27T12:37:10.954" v="3226"/>
          <ac:spMkLst>
            <pc:docMk/>
            <pc:sldMk cId="0" sldId="257"/>
            <ac:spMk id="36" creationId="{E69C8533-C2B0-A52F-69E9-D59EA0281D2A}"/>
          </ac:spMkLst>
        </pc:spChg>
        <pc:spChg chg="mod">
          <ac:chgData name="nguyen tran thuy anh" userId="adbedd8b6326ee9f" providerId="LiveId" clId="{F8D61308-2800-40F4-82F3-BF07DD8D74EE}" dt="2023-12-27T12:37:10.954" v="3226"/>
          <ac:spMkLst>
            <pc:docMk/>
            <pc:sldMk cId="0" sldId="257"/>
            <ac:spMk id="37" creationId="{DEA899A3-E816-A809-2168-67538AB512D7}"/>
          </ac:spMkLst>
        </pc:spChg>
        <pc:spChg chg="mod">
          <ac:chgData name="nguyen tran thuy anh" userId="adbedd8b6326ee9f" providerId="LiveId" clId="{F8D61308-2800-40F4-82F3-BF07DD8D74EE}" dt="2023-12-27T12:37:10.954" v="3226"/>
          <ac:spMkLst>
            <pc:docMk/>
            <pc:sldMk cId="0" sldId="257"/>
            <ac:spMk id="38" creationId="{8132C34C-349F-4874-7569-66C27425FB43}"/>
          </ac:spMkLst>
        </pc:spChg>
        <pc:spChg chg="mod">
          <ac:chgData name="nguyen tran thuy anh" userId="adbedd8b6326ee9f" providerId="LiveId" clId="{F8D61308-2800-40F4-82F3-BF07DD8D74EE}" dt="2023-12-27T12:37:10.954" v="3226"/>
          <ac:spMkLst>
            <pc:docMk/>
            <pc:sldMk cId="0" sldId="257"/>
            <ac:spMk id="39" creationId="{5525E1DC-DC51-D728-C74A-C40B43E4A42D}"/>
          </ac:spMkLst>
        </pc:spChg>
        <pc:spChg chg="mod">
          <ac:chgData name="nguyen tran thuy anh" userId="adbedd8b6326ee9f" providerId="LiveId" clId="{F8D61308-2800-40F4-82F3-BF07DD8D74EE}" dt="2023-12-27T12:37:10.954" v="3226"/>
          <ac:spMkLst>
            <pc:docMk/>
            <pc:sldMk cId="0" sldId="257"/>
            <ac:spMk id="40" creationId="{78FC3D74-8287-400C-D17C-762F5A38AA6D}"/>
          </ac:spMkLst>
        </pc:spChg>
        <pc:spChg chg="mod">
          <ac:chgData name="nguyen tran thuy anh" userId="adbedd8b6326ee9f" providerId="LiveId" clId="{F8D61308-2800-40F4-82F3-BF07DD8D74EE}" dt="2023-12-27T12:37:10.954" v="3226"/>
          <ac:spMkLst>
            <pc:docMk/>
            <pc:sldMk cId="0" sldId="257"/>
            <ac:spMk id="41" creationId="{8A43CC5A-1F7B-832B-7F11-A2ADD2E3EB9C}"/>
          </ac:spMkLst>
        </pc:spChg>
        <pc:spChg chg="mod">
          <ac:chgData name="nguyen tran thuy anh" userId="adbedd8b6326ee9f" providerId="LiveId" clId="{F8D61308-2800-40F4-82F3-BF07DD8D74EE}" dt="2023-12-27T12:37:10.954" v="3226"/>
          <ac:spMkLst>
            <pc:docMk/>
            <pc:sldMk cId="0" sldId="257"/>
            <ac:spMk id="42" creationId="{742AB334-60D4-DC73-D53C-AFA0B627D228}"/>
          </ac:spMkLst>
        </pc:spChg>
        <pc:spChg chg="mod">
          <ac:chgData name="nguyen tran thuy anh" userId="adbedd8b6326ee9f" providerId="LiveId" clId="{F8D61308-2800-40F4-82F3-BF07DD8D74EE}" dt="2023-12-27T12:37:10.954" v="3226"/>
          <ac:spMkLst>
            <pc:docMk/>
            <pc:sldMk cId="0" sldId="257"/>
            <ac:spMk id="43" creationId="{93DB8953-071F-E06B-2E70-0B082E66F45A}"/>
          </ac:spMkLst>
        </pc:spChg>
        <pc:spChg chg="mod">
          <ac:chgData name="nguyen tran thuy anh" userId="adbedd8b6326ee9f" providerId="LiveId" clId="{F8D61308-2800-40F4-82F3-BF07DD8D74EE}" dt="2023-12-27T12:37:10.954" v="3226"/>
          <ac:spMkLst>
            <pc:docMk/>
            <pc:sldMk cId="0" sldId="257"/>
            <ac:spMk id="44" creationId="{3B2C3081-2135-55C8-8091-2B02B50134E0}"/>
          </ac:spMkLst>
        </pc:spChg>
        <pc:spChg chg="mod">
          <ac:chgData name="nguyen tran thuy anh" userId="adbedd8b6326ee9f" providerId="LiveId" clId="{F8D61308-2800-40F4-82F3-BF07DD8D74EE}" dt="2023-12-27T12:37:10.954" v="3226"/>
          <ac:spMkLst>
            <pc:docMk/>
            <pc:sldMk cId="0" sldId="257"/>
            <ac:spMk id="45" creationId="{22996EA4-3D82-7D36-41B5-04595C99E92F}"/>
          </ac:spMkLst>
        </pc:spChg>
        <pc:spChg chg="mod">
          <ac:chgData name="nguyen tran thuy anh" userId="adbedd8b6326ee9f" providerId="LiveId" clId="{F8D61308-2800-40F4-82F3-BF07DD8D74EE}" dt="2023-12-27T12:37:10.954" v="3226"/>
          <ac:spMkLst>
            <pc:docMk/>
            <pc:sldMk cId="0" sldId="257"/>
            <ac:spMk id="46" creationId="{4906DE2D-36E7-656A-9534-8622CCDCB417}"/>
          </ac:spMkLst>
        </pc:spChg>
        <pc:spChg chg="mod">
          <ac:chgData name="nguyen tran thuy anh" userId="adbedd8b6326ee9f" providerId="LiveId" clId="{F8D61308-2800-40F4-82F3-BF07DD8D74EE}" dt="2023-12-27T12:37:10.954" v="3226"/>
          <ac:spMkLst>
            <pc:docMk/>
            <pc:sldMk cId="0" sldId="257"/>
            <ac:spMk id="48" creationId="{AB2FAF72-B91D-80FC-7823-C5E701D21990}"/>
          </ac:spMkLst>
        </pc:spChg>
        <pc:spChg chg="mod">
          <ac:chgData name="nguyen tran thuy anh" userId="adbedd8b6326ee9f" providerId="LiveId" clId="{F8D61308-2800-40F4-82F3-BF07DD8D74EE}" dt="2023-12-27T12:37:10.954" v="3226"/>
          <ac:spMkLst>
            <pc:docMk/>
            <pc:sldMk cId="0" sldId="257"/>
            <ac:spMk id="73" creationId="{7B78C4B3-2B0B-FED5-5660-F04DB1DFE2B2}"/>
          </ac:spMkLst>
        </pc:spChg>
        <pc:spChg chg="mod">
          <ac:chgData name="nguyen tran thuy anh" userId="adbedd8b6326ee9f" providerId="LiveId" clId="{F8D61308-2800-40F4-82F3-BF07DD8D74EE}" dt="2023-12-27T12:37:10.954" v="3226"/>
          <ac:spMkLst>
            <pc:docMk/>
            <pc:sldMk cId="0" sldId="257"/>
            <ac:spMk id="74" creationId="{3590044F-687E-6C1B-540D-3341428F61E3}"/>
          </ac:spMkLst>
        </pc:spChg>
        <pc:spChg chg="mod">
          <ac:chgData name="nguyen tran thuy anh" userId="adbedd8b6326ee9f" providerId="LiveId" clId="{F8D61308-2800-40F4-82F3-BF07DD8D74EE}" dt="2023-12-27T12:37:10.954" v="3226"/>
          <ac:spMkLst>
            <pc:docMk/>
            <pc:sldMk cId="0" sldId="257"/>
            <ac:spMk id="75" creationId="{F296AB1C-3AAE-2EE0-AFA5-92A881DE178D}"/>
          </ac:spMkLst>
        </pc:spChg>
        <pc:spChg chg="mod">
          <ac:chgData name="nguyen tran thuy anh" userId="adbedd8b6326ee9f" providerId="LiveId" clId="{F8D61308-2800-40F4-82F3-BF07DD8D74EE}" dt="2023-12-27T12:37:10.954" v="3226"/>
          <ac:spMkLst>
            <pc:docMk/>
            <pc:sldMk cId="0" sldId="257"/>
            <ac:spMk id="76" creationId="{68FD60C4-1DDE-8B0B-3295-6BC091D23647}"/>
          </ac:spMkLst>
        </pc:spChg>
        <pc:spChg chg="mod">
          <ac:chgData name="nguyen tran thuy anh" userId="adbedd8b6326ee9f" providerId="LiveId" clId="{F8D61308-2800-40F4-82F3-BF07DD8D74EE}" dt="2023-12-27T12:37:10.954" v="3226"/>
          <ac:spMkLst>
            <pc:docMk/>
            <pc:sldMk cId="0" sldId="257"/>
            <ac:spMk id="77" creationId="{7ACA07FD-4494-2AFF-6B85-E523B4DFA7C6}"/>
          </ac:spMkLst>
        </pc:spChg>
        <pc:spChg chg="mod">
          <ac:chgData name="nguyen tran thuy anh" userId="adbedd8b6326ee9f" providerId="LiveId" clId="{F8D61308-2800-40F4-82F3-BF07DD8D74EE}" dt="2023-12-27T12:37:10.954" v="3226"/>
          <ac:spMkLst>
            <pc:docMk/>
            <pc:sldMk cId="0" sldId="257"/>
            <ac:spMk id="78" creationId="{21078365-C433-AFE1-822B-FF01FB5020E5}"/>
          </ac:spMkLst>
        </pc:spChg>
        <pc:spChg chg="mod">
          <ac:chgData name="nguyen tran thuy anh" userId="adbedd8b6326ee9f" providerId="LiveId" clId="{F8D61308-2800-40F4-82F3-BF07DD8D74EE}" dt="2023-12-27T12:37:10.954" v="3226"/>
          <ac:spMkLst>
            <pc:docMk/>
            <pc:sldMk cId="0" sldId="257"/>
            <ac:spMk id="79" creationId="{524DD457-3DE4-532E-8A0F-F56FFDFFDEBB}"/>
          </ac:spMkLst>
        </pc:spChg>
        <pc:spChg chg="mod">
          <ac:chgData name="nguyen tran thuy anh" userId="adbedd8b6326ee9f" providerId="LiveId" clId="{F8D61308-2800-40F4-82F3-BF07DD8D74EE}" dt="2023-12-27T12:37:10.954" v="3226"/>
          <ac:spMkLst>
            <pc:docMk/>
            <pc:sldMk cId="0" sldId="257"/>
            <ac:spMk id="80" creationId="{FD791FE8-3F4F-0CF0-4FCF-4BF46A62C330}"/>
          </ac:spMkLst>
        </pc:spChg>
        <pc:spChg chg="mod">
          <ac:chgData name="nguyen tran thuy anh" userId="adbedd8b6326ee9f" providerId="LiveId" clId="{F8D61308-2800-40F4-82F3-BF07DD8D74EE}" dt="2023-12-27T12:37:10.954" v="3226"/>
          <ac:spMkLst>
            <pc:docMk/>
            <pc:sldMk cId="0" sldId="257"/>
            <ac:spMk id="81" creationId="{CFECF91A-E710-DABE-4EB0-431B9CBA70AA}"/>
          </ac:spMkLst>
        </pc:spChg>
        <pc:spChg chg="mod">
          <ac:chgData name="nguyen tran thuy anh" userId="adbedd8b6326ee9f" providerId="LiveId" clId="{F8D61308-2800-40F4-82F3-BF07DD8D74EE}" dt="2023-12-27T12:37:10.954" v="3226"/>
          <ac:spMkLst>
            <pc:docMk/>
            <pc:sldMk cId="0" sldId="257"/>
            <ac:spMk id="82" creationId="{46D1FC3A-0D5D-364A-3467-7482D9C6FA38}"/>
          </ac:spMkLst>
        </pc:spChg>
        <pc:spChg chg="mod">
          <ac:chgData name="nguyen tran thuy anh" userId="adbedd8b6326ee9f" providerId="LiveId" clId="{F8D61308-2800-40F4-82F3-BF07DD8D74EE}" dt="2023-12-27T12:37:10.954" v="3226"/>
          <ac:spMkLst>
            <pc:docMk/>
            <pc:sldMk cId="0" sldId="257"/>
            <ac:spMk id="83" creationId="{E531F317-3AD6-C35A-25A4-468806CCC03D}"/>
          </ac:spMkLst>
        </pc:spChg>
        <pc:spChg chg="mod">
          <ac:chgData name="nguyen tran thuy anh" userId="adbedd8b6326ee9f" providerId="LiveId" clId="{F8D61308-2800-40F4-82F3-BF07DD8D74EE}" dt="2023-12-27T12:37:10.954" v="3226"/>
          <ac:spMkLst>
            <pc:docMk/>
            <pc:sldMk cId="0" sldId="257"/>
            <ac:spMk id="84" creationId="{4A8ED3F7-870D-EEC9-D170-5FE1A08E4248}"/>
          </ac:spMkLst>
        </pc:spChg>
        <pc:spChg chg="mod">
          <ac:chgData name="nguyen tran thuy anh" userId="adbedd8b6326ee9f" providerId="LiveId" clId="{F8D61308-2800-40F4-82F3-BF07DD8D74EE}" dt="2023-12-27T12:37:10.954" v="3226"/>
          <ac:spMkLst>
            <pc:docMk/>
            <pc:sldMk cId="0" sldId="257"/>
            <ac:spMk id="85" creationId="{EF75EF8F-16B7-6D21-2A00-823FDF0BB946}"/>
          </ac:spMkLst>
        </pc:spChg>
        <pc:spChg chg="mod">
          <ac:chgData name="nguyen tran thuy anh" userId="adbedd8b6326ee9f" providerId="LiveId" clId="{F8D61308-2800-40F4-82F3-BF07DD8D74EE}" dt="2023-12-27T12:37:10.954" v="3226"/>
          <ac:spMkLst>
            <pc:docMk/>
            <pc:sldMk cId="0" sldId="257"/>
            <ac:spMk id="86" creationId="{14510A56-3ACD-7C35-9129-D92F21B744AE}"/>
          </ac:spMkLst>
        </pc:spChg>
        <pc:spChg chg="mod">
          <ac:chgData name="nguyen tran thuy anh" userId="adbedd8b6326ee9f" providerId="LiveId" clId="{F8D61308-2800-40F4-82F3-BF07DD8D74EE}" dt="2023-12-27T12:37:10.954" v="3226"/>
          <ac:spMkLst>
            <pc:docMk/>
            <pc:sldMk cId="0" sldId="257"/>
            <ac:spMk id="87" creationId="{D37D9413-576B-1FE8-F1F8-E75A37953703}"/>
          </ac:spMkLst>
        </pc:spChg>
        <pc:spChg chg="mod">
          <ac:chgData name="nguyen tran thuy anh" userId="adbedd8b6326ee9f" providerId="LiveId" clId="{F8D61308-2800-40F4-82F3-BF07DD8D74EE}" dt="2023-12-27T12:37:10.954" v="3226"/>
          <ac:spMkLst>
            <pc:docMk/>
            <pc:sldMk cId="0" sldId="257"/>
            <ac:spMk id="88" creationId="{CE872145-9114-5367-F876-4632E1A5BE73}"/>
          </ac:spMkLst>
        </pc:spChg>
        <pc:spChg chg="mod">
          <ac:chgData name="nguyen tran thuy anh" userId="adbedd8b6326ee9f" providerId="LiveId" clId="{F8D61308-2800-40F4-82F3-BF07DD8D74EE}" dt="2023-12-27T12:37:10.954" v="3226"/>
          <ac:spMkLst>
            <pc:docMk/>
            <pc:sldMk cId="0" sldId="257"/>
            <ac:spMk id="89" creationId="{0FCC5A4A-56F0-242B-D7C5-012D3DE4CB37}"/>
          </ac:spMkLst>
        </pc:spChg>
        <pc:spChg chg="mod">
          <ac:chgData name="nguyen tran thuy anh" userId="adbedd8b6326ee9f" providerId="LiveId" clId="{F8D61308-2800-40F4-82F3-BF07DD8D74EE}" dt="2023-12-27T12:37:10.954" v="3226"/>
          <ac:spMkLst>
            <pc:docMk/>
            <pc:sldMk cId="0" sldId="257"/>
            <ac:spMk id="90" creationId="{31AEB970-E3A1-20D1-D0B8-B4B2607CB788}"/>
          </ac:spMkLst>
        </pc:spChg>
        <pc:spChg chg="mod">
          <ac:chgData name="nguyen tran thuy anh" userId="adbedd8b6326ee9f" providerId="LiveId" clId="{F8D61308-2800-40F4-82F3-BF07DD8D74EE}" dt="2023-12-27T12:37:10.954" v="3226"/>
          <ac:spMkLst>
            <pc:docMk/>
            <pc:sldMk cId="0" sldId="257"/>
            <ac:spMk id="91" creationId="{5AF8A876-39EB-919C-3416-6399A07A29A7}"/>
          </ac:spMkLst>
        </pc:spChg>
        <pc:spChg chg="mod">
          <ac:chgData name="nguyen tran thuy anh" userId="adbedd8b6326ee9f" providerId="LiveId" clId="{F8D61308-2800-40F4-82F3-BF07DD8D74EE}" dt="2023-12-27T12:37:10.954" v="3226"/>
          <ac:spMkLst>
            <pc:docMk/>
            <pc:sldMk cId="0" sldId="257"/>
            <ac:spMk id="92" creationId="{635F2879-9A35-410B-86AE-6B0129748669}"/>
          </ac:spMkLst>
        </pc:spChg>
        <pc:spChg chg="mod">
          <ac:chgData name="nguyen tran thuy anh" userId="adbedd8b6326ee9f" providerId="LiveId" clId="{F8D61308-2800-40F4-82F3-BF07DD8D74EE}" dt="2023-12-27T12:37:10.954" v="3226"/>
          <ac:spMkLst>
            <pc:docMk/>
            <pc:sldMk cId="0" sldId="257"/>
            <ac:spMk id="93" creationId="{B46D33CE-3EB2-E52F-C578-51094D19FEA0}"/>
          </ac:spMkLst>
        </pc:spChg>
        <pc:spChg chg="mod">
          <ac:chgData name="nguyen tran thuy anh" userId="adbedd8b6326ee9f" providerId="LiveId" clId="{F8D61308-2800-40F4-82F3-BF07DD8D74EE}" dt="2023-12-27T12:37:10.954" v="3226"/>
          <ac:spMkLst>
            <pc:docMk/>
            <pc:sldMk cId="0" sldId="257"/>
            <ac:spMk id="94" creationId="{63D82ECB-AE7E-81A9-D2BA-B64EFC9BCBCB}"/>
          </ac:spMkLst>
        </pc:spChg>
        <pc:spChg chg="mod">
          <ac:chgData name="nguyen tran thuy anh" userId="adbedd8b6326ee9f" providerId="LiveId" clId="{F8D61308-2800-40F4-82F3-BF07DD8D74EE}" dt="2023-12-27T12:37:10.954" v="3226"/>
          <ac:spMkLst>
            <pc:docMk/>
            <pc:sldMk cId="0" sldId="257"/>
            <ac:spMk id="95" creationId="{04D2C842-DD98-21C5-7F9E-7331FC29BC7A}"/>
          </ac:spMkLst>
        </pc:spChg>
        <pc:spChg chg="mod">
          <ac:chgData name="nguyen tran thuy anh" userId="adbedd8b6326ee9f" providerId="LiveId" clId="{F8D61308-2800-40F4-82F3-BF07DD8D74EE}" dt="2023-12-27T12:37:10.954" v="3226"/>
          <ac:spMkLst>
            <pc:docMk/>
            <pc:sldMk cId="0" sldId="257"/>
            <ac:spMk id="96" creationId="{11CC9861-C573-5BFB-350D-FB9867BD1CC2}"/>
          </ac:spMkLst>
        </pc:spChg>
        <pc:spChg chg="mod">
          <ac:chgData name="nguyen tran thuy anh" userId="adbedd8b6326ee9f" providerId="LiveId" clId="{F8D61308-2800-40F4-82F3-BF07DD8D74EE}" dt="2023-12-27T12:37:10.954" v="3226"/>
          <ac:spMkLst>
            <pc:docMk/>
            <pc:sldMk cId="0" sldId="257"/>
            <ac:spMk id="97" creationId="{22F6E1F6-F261-B8A7-7E1D-F7EA0EB0FF36}"/>
          </ac:spMkLst>
        </pc:spChg>
        <pc:spChg chg="mod">
          <ac:chgData name="nguyen tran thuy anh" userId="adbedd8b6326ee9f" providerId="LiveId" clId="{F8D61308-2800-40F4-82F3-BF07DD8D74EE}" dt="2023-12-27T12:37:10.954" v="3226"/>
          <ac:spMkLst>
            <pc:docMk/>
            <pc:sldMk cId="0" sldId="257"/>
            <ac:spMk id="98" creationId="{C08CBEC0-47AA-8A4B-2328-BFDF453CDA2E}"/>
          </ac:spMkLst>
        </pc:spChg>
        <pc:spChg chg="mod">
          <ac:chgData name="nguyen tran thuy anh" userId="adbedd8b6326ee9f" providerId="LiveId" clId="{F8D61308-2800-40F4-82F3-BF07DD8D74EE}" dt="2023-12-27T12:37:10.954" v="3226"/>
          <ac:spMkLst>
            <pc:docMk/>
            <pc:sldMk cId="0" sldId="257"/>
            <ac:spMk id="99" creationId="{0BD146D4-8EC3-0742-8E2F-4595B9511150}"/>
          </ac:spMkLst>
        </pc:spChg>
        <pc:spChg chg="mod">
          <ac:chgData name="nguyen tran thuy anh" userId="adbedd8b6326ee9f" providerId="LiveId" clId="{F8D61308-2800-40F4-82F3-BF07DD8D74EE}" dt="2023-12-27T12:37:10.954" v="3226"/>
          <ac:spMkLst>
            <pc:docMk/>
            <pc:sldMk cId="0" sldId="257"/>
            <ac:spMk id="100" creationId="{D14D8EA8-E2C0-D3DC-49D4-2D591CE04A36}"/>
          </ac:spMkLst>
        </pc:spChg>
        <pc:spChg chg="mod">
          <ac:chgData name="nguyen tran thuy anh" userId="adbedd8b6326ee9f" providerId="LiveId" clId="{F8D61308-2800-40F4-82F3-BF07DD8D74EE}" dt="2023-12-27T12:37:10.954" v="3226"/>
          <ac:spMkLst>
            <pc:docMk/>
            <pc:sldMk cId="0" sldId="257"/>
            <ac:spMk id="101" creationId="{BEA98388-509F-07D4-8E6F-B339C9FD00B0}"/>
          </ac:spMkLst>
        </pc:spChg>
        <pc:spChg chg="mod">
          <ac:chgData name="nguyen tran thuy anh" userId="adbedd8b6326ee9f" providerId="LiveId" clId="{F8D61308-2800-40F4-82F3-BF07DD8D74EE}" dt="2023-12-27T12:37:10.954" v="3226"/>
          <ac:spMkLst>
            <pc:docMk/>
            <pc:sldMk cId="0" sldId="257"/>
            <ac:spMk id="102" creationId="{6137CCB0-5242-7840-78FA-AD1D7CE6EB98}"/>
          </ac:spMkLst>
        </pc:spChg>
        <pc:spChg chg="mod">
          <ac:chgData name="nguyen tran thuy anh" userId="adbedd8b6326ee9f" providerId="LiveId" clId="{F8D61308-2800-40F4-82F3-BF07DD8D74EE}" dt="2023-12-27T12:37:10.954" v="3226"/>
          <ac:spMkLst>
            <pc:docMk/>
            <pc:sldMk cId="0" sldId="257"/>
            <ac:spMk id="103" creationId="{573AA1E2-660B-F2CA-514C-7B00E5A655D1}"/>
          </ac:spMkLst>
        </pc:spChg>
        <pc:spChg chg="mod">
          <ac:chgData name="nguyen tran thuy anh" userId="adbedd8b6326ee9f" providerId="LiveId" clId="{F8D61308-2800-40F4-82F3-BF07DD8D74EE}" dt="2023-12-27T12:37:10.954" v="3226"/>
          <ac:spMkLst>
            <pc:docMk/>
            <pc:sldMk cId="0" sldId="257"/>
            <ac:spMk id="104" creationId="{F7FA9D48-3725-C8DF-B520-D0BAC5C86748}"/>
          </ac:spMkLst>
        </pc:spChg>
        <pc:spChg chg="mod">
          <ac:chgData name="nguyen tran thuy anh" userId="adbedd8b6326ee9f" providerId="LiveId" clId="{F8D61308-2800-40F4-82F3-BF07DD8D74EE}" dt="2023-12-27T12:37:10.954" v="3226"/>
          <ac:spMkLst>
            <pc:docMk/>
            <pc:sldMk cId="0" sldId="257"/>
            <ac:spMk id="105" creationId="{7D8FBC58-1384-94F9-5CED-C1E8F9A52BA9}"/>
          </ac:spMkLst>
        </pc:spChg>
        <pc:spChg chg="mod">
          <ac:chgData name="nguyen tran thuy anh" userId="adbedd8b6326ee9f" providerId="LiveId" clId="{F8D61308-2800-40F4-82F3-BF07DD8D74EE}" dt="2023-12-27T12:37:10.954" v="3226"/>
          <ac:spMkLst>
            <pc:docMk/>
            <pc:sldMk cId="0" sldId="257"/>
            <ac:spMk id="106" creationId="{307B27F5-0F99-4540-ABF9-1F6AE94C01EE}"/>
          </ac:spMkLst>
        </pc:spChg>
        <pc:spChg chg="mod">
          <ac:chgData name="nguyen tran thuy anh" userId="adbedd8b6326ee9f" providerId="LiveId" clId="{F8D61308-2800-40F4-82F3-BF07DD8D74EE}" dt="2023-12-27T12:37:10.954" v="3226"/>
          <ac:spMkLst>
            <pc:docMk/>
            <pc:sldMk cId="0" sldId="257"/>
            <ac:spMk id="107" creationId="{E30314AD-8DBB-EE57-3B92-34882F4F9865}"/>
          </ac:spMkLst>
        </pc:spChg>
        <pc:spChg chg="mod">
          <ac:chgData name="nguyen tran thuy anh" userId="adbedd8b6326ee9f" providerId="LiveId" clId="{F8D61308-2800-40F4-82F3-BF07DD8D74EE}" dt="2023-12-27T12:37:10.954" v="3226"/>
          <ac:spMkLst>
            <pc:docMk/>
            <pc:sldMk cId="0" sldId="257"/>
            <ac:spMk id="108" creationId="{DBCA03ED-EC0F-84B7-421E-CB9A43FD0FC5}"/>
          </ac:spMkLst>
        </pc:spChg>
        <pc:spChg chg="mod">
          <ac:chgData name="nguyen tran thuy anh" userId="adbedd8b6326ee9f" providerId="LiveId" clId="{F8D61308-2800-40F4-82F3-BF07DD8D74EE}" dt="2023-12-27T12:37:10.954" v="3226"/>
          <ac:spMkLst>
            <pc:docMk/>
            <pc:sldMk cId="0" sldId="257"/>
            <ac:spMk id="109" creationId="{B5455219-952D-15CE-5A04-2FADE3EC888C}"/>
          </ac:spMkLst>
        </pc:spChg>
        <pc:spChg chg="mod">
          <ac:chgData name="nguyen tran thuy anh" userId="adbedd8b6326ee9f" providerId="LiveId" clId="{F8D61308-2800-40F4-82F3-BF07DD8D74EE}" dt="2023-12-27T12:37:10.954" v="3226"/>
          <ac:spMkLst>
            <pc:docMk/>
            <pc:sldMk cId="0" sldId="257"/>
            <ac:spMk id="110" creationId="{802FA5DF-B5F3-F046-4663-4B3B122BFF68}"/>
          </ac:spMkLst>
        </pc:spChg>
        <pc:spChg chg="mod">
          <ac:chgData name="nguyen tran thuy anh" userId="adbedd8b6326ee9f" providerId="LiveId" clId="{F8D61308-2800-40F4-82F3-BF07DD8D74EE}" dt="2023-12-27T12:37:10.954" v="3226"/>
          <ac:spMkLst>
            <pc:docMk/>
            <pc:sldMk cId="0" sldId="257"/>
            <ac:spMk id="111" creationId="{8D47766D-0BE8-BD19-7047-184CE57DEB74}"/>
          </ac:spMkLst>
        </pc:spChg>
        <pc:spChg chg="mod">
          <ac:chgData name="nguyen tran thuy anh" userId="adbedd8b6326ee9f" providerId="LiveId" clId="{F8D61308-2800-40F4-82F3-BF07DD8D74EE}" dt="2023-12-27T12:37:10.954" v="3226"/>
          <ac:spMkLst>
            <pc:docMk/>
            <pc:sldMk cId="0" sldId="257"/>
            <ac:spMk id="112" creationId="{0F41F82A-A3CE-F835-333B-3180743F2F2D}"/>
          </ac:spMkLst>
        </pc:spChg>
        <pc:spChg chg="mod">
          <ac:chgData name="nguyen tran thuy anh" userId="adbedd8b6326ee9f" providerId="LiveId" clId="{F8D61308-2800-40F4-82F3-BF07DD8D74EE}" dt="2023-12-27T12:37:10.954" v="3226"/>
          <ac:spMkLst>
            <pc:docMk/>
            <pc:sldMk cId="0" sldId="257"/>
            <ac:spMk id="113" creationId="{C9AF6252-FD66-3A22-DD72-CFC47AB4C9CB}"/>
          </ac:spMkLst>
        </pc:spChg>
        <pc:spChg chg="mod">
          <ac:chgData name="nguyen tran thuy anh" userId="adbedd8b6326ee9f" providerId="LiveId" clId="{F8D61308-2800-40F4-82F3-BF07DD8D74EE}" dt="2023-12-27T12:37:10.954" v="3226"/>
          <ac:spMkLst>
            <pc:docMk/>
            <pc:sldMk cId="0" sldId="257"/>
            <ac:spMk id="114" creationId="{E2C03E99-6A21-F969-BDE6-FA38FE6FA155}"/>
          </ac:spMkLst>
        </pc:spChg>
        <pc:spChg chg="mod">
          <ac:chgData name="nguyen tran thuy anh" userId="adbedd8b6326ee9f" providerId="LiveId" clId="{F8D61308-2800-40F4-82F3-BF07DD8D74EE}" dt="2023-12-27T12:37:10.954" v="3226"/>
          <ac:spMkLst>
            <pc:docMk/>
            <pc:sldMk cId="0" sldId="257"/>
            <ac:spMk id="115" creationId="{030822BE-FB04-771B-0EBA-04FF6437A42E}"/>
          </ac:spMkLst>
        </pc:spChg>
        <pc:spChg chg="mod">
          <ac:chgData name="nguyen tran thuy anh" userId="adbedd8b6326ee9f" providerId="LiveId" clId="{F8D61308-2800-40F4-82F3-BF07DD8D74EE}" dt="2023-12-27T12:37:10.954" v="3226"/>
          <ac:spMkLst>
            <pc:docMk/>
            <pc:sldMk cId="0" sldId="257"/>
            <ac:spMk id="116" creationId="{15449003-87CA-D2C1-3F66-7CC267B81375}"/>
          </ac:spMkLst>
        </pc:spChg>
        <pc:spChg chg="mod">
          <ac:chgData name="nguyen tran thuy anh" userId="adbedd8b6326ee9f" providerId="LiveId" clId="{F8D61308-2800-40F4-82F3-BF07DD8D74EE}" dt="2023-12-27T12:37:10.954" v="3226"/>
          <ac:spMkLst>
            <pc:docMk/>
            <pc:sldMk cId="0" sldId="257"/>
            <ac:spMk id="117" creationId="{B2EC3228-B61C-AF88-3351-01A444A5FC42}"/>
          </ac:spMkLst>
        </pc:spChg>
        <pc:spChg chg="mod">
          <ac:chgData name="nguyen tran thuy anh" userId="adbedd8b6326ee9f" providerId="LiveId" clId="{F8D61308-2800-40F4-82F3-BF07DD8D74EE}" dt="2023-12-27T12:37:10.954" v="3226"/>
          <ac:spMkLst>
            <pc:docMk/>
            <pc:sldMk cId="0" sldId="257"/>
            <ac:spMk id="118" creationId="{A8196115-6350-1A5A-2DA5-2A519D069B25}"/>
          </ac:spMkLst>
        </pc:spChg>
        <pc:spChg chg="mod">
          <ac:chgData name="nguyen tran thuy anh" userId="adbedd8b6326ee9f" providerId="LiveId" clId="{F8D61308-2800-40F4-82F3-BF07DD8D74EE}" dt="2023-12-27T12:37:10.954" v="3226"/>
          <ac:spMkLst>
            <pc:docMk/>
            <pc:sldMk cId="0" sldId="257"/>
            <ac:spMk id="119" creationId="{DE75DBF9-0B9F-845E-C5D5-1FF3F46154B5}"/>
          </ac:spMkLst>
        </pc:spChg>
        <pc:spChg chg="mod">
          <ac:chgData name="nguyen tran thuy anh" userId="adbedd8b6326ee9f" providerId="LiveId" clId="{F8D61308-2800-40F4-82F3-BF07DD8D74EE}" dt="2023-12-27T12:37:10.954" v="3226"/>
          <ac:spMkLst>
            <pc:docMk/>
            <pc:sldMk cId="0" sldId="257"/>
            <ac:spMk id="120" creationId="{3ABD36E5-CC8A-B8F1-9C42-1151B77B5025}"/>
          </ac:spMkLst>
        </pc:spChg>
        <pc:spChg chg="mod">
          <ac:chgData name="nguyen tran thuy anh" userId="adbedd8b6326ee9f" providerId="LiveId" clId="{F8D61308-2800-40F4-82F3-BF07DD8D74EE}" dt="2023-12-27T12:37:10.954" v="3226"/>
          <ac:spMkLst>
            <pc:docMk/>
            <pc:sldMk cId="0" sldId="257"/>
            <ac:spMk id="121" creationId="{48B4F522-D5A1-D6A3-D7BF-69363058E91F}"/>
          </ac:spMkLst>
        </pc:spChg>
        <pc:spChg chg="mod">
          <ac:chgData name="nguyen tran thuy anh" userId="adbedd8b6326ee9f" providerId="LiveId" clId="{F8D61308-2800-40F4-82F3-BF07DD8D74EE}" dt="2023-12-27T12:37:10.954" v="3226"/>
          <ac:spMkLst>
            <pc:docMk/>
            <pc:sldMk cId="0" sldId="257"/>
            <ac:spMk id="122" creationId="{BBECF09B-640F-177B-F7DF-19F0EC0F1BEB}"/>
          </ac:spMkLst>
        </pc:spChg>
        <pc:spChg chg="mod">
          <ac:chgData name="nguyen tran thuy anh" userId="adbedd8b6326ee9f" providerId="LiveId" clId="{F8D61308-2800-40F4-82F3-BF07DD8D74EE}" dt="2023-12-27T12:37:10.954" v="3226"/>
          <ac:spMkLst>
            <pc:docMk/>
            <pc:sldMk cId="0" sldId="257"/>
            <ac:spMk id="123" creationId="{D280DEAE-FB06-7FAA-84E5-56BE556BCC01}"/>
          </ac:spMkLst>
        </pc:spChg>
        <pc:spChg chg="mod">
          <ac:chgData name="nguyen tran thuy anh" userId="adbedd8b6326ee9f" providerId="LiveId" clId="{F8D61308-2800-40F4-82F3-BF07DD8D74EE}" dt="2023-12-27T12:37:10.954" v="3226"/>
          <ac:spMkLst>
            <pc:docMk/>
            <pc:sldMk cId="0" sldId="257"/>
            <ac:spMk id="124" creationId="{551EE146-0907-32BB-3710-A8D2BEBEF8A8}"/>
          </ac:spMkLst>
        </pc:spChg>
        <pc:spChg chg="mod">
          <ac:chgData name="nguyen tran thuy anh" userId="adbedd8b6326ee9f" providerId="LiveId" clId="{F8D61308-2800-40F4-82F3-BF07DD8D74EE}" dt="2023-12-27T12:37:10.954" v="3226"/>
          <ac:spMkLst>
            <pc:docMk/>
            <pc:sldMk cId="0" sldId="257"/>
            <ac:spMk id="125" creationId="{0C468FF5-A117-2A53-96CC-6D42A4920E82}"/>
          </ac:spMkLst>
        </pc:spChg>
        <pc:spChg chg="mod">
          <ac:chgData name="nguyen tran thuy anh" userId="adbedd8b6326ee9f" providerId="LiveId" clId="{F8D61308-2800-40F4-82F3-BF07DD8D74EE}" dt="2023-12-27T12:37:10.954" v="3226"/>
          <ac:spMkLst>
            <pc:docMk/>
            <pc:sldMk cId="0" sldId="257"/>
            <ac:spMk id="126" creationId="{B92EDDF9-7E29-1431-FA32-2005798043FF}"/>
          </ac:spMkLst>
        </pc:spChg>
        <pc:spChg chg="mod">
          <ac:chgData name="nguyen tran thuy anh" userId="adbedd8b6326ee9f" providerId="LiveId" clId="{F8D61308-2800-40F4-82F3-BF07DD8D74EE}" dt="2023-12-27T12:37:10.954" v="3226"/>
          <ac:spMkLst>
            <pc:docMk/>
            <pc:sldMk cId="0" sldId="257"/>
            <ac:spMk id="127" creationId="{5D67C0DA-6EB2-66DE-E21E-577FB6376946}"/>
          </ac:spMkLst>
        </pc:spChg>
        <pc:spChg chg="mod">
          <ac:chgData name="nguyen tran thuy anh" userId="adbedd8b6326ee9f" providerId="LiveId" clId="{F8D61308-2800-40F4-82F3-BF07DD8D74EE}" dt="2023-12-27T12:37:10.954" v="3226"/>
          <ac:spMkLst>
            <pc:docMk/>
            <pc:sldMk cId="0" sldId="257"/>
            <ac:spMk id="128" creationId="{804BA68A-1E0D-5753-0AF8-87B253C92B41}"/>
          </ac:spMkLst>
        </pc:spChg>
        <pc:spChg chg="mod">
          <ac:chgData name="nguyen tran thuy anh" userId="adbedd8b6326ee9f" providerId="LiveId" clId="{F8D61308-2800-40F4-82F3-BF07DD8D74EE}" dt="2023-12-27T12:37:10.954" v="3226"/>
          <ac:spMkLst>
            <pc:docMk/>
            <pc:sldMk cId="0" sldId="257"/>
            <ac:spMk id="129" creationId="{E58A67B4-6308-2173-A84B-35C7CE12E211}"/>
          </ac:spMkLst>
        </pc:spChg>
        <pc:spChg chg="mod">
          <ac:chgData name="nguyen tran thuy anh" userId="adbedd8b6326ee9f" providerId="LiveId" clId="{F8D61308-2800-40F4-82F3-BF07DD8D74EE}" dt="2023-12-27T12:37:10.954" v="3226"/>
          <ac:spMkLst>
            <pc:docMk/>
            <pc:sldMk cId="0" sldId="257"/>
            <ac:spMk id="130" creationId="{D848DAF6-F6D0-1180-9948-3454E11825BD}"/>
          </ac:spMkLst>
        </pc:spChg>
        <pc:spChg chg="mod">
          <ac:chgData name="nguyen tran thuy anh" userId="adbedd8b6326ee9f" providerId="LiveId" clId="{F8D61308-2800-40F4-82F3-BF07DD8D74EE}" dt="2023-12-27T12:37:10.954" v="3226"/>
          <ac:spMkLst>
            <pc:docMk/>
            <pc:sldMk cId="0" sldId="257"/>
            <ac:spMk id="131" creationId="{4D7861D6-B42F-1413-3928-13CA6E77708C}"/>
          </ac:spMkLst>
        </pc:spChg>
        <pc:spChg chg="mod">
          <ac:chgData name="nguyen tran thuy anh" userId="adbedd8b6326ee9f" providerId="LiveId" clId="{F8D61308-2800-40F4-82F3-BF07DD8D74EE}" dt="2023-12-27T12:37:10.954" v="3226"/>
          <ac:spMkLst>
            <pc:docMk/>
            <pc:sldMk cId="0" sldId="257"/>
            <ac:spMk id="132" creationId="{383DEE80-EBC1-A997-D007-B230BF4DC27D}"/>
          </ac:spMkLst>
        </pc:spChg>
        <pc:spChg chg="mod">
          <ac:chgData name="nguyen tran thuy anh" userId="adbedd8b6326ee9f" providerId="LiveId" clId="{F8D61308-2800-40F4-82F3-BF07DD8D74EE}" dt="2023-12-27T12:37:10.954" v="3226"/>
          <ac:spMkLst>
            <pc:docMk/>
            <pc:sldMk cId="0" sldId="257"/>
            <ac:spMk id="133" creationId="{05330DEE-110B-A033-27D6-B6E8981C5435}"/>
          </ac:spMkLst>
        </pc:spChg>
        <pc:spChg chg="mod">
          <ac:chgData name="nguyen tran thuy anh" userId="adbedd8b6326ee9f" providerId="LiveId" clId="{F8D61308-2800-40F4-82F3-BF07DD8D74EE}" dt="2023-12-27T12:37:10.954" v="3226"/>
          <ac:spMkLst>
            <pc:docMk/>
            <pc:sldMk cId="0" sldId="257"/>
            <ac:spMk id="134" creationId="{004A5CD6-02CD-7C32-8BC1-22C1CD7899C8}"/>
          </ac:spMkLst>
        </pc:spChg>
        <pc:spChg chg="mod">
          <ac:chgData name="nguyen tran thuy anh" userId="adbedd8b6326ee9f" providerId="LiveId" clId="{F8D61308-2800-40F4-82F3-BF07DD8D74EE}" dt="2023-12-27T12:37:10.954" v="3226"/>
          <ac:spMkLst>
            <pc:docMk/>
            <pc:sldMk cId="0" sldId="257"/>
            <ac:spMk id="135" creationId="{062BF4BA-ABD4-1D04-7994-8809199BB341}"/>
          </ac:spMkLst>
        </pc:spChg>
        <pc:spChg chg="mod">
          <ac:chgData name="nguyen tran thuy anh" userId="adbedd8b6326ee9f" providerId="LiveId" clId="{F8D61308-2800-40F4-82F3-BF07DD8D74EE}" dt="2023-12-27T12:37:10.954" v="3226"/>
          <ac:spMkLst>
            <pc:docMk/>
            <pc:sldMk cId="0" sldId="257"/>
            <ac:spMk id="136" creationId="{BCF66FB5-BBD5-7FFC-CDAC-13D66B6ECBF3}"/>
          </ac:spMkLst>
        </pc:spChg>
        <pc:spChg chg="mod">
          <ac:chgData name="nguyen tran thuy anh" userId="adbedd8b6326ee9f" providerId="LiveId" clId="{F8D61308-2800-40F4-82F3-BF07DD8D74EE}" dt="2023-12-27T12:37:10.954" v="3226"/>
          <ac:spMkLst>
            <pc:docMk/>
            <pc:sldMk cId="0" sldId="257"/>
            <ac:spMk id="137" creationId="{0C49A8E7-ED4F-9DE3-5425-BE2504A78E82}"/>
          </ac:spMkLst>
        </pc:spChg>
        <pc:spChg chg="mod">
          <ac:chgData name="nguyen tran thuy anh" userId="adbedd8b6326ee9f" providerId="LiveId" clId="{F8D61308-2800-40F4-82F3-BF07DD8D74EE}" dt="2023-12-27T12:37:10.954" v="3226"/>
          <ac:spMkLst>
            <pc:docMk/>
            <pc:sldMk cId="0" sldId="257"/>
            <ac:spMk id="138" creationId="{DE1EC8FF-2419-2C40-5780-B49593424576}"/>
          </ac:spMkLst>
        </pc:spChg>
        <pc:spChg chg="mod">
          <ac:chgData name="nguyen tran thuy anh" userId="adbedd8b6326ee9f" providerId="LiveId" clId="{F8D61308-2800-40F4-82F3-BF07DD8D74EE}" dt="2023-12-27T12:37:10.954" v="3226"/>
          <ac:spMkLst>
            <pc:docMk/>
            <pc:sldMk cId="0" sldId="257"/>
            <ac:spMk id="139" creationId="{C3033D31-27B3-517E-04E3-22D7377A4B64}"/>
          </ac:spMkLst>
        </pc:spChg>
        <pc:spChg chg="mod">
          <ac:chgData name="nguyen tran thuy anh" userId="adbedd8b6326ee9f" providerId="LiveId" clId="{F8D61308-2800-40F4-82F3-BF07DD8D74EE}" dt="2023-12-27T12:37:10.954" v="3226"/>
          <ac:spMkLst>
            <pc:docMk/>
            <pc:sldMk cId="0" sldId="257"/>
            <ac:spMk id="140" creationId="{F14A3382-2C56-1712-2FA1-CE9E822C6208}"/>
          </ac:spMkLst>
        </pc:spChg>
        <pc:spChg chg="mod">
          <ac:chgData name="nguyen tran thuy anh" userId="adbedd8b6326ee9f" providerId="LiveId" clId="{F8D61308-2800-40F4-82F3-BF07DD8D74EE}" dt="2023-12-27T12:37:10.954" v="3226"/>
          <ac:spMkLst>
            <pc:docMk/>
            <pc:sldMk cId="0" sldId="257"/>
            <ac:spMk id="141" creationId="{59E4778F-A02B-EAE2-F145-F722E1E8CAAF}"/>
          </ac:spMkLst>
        </pc:spChg>
        <pc:spChg chg="mod">
          <ac:chgData name="nguyen tran thuy anh" userId="adbedd8b6326ee9f" providerId="LiveId" clId="{F8D61308-2800-40F4-82F3-BF07DD8D74EE}" dt="2023-12-27T12:37:10.954" v="3226"/>
          <ac:spMkLst>
            <pc:docMk/>
            <pc:sldMk cId="0" sldId="257"/>
            <ac:spMk id="142" creationId="{978B1834-F36A-3BB3-50BC-8626113FAA7A}"/>
          </ac:spMkLst>
        </pc:spChg>
        <pc:spChg chg="mod">
          <ac:chgData name="nguyen tran thuy anh" userId="adbedd8b6326ee9f" providerId="LiveId" clId="{F8D61308-2800-40F4-82F3-BF07DD8D74EE}" dt="2023-12-27T12:37:10.954" v="3226"/>
          <ac:spMkLst>
            <pc:docMk/>
            <pc:sldMk cId="0" sldId="257"/>
            <ac:spMk id="143" creationId="{55CC227E-145A-3B6F-7D7D-CEC9E93D5430}"/>
          </ac:spMkLst>
        </pc:spChg>
        <pc:spChg chg="mod">
          <ac:chgData name="nguyen tran thuy anh" userId="adbedd8b6326ee9f" providerId="LiveId" clId="{F8D61308-2800-40F4-82F3-BF07DD8D74EE}" dt="2023-12-27T12:37:10.954" v="3226"/>
          <ac:spMkLst>
            <pc:docMk/>
            <pc:sldMk cId="0" sldId="257"/>
            <ac:spMk id="144" creationId="{4C0BFBE9-BD35-9DC3-C988-792DE8D015D8}"/>
          </ac:spMkLst>
        </pc:spChg>
        <pc:spChg chg="mod">
          <ac:chgData name="nguyen tran thuy anh" userId="adbedd8b6326ee9f" providerId="LiveId" clId="{F8D61308-2800-40F4-82F3-BF07DD8D74EE}" dt="2023-12-27T12:37:10.954" v="3226"/>
          <ac:spMkLst>
            <pc:docMk/>
            <pc:sldMk cId="0" sldId="257"/>
            <ac:spMk id="145" creationId="{5E6EA579-4222-C1A9-A9AF-1CF378FAA100}"/>
          </ac:spMkLst>
        </pc:spChg>
        <pc:spChg chg="mod">
          <ac:chgData name="nguyen tran thuy anh" userId="adbedd8b6326ee9f" providerId="LiveId" clId="{F8D61308-2800-40F4-82F3-BF07DD8D74EE}" dt="2023-12-27T12:37:10.954" v="3226"/>
          <ac:spMkLst>
            <pc:docMk/>
            <pc:sldMk cId="0" sldId="257"/>
            <ac:spMk id="146" creationId="{B3D4D239-D507-044D-8611-997E155B5D24}"/>
          </ac:spMkLst>
        </pc:spChg>
        <pc:spChg chg="mod">
          <ac:chgData name="nguyen tran thuy anh" userId="adbedd8b6326ee9f" providerId="LiveId" clId="{F8D61308-2800-40F4-82F3-BF07DD8D74EE}" dt="2023-12-27T12:37:10.954" v="3226"/>
          <ac:spMkLst>
            <pc:docMk/>
            <pc:sldMk cId="0" sldId="257"/>
            <ac:spMk id="147" creationId="{12F7A684-168C-0A15-B0A9-A8773C8BB217}"/>
          </ac:spMkLst>
        </pc:spChg>
        <pc:spChg chg="mod">
          <ac:chgData name="nguyen tran thuy anh" userId="adbedd8b6326ee9f" providerId="LiveId" clId="{F8D61308-2800-40F4-82F3-BF07DD8D74EE}" dt="2023-12-27T12:37:10.954" v="3226"/>
          <ac:spMkLst>
            <pc:docMk/>
            <pc:sldMk cId="0" sldId="257"/>
            <ac:spMk id="148" creationId="{2EA5DAB4-D1BE-D424-903A-769D907D2159}"/>
          </ac:spMkLst>
        </pc:spChg>
        <pc:spChg chg="mod">
          <ac:chgData name="nguyen tran thuy anh" userId="adbedd8b6326ee9f" providerId="LiveId" clId="{F8D61308-2800-40F4-82F3-BF07DD8D74EE}" dt="2023-12-27T12:37:10.954" v="3226"/>
          <ac:spMkLst>
            <pc:docMk/>
            <pc:sldMk cId="0" sldId="257"/>
            <ac:spMk id="149" creationId="{C79AC848-B7C4-F6AB-FD0F-E56C1CF9D9BE}"/>
          </ac:spMkLst>
        </pc:spChg>
        <pc:spChg chg="mod">
          <ac:chgData name="nguyen tran thuy anh" userId="adbedd8b6326ee9f" providerId="LiveId" clId="{F8D61308-2800-40F4-82F3-BF07DD8D74EE}" dt="2023-12-27T12:37:10.954" v="3226"/>
          <ac:spMkLst>
            <pc:docMk/>
            <pc:sldMk cId="0" sldId="257"/>
            <ac:spMk id="150" creationId="{5DC271F8-5214-D044-1DF8-66F0C4C7FEB6}"/>
          </ac:spMkLst>
        </pc:spChg>
        <pc:spChg chg="mod">
          <ac:chgData name="nguyen tran thuy anh" userId="adbedd8b6326ee9f" providerId="LiveId" clId="{F8D61308-2800-40F4-82F3-BF07DD8D74EE}" dt="2023-12-27T12:37:10.954" v="3226"/>
          <ac:spMkLst>
            <pc:docMk/>
            <pc:sldMk cId="0" sldId="257"/>
            <ac:spMk id="151" creationId="{79E11BFD-8989-204E-AF5C-133B139F16E7}"/>
          </ac:spMkLst>
        </pc:spChg>
        <pc:spChg chg="mod">
          <ac:chgData name="nguyen tran thuy anh" userId="adbedd8b6326ee9f" providerId="LiveId" clId="{F8D61308-2800-40F4-82F3-BF07DD8D74EE}" dt="2023-12-27T12:37:10.954" v="3226"/>
          <ac:spMkLst>
            <pc:docMk/>
            <pc:sldMk cId="0" sldId="257"/>
            <ac:spMk id="152" creationId="{C338D655-FCE1-BD47-ECF5-4FA88EF0DDB4}"/>
          </ac:spMkLst>
        </pc:spChg>
        <pc:spChg chg="mod">
          <ac:chgData name="nguyen tran thuy anh" userId="adbedd8b6326ee9f" providerId="LiveId" clId="{F8D61308-2800-40F4-82F3-BF07DD8D74EE}" dt="2023-12-27T12:37:10.954" v="3226"/>
          <ac:spMkLst>
            <pc:docMk/>
            <pc:sldMk cId="0" sldId="257"/>
            <ac:spMk id="153" creationId="{BC874814-7BDA-FBC9-4938-5C2DF948D058}"/>
          </ac:spMkLst>
        </pc:spChg>
        <pc:spChg chg="mod">
          <ac:chgData name="nguyen tran thuy anh" userId="adbedd8b6326ee9f" providerId="LiveId" clId="{F8D61308-2800-40F4-82F3-BF07DD8D74EE}" dt="2023-12-27T12:37:10.954" v="3226"/>
          <ac:spMkLst>
            <pc:docMk/>
            <pc:sldMk cId="0" sldId="257"/>
            <ac:spMk id="154" creationId="{F9BEE683-BD6A-C5A4-C8F3-D82F56341B93}"/>
          </ac:spMkLst>
        </pc:spChg>
        <pc:spChg chg="mod">
          <ac:chgData name="nguyen tran thuy anh" userId="adbedd8b6326ee9f" providerId="LiveId" clId="{F8D61308-2800-40F4-82F3-BF07DD8D74EE}" dt="2023-12-27T12:37:10.954" v="3226"/>
          <ac:spMkLst>
            <pc:docMk/>
            <pc:sldMk cId="0" sldId="257"/>
            <ac:spMk id="155" creationId="{FAFA0C53-FB42-3AC4-B9F1-FE16A0129498}"/>
          </ac:spMkLst>
        </pc:spChg>
        <pc:spChg chg="mod">
          <ac:chgData name="nguyen tran thuy anh" userId="adbedd8b6326ee9f" providerId="LiveId" clId="{F8D61308-2800-40F4-82F3-BF07DD8D74EE}" dt="2023-12-27T12:37:10.954" v="3226"/>
          <ac:spMkLst>
            <pc:docMk/>
            <pc:sldMk cId="0" sldId="257"/>
            <ac:spMk id="156" creationId="{965ED120-7867-5B9B-0592-BBDB207614DC}"/>
          </ac:spMkLst>
        </pc:spChg>
        <pc:spChg chg="mod">
          <ac:chgData name="nguyen tran thuy anh" userId="adbedd8b6326ee9f" providerId="LiveId" clId="{F8D61308-2800-40F4-82F3-BF07DD8D74EE}" dt="2023-12-27T12:37:10.954" v="3226"/>
          <ac:spMkLst>
            <pc:docMk/>
            <pc:sldMk cId="0" sldId="257"/>
            <ac:spMk id="157" creationId="{B038F7E4-942E-F2B7-8DB7-E941E755B49A}"/>
          </ac:spMkLst>
        </pc:spChg>
        <pc:spChg chg="mod">
          <ac:chgData name="nguyen tran thuy anh" userId="adbedd8b6326ee9f" providerId="LiveId" clId="{F8D61308-2800-40F4-82F3-BF07DD8D74EE}" dt="2023-12-27T12:37:10.954" v="3226"/>
          <ac:spMkLst>
            <pc:docMk/>
            <pc:sldMk cId="0" sldId="257"/>
            <ac:spMk id="158" creationId="{D340D99A-B8FB-6169-6383-C2626979BDFC}"/>
          </ac:spMkLst>
        </pc:spChg>
        <pc:spChg chg="mod">
          <ac:chgData name="nguyen tran thuy anh" userId="adbedd8b6326ee9f" providerId="LiveId" clId="{F8D61308-2800-40F4-82F3-BF07DD8D74EE}" dt="2023-12-27T12:37:10.954" v="3226"/>
          <ac:spMkLst>
            <pc:docMk/>
            <pc:sldMk cId="0" sldId="257"/>
            <ac:spMk id="159" creationId="{276FFCA4-DD77-2B3D-D7F9-032D3EA1D3C8}"/>
          </ac:spMkLst>
        </pc:spChg>
        <pc:spChg chg="mod">
          <ac:chgData name="nguyen tran thuy anh" userId="adbedd8b6326ee9f" providerId="LiveId" clId="{F8D61308-2800-40F4-82F3-BF07DD8D74EE}" dt="2023-12-27T12:37:10.954" v="3226"/>
          <ac:spMkLst>
            <pc:docMk/>
            <pc:sldMk cId="0" sldId="257"/>
            <ac:spMk id="160" creationId="{A3307F06-2D38-09F1-3D0A-9B96FD5E72A1}"/>
          </ac:spMkLst>
        </pc:spChg>
        <pc:spChg chg="mod">
          <ac:chgData name="nguyen tran thuy anh" userId="adbedd8b6326ee9f" providerId="LiveId" clId="{F8D61308-2800-40F4-82F3-BF07DD8D74EE}" dt="2023-12-27T12:37:10.954" v="3226"/>
          <ac:spMkLst>
            <pc:docMk/>
            <pc:sldMk cId="0" sldId="257"/>
            <ac:spMk id="161" creationId="{1C63DB2E-02B9-99CD-BD4C-0D3830470C1D}"/>
          </ac:spMkLst>
        </pc:spChg>
        <pc:spChg chg="mod">
          <ac:chgData name="nguyen tran thuy anh" userId="adbedd8b6326ee9f" providerId="LiveId" clId="{F8D61308-2800-40F4-82F3-BF07DD8D74EE}" dt="2023-12-27T12:37:10.954" v="3226"/>
          <ac:spMkLst>
            <pc:docMk/>
            <pc:sldMk cId="0" sldId="257"/>
            <ac:spMk id="162" creationId="{2BA5997E-4077-D4CE-3041-9549B81AABB7}"/>
          </ac:spMkLst>
        </pc:spChg>
        <pc:spChg chg="mod">
          <ac:chgData name="nguyen tran thuy anh" userId="adbedd8b6326ee9f" providerId="LiveId" clId="{F8D61308-2800-40F4-82F3-BF07DD8D74EE}" dt="2023-12-27T12:37:10.954" v="3226"/>
          <ac:spMkLst>
            <pc:docMk/>
            <pc:sldMk cId="0" sldId="257"/>
            <ac:spMk id="163" creationId="{2156A974-2344-C724-521B-7C958B1BB70B}"/>
          </ac:spMkLst>
        </pc:spChg>
        <pc:spChg chg="mod">
          <ac:chgData name="nguyen tran thuy anh" userId="adbedd8b6326ee9f" providerId="LiveId" clId="{F8D61308-2800-40F4-82F3-BF07DD8D74EE}" dt="2023-12-27T12:37:10.954" v="3226"/>
          <ac:spMkLst>
            <pc:docMk/>
            <pc:sldMk cId="0" sldId="257"/>
            <ac:spMk id="164" creationId="{15533C07-7D3B-EE9B-826B-00ED70B27775}"/>
          </ac:spMkLst>
        </pc:spChg>
        <pc:spChg chg="mod">
          <ac:chgData name="nguyen tran thuy anh" userId="adbedd8b6326ee9f" providerId="LiveId" clId="{F8D61308-2800-40F4-82F3-BF07DD8D74EE}" dt="2023-12-27T12:37:10.954" v="3226"/>
          <ac:spMkLst>
            <pc:docMk/>
            <pc:sldMk cId="0" sldId="257"/>
            <ac:spMk id="165" creationId="{283768AE-7527-D3DD-6A4C-DF9C390F71B3}"/>
          </ac:spMkLst>
        </pc:spChg>
        <pc:spChg chg="mod">
          <ac:chgData name="nguyen tran thuy anh" userId="adbedd8b6326ee9f" providerId="LiveId" clId="{F8D61308-2800-40F4-82F3-BF07DD8D74EE}" dt="2023-12-27T12:37:10.954" v="3226"/>
          <ac:spMkLst>
            <pc:docMk/>
            <pc:sldMk cId="0" sldId="257"/>
            <ac:spMk id="166" creationId="{979C7B1A-B93B-B654-082B-97A38BD0218B}"/>
          </ac:spMkLst>
        </pc:spChg>
        <pc:spChg chg="mod">
          <ac:chgData name="nguyen tran thuy anh" userId="adbedd8b6326ee9f" providerId="LiveId" clId="{F8D61308-2800-40F4-82F3-BF07DD8D74EE}" dt="2023-12-27T12:37:10.954" v="3226"/>
          <ac:spMkLst>
            <pc:docMk/>
            <pc:sldMk cId="0" sldId="257"/>
            <ac:spMk id="167" creationId="{301DA08C-FAEF-11DE-6841-5B61C8D995AA}"/>
          </ac:spMkLst>
        </pc:spChg>
        <pc:spChg chg="mod">
          <ac:chgData name="nguyen tran thuy anh" userId="adbedd8b6326ee9f" providerId="LiveId" clId="{F8D61308-2800-40F4-82F3-BF07DD8D74EE}" dt="2023-12-27T12:37:10.954" v="3226"/>
          <ac:spMkLst>
            <pc:docMk/>
            <pc:sldMk cId="0" sldId="257"/>
            <ac:spMk id="168" creationId="{6162E38D-5437-C826-3A1D-92019F4EF01A}"/>
          </ac:spMkLst>
        </pc:spChg>
        <pc:spChg chg="mod">
          <ac:chgData name="nguyen tran thuy anh" userId="adbedd8b6326ee9f" providerId="LiveId" clId="{F8D61308-2800-40F4-82F3-BF07DD8D74EE}" dt="2023-12-27T12:37:10.954" v="3226"/>
          <ac:spMkLst>
            <pc:docMk/>
            <pc:sldMk cId="0" sldId="257"/>
            <ac:spMk id="169" creationId="{50621DAA-8E3F-5DAB-6036-A5D68C4914AE}"/>
          </ac:spMkLst>
        </pc:spChg>
        <pc:spChg chg="mod">
          <ac:chgData name="nguyen tran thuy anh" userId="adbedd8b6326ee9f" providerId="LiveId" clId="{F8D61308-2800-40F4-82F3-BF07DD8D74EE}" dt="2023-12-27T12:37:10.954" v="3226"/>
          <ac:spMkLst>
            <pc:docMk/>
            <pc:sldMk cId="0" sldId="257"/>
            <ac:spMk id="170" creationId="{B87DC0A5-4D39-EC58-C9DD-D9CCE26717FC}"/>
          </ac:spMkLst>
        </pc:spChg>
        <pc:spChg chg="mod">
          <ac:chgData name="nguyen tran thuy anh" userId="adbedd8b6326ee9f" providerId="LiveId" clId="{F8D61308-2800-40F4-82F3-BF07DD8D74EE}" dt="2023-12-27T12:37:10.954" v="3226"/>
          <ac:spMkLst>
            <pc:docMk/>
            <pc:sldMk cId="0" sldId="257"/>
            <ac:spMk id="171" creationId="{42665728-5319-042F-036E-6110B840E244}"/>
          </ac:spMkLst>
        </pc:spChg>
        <pc:spChg chg="mod">
          <ac:chgData name="nguyen tran thuy anh" userId="adbedd8b6326ee9f" providerId="LiveId" clId="{F8D61308-2800-40F4-82F3-BF07DD8D74EE}" dt="2023-12-27T12:37:10.954" v="3226"/>
          <ac:spMkLst>
            <pc:docMk/>
            <pc:sldMk cId="0" sldId="257"/>
            <ac:spMk id="172" creationId="{B194DB5A-4848-ECC0-F391-0342033D3676}"/>
          </ac:spMkLst>
        </pc:spChg>
        <pc:spChg chg="mod">
          <ac:chgData name="nguyen tran thuy anh" userId="adbedd8b6326ee9f" providerId="LiveId" clId="{F8D61308-2800-40F4-82F3-BF07DD8D74EE}" dt="2023-12-27T12:37:10.954" v="3226"/>
          <ac:spMkLst>
            <pc:docMk/>
            <pc:sldMk cId="0" sldId="257"/>
            <ac:spMk id="173" creationId="{4D6B2807-7479-D569-46BB-AD37A15AB4F6}"/>
          </ac:spMkLst>
        </pc:spChg>
        <pc:spChg chg="mod">
          <ac:chgData name="nguyen tran thuy anh" userId="adbedd8b6326ee9f" providerId="LiveId" clId="{F8D61308-2800-40F4-82F3-BF07DD8D74EE}" dt="2023-12-27T12:37:10.954" v="3226"/>
          <ac:spMkLst>
            <pc:docMk/>
            <pc:sldMk cId="0" sldId="257"/>
            <ac:spMk id="174" creationId="{16CC6090-AE4D-2ED9-B5E8-E8DADF531AFF}"/>
          </ac:spMkLst>
        </pc:spChg>
        <pc:spChg chg="mod">
          <ac:chgData name="nguyen tran thuy anh" userId="adbedd8b6326ee9f" providerId="LiveId" clId="{F8D61308-2800-40F4-82F3-BF07DD8D74EE}" dt="2023-12-27T12:37:10.954" v="3226"/>
          <ac:spMkLst>
            <pc:docMk/>
            <pc:sldMk cId="0" sldId="257"/>
            <ac:spMk id="175" creationId="{B0C14224-782F-D297-9442-A7A1D2FBC783}"/>
          </ac:spMkLst>
        </pc:spChg>
        <pc:spChg chg="mod">
          <ac:chgData name="nguyen tran thuy anh" userId="adbedd8b6326ee9f" providerId="LiveId" clId="{F8D61308-2800-40F4-82F3-BF07DD8D74EE}" dt="2023-12-27T12:37:10.954" v="3226"/>
          <ac:spMkLst>
            <pc:docMk/>
            <pc:sldMk cId="0" sldId="257"/>
            <ac:spMk id="176" creationId="{AB72FA50-EAA4-7F7E-6BE1-3E01EBC7860D}"/>
          </ac:spMkLst>
        </pc:spChg>
        <pc:spChg chg="mod">
          <ac:chgData name="nguyen tran thuy anh" userId="adbedd8b6326ee9f" providerId="LiveId" clId="{F8D61308-2800-40F4-82F3-BF07DD8D74EE}" dt="2023-12-27T12:37:10.954" v="3226"/>
          <ac:spMkLst>
            <pc:docMk/>
            <pc:sldMk cId="0" sldId="257"/>
            <ac:spMk id="177" creationId="{611BA10D-E481-E005-A703-D4DF6B97E426}"/>
          </ac:spMkLst>
        </pc:spChg>
        <pc:spChg chg="mod">
          <ac:chgData name="nguyen tran thuy anh" userId="adbedd8b6326ee9f" providerId="LiveId" clId="{F8D61308-2800-40F4-82F3-BF07DD8D74EE}" dt="2023-12-27T12:37:10.954" v="3226"/>
          <ac:spMkLst>
            <pc:docMk/>
            <pc:sldMk cId="0" sldId="257"/>
            <ac:spMk id="178" creationId="{671C8BE0-C7ED-5C59-1BF2-AAEA4DB96F2D}"/>
          </ac:spMkLst>
        </pc:spChg>
        <pc:spChg chg="mod">
          <ac:chgData name="nguyen tran thuy anh" userId="adbedd8b6326ee9f" providerId="LiveId" clId="{F8D61308-2800-40F4-82F3-BF07DD8D74EE}" dt="2023-12-27T12:37:10.954" v="3226"/>
          <ac:spMkLst>
            <pc:docMk/>
            <pc:sldMk cId="0" sldId="257"/>
            <ac:spMk id="179" creationId="{7F198361-BED6-8190-1BCB-0CE91745F093}"/>
          </ac:spMkLst>
        </pc:spChg>
        <pc:spChg chg="mod">
          <ac:chgData name="nguyen tran thuy anh" userId="adbedd8b6326ee9f" providerId="LiveId" clId="{F8D61308-2800-40F4-82F3-BF07DD8D74EE}" dt="2023-12-27T12:37:10.954" v="3226"/>
          <ac:spMkLst>
            <pc:docMk/>
            <pc:sldMk cId="0" sldId="257"/>
            <ac:spMk id="180" creationId="{6271D5F4-8F6D-7ACB-87DF-E53355A8A42C}"/>
          </ac:spMkLst>
        </pc:spChg>
        <pc:spChg chg="mod">
          <ac:chgData name="nguyen tran thuy anh" userId="adbedd8b6326ee9f" providerId="LiveId" clId="{F8D61308-2800-40F4-82F3-BF07DD8D74EE}" dt="2023-12-27T12:37:10.954" v="3226"/>
          <ac:spMkLst>
            <pc:docMk/>
            <pc:sldMk cId="0" sldId="257"/>
            <ac:spMk id="181" creationId="{AD0883F5-B89F-8260-0517-515255621093}"/>
          </ac:spMkLst>
        </pc:spChg>
        <pc:spChg chg="mod">
          <ac:chgData name="nguyen tran thuy anh" userId="adbedd8b6326ee9f" providerId="LiveId" clId="{F8D61308-2800-40F4-82F3-BF07DD8D74EE}" dt="2023-12-27T12:37:10.954" v="3226"/>
          <ac:spMkLst>
            <pc:docMk/>
            <pc:sldMk cId="0" sldId="257"/>
            <ac:spMk id="182" creationId="{1C0C0102-6E56-3EDE-E4BB-D1A0143F059E}"/>
          </ac:spMkLst>
        </pc:spChg>
        <pc:spChg chg="mod">
          <ac:chgData name="nguyen tran thuy anh" userId="adbedd8b6326ee9f" providerId="LiveId" clId="{F8D61308-2800-40F4-82F3-BF07DD8D74EE}" dt="2023-12-27T12:37:10.954" v="3226"/>
          <ac:spMkLst>
            <pc:docMk/>
            <pc:sldMk cId="0" sldId="257"/>
            <ac:spMk id="183" creationId="{8D5AD3C1-F92A-EFD4-CBC3-93C6259F5E8A}"/>
          </ac:spMkLst>
        </pc:spChg>
        <pc:spChg chg="mod">
          <ac:chgData name="nguyen tran thuy anh" userId="adbedd8b6326ee9f" providerId="LiveId" clId="{F8D61308-2800-40F4-82F3-BF07DD8D74EE}" dt="2023-12-27T12:37:10.954" v="3226"/>
          <ac:spMkLst>
            <pc:docMk/>
            <pc:sldMk cId="0" sldId="257"/>
            <ac:spMk id="184" creationId="{26D0BE61-7B6C-FA58-A9D1-9E8068E029E6}"/>
          </ac:spMkLst>
        </pc:spChg>
        <pc:spChg chg="mod">
          <ac:chgData name="nguyen tran thuy anh" userId="adbedd8b6326ee9f" providerId="LiveId" clId="{F8D61308-2800-40F4-82F3-BF07DD8D74EE}" dt="2023-12-27T12:37:10.954" v="3226"/>
          <ac:spMkLst>
            <pc:docMk/>
            <pc:sldMk cId="0" sldId="257"/>
            <ac:spMk id="185" creationId="{B5AC0559-634C-AE7E-71D3-8B8475FF4AF6}"/>
          </ac:spMkLst>
        </pc:spChg>
        <pc:spChg chg="mod">
          <ac:chgData name="nguyen tran thuy anh" userId="adbedd8b6326ee9f" providerId="LiveId" clId="{F8D61308-2800-40F4-82F3-BF07DD8D74EE}" dt="2023-12-27T12:37:10.954" v="3226"/>
          <ac:spMkLst>
            <pc:docMk/>
            <pc:sldMk cId="0" sldId="257"/>
            <ac:spMk id="186" creationId="{272C6FE8-4589-C3DA-7B66-0E3A2E2E4D75}"/>
          </ac:spMkLst>
        </pc:spChg>
        <pc:spChg chg="mod">
          <ac:chgData name="nguyen tran thuy anh" userId="adbedd8b6326ee9f" providerId="LiveId" clId="{F8D61308-2800-40F4-82F3-BF07DD8D74EE}" dt="2023-12-27T12:37:10.954" v="3226"/>
          <ac:spMkLst>
            <pc:docMk/>
            <pc:sldMk cId="0" sldId="257"/>
            <ac:spMk id="187" creationId="{29EC4453-1A71-E0F1-9690-C21F5AE3FF2D}"/>
          </ac:spMkLst>
        </pc:spChg>
        <pc:spChg chg="mod">
          <ac:chgData name="nguyen tran thuy anh" userId="adbedd8b6326ee9f" providerId="LiveId" clId="{F8D61308-2800-40F4-82F3-BF07DD8D74EE}" dt="2023-12-27T12:37:10.954" v="3226"/>
          <ac:spMkLst>
            <pc:docMk/>
            <pc:sldMk cId="0" sldId="257"/>
            <ac:spMk id="188" creationId="{F97AC7B7-546E-96FD-8CAA-50704F1D18C2}"/>
          </ac:spMkLst>
        </pc:spChg>
        <pc:spChg chg="mod">
          <ac:chgData name="nguyen tran thuy anh" userId="adbedd8b6326ee9f" providerId="LiveId" clId="{F8D61308-2800-40F4-82F3-BF07DD8D74EE}" dt="2023-12-27T12:37:10.954" v="3226"/>
          <ac:spMkLst>
            <pc:docMk/>
            <pc:sldMk cId="0" sldId="257"/>
            <ac:spMk id="189" creationId="{A35E2BD2-C252-FF78-2C36-889A7710FBD4}"/>
          </ac:spMkLst>
        </pc:spChg>
        <pc:spChg chg="mod">
          <ac:chgData name="nguyen tran thuy anh" userId="adbedd8b6326ee9f" providerId="LiveId" clId="{F8D61308-2800-40F4-82F3-BF07DD8D74EE}" dt="2023-12-27T12:37:10.954" v="3226"/>
          <ac:spMkLst>
            <pc:docMk/>
            <pc:sldMk cId="0" sldId="257"/>
            <ac:spMk id="190" creationId="{0A9C11E3-3E86-D926-7305-42E540377228}"/>
          </ac:spMkLst>
        </pc:spChg>
        <pc:spChg chg="mod">
          <ac:chgData name="nguyen tran thuy anh" userId="adbedd8b6326ee9f" providerId="LiveId" clId="{F8D61308-2800-40F4-82F3-BF07DD8D74EE}" dt="2023-12-27T12:37:10.954" v="3226"/>
          <ac:spMkLst>
            <pc:docMk/>
            <pc:sldMk cId="0" sldId="257"/>
            <ac:spMk id="191" creationId="{4A56ABCA-2484-7AF0-2FAD-46AA0C41F883}"/>
          </ac:spMkLst>
        </pc:spChg>
        <pc:spChg chg="mod">
          <ac:chgData name="nguyen tran thuy anh" userId="adbedd8b6326ee9f" providerId="LiveId" clId="{F8D61308-2800-40F4-82F3-BF07DD8D74EE}" dt="2023-12-27T12:37:10.954" v="3226"/>
          <ac:spMkLst>
            <pc:docMk/>
            <pc:sldMk cId="0" sldId="257"/>
            <ac:spMk id="192" creationId="{3C4DFC6C-A798-E6CE-2F7F-F6D51928F38F}"/>
          </ac:spMkLst>
        </pc:spChg>
        <pc:spChg chg="mod">
          <ac:chgData name="nguyen tran thuy anh" userId="adbedd8b6326ee9f" providerId="LiveId" clId="{F8D61308-2800-40F4-82F3-BF07DD8D74EE}" dt="2023-12-27T12:37:10.954" v="3226"/>
          <ac:spMkLst>
            <pc:docMk/>
            <pc:sldMk cId="0" sldId="257"/>
            <ac:spMk id="193" creationId="{6FB88511-9FBD-431B-0E32-32E44EA15715}"/>
          </ac:spMkLst>
        </pc:spChg>
        <pc:spChg chg="mod">
          <ac:chgData name="nguyen tran thuy anh" userId="adbedd8b6326ee9f" providerId="LiveId" clId="{F8D61308-2800-40F4-82F3-BF07DD8D74EE}" dt="2023-12-27T12:37:10.954" v="3226"/>
          <ac:spMkLst>
            <pc:docMk/>
            <pc:sldMk cId="0" sldId="257"/>
            <ac:spMk id="194" creationId="{158B41FE-CFB9-7168-E524-71938D463B02}"/>
          </ac:spMkLst>
        </pc:spChg>
        <pc:spChg chg="mod">
          <ac:chgData name="nguyen tran thuy anh" userId="adbedd8b6326ee9f" providerId="LiveId" clId="{F8D61308-2800-40F4-82F3-BF07DD8D74EE}" dt="2023-12-27T12:37:10.954" v="3226"/>
          <ac:spMkLst>
            <pc:docMk/>
            <pc:sldMk cId="0" sldId="257"/>
            <ac:spMk id="195" creationId="{BE52B064-DDE2-6379-E746-AA753D779E37}"/>
          </ac:spMkLst>
        </pc:spChg>
        <pc:spChg chg="mod">
          <ac:chgData name="nguyen tran thuy anh" userId="adbedd8b6326ee9f" providerId="LiveId" clId="{F8D61308-2800-40F4-82F3-BF07DD8D74EE}" dt="2023-12-27T12:37:10.954" v="3226"/>
          <ac:spMkLst>
            <pc:docMk/>
            <pc:sldMk cId="0" sldId="257"/>
            <ac:spMk id="196" creationId="{AB257C7A-2BBA-069F-E3CE-8C7827E0545D}"/>
          </ac:spMkLst>
        </pc:spChg>
        <pc:spChg chg="mod">
          <ac:chgData name="nguyen tran thuy anh" userId="adbedd8b6326ee9f" providerId="LiveId" clId="{F8D61308-2800-40F4-82F3-BF07DD8D74EE}" dt="2023-12-27T12:37:10.954" v="3226"/>
          <ac:spMkLst>
            <pc:docMk/>
            <pc:sldMk cId="0" sldId="257"/>
            <ac:spMk id="197" creationId="{3CA388D9-3603-CD26-BB83-D5EE50912F85}"/>
          </ac:spMkLst>
        </pc:spChg>
        <pc:spChg chg="mod">
          <ac:chgData name="nguyen tran thuy anh" userId="adbedd8b6326ee9f" providerId="LiveId" clId="{F8D61308-2800-40F4-82F3-BF07DD8D74EE}" dt="2023-12-27T12:37:10.954" v="3226"/>
          <ac:spMkLst>
            <pc:docMk/>
            <pc:sldMk cId="0" sldId="257"/>
            <ac:spMk id="198" creationId="{9E3CB459-16DE-D016-5F26-A6AD372FE4BA}"/>
          </ac:spMkLst>
        </pc:spChg>
        <pc:spChg chg="mod">
          <ac:chgData name="nguyen tran thuy anh" userId="adbedd8b6326ee9f" providerId="LiveId" clId="{F8D61308-2800-40F4-82F3-BF07DD8D74EE}" dt="2023-12-27T12:37:10.954" v="3226"/>
          <ac:spMkLst>
            <pc:docMk/>
            <pc:sldMk cId="0" sldId="257"/>
            <ac:spMk id="199" creationId="{289912D5-ABA3-01A7-AFA7-97BA3C82BB32}"/>
          </ac:spMkLst>
        </pc:spChg>
        <pc:spChg chg="mod">
          <ac:chgData name="nguyen tran thuy anh" userId="adbedd8b6326ee9f" providerId="LiveId" clId="{F8D61308-2800-40F4-82F3-BF07DD8D74EE}" dt="2023-12-27T12:37:10.954" v="3226"/>
          <ac:spMkLst>
            <pc:docMk/>
            <pc:sldMk cId="0" sldId="257"/>
            <ac:spMk id="200" creationId="{EC10D32A-A4C1-1285-8BEB-9280BACEF139}"/>
          </ac:spMkLst>
        </pc:spChg>
        <pc:spChg chg="mod">
          <ac:chgData name="nguyen tran thuy anh" userId="adbedd8b6326ee9f" providerId="LiveId" clId="{F8D61308-2800-40F4-82F3-BF07DD8D74EE}" dt="2023-12-27T12:37:10.954" v="3226"/>
          <ac:spMkLst>
            <pc:docMk/>
            <pc:sldMk cId="0" sldId="257"/>
            <ac:spMk id="201" creationId="{EEE35A12-3FF9-D1E6-BEEC-BFD407E4A8D0}"/>
          </ac:spMkLst>
        </pc:spChg>
        <pc:spChg chg="mod">
          <ac:chgData name="nguyen tran thuy anh" userId="adbedd8b6326ee9f" providerId="LiveId" clId="{F8D61308-2800-40F4-82F3-BF07DD8D74EE}" dt="2023-12-27T12:37:10.954" v="3226"/>
          <ac:spMkLst>
            <pc:docMk/>
            <pc:sldMk cId="0" sldId="257"/>
            <ac:spMk id="202" creationId="{BDA88577-A11D-480F-8E87-2D7558EA1629}"/>
          </ac:spMkLst>
        </pc:spChg>
        <pc:spChg chg="mod">
          <ac:chgData name="nguyen tran thuy anh" userId="adbedd8b6326ee9f" providerId="LiveId" clId="{F8D61308-2800-40F4-82F3-BF07DD8D74EE}" dt="2023-12-27T12:37:10.954" v="3226"/>
          <ac:spMkLst>
            <pc:docMk/>
            <pc:sldMk cId="0" sldId="257"/>
            <ac:spMk id="203" creationId="{C84DB29B-6410-DA8B-C444-92D2FBE837D2}"/>
          </ac:spMkLst>
        </pc:spChg>
        <pc:spChg chg="mod">
          <ac:chgData name="nguyen tran thuy anh" userId="adbedd8b6326ee9f" providerId="LiveId" clId="{F8D61308-2800-40F4-82F3-BF07DD8D74EE}" dt="2023-12-27T12:37:10.954" v="3226"/>
          <ac:spMkLst>
            <pc:docMk/>
            <pc:sldMk cId="0" sldId="257"/>
            <ac:spMk id="204" creationId="{1E2F20A0-30B0-143D-1F18-F2D4ACA1F7AE}"/>
          </ac:spMkLst>
        </pc:spChg>
        <pc:spChg chg="mod">
          <ac:chgData name="nguyen tran thuy anh" userId="adbedd8b6326ee9f" providerId="LiveId" clId="{F8D61308-2800-40F4-82F3-BF07DD8D74EE}" dt="2023-12-27T12:37:10.954" v="3226"/>
          <ac:spMkLst>
            <pc:docMk/>
            <pc:sldMk cId="0" sldId="257"/>
            <ac:spMk id="205" creationId="{CC4AE809-AD77-CD02-12E8-0234D81E70E2}"/>
          </ac:spMkLst>
        </pc:spChg>
        <pc:spChg chg="mod">
          <ac:chgData name="nguyen tran thuy anh" userId="adbedd8b6326ee9f" providerId="LiveId" clId="{F8D61308-2800-40F4-82F3-BF07DD8D74EE}" dt="2023-12-27T12:37:10.954" v="3226"/>
          <ac:spMkLst>
            <pc:docMk/>
            <pc:sldMk cId="0" sldId="257"/>
            <ac:spMk id="206" creationId="{C9203510-1BFC-7BBD-4ECE-A7C3A9234AB3}"/>
          </ac:spMkLst>
        </pc:spChg>
        <pc:spChg chg="mod">
          <ac:chgData name="nguyen tran thuy anh" userId="adbedd8b6326ee9f" providerId="LiveId" clId="{F8D61308-2800-40F4-82F3-BF07DD8D74EE}" dt="2023-12-27T12:37:10.954" v="3226"/>
          <ac:spMkLst>
            <pc:docMk/>
            <pc:sldMk cId="0" sldId="257"/>
            <ac:spMk id="207" creationId="{1CE1F43A-8B6B-5B57-27C9-0513619512E3}"/>
          </ac:spMkLst>
        </pc:spChg>
        <pc:spChg chg="mod">
          <ac:chgData name="nguyen tran thuy anh" userId="adbedd8b6326ee9f" providerId="LiveId" clId="{F8D61308-2800-40F4-82F3-BF07DD8D74EE}" dt="2023-12-27T12:37:10.954" v="3226"/>
          <ac:spMkLst>
            <pc:docMk/>
            <pc:sldMk cId="0" sldId="257"/>
            <ac:spMk id="208" creationId="{F7838A56-521A-2A3E-377C-B700773422DB}"/>
          </ac:spMkLst>
        </pc:spChg>
        <pc:spChg chg="mod">
          <ac:chgData name="nguyen tran thuy anh" userId="adbedd8b6326ee9f" providerId="LiveId" clId="{F8D61308-2800-40F4-82F3-BF07DD8D74EE}" dt="2023-12-27T12:37:10.954" v="3226"/>
          <ac:spMkLst>
            <pc:docMk/>
            <pc:sldMk cId="0" sldId="257"/>
            <ac:spMk id="209" creationId="{A43A5755-0ED3-DD60-C6F5-446517E8119E}"/>
          </ac:spMkLst>
        </pc:spChg>
        <pc:spChg chg="mod">
          <ac:chgData name="nguyen tran thuy anh" userId="adbedd8b6326ee9f" providerId="LiveId" clId="{F8D61308-2800-40F4-82F3-BF07DD8D74EE}" dt="2023-12-27T12:37:10.954" v="3226"/>
          <ac:spMkLst>
            <pc:docMk/>
            <pc:sldMk cId="0" sldId="257"/>
            <ac:spMk id="210" creationId="{D2C3C433-15C2-1CE5-2E71-7E3406883F9C}"/>
          </ac:spMkLst>
        </pc:spChg>
        <pc:spChg chg="mod">
          <ac:chgData name="nguyen tran thuy anh" userId="adbedd8b6326ee9f" providerId="LiveId" clId="{F8D61308-2800-40F4-82F3-BF07DD8D74EE}" dt="2023-12-27T12:37:10.954" v="3226"/>
          <ac:spMkLst>
            <pc:docMk/>
            <pc:sldMk cId="0" sldId="257"/>
            <ac:spMk id="211" creationId="{4A543C46-FAFE-8C43-770A-CA2EA6FC8E06}"/>
          </ac:spMkLst>
        </pc:spChg>
        <pc:spChg chg="mod">
          <ac:chgData name="nguyen tran thuy anh" userId="adbedd8b6326ee9f" providerId="LiveId" clId="{F8D61308-2800-40F4-82F3-BF07DD8D74EE}" dt="2023-12-27T12:37:10.954" v="3226"/>
          <ac:spMkLst>
            <pc:docMk/>
            <pc:sldMk cId="0" sldId="257"/>
            <ac:spMk id="212" creationId="{75F46C4F-DDF7-D19A-BAE4-9C44D8E617AC}"/>
          </ac:spMkLst>
        </pc:spChg>
        <pc:spChg chg="mod">
          <ac:chgData name="nguyen tran thuy anh" userId="adbedd8b6326ee9f" providerId="LiveId" clId="{F8D61308-2800-40F4-82F3-BF07DD8D74EE}" dt="2023-12-27T12:37:10.954" v="3226"/>
          <ac:spMkLst>
            <pc:docMk/>
            <pc:sldMk cId="0" sldId="257"/>
            <ac:spMk id="213" creationId="{54039C53-2974-058E-4A57-DA9755FEBE10}"/>
          </ac:spMkLst>
        </pc:spChg>
        <pc:spChg chg="mod">
          <ac:chgData name="nguyen tran thuy anh" userId="adbedd8b6326ee9f" providerId="LiveId" clId="{F8D61308-2800-40F4-82F3-BF07DD8D74EE}" dt="2023-12-27T12:37:10.954" v="3226"/>
          <ac:spMkLst>
            <pc:docMk/>
            <pc:sldMk cId="0" sldId="257"/>
            <ac:spMk id="214" creationId="{0469DBCA-0DC0-1E73-C7F6-FF19613B2C18}"/>
          </ac:spMkLst>
        </pc:spChg>
        <pc:spChg chg="mod">
          <ac:chgData name="nguyen tran thuy anh" userId="adbedd8b6326ee9f" providerId="LiveId" clId="{F8D61308-2800-40F4-82F3-BF07DD8D74EE}" dt="2023-12-27T12:37:10.954" v="3226"/>
          <ac:spMkLst>
            <pc:docMk/>
            <pc:sldMk cId="0" sldId="257"/>
            <ac:spMk id="215" creationId="{3FE6A666-F952-0D64-A159-369394C1C722}"/>
          </ac:spMkLst>
        </pc:spChg>
        <pc:spChg chg="mod">
          <ac:chgData name="nguyen tran thuy anh" userId="adbedd8b6326ee9f" providerId="LiveId" clId="{F8D61308-2800-40F4-82F3-BF07DD8D74EE}" dt="2023-12-27T12:37:10.954" v="3226"/>
          <ac:spMkLst>
            <pc:docMk/>
            <pc:sldMk cId="0" sldId="257"/>
            <ac:spMk id="216" creationId="{E76918AB-B584-9093-D1E7-DFF76E6FB656}"/>
          </ac:spMkLst>
        </pc:spChg>
        <pc:spChg chg="mod">
          <ac:chgData name="nguyen tran thuy anh" userId="adbedd8b6326ee9f" providerId="LiveId" clId="{F8D61308-2800-40F4-82F3-BF07DD8D74EE}" dt="2023-12-27T12:37:10.954" v="3226"/>
          <ac:spMkLst>
            <pc:docMk/>
            <pc:sldMk cId="0" sldId="257"/>
            <ac:spMk id="217" creationId="{12E9301E-D41C-2CBF-9AEF-8F5E0B3A2C92}"/>
          </ac:spMkLst>
        </pc:spChg>
        <pc:spChg chg="mod">
          <ac:chgData name="nguyen tran thuy anh" userId="adbedd8b6326ee9f" providerId="LiveId" clId="{F8D61308-2800-40F4-82F3-BF07DD8D74EE}" dt="2023-12-27T12:37:10.954" v="3226"/>
          <ac:spMkLst>
            <pc:docMk/>
            <pc:sldMk cId="0" sldId="257"/>
            <ac:spMk id="218" creationId="{643E6B88-8ED8-1576-014F-351CDB17F893}"/>
          </ac:spMkLst>
        </pc:spChg>
        <pc:spChg chg="mod">
          <ac:chgData name="nguyen tran thuy anh" userId="adbedd8b6326ee9f" providerId="LiveId" clId="{F8D61308-2800-40F4-82F3-BF07DD8D74EE}" dt="2023-12-27T12:37:10.954" v="3226"/>
          <ac:spMkLst>
            <pc:docMk/>
            <pc:sldMk cId="0" sldId="257"/>
            <ac:spMk id="219" creationId="{3A09B243-A45E-E943-5228-C8C5E870B890}"/>
          </ac:spMkLst>
        </pc:spChg>
        <pc:spChg chg="mod">
          <ac:chgData name="nguyen tran thuy anh" userId="adbedd8b6326ee9f" providerId="LiveId" clId="{F8D61308-2800-40F4-82F3-BF07DD8D74EE}" dt="2023-12-27T12:37:10.954" v="3226"/>
          <ac:spMkLst>
            <pc:docMk/>
            <pc:sldMk cId="0" sldId="257"/>
            <ac:spMk id="220" creationId="{56E0B30E-76FD-F464-29A5-1EDD80581063}"/>
          </ac:spMkLst>
        </pc:spChg>
        <pc:spChg chg="mod">
          <ac:chgData name="nguyen tran thuy anh" userId="adbedd8b6326ee9f" providerId="LiveId" clId="{F8D61308-2800-40F4-82F3-BF07DD8D74EE}" dt="2023-12-27T12:37:10.954" v="3226"/>
          <ac:spMkLst>
            <pc:docMk/>
            <pc:sldMk cId="0" sldId="257"/>
            <ac:spMk id="221" creationId="{311A4F41-4062-4ACB-A3CC-1EBF994BC801}"/>
          </ac:spMkLst>
        </pc:spChg>
        <pc:spChg chg="mod">
          <ac:chgData name="nguyen tran thuy anh" userId="adbedd8b6326ee9f" providerId="LiveId" clId="{F8D61308-2800-40F4-82F3-BF07DD8D74EE}" dt="2023-12-27T12:37:10.954" v="3226"/>
          <ac:spMkLst>
            <pc:docMk/>
            <pc:sldMk cId="0" sldId="257"/>
            <ac:spMk id="222" creationId="{F3FB0A0B-952E-D485-D113-F7EF2617442A}"/>
          </ac:spMkLst>
        </pc:spChg>
        <pc:spChg chg="mod">
          <ac:chgData name="nguyen tran thuy anh" userId="adbedd8b6326ee9f" providerId="LiveId" clId="{F8D61308-2800-40F4-82F3-BF07DD8D74EE}" dt="2023-12-27T12:37:10.954" v="3226"/>
          <ac:spMkLst>
            <pc:docMk/>
            <pc:sldMk cId="0" sldId="257"/>
            <ac:spMk id="223" creationId="{7EC62411-A3C0-125C-4C6C-54C14D298157}"/>
          </ac:spMkLst>
        </pc:spChg>
        <pc:spChg chg="mod">
          <ac:chgData name="nguyen tran thuy anh" userId="adbedd8b6326ee9f" providerId="LiveId" clId="{F8D61308-2800-40F4-82F3-BF07DD8D74EE}" dt="2023-12-27T12:37:10.954" v="3226"/>
          <ac:spMkLst>
            <pc:docMk/>
            <pc:sldMk cId="0" sldId="257"/>
            <ac:spMk id="224" creationId="{20E01A88-7DBA-CAD0-A185-6364D1C4C9C8}"/>
          </ac:spMkLst>
        </pc:spChg>
        <pc:spChg chg="mod">
          <ac:chgData name="nguyen tran thuy anh" userId="adbedd8b6326ee9f" providerId="LiveId" clId="{F8D61308-2800-40F4-82F3-BF07DD8D74EE}" dt="2023-12-27T12:37:10.954" v="3226"/>
          <ac:spMkLst>
            <pc:docMk/>
            <pc:sldMk cId="0" sldId="257"/>
            <ac:spMk id="225" creationId="{E3C58DE0-04A6-8947-9914-CD3A6D19A85E}"/>
          </ac:spMkLst>
        </pc:spChg>
        <pc:spChg chg="mod">
          <ac:chgData name="nguyen tran thuy anh" userId="adbedd8b6326ee9f" providerId="LiveId" clId="{F8D61308-2800-40F4-82F3-BF07DD8D74EE}" dt="2023-12-27T12:37:10.954" v="3226"/>
          <ac:spMkLst>
            <pc:docMk/>
            <pc:sldMk cId="0" sldId="257"/>
            <ac:spMk id="226" creationId="{DCDCC3A4-6238-F835-15DC-AE000C4DDB3C}"/>
          </ac:spMkLst>
        </pc:spChg>
        <pc:spChg chg="mod">
          <ac:chgData name="nguyen tran thuy anh" userId="adbedd8b6326ee9f" providerId="LiveId" clId="{F8D61308-2800-40F4-82F3-BF07DD8D74EE}" dt="2023-12-27T12:37:10.954" v="3226"/>
          <ac:spMkLst>
            <pc:docMk/>
            <pc:sldMk cId="0" sldId="257"/>
            <ac:spMk id="227" creationId="{2DF1E028-5BB1-32D2-E690-0D965527EDA4}"/>
          </ac:spMkLst>
        </pc:spChg>
        <pc:spChg chg="mod">
          <ac:chgData name="nguyen tran thuy anh" userId="adbedd8b6326ee9f" providerId="LiveId" clId="{F8D61308-2800-40F4-82F3-BF07DD8D74EE}" dt="2023-12-27T12:37:10.954" v="3226"/>
          <ac:spMkLst>
            <pc:docMk/>
            <pc:sldMk cId="0" sldId="257"/>
            <ac:spMk id="228" creationId="{543B9693-7E93-F799-7458-8BF3F439A78F}"/>
          </ac:spMkLst>
        </pc:spChg>
        <pc:spChg chg="mod">
          <ac:chgData name="nguyen tran thuy anh" userId="adbedd8b6326ee9f" providerId="LiveId" clId="{F8D61308-2800-40F4-82F3-BF07DD8D74EE}" dt="2023-12-27T12:37:10.954" v="3226"/>
          <ac:spMkLst>
            <pc:docMk/>
            <pc:sldMk cId="0" sldId="257"/>
            <ac:spMk id="229" creationId="{B2E8772F-B7DB-75F9-45CD-C3DE36CEDAA1}"/>
          </ac:spMkLst>
        </pc:spChg>
        <pc:spChg chg="mod">
          <ac:chgData name="nguyen tran thuy anh" userId="adbedd8b6326ee9f" providerId="LiveId" clId="{F8D61308-2800-40F4-82F3-BF07DD8D74EE}" dt="2023-12-27T12:37:10.954" v="3226"/>
          <ac:spMkLst>
            <pc:docMk/>
            <pc:sldMk cId="0" sldId="257"/>
            <ac:spMk id="230" creationId="{C699CC7E-0422-9B05-6914-013DACA7D421}"/>
          </ac:spMkLst>
        </pc:spChg>
        <pc:spChg chg="mod">
          <ac:chgData name="nguyen tran thuy anh" userId="adbedd8b6326ee9f" providerId="LiveId" clId="{F8D61308-2800-40F4-82F3-BF07DD8D74EE}" dt="2023-12-27T12:37:10.954" v="3226"/>
          <ac:spMkLst>
            <pc:docMk/>
            <pc:sldMk cId="0" sldId="257"/>
            <ac:spMk id="231" creationId="{87E1E022-B7B5-FAC8-29AD-AFB7864CAD77}"/>
          </ac:spMkLst>
        </pc:spChg>
        <pc:spChg chg="mod">
          <ac:chgData name="nguyen tran thuy anh" userId="adbedd8b6326ee9f" providerId="LiveId" clId="{F8D61308-2800-40F4-82F3-BF07DD8D74EE}" dt="2023-12-27T12:37:10.954" v="3226"/>
          <ac:spMkLst>
            <pc:docMk/>
            <pc:sldMk cId="0" sldId="257"/>
            <ac:spMk id="232" creationId="{3B18E175-41C5-7958-5E6A-F816605C3E48}"/>
          </ac:spMkLst>
        </pc:spChg>
        <pc:spChg chg="mod">
          <ac:chgData name="nguyen tran thuy anh" userId="adbedd8b6326ee9f" providerId="LiveId" clId="{F8D61308-2800-40F4-82F3-BF07DD8D74EE}" dt="2023-12-27T12:37:10.954" v="3226"/>
          <ac:spMkLst>
            <pc:docMk/>
            <pc:sldMk cId="0" sldId="257"/>
            <ac:spMk id="233" creationId="{42F97CBF-B73F-3DE1-E84B-1D9F72E58F87}"/>
          </ac:spMkLst>
        </pc:spChg>
        <pc:spChg chg="mod">
          <ac:chgData name="nguyen tran thuy anh" userId="adbedd8b6326ee9f" providerId="LiveId" clId="{F8D61308-2800-40F4-82F3-BF07DD8D74EE}" dt="2023-12-27T12:37:10.954" v="3226"/>
          <ac:spMkLst>
            <pc:docMk/>
            <pc:sldMk cId="0" sldId="257"/>
            <ac:spMk id="234" creationId="{4F32A71A-9882-6065-C5BF-1E7B6CD5BEC3}"/>
          </ac:spMkLst>
        </pc:spChg>
        <pc:spChg chg="mod">
          <ac:chgData name="nguyen tran thuy anh" userId="adbedd8b6326ee9f" providerId="LiveId" clId="{F8D61308-2800-40F4-82F3-BF07DD8D74EE}" dt="2023-12-27T12:37:10.954" v="3226"/>
          <ac:spMkLst>
            <pc:docMk/>
            <pc:sldMk cId="0" sldId="257"/>
            <ac:spMk id="235" creationId="{91DE0F58-300F-39FA-E710-0CA71335C212}"/>
          </ac:spMkLst>
        </pc:spChg>
        <pc:spChg chg="mod">
          <ac:chgData name="nguyen tran thuy anh" userId="adbedd8b6326ee9f" providerId="LiveId" clId="{F8D61308-2800-40F4-82F3-BF07DD8D74EE}" dt="2023-12-27T12:37:10.954" v="3226"/>
          <ac:spMkLst>
            <pc:docMk/>
            <pc:sldMk cId="0" sldId="257"/>
            <ac:spMk id="236" creationId="{DDDC598C-9D49-235A-1930-0A656A209247}"/>
          </ac:spMkLst>
        </pc:spChg>
        <pc:spChg chg="mod">
          <ac:chgData name="nguyen tran thuy anh" userId="adbedd8b6326ee9f" providerId="LiveId" clId="{F8D61308-2800-40F4-82F3-BF07DD8D74EE}" dt="2023-12-27T12:37:10.954" v="3226"/>
          <ac:spMkLst>
            <pc:docMk/>
            <pc:sldMk cId="0" sldId="257"/>
            <ac:spMk id="237" creationId="{11CC20BA-C472-0D6B-14C0-4221B1BC26DE}"/>
          </ac:spMkLst>
        </pc:spChg>
        <pc:spChg chg="mod">
          <ac:chgData name="nguyen tran thuy anh" userId="adbedd8b6326ee9f" providerId="LiveId" clId="{F8D61308-2800-40F4-82F3-BF07DD8D74EE}" dt="2023-12-27T12:37:10.954" v="3226"/>
          <ac:spMkLst>
            <pc:docMk/>
            <pc:sldMk cId="0" sldId="257"/>
            <ac:spMk id="238" creationId="{7F05A3CA-9F66-1AE2-08F3-01681D84E4E0}"/>
          </ac:spMkLst>
        </pc:spChg>
        <pc:spChg chg="mod">
          <ac:chgData name="nguyen tran thuy anh" userId="adbedd8b6326ee9f" providerId="LiveId" clId="{F8D61308-2800-40F4-82F3-BF07DD8D74EE}" dt="2023-12-27T12:37:10.954" v="3226"/>
          <ac:spMkLst>
            <pc:docMk/>
            <pc:sldMk cId="0" sldId="257"/>
            <ac:spMk id="239" creationId="{337F126C-CF59-BC8F-C93D-CC5E1B46A825}"/>
          </ac:spMkLst>
        </pc:spChg>
        <pc:spChg chg="mod">
          <ac:chgData name="nguyen tran thuy anh" userId="adbedd8b6326ee9f" providerId="LiveId" clId="{F8D61308-2800-40F4-82F3-BF07DD8D74EE}" dt="2023-12-27T12:37:10.954" v="3226"/>
          <ac:spMkLst>
            <pc:docMk/>
            <pc:sldMk cId="0" sldId="257"/>
            <ac:spMk id="240" creationId="{255D5AA7-C5BB-28D2-1EB2-085C25D6EBEA}"/>
          </ac:spMkLst>
        </pc:spChg>
        <pc:spChg chg="mod">
          <ac:chgData name="nguyen tran thuy anh" userId="adbedd8b6326ee9f" providerId="LiveId" clId="{F8D61308-2800-40F4-82F3-BF07DD8D74EE}" dt="2023-12-27T12:37:10.954" v="3226"/>
          <ac:spMkLst>
            <pc:docMk/>
            <pc:sldMk cId="0" sldId="257"/>
            <ac:spMk id="241" creationId="{267D4C89-55F3-68B1-3DF0-FB18B8227EFB}"/>
          </ac:spMkLst>
        </pc:spChg>
        <pc:spChg chg="mod">
          <ac:chgData name="nguyen tran thuy anh" userId="adbedd8b6326ee9f" providerId="LiveId" clId="{F8D61308-2800-40F4-82F3-BF07DD8D74EE}" dt="2023-12-27T12:37:10.954" v="3226"/>
          <ac:spMkLst>
            <pc:docMk/>
            <pc:sldMk cId="0" sldId="257"/>
            <ac:spMk id="242" creationId="{75052D89-810F-076E-EA03-875014D62D00}"/>
          </ac:spMkLst>
        </pc:spChg>
        <pc:spChg chg="mod">
          <ac:chgData name="nguyen tran thuy anh" userId="adbedd8b6326ee9f" providerId="LiveId" clId="{F8D61308-2800-40F4-82F3-BF07DD8D74EE}" dt="2023-12-27T12:37:10.954" v="3226"/>
          <ac:spMkLst>
            <pc:docMk/>
            <pc:sldMk cId="0" sldId="257"/>
            <ac:spMk id="243" creationId="{9826BD01-E9E8-BD44-C7C3-F968B17E343C}"/>
          </ac:spMkLst>
        </pc:spChg>
        <pc:spChg chg="mod">
          <ac:chgData name="nguyen tran thuy anh" userId="adbedd8b6326ee9f" providerId="LiveId" clId="{F8D61308-2800-40F4-82F3-BF07DD8D74EE}" dt="2023-12-27T12:37:10.954" v="3226"/>
          <ac:spMkLst>
            <pc:docMk/>
            <pc:sldMk cId="0" sldId="257"/>
            <ac:spMk id="244" creationId="{5117862D-3E90-CE17-FA41-7601DED62F3B}"/>
          </ac:spMkLst>
        </pc:spChg>
        <pc:spChg chg="mod">
          <ac:chgData name="nguyen tran thuy anh" userId="adbedd8b6326ee9f" providerId="LiveId" clId="{F8D61308-2800-40F4-82F3-BF07DD8D74EE}" dt="2023-12-27T12:37:10.954" v="3226"/>
          <ac:spMkLst>
            <pc:docMk/>
            <pc:sldMk cId="0" sldId="257"/>
            <ac:spMk id="245" creationId="{52EC1144-ECD1-8E8F-3C9E-7518300BA662}"/>
          </ac:spMkLst>
        </pc:spChg>
        <pc:spChg chg="mod">
          <ac:chgData name="nguyen tran thuy anh" userId="adbedd8b6326ee9f" providerId="LiveId" clId="{F8D61308-2800-40F4-82F3-BF07DD8D74EE}" dt="2023-12-27T12:37:10.954" v="3226"/>
          <ac:spMkLst>
            <pc:docMk/>
            <pc:sldMk cId="0" sldId="257"/>
            <ac:spMk id="246" creationId="{90BC4556-0577-A18A-69C6-97E532260493}"/>
          </ac:spMkLst>
        </pc:spChg>
        <pc:spChg chg="mod">
          <ac:chgData name="nguyen tran thuy anh" userId="adbedd8b6326ee9f" providerId="LiveId" clId="{F8D61308-2800-40F4-82F3-BF07DD8D74EE}" dt="2023-12-27T12:37:10.954" v="3226"/>
          <ac:spMkLst>
            <pc:docMk/>
            <pc:sldMk cId="0" sldId="257"/>
            <ac:spMk id="247" creationId="{59C26F5E-3F1A-399E-B1B7-81ECF579DEB1}"/>
          </ac:spMkLst>
        </pc:spChg>
        <pc:spChg chg="mod">
          <ac:chgData name="nguyen tran thuy anh" userId="adbedd8b6326ee9f" providerId="LiveId" clId="{F8D61308-2800-40F4-82F3-BF07DD8D74EE}" dt="2023-12-27T12:37:10.954" v="3226"/>
          <ac:spMkLst>
            <pc:docMk/>
            <pc:sldMk cId="0" sldId="257"/>
            <ac:spMk id="248" creationId="{0D90C139-90B2-FCA7-0943-1D0ABA9FA964}"/>
          </ac:spMkLst>
        </pc:spChg>
        <pc:spChg chg="mod">
          <ac:chgData name="nguyen tran thuy anh" userId="adbedd8b6326ee9f" providerId="LiveId" clId="{F8D61308-2800-40F4-82F3-BF07DD8D74EE}" dt="2023-12-27T12:37:10.954" v="3226"/>
          <ac:spMkLst>
            <pc:docMk/>
            <pc:sldMk cId="0" sldId="257"/>
            <ac:spMk id="249" creationId="{D38AA51E-B5C4-0009-7CA3-9BFCAADA6635}"/>
          </ac:spMkLst>
        </pc:spChg>
        <pc:spChg chg="mod">
          <ac:chgData name="nguyen tran thuy anh" userId="adbedd8b6326ee9f" providerId="LiveId" clId="{F8D61308-2800-40F4-82F3-BF07DD8D74EE}" dt="2023-12-27T12:37:10.954" v="3226"/>
          <ac:spMkLst>
            <pc:docMk/>
            <pc:sldMk cId="0" sldId="257"/>
            <ac:spMk id="250" creationId="{BD9B8DDD-F541-13D7-F4AB-07178246C326}"/>
          </ac:spMkLst>
        </pc:spChg>
        <pc:spChg chg="mod">
          <ac:chgData name="nguyen tran thuy anh" userId="adbedd8b6326ee9f" providerId="LiveId" clId="{F8D61308-2800-40F4-82F3-BF07DD8D74EE}" dt="2023-12-27T12:37:10.954" v="3226"/>
          <ac:spMkLst>
            <pc:docMk/>
            <pc:sldMk cId="0" sldId="257"/>
            <ac:spMk id="251" creationId="{D07CD3DB-C2A3-1DFF-E5FA-6F1C4DAFEB17}"/>
          </ac:spMkLst>
        </pc:spChg>
        <pc:spChg chg="mod">
          <ac:chgData name="nguyen tran thuy anh" userId="adbedd8b6326ee9f" providerId="LiveId" clId="{F8D61308-2800-40F4-82F3-BF07DD8D74EE}" dt="2023-12-27T12:37:10.954" v="3226"/>
          <ac:spMkLst>
            <pc:docMk/>
            <pc:sldMk cId="0" sldId="257"/>
            <ac:spMk id="252" creationId="{2D0C470A-BFA2-6622-B714-C2FC2BBE668D}"/>
          </ac:spMkLst>
        </pc:spChg>
        <pc:spChg chg="mod">
          <ac:chgData name="nguyen tran thuy anh" userId="adbedd8b6326ee9f" providerId="LiveId" clId="{F8D61308-2800-40F4-82F3-BF07DD8D74EE}" dt="2023-12-27T12:37:10.954" v="3226"/>
          <ac:spMkLst>
            <pc:docMk/>
            <pc:sldMk cId="0" sldId="257"/>
            <ac:spMk id="253" creationId="{ED44C024-3C84-CE20-EBBC-30263B7AF776}"/>
          </ac:spMkLst>
        </pc:spChg>
        <pc:spChg chg="mod">
          <ac:chgData name="nguyen tran thuy anh" userId="adbedd8b6326ee9f" providerId="LiveId" clId="{F8D61308-2800-40F4-82F3-BF07DD8D74EE}" dt="2023-12-27T12:37:10.954" v="3226"/>
          <ac:spMkLst>
            <pc:docMk/>
            <pc:sldMk cId="0" sldId="257"/>
            <ac:spMk id="254" creationId="{AC7B6E97-9BC1-CD73-9571-888BCB5D93E4}"/>
          </ac:spMkLst>
        </pc:spChg>
        <pc:spChg chg="mod">
          <ac:chgData name="nguyen tran thuy anh" userId="adbedd8b6326ee9f" providerId="LiveId" clId="{F8D61308-2800-40F4-82F3-BF07DD8D74EE}" dt="2023-12-27T12:37:10.954" v="3226"/>
          <ac:spMkLst>
            <pc:docMk/>
            <pc:sldMk cId="0" sldId="257"/>
            <ac:spMk id="255" creationId="{5101B306-D0B5-FDE5-E8C6-3AD7EA7A199C}"/>
          </ac:spMkLst>
        </pc:spChg>
        <pc:spChg chg="mod">
          <ac:chgData name="nguyen tran thuy anh" userId="adbedd8b6326ee9f" providerId="LiveId" clId="{F8D61308-2800-40F4-82F3-BF07DD8D74EE}" dt="2023-12-27T12:37:10.954" v="3226"/>
          <ac:spMkLst>
            <pc:docMk/>
            <pc:sldMk cId="0" sldId="257"/>
            <ac:spMk id="256" creationId="{7D3C1A4D-77FD-E199-1C96-447FC80B4676}"/>
          </ac:spMkLst>
        </pc:spChg>
        <pc:spChg chg="mod">
          <ac:chgData name="nguyen tran thuy anh" userId="adbedd8b6326ee9f" providerId="LiveId" clId="{F8D61308-2800-40F4-82F3-BF07DD8D74EE}" dt="2023-12-27T12:37:10.954" v="3226"/>
          <ac:spMkLst>
            <pc:docMk/>
            <pc:sldMk cId="0" sldId="257"/>
            <ac:spMk id="257" creationId="{24C49CF5-C7E1-5472-823E-6F3B24B4CE86}"/>
          </ac:spMkLst>
        </pc:spChg>
        <pc:spChg chg="mod">
          <ac:chgData name="nguyen tran thuy anh" userId="adbedd8b6326ee9f" providerId="LiveId" clId="{F8D61308-2800-40F4-82F3-BF07DD8D74EE}" dt="2023-12-27T12:37:10.954" v="3226"/>
          <ac:spMkLst>
            <pc:docMk/>
            <pc:sldMk cId="0" sldId="257"/>
            <ac:spMk id="258" creationId="{7414B3F3-93B9-1594-921D-436A6D81C5F2}"/>
          </ac:spMkLst>
        </pc:spChg>
        <pc:spChg chg="mod">
          <ac:chgData name="nguyen tran thuy anh" userId="adbedd8b6326ee9f" providerId="LiveId" clId="{F8D61308-2800-40F4-82F3-BF07DD8D74EE}" dt="2023-12-27T12:37:10.954" v="3226"/>
          <ac:spMkLst>
            <pc:docMk/>
            <pc:sldMk cId="0" sldId="257"/>
            <ac:spMk id="259" creationId="{561D2344-E225-ABF7-B018-60FA42C22B54}"/>
          </ac:spMkLst>
        </pc:spChg>
        <pc:spChg chg="mod">
          <ac:chgData name="nguyen tran thuy anh" userId="adbedd8b6326ee9f" providerId="LiveId" clId="{F8D61308-2800-40F4-82F3-BF07DD8D74EE}" dt="2023-12-27T12:37:10.954" v="3226"/>
          <ac:spMkLst>
            <pc:docMk/>
            <pc:sldMk cId="0" sldId="257"/>
            <ac:spMk id="260" creationId="{78DEFBEC-685C-CBC9-E33A-6566C12BFF21}"/>
          </ac:spMkLst>
        </pc:spChg>
        <pc:spChg chg="mod">
          <ac:chgData name="nguyen tran thuy anh" userId="adbedd8b6326ee9f" providerId="LiveId" clId="{F8D61308-2800-40F4-82F3-BF07DD8D74EE}" dt="2023-12-27T12:37:10.954" v="3226"/>
          <ac:spMkLst>
            <pc:docMk/>
            <pc:sldMk cId="0" sldId="257"/>
            <ac:spMk id="261" creationId="{68A330F7-D505-7193-6340-4376598C01BE}"/>
          </ac:spMkLst>
        </pc:spChg>
        <pc:spChg chg="mod">
          <ac:chgData name="nguyen tran thuy anh" userId="adbedd8b6326ee9f" providerId="LiveId" clId="{F8D61308-2800-40F4-82F3-BF07DD8D74EE}" dt="2023-12-27T12:37:10.954" v="3226"/>
          <ac:spMkLst>
            <pc:docMk/>
            <pc:sldMk cId="0" sldId="257"/>
            <ac:spMk id="262" creationId="{742381F2-6589-54EF-378F-DDCBE5D6C648}"/>
          </ac:spMkLst>
        </pc:spChg>
        <pc:spChg chg="mod">
          <ac:chgData name="nguyen tran thuy anh" userId="adbedd8b6326ee9f" providerId="LiveId" clId="{F8D61308-2800-40F4-82F3-BF07DD8D74EE}" dt="2023-12-27T12:37:10.954" v="3226"/>
          <ac:spMkLst>
            <pc:docMk/>
            <pc:sldMk cId="0" sldId="257"/>
            <ac:spMk id="263" creationId="{3EE279CE-BF40-CA58-FBC3-7812EAC40575}"/>
          </ac:spMkLst>
        </pc:spChg>
        <pc:spChg chg="mod">
          <ac:chgData name="nguyen tran thuy anh" userId="adbedd8b6326ee9f" providerId="LiveId" clId="{F8D61308-2800-40F4-82F3-BF07DD8D74EE}" dt="2023-12-27T12:37:10.954" v="3226"/>
          <ac:spMkLst>
            <pc:docMk/>
            <pc:sldMk cId="0" sldId="257"/>
            <ac:spMk id="264" creationId="{6AE48DF8-DB88-28A5-C7EE-565BFBE6C748}"/>
          </ac:spMkLst>
        </pc:spChg>
        <pc:spChg chg="mod">
          <ac:chgData name="nguyen tran thuy anh" userId="adbedd8b6326ee9f" providerId="LiveId" clId="{F8D61308-2800-40F4-82F3-BF07DD8D74EE}" dt="2023-12-27T12:37:10.954" v="3226"/>
          <ac:spMkLst>
            <pc:docMk/>
            <pc:sldMk cId="0" sldId="257"/>
            <ac:spMk id="265" creationId="{2716ECAB-F672-A8C7-F4FA-B47D8E73A073}"/>
          </ac:spMkLst>
        </pc:spChg>
        <pc:spChg chg="mod">
          <ac:chgData name="nguyen tran thuy anh" userId="adbedd8b6326ee9f" providerId="LiveId" clId="{F8D61308-2800-40F4-82F3-BF07DD8D74EE}" dt="2023-12-27T12:37:10.954" v="3226"/>
          <ac:spMkLst>
            <pc:docMk/>
            <pc:sldMk cId="0" sldId="257"/>
            <ac:spMk id="266" creationId="{522EF0CE-6497-68FD-CFA8-6C56B5194A70}"/>
          </ac:spMkLst>
        </pc:spChg>
        <pc:spChg chg="mod">
          <ac:chgData name="nguyen tran thuy anh" userId="adbedd8b6326ee9f" providerId="LiveId" clId="{F8D61308-2800-40F4-82F3-BF07DD8D74EE}" dt="2023-12-27T12:37:10.954" v="3226"/>
          <ac:spMkLst>
            <pc:docMk/>
            <pc:sldMk cId="0" sldId="257"/>
            <ac:spMk id="267" creationId="{76A41D57-A0D2-E507-74FD-18A95D9E4493}"/>
          </ac:spMkLst>
        </pc:spChg>
        <pc:spChg chg="mod">
          <ac:chgData name="nguyen tran thuy anh" userId="adbedd8b6326ee9f" providerId="LiveId" clId="{F8D61308-2800-40F4-82F3-BF07DD8D74EE}" dt="2023-12-27T12:37:10.954" v="3226"/>
          <ac:spMkLst>
            <pc:docMk/>
            <pc:sldMk cId="0" sldId="257"/>
            <ac:spMk id="268" creationId="{C793B332-957D-3DC1-2F70-6224AA59242D}"/>
          </ac:spMkLst>
        </pc:spChg>
        <pc:spChg chg="mod">
          <ac:chgData name="nguyen tran thuy anh" userId="adbedd8b6326ee9f" providerId="LiveId" clId="{F8D61308-2800-40F4-82F3-BF07DD8D74EE}" dt="2023-12-27T12:37:10.954" v="3226"/>
          <ac:spMkLst>
            <pc:docMk/>
            <pc:sldMk cId="0" sldId="257"/>
            <ac:spMk id="269" creationId="{F4413635-6FEF-8359-9D2E-3AAD4C6C2570}"/>
          </ac:spMkLst>
        </pc:spChg>
        <pc:spChg chg="mod">
          <ac:chgData name="nguyen tran thuy anh" userId="adbedd8b6326ee9f" providerId="LiveId" clId="{F8D61308-2800-40F4-82F3-BF07DD8D74EE}" dt="2023-12-27T12:37:10.954" v="3226"/>
          <ac:spMkLst>
            <pc:docMk/>
            <pc:sldMk cId="0" sldId="257"/>
            <ac:spMk id="270" creationId="{5EBFF1B3-082B-BF7A-F334-E5341A4158DE}"/>
          </ac:spMkLst>
        </pc:spChg>
        <pc:spChg chg="mod">
          <ac:chgData name="nguyen tran thuy anh" userId="adbedd8b6326ee9f" providerId="LiveId" clId="{F8D61308-2800-40F4-82F3-BF07DD8D74EE}" dt="2023-12-27T12:37:10.954" v="3226"/>
          <ac:spMkLst>
            <pc:docMk/>
            <pc:sldMk cId="0" sldId="257"/>
            <ac:spMk id="271" creationId="{53DCA342-0A4E-BBB9-D7B1-D37F236FDD3A}"/>
          </ac:spMkLst>
        </pc:spChg>
        <pc:spChg chg="mod">
          <ac:chgData name="nguyen tran thuy anh" userId="adbedd8b6326ee9f" providerId="LiveId" clId="{F8D61308-2800-40F4-82F3-BF07DD8D74EE}" dt="2023-12-27T12:37:10.954" v="3226"/>
          <ac:spMkLst>
            <pc:docMk/>
            <pc:sldMk cId="0" sldId="257"/>
            <ac:spMk id="272" creationId="{8C4DA1F0-2723-E955-9CF8-E48D8E9E503B}"/>
          </ac:spMkLst>
        </pc:spChg>
        <pc:spChg chg="mod">
          <ac:chgData name="nguyen tran thuy anh" userId="adbedd8b6326ee9f" providerId="LiveId" clId="{F8D61308-2800-40F4-82F3-BF07DD8D74EE}" dt="2023-12-27T12:37:10.954" v="3226"/>
          <ac:spMkLst>
            <pc:docMk/>
            <pc:sldMk cId="0" sldId="257"/>
            <ac:spMk id="273" creationId="{DA3AFE76-5024-ACB0-F261-F6F690003361}"/>
          </ac:spMkLst>
        </pc:spChg>
        <pc:spChg chg="mod">
          <ac:chgData name="nguyen tran thuy anh" userId="adbedd8b6326ee9f" providerId="LiveId" clId="{F8D61308-2800-40F4-82F3-BF07DD8D74EE}" dt="2023-12-27T12:37:10.954" v="3226"/>
          <ac:spMkLst>
            <pc:docMk/>
            <pc:sldMk cId="0" sldId="257"/>
            <ac:spMk id="274" creationId="{6F0B68B6-919E-B186-8579-BA8C0DE0565A}"/>
          </ac:spMkLst>
        </pc:spChg>
        <pc:spChg chg="mod">
          <ac:chgData name="nguyen tran thuy anh" userId="adbedd8b6326ee9f" providerId="LiveId" clId="{F8D61308-2800-40F4-82F3-BF07DD8D74EE}" dt="2023-12-27T12:37:10.954" v="3226"/>
          <ac:spMkLst>
            <pc:docMk/>
            <pc:sldMk cId="0" sldId="257"/>
            <ac:spMk id="275" creationId="{FBC32CE8-E028-7409-437C-0C770F154ECC}"/>
          </ac:spMkLst>
        </pc:spChg>
        <pc:spChg chg="mod">
          <ac:chgData name="nguyen tran thuy anh" userId="adbedd8b6326ee9f" providerId="LiveId" clId="{F8D61308-2800-40F4-82F3-BF07DD8D74EE}" dt="2023-12-27T12:37:10.954" v="3226"/>
          <ac:spMkLst>
            <pc:docMk/>
            <pc:sldMk cId="0" sldId="257"/>
            <ac:spMk id="276" creationId="{1C5B5C52-7299-2FA6-985E-BFF54F09C3C6}"/>
          </ac:spMkLst>
        </pc:spChg>
        <pc:spChg chg="mod">
          <ac:chgData name="nguyen tran thuy anh" userId="adbedd8b6326ee9f" providerId="LiveId" clId="{F8D61308-2800-40F4-82F3-BF07DD8D74EE}" dt="2023-12-27T12:37:10.954" v="3226"/>
          <ac:spMkLst>
            <pc:docMk/>
            <pc:sldMk cId="0" sldId="257"/>
            <ac:spMk id="277" creationId="{CAD6922A-D36B-854F-412A-AF17156C7E65}"/>
          </ac:spMkLst>
        </pc:spChg>
        <pc:spChg chg="mod">
          <ac:chgData name="nguyen tran thuy anh" userId="adbedd8b6326ee9f" providerId="LiveId" clId="{F8D61308-2800-40F4-82F3-BF07DD8D74EE}" dt="2023-12-27T12:37:10.954" v="3226"/>
          <ac:spMkLst>
            <pc:docMk/>
            <pc:sldMk cId="0" sldId="257"/>
            <ac:spMk id="278" creationId="{45E0CCA9-FA44-0373-1CB9-6375CBB9F16D}"/>
          </ac:spMkLst>
        </pc:spChg>
        <pc:spChg chg="mod">
          <ac:chgData name="nguyen tran thuy anh" userId="adbedd8b6326ee9f" providerId="LiveId" clId="{F8D61308-2800-40F4-82F3-BF07DD8D74EE}" dt="2023-12-27T12:37:10.954" v="3226"/>
          <ac:spMkLst>
            <pc:docMk/>
            <pc:sldMk cId="0" sldId="257"/>
            <ac:spMk id="279" creationId="{4E8706DA-C530-9B24-4760-C4D0BD045EDA}"/>
          </ac:spMkLst>
        </pc:spChg>
        <pc:spChg chg="mod">
          <ac:chgData name="nguyen tran thuy anh" userId="adbedd8b6326ee9f" providerId="LiveId" clId="{F8D61308-2800-40F4-82F3-BF07DD8D74EE}" dt="2023-12-27T12:37:10.954" v="3226"/>
          <ac:spMkLst>
            <pc:docMk/>
            <pc:sldMk cId="0" sldId="257"/>
            <ac:spMk id="280" creationId="{08C9145A-7293-74E5-E0A5-69B8ED0FA0AF}"/>
          </ac:spMkLst>
        </pc:spChg>
        <pc:spChg chg="mod">
          <ac:chgData name="nguyen tran thuy anh" userId="adbedd8b6326ee9f" providerId="LiveId" clId="{F8D61308-2800-40F4-82F3-BF07DD8D74EE}" dt="2023-12-27T12:37:10.954" v="3226"/>
          <ac:spMkLst>
            <pc:docMk/>
            <pc:sldMk cId="0" sldId="257"/>
            <ac:spMk id="281" creationId="{32C75FE1-10BE-A61A-5215-7067B1F68928}"/>
          </ac:spMkLst>
        </pc:spChg>
        <pc:spChg chg="mod">
          <ac:chgData name="nguyen tran thuy anh" userId="adbedd8b6326ee9f" providerId="LiveId" clId="{F8D61308-2800-40F4-82F3-BF07DD8D74EE}" dt="2023-12-27T12:37:10.954" v="3226"/>
          <ac:spMkLst>
            <pc:docMk/>
            <pc:sldMk cId="0" sldId="257"/>
            <ac:spMk id="282" creationId="{B7AD3DE3-E905-3570-C445-2EC860163E91}"/>
          </ac:spMkLst>
        </pc:spChg>
        <pc:spChg chg="mod">
          <ac:chgData name="nguyen tran thuy anh" userId="adbedd8b6326ee9f" providerId="LiveId" clId="{F8D61308-2800-40F4-82F3-BF07DD8D74EE}" dt="2023-12-27T12:37:10.954" v="3226"/>
          <ac:spMkLst>
            <pc:docMk/>
            <pc:sldMk cId="0" sldId="257"/>
            <ac:spMk id="283" creationId="{32C94A97-7635-C7F6-20B3-162CEC4BE486}"/>
          </ac:spMkLst>
        </pc:spChg>
        <pc:spChg chg="mod">
          <ac:chgData name="nguyen tran thuy anh" userId="adbedd8b6326ee9f" providerId="LiveId" clId="{F8D61308-2800-40F4-82F3-BF07DD8D74EE}" dt="2023-12-27T12:37:10.954" v="3226"/>
          <ac:spMkLst>
            <pc:docMk/>
            <pc:sldMk cId="0" sldId="257"/>
            <ac:spMk id="284" creationId="{5CB747EE-64D6-74CC-4809-4FC610FF44EA}"/>
          </ac:spMkLst>
        </pc:spChg>
        <pc:spChg chg="mod">
          <ac:chgData name="nguyen tran thuy anh" userId="adbedd8b6326ee9f" providerId="LiveId" clId="{F8D61308-2800-40F4-82F3-BF07DD8D74EE}" dt="2023-12-27T12:37:10.954" v="3226"/>
          <ac:spMkLst>
            <pc:docMk/>
            <pc:sldMk cId="0" sldId="257"/>
            <ac:spMk id="285" creationId="{F7BC142E-CC58-72A0-4922-27816C902972}"/>
          </ac:spMkLst>
        </pc:spChg>
        <pc:spChg chg="mod">
          <ac:chgData name="nguyen tran thuy anh" userId="adbedd8b6326ee9f" providerId="LiveId" clId="{F8D61308-2800-40F4-82F3-BF07DD8D74EE}" dt="2023-12-27T12:37:10.954" v="3226"/>
          <ac:spMkLst>
            <pc:docMk/>
            <pc:sldMk cId="0" sldId="257"/>
            <ac:spMk id="286" creationId="{4C2A3063-F382-5B79-2746-E28C18934013}"/>
          </ac:spMkLst>
        </pc:spChg>
        <pc:spChg chg="mod">
          <ac:chgData name="nguyen tran thuy anh" userId="adbedd8b6326ee9f" providerId="LiveId" clId="{F8D61308-2800-40F4-82F3-BF07DD8D74EE}" dt="2023-12-27T12:37:10.954" v="3226"/>
          <ac:spMkLst>
            <pc:docMk/>
            <pc:sldMk cId="0" sldId="257"/>
            <ac:spMk id="287" creationId="{1238C60F-1D2A-80C0-78E6-6CC432775CA2}"/>
          </ac:spMkLst>
        </pc:spChg>
        <pc:spChg chg="mod">
          <ac:chgData name="nguyen tran thuy anh" userId="adbedd8b6326ee9f" providerId="LiveId" clId="{F8D61308-2800-40F4-82F3-BF07DD8D74EE}" dt="2023-12-27T12:37:10.954" v="3226"/>
          <ac:spMkLst>
            <pc:docMk/>
            <pc:sldMk cId="0" sldId="257"/>
            <ac:spMk id="288" creationId="{FF4B8CCD-57C4-0AA7-765F-1BA962EFD3AB}"/>
          </ac:spMkLst>
        </pc:spChg>
        <pc:spChg chg="mod">
          <ac:chgData name="nguyen tran thuy anh" userId="adbedd8b6326ee9f" providerId="LiveId" clId="{F8D61308-2800-40F4-82F3-BF07DD8D74EE}" dt="2023-12-27T12:37:10.954" v="3226"/>
          <ac:spMkLst>
            <pc:docMk/>
            <pc:sldMk cId="0" sldId="257"/>
            <ac:spMk id="289" creationId="{E1A81F83-D6D3-1043-0263-D3424721B261}"/>
          </ac:spMkLst>
        </pc:spChg>
        <pc:spChg chg="mod">
          <ac:chgData name="nguyen tran thuy anh" userId="adbedd8b6326ee9f" providerId="LiveId" clId="{F8D61308-2800-40F4-82F3-BF07DD8D74EE}" dt="2023-12-27T12:37:10.954" v="3226"/>
          <ac:spMkLst>
            <pc:docMk/>
            <pc:sldMk cId="0" sldId="257"/>
            <ac:spMk id="290" creationId="{C7CB705B-9FD9-FCF8-63B1-A94F2B4EE90D}"/>
          </ac:spMkLst>
        </pc:spChg>
        <pc:spChg chg="mod">
          <ac:chgData name="nguyen tran thuy anh" userId="adbedd8b6326ee9f" providerId="LiveId" clId="{F8D61308-2800-40F4-82F3-BF07DD8D74EE}" dt="2023-12-27T12:37:10.954" v="3226"/>
          <ac:spMkLst>
            <pc:docMk/>
            <pc:sldMk cId="0" sldId="257"/>
            <ac:spMk id="291" creationId="{0C58C0EC-4B84-D7E3-9B8C-A6182B392435}"/>
          </ac:spMkLst>
        </pc:spChg>
        <pc:spChg chg="mod">
          <ac:chgData name="nguyen tran thuy anh" userId="adbedd8b6326ee9f" providerId="LiveId" clId="{F8D61308-2800-40F4-82F3-BF07DD8D74EE}" dt="2023-12-27T12:37:10.954" v="3226"/>
          <ac:spMkLst>
            <pc:docMk/>
            <pc:sldMk cId="0" sldId="257"/>
            <ac:spMk id="292" creationId="{22573127-5B90-9526-3BBD-C2FEB73B1862}"/>
          </ac:spMkLst>
        </pc:spChg>
        <pc:spChg chg="mod">
          <ac:chgData name="nguyen tran thuy anh" userId="adbedd8b6326ee9f" providerId="LiveId" clId="{F8D61308-2800-40F4-82F3-BF07DD8D74EE}" dt="2023-12-27T12:37:10.954" v="3226"/>
          <ac:spMkLst>
            <pc:docMk/>
            <pc:sldMk cId="0" sldId="257"/>
            <ac:spMk id="293" creationId="{A4DF4CA2-3337-A501-FCEB-EE08B648CD5E}"/>
          </ac:spMkLst>
        </pc:spChg>
        <pc:spChg chg="mod">
          <ac:chgData name="nguyen tran thuy anh" userId="adbedd8b6326ee9f" providerId="LiveId" clId="{F8D61308-2800-40F4-82F3-BF07DD8D74EE}" dt="2023-12-27T12:37:10.954" v="3226"/>
          <ac:spMkLst>
            <pc:docMk/>
            <pc:sldMk cId="0" sldId="257"/>
            <ac:spMk id="294" creationId="{10AA1E03-9F5E-B6CD-8F06-CD6BE736CF31}"/>
          </ac:spMkLst>
        </pc:spChg>
        <pc:spChg chg="mod">
          <ac:chgData name="nguyen tran thuy anh" userId="adbedd8b6326ee9f" providerId="LiveId" clId="{F8D61308-2800-40F4-82F3-BF07DD8D74EE}" dt="2023-12-27T12:37:10.954" v="3226"/>
          <ac:spMkLst>
            <pc:docMk/>
            <pc:sldMk cId="0" sldId="257"/>
            <ac:spMk id="295" creationId="{169B8B33-39D0-5B47-1B3D-962761F1A704}"/>
          </ac:spMkLst>
        </pc:spChg>
        <pc:spChg chg="mod">
          <ac:chgData name="nguyen tran thuy anh" userId="adbedd8b6326ee9f" providerId="LiveId" clId="{F8D61308-2800-40F4-82F3-BF07DD8D74EE}" dt="2023-12-27T12:37:10.954" v="3226"/>
          <ac:spMkLst>
            <pc:docMk/>
            <pc:sldMk cId="0" sldId="257"/>
            <ac:spMk id="296" creationId="{C7820B9E-7D83-07DF-9539-377C906BA15C}"/>
          </ac:spMkLst>
        </pc:spChg>
        <pc:spChg chg="mod">
          <ac:chgData name="nguyen tran thuy anh" userId="adbedd8b6326ee9f" providerId="LiveId" clId="{F8D61308-2800-40F4-82F3-BF07DD8D74EE}" dt="2023-12-27T12:37:10.954" v="3226"/>
          <ac:spMkLst>
            <pc:docMk/>
            <pc:sldMk cId="0" sldId="257"/>
            <ac:spMk id="297" creationId="{2A3738B4-E581-001D-92EC-444092AADA85}"/>
          </ac:spMkLst>
        </pc:spChg>
        <pc:spChg chg="mod">
          <ac:chgData name="nguyen tran thuy anh" userId="adbedd8b6326ee9f" providerId="LiveId" clId="{F8D61308-2800-40F4-82F3-BF07DD8D74EE}" dt="2023-12-27T12:37:10.954" v="3226"/>
          <ac:spMkLst>
            <pc:docMk/>
            <pc:sldMk cId="0" sldId="257"/>
            <ac:spMk id="298" creationId="{7B0EED3E-4A2D-6B41-D56C-67908090B86A}"/>
          </ac:spMkLst>
        </pc:spChg>
        <pc:spChg chg="mod">
          <ac:chgData name="nguyen tran thuy anh" userId="adbedd8b6326ee9f" providerId="LiveId" clId="{F8D61308-2800-40F4-82F3-BF07DD8D74EE}" dt="2023-12-27T12:37:10.954" v="3226"/>
          <ac:spMkLst>
            <pc:docMk/>
            <pc:sldMk cId="0" sldId="257"/>
            <ac:spMk id="299" creationId="{186D9090-C3AE-FC48-1C12-BDC6B5263783}"/>
          </ac:spMkLst>
        </pc:spChg>
        <pc:spChg chg="mod">
          <ac:chgData name="nguyen tran thuy anh" userId="adbedd8b6326ee9f" providerId="LiveId" clId="{F8D61308-2800-40F4-82F3-BF07DD8D74EE}" dt="2023-12-27T12:37:10.954" v="3226"/>
          <ac:spMkLst>
            <pc:docMk/>
            <pc:sldMk cId="0" sldId="257"/>
            <ac:spMk id="300" creationId="{63A8063F-B6C6-1000-9075-6D6BA774E721}"/>
          </ac:spMkLst>
        </pc:spChg>
        <pc:spChg chg="mod">
          <ac:chgData name="nguyen tran thuy anh" userId="adbedd8b6326ee9f" providerId="LiveId" clId="{F8D61308-2800-40F4-82F3-BF07DD8D74EE}" dt="2023-12-27T12:37:10.954" v="3226"/>
          <ac:spMkLst>
            <pc:docMk/>
            <pc:sldMk cId="0" sldId="257"/>
            <ac:spMk id="301" creationId="{ABEC789B-4459-B524-32EE-733EB70988CD}"/>
          </ac:spMkLst>
        </pc:spChg>
        <pc:spChg chg="mod">
          <ac:chgData name="nguyen tran thuy anh" userId="adbedd8b6326ee9f" providerId="LiveId" clId="{F8D61308-2800-40F4-82F3-BF07DD8D74EE}" dt="2023-12-27T12:37:10.954" v="3226"/>
          <ac:spMkLst>
            <pc:docMk/>
            <pc:sldMk cId="0" sldId="257"/>
            <ac:spMk id="302" creationId="{1AB32D1C-45B3-7F68-1112-C9DCF12A9F18}"/>
          </ac:spMkLst>
        </pc:spChg>
        <pc:spChg chg="mod">
          <ac:chgData name="nguyen tran thuy anh" userId="adbedd8b6326ee9f" providerId="LiveId" clId="{F8D61308-2800-40F4-82F3-BF07DD8D74EE}" dt="2023-12-27T12:37:10.954" v="3226"/>
          <ac:spMkLst>
            <pc:docMk/>
            <pc:sldMk cId="0" sldId="257"/>
            <ac:spMk id="303" creationId="{67BE166D-5CA2-1498-53C6-1EFF65391B42}"/>
          </ac:spMkLst>
        </pc:spChg>
        <pc:spChg chg="mod">
          <ac:chgData name="nguyen tran thuy anh" userId="adbedd8b6326ee9f" providerId="LiveId" clId="{F8D61308-2800-40F4-82F3-BF07DD8D74EE}" dt="2023-12-27T12:37:10.954" v="3226"/>
          <ac:spMkLst>
            <pc:docMk/>
            <pc:sldMk cId="0" sldId="257"/>
            <ac:spMk id="304" creationId="{69B37E10-7B60-4325-10A7-235808BD4DAD}"/>
          </ac:spMkLst>
        </pc:spChg>
        <pc:spChg chg="mod">
          <ac:chgData name="nguyen tran thuy anh" userId="adbedd8b6326ee9f" providerId="LiveId" clId="{F8D61308-2800-40F4-82F3-BF07DD8D74EE}" dt="2023-12-27T12:37:10.954" v="3226"/>
          <ac:spMkLst>
            <pc:docMk/>
            <pc:sldMk cId="0" sldId="257"/>
            <ac:spMk id="305" creationId="{FE47E2EF-7DDD-758B-6AAA-E9ACF8C83C65}"/>
          </ac:spMkLst>
        </pc:spChg>
        <pc:spChg chg="mod">
          <ac:chgData name="nguyen tran thuy anh" userId="adbedd8b6326ee9f" providerId="LiveId" clId="{F8D61308-2800-40F4-82F3-BF07DD8D74EE}" dt="2023-12-27T12:37:10.954" v="3226"/>
          <ac:spMkLst>
            <pc:docMk/>
            <pc:sldMk cId="0" sldId="257"/>
            <ac:spMk id="306" creationId="{4F0FF3B9-B484-7AD1-B417-66EED7167A90}"/>
          </ac:spMkLst>
        </pc:spChg>
        <pc:spChg chg="mod">
          <ac:chgData name="nguyen tran thuy anh" userId="adbedd8b6326ee9f" providerId="LiveId" clId="{F8D61308-2800-40F4-82F3-BF07DD8D74EE}" dt="2023-12-27T12:37:10.954" v="3226"/>
          <ac:spMkLst>
            <pc:docMk/>
            <pc:sldMk cId="0" sldId="257"/>
            <ac:spMk id="307" creationId="{36F7A11D-EF44-A4C4-D11B-59DD6E09E9DF}"/>
          </ac:spMkLst>
        </pc:spChg>
        <pc:spChg chg="mod">
          <ac:chgData name="nguyen tran thuy anh" userId="adbedd8b6326ee9f" providerId="LiveId" clId="{F8D61308-2800-40F4-82F3-BF07DD8D74EE}" dt="2023-12-27T12:37:10.954" v="3226"/>
          <ac:spMkLst>
            <pc:docMk/>
            <pc:sldMk cId="0" sldId="257"/>
            <ac:spMk id="308" creationId="{F68983A1-A6E7-F455-C4A0-ED0A674F7618}"/>
          </ac:spMkLst>
        </pc:spChg>
        <pc:spChg chg="mod">
          <ac:chgData name="nguyen tran thuy anh" userId="adbedd8b6326ee9f" providerId="LiveId" clId="{F8D61308-2800-40F4-82F3-BF07DD8D74EE}" dt="2023-12-27T12:37:10.954" v="3226"/>
          <ac:spMkLst>
            <pc:docMk/>
            <pc:sldMk cId="0" sldId="257"/>
            <ac:spMk id="309" creationId="{BF588B93-2AD9-6C60-658C-0AB308373753}"/>
          </ac:spMkLst>
        </pc:spChg>
        <pc:spChg chg="mod">
          <ac:chgData name="nguyen tran thuy anh" userId="adbedd8b6326ee9f" providerId="LiveId" clId="{F8D61308-2800-40F4-82F3-BF07DD8D74EE}" dt="2023-12-27T12:37:10.954" v="3226"/>
          <ac:spMkLst>
            <pc:docMk/>
            <pc:sldMk cId="0" sldId="257"/>
            <ac:spMk id="310" creationId="{D8689B27-02AA-EABF-0B50-AEFDC80A9C18}"/>
          </ac:spMkLst>
        </pc:spChg>
        <pc:spChg chg="mod">
          <ac:chgData name="nguyen tran thuy anh" userId="adbedd8b6326ee9f" providerId="LiveId" clId="{F8D61308-2800-40F4-82F3-BF07DD8D74EE}" dt="2023-12-27T12:37:10.954" v="3226"/>
          <ac:spMkLst>
            <pc:docMk/>
            <pc:sldMk cId="0" sldId="257"/>
            <ac:spMk id="311" creationId="{CD1450D1-E91D-4A4E-3454-FC25C6D4B498}"/>
          </ac:spMkLst>
        </pc:spChg>
        <pc:spChg chg="mod">
          <ac:chgData name="nguyen tran thuy anh" userId="adbedd8b6326ee9f" providerId="LiveId" clId="{F8D61308-2800-40F4-82F3-BF07DD8D74EE}" dt="2023-12-27T12:37:10.954" v="3226"/>
          <ac:spMkLst>
            <pc:docMk/>
            <pc:sldMk cId="0" sldId="257"/>
            <ac:spMk id="312" creationId="{81832C73-2FF9-B7F8-B9E0-900E3E3B2271}"/>
          </ac:spMkLst>
        </pc:spChg>
        <pc:spChg chg="mod">
          <ac:chgData name="nguyen tran thuy anh" userId="adbedd8b6326ee9f" providerId="LiveId" clId="{F8D61308-2800-40F4-82F3-BF07DD8D74EE}" dt="2023-12-27T12:37:10.954" v="3226"/>
          <ac:spMkLst>
            <pc:docMk/>
            <pc:sldMk cId="0" sldId="257"/>
            <ac:spMk id="313" creationId="{1428F57C-2C2D-0E2B-7479-FCB60F37D17A}"/>
          </ac:spMkLst>
        </pc:spChg>
        <pc:spChg chg="mod">
          <ac:chgData name="nguyen tran thuy anh" userId="adbedd8b6326ee9f" providerId="LiveId" clId="{F8D61308-2800-40F4-82F3-BF07DD8D74EE}" dt="2023-12-27T12:37:10.954" v="3226"/>
          <ac:spMkLst>
            <pc:docMk/>
            <pc:sldMk cId="0" sldId="257"/>
            <ac:spMk id="314" creationId="{007BB065-4D2F-56BE-9063-A8934224613B}"/>
          </ac:spMkLst>
        </pc:spChg>
        <pc:spChg chg="mod">
          <ac:chgData name="nguyen tran thuy anh" userId="adbedd8b6326ee9f" providerId="LiveId" clId="{F8D61308-2800-40F4-82F3-BF07DD8D74EE}" dt="2023-12-27T12:37:10.954" v="3226"/>
          <ac:spMkLst>
            <pc:docMk/>
            <pc:sldMk cId="0" sldId="257"/>
            <ac:spMk id="315" creationId="{6F5506F2-BB4F-A7D3-8467-F7444922D558}"/>
          </ac:spMkLst>
        </pc:spChg>
        <pc:spChg chg="mod">
          <ac:chgData name="nguyen tran thuy anh" userId="adbedd8b6326ee9f" providerId="LiveId" clId="{F8D61308-2800-40F4-82F3-BF07DD8D74EE}" dt="2023-12-27T12:37:10.954" v="3226"/>
          <ac:spMkLst>
            <pc:docMk/>
            <pc:sldMk cId="0" sldId="257"/>
            <ac:spMk id="316" creationId="{7962F92A-539C-DACE-3FA6-C7D88563CBC5}"/>
          </ac:spMkLst>
        </pc:spChg>
        <pc:spChg chg="mod">
          <ac:chgData name="nguyen tran thuy anh" userId="adbedd8b6326ee9f" providerId="LiveId" clId="{F8D61308-2800-40F4-82F3-BF07DD8D74EE}" dt="2023-12-27T12:37:10.954" v="3226"/>
          <ac:spMkLst>
            <pc:docMk/>
            <pc:sldMk cId="0" sldId="257"/>
            <ac:spMk id="317" creationId="{917BA488-E54D-D215-8733-700ACEE5E751}"/>
          </ac:spMkLst>
        </pc:spChg>
        <pc:spChg chg="mod">
          <ac:chgData name="nguyen tran thuy anh" userId="adbedd8b6326ee9f" providerId="LiveId" clId="{F8D61308-2800-40F4-82F3-BF07DD8D74EE}" dt="2023-12-27T12:37:10.954" v="3226"/>
          <ac:spMkLst>
            <pc:docMk/>
            <pc:sldMk cId="0" sldId="257"/>
            <ac:spMk id="318" creationId="{08C5ED24-65C2-75C3-FB27-E2B664F9AA03}"/>
          </ac:spMkLst>
        </pc:spChg>
        <pc:spChg chg="mod">
          <ac:chgData name="nguyen tran thuy anh" userId="adbedd8b6326ee9f" providerId="LiveId" clId="{F8D61308-2800-40F4-82F3-BF07DD8D74EE}" dt="2023-12-27T12:37:10.954" v="3226"/>
          <ac:spMkLst>
            <pc:docMk/>
            <pc:sldMk cId="0" sldId="257"/>
            <ac:spMk id="319" creationId="{820F9DCD-FD76-3D55-7052-BFFC0160A335}"/>
          </ac:spMkLst>
        </pc:spChg>
        <pc:spChg chg="mod">
          <ac:chgData name="nguyen tran thuy anh" userId="adbedd8b6326ee9f" providerId="LiveId" clId="{F8D61308-2800-40F4-82F3-BF07DD8D74EE}" dt="2023-12-27T12:37:10.954" v="3226"/>
          <ac:spMkLst>
            <pc:docMk/>
            <pc:sldMk cId="0" sldId="257"/>
            <ac:spMk id="320" creationId="{2679BABE-D50D-E616-F519-2F1B90EBB71E}"/>
          </ac:spMkLst>
        </pc:spChg>
        <pc:spChg chg="mod">
          <ac:chgData name="nguyen tran thuy anh" userId="adbedd8b6326ee9f" providerId="LiveId" clId="{F8D61308-2800-40F4-82F3-BF07DD8D74EE}" dt="2023-12-27T12:37:10.954" v="3226"/>
          <ac:spMkLst>
            <pc:docMk/>
            <pc:sldMk cId="0" sldId="257"/>
            <ac:spMk id="321" creationId="{9D4FCE74-4ABD-DF45-7020-657613150902}"/>
          </ac:spMkLst>
        </pc:spChg>
        <pc:spChg chg="mod">
          <ac:chgData name="nguyen tran thuy anh" userId="adbedd8b6326ee9f" providerId="LiveId" clId="{F8D61308-2800-40F4-82F3-BF07DD8D74EE}" dt="2023-12-27T12:37:10.954" v="3226"/>
          <ac:spMkLst>
            <pc:docMk/>
            <pc:sldMk cId="0" sldId="257"/>
            <ac:spMk id="322" creationId="{88EBB42B-6A25-B5C0-F743-9DE8A22BC6A4}"/>
          </ac:spMkLst>
        </pc:spChg>
        <pc:spChg chg="mod">
          <ac:chgData name="nguyen tran thuy anh" userId="adbedd8b6326ee9f" providerId="LiveId" clId="{F8D61308-2800-40F4-82F3-BF07DD8D74EE}" dt="2023-12-27T12:37:10.954" v="3226"/>
          <ac:spMkLst>
            <pc:docMk/>
            <pc:sldMk cId="0" sldId="257"/>
            <ac:spMk id="323" creationId="{81E0C933-C827-8FB3-4904-FC560FC1958F}"/>
          </ac:spMkLst>
        </pc:spChg>
        <pc:spChg chg="mod">
          <ac:chgData name="nguyen tran thuy anh" userId="adbedd8b6326ee9f" providerId="LiveId" clId="{F8D61308-2800-40F4-82F3-BF07DD8D74EE}" dt="2023-12-27T12:37:10.954" v="3226"/>
          <ac:spMkLst>
            <pc:docMk/>
            <pc:sldMk cId="0" sldId="257"/>
            <ac:spMk id="324" creationId="{4E5B7E8A-1A1C-A151-14D2-CA130A40361A}"/>
          </ac:spMkLst>
        </pc:spChg>
        <pc:spChg chg="mod">
          <ac:chgData name="nguyen tran thuy anh" userId="adbedd8b6326ee9f" providerId="LiveId" clId="{F8D61308-2800-40F4-82F3-BF07DD8D74EE}" dt="2023-12-27T12:37:10.954" v="3226"/>
          <ac:spMkLst>
            <pc:docMk/>
            <pc:sldMk cId="0" sldId="257"/>
            <ac:spMk id="325" creationId="{DDD90F81-089D-0A01-4E93-6318ADD8A5B2}"/>
          </ac:spMkLst>
        </pc:spChg>
        <pc:spChg chg="mod">
          <ac:chgData name="nguyen tran thuy anh" userId="adbedd8b6326ee9f" providerId="LiveId" clId="{F8D61308-2800-40F4-82F3-BF07DD8D74EE}" dt="2023-12-27T12:37:10.954" v="3226"/>
          <ac:spMkLst>
            <pc:docMk/>
            <pc:sldMk cId="0" sldId="257"/>
            <ac:spMk id="326" creationId="{E4FC10B0-D820-FF9B-7410-46AA9C6EFC51}"/>
          </ac:spMkLst>
        </pc:spChg>
        <pc:spChg chg="mod">
          <ac:chgData name="nguyen tran thuy anh" userId="adbedd8b6326ee9f" providerId="LiveId" clId="{F8D61308-2800-40F4-82F3-BF07DD8D74EE}" dt="2023-12-27T12:37:10.954" v="3226"/>
          <ac:spMkLst>
            <pc:docMk/>
            <pc:sldMk cId="0" sldId="257"/>
            <ac:spMk id="327" creationId="{1648EC6F-C160-08D8-013F-C2EB445DBEF1}"/>
          </ac:spMkLst>
        </pc:spChg>
        <pc:spChg chg="mod">
          <ac:chgData name="nguyen tran thuy anh" userId="adbedd8b6326ee9f" providerId="LiveId" clId="{F8D61308-2800-40F4-82F3-BF07DD8D74EE}" dt="2023-12-27T12:37:10.954" v="3226"/>
          <ac:spMkLst>
            <pc:docMk/>
            <pc:sldMk cId="0" sldId="257"/>
            <ac:spMk id="328" creationId="{FD33C9CA-AC8C-B16C-791D-0BCC22595A4F}"/>
          </ac:spMkLst>
        </pc:spChg>
        <pc:spChg chg="mod">
          <ac:chgData name="nguyen tran thuy anh" userId="adbedd8b6326ee9f" providerId="LiveId" clId="{F8D61308-2800-40F4-82F3-BF07DD8D74EE}" dt="2023-12-27T12:37:10.954" v="3226"/>
          <ac:spMkLst>
            <pc:docMk/>
            <pc:sldMk cId="0" sldId="257"/>
            <ac:spMk id="329" creationId="{4BE428FE-332B-11F0-3E50-E9FB9E2A60A8}"/>
          </ac:spMkLst>
        </pc:spChg>
        <pc:spChg chg="mod">
          <ac:chgData name="nguyen tran thuy anh" userId="adbedd8b6326ee9f" providerId="LiveId" clId="{F8D61308-2800-40F4-82F3-BF07DD8D74EE}" dt="2023-12-27T12:37:10.954" v="3226"/>
          <ac:spMkLst>
            <pc:docMk/>
            <pc:sldMk cId="0" sldId="257"/>
            <ac:spMk id="330" creationId="{2D81D0BB-0E15-99F7-0A5B-7737775CA371}"/>
          </ac:spMkLst>
        </pc:spChg>
        <pc:spChg chg="mod">
          <ac:chgData name="nguyen tran thuy anh" userId="adbedd8b6326ee9f" providerId="LiveId" clId="{F8D61308-2800-40F4-82F3-BF07DD8D74EE}" dt="2023-12-27T12:37:10.954" v="3226"/>
          <ac:spMkLst>
            <pc:docMk/>
            <pc:sldMk cId="0" sldId="257"/>
            <ac:spMk id="331" creationId="{CCA7DD67-079B-DA74-1789-7D87E1FDF122}"/>
          </ac:spMkLst>
        </pc:spChg>
        <pc:spChg chg="mod">
          <ac:chgData name="nguyen tran thuy anh" userId="adbedd8b6326ee9f" providerId="LiveId" clId="{F8D61308-2800-40F4-82F3-BF07DD8D74EE}" dt="2023-12-27T12:37:10.954" v="3226"/>
          <ac:spMkLst>
            <pc:docMk/>
            <pc:sldMk cId="0" sldId="257"/>
            <ac:spMk id="332" creationId="{986F8407-B29B-B8A3-529A-396D0AEFBA75}"/>
          </ac:spMkLst>
        </pc:spChg>
        <pc:spChg chg="mod">
          <ac:chgData name="nguyen tran thuy anh" userId="adbedd8b6326ee9f" providerId="LiveId" clId="{F8D61308-2800-40F4-82F3-BF07DD8D74EE}" dt="2023-12-27T12:37:10.954" v="3226"/>
          <ac:spMkLst>
            <pc:docMk/>
            <pc:sldMk cId="0" sldId="257"/>
            <ac:spMk id="333" creationId="{109955C6-B9A6-77BC-4F00-7EEAA73AD175}"/>
          </ac:spMkLst>
        </pc:spChg>
        <pc:spChg chg="mod">
          <ac:chgData name="nguyen tran thuy anh" userId="adbedd8b6326ee9f" providerId="LiveId" clId="{F8D61308-2800-40F4-82F3-BF07DD8D74EE}" dt="2023-12-27T12:37:10.954" v="3226"/>
          <ac:spMkLst>
            <pc:docMk/>
            <pc:sldMk cId="0" sldId="257"/>
            <ac:spMk id="334" creationId="{262CB949-C9AA-5A20-CA70-17494C49F04F}"/>
          </ac:spMkLst>
        </pc:spChg>
        <pc:spChg chg="mod">
          <ac:chgData name="nguyen tran thuy anh" userId="adbedd8b6326ee9f" providerId="LiveId" clId="{F8D61308-2800-40F4-82F3-BF07DD8D74EE}" dt="2023-12-27T12:37:10.954" v="3226"/>
          <ac:spMkLst>
            <pc:docMk/>
            <pc:sldMk cId="0" sldId="257"/>
            <ac:spMk id="335" creationId="{3F420A7C-74DB-533F-3C82-3EAC42578CE2}"/>
          </ac:spMkLst>
        </pc:spChg>
        <pc:spChg chg="mod">
          <ac:chgData name="nguyen tran thuy anh" userId="adbedd8b6326ee9f" providerId="LiveId" clId="{F8D61308-2800-40F4-82F3-BF07DD8D74EE}" dt="2023-12-27T12:37:10.954" v="3226"/>
          <ac:spMkLst>
            <pc:docMk/>
            <pc:sldMk cId="0" sldId="257"/>
            <ac:spMk id="336" creationId="{A93992A9-80C6-7EFD-972F-74440701E973}"/>
          </ac:spMkLst>
        </pc:spChg>
        <pc:spChg chg="mod">
          <ac:chgData name="nguyen tran thuy anh" userId="adbedd8b6326ee9f" providerId="LiveId" clId="{F8D61308-2800-40F4-82F3-BF07DD8D74EE}" dt="2023-12-27T12:37:10.954" v="3226"/>
          <ac:spMkLst>
            <pc:docMk/>
            <pc:sldMk cId="0" sldId="257"/>
            <ac:spMk id="337" creationId="{6A7D63A7-7C1D-9F30-A994-4BB6B1B019BB}"/>
          </ac:spMkLst>
        </pc:spChg>
        <pc:spChg chg="mod">
          <ac:chgData name="nguyen tran thuy anh" userId="adbedd8b6326ee9f" providerId="LiveId" clId="{F8D61308-2800-40F4-82F3-BF07DD8D74EE}" dt="2023-12-27T12:37:10.954" v="3226"/>
          <ac:spMkLst>
            <pc:docMk/>
            <pc:sldMk cId="0" sldId="257"/>
            <ac:spMk id="338" creationId="{47DAB49B-7273-6BCA-C10B-539A90BB8D36}"/>
          </ac:spMkLst>
        </pc:spChg>
        <pc:spChg chg="mod">
          <ac:chgData name="nguyen tran thuy anh" userId="adbedd8b6326ee9f" providerId="LiveId" clId="{F8D61308-2800-40F4-82F3-BF07DD8D74EE}" dt="2023-12-27T12:37:10.954" v="3226"/>
          <ac:spMkLst>
            <pc:docMk/>
            <pc:sldMk cId="0" sldId="257"/>
            <ac:spMk id="339" creationId="{4E15178E-2F32-B661-8A53-A7776E615FA8}"/>
          </ac:spMkLst>
        </pc:spChg>
        <pc:spChg chg="mod">
          <ac:chgData name="nguyen tran thuy anh" userId="adbedd8b6326ee9f" providerId="LiveId" clId="{F8D61308-2800-40F4-82F3-BF07DD8D74EE}" dt="2023-12-27T12:37:10.954" v="3226"/>
          <ac:spMkLst>
            <pc:docMk/>
            <pc:sldMk cId="0" sldId="257"/>
            <ac:spMk id="340" creationId="{FCABED22-F1E0-41FF-0BA8-8F57665671F3}"/>
          </ac:spMkLst>
        </pc:spChg>
        <pc:spChg chg="mod">
          <ac:chgData name="nguyen tran thuy anh" userId="adbedd8b6326ee9f" providerId="LiveId" clId="{F8D61308-2800-40F4-82F3-BF07DD8D74EE}" dt="2023-12-27T12:37:10.954" v="3226"/>
          <ac:spMkLst>
            <pc:docMk/>
            <pc:sldMk cId="0" sldId="257"/>
            <ac:spMk id="341" creationId="{5030AE39-B289-E0D0-E69B-CC016860F891}"/>
          </ac:spMkLst>
        </pc:spChg>
        <pc:spChg chg="mod">
          <ac:chgData name="nguyen tran thuy anh" userId="adbedd8b6326ee9f" providerId="LiveId" clId="{F8D61308-2800-40F4-82F3-BF07DD8D74EE}" dt="2023-12-27T12:37:10.954" v="3226"/>
          <ac:spMkLst>
            <pc:docMk/>
            <pc:sldMk cId="0" sldId="257"/>
            <ac:spMk id="342" creationId="{9C2AFE92-2055-A87B-008A-C847DE8C1F7D}"/>
          </ac:spMkLst>
        </pc:spChg>
        <pc:spChg chg="mod">
          <ac:chgData name="nguyen tran thuy anh" userId="adbedd8b6326ee9f" providerId="LiveId" clId="{F8D61308-2800-40F4-82F3-BF07DD8D74EE}" dt="2023-12-27T12:37:10.954" v="3226"/>
          <ac:spMkLst>
            <pc:docMk/>
            <pc:sldMk cId="0" sldId="257"/>
            <ac:spMk id="343" creationId="{FF09954F-BD9B-AE9D-8E37-8CFF34E390CD}"/>
          </ac:spMkLst>
        </pc:spChg>
        <pc:spChg chg="mod">
          <ac:chgData name="nguyen tran thuy anh" userId="adbedd8b6326ee9f" providerId="LiveId" clId="{F8D61308-2800-40F4-82F3-BF07DD8D74EE}" dt="2023-12-27T12:37:10.954" v="3226"/>
          <ac:spMkLst>
            <pc:docMk/>
            <pc:sldMk cId="0" sldId="257"/>
            <ac:spMk id="344" creationId="{0362F3FD-AD9C-3FC2-98F2-5D0B692CAFE2}"/>
          </ac:spMkLst>
        </pc:spChg>
        <pc:spChg chg="mod">
          <ac:chgData name="nguyen tran thuy anh" userId="adbedd8b6326ee9f" providerId="LiveId" clId="{F8D61308-2800-40F4-82F3-BF07DD8D74EE}" dt="2023-12-27T12:37:10.954" v="3226"/>
          <ac:spMkLst>
            <pc:docMk/>
            <pc:sldMk cId="0" sldId="257"/>
            <ac:spMk id="345" creationId="{7509FBB3-F2DE-2D90-2976-783DF7256B38}"/>
          </ac:spMkLst>
        </pc:spChg>
        <pc:spChg chg="mod">
          <ac:chgData name="nguyen tran thuy anh" userId="adbedd8b6326ee9f" providerId="LiveId" clId="{F8D61308-2800-40F4-82F3-BF07DD8D74EE}" dt="2023-12-27T12:37:10.954" v="3226"/>
          <ac:spMkLst>
            <pc:docMk/>
            <pc:sldMk cId="0" sldId="257"/>
            <ac:spMk id="346" creationId="{FD4DC760-C27C-88F6-B46D-A5CBB56A6D20}"/>
          </ac:spMkLst>
        </pc:spChg>
        <pc:spChg chg="mod">
          <ac:chgData name="nguyen tran thuy anh" userId="adbedd8b6326ee9f" providerId="LiveId" clId="{F8D61308-2800-40F4-82F3-BF07DD8D74EE}" dt="2023-12-27T12:37:10.954" v="3226"/>
          <ac:spMkLst>
            <pc:docMk/>
            <pc:sldMk cId="0" sldId="257"/>
            <ac:spMk id="347" creationId="{AADB8BFD-89B6-8919-96A5-E3CFD67DEFE5}"/>
          </ac:spMkLst>
        </pc:spChg>
        <pc:spChg chg="mod">
          <ac:chgData name="nguyen tran thuy anh" userId="adbedd8b6326ee9f" providerId="LiveId" clId="{F8D61308-2800-40F4-82F3-BF07DD8D74EE}" dt="2023-12-27T12:37:10.954" v="3226"/>
          <ac:spMkLst>
            <pc:docMk/>
            <pc:sldMk cId="0" sldId="257"/>
            <ac:spMk id="348" creationId="{28499248-E6B9-A065-1CA3-01AB5A73507D}"/>
          </ac:spMkLst>
        </pc:spChg>
        <pc:spChg chg="mod">
          <ac:chgData name="nguyen tran thuy anh" userId="adbedd8b6326ee9f" providerId="LiveId" clId="{F8D61308-2800-40F4-82F3-BF07DD8D74EE}" dt="2023-12-27T12:37:10.954" v="3226"/>
          <ac:spMkLst>
            <pc:docMk/>
            <pc:sldMk cId="0" sldId="257"/>
            <ac:spMk id="349" creationId="{D910A97F-8CB2-69BB-EE4F-6EEFBA9887C1}"/>
          </ac:spMkLst>
        </pc:spChg>
        <pc:spChg chg="mod">
          <ac:chgData name="nguyen tran thuy anh" userId="adbedd8b6326ee9f" providerId="LiveId" clId="{F8D61308-2800-40F4-82F3-BF07DD8D74EE}" dt="2023-12-27T12:37:10.954" v="3226"/>
          <ac:spMkLst>
            <pc:docMk/>
            <pc:sldMk cId="0" sldId="257"/>
            <ac:spMk id="350" creationId="{928CFA98-D622-7D2F-6814-761DA3CDAD10}"/>
          </ac:spMkLst>
        </pc:spChg>
        <pc:spChg chg="mod">
          <ac:chgData name="nguyen tran thuy anh" userId="adbedd8b6326ee9f" providerId="LiveId" clId="{F8D61308-2800-40F4-82F3-BF07DD8D74EE}" dt="2023-12-27T12:37:10.954" v="3226"/>
          <ac:spMkLst>
            <pc:docMk/>
            <pc:sldMk cId="0" sldId="257"/>
            <ac:spMk id="351" creationId="{7C79894A-1D4D-B4B0-BED9-DBD53215A31D}"/>
          </ac:spMkLst>
        </pc:spChg>
        <pc:spChg chg="mod">
          <ac:chgData name="nguyen tran thuy anh" userId="adbedd8b6326ee9f" providerId="LiveId" clId="{F8D61308-2800-40F4-82F3-BF07DD8D74EE}" dt="2023-12-27T12:37:10.954" v="3226"/>
          <ac:spMkLst>
            <pc:docMk/>
            <pc:sldMk cId="0" sldId="257"/>
            <ac:spMk id="352" creationId="{B62DE750-15FD-A5C0-33D8-9B9DF00DCC32}"/>
          </ac:spMkLst>
        </pc:spChg>
        <pc:spChg chg="mod">
          <ac:chgData name="nguyen tran thuy anh" userId="adbedd8b6326ee9f" providerId="LiveId" clId="{F8D61308-2800-40F4-82F3-BF07DD8D74EE}" dt="2023-12-27T12:37:10.954" v="3226"/>
          <ac:spMkLst>
            <pc:docMk/>
            <pc:sldMk cId="0" sldId="257"/>
            <ac:spMk id="353" creationId="{679FE4B3-304F-2D08-E1DF-F58E77B55C10}"/>
          </ac:spMkLst>
        </pc:spChg>
        <pc:spChg chg="mod">
          <ac:chgData name="nguyen tran thuy anh" userId="adbedd8b6326ee9f" providerId="LiveId" clId="{F8D61308-2800-40F4-82F3-BF07DD8D74EE}" dt="2023-12-27T12:37:10.954" v="3226"/>
          <ac:spMkLst>
            <pc:docMk/>
            <pc:sldMk cId="0" sldId="257"/>
            <ac:spMk id="354" creationId="{53F0B272-113B-5E2D-81DD-DE6ED8221C4E}"/>
          </ac:spMkLst>
        </pc:spChg>
        <pc:spChg chg="mod">
          <ac:chgData name="nguyen tran thuy anh" userId="adbedd8b6326ee9f" providerId="LiveId" clId="{F8D61308-2800-40F4-82F3-BF07DD8D74EE}" dt="2023-12-27T12:37:10.954" v="3226"/>
          <ac:spMkLst>
            <pc:docMk/>
            <pc:sldMk cId="0" sldId="257"/>
            <ac:spMk id="355" creationId="{4856AA65-DDD0-B53C-3B61-744105FC89A3}"/>
          </ac:spMkLst>
        </pc:spChg>
        <pc:spChg chg="mod">
          <ac:chgData name="nguyen tran thuy anh" userId="adbedd8b6326ee9f" providerId="LiveId" clId="{F8D61308-2800-40F4-82F3-BF07DD8D74EE}" dt="2023-12-27T12:37:10.954" v="3226"/>
          <ac:spMkLst>
            <pc:docMk/>
            <pc:sldMk cId="0" sldId="257"/>
            <ac:spMk id="356" creationId="{D10F061F-49DE-62E6-D4FE-93707C692D6D}"/>
          </ac:spMkLst>
        </pc:spChg>
        <pc:spChg chg="mod">
          <ac:chgData name="nguyen tran thuy anh" userId="adbedd8b6326ee9f" providerId="LiveId" clId="{F8D61308-2800-40F4-82F3-BF07DD8D74EE}" dt="2023-12-27T12:37:10.954" v="3226"/>
          <ac:spMkLst>
            <pc:docMk/>
            <pc:sldMk cId="0" sldId="257"/>
            <ac:spMk id="357" creationId="{49427D17-5F35-AEAD-06F4-93D365FC2B9D}"/>
          </ac:spMkLst>
        </pc:spChg>
        <pc:spChg chg="mod">
          <ac:chgData name="nguyen tran thuy anh" userId="adbedd8b6326ee9f" providerId="LiveId" clId="{F8D61308-2800-40F4-82F3-BF07DD8D74EE}" dt="2023-12-27T12:37:10.954" v="3226"/>
          <ac:spMkLst>
            <pc:docMk/>
            <pc:sldMk cId="0" sldId="257"/>
            <ac:spMk id="358" creationId="{21F758CD-A086-51D9-6A7E-C176E4CDBDF0}"/>
          </ac:spMkLst>
        </pc:spChg>
        <pc:spChg chg="mod">
          <ac:chgData name="nguyen tran thuy anh" userId="adbedd8b6326ee9f" providerId="LiveId" clId="{F8D61308-2800-40F4-82F3-BF07DD8D74EE}" dt="2023-12-27T12:37:10.954" v="3226"/>
          <ac:spMkLst>
            <pc:docMk/>
            <pc:sldMk cId="0" sldId="257"/>
            <ac:spMk id="359" creationId="{E7377B02-633B-9B65-424C-B8834B0B0381}"/>
          </ac:spMkLst>
        </pc:spChg>
        <pc:spChg chg="mod">
          <ac:chgData name="nguyen tran thuy anh" userId="adbedd8b6326ee9f" providerId="LiveId" clId="{F8D61308-2800-40F4-82F3-BF07DD8D74EE}" dt="2023-12-27T12:37:10.954" v="3226"/>
          <ac:spMkLst>
            <pc:docMk/>
            <pc:sldMk cId="0" sldId="257"/>
            <ac:spMk id="360" creationId="{8397E4FB-A066-0306-4DDA-40AC6DAB63BD}"/>
          </ac:spMkLst>
        </pc:spChg>
        <pc:spChg chg="mod">
          <ac:chgData name="nguyen tran thuy anh" userId="adbedd8b6326ee9f" providerId="LiveId" clId="{F8D61308-2800-40F4-82F3-BF07DD8D74EE}" dt="2023-12-27T12:37:10.954" v="3226"/>
          <ac:spMkLst>
            <pc:docMk/>
            <pc:sldMk cId="0" sldId="257"/>
            <ac:spMk id="361" creationId="{5AC78A83-8D80-B855-8E56-B93D0594AA58}"/>
          </ac:spMkLst>
        </pc:spChg>
        <pc:spChg chg="mod">
          <ac:chgData name="nguyen tran thuy anh" userId="adbedd8b6326ee9f" providerId="LiveId" clId="{F8D61308-2800-40F4-82F3-BF07DD8D74EE}" dt="2023-12-27T12:37:10.954" v="3226"/>
          <ac:spMkLst>
            <pc:docMk/>
            <pc:sldMk cId="0" sldId="257"/>
            <ac:spMk id="362" creationId="{69C0BAA6-CFD5-737D-C610-A0C230F62E23}"/>
          </ac:spMkLst>
        </pc:spChg>
        <pc:spChg chg="mod">
          <ac:chgData name="nguyen tran thuy anh" userId="adbedd8b6326ee9f" providerId="LiveId" clId="{F8D61308-2800-40F4-82F3-BF07DD8D74EE}" dt="2023-12-27T12:37:10.954" v="3226"/>
          <ac:spMkLst>
            <pc:docMk/>
            <pc:sldMk cId="0" sldId="257"/>
            <ac:spMk id="363" creationId="{597A5556-E0F1-C77A-F6CC-4B0565CF268F}"/>
          </ac:spMkLst>
        </pc:spChg>
        <pc:spChg chg="mod">
          <ac:chgData name="nguyen tran thuy anh" userId="adbedd8b6326ee9f" providerId="LiveId" clId="{F8D61308-2800-40F4-82F3-BF07DD8D74EE}" dt="2023-12-27T12:37:10.954" v="3226"/>
          <ac:spMkLst>
            <pc:docMk/>
            <pc:sldMk cId="0" sldId="257"/>
            <ac:spMk id="364" creationId="{6618D0F3-E162-0E67-12BA-CC69D65D2FB1}"/>
          </ac:spMkLst>
        </pc:spChg>
        <pc:spChg chg="mod">
          <ac:chgData name="nguyen tran thuy anh" userId="adbedd8b6326ee9f" providerId="LiveId" clId="{F8D61308-2800-40F4-82F3-BF07DD8D74EE}" dt="2023-12-27T12:37:10.954" v="3226"/>
          <ac:spMkLst>
            <pc:docMk/>
            <pc:sldMk cId="0" sldId="257"/>
            <ac:spMk id="365" creationId="{748EB41A-DED1-3B0C-32C6-D713314FCCC6}"/>
          </ac:spMkLst>
        </pc:spChg>
        <pc:spChg chg="mod">
          <ac:chgData name="nguyen tran thuy anh" userId="adbedd8b6326ee9f" providerId="LiveId" clId="{F8D61308-2800-40F4-82F3-BF07DD8D74EE}" dt="2023-12-27T12:37:10.954" v="3226"/>
          <ac:spMkLst>
            <pc:docMk/>
            <pc:sldMk cId="0" sldId="257"/>
            <ac:spMk id="366" creationId="{C1B1104B-0BAA-FFDA-89D6-5D7B82FCE0CF}"/>
          </ac:spMkLst>
        </pc:spChg>
        <pc:spChg chg="mod">
          <ac:chgData name="nguyen tran thuy anh" userId="adbedd8b6326ee9f" providerId="LiveId" clId="{F8D61308-2800-40F4-82F3-BF07DD8D74EE}" dt="2023-12-27T12:37:10.954" v="3226"/>
          <ac:spMkLst>
            <pc:docMk/>
            <pc:sldMk cId="0" sldId="257"/>
            <ac:spMk id="367" creationId="{0D8FF956-120B-726F-A44E-D685428F59A9}"/>
          </ac:spMkLst>
        </pc:spChg>
        <pc:spChg chg="mod">
          <ac:chgData name="nguyen tran thuy anh" userId="adbedd8b6326ee9f" providerId="LiveId" clId="{F8D61308-2800-40F4-82F3-BF07DD8D74EE}" dt="2023-12-27T12:37:10.954" v="3226"/>
          <ac:spMkLst>
            <pc:docMk/>
            <pc:sldMk cId="0" sldId="257"/>
            <ac:spMk id="368" creationId="{6AFABF96-EA2C-DB34-653D-4BA5C9F99C60}"/>
          </ac:spMkLst>
        </pc:spChg>
        <pc:spChg chg="mod">
          <ac:chgData name="nguyen tran thuy anh" userId="adbedd8b6326ee9f" providerId="LiveId" clId="{F8D61308-2800-40F4-82F3-BF07DD8D74EE}" dt="2023-12-27T12:37:10.954" v="3226"/>
          <ac:spMkLst>
            <pc:docMk/>
            <pc:sldMk cId="0" sldId="257"/>
            <ac:spMk id="369" creationId="{E3C2441A-27A7-24FB-C470-8299BA24F9F1}"/>
          </ac:spMkLst>
        </pc:spChg>
        <pc:spChg chg="mod">
          <ac:chgData name="nguyen tran thuy anh" userId="adbedd8b6326ee9f" providerId="LiveId" clId="{F8D61308-2800-40F4-82F3-BF07DD8D74EE}" dt="2023-12-27T12:37:10.954" v="3226"/>
          <ac:spMkLst>
            <pc:docMk/>
            <pc:sldMk cId="0" sldId="257"/>
            <ac:spMk id="370" creationId="{75836E9D-7444-8181-FEA2-A961B1ABF0EA}"/>
          </ac:spMkLst>
        </pc:spChg>
        <pc:spChg chg="mod">
          <ac:chgData name="nguyen tran thuy anh" userId="adbedd8b6326ee9f" providerId="LiveId" clId="{F8D61308-2800-40F4-82F3-BF07DD8D74EE}" dt="2023-12-27T12:37:10.954" v="3226"/>
          <ac:spMkLst>
            <pc:docMk/>
            <pc:sldMk cId="0" sldId="257"/>
            <ac:spMk id="371" creationId="{2744E143-F04A-9C66-7264-187F2BD44399}"/>
          </ac:spMkLst>
        </pc:spChg>
        <pc:spChg chg="mod">
          <ac:chgData name="nguyen tran thuy anh" userId="adbedd8b6326ee9f" providerId="LiveId" clId="{F8D61308-2800-40F4-82F3-BF07DD8D74EE}" dt="2023-12-27T12:37:10.954" v="3226"/>
          <ac:spMkLst>
            <pc:docMk/>
            <pc:sldMk cId="0" sldId="257"/>
            <ac:spMk id="372" creationId="{494588F7-B249-34B4-347E-28AF135C3F37}"/>
          </ac:spMkLst>
        </pc:spChg>
        <pc:spChg chg="mod">
          <ac:chgData name="nguyen tran thuy anh" userId="adbedd8b6326ee9f" providerId="LiveId" clId="{F8D61308-2800-40F4-82F3-BF07DD8D74EE}" dt="2023-12-27T12:37:10.954" v="3226"/>
          <ac:spMkLst>
            <pc:docMk/>
            <pc:sldMk cId="0" sldId="257"/>
            <ac:spMk id="373" creationId="{FB45356E-B90E-535D-C464-DB371AC9D3D9}"/>
          </ac:spMkLst>
        </pc:spChg>
        <pc:spChg chg="mod">
          <ac:chgData name="nguyen tran thuy anh" userId="adbedd8b6326ee9f" providerId="LiveId" clId="{F8D61308-2800-40F4-82F3-BF07DD8D74EE}" dt="2023-12-27T12:37:10.954" v="3226"/>
          <ac:spMkLst>
            <pc:docMk/>
            <pc:sldMk cId="0" sldId="257"/>
            <ac:spMk id="374" creationId="{77CD1F41-ABAE-7A56-17F8-147311343905}"/>
          </ac:spMkLst>
        </pc:spChg>
        <pc:spChg chg="mod">
          <ac:chgData name="nguyen tran thuy anh" userId="adbedd8b6326ee9f" providerId="LiveId" clId="{F8D61308-2800-40F4-82F3-BF07DD8D74EE}" dt="2023-12-27T12:37:10.954" v="3226"/>
          <ac:spMkLst>
            <pc:docMk/>
            <pc:sldMk cId="0" sldId="257"/>
            <ac:spMk id="375" creationId="{1D751EC9-0C73-E309-A49A-A1BAD64BB638}"/>
          </ac:spMkLst>
        </pc:spChg>
        <pc:spChg chg="mod">
          <ac:chgData name="nguyen tran thuy anh" userId="adbedd8b6326ee9f" providerId="LiveId" clId="{F8D61308-2800-40F4-82F3-BF07DD8D74EE}" dt="2023-12-27T12:37:10.954" v="3226"/>
          <ac:spMkLst>
            <pc:docMk/>
            <pc:sldMk cId="0" sldId="257"/>
            <ac:spMk id="376" creationId="{2FF3B232-2A70-7614-CCA5-D078BE29721D}"/>
          </ac:spMkLst>
        </pc:spChg>
        <pc:spChg chg="mod">
          <ac:chgData name="nguyen tran thuy anh" userId="adbedd8b6326ee9f" providerId="LiveId" clId="{F8D61308-2800-40F4-82F3-BF07DD8D74EE}" dt="2023-12-27T12:37:10.954" v="3226"/>
          <ac:spMkLst>
            <pc:docMk/>
            <pc:sldMk cId="0" sldId="257"/>
            <ac:spMk id="377" creationId="{2FD3E695-4841-5063-D89B-17E327010103}"/>
          </ac:spMkLst>
        </pc:spChg>
        <pc:spChg chg="mod">
          <ac:chgData name="nguyen tran thuy anh" userId="adbedd8b6326ee9f" providerId="LiveId" clId="{F8D61308-2800-40F4-82F3-BF07DD8D74EE}" dt="2023-12-27T12:37:10.954" v="3226"/>
          <ac:spMkLst>
            <pc:docMk/>
            <pc:sldMk cId="0" sldId="257"/>
            <ac:spMk id="378" creationId="{E22D82F8-4E47-51D3-3EF3-8DE9C69F0999}"/>
          </ac:spMkLst>
        </pc:spChg>
        <pc:spChg chg="mod">
          <ac:chgData name="nguyen tran thuy anh" userId="adbedd8b6326ee9f" providerId="LiveId" clId="{F8D61308-2800-40F4-82F3-BF07DD8D74EE}" dt="2023-12-27T12:37:10.954" v="3226"/>
          <ac:spMkLst>
            <pc:docMk/>
            <pc:sldMk cId="0" sldId="257"/>
            <ac:spMk id="379" creationId="{11659663-634F-7438-396E-8EBA3B211D39}"/>
          </ac:spMkLst>
        </pc:spChg>
        <pc:spChg chg="mod">
          <ac:chgData name="nguyen tran thuy anh" userId="adbedd8b6326ee9f" providerId="LiveId" clId="{F8D61308-2800-40F4-82F3-BF07DD8D74EE}" dt="2023-12-27T12:37:10.954" v="3226"/>
          <ac:spMkLst>
            <pc:docMk/>
            <pc:sldMk cId="0" sldId="257"/>
            <ac:spMk id="380" creationId="{C4A20879-14F6-B4F2-4EB6-EE23449E219F}"/>
          </ac:spMkLst>
        </pc:spChg>
        <pc:spChg chg="mod">
          <ac:chgData name="nguyen tran thuy anh" userId="adbedd8b6326ee9f" providerId="LiveId" clId="{F8D61308-2800-40F4-82F3-BF07DD8D74EE}" dt="2023-12-27T12:37:10.954" v="3226"/>
          <ac:spMkLst>
            <pc:docMk/>
            <pc:sldMk cId="0" sldId="257"/>
            <ac:spMk id="381" creationId="{F3C720A0-A372-D8E3-4569-70D1312ACC30}"/>
          </ac:spMkLst>
        </pc:spChg>
        <pc:spChg chg="mod">
          <ac:chgData name="nguyen tran thuy anh" userId="adbedd8b6326ee9f" providerId="LiveId" clId="{F8D61308-2800-40F4-82F3-BF07DD8D74EE}" dt="2023-12-27T12:37:10.954" v="3226"/>
          <ac:spMkLst>
            <pc:docMk/>
            <pc:sldMk cId="0" sldId="257"/>
            <ac:spMk id="382" creationId="{DFF2FCBE-ED5C-4176-2C41-46D8514ED387}"/>
          </ac:spMkLst>
        </pc:spChg>
        <pc:spChg chg="mod">
          <ac:chgData name="nguyen tran thuy anh" userId="adbedd8b6326ee9f" providerId="LiveId" clId="{F8D61308-2800-40F4-82F3-BF07DD8D74EE}" dt="2023-12-27T12:37:10.954" v="3226"/>
          <ac:spMkLst>
            <pc:docMk/>
            <pc:sldMk cId="0" sldId="257"/>
            <ac:spMk id="383" creationId="{45177715-6150-2560-DA8F-9F72E05668C5}"/>
          </ac:spMkLst>
        </pc:spChg>
        <pc:spChg chg="mod">
          <ac:chgData name="nguyen tran thuy anh" userId="adbedd8b6326ee9f" providerId="LiveId" clId="{F8D61308-2800-40F4-82F3-BF07DD8D74EE}" dt="2023-12-27T12:37:10.954" v="3226"/>
          <ac:spMkLst>
            <pc:docMk/>
            <pc:sldMk cId="0" sldId="257"/>
            <ac:spMk id="384" creationId="{08CDD8AD-2E69-92BB-163F-07F1A2CFB859}"/>
          </ac:spMkLst>
        </pc:spChg>
        <pc:spChg chg="mod">
          <ac:chgData name="nguyen tran thuy anh" userId="adbedd8b6326ee9f" providerId="LiveId" clId="{F8D61308-2800-40F4-82F3-BF07DD8D74EE}" dt="2023-12-27T12:37:10.954" v="3226"/>
          <ac:spMkLst>
            <pc:docMk/>
            <pc:sldMk cId="0" sldId="257"/>
            <ac:spMk id="385" creationId="{FA898194-75FC-17FA-6E5F-09363E4F59E1}"/>
          </ac:spMkLst>
        </pc:spChg>
        <pc:spChg chg="mod">
          <ac:chgData name="nguyen tran thuy anh" userId="adbedd8b6326ee9f" providerId="LiveId" clId="{F8D61308-2800-40F4-82F3-BF07DD8D74EE}" dt="2023-12-27T12:37:10.954" v="3226"/>
          <ac:spMkLst>
            <pc:docMk/>
            <pc:sldMk cId="0" sldId="257"/>
            <ac:spMk id="386" creationId="{8091C118-B184-53CF-306E-8B19447939D8}"/>
          </ac:spMkLst>
        </pc:spChg>
        <pc:spChg chg="mod">
          <ac:chgData name="nguyen tran thuy anh" userId="adbedd8b6326ee9f" providerId="LiveId" clId="{F8D61308-2800-40F4-82F3-BF07DD8D74EE}" dt="2023-12-27T12:37:10.954" v="3226"/>
          <ac:spMkLst>
            <pc:docMk/>
            <pc:sldMk cId="0" sldId="257"/>
            <ac:spMk id="387" creationId="{3DDBDBF7-D6EC-3C56-89BF-961B0AB67782}"/>
          </ac:spMkLst>
        </pc:spChg>
        <pc:spChg chg="mod">
          <ac:chgData name="nguyen tran thuy anh" userId="adbedd8b6326ee9f" providerId="LiveId" clId="{F8D61308-2800-40F4-82F3-BF07DD8D74EE}" dt="2023-12-27T12:37:10.954" v="3226"/>
          <ac:spMkLst>
            <pc:docMk/>
            <pc:sldMk cId="0" sldId="257"/>
            <ac:spMk id="388" creationId="{7668D82E-E41F-BBF6-589C-279309B5FCD8}"/>
          </ac:spMkLst>
        </pc:spChg>
        <pc:spChg chg="mod">
          <ac:chgData name="nguyen tran thuy anh" userId="adbedd8b6326ee9f" providerId="LiveId" clId="{F8D61308-2800-40F4-82F3-BF07DD8D74EE}" dt="2023-12-27T12:37:10.954" v="3226"/>
          <ac:spMkLst>
            <pc:docMk/>
            <pc:sldMk cId="0" sldId="257"/>
            <ac:spMk id="389" creationId="{267C7C7E-3B67-2FAF-3728-AEE0B29E971C}"/>
          </ac:spMkLst>
        </pc:spChg>
        <pc:spChg chg="mod">
          <ac:chgData name="nguyen tran thuy anh" userId="adbedd8b6326ee9f" providerId="LiveId" clId="{F8D61308-2800-40F4-82F3-BF07DD8D74EE}" dt="2023-12-27T12:37:10.954" v="3226"/>
          <ac:spMkLst>
            <pc:docMk/>
            <pc:sldMk cId="0" sldId="257"/>
            <ac:spMk id="390" creationId="{24F83084-2457-2AA9-14FA-522781882228}"/>
          </ac:spMkLst>
        </pc:spChg>
        <pc:spChg chg="mod">
          <ac:chgData name="nguyen tran thuy anh" userId="adbedd8b6326ee9f" providerId="LiveId" clId="{F8D61308-2800-40F4-82F3-BF07DD8D74EE}" dt="2023-12-27T12:37:10.954" v="3226"/>
          <ac:spMkLst>
            <pc:docMk/>
            <pc:sldMk cId="0" sldId="257"/>
            <ac:spMk id="391" creationId="{5FC0D4B1-0917-DDB6-49CC-E4A8DA12D3F1}"/>
          </ac:spMkLst>
        </pc:spChg>
        <pc:spChg chg="mod">
          <ac:chgData name="nguyen tran thuy anh" userId="adbedd8b6326ee9f" providerId="LiveId" clId="{F8D61308-2800-40F4-82F3-BF07DD8D74EE}" dt="2023-12-27T12:37:10.954" v="3226"/>
          <ac:spMkLst>
            <pc:docMk/>
            <pc:sldMk cId="0" sldId="257"/>
            <ac:spMk id="392" creationId="{CA396607-096F-35C4-E5AA-0A35D2BE1F65}"/>
          </ac:spMkLst>
        </pc:spChg>
        <pc:spChg chg="mod">
          <ac:chgData name="nguyen tran thuy anh" userId="adbedd8b6326ee9f" providerId="LiveId" clId="{F8D61308-2800-40F4-82F3-BF07DD8D74EE}" dt="2023-12-27T12:37:10.954" v="3226"/>
          <ac:spMkLst>
            <pc:docMk/>
            <pc:sldMk cId="0" sldId="257"/>
            <ac:spMk id="393" creationId="{821A7472-2ABE-F0F7-1B92-A984EC146C59}"/>
          </ac:spMkLst>
        </pc:spChg>
        <pc:spChg chg="mod">
          <ac:chgData name="nguyen tran thuy anh" userId="adbedd8b6326ee9f" providerId="LiveId" clId="{F8D61308-2800-40F4-82F3-BF07DD8D74EE}" dt="2023-12-27T12:37:10.954" v="3226"/>
          <ac:spMkLst>
            <pc:docMk/>
            <pc:sldMk cId="0" sldId="257"/>
            <ac:spMk id="394" creationId="{734083C7-7B5D-071F-EFEA-65E459D88CCA}"/>
          </ac:spMkLst>
        </pc:spChg>
        <pc:spChg chg="mod">
          <ac:chgData name="nguyen tran thuy anh" userId="adbedd8b6326ee9f" providerId="LiveId" clId="{F8D61308-2800-40F4-82F3-BF07DD8D74EE}" dt="2023-12-27T12:37:10.954" v="3226"/>
          <ac:spMkLst>
            <pc:docMk/>
            <pc:sldMk cId="0" sldId="257"/>
            <ac:spMk id="395" creationId="{8B6E57D5-E1FB-EC01-90DD-B6D264CF710F}"/>
          </ac:spMkLst>
        </pc:spChg>
        <pc:spChg chg="mod">
          <ac:chgData name="nguyen tran thuy anh" userId="adbedd8b6326ee9f" providerId="LiveId" clId="{F8D61308-2800-40F4-82F3-BF07DD8D74EE}" dt="2023-12-27T12:37:10.954" v="3226"/>
          <ac:spMkLst>
            <pc:docMk/>
            <pc:sldMk cId="0" sldId="257"/>
            <ac:spMk id="396" creationId="{BAFF85FC-1675-F997-5748-025F09637E45}"/>
          </ac:spMkLst>
        </pc:spChg>
        <pc:spChg chg="mod">
          <ac:chgData name="nguyen tran thuy anh" userId="adbedd8b6326ee9f" providerId="LiveId" clId="{F8D61308-2800-40F4-82F3-BF07DD8D74EE}" dt="2023-12-27T12:37:10.954" v="3226"/>
          <ac:spMkLst>
            <pc:docMk/>
            <pc:sldMk cId="0" sldId="257"/>
            <ac:spMk id="397" creationId="{EA275C4F-B547-2432-C4D7-A77AEC95505A}"/>
          </ac:spMkLst>
        </pc:spChg>
        <pc:spChg chg="mod">
          <ac:chgData name="nguyen tran thuy anh" userId="adbedd8b6326ee9f" providerId="LiveId" clId="{F8D61308-2800-40F4-82F3-BF07DD8D74EE}" dt="2023-12-27T12:37:10.954" v="3226"/>
          <ac:spMkLst>
            <pc:docMk/>
            <pc:sldMk cId="0" sldId="257"/>
            <ac:spMk id="398" creationId="{AC42A761-106A-AAD0-43B2-06ABD089A255}"/>
          </ac:spMkLst>
        </pc:spChg>
        <pc:spChg chg="mod">
          <ac:chgData name="nguyen tran thuy anh" userId="adbedd8b6326ee9f" providerId="LiveId" clId="{F8D61308-2800-40F4-82F3-BF07DD8D74EE}" dt="2023-12-27T12:37:10.954" v="3226"/>
          <ac:spMkLst>
            <pc:docMk/>
            <pc:sldMk cId="0" sldId="257"/>
            <ac:spMk id="399" creationId="{4E83746B-3E49-E83D-4AD3-BE73C5E82B77}"/>
          </ac:spMkLst>
        </pc:spChg>
        <pc:spChg chg="mod">
          <ac:chgData name="nguyen tran thuy anh" userId="adbedd8b6326ee9f" providerId="LiveId" clId="{F8D61308-2800-40F4-82F3-BF07DD8D74EE}" dt="2023-12-27T12:37:10.954" v="3226"/>
          <ac:spMkLst>
            <pc:docMk/>
            <pc:sldMk cId="0" sldId="257"/>
            <ac:spMk id="400" creationId="{6C58352F-7994-FF1C-7D5C-11A8247FF24E}"/>
          </ac:spMkLst>
        </pc:spChg>
        <pc:spChg chg="mod">
          <ac:chgData name="nguyen tran thuy anh" userId="adbedd8b6326ee9f" providerId="LiveId" clId="{F8D61308-2800-40F4-82F3-BF07DD8D74EE}" dt="2023-12-27T12:37:10.954" v="3226"/>
          <ac:spMkLst>
            <pc:docMk/>
            <pc:sldMk cId="0" sldId="257"/>
            <ac:spMk id="401" creationId="{23469948-DD84-3428-9612-4AA560AC791E}"/>
          </ac:spMkLst>
        </pc:spChg>
        <pc:spChg chg="mod">
          <ac:chgData name="nguyen tran thuy anh" userId="adbedd8b6326ee9f" providerId="LiveId" clId="{F8D61308-2800-40F4-82F3-BF07DD8D74EE}" dt="2023-12-27T12:37:10.954" v="3226"/>
          <ac:spMkLst>
            <pc:docMk/>
            <pc:sldMk cId="0" sldId="257"/>
            <ac:spMk id="402" creationId="{77A6B94E-422B-C5B9-490D-811182EA66B4}"/>
          </ac:spMkLst>
        </pc:spChg>
        <pc:spChg chg="mod">
          <ac:chgData name="nguyen tran thuy anh" userId="adbedd8b6326ee9f" providerId="LiveId" clId="{F8D61308-2800-40F4-82F3-BF07DD8D74EE}" dt="2023-12-27T12:37:10.954" v="3226"/>
          <ac:spMkLst>
            <pc:docMk/>
            <pc:sldMk cId="0" sldId="257"/>
            <ac:spMk id="403" creationId="{710BB820-2F14-A63F-8E65-5CF78B608FBA}"/>
          </ac:spMkLst>
        </pc:spChg>
        <pc:spChg chg="mod">
          <ac:chgData name="nguyen tran thuy anh" userId="adbedd8b6326ee9f" providerId="LiveId" clId="{F8D61308-2800-40F4-82F3-BF07DD8D74EE}" dt="2023-12-27T12:37:10.954" v="3226"/>
          <ac:spMkLst>
            <pc:docMk/>
            <pc:sldMk cId="0" sldId="257"/>
            <ac:spMk id="404" creationId="{758DD9A4-712F-E4AB-15FE-8D69141FAD5B}"/>
          </ac:spMkLst>
        </pc:spChg>
        <pc:spChg chg="mod">
          <ac:chgData name="nguyen tran thuy anh" userId="adbedd8b6326ee9f" providerId="LiveId" clId="{F8D61308-2800-40F4-82F3-BF07DD8D74EE}" dt="2023-12-27T12:37:10.954" v="3226"/>
          <ac:spMkLst>
            <pc:docMk/>
            <pc:sldMk cId="0" sldId="257"/>
            <ac:spMk id="405" creationId="{561EEDF2-7475-09C5-0CAF-D0FAD38B9282}"/>
          </ac:spMkLst>
        </pc:spChg>
        <pc:spChg chg="mod">
          <ac:chgData name="nguyen tran thuy anh" userId="adbedd8b6326ee9f" providerId="LiveId" clId="{F8D61308-2800-40F4-82F3-BF07DD8D74EE}" dt="2023-12-27T12:37:10.954" v="3226"/>
          <ac:spMkLst>
            <pc:docMk/>
            <pc:sldMk cId="0" sldId="257"/>
            <ac:spMk id="406" creationId="{EC886046-05CA-47D3-53E4-9A050507A1AB}"/>
          </ac:spMkLst>
        </pc:spChg>
        <pc:spChg chg="mod">
          <ac:chgData name="nguyen tran thuy anh" userId="adbedd8b6326ee9f" providerId="LiveId" clId="{F8D61308-2800-40F4-82F3-BF07DD8D74EE}" dt="2023-12-27T12:37:10.954" v="3226"/>
          <ac:spMkLst>
            <pc:docMk/>
            <pc:sldMk cId="0" sldId="257"/>
            <ac:spMk id="407" creationId="{2E97511C-64E3-7C24-25EA-88BE9A473702}"/>
          </ac:spMkLst>
        </pc:spChg>
        <pc:spChg chg="mod">
          <ac:chgData name="nguyen tran thuy anh" userId="adbedd8b6326ee9f" providerId="LiveId" clId="{F8D61308-2800-40F4-82F3-BF07DD8D74EE}" dt="2023-12-27T12:37:10.954" v="3226"/>
          <ac:spMkLst>
            <pc:docMk/>
            <pc:sldMk cId="0" sldId="257"/>
            <ac:spMk id="408" creationId="{55C4367A-21D8-BBF5-DB6E-DCB446425AC9}"/>
          </ac:spMkLst>
        </pc:spChg>
        <pc:grpChg chg="add del mod">
          <ac:chgData name="nguyen tran thuy anh" userId="adbedd8b6326ee9f" providerId="LiveId" clId="{F8D61308-2800-40F4-82F3-BF07DD8D74EE}" dt="2023-12-27T12:37:19.213" v="3233"/>
          <ac:grpSpMkLst>
            <pc:docMk/>
            <pc:sldMk cId="0" sldId="257"/>
            <ac:grpSpMk id="8" creationId="{22DCB123-D233-CBD1-6DB7-B773EE0BBDF1}"/>
          </ac:grpSpMkLst>
        </pc:grpChg>
        <pc:grpChg chg="add del mod">
          <ac:chgData name="nguyen tran thuy anh" userId="adbedd8b6326ee9f" providerId="LiveId" clId="{F8D61308-2800-40F4-82F3-BF07DD8D74EE}" dt="2023-12-27T12:37:19.213" v="3233"/>
          <ac:grpSpMkLst>
            <pc:docMk/>
            <pc:sldMk cId="0" sldId="257"/>
            <ac:grpSpMk id="47" creationId="{0DF67D3F-648F-A906-A429-120535DB809B}"/>
          </ac:grpSpMkLst>
        </pc:grpChg>
        <pc:grpChg chg="mod">
          <ac:chgData name="nguyen tran thuy anh" userId="adbedd8b6326ee9f" providerId="LiveId" clId="{F8D61308-2800-40F4-82F3-BF07DD8D74EE}" dt="2023-12-27T12:37:10.954" v="3226"/>
          <ac:grpSpMkLst>
            <pc:docMk/>
            <pc:sldMk cId="0" sldId="257"/>
            <ac:grpSpMk id="49" creationId="{12F06A1D-BB79-8298-0BF1-BAF20B863A47}"/>
          </ac:grpSpMkLst>
        </pc:grpChg>
        <pc:grpChg chg="mod">
          <ac:chgData name="nguyen tran thuy anh" userId="adbedd8b6326ee9f" providerId="LiveId" clId="{F8D61308-2800-40F4-82F3-BF07DD8D74EE}" dt="2023-12-27T12:37:10.954" v="3226"/>
          <ac:grpSpMkLst>
            <pc:docMk/>
            <pc:sldMk cId="0" sldId="257"/>
            <ac:grpSpMk id="50" creationId="{D320BE6B-56B0-1E58-BF80-94AAA73F2401}"/>
          </ac:grpSpMkLst>
        </pc:grpChg>
        <pc:grpChg chg="mod">
          <ac:chgData name="nguyen tran thuy anh" userId="adbedd8b6326ee9f" providerId="LiveId" clId="{F8D61308-2800-40F4-82F3-BF07DD8D74EE}" dt="2023-12-27T12:37:10.954" v="3226"/>
          <ac:grpSpMkLst>
            <pc:docMk/>
            <pc:sldMk cId="0" sldId="257"/>
            <ac:grpSpMk id="51" creationId="{5E9DDE8A-8F54-77B0-9CA1-73BA29125284}"/>
          </ac:grpSpMkLst>
        </pc:grpChg>
        <pc:grpChg chg="mod">
          <ac:chgData name="nguyen tran thuy anh" userId="adbedd8b6326ee9f" providerId="LiveId" clId="{F8D61308-2800-40F4-82F3-BF07DD8D74EE}" dt="2023-12-27T12:37:10.954" v="3226"/>
          <ac:grpSpMkLst>
            <pc:docMk/>
            <pc:sldMk cId="0" sldId="257"/>
            <ac:grpSpMk id="52" creationId="{8A463876-383A-8A8A-813F-4AED1362AA2C}"/>
          </ac:grpSpMkLst>
        </pc:grpChg>
        <pc:grpChg chg="mod">
          <ac:chgData name="nguyen tran thuy anh" userId="adbedd8b6326ee9f" providerId="LiveId" clId="{F8D61308-2800-40F4-82F3-BF07DD8D74EE}" dt="2023-12-27T12:37:10.954" v="3226"/>
          <ac:grpSpMkLst>
            <pc:docMk/>
            <pc:sldMk cId="0" sldId="257"/>
            <ac:grpSpMk id="53" creationId="{5E284DD7-A1B4-7F8F-50AD-B03ED511F3AA}"/>
          </ac:grpSpMkLst>
        </pc:grpChg>
        <pc:grpChg chg="mod">
          <ac:chgData name="nguyen tran thuy anh" userId="adbedd8b6326ee9f" providerId="LiveId" clId="{F8D61308-2800-40F4-82F3-BF07DD8D74EE}" dt="2023-12-27T12:37:10.954" v="3226"/>
          <ac:grpSpMkLst>
            <pc:docMk/>
            <pc:sldMk cId="0" sldId="257"/>
            <ac:grpSpMk id="54" creationId="{DE232A9D-A41C-2391-E96E-A3F53C93D1DA}"/>
          </ac:grpSpMkLst>
        </pc:grpChg>
        <pc:grpChg chg="mod">
          <ac:chgData name="nguyen tran thuy anh" userId="adbedd8b6326ee9f" providerId="LiveId" clId="{F8D61308-2800-40F4-82F3-BF07DD8D74EE}" dt="2023-12-27T12:37:10.954" v="3226"/>
          <ac:grpSpMkLst>
            <pc:docMk/>
            <pc:sldMk cId="0" sldId="257"/>
            <ac:grpSpMk id="55" creationId="{0DD29753-8361-37AC-EBFC-A7C37A0110E1}"/>
          </ac:grpSpMkLst>
        </pc:grpChg>
        <pc:grpChg chg="mod">
          <ac:chgData name="nguyen tran thuy anh" userId="adbedd8b6326ee9f" providerId="LiveId" clId="{F8D61308-2800-40F4-82F3-BF07DD8D74EE}" dt="2023-12-27T12:37:10.954" v="3226"/>
          <ac:grpSpMkLst>
            <pc:docMk/>
            <pc:sldMk cId="0" sldId="257"/>
            <ac:grpSpMk id="56" creationId="{11DC3579-F897-EDAC-5610-6F872C71E2FE}"/>
          </ac:grpSpMkLst>
        </pc:grpChg>
        <pc:grpChg chg="mod">
          <ac:chgData name="nguyen tran thuy anh" userId="adbedd8b6326ee9f" providerId="LiveId" clId="{F8D61308-2800-40F4-82F3-BF07DD8D74EE}" dt="2023-12-27T12:37:10.954" v="3226"/>
          <ac:grpSpMkLst>
            <pc:docMk/>
            <pc:sldMk cId="0" sldId="257"/>
            <ac:grpSpMk id="57" creationId="{9242DEFF-E83A-BD0B-85AB-09EF05F780DC}"/>
          </ac:grpSpMkLst>
        </pc:grpChg>
        <pc:grpChg chg="mod">
          <ac:chgData name="nguyen tran thuy anh" userId="adbedd8b6326ee9f" providerId="LiveId" clId="{F8D61308-2800-40F4-82F3-BF07DD8D74EE}" dt="2023-12-27T12:37:10.954" v="3226"/>
          <ac:grpSpMkLst>
            <pc:docMk/>
            <pc:sldMk cId="0" sldId="257"/>
            <ac:grpSpMk id="58" creationId="{1BED28C8-3BA4-9703-E8AA-86817E6E4DED}"/>
          </ac:grpSpMkLst>
        </pc:grpChg>
        <pc:grpChg chg="mod">
          <ac:chgData name="nguyen tran thuy anh" userId="adbedd8b6326ee9f" providerId="LiveId" clId="{F8D61308-2800-40F4-82F3-BF07DD8D74EE}" dt="2023-12-27T12:37:10.954" v="3226"/>
          <ac:grpSpMkLst>
            <pc:docMk/>
            <pc:sldMk cId="0" sldId="257"/>
            <ac:grpSpMk id="59" creationId="{FB57CBFA-75C1-70AF-4350-C2422E552633}"/>
          </ac:grpSpMkLst>
        </pc:grpChg>
        <pc:grpChg chg="mod">
          <ac:chgData name="nguyen tran thuy anh" userId="adbedd8b6326ee9f" providerId="LiveId" clId="{F8D61308-2800-40F4-82F3-BF07DD8D74EE}" dt="2023-12-27T12:37:10.954" v="3226"/>
          <ac:grpSpMkLst>
            <pc:docMk/>
            <pc:sldMk cId="0" sldId="257"/>
            <ac:grpSpMk id="60" creationId="{94488060-5918-65FE-FF55-F17B0EE9AAD2}"/>
          </ac:grpSpMkLst>
        </pc:grpChg>
        <pc:grpChg chg="mod">
          <ac:chgData name="nguyen tran thuy anh" userId="adbedd8b6326ee9f" providerId="LiveId" clId="{F8D61308-2800-40F4-82F3-BF07DD8D74EE}" dt="2023-12-27T12:37:10.954" v="3226"/>
          <ac:grpSpMkLst>
            <pc:docMk/>
            <pc:sldMk cId="0" sldId="257"/>
            <ac:grpSpMk id="61" creationId="{C396B97D-E563-3A33-4A51-73FF077F15A0}"/>
          </ac:grpSpMkLst>
        </pc:grpChg>
        <pc:grpChg chg="mod">
          <ac:chgData name="nguyen tran thuy anh" userId="adbedd8b6326ee9f" providerId="LiveId" clId="{F8D61308-2800-40F4-82F3-BF07DD8D74EE}" dt="2023-12-27T12:37:10.954" v="3226"/>
          <ac:grpSpMkLst>
            <pc:docMk/>
            <pc:sldMk cId="0" sldId="257"/>
            <ac:grpSpMk id="62" creationId="{D62B2DF1-8F33-4CC0-88B3-63FD8E443641}"/>
          </ac:grpSpMkLst>
        </pc:grpChg>
        <pc:grpChg chg="mod">
          <ac:chgData name="nguyen tran thuy anh" userId="adbedd8b6326ee9f" providerId="LiveId" clId="{F8D61308-2800-40F4-82F3-BF07DD8D74EE}" dt="2023-12-27T12:37:10.954" v="3226"/>
          <ac:grpSpMkLst>
            <pc:docMk/>
            <pc:sldMk cId="0" sldId="257"/>
            <ac:grpSpMk id="63" creationId="{EEA4B92F-8BCE-EC15-D1B5-6BF7893777BB}"/>
          </ac:grpSpMkLst>
        </pc:grpChg>
        <pc:grpChg chg="mod">
          <ac:chgData name="nguyen tran thuy anh" userId="adbedd8b6326ee9f" providerId="LiveId" clId="{F8D61308-2800-40F4-82F3-BF07DD8D74EE}" dt="2023-12-27T12:37:10.954" v="3226"/>
          <ac:grpSpMkLst>
            <pc:docMk/>
            <pc:sldMk cId="0" sldId="257"/>
            <ac:grpSpMk id="64" creationId="{E1FEB05D-50F5-E420-97FA-58FBEB5C6323}"/>
          </ac:grpSpMkLst>
        </pc:grpChg>
        <pc:grpChg chg="mod">
          <ac:chgData name="nguyen tran thuy anh" userId="adbedd8b6326ee9f" providerId="LiveId" clId="{F8D61308-2800-40F4-82F3-BF07DD8D74EE}" dt="2023-12-27T12:37:10.954" v="3226"/>
          <ac:grpSpMkLst>
            <pc:docMk/>
            <pc:sldMk cId="0" sldId="257"/>
            <ac:grpSpMk id="65" creationId="{947788FF-A6AF-BE00-047D-C0AA56FA145B}"/>
          </ac:grpSpMkLst>
        </pc:grpChg>
        <pc:grpChg chg="mod">
          <ac:chgData name="nguyen tran thuy anh" userId="adbedd8b6326ee9f" providerId="LiveId" clId="{F8D61308-2800-40F4-82F3-BF07DD8D74EE}" dt="2023-12-27T12:37:10.954" v="3226"/>
          <ac:grpSpMkLst>
            <pc:docMk/>
            <pc:sldMk cId="0" sldId="257"/>
            <ac:grpSpMk id="66" creationId="{43ED0A67-E280-B97E-B882-E46BD02B6395}"/>
          </ac:grpSpMkLst>
        </pc:grpChg>
        <pc:grpChg chg="mod">
          <ac:chgData name="nguyen tran thuy anh" userId="adbedd8b6326ee9f" providerId="LiveId" clId="{F8D61308-2800-40F4-82F3-BF07DD8D74EE}" dt="2023-12-27T12:37:10.954" v="3226"/>
          <ac:grpSpMkLst>
            <pc:docMk/>
            <pc:sldMk cId="0" sldId="257"/>
            <ac:grpSpMk id="67" creationId="{AD37068E-65C7-B218-E257-FF590A3C7AA2}"/>
          </ac:grpSpMkLst>
        </pc:grpChg>
        <pc:grpChg chg="mod">
          <ac:chgData name="nguyen tran thuy anh" userId="adbedd8b6326ee9f" providerId="LiveId" clId="{F8D61308-2800-40F4-82F3-BF07DD8D74EE}" dt="2023-12-27T12:37:10.954" v="3226"/>
          <ac:grpSpMkLst>
            <pc:docMk/>
            <pc:sldMk cId="0" sldId="257"/>
            <ac:grpSpMk id="68" creationId="{E92B1174-EE77-7CBC-4D94-2B0E1A1E7855}"/>
          </ac:grpSpMkLst>
        </pc:grpChg>
        <pc:grpChg chg="mod">
          <ac:chgData name="nguyen tran thuy anh" userId="adbedd8b6326ee9f" providerId="LiveId" clId="{F8D61308-2800-40F4-82F3-BF07DD8D74EE}" dt="2023-12-27T12:37:10.954" v="3226"/>
          <ac:grpSpMkLst>
            <pc:docMk/>
            <pc:sldMk cId="0" sldId="257"/>
            <ac:grpSpMk id="69" creationId="{C2952BBF-12C8-69AD-FBD4-2539260F6641}"/>
          </ac:grpSpMkLst>
        </pc:grpChg>
        <pc:grpChg chg="mod">
          <ac:chgData name="nguyen tran thuy anh" userId="adbedd8b6326ee9f" providerId="LiveId" clId="{F8D61308-2800-40F4-82F3-BF07DD8D74EE}" dt="2023-12-27T12:37:10.954" v="3226"/>
          <ac:grpSpMkLst>
            <pc:docMk/>
            <pc:sldMk cId="0" sldId="257"/>
            <ac:grpSpMk id="70" creationId="{52E8C0C1-FFD9-8197-6CFC-63E260AB03F8}"/>
          </ac:grpSpMkLst>
        </pc:grpChg>
        <pc:grpChg chg="mod">
          <ac:chgData name="nguyen tran thuy anh" userId="adbedd8b6326ee9f" providerId="LiveId" clId="{F8D61308-2800-40F4-82F3-BF07DD8D74EE}" dt="2023-12-27T12:37:10.954" v="3226"/>
          <ac:grpSpMkLst>
            <pc:docMk/>
            <pc:sldMk cId="0" sldId="257"/>
            <ac:grpSpMk id="71" creationId="{40411E00-9111-B535-12BE-0C1402DB0008}"/>
          </ac:grpSpMkLst>
        </pc:grpChg>
        <pc:grpChg chg="mod">
          <ac:chgData name="nguyen tran thuy anh" userId="adbedd8b6326ee9f" providerId="LiveId" clId="{F8D61308-2800-40F4-82F3-BF07DD8D74EE}" dt="2023-12-27T12:37:10.954" v="3226"/>
          <ac:grpSpMkLst>
            <pc:docMk/>
            <pc:sldMk cId="0" sldId="257"/>
            <ac:grpSpMk id="72" creationId="{F57948B0-F7B2-77CF-51A8-B73FF51C0AD9}"/>
          </ac:grpSpMkLst>
        </pc:grpChg>
      </pc:sldChg>
      <pc:sldChg chg="add">
        <pc:chgData name="nguyen tran thuy anh" userId="adbedd8b6326ee9f" providerId="LiveId" clId="{F8D61308-2800-40F4-82F3-BF07DD8D74EE}" dt="2023-12-27T11:19:15.866" v="3"/>
        <pc:sldMkLst>
          <pc:docMk/>
          <pc:sldMk cId="0" sldId="258"/>
        </pc:sldMkLst>
      </pc:sldChg>
      <pc:sldChg chg="modSp add del mod">
        <pc:chgData name="nguyen tran thuy anh" userId="adbedd8b6326ee9f" providerId="LiveId" clId="{F8D61308-2800-40F4-82F3-BF07DD8D74EE}" dt="2023-12-27T11:58:36.228" v="1486" actId="20577"/>
        <pc:sldMkLst>
          <pc:docMk/>
          <pc:sldMk cId="0" sldId="259"/>
        </pc:sldMkLst>
        <pc:graphicFrameChg chg="modGraphic">
          <ac:chgData name="nguyen tran thuy anh" userId="adbedd8b6326ee9f" providerId="LiveId" clId="{F8D61308-2800-40F4-82F3-BF07DD8D74EE}" dt="2023-12-27T11:58:36.228" v="1486" actId="20577"/>
          <ac:graphicFrameMkLst>
            <pc:docMk/>
            <pc:sldMk cId="0" sldId="259"/>
            <ac:graphicFrameMk id="15" creationId="{00000000-0000-0000-0000-000000000000}"/>
          </ac:graphicFrameMkLst>
        </pc:graphicFrameChg>
      </pc:sldChg>
      <pc:sldChg chg="modSp add del mod modNotesTx">
        <pc:chgData name="nguyen tran thuy anh" userId="adbedd8b6326ee9f" providerId="LiveId" clId="{F8D61308-2800-40F4-82F3-BF07DD8D74EE}" dt="2023-12-27T12:22:50.339" v="2902" actId="1076"/>
        <pc:sldMkLst>
          <pc:docMk/>
          <pc:sldMk cId="0" sldId="260"/>
        </pc:sldMkLst>
        <pc:spChg chg="mod">
          <ac:chgData name="nguyen tran thuy anh" userId="adbedd8b6326ee9f" providerId="LiveId" clId="{F8D61308-2800-40F4-82F3-BF07DD8D74EE}" dt="2023-12-27T12:22:50.339" v="2902" actId="1076"/>
          <ac:spMkLst>
            <pc:docMk/>
            <pc:sldMk cId="0" sldId="260"/>
            <ac:spMk id="22" creationId="{00000000-0000-0000-0000-000000000000}"/>
          </ac:spMkLst>
        </pc:spChg>
        <pc:grpChg chg="mod">
          <ac:chgData name="nguyen tran thuy anh" userId="adbedd8b6326ee9f" providerId="LiveId" clId="{F8D61308-2800-40F4-82F3-BF07DD8D74EE}" dt="2023-12-27T12:22:47.454" v="2901" actId="1076"/>
          <ac:grpSpMkLst>
            <pc:docMk/>
            <pc:sldMk cId="0" sldId="260"/>
            <ac:grpSpMk id="2" creationId="{00000000-0000-0000-0000-000000000000}"/>
          </ac:grpSpMkLst>
        </pc:grpChg>
      </pc:sldChg>
      <pc:sldChg chg="add del">
        <pc:chgData name="nguyen tran thuy anh" userId="adbedd8b6326ee9f" providerId="LiveId" clId="{F8D61308-2800-40F4-82F3-BF07DD8D74EE}" dt="2023-12-27T11:20:11.887" v="6" actId="2696"/>
        <pc:sldMkLst>
          <pc:docMk/>
          <pc:sldMk cId="0" sldId="261"/>
        </pc:sldMkLst>
      </pc:sldChg>
      <pc:sldChg chg="add setBg">
        <pc:chgData name="nguyen tran thuy anh" userId="adbedd8b6326ee9f" providerId="LiveId" clId="{F8D61308-2800-40F4-82F3-BF07DD8D74EE}" dt="2023-12-27T12:44:18.888" v="3343"/>
        <pc:sldMkLst>
          <pc:docMk/>
          <pc:sldMk cId="0" sldId="262"/>
        </pc:sldMkLst>
      </pc:sldChg>
      <pc:sldChg chg="add ord">
        <pc:chgData name="nguyen tran thuy anh" userId="adbedd8b6326ee9f" providerId="LiveId" clId="{F8D61308-2800-40F4-82F3-BF07DD8D74EE}" dt="2023-12-27T12:48:24.261" v="3595"/>
        <pc:sldMkLst>
          <pc:docMk/>
          <pc:sldMk cId="0" sldId="263"/>
        </pc:sldMkLst>
      </pc:sldChg>
      <pc:sldChg chg="modSp add mod setBg">
        <pc:chgData name="nguyen tran thuy anh" userId="adbedd8b6326ee9f" providerId="LiveId" clId="{F8D61308-2800-40F4-82F3-BF07DD8D74EE}" dt="2023-12-27T12:31:50.048" v="3204" actId="14100"/>
        <pc:sldMkLst>
          <pc:docMk/>
          <pc:sldMk cId="0" sldId="264"/>
        </pc:sldMkLst>
        <pc:spChg chg="mod">
          <ac:chgData name="nguyen tran thuy anh" userId="adbedd8b6326ee9f" providerId="LiveId" clId="{F8D61308-2800-40F4-82F3-BF07DD8D74EE}" dt="2023-12-27T12:31:46.252" v="3203" actId="207"/>
          <ac:spMkLst>
            <pc:docMk/>
            <pc:sldMk cId="0" sldId="264"/>
            <ac:spMk id="3" creationId="{8693BEFA-1B39-1F91-27C4-121ACD7CABBA}"/>
          </ac:spMkLst>
        </pc:spChg>
        <pc:spChg chg="mod">
          <ac:chgData name="nguyen tran thuy anh" userId="adbedd8b6326ee9f" providerId="LiveId" clId="{F8D61308-2800-40F4-82F3-BF07DD8D74EE}" dt="2023-12-27T12:31:08.089" v="3143" actId="207"/>
          <ac:spMkLst>
            <pc:docMk/>
            <pc:sldMk cId="0" sldId="264"/>
            <ac:spMk id="4" creationId="{B90FF53C-4BFF-C4CA-F8B4-2C32F0D9FB54}"/>
          </ac:spMkLst>
        </pc:spChg>
        <pc:grpChg chg="mod">
          <ac:chgData name="nguyen tran thuy anh" userId="adbedd8b6326ee9f" providerId="LiveId" clId="{F8D61308-2800-40F4-82F3-BF07DD8D74EE}" dt="2023-12-27T12:31:30.454" v="3199" actId="14100"/>
          <ac:grpSpMkLst>
            <pc:docMk/>
            <pc:sldMk cId="0" sldId="264"/>
            <ac:grpSpMk id="2" creationId="{3563C8B2-984C-1CAE-D316-E72A382F078C}"/>
          </ac:grpSpMkLst>
        </pc:grpChg>
        <pc:picChg chg="mod">
          <ac:chgData name="nguyen tran thuy anh" userId="adbedd8b6326ee9f" providerId="LiveId" clId="{F8D61308-2800-40F4-82F3-BF07DD8D74EE}" dt="2023-12-27T12:31:50.048" v="3204" actId="14100"/>
          <ac:picMkLst>
            <pc:docMk/>
            <pc:sldMk cId="0" sldId="264"/>
            <ac:picMk id="8" creationId="{00000000-0000-0000-0000-000000000000}"/>
          </ac:picMkLst>
        </pc:picChg>
      </pc:sldChg>
      <pc:sldChg chg="add del">
        <pc:chgData name="nguyen tran thuy anh" userId="adbedd8b6326ee9f" providerId="LiveId" clId="{F8D61308-2800-40F4-82F3-BF07DD8D74EE}" dt="2023-12-27T12:48:37.142" v="3596"/>
        <pc:sldMkLst>
          <pc:docMk/>
          <pc:sldMk cId="0" sldId="265"/>
        </pc:sldMkLst>
      </pc:sldChg>
      <pc:sldChg chg="addSp modSp add mod setBg">
        <pc:chgData name="nguyen tran thuy anh" userId="adbedd8b6326ee9f" providerId="LiveId" clId="{F8D61308-2800-40F4-82F3-BF07DD8D74EE}" dt="2023-12-27T12:30:45.259" v="3142" actId="207"/>
        <pc:sldMkLst>
          <pc:docMk/>
          <pc:sldMk cId="0" sldId="266"/>
        </pc:sldMkLst>
        <pc:spChg chg="mod ord">
          <ac:chgData name="nguyen tran thuy anh" userId="adbedd8b6326ee9f" providerId="LiveId" clId="{F8D61308-2800-40F4-82F3-BF07DD8D74EE}" dt="2023-12-27T12:30:28.698" v="3139" actId="167"/>
          <ac:spMkLst>
            <pc:docMk/>
            <pc:sldMk cId="0" sldId="266"/>
            <ac:spMk id="5" creationId="{A458D819-691A-1D1C-D077-9C40F543E828}"/>
          </ac:spMkLst>
        </pc:spChg>
        <pc:spChg chg="mod">
          <ac:chgData name="nguyen tran thuy anh" userId="adbedd8b6326ee9f" providerId="LiveId" clId="{F8D61308-2800-40F4-82F3-BF07DD8D74EE}" dt="2023-12-27T12:30:22.602" v="3137"/>
          <ac:spMkLst>
            <pc:docMk/>
            <pc:sldMk cId="0" sldId="266"/>
            <ac:spMk id="7" creationId="{EE7FC9C4-E1A2-7069-19B5-72EB9999A877}"/>
          </ac:spMkLst>
        </pc:spChg>
        <pc:spChg chg="mod">
          <ac:chgData name="nguyen tran thuy anh" userId="adbedd8b6326ee9f" providerId="LiveId" clId="{F8D61308-2800-40F4-82F3-BF07DD8D74EE}" dt="2023-12-27T12:30:45.259" v="3142" actId="207"/>
          <ac:spMkLst>
            <pc:docMk/>
            <pc:sldMk cId="0" sldId="266"/>
            <ac:spMk id="10" creationId="{38273DE4-F706-1D26-EB38-3BD168AAFCBB}"/>
          </ac:spMkLst>
        </pc:spChg>
        <pc:grpChg chg="add mod ord">
          <ac:chgData name="nguyen tran thuy anh" userId="adbedd8b6326ee9f" providerId="LiveId" clId="{F8D61308-2800-40F4-82F3-BF07DD8D74EE}" dt="2023-12-27T12:30:38.401" v="3141" actId="14100"/>
          <ac:grpSpMkLst>
            <pc:docMk/>
            <pc:sldMk cId="0" sldId="266"/>
            <ac:grpSpMk id="4" creationId="{0E2389CE-B3DE-7A28-CB98-7DC2471E3FB2}"/>
          </ac:grpSpMkLst>
        </pc:grpChg>
      </pc:sldChg>
      <pc:sldChg chg="addSp delSp modSp add mod modAnim">
        <pc:chgData name="nguyen tran thuy anh" userId="adbedd8b6326ee9f" providerId="LiveId" clId="{F8D61308-2800-40F4-82F3-BF07DD8D74EE}" dt="2023-12-27T11:59:13.647" v="1492" actId="1076"/>
        <pc:sldMkLst>
          <pc:docMk/>
          <pc:sldMk cId="2570562171" sldId="271"/>
        </pc:sldMkLst>
        <pc:spChg chg="mod">
          <ac:chgData name="nguyen tran thuy anh" userId="adbedd8b6326ee9f" providerId="LiveId" clId="{F8D61308-2800-40F4-82F3-BF07DD8D74EE}" dt="2023-12-27T11:54:22.322" v="603" actId="1076"/>
          <ac:spMkLst>
            <pc:docMk/>
            <pc:sldMk cId="2570562171" sldId="271"/>
            <ac:spMk id="2" creationId="{00000000-0000-0000-0000-000000000000}"/>
          </ac:spMkLst>
        </pc:spChg>
        <pc:spChg chg="mod">
          <ac:chgData name="nguyen tran thuy anh" userId="adbedd8b6326ee9f" providerId="LiveId" clId="{F8D61308-2800-40F4-82F3-BF07DD8D74EE}" dt="2023-12-27T11:54:11.228" v="599" actId="14100"/>
          <ac:spMkLst>
            <pc:docMk/>
            <pc:sldMk cId="2570562171" sldId="271"/>
            <ac:spMk id="3" creationId="{00000000-0000-0000-0000-000000000000}"/>
          </ac:spMkLst>
        </pc:spChg>
        <pc:picChg chg="del">
          <ac:chgData name="nguyen tran thuy anh" userId="adbedd8b6326ee9f" providerId="LiveId" clId="{F8D61308-2800-40F4-82F3-BF07DD8D74EE}" dt="2023-12-27T11:53:51.300" v="595" actId="478"/>
          <ac:picMkLst>
            <pc:docMk/>
            <pc:sldMk cId="2570562171" sldId="271"/>
            <ac:picMk id="4" creationId="{00000000-0000-0000-0000-000000000000}"/>
          </ac:picMkLst>
        </pc:picChg>
        <pc:picChg chg="add mod">
          <ac:chgData name="nguyen tran thuy anh" userId="adbedd8b6326ee9f" providerId="LiveId" clId="{F8D61308-2800-40F4-82F3-BF07DD8D74EE}" dt="2023-12-27T11:54:16.647" v="601" actId="14100"/>
          <ac:picMkLst>
            <pc:docMk/>
            <pc:sldMk cId="2570562171" sldId="271"/>
            <ac:picMk id="5" creationId="{12E49E85-3392-291C-3602-A3D45AC433CE}"/>
          </ac:picMkLst>
        </pc:picChg>
        <pc:picChg chg="add mod">
          <ac:chgData name="nguyen tran thuy anh" userId="adbedd8b6326ee9f" providerId="LiveId" clId="{F8D61308-2800-40F4-82F3-BF07DD8D74EE}" dt="2023-12-27T11:59:13.647" v="1492" actId="1076"/>
          <ac:picMkLst>
            <pc:docMk/>
            <pc:sldMk cId="2570562171" sldId="271"/>
            <ac:picMk id="6" creationId="{D421636C-5E80-CF10-D05F-0574C00A7B26}"/>
          </ac:picMkLst>
        </pc:picChg>
      </pc:sldChg>
      <pc:sldChg chg="add del">
        <pc:chgData name="nguyen tran thuy anh" userId="adbedd8b6326ee9f" providerId="LiveId" clId="{F8D61308-2800-40F4-82F3-BF07DD8D74EE}" dt="2023-12-27T11:20:11.887" v="6" actId="2696"/>
        <pc:sldMkLst>
          <pc:docMk/>
          <pc:sldMk cId="255534521" sldId="272"/>
        </pc:sldMkLst>
      </pc:sldChg>
      <pc:sldChg chg="modSp add mod">
        <pc:chgData name="nguyen tran thuy anh" userId="adbedd8b6326ee9f" providerId="LiveId" clId="{F8D61308-2800-40F4-82F3-BF07DD8D74EE}" dt="2023-12-27T12:40:03.993" v="3238" actId="20577"/>
        <pc:sldMkLst>
          <pc:docMk/>
          <pc:sldMk cId="255534521" sldId="272"/>
        </pc:sldMkLst>
        <pc:spChg chg="mod">
          <ac:chgData name="nguyen tran thuy anh" userId="adbedd8b6326ee9f" providerId="LiveId" clId="{F8D61308-2800-40F4-82F3-BF07DD8D74EE}" dt="2023-12-27T12:40:03.993" v="3238" actId="20577"/>
          <ac:spMkLst>
            <pc:docMk/>
            <pc:sldMk cId="255534521" sldId="272"/>
            <ac:spMk id="3" creationId="{00000000-0000-0000-0000-000000000000}"/>
          </ac:spMkLst>
        </pc:spChg>
      </pc:sldChg>
      <pc:sldChg chg="add">
        <pc:chgData name="nguyen tran thuy anh" userId="adbedd8b6326ee9f" providerId="LiveId" clId="{F8D61308-2800-40F4-82F3-BF07DD8D74EE}" dt="2023-12-27T11:59:46.163" v="1493"/>
        <pc:sldMkLst>
          <pc:docMk/>
          <pc:sldMk cId="1329300322" sldId="273"/>
        </pc:sldMkLst>
      </pc:sldChg>
      <pc:sldChg chg="add">
        <pc:chgData name="nguyen tran thuy anh" userId="adbedd8b6326ee9f" providerId="LiveId" clId="{F8D61308-2800-40F4-82F3-BF07DD8D74EE}" dt="2023-12-27T11:19:15.866" v="3"/>
        <pc:sldMkLst>
          <pc:docMk/>
          <pc:sldMk cId="3629389688" sldId="274"/>
        </pc:sldMkLst>
      </pc:sldChg>
      <pc:sldChg chg="add del">
        <pc:chgData name="nguyen tran thuy anh" userId="adbedd8b6326ee9f" providerId="LiveId" clId="{F8D61308-2800-40F4-82F3-BF07DD8D74EE}" dt="2023-12-27T11:20:11.887" v="6" actId="2696"/>
        <pc:sldMkLst>
          <pc:docMk/>
          <pc:sldMk cId="3443530604" sldId="275"/>
        </pc:sldMkLst>
      </pc:sldChg>
      <pc:sldChg chg="add">
        <pc:chgData name="nguyen tran thuy anh" userId="adbedd8b6326ee9f" providerId="LiveId" clId="{F8D61308-2800-40F4-82F3-BF07DD8D74EE}" dt="2023-12-27T11:36:25.797" v="499"/>
        <pc:sldMkLst>
          <pc:docMk/>
          <pc:sldMk cId="3443530604" sldId="275"/>
        </pc:sldMkLst>
      </pc:sldChg>
      <pc:sldChg chg="modSp add mod">
        <pc:chgData name="nguyen tran thuy anh" userId="adbedd8b6326ee9f" providerId="LiveId" clId="{F8D61308-2800-40F4-82F3-BF07DD8D74EE}" dt="2023-12-27T11:37:54.274" v="587" actId="20577"/>
        <pc:sldMkLst>
          <pc:docMk/>
          <pc:sldMk cId="3591378162" sldId="276"/>
        </pc:sldMkLst>
        <pc:spChg chg="mod">
          <ac:chgData name="nguyen tran thuy anh" userId="adbedd8b6326ee9f" providerId="LiveId" clId="{F8D61308-2800-40F4-82F3-BF07DD8D74EE}" dt="2023-12-27T11:37:54.274" v="587" actId="20577"/>
          <ac:spMkLst>
            <pc:docMk/>
            <pc:sldMk cId="3591378162" sldId="276"/>
            <ac:spMk id="4" creationId="{CFD14E3E-0653-48DE-EF5D-D7C721B96FFE}"/>
          </ac:spMkLst>
        </pc:spChg>
      </pc:sldChg>
      <pc:sldChg chg="add">
        <pc:chgData name="nguyen tran thuy anh" userId="adbedd8b6326ee9f" providerId="LiveId" clId="{F8D61308-2800-40F4-82F3-BF07DD8D74EE}" dt="2023-12-27T11:36:25.797" v="499"/>
        <pc:sldMkLst>
          <pc:docMk/>
          <pc:sldMk cId="4102264480" sldId="277"/>
        </pc:sldMkLst>
      </pc:sldChg>
      <pc:sldChg chg="add">
        <pc:chgData name="nguyen tran thuy anh" userId="adbedd8b6326ee9f" providerId="LiveId" clId="{F8D61308-2800-40F4-82F3-BF07DD8D74EE}" dt="2023-12-27T12:46:20.451" v="3548"/>
        <pc:sldMkLst>
          <pc:docMk/>
          <pc:sldMk cId="425309746" sldId="278"/>
        </pc:sldMkLst>
      </pc:sldChg>
      <pc:sldChg chg="add">
        <pc:chgData name="nguyen tran thuy anh" userId="adbedd8b6326ee9f" providerId="LiveId" clId="{F8D61308-2800-40F4-82F3-BF07DD8D74EE}" dt="2023-12-27T12:46:20.451" v="3548"/>
        <pc:sldMkLst>
          <pc:docMk/>
          <pc:sldMk cId="2952201251" sldId="279"/>
        </pc:sldMkLst>
      </pc:sldChg>
      <pc:sldChg chg="add">
        <pc:chgData name="nguyen tran thuy anh" userId="adbedd8b6326ee9f" providerId="LiveId" clId="{F8D61308-2800-40F4-82F3-BF07DD8D74EE}" dt="2023-12-27T12:46:20.451" v="3548"/>
        <pc:sldMkLst>
          <pc:docMk/>
          <pc:sldMk cId="885568011" sldId="280"/>
        </pc:sldMkLst>
      </pc:sldChg>
      <pc:sldChg chg="add setBg">
        <pc:chgData name="nguyen tran thuy anh" userId="adbedd8b6326ee9f" providerId="LiveId" clId="{F8D61308-2800-40F4-82F3-BF07DD8D74EE}" dt="2023-12-27T12:33:30.452" v="3214"/>
        <pc:sldMkLst>
          <pc:docMk/>
          <pc:sldMk cId="209415364" sldId="289"/>
        </pc:sldMkLst>
      </pc:sldChg>
      <pc:sldChg chg="add setBg modNotesTx">
        <pc:chgData name="nguyen tran thuy anh" userId="adbedd8b6326ee9f" providerId="LiveId" clId="{F8D61308-2800-40F4-82F3-BF07DD8D74EE}" dt="2023-12-27T12:41:20.728" v="3268" actId="20577"/>
        <pc:sldMkLst>
          <pc:docMk/>
          <pc:sldMk cId="2497548261" sldId="290"/>
        </pc:sldMkLst>
      </pc:sldChg>
      <pc:sldChg chg="add setBg">
        <pc:chgData name="nguyen tran thuy anh" userId="adbedd8b6326ee9f" providerId="LiveId" clId="{F8D61308-2800-40F4-82F3-BF07DD8D74EE}" dt="2023-12-27T12:33:43.442" v="3216"/>
        <pc:sldMkLst>
          <pc:docMk/>
          <pc:sldMk cId="4184551147" sldId="292"/>
        </pc:sldMkLst>
      </pc:sldChg>
      <pc:sldChg chg="delSp add mod">
        <pc:chgData name="nguyen tran thuy anh" userId="adbedd8b6326ee9f" providerId="LiveId" clId="{F8D61308-2800-40F4-82F3-BF07DD8D74EE}" dt="2023-12-27T11:36:55.963" v="500" actId="478"/>
        <pc:sldMkLst>
          <pc:docMk/>
          <pc:sldMk cId="686223365" sldId="293"/>
        </pc:sldMkLst>
        <pc:spChg chg="del">
          <ac:chgData name="nguyen tran thuy anh" userId="adbedd8b6326ee9f" providerId="LiveId" clId="{F8D61308-2800-40F4-82F3-BF07DD8D74EE}" dt="2023-12-27T11:36:55.963" v="500" actId="478"/>
          <ac:spMkLst>
            <pc:docMk/>
            <pc:sldMk cId="686223365" sldId="293"/>
            <ac:spMk id="9" creationId="{DBF672B6-676E-F150-1A88-FF3CFE45130F}"/>
          </ac:spMkLst>
        </pc:spChg>
      </pc:sldChg>
      <pc:sldChg chg="addSp delSp modSp add mod setBg">
        <pc:chgData name="nguyen tran thuy anh" userId="adbedd8b6326ee9f" providerId="LiveId" clId="{F8D61308-2800-40F4-82F3-BF07DD8D74EE}" dt="2023-12-27T12:24:33.922" v="2956" actId="1076"/>
        <pc:sldMkLst>
          <pc:docMk/>
          <pc:sldMk cId="1019064389" sldId="294"/>
        </pc:sldMkLst>
        <pc:spChg chg="mod">
          <ac:chgData name="nguyen tran thuy anh" userId="adbedd8b6326ee9f" providerId="LiveId" clId="{F8D61308-2800-40F4-82F3-BF07DD8D74EE}" dt="2023-12-27T11:34:33.404" v="478" actId="1076"/>
          <ac:spMkLst>
            <pc:docMk/>
            <pc:sldMk cId="1019064389" sldId="294"/>
            <ac:spMk id="5" creationId="{00000000-0000-0000-0000-000000000000}"/>
          </ac:spMkLst>
        </pc:spChg>
        <pc:spChg chg="add del mod">
          <ac:chgData name="nguyen tran thuy anh" userId="adbedd8b6326ee9f" providerId="LiveId" clId="{F8D61308-2800-40F4-82F3-BF07DD8D74EE}" dt="2023-12-27T11:31:46.009" v="209" actId="478"/>
          <ac:spMkLst>
            <pc:docMk/>
            <pc:sldMk cId="1019064389" sldId="294"/>
            <ac:spMk id="6" creationId="{AEB1ABC7-C285-5F5B-7E6A-3F9BA86B7139}"/>
          </ac:spMkLst>
        </pc:spChg>
        <pc:spChg chg="mod">
          <ac:chgData name="nguyen tran thuy anh" userId="adbedd8b6326ee9f" providerId="LiveId" clId="{F8D61308-2800-40F4-82F3-BF07DD8D74EE}" dt="2023-12-27T11:33:48.311" v="423" actId="207"/>
          <ac:spMkLst>
            <pc:docMk/>
            <pc:sldMk cId="1019064389" sldId="294"/>
            <ac:spMk id="7" creationId="{75F70A18-0997-DAE7-34C3-1EE5C3A19DF2}"/>
          </ac:spMkLst>
        </pc:spChg>
        <pc:spChg chg="add del mod">
          <ac:chgData name="nguyen tran thuy anh" userId="adbedd8b6326ee9f" providerId="LiveId" clId="{F8D61308-2800-40F4-82F3-BF07DD8D74EE}" dt="2023-12-27T11:33:18.921" v="418" actId="478"/>
          <ac:spMkLst>
            <pc:docMk/>
            <pc:sldMk cId="1019064389" sldId="294"/>
            <ac:spMk id="8" creationId="{CF40B3BA-3085-22BA-4408-6A0534C886CF}"/>
          </ac:spMkLst>
        </pc:spChg>
        <pc:spChg chg="add del mod">
          <ac:chgData name="nguyen tran thuy anh" userId="adbedd8b6326ee9f" providerId="LiveId" clId="{F8D61308-2800-40F4-82F3-BF07DD8D74EE}" dt="2023-12-27T11:33:49.988" v="424" actId="478"/>
          <ac:spMkLst>
            <pc:docMk/>
            <pc:sldMk cId="1019064389" sldId="294"/>
            <ac:spMk id="9" creationId="{86A76543-44C6-D950-EC44-E3E6042EEF2C}"/>
          </ac:spMkLst>
        </pc:spChg>
        <pc:spChg chg="mod">
          <ac:chgData name="nguyen tran thuy anh" userId="adbedd8b6326ee9f" providerId="LiveId" clId="{F8D61308-2800-40F4-82F3-BF07DD8D74EE}" dt="2023-12-27T11:33:14.429" v="417" actId="207"/>
          <ac:spMkLst>
            <pc:docMk/>
            <pc:sldMk cId="1019064389" sldId="294"/>
            <ac:spMk id="10" creationId="{0711868F-873E-B26D-D4F0-6986D454DBCD}"/>
          </ac:spMkLst>
        </pc:spChg>
        <pc:spChg chg="mod">
          <ac:chgData name="nguyen tran thuy anh" userId="adbedd8b6326ee9f" providerId="LiveId" clId="{F8D61308-2800-40F4-82F3-BF07DD8D74EE}" dt="2023-12-27T11:33:14.429" v="417" actId="207"/>
          <ac:spMkLst>
            <pc:docMk/>
            <pc:sldMk cId="1019064389" sldId="294"/>
            <ac:spMk id="11" creationId="{0F8BD02F-3764-F4DC-CCC6-C0630A476A38}"/>
          </ac:spMkLst>
        </pc:spChg>
        <pc:grpChg chg="mod">
          <ac:chgData name="nguyen tran thuy anh" userId="adbedd8b6326ee9f" providerId="LiveId" clId="{F8D61308-2800-40F4-82F3-BF07DD8D74EE}" dt="2023-12-27T11:34:36.312" v="479" actId="14100"/>
          <ac:grpSpMkLst>
            <pc:docMk/>
            <pc:sldMk cId="1019064389" sldId="294"/>
            <ac:grpSpMk id="2" creationId="{00000000-0000-0000-0000-000000000000}"/>
          </ac:grpSpMkLst>
        </pc:grpChg>
        <pc:picChg chg="mod">
          <ac:chgData name="nguyen tran thuy anh" userId="adbedd8b6326ee9f" providerId="LiveId" clId="{F8D61308-2800-40F4-82F3-BF07DD8D74EE}" dt="2023-12-27T12:24:33.922" v="2956" actId="1076"/>
          <ac:picMkLst>
            <pc:docMk/>
            <pc:sldMk cId="1019064389" sldId="294"/>
            <ac:picMk id="17" creationId="{DB729F0B-A512-2357-4112-29892D1F5BD0}"/>
          </ac:picMkLst>
        </pc:picChg>
      </pc:sldChg>
      <pc:sldChg chg="addSp delSp modSp add mod modAnim">
        <pc:chgData name="nguyen tran thuy anh" userId="adbedd8b6326ee9f" providerId="LiveId" clId="{F8D61308-2800-40F4-82F3-BF07DD8D74EE}" dt="2023-12-27T11:35:29.415" v="491" actId="14100"/>
        <pc:sldMkLst>
          <pc:docMk/>
          <pc:sldMk cId="0" sldId="295"/>
        </pc:sldMkLst>
        <pc:spChg chg="add mod">
          <ac:chgData name="nguyen tran thuy anh" userId="adbedd8b6326ee9f" providerId="LiveId" clId="{F8D61308-2800-40F4-82F3-BF07DD8D74EE}" dt="2023-12-27T11:35:29.415" v="491" actId="14100"/>
          <ac:spMkLst>
            <pc:docMk/>
            <pc:sldMk cId="0" sldId="295"/>
            <ac:spMk id="2" creationId="{589ACF5D-99BF-63ED-734B-18947F306E86}"/>
          </ac:spMkLst>
        </pc:spChg>
        <pc:spChg chg="del">
          <ac:chgData name="nguyen tran thuy anh" userId="adbedd8b6326ee9f" providerId="LiveId" clId="{F8D61308-2800-40F4-82F3-BF07DD8D74EE}" dt="2023-12-27T11:34:58.081" v="482" actId="478"/>
          <ac:spMkLst>
            <pc:docMk/>
            <pc:sldMk cId="0" sldId="295"/>
            <ac:spMk id="12" creationId="{00000000-0000-0000-0000-000000000000}"/>
          </ac:spMkLst>
        </pc:spChg>
        <pc:spChg chg="del">
          <ac:chgData name="nguyen tran thuy anh" userId="adbedd8b6326ee9f" providerId="LiveId" clId="{F8D61308-2800-40F4-82F3-BF07DD8D74EE}" dt="2023-12-27T11:34:56.396" v="481" actId="478"/>
          <ac:spMkLst>
            <pc:docMk/>
            <pc:sldMk cId="0" sldId="295"/>
            <ac:spMk id="15" creationId="{4E77E2FE-62AD-642D-6BC7-85E0C1BF6B09}"/>
          </ac:spMkLst>
        </pc:spChg>
      </pc:sldChg>
      <pc:sldChg chg="add del">
        <pc:chgData name="nguyen tran thuy anh" userId="adbedd8b6326ee9f" providerId="LiveId" clId="{F8D61308-2800-40F4-82F3-BF07DD8D74EE}" dt="2023-12-27T12:29:51.957" v="3133" actId="2696"/>
        <pc:sldMkLst>
          <pc:docMk/>
          <pc:sldMk cId="3901391391" sldId="296"/>
        </pc:sldMkLst>
      </pc:sldChg>
      <pc:sldChg chg="add del">
        <pc:chgData name="nguyen tran thuy anh" userId="adbedd8b6326ee9f" providerId="LiveId" clId="{F8D61308-2800-40F4-82F3-BF07DD8D74EE}" dt="2023-12-27T12:29:51.957" v="3133" actId="2696"/>
        <pc:sldMkLst>
          <pc:docMk/>
          <pc:sldMk cId="1398580703" sldId="297"/>
        </pc:sldMkLst>
      </pc:sldChg>
      <pc:sldChg chg="add del">
        <pc:chgData name="nguyen tran thuy anh" userId="adbedd8b6326ee9f" providerId="LiveId" clId="{F8D61308-2800-40F4-82F3-BF07DD8D74EE}" dt="2023-12-27T12:29:51.957" v="3133" actId="2696"/>
        <pc:sldMkLst>
          <pc:docMk/>
          <pc:sldMk cId="2066385056" sldId="298"/>
        </pc:sldMkLst>
      </pc:sldChg>
      <pc:sldChg chg="add del">
        <pc:chgData name="nguyen tran thuy anh" userId="adbedd8b6326ee9f" providerId="LiveId" clId="{F8D61308-2800-40F4-82F3-BF07DD8D74EE}" dt="2023-12-27T12:29:51.957" v="3133" actId="2696"/>
        <pc:sldMkLst>
          <pc:docMk/>
          <pc:sldMk cId="2257111637" sldId="299"/>
        </pc:sldMkLst>
      </pc:sldChg>
      <pc:sldChg chg="delSp add del mod setBg">
        <pc:chgData name="nguyen tran thuy anh" userId="adbedd8b6326ee9f" providerId="LiveId" clId="{F8D61308-2800-40F4-82F3-BF07DD8D74EE}" dt="2023-12-27T12:17:39.962" v="1595" actId="2696"/>
        <pc:sldMkLst>
          <pc:docMk/>
          <pc:sldMk cId="2636832088" sldId="300"/>
        </pc:sldMkLst>
        <pc:spChg chg="del">
          <ac:chgData name="nguyen tran thuy anh" userId="adbedd8b6326ee9f" providerId="LiveId" clId="{F8D61308-2800-40F4-82F3-BF07DD8D74EE}" dt="2023-12-27T12:17:20.095" v="1593" actId="478"/>
          <ac:spMkLst>
            <pc:docMk/>
            <pc:sldMk cId="2636832088" sldId="300"/>
            <ac:spMk id="66" creationId="{C211CBEA-8D5C-6A25-A02C-02F6DDBD17D0}"/>
          </ac:spMkLst>
        </pc:spChg>
      </pc:sldChg>
      <pc:sldChg chg="add setBg">
        <pc:chgData name="nguyen tran thuy anh" userId="adbedd8b6326ee9f" providerId="LiveId" clId="{F8D61308-2800-40F4-82F3-BF07DD8D74EE}" dt="2023-12-27T12:28:55.135" v="3131"/>
        <pc:sldMkLst>
          <pc:docMk/>
          <pc:sldMk cId="3740844665" sldId="300"/>
        </pc:sldMkLst>
      </pc:sldChg>
      <pc:sldChg chg="modSp add mod">
        <pc:chgData name="nguyen tran thuy anh" userId="adbedd8b6326ee9f" providerId="LiveId" clId="{F8D61308-2800-40F4-82F3-BF07DD8D74EE}" dt="2023-12-27T12:29:00.977" v="3132" actId="207"/>
        <pc:sldMkLst>
          <pc:docMk/>
          <pc:sldMk cId="210852458" sldId="301"/>
        </pc:sldMkLst>
        <pc:spChg chg="mod">
          <ac:chgData name="nguyen tran thuy anh" userId="adbedd8b6326ee9f" providerId="LiveId" clId="{F8D61308-2800-40F4-82F3-BF07DD8D74EE}" dt="2023-12-27T12:29:00.977" v="3132" actId="207"/>
          <ac:spMkLst>
            <pc:docMk/>
            <pc:sldMk cId="210852458" sldId="301"/>
            <ac:spMk id="4" creationId="{09ACA6C5-FE65-89BE-BF62-6EB25E5F939F}"/>
          </ac:spMkLst>
        </pc:spChg>
      </pc:sldChg>
      <pc:sldChg chg="add del">
        <pc:chgData name="nguyen tran thuy anh" userId="adbedd8b6326ee9f" providerId="LiveId" clId="{F8D61308-2800-40F4-82F3-BF07DD8D74EE}" dt="2023-12-27T12:17:39.962" v="1595" actId="2696"/>
        <pc:sldMkLst>
          <pc:docMk/>
          <pc:sldMk cId="2129961389" sldId="301"/>
        </pc:sldMkLst>
      </pc:sldChg>
      <pc:sldChg chg="add setBg">
        <pc:chgData name="nguyen tran thuy anh" userId="adbedd8b6326ee9f" providerId="LiveId" clId="{F8D61308-2800-40F4-82F3-BF07DD8D74EE}" dt="2023-12-27T12:44:10.584" v="3313"/>
        <pc:sldMkLst>
          <pc:docMk/>
          <pc:sldMk cId="0" sldId="302"/>
        </pc:sldMkLst>
      </pc:sldChg>
      <pc:sldChg chg="modSp add mod modTransition setBg">
        <pc:chgData name="nguyen tran thuy anh" userId="adbedd8b6326ee9f" providerId="LiveId" clId="{F8D61308-2800-40F4-82F3-BF07DD8D74EE}" dt="2023-12-27T12:45:43.587" v="3515" actId="20577"/>
        <pc:sldMkLst>
          <pc:docMk/>
          <pc:sldMk cId="0" sldId="304"/>
        </pc:sldMkLst>
        <pc:graphicFrameChg chg="modGraphic">
          <ac:chgData name="nguyen tran thuy anh" userId="adbedd8b6326ee9f" providerId="LiveId" clId="{F8D61308-2800-40F4-82F3-BF07DD8D74EE}" dt="2023-12-27T12:45:43.587" v="3515" actId="20577"/>
          <ac:graphicFrameMkLst>
            <pc:docMk/>
            <pc:sldMk cId="0" sldId="304"/>
            <ac:graphicFrameMk id="8" creationId="{00000000-0000-0000-0000-000000000000}"/>
          </ac:graphicFrameMkLst>
        </pc:graphicFrameChg>
      </pc:sldChg>
      <pc:sldChg chg="modSp add mod setBg modNotesTx">
        <pc:chgData name="nguyen tran thuy anh" userId="adbedd8b6326ee9f" providerId="LiveId" clId="{F8D61308-2800-40F4-82F3-BF07DD8D74EE}" dt="2023-12-27T12:45:59.892" v="3547"/>
        <pc:sldMkLst>
          <pc:docMk/>
          <pc:sldMk cId="3373795797" sldId="305"/>
        </pc:sldMkLst>
        <pc:graphicFrameChg chg="modGraphic">
          <ac:chgData name="nguyen tran thuy anh" userId="adbedd8b6326ee9f" providerId="LiveId" clId="{F8D61308-2800-40F4-82F3-BF07DD8D74EE}" dt="2023-12-27T12:44:56.261" v="3441" actId="20577"/>
          <ac:graphicFrameMkLst>
            <pc:docMk/>
            <pc:sldMk cId="3373795797" sldId="305"/>
            <ac:graphicFrameMk id="8" creationId="{00000000-0000-0000-0000-000000000000}"/>
          </ac:graphicFrameMkLst>
        </pc:graphicFrameChg>
      </pc:sldChg>
      <pc:sldChg chg="add setBg">
        <pc:chgData name="nguyen tran thuy anh" userId="adbedd8b6326ee9f" providerId="LiveId" clId="{F8D61308-2800-40F4-82F3-BF07DD8D74EE}" dt="2023-12-27T12:50:14.072" v="3622"/>
        <pc:sldMkLst>
          <pc:docMk/>
          <pc:sldMk cId="0" sldId="306"/>
        </pc:sldMkLst>
      </pc:sldChg>
      <pc:sldChg chg="addSp modSp add mod setBg">
        <pc:chgData name="nguyen tran thuy anh" userId="adbedd8b6326ee9f" providerId="LiveId" clId="{F8D61308-2800-40F4-82F3-BF07DD8D74EE}" dt="2023-12-27T12:32:57.832" v="3212" actId="14100"/>
        <pc:sldMkLst>
          <pc:docMk/>
          <pc:sldMk cId="1507671129" sldId="349"/>
        </pc:sldMkLst>
        <pc:spChg chg="mod">
          <ac:chgData name="nguyen tran thuy anh" userId="adbedd8b6326ee9f" providerId="LiveId" clId="{F8D61308-2800-40F4-82F3-BF07DD8D74EE}" dt="2023-12-27T12:32:52.234" v="3209"/>
          <ac:spMkLst>
            <pc:docMk/>
            <pc:sldMk cId="1507671129" sldId="349"/>
            <ac:spMk id="12" creationId="{9428477E-534E-B058-D1ED-E67479C91006}"/>
          </ac:spMkLst>
        </pc:spChg>
        <pc:spChg chg="mod">
          <ac:chgData name="nguyen tran thuy anh" userId="adbedd8b6326ee9f" providerId="LiveId" clId="{F8D61308-2800-40F4-82F3-BF07DD8D74EE}" dt="2023-12-27T12:32:52.234" v="3209"/>
          <ac:spMkLst>
            <pc:docMk/>
            <pc:sldMk cId="1507671129" sldId="349"/>
            <ac:spMk id="13" creationId="{98FE962E-EDE5-0D72-73FC-99C9372756DB}"/>
          </ac:spMkLst>
        </pc:spChg>
        <pc:grpChg chg="add mod ord">
          <ac:chgData name="nguyen tran thuy anh" userId="adbedd8b6326ee9f" providerId="LiveId" clId="{F8D61308-2800-40F4-82F3-BF07DD8D74EE}" dt="2023-12-27T12:32:57.832" v="3212" actId="14100"/>
          <ac:grpSpMkLst>
            <pc:docMk/>
            <pc:sldMk cId="1507671129" sldId="349"/>
            <ac:grpSpMk id="4" creationId="{DA6872B0-5AB4-5E44-DEB7-63A4D3CFA992}"/>
          </ac:grpSpMkLst>
        </pc:grpChg>
      </pc:sldChg>
      <pc:sldChg chg="modSp add mod setBg">
        <pc:chgData name="nguyen tran thuy anh" userId="adbedd8b6326ee9f" providerId="LiveId" clId="{F8D61308-2800-40F4-82F3-BF07DD8D74EE}" dt="2023-12-27T12:34:05.494" v="3220" actId="207"/>
        <pc:sldMkLst>
          <pc:docMk/>
          <pc:sldMk cId="885500554" sldId="353"/>
        </pc:sldMkLst>
        <pc:spChg chg="mod">
          <ac:chgData name="nguyen tran thuy anh" userId="adbedd8b6326ee9f" providerId="LiveId" clId="{F8D61308-2800-40F4-82F3-BF07DD8D74EE}" dt="2023-12-27T12:34:05.494" v="3220" actId="207"/>
          <ac:spMkLst>
            <pc:docMk/>
            <pc:sldMk cId="885500554" sldId="353"/>
            <ac:spMk id="5" creationId="{F9A665DB-8E94-8267-B31D-DA8DE772F6D1}"/>
          </ac:spMkLst>
        </pc:spChg>
      </pc:sldChg>
      <pc:sldChg chg="modSp add mod">
        <pc:chgData name="nguyen tran thuy anh" userId="adbedd8b6326ee9f" providerId="LiveId" clId="{F8D61308-2800-40F4-82F3-BF07DD8D74EE}" dt="2023-12-27T11:58:44.284" v="1487" actId="20577"/>
        <pc:sldMkLst>
          <pc:docMk/>
          <pc:sldMk cId="0" sldId="413"/>
        </pc:sldMkLst>
        <pc:spChg chg="mod">
          <ac:chgData name="nguyen tran thuy anh" userId="adbedd8b6326ee9f" providerId="LiveId" clId="{F8D61308-2800-40F4-82F3-BF07DD8D74EE}" dt="2023-12-27T11:58:44.284" v="1487" actId="20577"/>
          <ac:spMkLst>
            <pc:docMk/>
            <pc:sldMk cId="0" sldId="413"/>
            <ac:spMk id="13" creationId="{596F8C8E-669F-6429-8B88-759AAF7FDFA2}"/>
          </ac:spMkLst>
        </pc:spChg>
        <pc:spChg chg="mod">
          <ac:chgData name="nguyen tran thuy anh" userId="adbedd8b6326ee9f" providerId="LiveId" clId="{F8D61308-2800-40F4-82F3-BF07DD8D74EE}" dt="2023-12-27T11:35:54.190" v="498" actId="14100"/>
          <ac:spMkLst>
            <pc:docMk/>
            <pc:sldMk cId="0" sldId="413"/>
            <ac:spMk id="14" creationId="{972C9B7F-6792-C221-C969-D01820A9E526}"/>
          </ac:spMkLst>
        </pc:spChg>
      </pc:sldChg>
      <pc:sldChg chg="add">
        <pc:chgData name="nguyen tran thuy anh" userId="adbedd8b6326ee9f" providerId="LiveId" clId="{F8D61308-2800-40F4-82F3-BF07DD8D74EE}" dt="2023-12-27T11:36:25.797" v="499"/>
        <pc:sldMkLst>
          <pc:docMk/>
          <pc:sldMk cId="3000387215" sldId="414"/>
        </pc:sldMkLst>
      </pc:sldChg>
      <pc:sldChg chg="modSp add mod">
        <pc:chgData name="nguyen tran thuy anh" userId="adbedd8b6326ee9f" providerId="LiveId" clId="{F8D61308-2800-40F4-82F3-BF07DD8D74EE}" dt="2023-12-27T11:58:51.542" v="1488" actId="20577"/>
        <pc:sldMkLst>
          <pc:docMk/>
          <pc:sldMk cId="2611920175" sldId="415"/>
        </pc:sldMkLst>
        <pc:spChg chg="mod">
          <ac:chgData name="nguyen tran thuy anh" userId="adbedd8b6326ee9f" providerId="LiveId" clId="{F8D61308-2800-40F4-82F3-BF07DD8D74EE}" dt="2023-12-27T11:58:51.542" v="1488" actId="20577"/>
          <ac:spMkLst>
            <pc:docMk/>
            <pc:sldMk cId="2611920175" sldId="415"/>
            <ac:spMk id="13" creationId="{596F8C8E-669F-6429-8B88-759AAF7FDFA2}"/>
          </ac:spMkLst>
        </pc:spChg>
      </pc:sldChg>
      <pc:sldChg chg="modSp add mod">
        <pc:chgData name="nguyen tran thuy anh" userId="adbedd8b6326ee9f" providerId="LiveId" clId="{F8D61308-2800-40F4-82F3-BF07DD8D74EE}" dt="2023-12-27T11:54:39.838" v="608" actId="1076"/>
        <pc:sldMkLst>
          <pc:docMk/>
          <pc:sldMk cId="1467061485" sldId="416"/>
        </pc:sldMkLst>
        <pc:spChg chg="mod">
          <ac:chgData name="nguyen tran thuy anh" userId="adbedd8b6326ee9f" providerId="LiveId" clId="{F8D61308-2800-40F4-82F3-BF07DD8D74EE}" dt="2023-12-27T11:54:39.838" v="608" actId="1076"/>
          <ac:spMkLst>
            <pc:docMk/>
            <pc:sldMk cId="1467061485" sldId="416"/>
            <ac:spMk id="4" creationId="{CFD14E3E-0653-48DE-EF5D-D7C721B96FFE}"/>
          </ac:spMkLst>
        </pc:spChg>
      </pc:sldChg>
      <pc:sldChg chg="add">
        <pc:chgData name="nguyen tran thuy anh" userId="adbedd8b6326ee9f" providerId="LiveId" clId="{F8D61308-2800-40F4-82F3-BF07DD8D74EE}" dt="2023-12-27T11:59:46.163" v="1493"/>
        <pc:sldMkLst>
          <pc:docMk/>
          <pc:sldMk cId="3297139811" sldId="422"/>
        </pc:sldMkLst>
      </pc:sldChg>
      <pc:sldChg chg="add del">
        <pc:chgData name="nguyen tran thuy anh" userId="adbedd8b6326ee9f" providerId="LiveId" clId="{F8D61308-2800-40F4-82F3-BF07DD8D74EE}" dt="2023-12-27T11:59:49.718" v="1494" actId="2696"/>
        <pc:sldMkLst>
          <pc:docMk/>
          <pc:sldMk cId="0" sldId="423"/>
        </pc:sldMkLst>
      </pc:sldChg>
      <pc:sldChg chg="add">
        <pc:chgData name="nguyen tran thuy anh" userId="adbedd8b6326ee9f" providerId="LiveId" clId="{F8D61308-2800-40F4-82F3-BF07DD8D74EE}" dt="2023-12-27T11:36:25.797" v="499"/>
        <pc:sldMkLst>
          <pc:docMk/>
          <pc:sldMk cId="3572247098" sldId="425"/>
        </pc:sldMkLst>
      </pc:sldChg>
      <pc:sldChg chg="add">
        <pc:chgData name="nguyen tran thuy anh" userId="adbedd8b6326ee9f" providerId="LiveId" clId="{F8D61308-2800-40F4-82F3-BF07DD8D74EE}" dt="2023-12-27T11:36:25.797" v="499"/>
        <pc:sldMkLst>
          <pc:docMk/>
          <pc:sldMk cId="3685163347" sldId="649"/>
        </pc:sldMkLst>
      </pc:sldChg>
      <pc:sldChg chg="add">
        <pc:chgData name="nguyen tran thuy anh" userId="adbedd8b6326ee9f" providerId="LiveId" clId="{F8D61308-2800-40F4-82F3-BF07DD8D74EE}" dt="2023-12-27T11:36:25.797" v="499"/>
        <pc:sldMkLst>
          <pc:docMk/>
          <pc:sldMk cId="0" sldId="650"/>
        </pc:sldMkLst>
      </pc:sldChg>
      <pc:sldChg chg="add">
        <pc:chgData name="nguyen tran thuy anh" userId="adbedd8b6326ee9f" providerId="LiveId" clId="{F8D61308-2800-40F4-82F3-BF07DD8D74EE}" dt="2023-12-27T11:59:46.163" v="1493"/>
        <pc:sldMkLst>
          <pc:docMk/>
          <pc:sldMk cId="0" sldId="651"/>
        </pc:sldMkLst>
      </pc:sldChg>
      <pc:sldChg chg="add del">
        <pc:chgData name="nguyen tran thuy anh" userId="adbedd8b6326ee9f" providerId="LiveId" clId="{F8D61308-2800-40F4-82F3-BF07DD8D74EE}" dt="2023-12-27T11:52:21.391" v="589" actId="2890"/>
        <pc:sldMkLst>
          <pc:docMk/>
          <pc:sldMk cId="3348580159" sldId="651"/>
        </pc:sldMkLst>
      </pc:sldChg>
      <pc:sldChg chg="add">
        <pc:chgData name="nguyen tran thuy anh" userId="adbedd8b6326ee9f" providerId="LiveId" clId="{F8D61308-2800-40F4-82F3-BF07DD8D74EE}" dt="2023-12-27T11:59:46.163" v="1493"/>
        <pc:sldMkLst>
          <pc:docMk/>
          <pc:sldMk cId="1988475332" sldId="652"/>
        </pc:sldMkLst>
      </pc:sldChg>
      <pc:sldChg chg="addSp delSp modSp add mod">
        <pc:chgData name="nguyen tran thuy anh" userId="adbedd8b6326ee9f" providerId="LiveId" clId="{F8D61308-2800-40F4-82F3-BF07DD8D74EE}" dt="2023-12-27T12:15:26.546" v="1506" actId="1076"/>
        <pc:sldMkLst>
          <pc:docMk/>
          <pc:sldMk cId="21346175" sldId="653"/>
        </pc:sldMkLst>
        <pc:spChg chg="mod">
          <ac:chgData name="nguyen tran thuy anh" userId="adbedd8b6326ee9f" providerId="LiveId" clId="{F8D61308-2800-40F4-82F3-BF07DD8D74EE}" dt="2023-12-27T12:15:17.281" v="1499" actId="14100"/>
          <ac:spMkLst>
            <pc:docMk/>
            <pc:sldMk cId="21346175" sldId="653"/>
            <ac:spMk id="2" creationId="{00000000-0000-0000-0000-000000000000}"/>
          </ac:spMkLst>
        </pc:spChg>
        <pc:spChg chg="del">
          <ac:chgData name="nguyen tran thuy anh" userId="adbedd8b6326ee9f" providerId="LiveId" clId="{F8D61308-2800-40F4-82F3-BF07DD8D74EE}" dt="2023-12-27T12:15:11.443" v="1496" actId="478"/>
          <ac:spMkLst>
            <pc:docMk/>
            <pc:sldMk cId="21346175" sldId="653"/>
            <ac:spMk id="19" creationId="{00000000-0000-0000-0000-000000000000}"/>
          </ac:spMkLst>
        </pc:spChg>
        <pc:spChg chg="del">
          <ac:chgData name="nguyen tran thuy anh" userId="adbedd8b6326ee9f" providerId="LiveId" clId="{F8D61308-2800-40F4-82F3-BF07DD8D74EE}" dt="2023-12-27T12:15:14.862" v="1497" actId="478"/>
          <ac:spMkLst>
            <pc:docMk/>
            <pc:sldMk cId="21346175" sldId="653"/>
            <ac:spMk id="20" creationId="{00000000-0000-0000-0000-000000000000}"/>
          </ac:spMkLst>
        </pc:spChg>
        <pc:picChg chg="add mod">
          <ac:chgData name="nguyen tran thuy anh" userId="adbedd8b6326ee9f" providerId="LiveId" clId="{F8D61308-2800-40F4-82F3-BF07DD8D74EE}" dt="2023-12-27T12:15:26.546" v="1506" actId="1076"/>
          <ac:picMkLst>
            <pc:docMk/>
            <pc:sldMk cId="21346175" sldId="653"/>
            <ac:picMk id="4" creationId="{782F7E5A-0E33-0D1D-A2B4-CF3B0AA16AF8}"/>
          </ac:picMkLst>
        </pc:picChg>
      </pc:sldChg>
      <pc:sldChg chg="addSp delSp modSp add mod modTransition setBg">
        <pc:chgData name="nguyen tran thuy anh" userId="adbedd8b6326ee9f" providerId="LiveId" clId="{F8D61308-2800-40F4-82F3-BF07DD8D74EE}" dt="2023-12-27T12:30:07.551" v="3135"/>
        <pc:sldMkLst>
          <pc:docMk/>
          <pc:sldMk cId="0" sldId="654"/>
        </pc:sldMkLst>
        <pc:spChg chg="mod">
          <ac:chgData name="nguyen tran thuy anh" userId="adbedd8b6326ee9f" providerId="LiveId" clId="{F8D61308-2800-40F4-82F3-BF07DD8D74EE}" dt="2023-12-27T12:24:21.711" v="2955" actId="1076"/>
          <ac:spMkLst>
            <pc:docMk/>
            <pc:sldMk cId="0" sldId="654"/>
            <ac:spMk id="5" creationId="{00000000-0000-0000-0000-000000000000}"/>
          </ac:spMkLst>
        </pc:spChg>
        <pc:spChg chg="add del mod">
          <ac:chgData name="nguyen tran thuy anh" userId="adbedd8b6326ee9f" providerId="LiveId" clId="{F8D61308-2800-40F4-82F3-BF07DD8D74EE}" dt="2023-12-27T12:25:03.523" v="2963" actId="478"/>
          <ac:spMkLst>
            <pc:docMk/>
            <pc:sldMk cId="0" sldId="654"/>
            <ac:spMk id="6" creationId="{00000000-0000-0000-0000-000000000000}"/>
          </ac:spMkLst>
        </pc:spChg>
        <pc:spChg chg="del mod">
          <ac:chgData name="nguyen tran thuy anh" userId="adbedd8b6326ee9f" providerId="LiveId" clId="{F8D61308-2800-40F4-82F3-BF07DD8D74EE}" dt="2023-12-27T12:23:38.215" v="2943"/>
          <ac:spMkLst>
            <pc:docMk/>
            <pc:sldMk cId="0" sldId="654"/>
            <ac:spMk id="7" creationId="{00000000-0000-0000-0000-000000000000}"/>
          </ac:spMkLst>
        </pc:spChg>
        <pc:spChg chg="del">
          <ac:chgData name="nguyen tran thuy anh" userId="adbedd8b6326ee9f" providerId="LiveId" clId="{F8D61308-2800-40F4-82F3-BF07DD8D74EE}" dt="2023-12-27T12:23:30.214" v="2933" actId="478"/>
          <ac:spMkLst>
            <pc:docMk/>
            <pc:sldMk cId="0" sldId="654"/>
            <ac:spMk id="8" creationId="{00000000-0000-0000-0000-000000000000}"/>
          </ac:spMkLst>
        </pc:spChg>
        <pc:spChg chg="add mod">
          <ac:chgData name="nguyen tran thuy anh" userId="adbedd8b6326ee9f" providerId="LiveId" clId="{F8D61308-2800-40F4-82F3-BF07DD8D74EE}" dt="2023-12-27T12:24:56.127" v="2959" actId="1076"/>
          <ac:spMkLst>
            <pc:docMk/>
            <pc:sldMk cId="0" sldId="654"/>
            <ac:spMk id="9" creationId="{F6B3A655-6B6C-2B86-CF9A-D4FCE3762B31}"/>
          </ac:spMkLst>
        </pc:spChg>
        <pc:spChg chg="add del mod">
          <ac:chgData name="nguyen tran thuy anh" userId="adbedd8b6326ee9f" providerId="LiveId" clId="{F8D61308-2800-40F4-82F3-BF07DD8D74EE}" dt="2023-12-27T12:25:03.020" v="2962"/>
          <ac:spMkLst>
            <pc:docMk/>
            <pc:sldMk cId="0" sldId="654"/>
            <ac:spMk id="10" creationId="{C0D2F7D6-2D01-F4CB-1379-44454DAF0449}"/>
          </ac:spMkLst>
        </pc:spChg>
        <pc:grpChg chg="mod">
          <ac:chgData name="nguyen tran thuy anh" userId="adbedd8b6326ee9f" providerId="LiveId" clId="{F8D61308-2800-40F4-82F3-BF07DD8D74EE}" dt="2023-12-27T12:24:08.213" v="2948" actId="14100"/>
          <ac:grpSpMkLst>
            <pc:docMk/>
            <pc:sldMk cId="0" sldId="654"/>
            <ac:grpSpMk id="2" creationId="{00000000-0000-0000-0000-000000000000}"/>
          </ac:grpSpMkLst>
        </pc:grpChg>
      </pc:sldChg>
      <pc:sldChg chg="modSp add mod modAnim">
        <pc:chgData name="nguyen tran thuy anh" userId="adbedd8b6326ee9f" providerId="LiveId" clId="{F8D61308-2800-40F4-82F3-BF07DD8D74EE}" dt="2023-12-27T12:24:49.540" v="2958"/>
        <pc:sldMkLst>
          <pc:docMk/>
          <pc:sldMk cId="1218696161" sldId="655"/>
        </pc:sldMkLst>
        <pc:picChg chg="mod">
          <ac:chgData name="nguyen tran thuy anh" userId="adbedd8b6326ee9f" providerId="LiveId" clId="{F8D61308-2800-40F4-82F3-BF07DD8D74EE}" dt="2023-12-27T12:24:00.412" v="2945" actId="1076"/>
          <ac:picMkLst>
            <pc:docMk/>
            <pc:sldMk cId="1218696161" sldId="655"/>
            <ac:picMk id="17" creationId="{DB729F0B-A512-2357-4112-29892D1F5BD0}"/>
          </ac:picMkLst>
        </pc:picChg>
      </pc:sldChg>
      <pc:sldChg chg="addSp delSp modSp add mod setBg">
        <pc:chgData name="nguyen tran thuy anh" userId="adbedd8b6326ee9f" providerId="LiveId" clId="{F8D61308-2800-40F4-82F3-BF07DD8D74EE}" dt="2023-12-27T12:27:11.074" v="3129" actId="123"/>
        <pc:sldMkLst>
          <pc:docMk/>
          <pc:sldMk cId="3103751338" sldId="656"/>
        </pc:sldMkLst>
        <pc:spChg chg="del">
          <ac:chgData name="nguyen tran thuy anh" userId="adbedd8b6326ee9f" providerId="LiveId" clId="{F8D61308-2800-40F4-82F3-BF07DD8D74EE}" dt="2023-12-27T12:26:08.459" v="3058" actId="478"/>
          <ac:spMkLst>
            <pc:docMk/>
            <pc:sldMk cId="3103751338" sldId="656"/>
            <ac:spMk id="5" creationId="{00000000-0000-0000-0000-000000000000}"/>
          </ac:spMkLst>
        </pc:spChg>
        <pc:spChg chg="add mod">
          <ac:chgData name="nguyen tran thuy anh" userId="adbedd8b6326ee9f" providerId="LiveId" clId="{F8D61308-2800-40F4-82F3-BF07DD8D74EE}" dt="2023-12-27T12:27:03.938" v="3128" actId="29295"/>
          <ac:spMkLst>
            <pc:docMk/>
            <pc:sldMk cId="3103751338" sldId="656"/>
            <ac:spMk id="6" creationId="{7229368B-6700-0A95-BDB8-77DC9F2C44B9}"/>
          </ac:spMkLst>
        </pc:spChg>
        <pc:spChg chg="mod">
          <ac:chgData name="nguyen tran thuy anh" userId="adbedd8b6326ee9f" providerId="LiveId" clId="{F8D61308-2800-40F4-82F3-BF07DD8D74EE}" dt="2023-12-27T12:26:06.677" v="3057" actId="207"/>
          <ac:spMkLst>
            <pc:docMk/>
            <pc:sldMk cId="3103751338" sldId="656"/>
            <ac:spMk id="7" creationId="{75F70A18-0997-DAE7-34C3-1EE5C3A19DF2}"/>
          </ac:spMkLst>
        </pc:spChg>
        <pc:spChg chg="mod">
          <ac:chgData name="nguyen tran thuy anh" userId="adbedd8b6326ee9f" providerId="LiveId" clId="{F8D61308-2800-40F4-82F3-BF07DD8D74EE}" dt="2023-12-27T12:27:11.074" v="3129" actId="123"/>
          <ac:spMkLst>
            <pc:docMk/>
            <pc:sldMk cId="3103751338" sldId="656"/>
            <ac:spMk id="10" creationId="{0711868F-873E-B26D-D4F0-6986D454DBCD}"/>
          </ac:spMkLst>
        </pc:spChg>
        <pc:spChg chg="mod">
          <ac:chgData name="nguyen tran thuy anh" userId="adbedd8b6326ee9f" providerId="LiveId" clId="{F8D61308-2800-40F4-82F3-BF07DD8D74EE}" dt="2023-12-27T12:26:00.821" v="3056" actId="207"/>
          <ac:spMkLst>
            <pc:docMk/>
            <pc:sldMk cId="3103751338" sldId="656"/>
            <ac:spMk id="11" creationId="{0F8BD02F-3764-F4DC-CCC6-C0630A476A38}"/>
          </ac:spMkLst>
        </pc:spChg>
        <pc:grpChg chg="mod">
          <ac:chgData name="nguyen tran thuy anh" userId="adbedd8b6326ee9f" providerId="LiveId" clId="{F8D61308-2800-40F4-82F3-BF07DD8D74EE}" dt="2023-12-27T12:26:56.743" v="3094" actId="14100"/>
          <ac:grpSpMkLst>
            <pc:docMk/>
            <pc:sldMk cId="3103751338" sldId="656"/>
            <ac:grpSpMk id="2" creationId="{00000000-0000-0000-0000-000000000000}"/>
          </ac:grpSpMkLst>
        </pc:grpChg>
        <pc:picChg chg="mod">
          <ac:chgData name="nguyen tran thuy anh" userId="adbedd8b6326ee9f" providerId="LiveId" clId="{F8D61308-2800-40F4-82F3-BF07DD8D74EE}" dt="2023-12-27T12:25:49.765" v="3054" actId="1076"/>
          <ac:picMkLst>
            <pc:docMk/>
            <pc:sldMk cId="3103751338" sldId="656"/>
            <ac:picMk id="17" creationId="{DB729F0B-A512-2357-4112-29892D1F5BD0}"/>
          </ac:picMkLst>
        </pc:picChg>
      </pc:sldChg>
      <pc:sldChg chg="new del">
        <pc:chgData name="nguyen tran thuy anh" userId="adbedd8b6326ee9f" providerId="LiveId" clId="{F8D61308-2800-40F4-82F3-BF07DD8D74EE}" dt="2023-12-27T12:32:38.624" v="3207" actId="47"/>
        <pc:sldMkLst>
          <pc:docMk/>
          <pc:sldMk cId="2543390392" sldId="657"/>
        </pc:sldMkLst>
      </pc:sldChg>
      <pc:sldChg chg="add del">
        <pc:chgData name="nguyen tran thuy anh" userId="adbedd8b6326ee9f" providerId="LiveId" clId="{F8D61308-2800-40F4-82F3-BF07DD8D74EE}" dt="2023-12-27T12:29:51.957" v="3133" actId="2696"/>
        <pc:sldMkLst>
          <pc:docMk/>
          <pc:sldMk cId="3722143354" sldId="657"/>
        </pc:sldMkLst>
      </pc:sldChg>
      <pc:sldChg chg="add modAnim">
        <pc:chgData name="nguyen tran thuy anh" userId="adbedd8b6326ee9f" providerId="LiveId" clId="{F8D61308-2800-40F4-82F3-BF07DD8D74EE}" dt="2023-12-27T12:43:09.518" v="3296"/>
        <pc:sldMkLst>
          <pc:docMk/>
          <pc:sldMk cId="3722143354" sldId="657"/>
        </pc:sldMkLst>
      </pc:sldChg>
      <pc:sldChg chg="add setBg">
        <pc:chgData name="nguyen tran thuy anh" userId="adbedd8b6326ee9f" providerId="LiveId" clId="{F8D61308-2800-40F4-82F3-BF07DD8D74EE}" dt="2023-12-27T12:44:27.159" v="3353"/>
        <pc:sldMkLst>
          <pc:docMk/>
          <pc:sldMk cId="2802161659" sldId="658"/>
        </pc:sldMkLst>
      </pc:sldChg>
      <pc:sldChg chg="add">
        <pc:chgData name="nguyen tran thuy anh" userId="adbedd8b6326ee9f" providerId="LiveId" clId="{F8D61308-2800-40F4-82F3-BF07DD8D74EE}" dt="2023-12-27T12:46:20.451" v="3548"/>
        <pc:sldMkLst>
          <pc:docMk/>
          <pc:sldMk cId="0" sldId="659"/>
        </pc:sldMkLst>
      </pc:sldChg>
      <pc:sldChg chg="add">
        <pc:chgData name="nguyen tran thuy anh" userId="adbedd8b6326ee9f" providerId="LiveId" clId="{F8D61308-2800-40F4-82F3-BF07DD8D74EE}" dt="2023-12-27T12:46:20.451" v="3548"/>
        <pc:sldMkLst>
          <pc:docMk/>
          <pc:sldMk cId="2026493133" sldId="660"/>
        </pc:sldMkLst>
      </pc:sldChg>
      <pc:sldChg chg="add">
        <pc:chgData name="nguyen tran thuy anh" userId="adbedd8b6326ee9f" providerId="LiveId" clId="{F8D61308-2800-40F4-82F3-BF07DD8D74EE}" dt="2023-12-27T12:46:20.451" v="3548"/>
        <pc:sldMkLst>
          <pc:docMk/>
          <pc:sldMk cId="3284149176" sldId="661"/>
        </pc:sldMkLst>
      </pc:sldChg>
      <pc:sldChg chg="modSp add mod setBg">
        <pc:chgData name="nguyen tran thuy anh" userId="adbedd8b6326ee9f" providerId="LiveId" clId="{F8D61308-2800-40F4-82F3-BF07DD8D74EE}" dt="2023-12-27T12:47:11.763" v="3565"/>
        <pc:sldMkLst>
          <pc:docMk/>
          <pc:sldMk cId="1434584647" sldId="662"/>
        </pc:sldMkLst>
        <pc:spChg chg="mod">
          <ac:chgData name="nguyen tran thuy anh" userId="adbedd8b6326ee9f" providerId="LiveId" clId="{F8D61308-2800-40F4-82F3-BF07DD8D74EE}" dt="2023-12-27T12:46:51.866" v="3550" actId="20577"/>
          <ac:spMkLst>
            <pc:docMk/>
            <pc:sldMk cId="1434584647" sldId="662"/>
            <ac:spMk id="29" creationId="{00000000-0000-0000-0000-000000000000}"/>
          </ac:spMkLst>
        </pc:spChg>
      </pc:sldChg>
      <pc:sldChg chg="modSp add mod setBg">
        <pc:chgData name="nguyen tran thuy anh" userId="adbedd8b6326ee9f" providerId="LiveId" clId="{F8D61308-2800-40F4-82F3-BF07DD8D74EE}" dt="2023-12-27T12:47:25.128" v="3582"/>
        <pc:sldMkLst>
          <pc:docMk/>
          <pc:sldMk cId="772595232" sldId="663"/>
        </pc:sldMkLst>
        <pc:spChg chg="mod">
          <ac:chgData name="nguyen tran thuy anh" userId="adbedd8b6326ee9f" providerId="LiveId" clId="{F8D61308-2800-40F4-82F3-BF07DD8D74EE}" dt="2023-12-27T12:46:55.122" v="3551" actId="20577"/>
          <ac:spMkLst>
            <pc:docMk/>
            <pc:sldMk cId="772595232" sldId="663"/>
            <ac:spMk id="29" creationId="{00000000-0000-0000-0000-000000000000}"/>
          </ac:spMkLst>
        </pc:spChg>
      </pc:sldChg>
      <pc:sldChg chg="modSp add mod setBg">
        <pc:chgData name="nguyen tran thuy anh" userId="adbedd8b6326ee9f" providerId="LiveId" clId="{F8D61308-2800-40F4-82F3-BF07DD8D74EE}" dt="2023-12-27T12:47:32.318" v="3591"/>
        <pc:sldMkLst>
          <pc:docMk/>
          <pc:sldMk cId="1752963879" sldId="664"/>
        </pc:sldMkLst>
        <pc:spChg chg="mod">
          <ac:chgData name="nguyen tran thuy anh" userId="adbedd8b6326ee9f" providerId="LiveId" clId="{F8D61308-2800-40F4-82F3-BF07DD8D74EE}" dt="2023-12-27T12:47:00.113" v="3552" actId="20577"/>
          <ac:spMkLst>
            <pc:docMk/>
            <pc:sldMk cId="1752963879" sldId="664"/>
            <ac:spMk id="29" creationId="{00000000-0000-0000-0000-000000000000}"/>
          </ac:spMkLst>
        </pc:spChg>
      </pc:sldChg>
      <pc:sldMasterChg chg="addSp modSp del mod delSldLayout">
        <pc:chgData name="nguyen tran thuy anh" userId="adbedd8b6326ee9f" providerId="LiveId" clId="{F8D61308-2800-40F4-82F3-BF07DD8D74EE}" dt="2023-12-27T11:19:19.441" v="4" actId="2696"/>
        <pc:sldMasterMkLst>
          <pc:docMk/>
          <pc:sldMasterMk cId="4018146389" sldId="2147483648"/>
        </pc:sldMasterMkLst>
        <pc:picChg chg="add mod">
          <ac:chgData name="nguyen tran thuy anh" userId="adbedd8b6326ee9f" providerId="LiveId" clId="{F8D61308-2800-40F4-82F3-BF07DD8D74EE}" dt="2023-12-27T11:18:58.950" v="2" actId="1076"/>
          <ac:picMkLst>
            <pc:docMk/>
            <pc:sldMasterMk cId="4018146389" sldId="2147483648"/>
            <ac:picMk id="7" creationId="{206AEA71-21C0-B98B-1952-8C914ACB66BC}"/>
          </ac:picMkLst>
        </pc:picChg>
        <pc:sldLayoutChg chg="del">
          <pc:chgData name="nguyen tran thuy anh" userId="adbedd8b6326ee9f" providerId="LiveId" clId="{F8D61308-2800-40F4-82F3-BF07DD8D74EE}" dt="2023-12-27T11:19:19.441" v="4" actId="2696"/>
          <pc:sldLayoutMkLst>
            <pc:docMk/>
            <pc:sldMasterMk cId="4018146389" sldId="2147483648"/>
            <pc:sldLayoutMk cId="1637402964" sldId="2147483649"/>
          </pc:sldLayoutMkLst>
        </pc:sldLayoutChg>
        <pc:sldLayoutChg chg="del">
          <pc:chgData name="nguyen tran thuy anh" userId="adbedd8b6326ee9f" providerId="LiveId" clId="{F8D61308-2800-40F4-82F3-BF07DD8D74EE}" dt="2023-12-27T11:19:19.441" v="4" actId="2696"/>
          <pc:sldLayoutMkLst>
            <pc:docMk/>
            <pc:sldMasterMk cId="4018146389" sldId="2147483648"/>
            <pc:sldLayoutMk cId="4275132806" sldId="2147483650"/>
          </pc:sldLayoutMkLst>
        </pc:sldLayoutChg>
        <pc:sldLayoutChg chg="del">
          <pc:chgData name="nguyen tran thuy anh" userId="adbedd8b6326ee9f" providerId="LiveId" clId="{F8D61308-2800-40F4-82F3-BF07DD8D74EE}" dt="2023-12-27T11:19:19.441" v="4" actId="2696"/>
          <pc:sldLayoutMkLst>
            <pc:docMk/>
            <pc:sldMasterMk cId="4018146389" sldId="2147483648"/>
            <pc:sldLayoutMk cId="2623287398" sldId="2147483654"/>
          </pc:sldLayoutMkLst>
        </pc:sldLayoutChg>
        <pc:sldLayoutChg chg="del">
          <pc:chgData name="nguyen tran thuy anh" userId="adbedd8b6326ee9f" providerId="LiveId" clId="{F8D61308-2800-40F4-82F3-BF07DD8D74EE}" dt="2023-12-27T11:19:19.441" v="4" actId="2696"/>
          <pc:sldLayoutMkLst>
            <pc:docMk/>
            <pc:sldMasterMk cId="4018146389" sldId="2147483648"/>
            <pc:sldLayoutMk cId="2464966745" sldId="2147483655"/>
          </pc:sldLayoutMkLst>
        </pc:sldLayoutChg>
        <pc:sldLayoutChg chg="del">
          <pc:chgData name="nguyen tran thuy anh" userId="adbedd8b6326ee9f" providerId="LiveId" clId="{F8D61308-2800-40F4-82F3-BF07DD8D74EE}" dt="2023-12-27T11:19:19.441" v="4" actId="2696"/>
          <pc:sldLayoutMkLst>
            <pc:docMk/>
            <pc:sldMasterMk cId="4018146389" sldId="2147483648"/>
            <pc:sldLayoutMk cId="1804034019" sldId="2147483657"/>
          </pc:sldLayoutMkLst>
        </pc:sldLayoutChg>
      </pc:sldMasterChg>
      <pc:sldMasterChg chg="modSldLayout">
        <pc:chgData name="nguyen tran thuy anh" userId="adbedd8b6326ee9f" providerId="LiveId" clId="{F8D61308-2800-40F4-82F3-BF07DD8D74EE}" dt="2023-12-27T12:36:36.927" v="3223" actId="1076"/>
        <pc:sldMasterMkLst>
          <pc:docMk/>
          <pc:sldMasterMk cId="205209296" sldId="2147483670"/>
        </pc:sldMasterMkLst>
        <pc:sldLayoutChg chg="modSp mod">
          <pc:chgData name="nguyen tran thuy anh" userId="adbedd8b6326ee9f" providerId="LiveId" clId="{F8D61308-2800-40F4-82F3-BF07DD8D74EE}" dt="2023-12-27T12:36:36.927" v="3223" actId="1076"/>
          <pc:sldLayoutMkLst>
            <pc:docMk/>
            <pc:sldMasterMk cId="205209296" sldId="2147483670"/>
            <pc:sldLayoutMk cId="4285593289" sldId="2147483684"/>
          </pc:sldLayoutMkLst>
          <pc:grpChg chg="mod">
            <ac:chgData name="nguyen tran thuy anh" userId="adbedd8b6326ee9f" providerId="LiveId" clId="{F8D61308-2800-40F4-82F3-BF07DD8D74EE}" dt="2023-12-27T12:36:36.927" v="3223" actId="1076"/>
            <ac:grpSpMkLst>
              <pc:docMk/>
              <pc:sldMasterMk cId="205209296" sldId="2147483670"/>
              <pc:sldLayoutMk cId="4285593289" sldId="2147483684"/>
              <ac:grpSpMk id="29029" creationId="{00000000-0000-0000-0000-000000000000}"/>
            </ac:grpSpMkLst>
          </pc:grpChg>
        </pc:sldLayoutChg>
        <pc:sldLayoutChg chg="modSp mod">
          <pc:chgData name="nguyen tran thuy anh" userId="adbedd8b6326ee9f" providerId="LiveId" clId="{F8D61308-2800-40F4-82F3-BF07DD8D74EE}" dt="2023-12-27T12:36:27.294" v="3222" actId="1076"/>
          <pc:sldLayoutMkLst>
            <pc:docMk/>
            <pc:sldMasterMk cId="205209296" sldId="2147483670"/>
            <pc:sldLayoutMk cId="365771599" sldId="2147483692"/>
          </pc:sldLayoutMkLst>
          <pc:grpChg chg="mod">
            <ac:chgData name="nguyen tran thuy anh" userId="adbedd8b6326ee9f" providerId="LiveId" clId="{F8D61308-2800-40F4-82F3-BF07DD8D74EE}" dt="2023-12-27T12:36:27.294" v="3222" actId="1076"/>
            <ac:grpSpMkLst>
              <pc:docMk/>
              <pc:sldMasterMk cId="205209296" sldId="2147483670"/>
              <pc:sldLayoutMk cId="365771599" sldId="2147483692"/>
              <ac:grpSpMk id="53857" creationId="{00000000-0000-0000-0000-000000000000}"/>
            </ac:grpSpMkLst>
          </pc:grpChg>
        </pc:sldLayoutChg>
      </pc:sldMasterChg>
      <pc:sldMasterChg chg="del delSldLayout">
        <pc:chgData name="nguyen tran thuy anh" userId="adbedd8b6326ee9f" providerId="LiveId" clId="{F8D61308-2800-40F4-82F3-BF07DD8D74EE}" dt="2023-12-27T11:20:11.887" v="6" actId="2696"/>
        <pc:sldMasterMkLst>
          <pc:docMk/>
          <pc:sldMasterMk cId="672878280" sldId="2147483670"/>
        </pc:sldMasterMkLst>
        <pc:sldLayoutChg chg="del">
          <pc:chgData name="nguyen tran thuy anh" userId="adbedd8b6326ee9f" providerId="LiveId" clId="{F8D61308-2800-40F4-82F3-BF07DD8D74EE}" dt="2023-12-27T11:20:11.887" v="6" actId="2696"/>
          <pc:sldLayoutMkLst>
            <pc:docMk/>
            <pc:sldMasterMk cId="672878280" sldId="2147483670"/>
            <pc:sldLayoutMk cId="4119259817" sldId="2147483671"/>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3845696689" sldId="2147483672"/>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627029308" sldId="2147483673"/>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1233173861" sldId="2147483674"/>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1734384947" sldId="2147483675"/>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335875018" sldId="2147483676"/>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1903604786" sldId="2147483677"/>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1302803912" sldId="2147483678"/>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2991079914" sldId="2147483679"/>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2824168847" sldId="2147483680"/>
          </pc:sldLayoutMkLst>
        </pc:sldLayoutChg>
        <pc:sldLayoutChg chg="del">
          <pc:chgData name="nguyen tran thuy anh" userId="adbedd8b6326ee9f" providerId="LiveId" clId="{F8D61308-2800-40F4-82F3-BF07DD8D74EE}" dt="2023-12-27T11:20:11.887" v="6" actId="2696"/>
          <pc:sldLayoutMkLst>
            <pc:docMk/>
            <pc:sldMasterMk cId="672878280" sldId="2147483670"/>
            <pc:sldLayoutMk cId="1425986547" sldId="2147483681"/>
          </pc:sldLayoutMkLst>
        </pc:sldLayoutChg>
      </pc:sldMasterChg>
      <pc:sldMasterChg chg="del delSldLayout">
        <pc:chgData name="nguyen tran thuy anh" userId="adbedd8b6326ee9f" providerId="LiveId" clId="{F8D61308-2800-40F4-82F3-BF07DD8D74EE}" dt="2023-12-27T12:17:39.962" v="1595" actId="2696"/>
        <pc:sldMasterMkLst>
          <pc:docMk/>
          <pc:sldMasterMk cId="401903014" sldId="2147483682"/>
        </pc:sldMasterMkLst>
        <pc:sldLayoutChg chg="del">
          <pc:chgData name="nguyen tran thuy anh" userId="adbedd8b6326ee9f" providerId="LiveId" clId="{F8D61308-2800-40F4-82F3-BF07DD8D74EE}" dt="2023-12-27T12:17:39.962" v="1595" actId="2696"/>
          <pc:sldLayoutMkLst>
            <pc:docMk/>
            <pc:sldMasterMk cId="401903014" sldId="2147483682"/>
            <pc:sldLayoutMk cId="1517935102" sldId="2147483683"/>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1968735169" sldId="2147483684"/>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2582798312" sldId="2147483685"/>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3943297422" sldId="2147483686"/>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2951553996" sldId="2147483687"/>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1234636372" sldId="2147483688"/>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478991456" sldId="2147483689"/>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2897961621" sldId="2147483690"/>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3601592635" sldId="2147483691"/>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1334885039" sldId="2147483692"/>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4037524969" sldId="2147483693"/>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1057246329" sldId="2147483694"/>
          </pc:sldLayoutMkLst>
        </pc:sldLayoutChg>
        <pc:sldLayoutChg chg="del">
          <pc:chgData name="nguyen tran thuy anh" userId="adbedd8b6326ee9f" providerId="LiveId" clId="{F8D61308-2800-40F4-82F3-BF07DD8D74EE}" dt="2023-12-27T12:17:39.962" v="1595" actId="2696"/>
          <pc:sldLayoutMkLst>
            <pc:docMk/>
            <pc:sldMasterMk cId="401903014" sldId="2147483682"/>
            <pc:sldLayoutMk cId="726108076" sldId="2147483695"/>
          </pc:sldLayoutMkLst>
        </pc:sldLayoutChg>
      </pc:sldMasterChg>
      <pc:sldMasterChg chg="del delSldLayout">
        <pc:chgData name="nguyen tran thuy anh" userId="adbedd8b6326ee9f" providerId="LiveId" clId="{F8D61308-2800-40F4-82F3-BF07DD8D74EE}" dt="2023-12-27T11:59:49.718" v="1494" actId="2696"/>
        <pc:sldMasterMkLst>
          <pc:docMk/>
          <pc:sldMasterMk cId="1708958253" sldId="2147483682"/>
        </pc:sldMasterMkLst>
        <pc:sldLayoutChg chg="del">
          <pc:chgData name="nguyen tran thuy anh" userId="adbedd8b6326ee9f" providerId="LiveId" clId="{F8D61308-2800-40F4-82F3-BF07DD8D74EE}" dt="2023-12-27T11:59:49.718" v="1494" actId="2696"/>
          <pc:sldLayoutMkLst>
            <pc:docMk/>
            <pc:sldMasterMk cId="1708958253" sldId="2147483682"/>
            <pc:sldLayoutMk cId="174154806" sldId="2147483683"/>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2210702408" sldId="2147483684"/>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4188813226" sldId="2147483685"/>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783503870" sldId="2147483686"/>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2397183139" sldId="2147483687"/>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2159164512" sldId="2147483688"/>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1254430098" sldId="2147483689"/>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2510769023" sldId="2147483690"/>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1957274432" sldId="2147483691"/>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616655525" sldId="2147483692"/>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2576485456" sldId="2147483693"/>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123673990" sldId="2147483694"/>
          </pc:sldLayoutMkLst>
        </pc:sldLayoutChg>
        <pc:sldLayoutChg chg="del">
          <pc:chgData name="nguyen tran thuy anh" userId="adbedd8b6326ee9f" providerId="LiveId" clId="{F8D61308-2800-40F4-82F3-BF07DD8D74EE}" dt="2023-12-27T11:59:49.718" v="1494" actId="2696"/>
          <pc:sldLayoutMkLst>
            <pc:docMk/>
            <pc:sldMasterMk cId="1708958253" sldId="2147483682"/>
            <pc:sldLayoutMk cId="94904012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54A58-677D-4AF1-9E4D-BE970EB5AD70}"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FEED3-6184-44E7-BB57-3FFA7431C91F}" type="slidenum">
              <a:rPr lang="en-US" smtClean="0"/>
              <a:t>‹#›</a:t>
            </a:fld>
            <a:endParaRPr lang="en-US"/>
          </a:p>
        </p:txBody>
      </p:sp>
    </p:spTree>
    <p:extLst>
      <p:ext uri="{BB962C8B-B14F-4D97-AF65-F5344CB8AC3E}">
        <p14:creationId xmlns:p14="http://schemas.microsoft.com/office/powerpoint/2010/main" val="69848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Đáp</a:t>
            </a:r>
            <a:r>
              <a:rPr lang="en-US" baseline="0" dirty="0"/>
              <a:t> </a:t>
            </a:r>
            <a:r>
              <a:rPr lang="en-US" baseline="0" dirty="0" err="1"/>
              <a:t>án</a:t>
            </a:r>
            <a:r>
              <a:rPr lang="en-US" baseline="0" dirty="0"/>
              <a:t>: : </a:t>
            </a:r>
            <a:r>
              <a:rPr lang="en-US" baseline="0" dirty="0" err="1"/>
              <a:t>thuốc</a:t>
            </a:r>
            <a:r>
              <a:rPr lang="en-US" baseline="0" dirty="0"/>
              <a:t> </a:t>
            </a:r>
            <a:r>
              <a:rPr lang="en-US" baseline="0" dirty="0" err="1"/>
              <a:t>phiện</a:t>
            </a:r>
            <a:r>
              <a:rPr lang="en-US" baseline="0" dirty="0"/>
              <a:t>, </a:t>
            </a:r>
            <a:r>
              <a:rPr lang="en-US" baseline="0" dirty="0" err="1"/>
              <a:t>thực</a:t>
            </a:r>
            <a:r>
              <a:rPr lang="en-US" baseline="0" dirty="0"/>
              <a:t> </a:t>
            </a:r>
            <a:r>
              <a:rPr lang="en-US" baseline="0" dirty="0" err="1"/>
              <a:t>dân</a:t>
            </a:r>
            <a:r>
              <a:rPr lang="en-US" baseline="0" dirty="0"/>
              <a:t> Anh, </a:t>
            </a:r>
            <a:r>
              <a:rPr lang="en-US" baseline="0" dirty="0" err="1"/>
              <a:t>nhà</a:t>
            </a:r>
            <a:r>
              <a:rPr lang="en-US" baseline="0" dirty="0"/>
              <a:t> Thanh, </a:t>
            </a:r>
            <a:r>
              <a:rPr lang="en-US" baseline="0" dirty="0" err="1"/>
              <a:t>hiệp</a:t>
            </a:r>
            <a:r>
              <a:rPr lang="en-US" baseline="0" dirty="0"/>
              <a:t> </a:t>
            </a:r>
            <a:r>
              <a:rPr lang="en-US" baseline="0" dirty="0" err="1"/>
              <a:t>ước</a:t>
            </a:r>
            <a:endParaRPr lang="en-US" baseline="0" dirty="0"/>
          </a:p>
          <a:p>
            <a:r>
              <a:rPr lang="en-US" sz="1200" b="1"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1839,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Anh</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Buôn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Anh</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Tôi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quốc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nghiêm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cấm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việc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hút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thuốc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quốc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phép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thuốc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phiện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tàn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mình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càng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tổn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phớt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tàu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Ne-me-</a:t>
            </a:r>
            <a:r>
              <a:rPr lang="en-US" sz="1200" kern="1200" dirty="0" err="1">
                <a:solidFill>
                  <a:schemeClr val="tx1"/>
                </a:solidFill>
                <a:effectLst/>
                <a:latin typeface="+mn-lt"/>
                <a:ea typeface="+mn-ea"/>
                <a:cs typeface="+mn-cs"/>
              </a:rPr>
              <a:t>sít</a:t>
            </a:r>
            <a:r>
              <a:rPr lang="en-US" sz="1200" kern="1200" dirty="0">
                <a:solidFill>
                  <a:schemeClr val="tx1"/>
                </a:solidFill>
                <a:effectLst/>
                <a:latin typeface="+mn-lt"/>
                <a:ea typeface="+mn-ea"/>
                <a:cs typeface="+mn-cs"/>
              </a:rPr>
              <a:t> (Nemesis)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CNTB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1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5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8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triển tại Vũ Xương sau đó Lan rộng ra khắp nơi</a:t>
            </a:r>
            <a:r>
              <a:rPr lang="en-US" dirty="0"/>
              <a:t>. </a:t>
            </a:r>
            <a:r>
              <a:rPr lang="vi-VN" dirty="0"/>
              <a:t>Như vòng tròn đồng tâm</a:t>
            </a:r>
            <a:r>
              <a:rPr lang="en-US" dirty="0"/>
              <a:t> </a:t>
            </a:r>
            <a:r>
              <a:rPr lang="vi-VN" dirty="0"/>
              <a:t>tâm là Vũ Xương</a:t>
            </a:r>
          </a:p>
          <a:p>
            <a:r>
              <a:rPr lang="vi-VN" dirty="0"/>
              <a:t>Liên hệ: Vũ Xương- Vũ Hán nơi xuất phát dịch bệnh Covid 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22717-0B53-6746-8B73-1E040A68AFB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83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a:solidFill>
                  <a:schemeClr val="tx1"/>
                </a:solidFill>
                <a:effectLst/>
                <a:latin typeface="+mn-lt"/>
                <a:ea typeface="+mn-ea"/>
                <a:cs typeface="+mn-cs"/>
              </a:rPr>
              <a:t>Đáp</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1 – D, 2 – A, 3 – C, 4 – E, 5 –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0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a:solidFill>
                  <a:schemeClr val="tx1"/>
                </a:solidFill>
                <a:effectLst/>
                <a:latin typeface="+mn-lt"/>
                <a:ea typeface="+mn-ea"/>
                <a:cs typeface="+mn-cs"/>
              </a:rPr>
              <a:t>Đáp</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1 – D, 2 – A, 3 – C, 4 – E, 5 –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a:solidFill>
                  <a:schemeClr val="tx1"/>
                </a:solidFill>
                <a:effectLst/>
                <a:latin typeface="+mn-lt"/>
                <a:ea typeface="+mn-ea"/>
                <a:cs typeface="+mn-cs"/>
              </a:rPr>
              <a:t>Đáp</a:t>
            </a:r>
            <a:r>
              <a:rPr lang="en-US" sz="1200" b="1" u="sng"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1 – D, 2 – A, 3 – C, 4 – E, 5 –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39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nội dung ghi bài . Gv có thể chỉnh sửa theo địa phương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3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A</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6F59C-469A-47C1-AB06-01233C68CC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92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D</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6F59C-469A-47C1-AB06-01233C68CC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616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6F59C-469A-47C1-AB06-01233C68CC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6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906D4-F091-43A9-B465-3E75574187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22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Giai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endParaRPr lang="vi-VN" sz="1400" dirty="0">
              <a:solidFill>
                <a:prstClr val="black">
                  <a:lumMod val="85000"/>
                  <a:lumOff val="15000"/>
                </a:prstClr>
              </a:solidFill>
              <a:latin typeface="Times New Roman" panose="02020603050405020304" pitchFamily="18" charset="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6F59C-469A-47C1-AB06-01233C68CC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141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B</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6F59C-469A-47C1-AB06-01233C68CC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545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14C58-F077-4946-992F-7E0334E54F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xong video và thực hiện https://www.youtube.com/watch?v=5QlQzswUzkg</a:t>
            </a:r>
            <a:br>
              <a:rPr lang="en-US"/>
            </a:br>
            <a:r>
              <a:rPr lang="en-US"/>
              <a:t>Video: 9 phút</a:t>
            </a:r>
            <a:br>
              <a:rPr lang="en-US"/>
            </a:br>
            <a:r>
              <a:rPr lang="en-US"/>
              <a:t>Hoạt động nhóm: 2 phút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6931B-5EE2-4903-A7F3-F73628197A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12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dẫn dắt HS làm từng câu hỏi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22717-0B53-6746-8B73-1E040A68AFB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05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mở rộng về các vùng Trung Quốc bị chiếm sau chiến tranh Nhật Bản . GV nhấn clik chuột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22717-0B53-6746-8B73-1E040A68AFB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21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nội dung ghi bài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6931B-5EE2-4903-A7F3-F73628197A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003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14C58-F077-4946-992F-7E0334E54F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3710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7D91F-424F-43C3-9DCE-7E119E5C3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2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341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26887981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5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3681787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13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7" name="Rectangle 6">
            <a:extLst>
              <a:ext uri="{FF2B5EF4-FFF2-40B4-BE49-F238E27FC236}">
                <a16:creationId xmlns:a16="http://schemas.microsoft.com/office/drawing/2014/main" id="{24B79C0D-3BB7-0E44-37DB-2171C791A75C}"/>
              </a:ext>
            </a:extLst>
          </p:cNvPr>
          <p:cNvSpPr/>
          <p:nvPr userDrawn="1"/>
        </p:nvSpPr>
        <p:spPr>
          <a:xfrm>
            <a:off x="0" y="0"/>
            <a:ext cx="12192000" cy="6858000"/>
          </a:xfrm>
          <a:prstGeom prst="rect">
            <a:avLst/>
          </a:prstGeom>
          <a:noFill/>
          <a:ln w="76200">
            <a:solidFill>
              <a:srgbClr val="EE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3504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019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718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
        <p:nvSpPr>
          <p:cNvPr id="2" name="Rectangle 1">
            <a:extLst>
              <a:ext uri="{FF2B5EF4-FFF2-40B4-BE49-F238E27FC236}">
                <a16:creationId xmlns:a16="http://schemas.microsoft.com/office/drawing/2014/main" id="{9D31FBBB-E86B-88E7-FA8A-F3500AE2165B}"/>
              </a:ext>
            </a:extLst>
          </p:cNvPr>
          <p:cNvSpPr/>
          <p:nvPr userDrawn="1"/>
        </p:nvSpPr>
        <p:spPr>
          <a:xfrm>
            <a:off x="0" y="0"/>
            <a:ext cx="12192000" cy="6858000"/>
          </a:xfrm>
          <a:prstGeom prst="rect">
            <a:avLst/>
          </a:prstGeom>
          <a:noFill/>
          <a:ln w="76200">
            <a:solidFill>
              <a:srgbClr val="FFB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7692372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15849118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334426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23357112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a:extLst>
              <a:ext uri="{FF2B5EF4-FFF2-40B4-BE49-F238E27FC236}">
                <a16:creationId xmlns:a16="http://schemas.microsoft.com/office/drawing/2014/main" id="{41229472-322B-C84F-3F54-87232E923805}"/>
              </a:ext>
            </a:extLst>
          </p:cNvPr>
          <p:cNvGrpSpPr/>
          <p:nvPr userDrawn="1"/>
        </p:nvGrpSpPr>
        <p:grpSpPr>
          <a:xfrm>
            <a:off x="-2350345" y="-127000"/>
            <a:ext cx="2350345" cy="2311735"/>
            <a:chOff x="-3525518" y="-190500"/>
            <a:chExt cx="3525518" cy="3467603"/>
          </a:xfrm>
        </p:grpSpPr>
        <p:sp>
          <p:nvSpPr>
            <p:cNvPr id="9" name="Rectangle 13">
              <a:extLst>
                <a:ext uri="{FF2B5EF4-FFF2-40B4-BE49-F238E27FC236}">
                  <a16:creationId xmlns:a16="http://schemas.microsoft.com/office/drawing/2014/main" id="{280429CA-4712-2B6A-6638-B6413CA26D2F}"/>
                </a:ext>
              </a:extLst>
            </p:cNvPr>
            <p:cNvSpPr/>
            <p:nvPr userDrawn="1"/>
          </p:nvSpPr>
          <p:spPr>
            <a:xfrm>
              <a:off x="-3200400" y="1600200"/>
              <a:ext cx="2925650" cy="167690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FB: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Sáng</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kiến</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kinh</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nghiệm</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dạy</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Lịch</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rgbClr val="00B050"/>
                  </a:solidFill>
                  <a:latin typeface="Tahoma" panose="020B0604030504040204" pitchFamily="34" charset="0"/>
                  <a:ea typeface="Tahoma" panose="020B0604030504040204" pitchFamily="34" charset="0"/>
                  <a:cs typeface="Tahoma" panose="020B0604030504040204" pitchFamily="34" charset="0"/>
                </a:rPr>
                <a:t>Sử</a:t>
              </a:r>
              <a:endPar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just"/>
              <a:r>
                <a:rPr lang="en-US" sz="1333"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GV </a:t>
              </a:r>
              <a:r>
                <a:rPr lang="en-US" sz="1333"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Nguyễn</a:t>
              </a:r>
              <a:r>
                <a:rPr lang="en-US" sz="1333"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Trần</a:t>
              </a:r>
              <a:r>
                <a:rPr lang="en-US" sz="1333"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1333"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Thuý</a:t>
              </a:r>
              <a:r>
                <a:rPr lang="en-US" sz="1333"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Anh</a:t>
              </a:r>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 </a:t>
              </a:r>
            </a:p>
            <a:p>
              <a:pPr algn="just"/>
              <a:r>
                <a:rPr lang="en-US" sz="1333" b="1" dirty="0">
                  <a:solidFill>
                    <a:srgbClr val="00B050"/>
                  </a:solidFill>
                  <a:latin typeface="Tahoma" panose="020B0604030504040204" pitchFamily="34" charset="0"/>
                  <a:ea typeface="Tahoma" panose="020B0604030504040204" pitchFamily="34" charset="0"/>
                  <a:cs typeface="Tahoma" panose="020B0604030504040204" pitchFamily="34" charset="0"/>
                </a:rPr>
                <a:t>0977398661</a:t>
              </a:r>
            </a:p>
          </p:txBody>
        </p:sp>
        <p:pic>
          <p:nvPicPr>
            <p:cNvPr id="15" name="Picture 14">
              <a:extLst>
                <a:ext uri="{FF2B5EF4-FFF2-40B4-BE49-F238E27FC236}">
                  <a16:creationId xmlns:a16="http://schemas.microsoft.com/office/drawing/2014/main" id="{511BDF54-4E6C-C738-9607-1B6E45B61E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525518" y="-190500"/>
              <a:ext cx="3525518" cy="1907678"/>
            </a:xfrm>
            <a:prstGeom prst="rect">
              <a:avLst/>
            </a:prstGeom>
          </p:spPr>
        </p:pic>
      </p:grpSp>
    </p:spTree>
    <p:extLst>
      <p:ext uri="{BB962C8B-B14F-4D97-AF65-F5344CB8AC3E}">
        <p14:creationId xmlns:p14="http://schemas.microsoft.com/office/powerpoint/2010/main" val="20064162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8.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4.sv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78.svg"/><Relationship Id="rId7" Type="http://schemas.openxmlformats.org/officeDocument/2006/relationships/image" Target="../media/image27.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0.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7.svg"/><Relationship Id="rId3" Type="http://schemas.openxmlformats.org/officeDocument/2006/relationships/image" Target="../media/image80.svg"/><Relationship Id="rId7" Type="http://schemas.openxmlformats.org/officeDocument/2006/relationships/image" Target="../media/image85.svg"/><Relationship Id="rId12"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78.svg"/><Relationship Id="rId14" Type="http://schemas.openxmlformats.org/officeDocument/2006/relationships/image" Target="../media/image8.gif"/></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gi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6.sv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16.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5QlQzswUzk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5551564D-611C-FFB7-C0FB-AF7CBBE66C2B}"/>
              </a:ext>
            </a:extLst>
          </p:cNvPr>
          <p:cNvSpPr txBox="1"/>
          <p:nvPr/>
        </p:nvSpPr>
        <p:spPr>
          <a:xfrm>
            <a:off x="990600" y="1447800"/>
            <a:ext cx="3918299" cy="3472104"/>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a:ln>
                  <a:noFill/>
                </a:ln>
                <a:solidFill>
                  <a:srgbClr val="FFB522"/>
                </a:solidFill>
                <a:effectLst/>
                <a:uLnTx/>
                <a:uFillTx/>
                <a:latin typeface="Times New Roman" panose="02020603050405020304" pitchFamily="18" charset="0"/>
                <a:ea typeface="+mn-ea"/>
                <a:cs typeface="Times New Roman" panose="02020603050405020304" pitchFamily="18" charset="0"/>
              </a:rPr>
              <a:t>KHỞI </a:t>
            </a:r>
          </a:p>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a:ln>
                  <a:noFill/>
                </a:ln>
                <a:solidFill>
                  <a:srgbClr val="FFB522"/>
                </a:solidFill>
                <a:effectLst/>
                <a:uLnTx/>
                <a:uFillTx/>
                <a:latin typeface="Times New Roman" panose="02020603050405020304" pitchFamily="18" charset="0"/>
                <a:ea typeface="+mn-ea"/>
                <a:cs typeface="Times New Roman" panose="02020603050405020304" pitchFamily="18" charset="0"/>
              </a:rPr>
              <a:t>ĐỘNG </a:t>
            </a:r>
            <a:endParaRPr kumimoji="0" lang="en-US" sz="8000" b="1" i="0" u="none" strike="noStrike" kern="1200" cap="none" spc="0" normalizeH="0" baseline="0" noProof="0" dirty="0">
              <a:ln>
                <a:noFill/>
              </a:ln>
              <a:solidFill>
                <a:srgbClr val="FFB522"/>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EC22F19E-51DF-006A-C4B7-5719374723CA}"/>
              </a:ext>
            </a:extLst>
          </p:cNvPr>
          <p:cNvSpPr/>
          <p:nvPr/>
        </p:nvSpPr>
        <p:spPr>
          <a:xfrm>
            <a:off x="5609897" y="304800"/>
            <a:ext cx="6553200" cy="7129704"/>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978D5D-E198-6355-C824-08E738768D99}"/>
              </a:ext>
            </a:extLst>
          </p:cNvPr>
          <p:cNvPicPr>
            <a:picLocks noChangeAspect="1"/>
          </p:cNvPicPr>
          <p:nvPr/>
        </p:nvPicPr>
        <p:blipFill>
          <a:blip r:embed="rId3"/>
          <a:srcRect/>
          <a:stretch>
            <a:fillRect/>
          </a:stretch>
        </p:blipFill>
        <p:spPr>
          <a:xfrm>
            <a:off x="409303" y="346244"/>
            <a:ext cx="4190764" cy="6165512"/>
          </a:xfrm>
          <a:prstGeom prst="rect">
            <a:avLst/>
          </a:prstGeom>
          <a:ln w="76200">
            <a:noFill/>
            <a:prstDash val="sysDash"/>
          </a:ln>
        </p:spPr>
      </p:pic>
      <p:sp>
        <p:nvSpPr>
          <p:cNvPr id="6" name="TextBox 3">
            <a:extLst>
              <a:ext uri="{FF2B5EF4-FFF2-40B4-BE49-F238E27FC236}">
                <a16:creationId xmlns:a16="http://schemas.microsoft.com/office/drawing/2014/main" id="{2411B6AA-9640-F4C7-EDE5-0794E5B49B45}"/>
              </a:ext>
            </a:extLst>
          </p:cNvPr>
          <p:cNvSpPr txBox="1"/>
          <p:nvPr/>
        </p:nvSpPr>
        <p:spPr>
          <a:xfrm>
            <a:off x="5105400" y="804054"/>
            <a:ext cx="6777522" cy="1260602"/>
          </a:xfrm>
          <a:prstGeom prst="rect">
            <a:avLst/>
          </a:prstGeom>
          <a:ln w="38100">
            <a:noFill/>
            <a:prstDash val="sysDash"/>
          </a:ln>
        </p:spPr>
        <p:txBody>
          <a:bodyPr lIns="0" tIns="0" rIns="0" bIns="0" rtlCol="0" anchor="t">
            <a:spAutoFit/>
          </a:bodyPr>
          <a:lstStyle/>
          <a:p>
            <a:pPr marL="0" marR="0" lvl="0" indent="0" algn="just" defTabSz="914400" rtl="0" eaLnBrk="1" fontAlgn="auto" latinLnBrk="0" hangingPunct="1">
              <a:lnSpc>
                <a:spcPts val="5039"/>
              </a:lnSpc>
              <a:spcBef>
                <a:spcPts val="0"/>
              </a:spcBef>
              <a:spcAft>
                <a:spcPts val="0"/>
              </a:spcAft>
              <a:buClrTx/>
              <a:buSzTx/>
              <a:buFontTx/>
              <a:buNone/>
              <a:tabLst/>
              <a:defRPr/>
            </a:pPr>
            <a:r>
              <a:rPr kumimoji="0" lang="en-US" sz="3599" b="0" i="0" u="none" strike="noStrike" kern="1200" cap="none" spc="0" normalizeH="0" baseline="0" noProof="0">
                <a:ln>
                  <a:noFill/>
                </a:ln>
                <a:solidFill>
                  <a:srgbClr val="DB2A5E"/>
                </a:solidFill>
                <a:effectLst/>
                <a:uLnTx/>
                <a:uFillTx/>
                <a:latin typeface="#9Slide03 Saira SemiCondensed" pitchFamily="2" charset="77"/>
                <a:ea typeface="+mn-ea"/>
                <a:cs typeface="+mn-cs"/>
              </a:rPr>
              <a:t>Hình ảnh cho thấy các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nước</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đế</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quốc</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đang</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chia bánh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ngọt</a:t>
            </a:r>
            <a:endPar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endParaRPr>
          </a:p>
        </p:txBody>
      </p:sp>
      <p:sp>
        <p:nvSpPr>
          <p:cNvPr id="7" name="TextBox 4">
            <a:extLst>
              <a:ext uri="{FF2B5EF4-FFF2-40B4-BE49-F238E27FC236}">
                <a16:creationId xmlns:a16="http://schemas.microsoft.com/office/drawing/2014/main" id="{D0580CDB-321F-5FBF-0F82-4254208E8B15}"/>
              </a:ext>
            </a:extLst>
          </p:cNvPr>
          <p:cNvSpPr txBox="1"/>
          <p:nvPr/>
        </p:nvSpPr>
        <p:spPr>
          <a:xfrm>
            <a:off x="5105400" y="2667000"/>
            <a:ext cx="6777522" cy="1260602"/>
          </a:xfrm>
          <a:prstGeom prst="rect">
            <a:avLst/>
          </a:prstGeom>
          <a:ln w="38100">
            <a:noFill/>
            <a:prstDash val="sysDash"/>
          </a:ln>
        </p:spPr>
        <p:txBody>
          <a:bodyPr wrap="square" lIns="0" tIns="0" rIns="0" bIns="0" rtlCol="0" anchor="t">
            <a:spAutoFit/>
          </a:bodyPr>
          <a:lstStyle/>
          <a:p>
            <a:pPr marL="0" marR="0" lvl="0" indent="0" algn="just" defTabSz="914400" rtl="0" eaLnBrk="1" fontAlgn="auto" latinLnBrk="0" hangingPunct="1">
              <a:lnSpc>
                <a:spcPts val="5039"/>
              </a:lnSpc>
              <a:spcBef>
                <a:spcPts val="0"/>
              </a:spcBef>
              <a:spcAft>
                <a:spcPts val="0"/>
              </a:spcAft>
              <a:buClrTx/>
              <a:buSzTx/>
              <a:buFontTx/>
              <a:buNone/>
              <a:tabLst/>
              <a:defRPr/>
            </a:pPr>
            <a:r>
              <a:rPr kumimoji="0" lang="en-US" sz="3599" b="0" i="0" u="none" strike="noStrike" kern="1200" cap="none" spc="0" normalizeH="0" baseline="0" noProof="0">
                <a:ln>
                  <a:noFill/>
                </a:ln>
                <a:solidFill>
                  <a:srgbClr val="DB2A5E"/>
                </a:solidFill>
                <a:effectLst/>
                <a:uLnTx/>
                <a:uFillTx/>
                <a:latin typeface="#9Slide03 Saira SemiCondensed" pitchFamily="2" charset="77"/>
                <a:ea typeface="+mn-ea"/>
                <a:cs typeface="+mn-cs"/>
              </a:rPr>
              <a:t>Hình ảnh tượng trưng những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nước</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đế</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quốc</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xâu</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xé</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Trung</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Quốc</a:t>
            </a:r>
            <a:endPar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endParaRPr>
          </a:p>
        </p:txBody>
      </p:sp>
      <p:sp>
        <p:nvSpPr>
          <p:cNvPr id="8" name="TextBox 5">
            <a:extLst>
              <a:ext uri="{FF2B5EF4-FFF2-40B4-BE49-F238E27FC236}">
                <a16:creationId xmlns:a16="http://schemas.microsoft.com/office/drawing/2014/main" id="{DB419E46-4529-E56A-CBF8-F08FA3865B9C}"/>
              </a:ext>
            </a:extLst>
          </p:cNvPr>
          <p:cNvSpPr txBox="1"/>
          <p:nvPr/>
        </p:nvSpPr>
        <p:spPr>
          <a:xfrm>
            <a:off x="5105400" y="4632967"/>
            <a:ext cx="6777522" cy="1901803"/>
          </a:xfrm>
          <a:prstGeom prst="rect">
            <a:avLst/>
          </a:prstGeom>
          <a:ln w="38100">
            <a:noFill/>
            <a:prstDash val="sysDash"/>
          </a:ln>
        </p:spPr>
        <p:txBody>
          <a:bodyPr wrap="square" lIns="0" tIns="0" rIns="0" bIns="0" rtlCol="0" anchor="t">
            <a:spAutoFit/>
          </a:bodyPr>
          <a:lstStyle/>
          <a:p>
            <a:pPr marL="0" marR="0" lvl="0" indent="0" algn="just" defTabSz="914400" rtl="0" eaLnBrk="1" fontAlgn="auto" latinLnBrk="0" hangingPunct="1">
              <a:lnSpc>
                <a:spcPts val="5039"/>
              </a:lnSpc>
              <a:spcBef>
                <a:spcPts val="0"/>
              </a:spcBef>
              <a:spcAft>
                <a:spcPts val="0"/>
              </a:spcAft>
              <a:buClrTx/>
              <a:buSzTx/>
              <a:buFontTx/>
              <a:buNone/>
              <a:tabLst/>
              <a:defRPr/>
            </a:pP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Sau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chiến</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tranh</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Trung</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a:t>
            </a:r>
            <a:r>
              <a:rPr kumimoji="0" lang="en-US" sz="3599" b="0" i="0" u="none" strike="noStrike" kern="1200" cap="none" spc="0" normalizeH="0" baseline="0" noProof="0" dirty="0" err="1">
                <a:ln>
                  <a:noFill/>
                </a:ln>
                <a:solidFill>
                  <a:srgbClr val="DB2A5E"/>
                </a:solidFill>
                <a:effectLst/>
                <a:uLnTx/>
                <a:uFillTx/>
                <a:latin typeface="#9Slide03 Saira SemiCondensed" pitchFamily="2" charset="77"/>
                <a:ea typeface="+mn-ea"/>
                <a:cs typeface="+mn-cs"/>
              </a:rPr>
              <a:t>Nhật</a:t>
            </a:r>
            <a:r>
              <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rPr>
              <a:t> ( </a:t>
            </a:r>
            <a:r>
              <a:rPr kumimoji="0" lang="en-US" sz="3599" b="0" i="0" u="none" strike="noStrike" kern="1200" cap="none" spc="0" normalizeH="0" baseline="0" noProof="0">
                <a:ln>
                  <a:noFill/>
                </a:ln>
                <a:solidFill>
                  <a:srgbClr val="DB2A5E"/>
                </a:solidFill>
                <a:effectLst/>
                <a:uLnTx/>
                <a:uFillTx/>
                <a:latin typeface="#9Slide03 Saira SemiCondensed" pitchFamily="2" charset="77"/>
                <a:ea typeface="+mn-ea"/>
                <a:cs typeface="+mn-cs"/>
              </a:rPr>
              <a:t>1894-1895), các nước đế quốc tranh nhau “ chia sẻ” Trung Quốc</a:t>
            </a:r>
            <a:endParaRPr kumimoji="0" lang="en-US" sz="3599" b="0" i="0" u="none" strike="noStrike" kern="1200" cap="none" spc="0" normalizeH="0" baseline="0" noProof="0" dirty="0">
              <a:ln>
                <a:noFill/>
              </a:ln>
              <a:solidFill>
                <a:srgbClr val="DB2A5E"/>
              </a:solidFill>
              <a:effectLst/>
              <a:uLnTx/>
              <a:uFillTx/>
              <a:latin typeface="#9Slide03 Saira SemiCondensed" pitchFamily="2" charset="77"/>
              <a:ea typeface="+mn-ea"/>
              <a:cs typeface="+mn-cs"/>
            </a:endParaRPr>
          </a:p>
        </p:txBody>
      </p:sp>
    </p:spTree>
    <p:extLst>
      <p:ext uri="{BB962C8B-B14F-4D97-AF65-F5344CB8AC3E}">
        <p14:creationId xmlns:p14="http://schemas.microsoft.com/office/powerpoint/2010/main" val="6862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 name="Picture 61">
            <a:extLst>
              <a:ext uri="{FF2B5EF4-FFF2-40B4-BE49-F238E27FC236}">
                <a16:creationId xmlns:a16="http://schemas.microsoft.com/office/drawing/2014/main" id="{58AEBF55-8DBB-9B68-88B7-2054CED05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1912"/>
            <a:ext cx="4914900" cy="6262687"/>
          </a:xfrm>
          <a:prstGeom prst="rect">
            <a:avLst/>
          </a:prstGeom>
          <a:noFill/>
          <a:ln w="28575">
            <a:solidFill>
              <a:srgbClr val="005041"/>
            </a:solidFill>
            <a:miter lim="800000"/>
            <a:headEnd/>
            <a:tailEnd/>
          </a:ln>
          <a:extLst>
            <a:ext uri="{909E8E84-426E-40DD-AFC4-6F175D3DCCD1}">
              <a14:hiddenFill xmlns:a14="http://schemas.microsoft.com/office/drawing/2010/main">
                <a:solidFill>
                  <a:srgbClr val="FFFFFF"/>
                </a:solidFill>
              </a14:hiddenFill>
            </a:ext>
          </a:extLst>
        </p:spPr>
      </p:pic>
      <p:sp>
        <p:nvSpPr>
          <p:cNvPr id="2091" name="Freeform 43">
            <a:extLst>
              <a:ext uri="{FF2B5EF4-FFF2-40B4-BE49-F238E27FC236}">
                <a16:creationId xmlns:a16="http://schemas.microsoft.com/office/drawing/2014/main" id="{8ED3D84E-96E3-AD9B-37BF-8A7D8FACF45C}"/>
              </a:ext>
            </a:extLst>
          </p:cNvPr>
          <p:cNvSpPr>
            <a:spLocks/>
          </p:cNvSpPr>
          <p:nvPr/>
        </p:nvSpPr>
        <p:spPr bwMode="auto">
          <a:xfrm>
            <a:off x="6019801" y="4591050"/>
            <a:ext cx="760413" cy="782638"/>
          </a:xfrm>
          <a:custGeom>
            <a:avLst/>
            <a:gdLst>
              <a:gd name="T0" fmla="*/ 5 w 479"/>
              <a:gd name="T1" fmla="*/ 319 h 493"/>
              <a:gd name="T2" fmla="*/ 61 w 479"/>
              <a:gd name="T3" fmla="*/ 177 h 493"/>
              <a:gd name="T4" fmla="*/ 132 w 479"/>
              <a:gd name="T5" fmla="*/ 51 h 493"/>
              <a:gd name="T6" fmla="*/ 155 w 479"/>
              <a:gd name="T7" fmla="*/ 27 h 493"/>
              <a:gd name="T8" fmla="*/ 163 w 479"/>
              <a:gd name="T9" fmla="*/ 4 h 493"/>
              <a:gd name="T10" fmla="*/ 219 w 479"/>
              <a:gd name="T11" fmla="*/ 12 h 493"/>
              <a:gd name="T12" fmla="*/ 305 w 479"/>
              <a:gd name="T13" fmla="*/ 20 h 493"/>
              <a:gd name="T14" fmla="*/ 313 w 479"/>
              <a:gd name="T15" fmla="*/ 59 h 493"/>
              <a:gd name="T16" fmla="*/ 408 w 479"/>
              <a:gd name="T17" fmla="*/ 67 h 493"/>
              <a:gd name="T18" fmla="*/ 432 w 479"/>
              <a:gd name="T19" fmla="*/ 83 h 493"/>
              <a:gd name="T20" fmla="*/ 471 w 479"/>
              <a:gd name="T21" fmla="*/ 75 h 493"/>
              <a:gd name="T22" fmla="*/ 455 w 479"/>
              <a:gd name="T23" fmla="*/ 98 h 493"/>
              <a:gd name="T24" fmla="*/ 432 w 479"/>
              <a:gd name="T25" fmla="*/ 106 h 493"/>
              <a:gd name="T26" fmla="*/ 424 w 479"/>
              <a:gd name="T27" fmla="*/ 154 h 493"/>
              <a:gd name="T28" fmla="*/ 400 w 479"/>
              <a:gd name="T29" fmla="*/ 162 h 493"/>
              <a:gd name="T30" fmla="*/ 361 w 479"/>
              <a:gd name="T31" fmla="*/ 296 h 493"/>
              <a:gd name="T32" fmla="*/ 353 w 479"/>
              <a:gd name="T33" fmla="*/ 335 h 493"/>
              <a:gd name="T34" fmla="*/ 329 w 479"/>
              <a:gd name="T35" fmla="*/ 343 h 493"/>
              <a:gd name="T36" fmla="*/ 313 w 479"/>
              <a:gd name="T37" fmla="*/ 367 h 493"/>
              <a:gd name="T38" fmla="*/ 305 w 479"/>
              <a:gd name="T39" fmla="*/ 406 h 493"/>
              <a:gd name="T40" fmla="*/ 250 w 479"/>
              <a:gd name="T41" fmla="*/ 414 h 493"/>
              <a:gd name="T42" fmla="*/ 203 w 479"/>
              <a:gd name="T43" fmla="*/ 493 h 493"/>
              <a:gd name="T44" fmla="*/ 187 w 479"/>
              <a:gd name="T45" fmla="*/ 446 h 493"/>
              <a:gd name="T46" fmla="*/ 140 w 479"/>
              <a:gd name="T47" fmla="*/ 414 h 493"/>
              <a:gd name="T48" fmla="*/ 124 w 479"/>
              <a:gd name="T49" fmla="*/ 390 h 493"/>
              <a:gd name="T50" fmla="*/ 76 w 479"/>
              <a:gd name="T51" fmla="*/ 359 h 493"/>
              <a:gd name="T52" fmla="*/ 5 w 479"/>
              <a:gd name="T53" fmla="*/ 31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9" h="493">
                <a:moveTo>
                  <a:pt x="5" y="319"/>
                </a:moveTo>
                <a:cubicBezTo>
                  <a:pt x="15" y="195"/>
                  <a:pt x="0" y="238"/>
                  <a:pt x="61" y="177"/>
                </a:cubicBezTo>
                <a:cubicBezTo>
                  <a:pt x="69" y="131"/>
                  <a:pt x="83" y="67"/>
                  <a:pt x="132" y="51"/>
                </a:cubicBezTo>
                <a:cubicBezTo>
                  <a:pt x="140" y="43"/>
                  <a:pt x="149" y="36"/>
                  <a:pt x="155" y="27"/>
                </a:cubicBezTo>
                <a:cubicBezTo>
                  <a:pt x="159" y="20"/>
                  <a:pt x="155" y="6"/>
                  <a:pt x="163" y="4"/>
                </a:cubicBezTo>
                <a:cubicBezTo>
                  <a:pt x="181" y="0"/>
                  <a:pt x="200" y="10"/>
                  <a:pt x="219" y="12"/>
                </a:cubicBezTo>
                <a:cubicBezTo>
                  <a:pt x="248" y="15"/>
                  <a:pt x="276" y="17"/>
                  <a:pt x="305" y="20"/>
                </a:cubicBezTo>
                <a:cubicBezTo>
                  <a:pt x="308" y="33"/>
                  <a:pt x="301" y="53"/>
                  <a:pt x="313" y="59"/>
                </a:cubicBezTo>
                <a:cubicBezTo>
                  <a:pt x="342" y="72"/>
                  <a:pt x="377" y="61"/>
                  <a:pt x="408" y="67"/>
                </a:cubicBezTo>
                <a:cubicBezTo>
                  <a:pt x="417" y="69"/>
                  <a:pt x="424" y="78"/>
                  <a:pt x="432" y="83"/>
                </a:cubicBezTo>
                <a:cubicBezTo>
                  <a:pt x="445" y="80"/>
                  <a:pt x="460" y="68"/>
                  <a:pt x="471" y="75"/>
                </a:cubicBezTo>
                <a:cubicBezTo>
                  <a:pt x="479" y="80"/>
                  <a:pt x="462" y="92"/>
                  <a:pt x="455" y="98"/>
                </a:cubicBezTo>
                <a:cubicBezTo>
                  <a:pt x="449" y="103"/>
                  <a:pt x="440" y="103"/>
                  <a:pt x="432" y="106"/>
                </a:cubicBezTo>
                <a:cubicBezTo>
                  <a:pt x="429" y="122"/>
                  <a:pt x="432" y="140"/>
                  <a:pt x="424" y="154"/>
                </a:cubicBezTo>
                <a:cubicBezTo>
                  <a:pt x="420" y="161"/>
                  <a:pt x="405" y="155"/>
                  <a:pt x="400" y="162"/>
                </a:cubicBezTo>
                <a:cubicBezTo>
                  <a:pt x="378" y="193"/>
                  <a:pt x="370" y="259"/>
                  <a:pt x="361" y="296"/>
                </a:cubicBezTo>
                <a:cubicBezTo>
                  <a:pt x="358" y="309"/>
                  <a:pt x="360" y="324"/>
                  <a:pt x="353" y="335"/>
                </a:cubicBezTo>
                <a:cubicBezTo>
                  <a:pt x="348" y="342"/>
                  <a:pt x="337" y="340"/>
                  <a:pt x="329" y="343"/>
                </a:cubicBezTo>
                <a:cubicBezTo>
                  <a:pt x="324" y="351"/>
                  <a:pt x="316" y="358"/>
                  <a:pt x="313" y="367"/>
                </a:cubicBezTo>
                <a:cubicBezTo>
                  <a:pt x="308" y="379"/>
                  <a:pt x="316" y="398"/>
                  <a:pt x="305" y="406"/>
                </a:cubicBezTo>
                <a:cubicBezTo>
                  <a:pt x="290" y="417"/>
                  <a:pt x="268" y="411"/>
                  <a:pt x="250" y="414"/>
                </a:cubicBezTo>
                <a:cubicBezTo>
                  <a:pt x="243" y="457"/>
                  <a:pt x="245" y="478"/>
                  <a:pt x="203" y="493"/>
                </a:cubicBezTo>
                <a:cubicBezTo>
                  <a:pt x="198" y="477"/>
                  <a:pt x="201" y="455"/>
                  <a:pt x="187" y="446"/>
                </a:cubicBezTo>
                <a:cubicBezTo>
                  <a:pt x="171" y="435"/>
                  <a:pt x="140" y="414"/>
                  <a:pt x="140" y="414"/>
                </a:cubicBezTo>
                <a:cubicBezTo>
                  <a:pt x="135" y="406"/>
                  <a:pt x="131" y="396"/>
                  <a:pt x="124" y="390"/>
                </a:cubicBezTo>
                <a:cubicBezTo>
                  <a:pt x="110" y="378"/>
                  <a:pt x="76" y="359"/>
                  <a:pt x="76" y="359"/>
                </a:cubicBezTo>
                <a:cubicBezTo>
                  <a:pt x="59" y="331"/>
                  <a:pt x="40" y="319"/>
                  <a:pt x="5" y="319"/>
                </a:cubicBezTo>
                <a:close/>
              </a:path>
            </a:pathLst>
          </a:custGeom>
          <a:solidFill>
            <a:srgbClr val="FF99FF"/>
          </a:solidFill>
          <a:ln w="1905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9" name="Freeform 41">
            <a:extLst>
              <a:ext uri="{FF2B5EF4-FFF2-40B4-BE49-F238E27FC236}">
                <a16:creationId xmlns:a16="http://schemas.microsoft.com/office/drawing/2014/main" id="{6889AFE7-9739-6222-8CDD-AD0BF76B7BD6}"/>
              </a:ext>
            </a:extLst>
          </p:cNvPr>
          <p:cNvSpPr>
            <a:spLocks/>
          </p:cNvSpPr>
          <p:nvPr/>
        </p:nvSpPr>
        <p:spPr bwMode="auto">
          <a:xfrm>
            <a:off x="3983038" y="3810001"/>
            <a:ext cx="3027362" cy="822325"/>
          </a:xfrm>
          <a:custGeom>
            <a:avLst/>
            <a:gdLst>
              <a:gd name="T0" fmla="*/ 31 w 1907"/>
              <a:gd name="T1" fmla="*/ 397 h 518"/>
              <a:gd name="T2" fmla="*/ 150 w 1907"/>
              <a:gd name="T3" fmla="*/ 460 h 518"/>
              <a:gd name="T4" fmla="*/ 307 w 1907"/>
              <a:gd name="T5" fmla="*/ 476 h 518"/>
              <a:gd name="T6" fmla="*/ 355 w 1907"/>
              <a:gd name="T7" fmla="*/ 437 h 518"/>
              <a:gd name="T8" fmla="*/ 371 w 1907"/>
              <a:gd name="T9" fmla="*/ 413 h 518"/>
              <a:gd name="T10" fmla="*/ 481 w 1907"/>
              <a:gd name="T11" fmla="*/ 389 h 518"/>
              <a:gd name="T12" fmla="*/ 513 w 1907"/>
              <a:gd name="T13" fmla="*/ 342 h 518"/>
              <a:gd name="T14" fmla="*/ 560 w 1907"/>
              <a:gd name="T15" fmla="*/ 326 h 518"/>
              <a:gd name="T16" fmla="*/ 647 w 1907"/>
              <a:gd name="T17" fmla="*/ 366 h 518"/>
              <a:gd name="T18" fmla="*/ 686 w 1907"/>
              <a:gd name="T19" fmla="*/ 397 h 518"/>
              <a:gd name="T20" fmla="*/ 994 w 1907"/>
              <a:gd name="T21" fmla="*/ 453 h 518"/>
              <a:gd name="T22" fmla="*/ 1057 w 1907"/>
              <a:gd name="T23" fmla="*/ 468 h 518"/>
              <a:gd name="T24" fmla="*/ 1104 w 1907"/>
              <a:gd name="T25" fmla="*/ 500 h 518"/>
              <a:gd name="T26" fmla="*/ 1262 w 1907"/>
              <a:gd name="T27" fmla="*/ 468 h 518"/>
              <a:gd name="T28" fmla="*/ 1451 w 1907"/>
              <a:gd name="T29" fmla="*/ 413 h 518"/>
              <a:gd name="T30" fmla="*/ 1854 w 1907"/>
              <a:gd name="T31" fmla="*/ 382 h 518"/>
              <a:gd name="T32" fmla="*/ 1862 w 1907"/>
              <a:gd name="T33" fmla="*/ 342 h 518"/>
              <a:gd name="T34" fmla="*/ 1878 w 1907"/>
              <a:gd name="T35" fmla="*/ 318 h 518"/>
              <a:gd name="T36" fmla="*/ 1862 w 1907"/>
              <a:gd name="T37" fmla="*/ 295 h 518"/>
              <a:gd name="T38" fmla="*/ 1814 w 1907"/>
              <a:gd name="T39" fmla="*/ 279 h 518"/>
              <a:gd name="T40" fmla="*/ 1728 w 1907"/>
              <a:gd name="T41" fmla="*/ 255 h 518"/>
              <a:gd name="T42" fmla="*/ 1775 w 1907"/>
              <a:gd name="T43" fmla="*/ 224 h 518"/>
              <a:gd name="T44" fmla="*/ 1830 w 1907"/>
              <a:gd name="T45" fmla="*/ 208 h 518"/>
              <a:gd name="T46" fmla="*/ 1838 w 1907"/>
              <a:gd name="T47" fmla="*/ 137 h 518"/>
              <a:gd name="T48" fmla="*/ 1791 w 1907"/>
              <a:gd name="T49" fmla="*/ 121 h 518"/>
              <a:gd name="T50" fmla="*/ 1657 w 1907"/>
              <a:gd name="T51" fmla="*/ 66 h 518"/>
              <a:gd name="T52" fmla="*/ 1570 w 1907"/>
              <a:gd name="T53" fmla="*/ 66 h 518"/>
              <a:gd name="T54" fmla="*/ 1420 w 1907"/>
              <a:gd name="T55" fmla="*/ 121 h 518"/>
              <a:gd name="T56" fmla="*/ 1270 w 1907"/>
              <a:gd name="T57" fmla="*/ 113 h 518"/>
              <a:gd name="T58" fmla="*/ 1246 w 1907"/>
              <a:gd name="T59" fmla="*/ 97 h 518"/>
              <a:gd name="T60" fmla="*/ 1199 w 1907"/>
              <a:gd name="T61" fmla="*/ 82 h 518"/>
              <a:gd name="T62" fmla="*/ 1010 w 1907"/>
              <a:gd name="T63" fmla="*/ 97 h 518"/>
              <a:gd name="T64" fmla="*/ 986 w 1907"/>
              <a:gd name="T65" fmla="*/ 113 h 518"/>
              <a:gd name="T66" fmla="*/ 939 w 1907"/>
              <a:gd name="T67" fmla="*/ 129 h 518"/>
              <a:gd name="T68" fmla="*/ 789 w 1907"/>
              <a:gd name="T69" fmla="*/ 97 h 518"/>
              <a:gd name="T70" fmla="*/ 741 w 1907"/>
              <a:gd name="T71" fmla="*/ 66 h 518"/>
              <a:gd name="T72" fmla="*/ 718 w 1907"/>
              <a:gd name="T73" fmla="*/ 42 h 518"/>
              <a:gd name="T74" fmla="*/ 631 w 1907"/>
              <a:gd name="T75" fmla="*/ 26 h 518"/>
              <a:gd name="T76" fmla="*/ 607 w 1907"/>
              <a:gd name="T77" fmla="*/ 19 h 518"/>
              <a:gd name="T78" fmla="*/ 418 w 1907"/>
              <a:gd name="T79" fmla="*/ 97 h 518"/>
              <a:gd name="T80" fmla="*/ 371 w 1907"/>
              <a:gd name="T81" fmla="*/ 161 h 518"/>
              <a:gd name="T82" fmla="*/ 299 w 1907"/>
              <a:gd name="T83" fmla="*/ 240 h 518"/>
              <a:gd name="T84" fmla="*/ 0 w 1907"/>
              <a:gd name="T85" fmla="*/ 303 h 518"/>
              <a:gd name="T86" fmla="*/ 23 w 1907"/>
              <a:gd name="T87" fmla="*/ 405 h 518"/>
              <a:gd name="T88" fmla="*/ 31 w 1907"/>
              <a:gd name="T89" fmla="*/ 39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7" h="518">
                <a:moveTo>
                  <a:pt x="31" y="397"/>
                </a:moveTo>
                <a:cubicBezTo>
                  <a:pt x="64" y="430"/>
                  <a:pt x="105" y="447"/>
                  <a:pt x="150" y="460"/>
                </a:cubicBezTo>
                <a:cubicBezTo>
                  <a:pt x="199" y="494"/>
                  <a:pt x="251" y="483"/>
                  <a:pt x="307" y="476"/>
                </a:cubicBezTo>
                <a:cubicBezTo>
                  <a:pt x="329" y="461"/>
                  <a:pt x="337" y="458"/>
                  <a:pt x="355" y="437"/>
                </a:cubicBezTo>
                <a:cubicBezTo>
                  <a:pt x="361" y="430"/>
                  <a:pt x="363" y="418"/>
                  <a:pt x="371" y="413"/>
                </a:cubicBezTo>
                <a:cubicBezTo>
                  <a:pt x="399" y="395"/>
                  <a:pt x="451" y="393"/>
                  <a:pt x="481" y="389"/>
                </a:cubicBezTo>
                <a:cubicBezTo>
                  <a:pt x="492" y="373"/>
                  <a:pt x="495" y="348"/>
                  <a:pt x="513" y="342"/>
                </a:cubicBezTo>
                <a:cubicBezTo>
                  <a:pt x="529" y="337"/>
                  <a:pt x="560" y="326"/>
                  <a:pt x="560" y="326"/>
                </a:cubicBezTo>
                <a:cubicBezTo>
                  <a:pt x="613" y="337"/>
                  <a:pt x="603" y="351"/>
                  <a:pt x="647" y="366"/>
                </a:cubicBezTo>
                <a:cubicBezTo>
                  <a:pt x="675" y="409"/>
                  <a:pt x="646" y="374"/>
                  <a:pt x="686" y="397"/>
                </a:cubicBezTo>
                <a:cubicBezTo>
                  <a:pt x="812" y="468"/>
                  <a:pt x="786" y="445"/>
                  <a:pt x="994" y="453"/>
                </a:cubicBezTo>
                <a:cubicBezTo>
                  <a:pt x="998" y="454"/>
                  <a:pt x="1054" y="466"/>
                  <a:pt x="1057" y="468"/>
                </a:cubicBezTo>
                <a:cubicBezTo>
                  <a:pt x="1144" y="518"/>
                  <a:pt x="1029" y="474"/>
                  <a:pt x="1104" y="500"/>
                </a:cubicBezTo>
                <a:cubicBezTo>
                  <a:pt x="1154" y="483"/>
                  <a:pt x="1210" y="476"/>
                  <a:pt x="1262" y="468"/>
                </a:cubicBezTo>
                <a:cubicBezTo>
                  <a:pt x="1324" y="408"/>
                  <a:pt x="1353" y="420"/>
                  <a:pt x="1451" y="413"/>
                </a:cubicBezTo>
                <a:cubicBezTo>
                  <a:pt x="1576" y="371"/>
                  <a:pt x="1726" y="386"/>
                  <a:pt x="1854" y="382"/>
                </a:cubicBezTo>
                <a:cubicBezTo>
                  <a:pt x="1907" y="346"/>
                  <a:pt x="1862" y="388"/>
                  <a:pt x="1862" y="342"/>
                </a:cubicBezTo>
                <a:cubicBezTo>
                  <a:pt x="1862" y="332"/>
                  <a:pt x="1873" y="326"/>
                  <a:pt x="1878" y="318"/>
                </a:cubicBezTo>
                <a:cubicBezTo>
                  <a:pt x="1873" y="310"/>
                  <a:pt x="1870" y="300"/>
                  <a:pt x="1862" y="295"/>
                </a:cubicBezTo>
                <a:cubicBezTo>
                  <a:pt x="1848" y="286"/>
                  <a:pt x="1814" y="279"/>
                  <a:pt x="1814" y="279"/>
                </a:cubicBezTo>
                <a:cubicBezTo>
                  <a:pt x="1774" y="293"/>
                  <a:pt x="1744" y="302"/>
                  <a:pt x="1728" y="255"/>
                </a:cubicBezTo>
                <a:cubicBezTo>
                  <a:pt x="1820" y="231"/>
                  <a:pt x="1708" y="267"/>
                  <a:pt x="1775" y="224"/>
                </a:cubicBezTo>
                <a:cubicBezTo>
                  <a:pt x="1791" y="214"/>
                  <a:pt x="1812" y="214"/>
                  <a:pt x="1830" y="208"/>
                </a:cubicBezTo>
                <a:cubicBezTo>
                  <a:pt x="1833" y="200"/>
                  <a:pt x="1859" y="153"/>
                  <a:pt x="1838" y="137"/>
                </a:cubicBezTo>
                <a:cubicBezTo>
                  <a:pt x="1825" y="127"/>
                  <a:pt x="1791" y="121"/>
                  <a:pt x="1791" y="121"/>
                </a:cubicBezTo>
                <a:cubicBezTo>
                  <a:pt x="1761" y="75"/>
                  <a:pt x="1710" y="72"/>
                  <a:pt x="1657" y="66"/>
                </a:cubicBezTo>
                <a:cubicBezTo>
                  <a:pt x="1620" y="41"/>
                  <a:pt x="1610" y="53"/>
                  <a:pt x="1570" y="66"/>
                </a:cubicBezTo>
                <a:cubicBezTo>
                  <a:pt x="1525" y="133"/>
                  <a:pt x="1465" y="54"/>
                  <a:pt x="1420" y="121"/>
                </a:cubicBezTo>
                <a:cubicBezTo>
                  <a:pt x="1370" y="118"/>
                  <a:pt x="1320" y="120"/>
                  <a:pt x="1270" y="113"/>
                </a:cubicBezTo>
                <a:cubicBezTo>
                  <a:pt x="1260" y="112"/>
                  <a:pt x="1255" y="101"/>
                  <a:pt x="1246" y="97"/>
                </a:cubicBezTo>
                <a:cubicBezTo>
                  <a:pt x="1231" y="90"/>
                  <a:pt x="1199" y="82"/>
                  <a:pt x="1199" y="82"/>
                </a:cubicBezTo>
                <a:cubicBezTo>
                  <a:pt x="1136" y="88"/>
                  <a:pt x="1072" y="86"/>
                  <a:pt x="1010" y="97"/>
                </a:cubicBezTo>
                <a:cubicBezTo>
                  <a:pt x="1001" y="99"/>
                  <a:pt x="995" y="109"/>
                  <a:pt x="986" y="113"/>
                </a:cubicBezTo>
                <a:cubicBezTo>
                  <a:pt x="971" y="120"/>
                  <a:pt x="939" y="129"/>
                  <a:pt x="939" y="129"/>
                </a:cubicBezTo>
                <a:cubicBezTo>
                  <a:pt x="887" y="94"/>
                  <a:pt x="862" y="103"/>
                  <a:pt x="789" y="97"/>
                </a:cubicBezTo>
                <a:cubicBezTo>
                  <a:pt x="773" y="87"/>
                  <a:pt x="754" y="80"/>
                  <a:pt x="741" y="66"/>
                </a:cubicBezTo>
                <a:cubicBezTo>
                  <a:pt x="733" y="58"/>
                  <a:pt x="727" y="48"/>
                  <a:pt x="718" y="42"/>
                </a:cubicBezTo>
                <a:cubicBezTo>
                  <a:pt x="702" y="31"/>
                  <a:pt x="633" y="26"/>
                  <a:pt x="631" y="26"/>
                </a:cubicBezTo>
                <a:cubicBezTo>
                  <a:pt x="623" y="24"/>
                  <a:pt x="615" y="19"/>
                  <a:pt x="607" y="19"/>
                </a:cubicBezTo>
                <a:cubicBezTo>
                  <a:pt x="405" y="19"/>
                  <a:pt x="486" y="0"/>
                  <a:pt x="418" y="97"/>
                </a:cubicBezTo>
                <a:cubicBezTo>
                  <a:pt x="408" y="128"/>
                  <a:pt x="398" y="142"/>
                  <a:pt x="371" y="161"/>
                </a:cubicBezTo>
                <a:cubicBezTo>
                  <a:pt x="359" y="195"/>
                  <a:pt x="332" y="229"/>
                  <a:pt x="299" y="240"/>
                </a:cubicBezTo>
                <a:cubicBezTo>
                  <a:pt x="239" y="331"/>
                  <a:pt x="100" y="290"/>
                  <a:pt x="0" y="303"/>
                </a:cubicBezTo>
                <a:cubicBezTo>
                  <a:pt x="8" y="332"/>
                  <a:pt x="12" y="379"/>
                  <a:pt x="23" y="405"/>
                </a:cubicBezTo>
                <a:cubicBezTo>
                  <a:pt x="24" y="408"/>
                  <a:pt x="28" y="400"/>
                  <a:pt x="31" y="397"/>
                </a:cubicBezTo>
                <a:close/>
              </a:path>
            </a:pathLst>
          </a:custGeom>
          <a:solidFill>
            <a:srgbClr val="00FF00"/>
          </a:solidFill>
          <a:ln w="19050" cmpd="sng">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8" name="Freeform 40">
            <a:extLst>
              <a:ext uri="{FF2B5EF4-FFF2-40B4-BE49-F238E27FC236}">
                <a16:creationId xmlns:a16="http://schemas.microsoft.com/office/drawing/2014/main" id="{3DCBE18F-361C-82BB-B878-1683059804A2}"/>
              </a:ext>
            </a:extLst>
          </p:cNvPr>
          <p:cNvSpPr>
            <a:spLocks/>
          </p:cNvSpPr>
          <p:nvPr/>
        </p:nvSpPr>
        <p:spPr bwMode="auto">
          <a:xfrm>
            <a:off x="3048000" y="4333875"/>
            <a:ext cx="3378200" cy="1677988"/>
          </a:xfrm>
          <a:custGeom>
            <a:avLst/>
            <a:gdLst>
              <a:gd name="T0" fmla="*/ 1978 w 2128"/>
              <a:gd name="T1" fmla="*/ 537 h 1057"/>
              <a:gd name="T2" fmla="*/ 1757 w 2128"/>
              <a:gd name="T3" fmla="*/ 489 h 1057"/>
              <a:gd name="T4" fmla="*/ 1702 w 2128"/>
              <a:gd name="T5" fmla="*/ 434 h 1057"/>
              <a:gd name="T6" fmla="*/ 1536 w 2128"/>
              <a:gd name="T7" fmla="*/ 450 h 1057"/>
              <a:gd name="T8" fmla="*/ 1379 w 2128"/>
              <a:gd name="T9" fmla="*/ 410 h 1057"/>
              <a:gd name="T10" fmla="*/ 1110 w 2128"/>
              <a:gd name="T11" fmla="*/ 418 h 1057"/>
              <a:gd name="T12" fmla="*/ 905 w 2128"/>
              <a:gd name="T13" fmla="*/ 316 h 1057"/>
              <a:gd name="T14" fmla="*/ 803 w 2128"/>
              <a:gd name="T15" fmla="*/ 260 h 1057"/>
              <a:gd name="T16" fmla="*/ 755 w 2128"/>
              <a:gd name="T17" fmla="*/ 260 h 1057"/>
              <a:gd name="T18" fmla="*/ 676 w 2128"/>
              <a:gd name="T19" fmla="*/ 253 h 1057"/>
              <a:gd name="T20" fmla="*/ 653 w 2128"/>
              <a:gd name="T21" fmla="*/ 253 h 1057"/>
              <a:gd name="T22" fmla="*/ 534 w 2128"/>
              <a:gd name="T23" fmla="*/ 229 h 1057"/>
              <a:gd name="T24" fmla="*/ 455 w 2128"/>
              <a:gd name="T25" fmla="*/ 339 h 1057"/>
              <a:gd name="T26" fmla="*/ 345 w 2128"/>
              <a:gd name="T27" fmla="*/ 276 h 1057"/>
              <a:gd name="T28" fmla="*/ 266 w 2128"/>
              <a:gd name="T29" fmla="*/ 63 h 1057"/>
              <a:gd name="T30" fmla="*/ 242 w 2128"/>
              <a:gd name="T31" fmla="*/ 16 h 1057"/>
              <a:gd name="T32" fmla="*/ 116 w 2128"/>
              <a:gd name="T33" fmla="*/ 24 h 1057"/>
              <a:gd name="T34" fmla="*/ 116 w 2128"/>
              <a:gd name="T35" fmla="*/ 213 h 1057"/>
              <a:gd name="T36" fmla="*/ 85 w 2128"/>
              <a:gd name="T37" fmla="*/ 347 h 1057"/>
              <a:gd name="T38" fmla="*/ 6 w 2128"/>
              <a:gd name="T39" fmla="*/ 474 h 1057"/>
              <a:gd name="T40" fmla="*/ 14 w 2128"/>
              <a:gd name="T41" fmla="*/ 529 h 1057"/>
              <a:gd name="T42" fmla="*/ 69 w 2128"/>
              <a:gd name="T43" fmla="*/ 552 h 1057"/>
              <a:gd name="T44" fmla="*/ 116 w 2128"/>
              <a:gd name="T45" fmla="*/ 758 h 1057"/>
              <a:gd name="T46" fmla="*/ 195 w 2128"/>
              <a:gd name="T47" fmla="*/ 829 h 1057"/>
              <a:gd name="T48" fmla="*/ 258 w 2128"/>
              <a:gd name="T49" fmla="*/ 844 h 1057"/>
              <a:gd name="T50" fmla="*/ 337 w 2128"/>
              <a:gd name="T51" fmla="*/ 884 h 1057"/>
              <a:gd name="T52" fmla="*/ 416 w 2128"/>
              <a:gd name="T53" fmla="*/ 765 h 1057"/>
              <a:gd name="T54" fmla="*/ 582 w 2128"/>
              <a:gd name="T55" fmla="*/ 781 h 1057"/>
              <a:gd name="T56" fmla="*/ 684 w 2128"/>
              <a:gd name="T57" fmla="*/ 758 h 1057"/>
              <a:gd name="T58" fmla="*/ 739 w 2128"/>
              <a:gd name="T59" fmla="*/ 702 h 1057"/>
              <a:gd name="T60" fmla="*/ 818 w 2128"/>
              <a:gd name="T61" fmla="*/ 718 h 1057"/>
              <a:gd name="T62" fmla="*/ 881 w 2128"/>
              <a:gd name="T63" fmla="*/ 781 h 1057"/>
              <a:gd name="T64" fmla="*/ 953 w 2128"/>
              <a:gd name="T65" fmla="*/ 884 h 1057"/>
              <a:gd name="T66" fmla="*/ 1142 w 2128"/>
              <a:gd name="T67" fmla="*/ 900 h 1057"/>
              <a:gd name="T68" fmla="*/ 1237 w 2128"/>
              <a:gd name="T69" fmla="*/ 1042 h 1057"/>
              <a:gd name="T70" fmla="*/ 1292 w 2128"/>
              <a:gd name="T71" fmla="*/ 1034 h 1057"/>
              <a:gd name="T72" fmla="*/ 1323 w 2128"/>
              <a:gd name="T73" fmla="*/ 963 h 1057"/>
              <a:gd name="T74" fmla="*/ 1394 w 2128"/>
              <a:gd name="T75" fmla="*/ 931 h 1057"/>
              <a:gd name="T76" fmla="*/ 1639 w 2128"/>
              <a:gd name="T77" fmla="*/ 844 h 1057"/>
              <a:gd name="T78" fmla="*/ 1671 w 2128"/>
              <a:gd name="T79" fmla="*/ 797 h 1057"/>
              <a:gd name="T80" fmla="*/ 1836 w 2128"/>
              <a:gd name="T81" fmla="*/ 781 h 1057"/>
              <a:gd name="T82" fmla="*/ 2002 w 2128"/>
              <a:gd name="T83" fmla="*/ 734 h 1057"/>
              <a:gd name="T84" fmla="*/ 2105 w 2128"/>
              <a:gd name="T85" fmla="*/ 66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8" h="1057">
                <a:moveTo>
                  <a:pt x="2089" y="655"/>
                </a:moveTo>
                <a:cubicBezTo>
                  <a:pt x="2054" y="604"/>
                  <a:pt x="2038" y="557"/>
                  <a:pt x="1978" y="537"/>
                </a:cubicBezTo>
                <a:cubicBezTo>
                  <a:pt x="1953" y="519"/>
                  <a:pt x="1933" y="498"/>
                  <a:pt x="1907" y="481"/>
                </a:cubicBezTo>
                <a:cubicBezTo>
                  <a:pt x="1855" y="517"/>
                  <a:pt x="1869" y="515"/>
                  <a:pt x="1757" y="489"/>
                </a:cubicBezTo>
                <a:cubicBezTo>
                  <a:pt x="1749" y="487"/>
                  <a:pt x="1753" y="473"/>
                  <a:pt x="1749" y="466"/>
                </a:cubicBezTo>
                <a:cubicBezTo>
                  <a:pt x="1732" y="440"/>
                  <a:pt x="1728" y="443"/>
                  <a:pt x="1702" y="434"/>
                </a:cubicBezTo>
                <a:cubicBezTo>
                  <a:pt x="1664" y="447"/>
                  <a:pt x="1644" y="477"/>
                  <a:pt x="1607" y="489"/>
                </a:cubicBezTo>
                <a:cubicBezTo>
                  <a:pt x="1583" y="474"/>
                  <a:pt x="1560" y="466"/>
                  <a:pt x="1536" y="450"/>
                </a:cubicBezTo>
                <a:cubicBezTo>
                  <a:pt x="1448" y="468"/>
                  <a:pt x="1480" y="451"/>
                  <a:pt x="1434" y="481"/>
                </a:cubicBezTo>
                <a:cubicBezTo>
                  <a:pt x="1382" y="560"/>
                  <a:pt x="1393" y="431"/>
                  <a:pt x="1379" y="410"/>
                </a:cubicBezTo>
                <a:cubicBezTo>
                  <a:pt x="1344" y="357"/>
                  <a:pt x="1253" y="390"/>
                  <a:pt x="1189" y="387"/>
                </a:cubicBezTo>
                <a:cubicBezTo>
                  <a:pt x="1131" y="425"/>
                  <a:pt x="1196" y="432"/>
                  <a:pt x="1110" y="418"/>
                </a:cubicBezTo>
                <a:cubicBezTo>
                  <a:pt x="1072" y="405"/>
                  <a:pt x="1062" y="364"/>
                  <a:pt x="1024" y="347"/>
                </a:cubicBezTo>
                <a:cubicBezTo>
                  <a:pt x="985" y="330"/>
                  <a:pt x="946" y="323"/>
                  <a:pt x="905" y="316"/>
                </a:cubicBezTo>
                <a:cubicBezTo>
                  <a:pt x="887" y="289"/>
                  <a:pt x="886" y="271"/>
                  <a:pt x="858" y="253"/>
                </a:cubicBezTo>
                <a:cubicBezTo>
                  <a:pt x="840" y="255"/>
                  <a:pt x="821" y="255"/>
                  <a:pt x="803" y="260"/>
                </a:cubicBezTo>
                <a:cubicBezTo>
                  <a:pt x="794" y="263"/>
                  <a:pt x="789" y="276"/>
                  <a:pt x="779" y="276"/>
                </a:cubicBezTo>
                <a:cubicBezTo>
                  <a:pt x="769" y="276"/>
                  <a:pt x="764" y="264"/>
                  <a:pt x="755" y="260"/>
                </a:cubicBezTo>
                <a:cubicBezTo>
                  <a:pt x="740" y="253"/>
                  <a:pt x="708" y="245"/>
                  <a:pt x="708" y="245"/>
                </a:cubicBezTo>
                <a:cubicBezTo>
                  <a:pt x="697" y="248"/>
                  <a:pt x="685" y="246"/>
                  <a:pt x="676" y="253"/>
                </a:cubicBezTo>
                <a:cubicBezTo>
                  <a:pt x="670" y="258"/>
                  <a:pt x="676" y="276"/>
                  <a:pt x="668" y="276"/>
                </a:cubicBezTo>
                <a:cubicBezTo>
                  <a:pt x="659" y="276"/>
                  <a:pt x="660" y="259"/>
                  <a:pt x="653" y="253"/>
                </a:cubicBezTo>
                <a:cubicBezTo>
                  <a:pt x="639" y="240"/>
                  <a:pt x="605" y="221"/>
                  <a:pt x="605" y="221"/>
                </a:cubicBezTo>
                <a:cubicBezTo>
                  <a:pt x="581" y="224"/>
                  <a:pt x="557" y="225"/>
                  <a:pt x="534" y="229"/>
                </a:cubicBezTo>
                <a:cubicBezTo>
                  <a:pt x="526" y="230"/>
                  <a:pt x="514" y="229"/>
                  <a:pt x="511" y="237"/>
                </a:cubicBezTo>
                <a:cubicBezTo>
                  <a:pt x="460" y="381"/>
                  <a:pt x="561" y="273"/>
                  <a:pt x="455" y="339"/>
                </a:cubicBezTo>
                <a:cubicBezTo>
                  <a:pt x="365" y="324"/>
                  <a:pt x="437" y="347"/>
                  <a:pt x="392" y="308"/>
                </a:cubicBezTo>
                <a:cubicBezTo>
                  <a:pt x="378" y="296"/>
                  <a:pt x="345" y="276"/>
                  <a:pt x="345" y="276"/>
                </a:cubicBezTo>
                <a:cubicBezTo>
                  <a:pt x="338" y="228"/>
                  <a:pt x="321" y="151"/>
                  <a:pt x="305" y="103"/>
                </a:cubicBezTo>
                <a:cubicBezTo>
                  <a:pt x="297" y="79"/>
                  <a:pt x="285" y="76"/>
                  <a:pt x="266" y="63"/>
                </a:cubicBezTo>
                <a:cubicBezTo>
                  <a:pt x="261" y="55"/>
                  <a:pt x="254" y="48"/>
                  <a:pt x="250" y="40"/>
                </a:cubicBezTo>
                <a:cubicBezTo>
                  <a:pt x="246" y="32"/>
                  <a:pt x="249" y="21"/>
                  <a:pt x="242" y="16"/>
                </a:cubicBezTo>
                <a:cubicBezTo>
                  <a:pt x="229" y="6"/>
                  <a:pt x="195" y="0"/>
                  <a:pt x="195" y="0"/>
                </a:cubicBezTo>
                <a:cubicBezTo>
                  <a:pt x="138" y="20"/>
                  <a:pt x="164" y="12"/>
                  <a:pt x="116" y="24"/>
                </a:cubicBezTo>
                <a:cubicBezTo>
                  <a:pt x="109" y="59"/>
                  <a:pt x="95" y="78"/>
                  <a:pt x="85" y="111"/>
                </a:cubicBezTo>
                <a:cubicBezTo>
                  <a:pt x="92" y="150"/>
                  <a:pt x="108" y="174"/>
                  <a:pt x="116" y="213"/>
                </a:cubicBezTo>
                <a:cubicBezTo>
                  <a:pt x="113" y="255"/>
                  <a:pt x="117" y="298"/>
                  <a:pt x="108" y="339"/>
                </a:cubicBezTo>
                <a:cubicBezTo>
                  <a:pt x="106" y="347"/>
                  <a:pt x="91" y="342"/>
                  <a:pt x="85" y="347"/>
                </a:cubicBezTo>
                <a:cubicBezTo>
                  <a:pt x="45" y="380"/>
                  <a:pt x="94" y="388"/>
                  <a:pt x="29" y="402"/>
                </a:cubicBezTo>
                <a:cubicBezTo>
                  <a:pt x="21" y="426"/>
                  <a:pt x="14" y="450"/>
                  <a:pt x="6" y="474"/>
                </a:cubicBezTo>
                <a:cubicBezTo>
                  <a:pt x="9" y="487"/>
                  <a:pt x="7" y="502"/>
                  <a:pt x="14" y="513"/>
                </a:cubicBezTo>
                <a:cubicBezTo>
                  <a:pt x="25" y="530"/>
                  <a:pt x="64" y="512"/>
                  <a:pt x="14" y="529"/>
                </a:cubicBezTo>
                <a:cubicBezTo>
                  <a:pt x="0" y="569"/>
                  <a:pt x="1" y="545"/>
                  <a:pt x="29" y="545"/>
                </a:cubicBezTo>
                <a:cubicBezTo>
                  <a:pt x="43" y="545"/>
                  <a:pt x="56" y="550"/>
                  <a:pt x="69" y="552"/>
                </a:cubicBezTo>
                <a:cubicBezTo>
                  <a:pt x="79" y="604"/>
                  <a:pt x="68" y="655"/>
                  <a:pt x="116" y="671"/>
                </a:cubicBezTo>
                <a:cubicBezTo>
                  <a:pt x="139" y="737"/>
                  <a:pt x="104" y="625"/>
                  <a:pt x="116" y="758"/>
                </a:cubicBezTo>
                <a:cubicBezTo>
                  <a:pt x="118" y="785"/>
                  <a:pt x="159" y="798"/>
                  <a:pt x="179" y="805"/>
                </a:cubicBezTo>
                <a:cubicBezTo>
                  <a:pt x="184" y="813"/>
                  <a:pt x="191" y="820"/>
                  <a:pt x="195" y="829"/>
                </a:cubicBezTo>
                <a:cubicBezTo>
                  <a:pt x="199" y="839"/>
                  <a:pt x="194" y="855"/>
                  <a:pt x="203" y="860"/>
                </a:cubicBezTo>
                <a:cubicBezTo>
                  <a:pt x="206" y="862"/>
                  <a:pt x="252" y="846"/>
                  <a:pt x="258" y="844"/>
                </a:cubicBezTo>
                <a:cubicBezTo>
                  <a:pt x="269" y="847"/>
                  <a:pt x="283" y="844"/>
                  <a:pt x="290" y="852"/>
                </a:cubicBezTo>
                <a:cubicBezTo>
                  <a:pt x="329" y="899"/>
                  <a:pt x="257" y="900"/>
                  <a:pt x="337" y="884"/>
                </a:cubicBezTo>
                <a:cubicBezTo>
                  <a:pt x="338" y="879"/>
                  <a:pt x="352" y="783"/>
                  <a:pt x="369" y="773"/>
                </a:cubicBezTo>
                <a:cubicBezTo>
                  <a:pt x="383" y="765"/>
                  <a:pt x="400" y="766"/>
                  <a:pt x="416" y="765"/>
                </a:cubicBezTo>
                <a:cubicBezTo>
                  <a:pt x="461" y="761"/>
                  <a:pt x="505" y="760"/>
                  <a:pt x="550" y="758"/>
                </a:cubicBezTo>
                <a:cubicBezTo>
                  <a:pt x="569" y="702"/>
                  <a:pt x="574" y="758"/>
                  <a:pt x="582" y="781"/>
                </a:cubicBezTo>
                <a:cubicBezTo>
                  <a:pt x="608" y="778"/>
                  <a:pt x="635" y="779"/>
                  <a:pt x="661" y="773"/>
                </a:cubicBezTo>
                <a:cubicBezTo>
                  <a:pt x="670" y="771"/>
                  <a:pt x="676" y="762"/>
                  <a:pt x="684" y="758"/>
                </a:cubicBezTo>
                <a:cubicBezTo>
                  <a:pt x="699" y="751"/>
                  <a:pt x="732" y="742"/>
                  <a:pt x="732" y="742"/>
                </a:cubicBezTo>
                <a:cubicBezTo>
                  <a:pt x="734" y="729"/>
                  <a:pt x="729" y="711"/>
                  <a:pt x="739" y="702"/>
                </a:cubicBezTo>
                <a:cubicBezTo>
                  <a:pt x="747" y="695"/>
                  <a:pt x="760" y="708"/>
                  <a:pt x="771" y="710"/>
                </a:cubicBezTo>
                <a:cubicBezTo>
                  <a:pt x="787" y="713"/>
                  <a:pt x="802" y="715"/>
                  <a:pt x="818" y="718"/>
                </a:cubicBezTo>
                <a:cubicBezTo>
                  <a:pt x="833" y="764"/>
                  <a:pt x="857" y="759"/>
                  <a:pt x="905" y="765"/>
                </a:cubicBezTo>
                <a:cubicBezTo>
                  <a:pt x="897" y="770"/>
                  <a:pt x="883" y="772"/>
                  <a:pt x="881" y="781"/>
                </a:cubicBezTo>
                <a:cubicBezTo>
                  <a:pt x="879" y="790"/>
                  <a:pt x="893" y="796"/>
                  <a:pt x="897" y="805"/>
                </a:cubicBezTo>
                <a:cubicBezTo>
                  <a:pt x="915" y="845"/>
                  <a:pt x="908" y="869"/>
                  <a:pt x="953" y="884"/>
                </a:cubicBezTo>
                <a:cubicBezTo>
                  <a:pt x="985" y="934"/>
                  <a:pt x="1015" y="913"/>
                  <a:pt x="1079" y="907"/>
                </a:cubicBezTo>
                <a:cubicBezTo>
                  <a:pt x="1093" y="868"/>
                  <a:pt x="1104" y="890"/>
                  <a:pt x="1142" y="900"/>
                </a:cubicBezTo>
                <a:cubicBezTo>
                  <a:pt x="1174" y="920"/>
                  <a:pt x="1175" y="936"/>
                  <a:pt x="1213" y="923"/>
                </a:cubicBezTo>
                <a:cubicBezTo>
                  <a:pt x="1224" y="957"/>
                  <a:pt x="1216" y="1021"/>
                  <a:pt x="1237" y="1042"/>
                </a:cubicBezTo>
                <a:cubicBezTo>
                  <a:pt x="1239" y="1044"/>
                  <a:pt x="1281" y="1056"/>
                  <a:pt x="1284" y="1057"/>
                </a:cubicBezTo>
                <a:cubicBezTo>
                  <a:pt x="1287" y="1049"/>
                  <a:pt x="1292" y="1042"/>
                  <a:pt x="1292" y="1034"/>
                </a:cubicBezTo>
                <a:cubicBezTo>
                  <a:pt x="1292" y="1007"/>
                  <a:pt x="1267" y="1008"/>
                  <a:pt x="1292" y="978"/>
                </a:cubicBezTo>
                <a:cubicBezTo>
                  <a:pt x="1299" y="969"/>
                  <a:pt x="1313" y="968"/>
                  <a:pt x="1323" y="963"/>
                </a:cubicBezTo>
                <a:cubicBezTo>
                  <a:pt x="1326" y="955"/>
                  <a:pt x="1323" y="942"/>
                  <a:pt x="1331" y="939"/>
                </a:cubicBezTo>
                <a:cubicBezTo>
                  <a:pt x="1350" y="930"/>
                  <a:pt x="1373" y="935"/>
                  <a:pt x="1394" y="931"/>
                </a:cubicBezTo>
                <a:cubicBezTo>
                  <a:pt x="1431" y="924"/>
                  <a:pt x="1468" y="911"/>
                  <a:pt x="1505" y="900"/>
                </a:cubicBezTo>
                <a:cubicBezTo>
                  <a:pt x="1542" y="863"/>
                  <a:pt x="1590" y="854"/>
                  <a:pt x="1639" y="844"/>
                </a:cubicBezTo>
                <a:cubicBezTo>
                  <a:pt x="1642" y="826"/>
                  <a:pt x="1637" y="804"/>
                  <a:pt x="1647" y="789"/>
                </a:cubicBezTo>
                <a:cubicBezTo>
                  <a:pt x="1652" y="782"/>
                  <a:pt x="1664" y="792"/>
                  <a:pt x="1671" y="797"/>
                </a:cubicBezTo>
                <a:cubicBezTo>
                  <a:pt x="1722" y="839"/>
                  <a:pt x="1649" y="809"/>
                  <a:pt x="1710" y="829"/>
                </a:cubicBezTo>
                <a:cubicBezTo>
                  <a:pt x="1740" y="784"/>
                  <a:pt x="1787" y="787"/>
                  <a:pt x="1836" y="781"/>
                </a:cubicBezTo>
                <a:cubicBezTo>
                  <a:pt x="1892" y="762"/>
                  <a:pt x="1868" y="759"/>
                  <a:pt x="1907" y="773"/>
                </a:cubicBezTo>
                <a:cubicBezTo>
                  <a:pt x="1941" y="762"/>
                  <a:pt x="1969" y="745"/>
                  <a:pt x="2002" y="734"/>
                </a:cubicBezTo>
                <a:cubicBezTo>
                  <a:pt x="2007" y="718"/>
                  <a:pt x="2002" y="692"/>
                  <a:pt x="2018" y="687"/>
                </a:cubicBezTo>
                <a:cubicBezTo>
                  <a:pt x="2047" y="677"/>
                  <a:pt x="2076" y="673"/>
                  <a:pt x="2105" y="663"/>
                </a:cubicBezTo>
                <a:cubicBezTo>
                  <a:pt x="2128" y="626"/>
                  <a:pt x="2120" y="648"/>
                  <a:pt x="2120" y="592"/>
                </a:cubicBezTo>
              </a:path>
            </a:pathLst>
          </a:custGeom>
          <a:solidFill>
            <a:srgbClr val="81FFC0"/>
          </a:solidFill>
          <a:ln w="1905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7" name="Freeform 39">
            <a:extLst>
              <a:ext uri="{FF2B5EF4-FFF2-40B4-BE49-F238E27FC236}">
                <a16:creationId xmlns:a16="http://schemas.microsoft.com/office/drawing/2014/main" id="{B28D45A0-4F25-A458-A394-CBB213BE607A}"/>
              </a:ext>
            </a:extLst>
          </p:cNvPr>
          <p:cNvSpPr>
            <a:spLocks/>
          </p:cNvSpPr>
          <p:nvPr/>
        </p:nvSpPr>
        <p:spPr bwMode="auto">
          <a:xfrm>
            <a:off x="5591176" y="2771776"/>
            <a:ext cx="1343025" cy="646113"/>
          </a:xfrm>
          <a:custGeom>
            <a:avLst/>
            <a:gdLst>
              <a:gd name="T0" fmla="*/ 375 w 846"/>
              <a:gd name="T1" fmla="*/ 14 h 407"/>
              <a:gd name="T2" fmla="*/ 328 w 846"/>
              <a:gd name="T3" fmla="*/ 45 h 407"/>
              <a:gd name="T4" fmla="*/ 146 w 846"/>
              <a:gd name="T5" fmla="*/ 85 h 407"/>
              <a:gd name="T6" fmla="*/ 67 w 846"/>
              <a:gd name="T7" fmla="*/ 116 h 407"/>
              <a:gd name="T8" fmla="*/ 59 w 846"/>
              <a:gd name="T9" fmla="*/ 266 h 407"/>
              <a:gd name="T10" fmla="*/ 67 w 846"/>
              <a:gd name="T11" fmla="*/ 329 h 407"/>
              <a:gd name="T12" fmla="*/ 170 w 846"/>
              <a:gd name="T13" fmla="*/ 337 h 407"/>
              <a:gd name="T14" fmla="*/ 249 w 846"/>
              <a:gd name="T15" fmla="*/ 353 h 407"/>
              <a:gd name="T16" fmla="*/ 257 w 846"/>
              <a:gd name="T17" fmla="*/ 377 h 407"/>
              <a:gd name="T18" fmla="*/ 549 w 846"/>
              <a:gd name="T19" fmla="*/ 377 h 407"/>
              <a:gd name="T20" fmla="*/ 564 w 846"/>
              <a:gd name="T21" fmla="*/ 313 h 407"/>
              <a:gd name="T22" fmla="*/ 643 w 846"/>
              <a:gd name="T23" fmla="*/ 290 h 407"/>
              <a:gd name="T24" fmla="*/ 675 w 846"/>
              <a:gd name="T25" fmla="*/ 219 h 407"/>
              <a:gd name="T26" fmla="*/ 722 w 846"/>
              <a:gd name="T27" fmla="*/ 187 h 407"/>
              <a:gd name="T28" fmla="*/ 817 w 846"/>
              <a:gd name="T29" fmla="*/ 148 h 407"/>
              <a:gd name="T30" fmla="*/ 706 w 846"/>
              <a:gd name="T31" fmla="*/ 85 h 407"/>
              <a:gd name="T32" fmla="*/ 612 w 846"/>
              <a:gd name="T33" fmla="*/ 100 h 407"/>
              <a:gd name="T34" fmla="*/ 533 w 846"/>
              <a:gd name="T35" fmla="*/ 108 h 407"/>
              <a:gd name="T36" fmla="*/ 517 w 846"/>
              <a:gd name="T37" fmla="*/ 132 h 407"/>
              <a:gd name="T38" fmla="*/ 485 w 846"/>
              <a:gd name="T39" fmla="*/ 85 h 407"/>
              <a:gd name="T40" fmla="*/ 406 w 846"/>
              <a:gd name="T41" fmla="*/ 61 h 407"/>
              <a:gd name="T42" fmla="*/ 399 w 846"/>
              <a:gd name="T43" fmla="*/ 37 h 407"/>
              <a:gd name="T44" fmla="*/ 375 w 846"/>
              <a:gd name="T45" fmla="*/ 1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6" h="407">
                <a:moveTo>
                  <a:pt x="375" y="14"/>
                </a:moveTo>
                <a:cubicBezTo>
                  <a:pt x="302" y="35"/>
                  <a:pt x="408" y="0"/>
                  <a:pt x="328" y="45"/>
                </a:cubicBezTo>
                <a:cubicBezTo>
                  <a:pt x="278" y="73"/>
                  <a:pt x="199" y="80"/>
                  <a:pt x="146" y="85"/>
                </a:cubicBezTo>
                <a:cubicBezTo>
                  <a:pt x="119" y="102"/>
                  <a:pt x="98" y="108"/>
                  <a:pt x="67" y="116"/>
                </a:cubicBezTo>
                <a:cubicBezTo>
                  <a:pt x="16" y="152"/>
                  <a:pt x="0" y="225"/>
                  <a:pt x="59" y="266"/>
                </a:cubicBezTo>
                <a:cubicBezTo>
                  <a:pt x="62" y="287"/>
                  <a:pt x="49" y="318"/>
                  <a:pt x="67" y="329"/>
                </a:cubicBezTo>
                <a:cubicBezTo>
                  <a:pt x="96" y="348"/>
                  <a:pt x="136" y="333"/>
                  <a:pt x="170" y="337"/>
                </a:cubicBezTo>
                <a:cubicBezTo>
                  <a:pt x="197" y="340"/>
                  <a:pt x="222" y="349"/>
                  <a:pt x="249" y="353"/>
                </a:cubicBezTo>
                <a:cubicBezTo>
                  <a:pt x="252" y="361"/>
                  <a:pt x="249" y="374"/>
                  <a:pt x="257" y="377"/>
                </a:cubicBezTo>
                <a:cubicBezTo>
                  <a:pt x="349" y="407"/>
                  <a:pt x="452" y="380"/>
                  <a:pt x="549" y="377"/>
                </a:cubicBezTo>
                <a:cubicBezTo>
                  <a:pt x="555" y="356"/>
                  <a:pt x="552" y="331"/>
                  <a:pt x="564" y="313"/>
                </a:cubicBezTo>
                <a:cubicBezTo>
                  <a:pt x="566" y="310"/>
                  <a:pt x="638" y="291"/>
                  <a:pt x="643" y="290"/>
                </a:cubicBezTo>
                <a:cubicBezTo>
                  <a:pt x="668" y="252"/>
                  <a:pt x="656" y="275"/>
                  <a:pt x="675" y="219"/>
                </a:cubicBezTo>
                <a:cubicBezTo>
                  <a:pt x="681" y="201"/>
                  <a:pt x="722" y="187"/>
                  <a:pt x="722" y="187"/>
                </a:cubicBezTo>
                <a:cubicBezTo>
                  <a:pt x="748" y="148"/>
                  <a:pt x="769" y="155"/>
                  <a:pt x="817" y="148"/>
                </a:cubicBezTo>
                <a:cubicBezTo>
                  <a:pt x="846" y="61"/>
                  <a:pt x="846" y="93"/>
                  <a:pt x="706" y="85"/>
                </a:cubicBezTo>
                <a:cubicBezTo>
                  <a:pt x="641" y="63"/>
                  <a:pt x="673" y="60"/>
                  <a:pt x="612" y="100"/>
                </a:cubicBezTo>
                <a:cubicBezTo>
                  <a:pt x="590" y="115"/>
                  <a:pt x="559" y="105"/>
                  <a:pt x="533" y="108"/>
                </a:cubicBezTo>
                <a:cubicBezTo>
                  <a:pt x="528" y="116"/>
                  <a:pt x="526" y="128"/>
                  <a:pt x="517" y="132"/>
                </a:cubicBezTo>
                <a:cubicBezTo>
                  <a:pt x="483" y="146"/>
                  <a:pt x="491" y="91"/>
                  <a:pt x="485" y="85"/>
                </a:cubicBezTo>
                <a:cubicBezTo>
                  <a:pt x="478" y="78"/>
                  <a:pt x="421" y="65"/>
                  <a:pt x="406" y="61"/>
                </a:cubicBezTo>
                <a:cubicBezTo>
                  <a:pt x="404" y="53"/>
                  <a:pt x="405" y="43"/>
                  <a:pt x="399" y="37"/>
                </a:cubicBezTo>
                <a:cubicBezTo>
                  <a:pt x="370" y="7"/>
                  <a:pt x="375" y="49"/>
                  <a:pt x="375" y="14"/>
                </a:cubicBezTo>
                <a:close/>
              </a:path>
            </a:pathLst>
          </a:custGeom>
          <a:solidFill>
            <a:schemeClr val="folHlink"/>
          </a:solidFill>
          <a:ln w="1905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6" name="Freeform 38">
            <a:extLst>
              <a:ext uri="{FF2B5EF4-FFF2-40B4-BE49-F238E27FC236}">
                <a16:creationId xmlns:a16="http://schemas.microsoft.com/office/drawing/2014/main" id="{6296F8EE-02BE-DA14-563E-D763B4F0C77F}"/>
              </a:ext>
            </a:extLst>
          </p:cNvPr>
          <p:cNvSpPr>
            <a:spLocks/>
          </p:cNvSpPr>
          <p:nvPr/>
        </p:nvSpPr>
        <p:spPr bwMode="auto">
          <a:xfrm>
            <a:off x="5810250" y="61913"/>
            <a:ext cx="2190750" cy="2608262"/>
          </a:xfrm>
          <a:custGeom>
            <a:avLst/>
            <a:gdLst>
              <a:gd name="T0" fmla="*/ 729 w 1380"/>
              <a:gd name="T1" fmla="*/ 24 h 1643"/>
              <a:gd name="T2" fmla="*/ 832 w 1380"/>
              <a:gd name="T3" fmla="*/ 166 h 1643"/>
              <a:gd name="T4" fmla="*/ 903 w 1380"/>
              <a:gd name="T5" fmla="*/ 285 h 1643"/>
              <a:gd name="T6" fmla="*/ 1139 w 1380"/>
              <a:gd name="T7" fmla="*/ 434 h 1643"/>
              <a:gd name="T8" fmla="*/ 1313 w 1380"/>
              <a:gd name="T9" fmla="*/ 537 h 1643"/>
              <a:gd name="T10" fmla="*/ 1337 w 1380"/>
              <a:gd name="T11" fmla="*/ 750 h 1643"/>
              <a:gd name="T12" fmla="*/ 1281 w 1380"/>
              <a:gd name="T13" fmla="*/ 805 h 1643"/>
              <a:gd name="T14" fmla="*/ 1274 w 1380"/>
              <a:gd name="T15" fmla="*/ 1097 h 1643"/>
              <a:gd name="T16" fmla="*/ 1163 w 1380"/>
              <a:gd name="T17" fmla="*/ 1168 h 1643"/>
              <a:gd name="T18" fmla="*/ 1084 w 1380"/>
              <a:gd name="T19" fmla="*/ 1231 h 1643"/>
              <a:gd name="T20" fmla="*/ 1005 w 1380"/>
              <a:gd name="T21" fmla="*/ 1271 h 1643"/>
              <a:gd name="T22" fmla="*/ 950 w 1380"/>
              <a:gd name="T23" fmla="*/ 1310 h 1643"/>
              <a:gd name="T24" fmla="*/ 919 w 1380"/>
              <a:gd name="T25" fmla="*/ 1350 h 1643"/>
              <a:gd name="T26" fmla="*/ 690 w 1380"/>
              <a:gd name="T27" fmla="*/ 1547 h 1643"/>
              <a:gd name="T28" fmla="*/ 571 w 1380"/>
              <a:gd name="T29" fmla="*/ 1642 h 1643"/>
              <a:gd name="T30" fmla="*/ 563 w 1380"/>
              <a:gd name="T31" fmla="*/ 1508 h 1643"/>
              <a:gd name="T32" fmla="*/ 548 w 1380"/>
              <a:gd name="T33" fmla="*/ 1350 h 1643"/>
              <a:gd name="T34" fmla="*/ 453 w 1380"/>
              <a:gd name="T35" fmla="*/ 1208 h 1643"/>
              <a:gd name="T36" fmla="*/ 406 w 1380"/>
              <a:gd name="T37" fmla="*/ 1263 h 1643"/>
              <a:gd name="T38" fmla="*/ 406 w 1380"/>
              <a:gd name="T39" fmla="*/ 1160 h 1643"/>
              <a:gd name="T40" fmla="*/ 343 w 1380"/>
              <a:gd name="T41" fmla="*/ 1113 h 1643"/>
              <a:gd name="T42" fmla="*/ 256 w 1380"/>
              <a:gd name="T43" fmla="*/ 1113 h 1643"/>
              <a:gd name="T44" fmla="*/ 200 w 1380"/>
              <a:gd name="T45" fmla="*/ 1113 h 1643"/>
              <a:gd name="T46" fmla="*/ 216 w 1380"/>
              <a:gd name="T47" fmla="*/ 1018 h 1643"/>
              <a:gd name="T48" fmla="*/ 335 w 1380"/>
              <a:gd name="T49" fmla="*/ 766 h 1643"/>
              <a:gd name="T50" fmla="*/ 193 w 1380"/>
              <a:gd name="T51" fmla="*/ 663 h 1643"/>
              <a:gd name="T52" fmla="*/ 11 w 1380"/>
              <a:gd name="T53" fmla="*/ 663 h 1643"/>
              <a:gd name="T54" fmla="*/ 82 w 1380"/>
              <a:gd name="T55" fmla="*/ 466 h 1643"/>
              <a:gd name="T56" fmla="*/ 185 w 1380"/>
              <a:gd name="T57" fmla="*/ 434 h 1643"/>
              <a:gd name="T58" fmla="*/ 224 w 1380"/>
              <a:gd name="T59" fmla="*/ 363 h 1643"/>
              <a:gd name="T60" fmla="*/ 311 w 1380"/>
              <a:gd name="T61" fmla="*/ 253 h 1643"/>
              <a:gd name="T62" fmla="*/ 366 w 1380"/>
              <a:gd name="T63" fmla="*/ 111 h 1643"/>
              <a:gd name="T64" fmla="*/ 485 w 1380"/>
              <a:gd name="T65" fmla="*/ 0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0" h="1643">
                <a:moveTo>
                  <a:pt x="634" y="24"/>
                </a:moveTo>
                <a:cubicBezTo>
                  <a:pt x="665" y="19"/>
                  <a:pt x="698" y="8"/>
                  <a:pt x="729" y="24"/>
                </a:cubicBezTo>
                <a:cubicBezTo>
                  <a:pt x="752" y="36"/>
                  <a:pt x="745" y="84"/>
                  <a:pt x="784" y="111"/>
                </a:cubicBezTo>
                <a:cubicBezTo>
                  <a:pt x="805" y="142"/>
                  <a:pt x="796" y="154"/>
                  <a:pt x="832" y="166"/>
                </a:cubicBezTo>
                <a:cubicBezTo>
                  <a:pt x="837" y="180"/>
                  <a:pt x="857" y="276"/>
                  <a:pt x="863" y="277"/>
                </a:cubicBezTo>
                <a:cubicBezTo>
                  <a:pt x="876" y="280"/>
                  <a:pt x="890" y="282"/>
                  <a:pt x="903" y="285"/>
                </a:cubicBezTo>
                <a:cubicBezTo>
                  <a:pt x="930" y="415"/>
                  <a:pt x="894" y="385"/>
                  <a:pt x="1061" y="395"/>
                </a:cubicBezTo>
                <a:cubicBezTo>
                  <a:pt x="1088" y="423"/>
                  <a:pt x="1101" y="425"/>
                  <a:pt x="1139" y="434"/>
                </a:cubicBezTo>
                <a:cubicBezTo>
                  <a:pt x="1148" y="485"/>
                  <a:pt x="1151" y="516"/>
                  <a:pt x="1195" y="545"/>
                </a:cubicBezTo>
                <a:cubicBezTo>
                  <a:pt x="1234" y="542"/>
                  <a:pt x="1274" y="537"/>
                  <a:pt x="1313" y="537"/>
                </a:cubicBezTo>
                <a:cubicBezTo>
                  <a:pt x="1329" y="537"/>
                  <a:pt x="1356" y="530"/>
                  <a:pt x="1360" y="545"/>
                </a:cubicBezTo>
                <a:cubicBezTo>
                  <a:pt x="1380" y="630"/>
                  <a:pt x="1359" y="681"/>
                  <a:pt x="1337" y="750"/>
                </a:cubicBezTo>
                <a:cubicBezTo>
                  <a:pt x="1332" y="765"/>
                  <a:pt x="1340" y="786"/>
                  <a:pt x="1329" y="797"/>
                </a:cubicBezTo>
                <a:cubicBezTo>
                  <a:pt x="1317" y="808"/>
                  <a:pt x="1297" y="802"/>
                  <a:pt x="1281" y="805"/>
                </a:cubicBezTo>
                <a:cubicBezTo>
                  <a:pt x="1256" y="890"/>
                  <a:pt x="1281" y="796"/>
                  <a:pt x="1281" y="1010"/>
                </a:cubicBezTo>
                <a:cubicBezTo>
                  <a:pt x="1281" y="1039"/>
                  <a:pt x="1291" y="1074"/>
                  <a:pt x="1274" y="1097"/>
                </a:cubicBezTo>
                <a:cubicBezTo>
                  <a:pt x="1261" y="1114"/>
                  <a:pt x="1231" y="1102"/>
                  <a:pt x="1210" y="1105"/>
                </a:cubicBezTo>
                <a:cubicBezTo>
                  <a:pt x="1201" y="1136"/>
                  <a:pt x="1181" y="1142"/>
                  <a:pt x="1163" y="1168"/>
                </a:cubicBezTo>
                <a:cubicBezTo>
                  <a:pt x="1154" y="1205"/>
                  <a:pt x="1147" y="1218"/>
                  <a:pt x="1116" y="1239"/>
                </a:cubicBezTo>
                <a:cubicBezTo>
                  <a:pt x="1105" y="1236"/>
                  <a:pt x="1092" y="1224"/>
                  <a:pt x="1084" y="1231"/>
                </a:cubicBezTo>
                <a:cubicBezTo>
                  <a:pt x="1071" y="1242"/>
                  <a:pt x="1068" y="1279"/>
                  <a:pt x="1068" y="1279"/>
                </a:cubicBezTo>
                <a:cubicBezTo>
                  <a:pt x="1047" y="1276"/>
                  <a:pt x="1026" y="1275"/>
                  <a:pt x="1005" y="1271"/>
                </a:cubicBezTo>
                <a:cubicBezTo>
                  <a:pt x="997" y="1270"/>
                  <a:pt x="989" y="1258"/>
                  <a:pt x="982" y="1263"/>
                </a:cubicBezTo>
                <a:cubicBezTo>
                  <a:pt x="967" y="1274"/>
                  <a:pt x="950" y="1310"/>
                  <a:pt x="950" y="1310"/>
                </a:cubicBezTo>
                <a:cubicBezTo>
                  <a:pt x="947" y="1318"/>
                  <a:pt x="947" y="1327"/>
                  <a:pt x="942" y="1334"/>
                </a:cubicBezTo>
                <a:cubicBezTo>
                  <a:pt x="936" y="1341"/>
                  <a:pt x="922" y="1341"/>
                  <a:pt x="919" y="1350"/>
                </a:cubicBezTo>
                <a:cubicBezTo>
                  <a:pt x="888" y="1429"/>
                  <a:pt x="940" y="1403"/>
                  <a:pt x="887" y="1421"/>
                </a:cubicBezTo>
                <a:cubicBezTo>
                  <a:pt x="838" y="1468"/>
                  <a:pt x="758" y="1529"/>
                  <a:pt x="690" y="1547"/>
                </a:cubicBezTo>
                <a:cubicBezTo>
                  <a:pt x="664" y="1564"/>
                  <a:pt x="656" y="1584"/>
                  <a:pt x="627" y="1594"/>
                </a:cubicBezTo>
                <a:cubicBezTo>
                  <a:pt x="616" y="1626"/>
                  <a:pt x="602" y="1632"/>
                  <a:pt x="571" y="1642"/>
                </a:cubicBezTo>
                <a:cubicBezTo>
                  <a:pt x="531" y="1628"/>
                  <a:pt x="549" y="1643"/>
                  <a:pt x="556" y="1586"/>
                </a:cubicBezTo>
                <a:cubicBezTo>
                  <a:pt x="559" y="1560"/>
                  <a:pt x="555" y="1533"/>
                  <a:pt x="563" y="1508"/>
                </a:cubicBezTo>
                <a:cubicBezTo>
                  <a:pt x="571" y="1482"/>
                  <a:pt x="594" y="1463"/>
                  <a:pt x="603" y="1437"/>
                </a:cubicBezTo>
                <a:cubicBezTo>
                  <a:pt x="573" y="1417"/>
                  <a:pt x="560" y="1384"/>
                  <a:pt x="548" y="1350"/>
                </a:cubicBezTo>
                <a:cubicBezTo>
                  <a:pt x="543" y="1279"/>
                  <a:pt x="567" y="1222"/>
                  <a:pt x="500" y="1200"/>
                </a:cubicBezTo>
                <a:cubicBezTo>
                  <a:pt x="484" y="1203"/>
                  <a:pt x="467" y="1201"/>
                  <a:pt x="453" y="1208"/>
                </a:cubicBezTo>
                <a:cubicBezTo>
                  <a:pt x="424" y="1222"/>
                  <a:pt x="447" y="1236"/>
                  <a:pt x="429" y="1255"/>
                </a:cubicBezTo>
                <a:cubicBezTo>
                  <a:pt x="423" y="1261"/>
                  <a:pt x="414" y="1260"/>
                  <a:pt x="406" y="1263"/>
                </a:cubicBezTo>
                <a:cubicBezTo>
                  <a:pt x="403" y="1255"/>
                  <a:pt x="398" y="1247"/>
                  <a:pt x="398" y="1239"/>
                </a:cubicBezTo>
                <a:cubicBezTo>
                  <a:pt x="398" y="1213"/>
                  <a:pt x="410" y="1186"/>
                  <a:pt x="406" y="1160"/>
                </a:cubicBezTo>
                <a:cubicBezTo>
                  <a:pt x="404" y="1150"/>
                  <a:pt x="365" y="1139"/>
                  <a:pt x="358" y="1137"/>
                </a:cubicBezTo>
                <a:cubicBezTo>
                  <a:pt x="353" y="1129"/>
                  <a:pt x="347" y="1122"/>
                  <a:pt x="343" y="1113"/>
                </a:cubicBezTo>
                <a:cubicBezTo>
                  <a:pt x="339" y="1105"/>
                  <a:pt x="343" y="1092"/>
                  <a:pt x="335" y="1089"/>
                </a:cubicBezTo>
                <a:cubicBezTo>
                  <a:pt x="329" y="1087"/>
                  <a:pt x="264" y="1110"/>
                  <a:pt x="256" y="1113"/>
                </a:cubicBezTo>
                <a:cubicBezTo>
                  <a:pt x="248" y="1116"/>
                  <a:pt x="232" y="1121"/>
                  <a:pt x="232" y="1121"/>
                </a:cubicBezTo>
                <a:cubicBezTo>
                  <a:pt x="221" y="1118"/>
                  <a:pt x="206" y="1122"/>
                  <a:pt x="200" y="1113"/>
                </a:cubicBezTo>
                <a:cubicBezTo>
                  <a:pt x="194" y="1104"/>
                  <a:pt x="206" y="1092"/>
                  <a:pt x="208" y="1081"/>
                </a:cubicBezTo>
                <a:cubicBezTo>
                  <a:pt x="212" y="1060"/>
                  <a:pt x="205" y="1036"/>
                  <a:pt x="216" y="1018"/>
                </a:cubicBezTo>
                <a:cubicBezTo>
                  <a:pt x="238" y="982"/>
                  <a:pt x="310" y="976"/>
                  <a:pt x="343" y="971"/>
                </a:cubicBezTo>
                <a:cubicBezTo>
                  <a:pt x="335" y="880"/>
                  <a:pt x="327" y="856"/>
                  <a:pt x="335" y="766"/>
                </a:cubicBezTo>
                <a:cubicBezTo>
                  <a:pt x="326" y="720"/>
                  <a:pt x="322" y="717"/>
                  <a:pt x="279" y="703"/>
                </a:cubicBezTo>
                <a:cubicBezTo>
                  <a:pt x="265" y="661"/>
                  <a:pt x="237" y="669"/>
                  <a:pt x="193" y="663"/>
                </a:cubicBezTo>
                <a:cubicBezTo>
                  <a:pt x="151" y="666"/>
                  <a:pt x="108" y="671"/>
                  <a:pt x="66" y="671"/>
                </a:cubicBezTo>
                <a:cubicBezTo>
                  <a:pt x="47" y="671"/>
                  <a:pt x="25" y="675"/>
                  <a:pt x="11" y="663"/>
                </a:cubicBezTo>
                <a:cubicBezTo>
                  <a:pt x="0" y="654"/>
                  <a:pt x="32" y="612"/>
                  <a:pt x="35" y="608"/>
                </a:cubicBezTo>
                <a:cubicBezTo>
                  <a:pt x="39" y="579"/>
                  <a:pt x="41" y="475"/>
                  <a:pt x="82" y="466"/>
                </a:cubicBezTo>
                <a:cubicBezTo>
                  <a:pt x="110" y="460"/>
                  <a:pt x="140" y="461"/>
                  <a:pt x="169" y="458"/>
                </a:cubicBezTo>
                <a:cubicBezTo>
                  <a:pt x="174" y="450"/>
                  <a:pt x="177" y="440"/>
                  <a:pt x="185" y="434"/>
                </a:cubicBezTo>
                <a:cubicBezTo>
                  <a:pt x="191" y="429"/>
                  <a:pt x="202" y="433"/>
                  <a:pt x="208" y="427"/>
                </a:cubicBezTo>
                <a:cubicBezTo>
                  <a:pt x="224" y="411"/>
                  <a:pt x="213" y="382"/>
                  <a:pt x="224" y="363"/>
                </a:cubicBezTo>
                <a:cubicBezTo>
                  <a:pt x="229" y="355"/>
                  <a:pt x="240" y="353"/>
                  <a:pt x="248" y="348"/>
                </a:cubicBezTo>
                <a:cubicBezTo>
                  <a:pt x="269" y="316"/>
                  <a:pt x="299" y="289"/>
                  <a:pt x="311" y="253"/>
                </a:cubicBezTo>
                <a:cubicBezTo>
                  <a:pt x="327" y="205"/>
                  <a:pt x="331" y="171"/>
                  <a:pt x="374" y="142"/>
                </a:cubicBezTo>
                <a:cubicBezTo>
                  <a:pt x="371" y="132"/>
                  <a:pt x="370" y="121"/>
                  <a:pt x="366" y="111"/>
                </a:cubicBezTo>
                <a:cubicBezTo>
                  <a:pt x="362" y="102"/>
                  <a:pt x="348" y="96"/>
                  <a:pt x="350" y="87"/>
                </a:cubicBezTo>
                <a:cubicBezTo>
                  <a:pt x="365" y="21"/>
                  <a:pt x="440" y="30"/>
                  <a:pt x="485" y="0"/>
                </a:cubicBezTo>
                <a:cubicBezTo>
                  <a:pt x="582" y="8"/>
                  <a:pt x="548" y="8"/>
                  <a:pt x="587" y="8"/>
                </a:cubicBezTo>
              </a:path>
            </a:pathLst>
          </a:custGeom>
          <a:solidFill>
            <a:srgbClr val="FF6699"/>
          </a:solidFill>
          <a:ln w="1905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4" name="Text Box 6">
            <a:extLst>
              <a:ext uri="{FF2B5EF4-FFF2-40B4-BE49-F238E27FC236}">
                <a16:creationId xmlns:a16="http://schemas.microsoft.com/office/drawing/2014/main" id="{B0717356-B927-C53B-E121-7A8777975E43}"/>
              </a:ext>
            </a:extLst>
          </p:cNvPr>
          <p:cNvSpPr txBox="1">
            <a:spLocks noChangeArrowheads="1"/>
          </p:cNvSpPr>
          <p:nvPr/>
        </p:nvSpPr>
        <p:spPr bwMode="auto">
          <a:xfrm>
            <a:off x="1752600" y="6415088"/>
            <a:ext cx="822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800" b="1" i="0" u="none" strike="noStrike" kern="1200" cap="none" spc="0" normalizeH="0" baseline="0" noProof="0">
                <a:ln>
                  <a:noFill/>
                </a:ln>
                <a:solidFill>
                  <a:srgbClr val="DB2A5E"/>
                </a:solidFill>
                <a:effectLst/>
                <a:uLnTx/>
                <a:uFillTx/>
                <a:latin typeface="Calibri" panose="020F0502020204030204"/>
                <a:ea typeface="+mn-ea"/>
                <a:cs typeface="+mn-cs"/>
              </a:rPr>
              <a:t>LƯỢC ĐỒ CÁC NƯỚC ĐẾ QUỐC XÂU XÉ TRUNG QUỐC CUỐI THẾ KỈ XIX</a:t>
            </a:r>
          </a:p>
        </p:txBody>
      </p:sp>
      <p:sp>
        <p:nvSpPr>
          <p:cNvPr id="2055" name="Text Box 7">
            <a:extLst>
              <a:ext uri="{FF2B5EF4-FFF2-40B4-BE49-F238E27FC236}">
                <a16:creationId xmlns:a16="http://schemas.microsoft.com/office/drawing/2014/main" id="{17AFE049-EAA8-4140-697E-1992FD7A85BE}"/>
              </a:ext>
            </a:extLst>
          </p:cNvPr>
          <p:cNvSpPr txBox="1">
            <a:spLocks noChangeArrowheads="1"/>
          </p:cNvSpPr>
          <p:nvPr/>
        </p:nvSpPr>
        <p:spPr bwMode="auto">
          <a:xfrm>
            <a:off x="6248400" y="1123950"/>
            <a:ext cx="19812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VN" sz="1300" b="1" i="0" u="none" strike="noStrike" kern="1200" cap="none" spc="0" normalizeH="0" baseline="0" noProof="0">
                <a:ln>
                  <a:noFill/>
                </a:ln>
                <a:solidFill>
                  <a:srgbClr val="0000CC"/>
                </a:solidFill>
                <a:effectLst/>
                <a:uLnTx/>
                <a:uFillTx/>
                <a:latin typeface="Calibri" panose="020F0502020204030204"/>
                <a:ea typeface="+mn-ea"/>
                <a:cs typeface="+mn-cs"/>
              </a:rPr>
              <a:t>VÙNG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VN" sz="1300" b="1" i="0" u="none" strike="noStrike" kern="1200" cap="none" spc="0" normalizeH="0" baseline="0" noProof="0">
                <a:ln>
                  <a:noFill/>
                </a:ln>
                <a:solidFill>
                  <a:srgbClr val="0000CC"/>
                </a:solidFill>
                <a:effectLst/>
                <a:uLnTx/>
                <a:uFillTx/>
                <a:latin typeface="Calibri" panose="020F0502020204030204"/>
                <a:ea typeface="+mn-ea"/>
                <a:cs typeface="+mn-cs"/>
              </a:rPr>
              <a:t>ĐÔNG BẮC</a:t>
            </a:r>
          </a:p>
        </p:txBody>
      </p:sp>
      <p:sp>
        <p:nvSpPr>
          <p:cNvPr id="2056" name="AutoShape 8">
            <a:extLst>
              <a:ext uri="{FF2B5EF4-FFF2-40B4-BE49-F238E27FC236}">
                <a16:creationId xmlns:a16="http://schemas.microsoft.com/office/drawing/2014/main" id="{69B82482-B339-7ED5-736D-90DB095271E5}"/>
              </a:ext>
            </a:extLst>
          </p:cNvPr>
          <p:cNvSpPr>
            <a:spLocks noChangeArrowheads="1"/>
          </p:cNvSpPr>
          <p:nvPr/>
        </p:nvSpPr>
        <p:spPr bwMode="auto">
          <a:xfrm>
            <a:off x="5791200" y="2362200"/>
            <a:ext cx="152400" cy="152400"/>
          </a:xfrm>
          <a:prstGeom prst="flowChartConnector">
            <a:avLst/>
          </a:prstGeom>
          <a:solidFill>
            <a:srgbClr val="0000CC"/>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7" name="Text Box 9">
            <a:extLst>
              <a:ext uri="{FF2B5EF4-FFF2-40B4-BE49-F238E27FC236}">
                <a16:creationId xmlns:a16="http://schemas.microsoft.com/office/drawing/2014/main" id="{88CBAADC-B6BB-8986-9FA1-9C28AA213623}"/>
              </a:ext>
            </a:extLst>
          </p:cNvPr>
          <p:cNvSpPr txBox="1">
            <a:spLocks noChangeArrowheads="1"/>
          </p:cNvSpPr>
          <p:nvPr/>
        </p:nvSpPr>
        <p:spPr bwMode="auto">
          <a:xfrm>
            <a:off x="3048000" y="1"/>
            <a:ext cx="2514600" cy="1584325"/>
          </a:xfrm>
          <a:prstGeom prst="rect">
            <a:avLst/>
          </a:prstGeom>
          <a:noFill/>
          <a:ln w="1905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800" b="1" i="0" u="none" strike="noStrike" kern="1200" cap="none" spc="0" normalizeH="0" baseline="0" noProof="0" dirty="0" err="1">
                <a:ln>
                  <a:noFill/>
                </a:ln>
                <a:solidFill>
                  <a:srgbClr val="0000CC"/>
                </a:solidFill>
                <a:effectLst/>
                <a:uLnTx/>
                <a:uFillTx/>
                <a:latin typeface="Calibri" panose="020F0502020204030204"/>
                <a:ea typeface="+mn-ea"/>
                <a:cs typeface="+mn-cs"/>
              </a:rPr>
              <a:t>Chú</a:t>
            </a:r>
            <a:r>
              <a:rPr kumimoji="0" lang="en-US" altLang="en-VN" sz="18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800" b="1" i="0" u="none" strike="noStrike" kern="1200" cap="none" spc="0" normalizeH="0" baseline="0" noProof="0" dirty="0" err="1">
                <a:ln>
                  <a:noFill/>
                </a:ln>
                <a:solidFill>
                  <a:srgbClr val="0000CC"/>
                </a:solidFill>
                <a:effectLst/>
                <a:uLnTx/>
                <a:uFillTx/>
                <a:latin typeface="Calibri" panose="020F0502020204030204"/>
                <a:ea typeface="+mn-ea"/>
                <a:cs typeface="+mn-cs"/>
              </a:rPr>
              <a:t>giải</a:t>
            </a:r>
            <a:r>
              <a:rPr kumimoji="0" lang="en-US" altLang="en-VN" sz="1800" b="1" i="0" u="none" strike="noStrike" kern="1200" cap="none" spc="0" normalizeH="0" baseline="0" noProof="0" dirty="0">
                <a:ln>
                  <a:noFill/>
                </a:ln>
                <a:solidFill>
                  <a:srgbClr val="0000CC"/>
                </a:solidFill>
                <a:effectLst/>
                <a:uLnTx/>
                <a:uFillTx/>
                <a:latin typeface="Calibri" panose="020F0502020204030204"/>
                <a:ea typeface="+mn-ea"/>
                <a:cs typeface="+mn-cs"/>
              </a:rPr>
              <a:t> 1</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Đế</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quốc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Anh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x.lược</a:t>
            </a:r>
            <a:endPar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Đế</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quốc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Pháp</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x.lược</a:t>
            </a:r>
            <a:endPar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Đế</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quốc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Nga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x.lược</a:t>
            </a:r>
            <a:endPar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Đế</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quốc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Nhật</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x.lược</a:t>
            </a:r>
            <a:endPar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Đế</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quốc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Đức</a:t>
            </a:r>
            <a:r>
              <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dirty="0" err="1">
                <a:ln>
                  <a:noFill/>
                </a:ln>
                <a:solidFill>
                  <a:srgbClr val="0000CC"/>
                </a:solidFill>
                <a:effectLst/>
                <a:uLnTx/>
                <a:uFillTx/>
                <a:latin typeface="Calibri" panose="020F0502020204030204"/>
                <a:ea typeface="+mn-ea"/>
                <a:cs typeface="+mn-cs"/>
              </a:rPr>
              <a:t>x.lược</a:t>
            </a:r>
            <a:endParaRPr kumimoji="0" lang="en-US" altLang="en-VN" sz="1500" b="1"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grpSp>
        <p:nvGrpSpPr>
          <p:cNvPr id="2094" name="Group 46">
            <a:extLst>
              <a:ext uri="{FF2B5EF4-FFF2-40B4-BE49-F238E27FC236}">
                <a16:creationId xmlns:a16="http://schemas.microsoft.com/office/drawing/2014/main" id="{7346C90E-FE45-8ECB-EE0D-8A62490E4303}"/>
              </a:ext>
            </a:extLst>
          </p:cNvPr>
          <p:cNvGrpSpPr>
            <a:grpSpLocks/>
          </p:cNvGrpSpPr>
          <p:nvPr/>
        </p:nvGrpSpPr>
        <p:grpSpPr bwMode="auto">
          <a:xfrm>
            <a:off x="3200400" y="304800"/>
            <a:ext cx="209550" cy="1295400"/>
            <a:chOff x="1200" y="192"/>
            <a:chExt cx="132" cy="816"/>
          </a:xfrm>
        </p:grpSpPr>
        <p:sp>
          <p:nvSpPr>
            <p:cNvPr id="2058" name="Freeform 10">
              <a:extLst>
                <a:ext uri="{FF2B5EF4-FFF2-40B4-BE49-F238E27FC236}">
                  <a16:creationId xmlns:a16="http://schemas.microsoft.com/office/drawing/2014/main" id="{7A4F1A87-1E1C-0AD6-AB31-6988B8E5CB2D}"/>
                </a:ext>
              </a:extLst>
            </p:cNvPr>
            <p:cNvSpPr>
              <a:spLocks/>
            </p:cNvSpPr>
            <p:nvPr/>
          </p:nvSpPr>
          <p:spPr bwMode="auto">
            <a:xfrm rot="2391683">
              <a:off x="1200" y="192"/>
              <a:ext cx="132" cy="168"/>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CC0000"/>
            </a:solidFill>
            <a:ln w="127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9" name="Freeform 11">
              <a:extLst>
                <a:ext uri="{FF2B5EF4-FFF2-40B4-BE49-F238E27FC236}">
                  <a16:creationId xmlns:a16="http://schemas.microsoft.com/office/drawing/2014/main" id="{7E20ABA4-3FD0-215B-6DC5-3B333B397AA8}"/>
                </a:ext>
              </a:extLst>
            </p:cNvPr>
            <p:cNvSpPr>
              <a:spLocks/>
            </p:cNvSpPr>
            <p:nvPr/>
          </p:nvSpPr>
          <p:spPr bwMode="auto">
            <a:xfrm rot="2391683">
              <a:off x="1200" y="360"/>
              <a:ext cx="132" cy="168"/>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6699"/>
            </a:solidFill>
            <a:ln w="12700" cmpd="sng">
              <a:solidFill>
                <a:srgbClr val="FF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0" name="Freeform 12">
              <a:extLst>
                <a:ext uri="{FF2B5EF4-FFF2-40B4-BE49-F238E27FC236}">
                  <a16:creationId xmlns:a16="http://schemas.microsoft.com/office/drawing/2014/main" id="{5EF3EA0A-5F12-CD07-A619-343B8E53E90D}"/>
                </a:ext>
              </a:extLst>
            </p:cNvPr>
            <p:cNvSpPr>
              <a:spLocks/>
            </p:cNvSpPr>
            <p:nvPr/>
          </p:nvSpPr>
          <p:spPr bwMode="auto">
            <a:xfrm rot="2391683">
              <a:off x="1200" y="552"/>
              <a:ext cx="132" cy="168"/>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CC"/>
            </a:solidFill>
            <a:ln w="127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1" name="Freeform 13">
              <a:extLst>
                <a:ext uri="{FF2B5EF4-FFF2-40B4-BE49-F238E27FC236}">
                  <a16:creationId xmlns:a16="http://schemas.microsoft.com/office/drawing/2014/main" id="{3752FAB4-F07C-1A94-0881-912B19C2A0F1}"/>
                </a:ext>
              </a:extLst>
            </p:cNvPr>
            <p:cNvSpPr>
              <a:spLocks/>
            </p:cNvSpPr>
            <p:nvPr/>
          </p:nvSpPr>
          <p:spPr bwMode="auto">
            <a:xfrm rot="2391683">
              <a:off x="1200" y="696"/>
              <a:ext cx="132" cy="168"/>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2" name="Freeform 14">
              <a:extLst>
                <a:ext uri="{FF2B5EF4-FFF2-40B4-BE49-F238E27FC236}">
                  <a16:creationId xmlns:a16="http://schemas.microsoft.com/office/drawing/2014/main" id="{547FE852-6949-496B-C478-16F86D8BC389}"/>
                </a:ext>
              </a:extLst>
            </p:cNvPr>
            <p:cNvSpPr>
              <a:spLocks/>
            </p:cNvSpPr>
            <p:nvPr/>
          </p:nvSpPr>
          <p:spPr bwMode="auto">
            <a:xfrm rot="2391683">
              <a:off x="1200" y="840"/>
              <a:ext cx="132" cy="168"/>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2"/>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63" name="Freeform 15">
            <a:extLst>
              <a:ext uri="{FF2B5EF4-FFF2-40B4-BE49-F238E27FC236}">
                <a16:creationId xmlns:a16="http://schemas.microsoft.com/office/drawing/2014/main" id="{78BD6C91-4B1A-E669-19DA-E5464F42E407}"/>
              </a:ext>
            </a:extLst>
          </p:cNvPr>
          <p:cNvSpPr>
            <a:spLocks/>
          </p:cNvSpPr>
          <p:nvPr/>
        </p:nvSpPr>
        <p:spPr bwMode="auto">
          <a:xfrm rot="16200000">
            <a:off x="7477125" y="2905125"/>
            <a:ext cx="590550" cy="3048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4" name="Text Box 16">
            <a:extLst>
              <a:ext uri="{FF2B5EF4-FFF2-40B4-BE49-F238E27FC236}">
                <a16:creationId xmlns:a16="http://schemas.microsoft.com/office/drawing/2014/main" id="{155227DF-A2C6-1171-CBC1-AABABB34C9E3}"/>
              </a:ext>
            </a:extLst>
          </p:cNvPr>
          <p:cNvSpPr txBox="1">
            <a:spLocks noChangeArrowheads="1"/>
          </p:cNvSpPr>
          <p:nvPr/>
        </p:nvSpPr>
        <p:spPr bwMode="auto">
          <a:xfrm>
            <a:off x="7467600" y="33528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600" b="1" i="0" u="none" strike="noStrike" kern="1200" cap="none" spc="0" normalizeH="0" baseline="0" noProof="0">
                <a:ln>
                  <a:noFill/>
                </a:ln>
                <a:solidFill>
                  <a:srgbClr val="CC0000"/>
                </a:solidFill>
                <a:effectLst/>
                <a:uLnTx/>
                <a:uFillTx/>
                <a:latin typeface="Calibri" panose="020F0502020204030204"/>
                <a:ea typeface="+mn-ea"/>
                <a:cs typeface="+mn-cs"/>
              </a:rPr>
              <a:t>Nhật Bản</a:t>
            </a:r>
          </a:p>
        </p:txBody>
      </p:sp>
      <p:sp>
        <p:nvSpPr>
          <p:cNvPr id="2065" name="Text Box 17">
            <a:extLst>
              <a:ext uri="{FF2B5EF4-FFF2-40B4-BE49-F238E27FC236}">
                <a16:creationId xmlns:a16="http://schemas.microsoft.com/office/drawing/2014/main" id="{305AB6C9-94A4-9A67-9CF2-026C019E90D3}"/>
              </a:ext>
            </a:extLst>
          </p:cNvPr>
          <p:cNvSpPr txBox="1">
            <a:spLocks noChangeArrowheads="1"/>
          </p:cNvSpPr>
          <p:nvPr/>
        </p:nvSpPr>
        <p:spPr bwMode="auto">
          <a:xfrm>
            <a:off x="5410200" y="20574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600" b="1" i="0" u="none" strike="noStrike" kern="1200" cap="none" spc="0" normalizeH="0" baseline="0" noProof="0">
                <a:ln>
                  <a:noFill/>
                </a:ln>
                <a:solidFill>
                  <a:srgbClr val="CC0000"/>
                </a:solidFill>
                <a:effectLst/>
                <a:uLnTx/>
                <a:uFillTx/>
                <a:latin typeface="Calibri" panose="020F0502020204030204"/>
                <a:ea typeface="+mn-ea"/>
                <a:cs typeface="+mn-cs"/>
              </a:rPr>
              <a:t>Bắc Kinh</a:t>
            </a:r>
          </a:p>
        </p:txBody>
      </p:sp>
      <p:sp>
        <p:nvSpPr>
          <p:cNvPr id="2067" name="AutoShape 19">
            <a:extLst>
              <a:ext uri="{FF2B5EF4-FFF2-40B4-BE49-F238E27FC236}">
                <a16:creationId xmlns:a16="http://schemas.microsoft.com/office/drawing/2014/main" id="{7337CFAF-7F46-8F02-A8A7-DAE47699B8E3}"/>
              </a:ext>
            </a:extLst>
          </p:cNvPr>
          <p:cNvSpPr>
            <a:spLocks noChangeArrowheads="1"/>
          </p:cNvSpPr>
          <p:nvPr/>
        </p:nvSpPr>
        <p:spPr bwMode="auto">
          <a:xfrm>
            <a:off x="7848600" y="3352800"/>
            <a:ext cx="76200" cy="76200"/>
          </a:xfrm>
          <a:prstGeom prst="flowChartConnector">
            <a:avLst/>
          </a:prstGeom>
          <a:solidFill>
            <a:srgbClr val="0000CC"/>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9" name="Text Box 21">
            <a:extLst>
              <a:ext uri="{FF2B5EF4-FFF2-40B4-BE49-F238E27FC236}">
                <a16:creationId xmlns:a16="http://schemas.microsoft.com/office/drawing/2014/main" id="{69A3A642-3B81-E76D-077A-9E1C953C507E}"/>
              </a:ext>
            </a:extLst>
          </p:cNvPr>
          <p:cNvSpPr txBox="1">
            <a:spLocks noChangeArrowheads="1"/>
          </p:cNvSpPr>
          <p:nvPr/>
        </p:nvSpPr>
        <p:spPr bwMode="auto">
          <a:xfrm>
            <a:off x="3429000" y="4876801"/>
            <a:ext cx="22098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300" b="1" i="0" u="none" strike="noStrike" kern="1200" cap="none" spc="0" normalizeH="0" baseline="0" noProof="0">
                <a:ln>
                  <a:noFill/>
                </a:ln>
                <a:solidFill>
                  <a:srgbClr val="0000CC"/>
                </a:solidFill>
                <a:effectLst/>
                <a:uLnTx/>
                <a:uFillTx/>
                <a:latin typeface="Calibri" panose="020F0502020204030204"/>
                <a:ea typeface="+mn-ea"/>
                <a:cs typeface="+mn-cs"/>
              </a:rPr>
              <a:t>VÂN NAM</a:t>
            </a:r>
          </a:p>
        </p:txBody>
      </p:sp>
      <p:sp>
        <p:nvSpPr>
          <p:cNvPr id="2070" name="Text Box 22">
            <a:extLst>
              <a:ext uri="{FF2B5EF4-FFF2-40B4-BE49-F238E27FC236}">
                <a16:creationId xmlns:a16="http://schemas.microsoft.com/office/drawing/2014/main" id="{AE9B921D-B4DF-2847-BEBB-12EE82285532}"/>
              </a:ext>
            </a:extLst>
          </p:cNvPr>
          <p:cNvSpPr txBox="1">
            <a:spLocks noChangeArrowheads="1"/>
          </p:cNvSpPr>
          <p:nvPr/>
        </p:nvSpPr>
        <p:spPr bwMode="auto">
          <a:xfrm>
            <a:off x="5334000" y="2895601"/>
            <a:ext cx="22098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300" b="1" i="0" u="none" strike="noStrike" kern="1200" cap="none" spc="0" normalizeH="0" baseline="0" noProof="0">
                <a:ln>
                  <a:noFill/>
                </a:ln>
                <a:solidFill>
                  <a:srgbClr val="0000CC"/>
                </a:solidFill>
                <a:effectLst/>
                <a:uLnTx/>
                <a:uFillTx/>
                <a:latin typeface="Calibri" panose="020F0502020204030204"/>
                <a:ea typeface="+mn-ea"/>
                <a:cs typeface="+mn-cs"/>
              </a:rPr>
              <a:t>SƠN ĐÔNG</a:t>
            </a:r>
          </a:p>
        </p:txBody>
      </p:sp>
      <p:sp>
        <p:nvSpPr>
          <p:cNvPr id="2072" name="Freeform 24">
            <a:extLst>
              <a:ext uri="{FF2B5EF4-FFF2-40B4-BE49-F238E27FC236}">
                <a16:creationId xmlns:a16="http://schemas.microsoft.com/office/drawing/2014/main" id="{8E3B2199-18E7-CB36-626B-0660B906577C}"/>
              </a:ext>
            </a:extLst>
          </p:cNvPr>
          <p:cNvSpPr>
            <a:spLocks/>
          </p:cNvSpPr>
          <p:nvPr/>
        </p:nvSpPr>
        <p:spPr bwMode="auto">
          <a:xfrm rot="16782889">
            <a:off x="5686425" y="5305425"/>
            <a:ext cx="514350" cy="3048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CC0000"/>
          </a:solidFill>
          <a:ln w="127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3" name="Freeform 25">
            <a:extLst>
              <a:ext uri="{FF2B5EF4-FFF2-40B4-BE49-F238E27FC236}">
                <a16:creationId xmlns:a16="http://schemas.microsoft.com/office/drawing/2014/main" id="{B335F656-E755-AC9F-A127-17CD2BC026B5}"/>
              </a:ext>
            </a:extLst>
          </p:cNvPr>
          <p:cNvSpPr>
            <a:spLocks/>
          </p:cNvSpPr>
          <p:nvPr/>
        </p:nvSpPr>
        <p:spPr bwMode="auto">
          <a:xfrm rot="16200000">
            <a:off x="6934200" y="1905000"/>
            <a:ext cx="838200" cy="3810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4" name="Freeform 26">
            <a:extLst>
              <a:ext uri="{FF2B5EF4-FFF2-40B4-BE49-F238E27FC236}">
                <a16:creationId xmlns:a16="http://schemas.microsoft.com/office/drawing/2014/main" id="{049711BA-3FAC-8A1D-AE72-A680CE2FB2D6}"/>
              </a:ext>
            </a:extLst>
          </p:cNvPr>
          <p:cNvSpPr>
            <a:spLocks/>
          </p:cNvSpPr>
          <p:nvPr/>
        </p:nvSpPr>
        <p:spPr bwMode="auto">
          <a:xfrm rot="17751333">
            <a:off x="5410200" y="4419600"/>
            <a:ext cx="762000" cy="4572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CC0000"/>
          </a:solidFill>
          <a:ln w="127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5" name="Freeform 27">
            <a:extLst>
              <a:ext uri="{FF2B5EF4-FFF2-40B4-BE49-F238E27FC236}">
                <a16:creationId xmlns:a16="http://schemas.microsoft.com/office/drawing/2014/main" id="{AB0D02AD-2B6B-9481-5D7C-224B2EC89CFD}"/>
              </a:ext>
            </a:extLst>
          </p:cNvPr>
          <p:cNvSpPr>
            <a:spLocks/>
          </p:cNvSpPr>
          <p:nvPr/>
        </p:nvSpPr>
        <p:spPr bwMode="auto">
          <a:xfrm rot="19546369">
            <a:off x="4114800" y="5210175"/>
            <a:ext cx="609600" cy="7239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6699"/>
          </a:solidFill>
          <a:ln w="12700" cmpd="sng">
            <a:solidFill>
              <a:srgbClr val="FF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6" name="Freeform 28">
            <a:extLst>
              <a:ext uri="{FF2B5EF4-FFF2-40B4-BE49-F238E27FC236}">
                <a16:creationId xmlns:a16="http://schemas.microsoft.com/office/drawing/2014/main" id="{DA92C95D-AC5B-1098-14F1-B99EA416A69C}"/>
              </a:ext>
            </a:extLst>
          </p:cNvPr>
          <p:cNvSpPr>
            <a:spLocks/>
          </p:cNvSpPr>
          <p:nvPr/>
        </p:nvSpPr>
        <p:spPr bwMode="auto">
          <a:xfrm rot="21210887">
            <a:off x="3962400" y="5181601"/>
            <a:ext cx="357188" cy="523875"/>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FF6699"/>
          </a:solidFill>
          <a:ln w="12700" cmpd="sng">
            <a:solidFill>
              <a:srgbClr val="FF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7" name="Freeform 29">
            <a:extLst>
              <a:ext uri="{FF2B5EF4-FFF2-40B4-BE49-F238E27FC236}">
                <a16:creationId xmlns:a16="http://schemas.microsoft.com/office/drawing/2014/main" id="{DAAB9E48-D9E1-B277-9044-91251DCF0A9D}"/>
              </a:ext>
            </a:extLst>
          </p:cNvPr>
          <p:cNvSpPr>
            <a:spLocks/>
          </p:cNvSpPr>
          <p:nvPr/>
        </p:nvSpPr>
        <p:spPr bwMode="auto">
          <a:xfrm rot="15541162">
            <a:off x="5838825" y="5133975"/>
            <a:ext cx="514350" cy="3048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CC0000"/>
          </a:solidFill>
          <a:ln w="127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8" name="Freeform 30">
            <a:extLst>
              <a:ext uri="{FF2B5EF4-FFF2-40B4-BE49-F238E27FC236}">
                <a16:creationId xmlns:a16="http://schemas.microsoft.com/office/drawing/2014/main" id="{380E9CF2-A615-7127-7DCC-2B0D8E46C1DE}"/>
              </a:ext>
            </a:extLst>
          </p:cNvPr>
          <p:cNvSpPr>
            <a:spLocks/>
          </p:cNvSpPr>
          <p:nvPr/>
        </p:nvSpPr>
        <p:spPr bwMode="auto">
          <a:xfrm rot="11703672">
            <a:off x="6553200" y="4430713"/>
            <a:ext cx="685800" cy="6858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9" name="Freeform 31">
            <a:extLst>
              <a:ext uri="{FF2B5EF4-FFF2-40B4-BE49-F238E27FC236}">
                <a16:creationId xmlns:a16="http://schemas.microsoft.com/office/drawing/2014/main" id="{B9619953-C28D-DA88-2441-4876EEBC73F1}"/>
              </a:ext>
            </a:extLst>
          </p:cNvPr>
          <p:cNvSpPr>
            <a:spLocks/>
          </p:cNvSpPr>
          <p:nvPr/>
        </p:nvSpPr>
        <p:spPr bwMode="auto">
          <a:xfrm rot="8110328">
            <a:off x="7086600" y="3883025"/>
            <a:ext cx="990600" cy="5334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0" name="Freeform 32">
            <a:extLst>
              <a:ext uri="{FF2B5EF4-FFF2-40B4-BE49-F238E27FC236}">
                <a16:creationId xmlns:a16="http://schemas.microsoft.com/office/drawing/2014/main" id="{36FBF960-8BC5-2221-1B50-FF8750669627}"/>
              </a:ext>
            </a:extLst>
          </p:cNvPr>
          <p:cNvSpPr>
            <a:spLocks/>
          </p:cNvSpPr>
          <p:nvPr/>
        </p:nvSpPr>
        <p:spPr bwMode="auto">
          <a:xfrm rot="11703672">
            <a:off x="6553200" y="4618038"/>
            <a:ext cx="323850" cy="2921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1" name="Freeform 33">
            <a:extLst>
              <a:ext uri="{FF2B5EF4-FFF2-40B4-BE49-F238E27FC236}">
                <a16:creationId xmlns:a16="http://schemas.microsoft.com/office/drawing/2014/main" id="{401E11DD-53F1-503E-E465-555F70BB5C37}"/>
              </a:ext>
            </a:extLst>
          </p:cNvPr>
          <p:cNvSpPr>
            <a:spLocks/>
          </p:cNvSpPr>
          <p:nvPr/>
        </p:nvSpPr>
        <p:spPr bwMode="auto">
          <a:xfrm rot="4002247">
            <a:off x="5962650" y="285750"/>
            <a:ext cx="838200" cy="8763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CC"/>
          </a:solidFill>
          <a:ln w="127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2" name="Freeform 34">
            <a:extLst>
              <a:ext uri="{FF2B5EF4-FFF2-40B4-BE49-F238E27FC236}">
                <a16:creationId xmlns:a16="http://schemas.microsoft.com/office/drawing/2014/main" id="{753C4E54-0A02-ED48-0FB7-CFCB9F377F5B}"/>
              </a:ext>
            </a:extLst>
          </p:cNvPr>
          <p:cNvSpPr>
            <a:spLocks/>
          </p:cNvSpPr>
          <p:nvPr/>
        </p:nvSpPr>
        <p:spPr bwMode="auto">
          <a:xfrm rot="5400000">
            <a:off x="6019800" y="762000"/>
            <a:ext cx="838200" cy="5334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CC"/>
          </a:solidFill>
          <a:ln w="127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3" name="Freeform 35">
            <a:extLst>
              <a:ext uri="{FF2B5EF4-FFF2-40B4-BE49-F238E27FC236}">
                <a16:creationId xmlns:a16="http://schemas.microsoft.com/office/drawing/2014/main" id="{CF0014CE-F097-C2E0-CAC5-761D6E4ACAA1}"/>
              </a:ext>
            </a:extLst>
          </p:cNvPr>
          <p:cNvSpPr>
            <a:spLocks/>
          </p:cNvSpPr>
          <p:nvPr/>
        </p:nvSpPr>
        <p:spPr bwMode="auto">
          <a:xfrm rot="6779323">
            <a:off x="6477000" y="1752600"/>
            <a:ext cx="609600" cy="4572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rgbClr val="0000CC"/>
          </a:solidFill>
          <a:ln w="127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4" name="Freeform 36">
            <a:extLst>
              <a:ext uri="{FF2B5EF4-FFF2-40B4-BE49-F238E27FC236}">
                <a16:creationId xmlns:a16="http://schemas.microsoft.com/office/drawing/2014/main" id="{76FE09C9-631A-7999-F7EB-7E6FECB35546}"/>
              </a:ext>
            </a:extLst>
          </p:cNvPr>
          <p:cNvSpPr>
            <a:spLocks/>
          </p:cNvSpPr>
          <p:nvPr/>
        </p:nvSpPr>
        <p:spPr bwMode="auto">
          <a:xfrm rot="15584354">
            <a:off x="6572250" y="3028950"/>
            <a:ext cx="609600" cy="647700"/>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2"/>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5" name="Freeform 37">
            <a:extLst>
              <a:ext uri="{FF2B5EF4-FFF2-40B4-BE49-F238E27FC236}">
                <a16:creationId xmlns:a16="http://schemas.microsoft.com/office/drawing/2014/main" id="{DC56DA8A-E7D3-B599-20EC-E46E5FC7476C}"/>
              </a:ext>
            </a:extLst>
          </p:cNvPr>
          <p:cNvSpPr>
            <a:spLocks/>
          </p:cNvSpPr>
          <p:nvPr/>
        </p:nvSpPr>
        <p:spPr bwMode="auto">
          <a:xfrm rot="13272913">
            <a:off x="6781801" y="3048001"/>
            <a:ext cx="417513" cy="288925"/>
          </a:xfrm>
          <a:custGeom>
            <a:avLst/>
            <a:gdLst>
              <a:gd name="T0" fmla="*/ 0 w 1248"/>
              <a:gd name="T1" fmla="*/ 576 h 864"/>
              <a:gd name="T2" fmla="*/ 1008 w 1248"/>
              <a:gd name="T3" fmla="*/ 96 h 864"/>
              <a:gd name="T4" fmla="*/ 864 w 1248"/>
              <a:gd name="T5" fmla="*/ 48 h 864"/>
              <a:gd name="T6" fmla="*/ 1248 w 1248"/>
              <a:gd name="T7" fmla="*/ 0 h 864"/>
              <a:gd name="T8" fmla="*/ 1104 w 1248"/>
              <a:gd name="T9" fmla="*/ 240 h 864"/>
              <a:gd name="T10" fmla="*/ 1056 w 1248"/>
              <a:gd name="T11" fmla="*/ 144 h 864"/>
              <a:gd name="T12" fmla="*/ 0 w 1248"/>
              <a:gd name="T13" fmla="*/ 864 h 864"/>
              <a:gd name="T14" fmla="*/ 96 w 1248"/>
              <a:gd name="T15" fmla="*/ 672 h 864"/>
              <a:gd name="T16" fmla="*/ 0 w 1248"/>
              <a:gd name="T17" fmla="*/ 57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2"/>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0" name="Text Box 42">
            <a:extLst>
              <a:ext uri="{FF2B5EF4-FFF2-40B4-BE49-F238E27FC236}">
                <a16:creationId xmlns:a16="http://schemas.microsoft.com/office/drawing/2014/main" id="{096BA08F-0338-1B01-0643-411C1F6FCBCB}"/>
              </a:ext>
            </a:extLst>
          </p:cNvPr>
          <p:cNvSpPr txBox="1">
            <a:spLocks noChangeArrowheads="1"/>
          </p:cNvSpPr>
          <p:nvPr/>
        </p:nvSpPr>
        <p:spPr bwMode="auto">
          <a:xfrm>
            <a:off x="4648200" y="3962401"/>
            <a:ext cx="25146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300" b="1" i="0" u="none" strike="noStrike" kern="1200" cap="none" spc="0" normalizeH="0" baseline="0" noProof="0">
                <a:ln>
                  <a:noFill/>
                </a:ln>
                <a:solidFill>
                  <a:srgbClr val="0000CC"/>
                </a:solidFill>
                <a:effectLst/>
                <a:uLnTx/>
                <a:uFillTx/>
                <a:latin typeface="Calibri" panose="020F0502020204030204"/>
                <a:ea typeface="+mn-ea"/>
                <a:cs typeface="+mn-cs"/>
              </a:rPr>
              <a:t>HẠ LƯU SÔNG DƯƠNG TỬ</a:t>
            </a:r>
          </a:p>
        </p:txBody>
      </p:sp>
      <p:sp>
        <p:nvSpPr>
          <p:cNvPr id="2092" name="Text Box 44">
            <a:extLst>
              <a:ext uri="{FF2B5EF4-FFF2-40B4-BE49-F238E27FC236}">
                <a16:creationId xmlns:a16="http://schemas.microsoft.com/office/drawing/2014/main" id="{13A7402F-5C9A-0BCB-6AE5-F568754C3845}"/>
              </a:ext>
            </a:extLst>
          </p:cNvPr>
          <p:cNvSpPr txBox="1">
            <a:spLocks noChangeArrowheads="1"/>
          </p:cNvSpPr>
          <p:nvPr/>
        </p:nvSpPr>
        <p:spPr bwMode="auto">
          <a:xfrm>
            <a:off x="5486400" y="4967289"/>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200" b="1" i="0" u="none" strike="noStrike" kern="1200" cap="none" spc="0" normalizeH="0" baseline="0" noProof="0">
                <a:ln>
                  <a:noFill/>
                </a:ln>
                <a:solidFill>
                  <a:srgbClr val="0000CC"/>
                </a:solidFill>
                <a:effectLst/>
                <a:uLnTx/>
                <a:uFillTx/>
                <a:latin typeface="Calibri" panose="020F0502020204030204"/>
                <a:ea typeface="+mn-ea"/>
                <a:cs typeface="+mn-cs"/>
              </a:rPr>
              <a:t>PHÚC KIẾN</a:t>
            </a:r>
          </a:p>
        </p:txBody>
      </p:sp>
      <p:sp>
        <p:nvSpPr>
          <p:cNvPr id="2093" name="Text Box 45">
            <a:extLst>
              <a:ext uri="{FF2B5EF4-FFF2-40B4-BE49-F238E27FC236}">
                <a16:creationId xmlns:a16="http://schemas.microsoft.com/office/drawing/2014/main" id="{23D6273E-14F3-7F9A-C0FB-92960A75E5CB}"/>
              </a:ext>
            </a:extLst>
          </p:cNvPr>
          <p:cNvSpPr txBox="1">
            <a:spLocks noChangeArrowheads="1"/>
          </p:cNvSpPr>
          <p:nvPr/>
        </p:nvSpPr>
        <p:spPr bwMode="auto">
          <a:xfrm>
            <a:off x="8077200" y="0"/>
            <a:ext cx="2514600" cy="1824038"/>
          </a:xfrm>
          <a:prstGeom prst="rect">
            <a:avLst/>
          </a:prstGeom>
          <a:noFill/>
          <a:ln w="1905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800" b="1" i="0" u="none" strike="noStrike" kern="1200" cap="none" spc="0" normalizeH="0" baseline="0" noProof="0">
                <a:ln>
                  <a:noFill/>
                </a:ln>
                <a:solidFill>
                  <a:srgbClr val="0000CC"/>
                </a:solidFill>
                <a:effectLst/>
                <a:uLnTx/>
                <a:uFillTx/>
                <a:latin typeface="Calibri" panose="020F0502020204030204"/>
                <a:ea typeface="+mn-ea"/>
                <a:cs typeface="+mn-cs"/>
              </a:rPr>
              <a:t>Chú giải 2</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0000CC"/>
                </a:solidFill>
                <a:effectLst/>
                <a:uLnTx/>
                <a:uFillTx/>
                <a:latin typeface="Calibri" panose="020F0502020204030204"/>
                <a:ea typeface="+mn-ea"/>
                <a:cs typeface="+mn-cs"/>
              </a:rPr>
              <a:t>       </a:t>
            </a: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Ảnh hưởng của Anh</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       Ảnh hưởng của Pháp</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       Ảnh hưởng của Nga</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       Ảnh hưởng của Nhật</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       Ảnh hưởng của Nhật</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US" altLang="en-VN" sz="1500" b="1" i="0" u="none" strike="noStrike" kern="1200" cap="none" spc="0" normalizeH="0" baseline="0" noProof="0">
                <a:ln>
                  <a:noFill/>
                </a:ln>
                <a:solidFill>
                  <a:srgbClr val="E16625"/>
                </a:solidFill>
                <a:effectLst/>
                <a:uLnTx/>
                <a:uFillTx/>
                <a:latin typeface="Calibri" panose="020F0502020204030204"/>
                <a:ea typeface="+mn-ea"/>
                <a:cs typeface="+mn-cs"/>
              </a:rPr>
              <a:t>       Ảnh hưởng của Đức</a:t>
            </a:r>
          </a:p>
        </p:txBody>
      </p:sp>
      <p:grpSp>
        <p:nvGrpSpPr>
          <p:cNvPr id="2108" name="Group 60">
            <a:extLst>
              <a:ext uri="{FF2B5EF4-FFF2-40B4-BE49-F238E27FC236}">
                <a16:creationId xmlns:a16="http://schemas.microsoft.com/office/drawing/2014/main" id="{87416A28-BB25-F77E-C326-CAD10260A42D}"/>
              </a:ext>
            </a:extLst>
          </p:cNvPr>
          <p:cNvGrpSpPr>
            <a:grpSpLocks/>
          </p:cNvGrpSpPr>
          <p:nvPr/>
        </p:nvGrpSpPr>
        <p:grpSpPr bwMode="auto">
          <a:xfrm>
            <a:off x="8153400" y="381000"/>
            <a:ext cx="304800" cy="1371600"/>
            <a:chOff x="4176" y="240"/>
            <a:chExt cx="192" cy="864"/>
          </a:xfrm>
        </p:grpSpPr>
        <p:sp>
          <p:nvSpPr>
            <p:cNvPr id="2100" name="AutoShape 52">
              <a:extLst>
                <a:ext uri="{FF2B5EF4-FFF2-40B4-BE49-F238E27FC236}">
                  <a16:creationId xmlns:a16="http://schemas.microsoft.com/office/drawing/2014/main" id="{89C70445-64FE-18E7-B9A6-F185557DD3CE}"/>
                </a:ext>
              </a:extLst>
            </p:cNvPr>
            <p:cNvSpPr>
              <a:spLocks noChangeArrowheads="1"/>
            </p:cNvSpPr>
            <p:nvPr/>
          </p:nvSpPr>
          <p:spPr bwMode="auto">
            <a:xfrm>
              <a:off x="4176" y="672"/>
              <a:ext cx="192" cy="144"/>
            </a:xfrm>
            <a:prstGeom prst="flowChartProcess">
              <a:avLst/>
            </a:prstGeom>
            <a:solidFill>
              <a:srgbClr val="FF66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5" name="AutoShape 47">
              <a:extLst>
                <a:ext uri="{FF2B5EF4-FFF2-40B4-BE49-F238E27FC236}">
                  <a16:creationId xmlns:a16="http://schemas.microsoft.com/office/drawing/2014/main" id="{925B4752-DFB9-2193-80E7-9504689ED8C5}"/>
                </a:ext>
              </a:extLst>
            </p:cNvPr>
            <p:cNvSpPr>
              <a:spLocks noChangeArrowheads="1"/>
            </p:cNvSpPr>
            <p:nvPr/>
          </p:nvSpPr>
          <p:spPr bwMode="auto">
            <a:xfrm>
              <a:off x="4176" y="240"/>
              <a:ext cx="192" cy="144"/>
            </a:xfrm>
            <a:prstGeom prst="flowChartProcess">
              <a:avLst/>
            </a:prstGeom>
            <a:solidFill>
              <a:srgbClr val="00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6" name="AutoShape 48">
              <a:extLst>
                <a:ext uri="{FF2B5EF4-FFF2-40B4-BE49-F238E27FC236}">
                  <a16:creationId xmlns:a16="http://schemas.microsoft.com/office/drawing/2014/main" id="{DF3389E9-8471-1652-25E4-4713C61AD109}"/>
                </a:ext>
              </a:extLst>
            </p:cNvPr>
            <p:cNvSpPr>
              <a:spLocks noChangeArrowheads="1"/>
            </p:cNvSpPr>
            <p:nvPr/>
          </p:nvSpPr>
          <p:spPr bwMode="auto">
            <a:xfrm>
              <a:off x="4176" y="384"/>
              <a:ext cx="192" cy="144"/>
            </a:xfrm>
            <a:prstGeom prst="flowChartProcess">
              <a:avLst/>
            </a:prstGeom>
            <a:solidFill>
              <a:srgbClr val="81FFC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7" name="AutoShape 49">
              <a:extLst>
                <a:ext uri="{FF2B5EF4-FFF2-40B4-BE49-F238E27FC236}">
                  <a16:creationId xmlns:a16="http://schemas.microsoft.com/office/drawing/2014/main" id="{FC9E4804-7FFC-285C-037F-7BC995A28DC3}"/>
                </a:ext>
              </a:extLst>
            </p:cNvPr>
            <p:cNvSpPr>
              <a:spLocks noChangeArrowheads="1"/>
            </p:cNvSpPr>
            <p:nvPr/>
          </p:nvSpPr>
          <p:spPr bwMode="auto">
            <a:xfrm>
              <a:off x="4176" y="528"/>
              <a:ext cx="192" cy="144"/>
            </a:xfrm>
            <a:prstGeom prst="flowChartProcess">
              <a:avLst/>
            </a:prstGeom>
            <a:solidFill>
              <a:srgbClr val="FF66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9" name="AutoShape 51">
              <a:extLst>
                <a:ext uri="{FF2B5EF4-FFF2-40B4-BE49-F238E27FC236}">
                  <a16:creationId xmlns:a16="http://schemas.microsoft.com/office/drawing/2014/main" id="{6C2395D8-D92B-DEED-466A-370289BBF912}"/>
                </a:ext>
              </a:extLst>
            </p:cNvPr>
            <p:cNvSpPr>
              <a:spLocks noChangeArrowheads="1"/>
            </p:cNvSpPr>
            <p:nvPr/>
          </p:nvSpPr>
          <p:spPr bwMode="auto">
            <a:xfrm>
              <a:off x="4176" y="960"/>
              <a:ext cx="192" cy="144"/>
            </a:xfrm>
            <a:prstGeom prst="flowChartProcess">
              <a:avLst/>
            </a:prstGeom>
            <a:solidFill>
              <a:schemeClr val="folHlink"/>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1" name="AutoShape 53">
              <a:extLst>
                <a:ext uri="{FF2B5EF4-FFF2-40B4-BE49-F238E27FC236}">
                  <a16:creationId xmlns:a16="http://schemas.microsoft.com/office/drawing/2014/main" id="{C1BBF00A-381F-C86E-52FD-58E921B0AD48}"/>
                </a:ext>
              </a:extLst>
            </p:cNvPr>
            <p:cNvSpPr>
              <a:spLocks noChangeArrowheads="1"/>
            </p:cNvSpPr>
            <p:nvPr/>
          </p:nvSpPr>
          <p:spPr bwMode="auto">
            <a:xfrm>
              <a:off x="4176" y="816"/>
              <a:ext cx="192" cy="144"/>
            </a:xfrm>
            <a:prstGeom prst="flowChartProcess">
              <a:avLst/>
            </a:prstGeom>
            <a:solidFill>
              <a:srgbClr val="FF99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03" name="Freeform 55">
            <a:extLst>
              <a:ext uri="{FF2B5EF4-FFF2-40B4-BE49-F238E27FC236}">
                <a16:creationId xmlns:a16="http://schemas.microsoft.com/office/drawing/2014/main" id="{7192A2DA-40D0-2287-1E01-7C8721B81B10}"/>
              </a:ext>
            </a:extLst>
          </p:cNvPr>
          <p:cNvSpPr>
            <a:spLocks/>
          </p:cNvSpPr>
          <p:nvPr/>
        </p:nvSpPr>
        <p:spPr bwMode="auto">
          <a:xfrm>
            <a:off x="6721476" y="5148263"/>
            <a:ext cx="277813" cy="565150"/>
          </a:xfrm>
          <a:custGeom>
            <a:avLst/>
            <a:gdLst>
              <a:gd name="T0" fmla="*/ 143 w 175"/>
              <a:gd name="T1" fmla="*/ 0 h 356"/>
              <a:gd name="T2" fmla="*/ 56 w 175"/>
              <a:gd name="T3" fmla="*/ 55 h 356"/>
              <a:gd name="T4" fmla="*/ 40 w 175"/>
              <a:gd name="T5" fmla="*/ 79 h 356"/>
              <a:gd name="T6" fmla="*/ 24 w 175"/>
              <a:gd name="T7" fmla="*/ 126 h 356"/>
              <a:gd name="T8" fmla="*/ 32 w 175"/>
              <a:gd name="T9" fmla="*/ 252 h 356"/>
              <a:gd name="T10" fmla="*/ 8 w 175"/>
              <a:gd name="T11" fmla="*/ 229 h 356"/>
              <a:gd name="T12" fmla="*/ 16 w 175"/>
              <a:gd name="T13" fmla="*/ 252 h 356"/>
              <a:gd name="T14" fmla="*/ 32 w 175"/>
              <a:gd name="T15" fmla="*/ 276 h 356"/>
              <a:gd name="T16" fmla="*/ 87 w 175"/>
              <a:gd name="T17" fmla="*/ 300 h 356"/>
              <a:gd name="T18" fmla="*/ 127 w 175"/>
              <a:gd name="T19" fmla="*/ 284 h 356"/>
              <a:gd name="T20" fmla="*/ 158 w 175"/>
              <a:gd name="T21" fmla="*/ 158 h 356"/>
              <a:gd name="T22" fmla="*/ 158 w 175"/>
              <a:gd name="T23" fmla="*/ 16 h 356"/>
              <a:gd name="T24" fmla="*/ 143 w 175"/>
              <a:gd name="T25" fmla="*/ 39 h 356"/>
              <a:gd name="T26" fmla="*/ 119 w 175"/>
              <a:gd name="T27" fmla="*/ 47 h 356"/>
              <a:gd name="T28" fmla="*/ 87 w 175"/>
              <a:gd name="T29" fmla="*/ 79 h 356"/>
              <a:gd name="T30" fmla="*/ 64 w 175"/>
              <a:gd name="T31" fmla="*/ 9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356">
                <a:moveTo>
                  <a:pt x="143" y="0"/>
                </a:moveTo>
                <a:cubicBezTo>
                  <a:pt x="116" y="41"/>
                  <a:pt x="107" y="46"/>
                  <a:pt x="56" y="55"/>
                </a:cubicBezTo>
                <a:cubicBezTo>
                  <a:pt x="51" y="63"/>
                  <a:pt x="44" y="70"/>
                  <a:pt x="40" y="79"/>
                </a:cubicBezTo>
                <a:cubicBezTo>
                  <a:pt x="33" y="94"/>
                  <a:pt x="24" y="126"/>
                  <a:pt x="24" y="126"/>
                </a:cubicBezTo>
                <a:cubicBezTo>
                  <a:pt x="27" y="168"/>
                  <a:pt x="38" y="210"/>
                  <a:pt x="32" y="252"/>
                </a:cubicBezTo>
                <a:cubicBezTo>
                  <a:pt x="30" y="263"/>
                  <a:pt x="19" y="229"/>
                  <a:pt x="8" y="229"/>
                </a:cubicBezTo>
                <a:cubicBezTo>
                  <a:pt x="0" y="229"/>
                  <a:pt x="12" y="245"/>
                  <a:pt x="16" y="252"/>
                </a:cubicBezTo>
                <a:cubicBezTo>
                  <a:pt x="20" y="261"/>
                  <a:pt x="25" y="269"/>
                  <a:pt x="32" y="276"/>
                </a:cubicBezTo>
                <a:cubicBezTo>
                  <a:pt x="50" y="294"/>
                  <a:pt x="63" y="294"/>
                  <a:pt x="87" y="300"/>
                </a:cubicBezTo>
                <a:cubicBezTo>
                  <a:pt x="106" y="356"/>
                  <a:pt x="120" y="313"/>
                  <a:pt x="127" y="284"/>
                </a:cubicBezTo>
                <a:cubicBezTo>
                  <a:pt x="136" y="196"/>
                  <a:pt x="136" y="220"/>
                  <a:pt x="158" y="158"/>
                </a:cubicBezTo>
                <a:cubicBezTo>
                  <a:pt x="162" y="122"/>
                  <a:pt x="175" y="52"/>
                  <a:pt x="158" y="16"/>
                </a:cubicBezTo>
                <a:cubicBezTo>
                  <a:pt x="154" y="8"/>
                  <a:pt x="150" y="33"/>
                  <a:pt x="143" y="39"/>
                </a:cubicBezTo>
                <a:cubicBezTo>
                  <a:pt x="136" y="44"/>
                  <a:pt x="127" y="44"/>
                  <a:pt x="119" y="47"/>
                </a:cubicBezTo>
                <a:cubicBezTo>
                  <a:pt x="108" y="58"/>
                  <a:pt x="98" y="69"/>
                  <a:pt x="87" y="79"/>
                </a:cubicBezTo>
                <a:cubicBezTo>
                  <a:pt x="80" y="85"/>
                  <a:pt x="64" y="95"/>
                  <a:pt x="64" y="95"/>
                </a:cubicBezTo>
              </a:path>
            </a:pathLst>
          </a:custGeom>
          <a:solidFill>
            <a:srgbClr val="FF99FF"/>
          </a:solidFill>
          <a:ln w="19050" cmpd="sng">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6" name="Text Box 58">
            <a:extLst>
              <a:ext uri="{FF2B5EF4-FFF2-40B4-BE49-F238E27FC236}">
                <a16:creationId xmlns:a16="http://schemas.microsoft.com/office/drawing/2014/main" id="{BA9431A8-5BFB-3D7D-011A-89E173CB8BEE}"/>
              </a:ext>
            </a:extLst>
          </p:cNvPr>
          <p:cNvSpPr txBox="1">
            <a:spLocks noChangeArrowheads="1"/>
          </p:cNvSpPr>
          <p:nvPr/>
        </p:nvSpPr>
        <p:spPr bwMode="auto">
          <a:xfrm>
            <a:off x="6781800" y="52578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a:ln>
                  <a:noFill/>
                </a:ln>
                <a:solidFill>
                  <a:srgbClr val="CC0000"/>
                </a:solidFill>
                <a:effectLst/>
                <a:uLnTx/>
                <a:uFillTx/>
                <a:latin typeface="Calibri" panose="020F0502020204030204"/>
                <a:ea typeface="+mn-ea"/>
                <a:cs typeface="+mn-cs"/>
              </a:rPr>
              <a:t>Đài Loan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repeatCount="2000" fill="hold" nodeType="clickEffect">
                                  <p:stCondLst>
                                    <p:cond delay="0"/>
                                  </p:stCondLst>
                                  <p:childTnLst>
                                    <p:set>
                                      <p:cBhvr>
                                        <p:cTn id="6" dur="1" fill="hold">
                                          <p:stCondLst>
                                            <p:cond delay="0"/>
                                          </p:stCondLst>
                                        </p:cTn>
                                        <p:tgtEl>
                                          <p:spTgt spid="2079"/>
                                        </p:tgtEl>
                                        <p:attrNameLst>
                                          <p:attrName>style.visibility</p:attrName>
                                        </p:attrNameLst>
                                      </p:cBhvr>
                                      <p:to>
                                        <p:strVal val="visible"/>
                                      </p:to>
                                    </p:set>
                                    <p:animEffect transition="in" filter="wipe(up)">
                                      <p:cBhvr>
                                        <p:cTn id="7" dur="1000"/>
                                        <p:tgtEl>
                                          <p:spTgt spid="2079"/>
                                        </p:tgtEl>
                                      </p:cBhvr>
                                    </p:animEffect>
                                  </p:childTnLst>
                                </p:cTn>
                              </p:par>
                            </p:childTnLst>
                          </p:cTn>
                        </p:par>
                        <p:par>
                          <p:cTn id="8" fill="hold" nodeType="afterGroup">
                            <p:stCondLst>
                              <p:cond delay="2000"/>
                            </p:stCondLst>
                            <p:childTnLst>
                              <p:par>
                                <p:cTn id="9" presetID="22" presetClass="entr" presetSubtype="1" repeatCount="2000" fill="hold" nodeType="afterEffect">
                                  <p:stCondLst>
                                    <p:cond delay="0"/>
                                  </p:stCondLst>
                                  <p:childTnLst>
                                    <p:set>
                                      <p:cBhvr>
                                        <p:cTn id="10" dur="1" fill="hold">
                                          <p:stCondLst>
                                            <p:cond delay="0"/>
                                          </p:stCondLst>
                                        </p:cTn>
                                        <p:tgtEl>
                                          <p:spTgt spid="2078"/>
                                        </p:tgtEl>
                                        <p:attrNameLst>
                                          <p:attrName>style.visibility</p:attrName>
                                        </p:attrNameLst>
                                      </p:cBhvr>
                                      <p:to>
                                        <p:strVal val="visible"/>
                                      </p:to>
                                    </p:set>
                                    <p:animEffect transition="in" filter="wipe(up)">
                                      <p:cBhvr>
                                        <p:cTn id="11" dur="500"/>
                                        <p:tgtEl>
                                          <p:spTgt spid="2078"/>
                                        </p:tgtEl>
                                      </p:cBhvr>
                                    </p:animEffect>
                                  </p:childTnLst>
                                </p:cTn>
                              </p:par>
                            </p:childTnLst>
                          </p:cTn>
                        </p:par>
                        <p:par>
                          <p:cTn id="12" fill="hold" nodeType="afterGroup">
                            <p:stCondLst>
                              <p:cond delay="3000"/>
                            </p:stCondLst>
                            <p:childTnLst>
                              <p:par>
                                <p:cTn id="13" presetID="22" presetClass="entr" presetSubtype="1" repeatCount="2000" fill="hold" nodeType="afterEffect">
                                  <p:stCondLst>
                                    <p:cond delay="0"/>
                                  </p:stCondLst>
                                  <p:childTnLst>
                                    <p:set>
                                      <p:cBhvr>
                                        <p:cTn id="14" dur="1" fill="hold">
                                          <p:stCondLst>
                                            <p:cond delay="0"/>
                                          </p:stCondLst>
                                        </p:cTn>
                                        <p:tgtEl>
                                          <p:spTgt spid="2080"/>
                                        </p:tgtEl>
                                        <p:attrNameLst>
                                          <p:attrName>style.visibility</p:attrName>
                                        </p:attrNameLst>
                                      </p:cBhvr>
                                      <p:to>
                                        <p:strVal val="visible"/>
                                      </p:to>
                                    </p:set>
                                    <p:animEffect transition="in" filter="wipe(up)">
                                      <p:cBhvr>
                                        <p:cTn id="15" dur="1000"/>
                                        <p:tgtEl>
                                          <p:spTgt spid="2080"/>
                                        </p:tgtEl>
                                      </p:cBhvr>
                                    </p:animEffect>
                                  </p:childTnLst>
                                </p:cTn>
                              </p:par>
                            </p:childTnLst>
                          </p:cTn>
                        </p:par>
                        <p:par>
                          <p:cTn id="16" fill="hold" nodeType="afterGroup">
                            <p:stCondLst>
                              <p:cond delay="5000"/>
                            </p:stCondLst>
                            <p:childTnLst>
                              <p:par>
                                <p:cTn id="17" presetID="22" presetClass="entr" presetSubtype="1" fill="hold" nodeType="afterEffect">
                                  <p:stCondLst>
                                    <p:cond delay="0"/>
                                  </p:stCondLst>
                                  <p:childTnLst>
                                    <p:set>
                                      <p:cBhvr>
                                        <p:cTn id="18" dur="1" fill="hold">
                                          <p:stCondLst>
                                            <p:cond delay="0"/>
                                          </p:stCondLst>
                                        </p:cTn>
                                        <p:tgtEl>
                                          <p:spTgt spid="2091"/>
                                        </p:tgtEl>
                                        <p:attrNameLst>
                                          <p:attrName>style.visibility</p:attrName>
                                        </p:attrNameLst>
                                      </p:cBhvr>
                                      <p:to>
                                        <p:strVal val="visible"/>
                                      </p:to>
                                    </p:set>
                                    <p:animEffect transition="in" filter="wipe(up)">
                                      <p:cBhvr>
                                        <p:cTn id="19" dur="1000"/>
                                        <p:tgtEl>
                                          <p:spTgt spid="20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repeatCount="2000" fill="hold" nodeType="clickEffect">
                                  <p:stCondLst>
                                    <p:cond delay="0"/>
                                  </p:stCondLst>
                                  <p:childTnLst>
                                    <p:set>
                                      <p:cBhvr>
                                        <p:cTn id="23" dur="1" fill="hold">
                                          <p:stCondLst>
                                            <p:cond delay="0"/>
                                          </p:stCondLst>
                                        </p:cTn>
                                        <p:tgtEl>
                                          <p:spTgt spid="2063"/>
                                        </p:tgtEl>
                                        <p:attrNameLst>
                                          <p:attrName>style.visibility</p:attrName>
                                        </p:attrNameLst>
                                      </p:cBhvr>
                                      <p:to>
                                        <p:strVal val="visible"/>
                                      </p:to>
                                    </p:set>
                                    <p:animEffect transition="in" filter="wipe(down)">
                                      <p:cBhvr>
                                        <p:cTn id="24" dur="1000"/>
                                        <p:tgtEl>
                                          <p:spTgt spid="2063"/>
                                        </p:tgtEl>
                                      </p:cBhvr>
                                    </p:animEffect>
                                  </p:childTnLst>
                                </p:cTn>
                              </p:par>
                            </p:childTnLst>
                          </p:cTn>
                        </p:par>
                        <p:par>
                          <p:cTn id="25" fill="hold" nodeType="afterGroup">
                            <p:stCondLst>
                              <p:cond delay="2000"/>
                            </p:stCondLst>
                            <p:childTnLst>
                              <p:par>
                                <p:cTn id="26" presetID="22" presetClass="entr" presetSubtype="4" repeatCount="2000" fill="hold" nodeType="afterEffect">
                                  <p:stCondLst>
                                    <p:cond delay="0"/>
                                  </p:stCondLst>
                                  <p:childTnLst>
                                    <p:set>
                                      <p:cBhvr>
                                        <p:cTn id="27" dur="1" fill="hold">
                                          <p:stCondLst>
                                            <p:cond delay="0"/>
                                          </p:stCondLst>
                                        </p:cTn>
                                        <p:tgtEl>
                                          <p:spTgt spid="2073"/>
                                        </p:tgtEl>
                                        <p:attrNameLst>
                                          <p:attrName>style.visibility</p:attrName>
                                        </p:attrNameLst>
                                      </p:cBhvr>
                                      <p:to>
                                        <p:strVal val="visible"/>
                                      </p:to>
                                    </p:set>
                                    <p:animEffect transition="in" filter="wipe(down)">
                                      <p:cBhvr>
                                        <p:cTn id="28" dur="1000"/>
                                        <p:tgtEl>
                                          <p:spTgt spid="20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3000" fill="hold" nodeType="clickEffect">
                                  <p:stCondLst>
                                    <p:cond delay="0"/>
                                  </p:stCondLst>
                                  <p:childTnLst>
                                    <p:set>
                                      <p:cBhvr>
                                        <p:cTn id="32" dur="1" fill="hold">
                                          <p:stCondLst>
                                            <p:cond delay="0"/>
                                          </p:stCondLst>
                                        </p:cTn>
                                        <p:tgtEl>
                                          <p:spTgt spid="2081"/>
                                        </p:tgtEl>
                                        <p:attrNameLst>
                                          <p:attrName>style.visibility</p:attrName>
                                        </p:attrNameLst>
                                      </p:cBhvr>
                                      <p:to>
                                        <p:strVal val="visible"/>
                                      </p:to>
                                    </p:set>
                                    <p:animEffect transition="in" filter="wipe(left)">
                                      <p:cBhvr>
                                        <p:cTn id="33" dur="1000"/>
                                        <p:tgtEl>
                                          <p:spTgt spid="2081"/>
                                        </p:tgtEl>
                                      </p:cBhvr>
                                    </p:animEffect>
                                  </p:childTnLst>
                                </p:cTn>
                              </p:par>
                            </p:childTnLst>
                          </p:cTn>
                        </p:par>
                        <p:par>
                          <p:cTn id="34" fill="hold" nodeType="afterGroup">
                            <p:stCondLst>
                              <p:cond delay="3000"/>
                            </p:stCondLst>
                            <p:childTnLst>
                              <p:par>
                                <p:cTn id="35" presetID="22" presetClass="entr" presetSubtype="1" repeatCount="2000" fill="hold" nodeType="afterEffect">
                                  <p:stCondLst>
                                    <p:cond delay="0"/>
                                  </p:stCondLst>
                                  <p:childTnLst>
                                    <p:set>
                                      <p:cBhvr>
                                        <p:cTn id="36" dur="1" fill="hold">
                                          <p:stCondLst>
                                            <p:cond delay="0"/>
                                          </p:stCondLst>
                                        </p:cTn>
                                        <p:tgtEl>
                                          <p:spTgt spid="2082"/>
                                        </p:tgtEl>
                                        <p:attrNameLst>
                                          <p:attrName>style.visibility</p:attrName>
                                        </p:attrNameLst>
                                      </p:cBhvr>
                                      <p:to>
                                        <p:strVal val="visible"/>
                                      </p:to>
                                    </p:set>
                                    <p:animEffect transition="in" filter="wipe(up)">
                                      <p:cBhvr>
                                        <p:cTn id="37" dur="1000"/>
                                        <p:tgtEl>
                                          <p:spTgt spid="2082"/>
                                        </p:tgtEl>
                                      </p:cBhvr>
                                    </p:animEffect>
                                  </p:childTnLst>
                                </p:cTn>
                              </p:par>
                            </p:childTnLst>
                          </p:cTn>
                        </p:par>
                        <p:par>
                          <p:cTn id="38" fill="hold" nodeType="afterGroup">
                            <p:stCondLst>
                              <p:cond delay="5000"/>
                            </p:stCondLst>
                            <p:childTnLst>
                              <p:par>
                                <p:cTn id="39" presetID="22" presetClass="entr" presetSubtype="1" repeatCount="2000" fill="hold" nodeType="afterEffect">
                                  <p:stCondLst>
                                    <p:cond delay="0"/>
                                  </p:stCondLst>
                                  <p:childTnLst>
                                    <p:set>
                                      <p:cBhvr>
                                        <p:cTn id="40" dur="1" fill="hold">
                                          <p:stCondLst>
                                            <p:cond delay="0"/>
                                          </p:stCondLst>
                                        </p:cTn>
                                        <p:tgtEl>
                                          <p:spTgt spid="2083"/>
                                        </p:tgtEl>
                                        <p:attrNameLst>
                                          <p:attrName>style.visibility</p:attrName>
                                        </p:attrNameLst>
                                      </p:cBhvr>
                                      <p:to>
                                        <p:strVal val="visible"/>
                                      </p:to>
                                    </p:set>
                                    <p:animEffect transition="in" filter="wipe(up)">
                                      <p:cBhvr>
                                        <p:cTn id="41" dur="1000"/>
                                        <p:tgtEl>
                                          <p:spTgt spid="2083"/>
                                        </p:tgtEl>
                                      </p:cBhvr>
                                    </p:animEffect>
                                  </p:childTnLst>
                                </p:cTn>
                              </p:par>
                            </p:childTnLst>
                          </p:cTn>
                        </p:par>
                        <p:par>
                          <p:cTn id="42" fill="hold" nodeType="afterGroup">
                            <p:stCondLst>
                              <p:cond delay="7000"/>
                            </p:stCondLst>
                            <p:childTnLst>
                              <p:par>
                                <p:cTn id="43" presetID="22" presetClass="entr" presetSubtype="1" fill="hold" nodeType="afterEffect">
                                  <p:stCondLst>
                                    <p:cond delay="0"/>
                                  </p:stCondLst>
                                  <p:childTnLst>
                                    <p:set>
                                      <p:cBhvr>
                                        <p:cTn id="44" dur="1" fill="hold">
                                          <p:stCondLst>
                                            <p:cond delay="0"/>
                                          </p:stCondLst>
                                        </p:cTn>
                                        <p:tgtEl>
                                          <p:spTgt spid="2086"/>
                                        </p:tgtEl>
                                        <p:attrNameLst>
                                          <p:attrName>style.visibility</p:attrName>
                                        </p:attrNameLst>
                                      </p:cBhvr>
                                      <p:to>
                                        <p:strVal val="visible"/>
                                      </p:to>
                                    </p:set>
                                    <p:animEffect transition="in" filter="wipe(up)">
                                      <p:cBhvr>
                                        <p:cTn id="45" dur="1000"/>
                                        <p:tgtEl>
                                          <p:spTgt spid="208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repeatCount="2000" fill="hold" nodeType="clickEffect">
                                  <p:stCondLst>
                                    <p:cond delay="0"/>
                                  </p:stCondLst>
                                  <p:childTnLst>
                                    <p:set>
                                      <p:cBhvr>
                                        <p:cTn id="49" dur="1" fill="hold">
                                          <p:stCondLst>
                                            <p:cond delay="0"/>
                                          </p:stCondLst>
                                        </p:cTn>
                                        <p:tgtEl>
                                          <p:spTgt spid="2075"/>
                                        </p:tgtEl>
                                        <p:attrNameLst>
                                          <p:attrName>style.visibility</p:attrName>
                                        </p:attrNameLst>
                                      </p:cBhvr>
                                      <p:to>
                                        <p:strVal val="visible"/>
                                      </p:to>
                                    </p:set>
                                    <p:animEffect transition="in" filter="wipe(down)">
                                      <p:cBhvr>
                                        <p:cTn id="50" dur="1000"/>
                                        <p:tgtEl>
                                          <p:spTgt spid="2075"/>
                                        </p:tgtEl>
                                      </p:cBhvr>
                                    </p:animEffect>
                                  </p:childTnLst>
                                </p:cTn>
                              </p:par>
                            </p:childTnLst>
                          </p:cTn>
                        </p:par>
                        <p:par>
                          <p:cTn id="51" fill="hold" nodeType="afterGroup">
                            <p:stCondLst>
                              <p:cond delay="2000"/>
                            </p:stCondLst>
                            <p:childTnLst>
                              <p:par>
                                <p:cTn id="52" presetID="22" presetClass="entr" presetSubtype="4" repeatCount="2000" fill="hold" nodeType="afterEffect">
                                  <p:stCondLst>
                                    <p:cond delay="0"/>
                                  </p:stCondLst>
                                  <p:childTnLst>
                                    <p:set>
                                      <p:cBhvr>
                                        <p:cTn id="53" dur="1" fill="hold">
                                          <p:stCondLst>
                                            <p:cond delay="0"/>
                                          </p:stCondLst>
                                        </p:cTn>
                                        <p:tgtEl>
                                          <p:spTgt spid="2076"/>
                                        </p:tgtEl>
                                        <p:attrNameLst>
                                          <p:attrName>style.visibility</p:attrName>
                                        </p:attrNameLst>
                                      </p:cBhvr>
                                      <p:to>
                                        <p:strVal val="visible"/>
                                      </p:to>
                                    </p:set>
                                    <p:animEffect transition="in" filter="wipe(down)">
                                      <p:cBhvr>
                                        <p:cTn id="54" dur="1000"/>
                                        <p:tgtEl>
                                          <p:spTgt spid="2076"/>
                                        </p:tgtEl>
                                      </p:cBhvr>
                                    </p:animEffect>
                                  </p:childTnLst>
                                </p:cTn>
                              </p:par>
                            </p:childTnLst>
                          </p:cTn>
                        </p:par>
                        <p:par>
                          <p:cTn id="55" fill="hold" nodeType="afterGroup">
                            <p:stCondLst>
                              <p:cond delay="4000"/>
                            </p:stCondLst>
                            <p:childTnLst>
                              <p:par>
                                <p:cTn id="56" presetID="22" presetClass="entr" presetSubtype="1" fill="hold" nodeType="afterEffect">
                                  <p:stCondLst>
                                    <p:cond delay="0"/>
                                  </p:stCondLst>
                                  <p:childTnLst>
                                    <p:set>
                                      <p:cBhvr>
                                        <p:cTn id="57" dur="1" fill="hold">
                                          <p:stCondLst>
                                            <p:cond delay="0"/>
                                          </p:stCondLst>
                                        </p:cTn>
                                        <p:tgtEl>
                                          <p:spTgt spid="2088"/>
                                        </p:tgtEl>
                                        <p:attrNameLst>
                                          <p:attrName>style.visibility</p:attrName>
                                        </p:attrNameLst>
                                      </p:cBhvr>
                                      <p:to>
                                        <p:strVal val="visible"/>
                                      </p:to>
                                    </p:set>
                                    <p:animEffect transition="in" filter="wipe(up)">
                                      <p:cBhvr>
                                        <p:cTn id="58" dur="1000"/>
                                        <p:tgtEl>
                                          <p:spTgt spid="208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repeatCount="2000" fill="hold" nodeType="clickEffect">
                                  <p:stCondLst>
                                    <p:cond delay="0"/>
                                  </p:stCondLst>
                                  <p:childTnLst>
                                    <p:set>
                                      <p:cBhvr>
                                        <p:cTn id="62" dur="1" fill="hold">
                                          <p:stCondLst>
                                            <p:cond delay="0"/>
                                          </p:stCondLst>
                                        </p:cTn>
                                        <p:tgtEl>
                                          <p:spTgt spid="2072"/>
                                        </p:tgtEl>
                                        <p:attrNameLst>
                                          <p:attrName>style.visibility</p:attrName>
                                        </p:attrNameLst>
                                      </p:cBhvr>
                                      <p:to>
                                        <p:strVal val="visible"/>
                                      </p:to>
                                    </p:set>
                                    <p:animEffect transition="in" filter="wipe(down)">
                                      <p:cBhvr>
                                        <p:cTn id="63" dur="1000"/>
                                        <p:tgtEl>
                                          <p:spTgt spid="2072"/>
                                        </p:tgtEl>
                                      </p:cBhvr>
                                    </p:animEffect>
                                  </p:childTnLst>
                                </p:cTn>
                              </p:par>
                            </p:childTnLst>
                          </p:cTn>
                        </p:par>
                        <p:par>
                          <p:cTn id="64" fill="hold" nodeType="afterGroup">
                            <p:stCondLst>
                              <p:cond delay="2000"/>
                            </p:stCondLst>
                            <p:childTnLst>
                              <p:par>
                                <p:cTn id="65" presetID="22" presetClass="entr" presetSubtype="4" repeatCount="2000" fill="hold" nodeType="afterEffect">
                                  <p:stCondLst>
                                    <p:cond delay="0"/>
                                  </p:stCondLst>
                                  <p:childTnLst>
                                    <p:set>
                                      <p:cBhvr>
                                        <p:cTn id="66" dur="1" fill="hold">
                                          <p:stCondLst>
                                            <p:cond delay="0"/>
                                          </p:stCondLst>
                                        </p:cTn>
                                        <p:tgtEl>
                                          <p:spTgt spid="2077"/>
                                        </p:tgtEl>
                                        <p:attrNameLst>
                                          <p:attrName>style.visibility</p:attrName>
                                        </p:attrNameLst>
                                      </p:cBhvr>
                                      <p:to>
                                        <p:strVal val="visible"/>
                                      </p:to>
                                    </p:set>
                                    <p:animEffect transition="in" filter="wipe(down)">
                                      <p:cBhvr>
                                        <p:cTn id="67" dur="1000"/>
                                        <p:tgtEl>
                                          <p:spTgt spid="2077"/>
                                        </p:tgtEl>
                                      </p:cBhvr>
                                    </p:animEffect>
                                  </p:childTnLst>
                                </p:cTn>
                              </p:par>
                            </p:childTnLst>
                          </p:cTn>
                        </p:par>
                        <p:par>
                          <p:cTn id="68" fill="hold" nodeType="afterGroup">
                            <p:stCondLst>
                              <p:cond delay="4000"/>
                            </p:stCondLst>
                            <p:childTnLst>
                              <p:par>
                                <p:cTn id="69" presetID="22" presetClass="entr" presetSubtype="4" repeatCount="2000" fill="hold" nodeType="afterEffect">
                                  <p:stCondLst>
                                    <p:cond delay="0"/>
                                  </p:stCondLst>
                                  <p:childTnLst>
                                    <p:set>
                                      <p:cBhvr>
                                        <p:cTn id="70" dur="1" fill="hold">
                                          <p:stCondLst>
                                            <p:cond delay="0"/>
                                          </p:stCondLst>
                                        </p:cTn>
                                        <p:tgtEl>
                                          <p:spTgt spid="2074"/>
                                        </p:tgtEl>
                                        <p:attrNameLst>
                                          <p:attrName>style.visibility</p:attrName>
                                        </p:attrNameLst>
                                      </p:cBhvr>
                                      <p:to>
                                        <p:strVal val="visible"/>
                                      </p:to>
                                    </p:set>
                                    <p:animEffect transition="in" filter="wipe(down)">
                                      <p:cBhvr>
                                        <p:cTn id="71" dur="500"/>
                                        <p:tgtEl>
                                          <p:spTgt spid="2074"/>
                                        </p:tgtEl>
                                      </p:cBhvr>
                                    </p:animEffect>
                                  </p:childTnLst>
                                </p:cTn>
                              </p:par>
                            </p:childTnLst>
                          </p:cTn>
                        </p:par>
                        <p:par>
                          <p:cTn id="72" fill="hold" nodeType="afterGroup">
                            <p:stCondLst>
                              <p:cond delay="5000"/>
                            </p:stCondLst>
                            <p:childTnLst>
                              <p:par>
                                <p:cTn id="73" presetID="22" presetClass="entr" presetSubtype="1" fill="hold" nodeType="afterEffect">
                                  <p:stCondLst>
                                    <p:cond delay="0"/>
                                  </p:stCondLst>
                                  <p:childTnLst>
                                    <p:set>
                                      <p:cBhvr>
                                        <p:cTn id="74" dur="1" fill="hold">
                                          <p:stCondLst>
                                            <p:cond delay="0"/>
                                          </p:stCondLst>
                                        </p:cTn>
                                        <p:tgtEl>
                                          <p:spTgt spid="2089"/>
                                        </p:tgtEl>
                                        <p:attrNameLst>
                                          <p:attrName>style.visibility</p:attrName>
                                        </p:attrNameLst>
                                      </p:cBhvr>
                                      <p:to>
                                        <p:strVal val="visible"/>
                                      </p:to>
                                    </p:set>
                                    <p:animEffect transition="in" filter="wipe(up)">
                                      <p:cBhvr>
                                        <p:cTn id="75" dur="1000"/>
                                        <p:tgtEl>
                                          <p:spTgt spid="208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repeatCount="2000" fill="hold" nodeType="clickEffect">
                                  <p:stCondLst>
                                    <p:cond delay="0"/>
                                  </p:stCondLst>
                                  <p:childTnLst>
                                    <p:set>
                                      <p:cBhvr>
                                        <p:cTn id="79" dur="1" fill="hold">
                                          <p:stCondLst>
                                            <p:cond delay="0"/>
                                          </p:stCondLst>
                                        </p:cTn>
                                        <p:tgtEl>
                                          <p:spTgt spid="2084"/>
                                        </p:tgtEl>
                                        <p:attrNameLst>
                                          <p:attrName>style.visibility</p:attrName>
                                        </p:attrNameLst>
                                      </p:cBhvr>
                                      <p:to>
                                        <p:strVal val="visible"/>
                                      </p:to>
                                    </p:set>
                                    <p:animEffect transition="in" filter="wipe(right)">
                                      <p:cBhvr>
                                        <p:cTn id="80" dur="1000"/>
                                        <p:tgtEl>
                                          <p:spTgt spid="2084"/>
                                        </p:tgtEl>
                                      </p:cBhvr>
                                    </p:animEffect>
                                  </p:childTnLst>
                                </p:cTn>
                              </p:par>
                            </p:childTnLst>
                          </p:cTn>
                        </p:par>
                        <p:par>
                          <p:cTn id="81" fill="hold" nodeType="afterGroup">
                            <p:stCondLst>
                              <p:cond delay="2000"/>
                            </p:stCondLst>
                            <p:childTnLst>
                              <p:par>
                                <p:cTn id="82" presetID="22" presetClass="entr" presetSubtype="2" repeatCount="2000" fill="hold" nodeType="afterEffect">
                                  <p:stCondLst>
                                    <p:cond delay="0"/>
                                  </p:stCondLst>
                                  <p:childTnLst>
                                    <p:set>
                                      <p:cBhvr>
                                        <p:cTn id="83" dur="1" fill="hold">
                                          <p:stCondLst>
                                            <p:cond delay="0"/>
                                          </p:stCondLst>
                                        </p:cTn>
                                        <p:tgtEl>
                                          <p:spTgt spid="2085"/>
                                        </p:tgtEl>
                                        <p:attrNameLst>
                                          <p:attrName>style.visibility</p:attrName>
                                        </p:attrNameLst>
                                      </p:cBhvr>
                                      <p:to>
                                        <p:strVal val="visible"/>
                                      </p:to>
                                    </p:set>
                                    <p:animEffect transition="in" filter="wipe(right)">
                                      <p:cBhvr>
                                        <p:cTn id="84" dur="500"/>
                                        <p:tgtEl>
                                          <p:spTgt spid="2085"/>
                                        </p:tgtEl>
                                      </p:cBhvr>
                                    </p:animEffect>
                                  </p:childTnLst>
                                </p:cTn>
                              </p:par>
                            </p:childTnLst>
                          </p:cTn>
                        </p:par>
                        <p:par>
                          <p:cTn id="85" fill="hold" nodeType="afterGroup">
                            <p:stCondLst>
                              <p:cond delay="3000"/>
                            </p:stCondLst>
                            <p:childTnLst>
                              <p:par>
                                <p:cTn id="86" presetID="22" presetClass="entr" presetSubtype="1" fill="hold" nodeType="afterEffect">
                                  <p:stCondLst>
                                    <p:cond delay="0"/>
                                  </p:stCondLst>
                                  <p:childTnLst>
                                    <p:set>
                                      <p:cBhvr>
                                        <p:cTn id="87" dur="1" fill="hold">
                                          <p:stCondLst>
                                            <p:cond delay="0"/>
                                          </p:stCondLst>
                                        </p:cTn>
                                        <p:tgtEl>
                                          <p:spTgt spid="2087"/>
                                        </p:tgtEl>
                                        <p:attrNameLst>
                                          <p:attrName>style.visibility</p:attrName>
                                        </p:attrNameLst>
                                      </p:cBhvr>
                                      <p:to>
                                        <p:strVal val="visible"/>
                                      </p:to>
                                    </p:set>
                                    <p:animEffect transition="in" filter="wipe(up)">
                                      <p:cBhvr>
                                        <p:cTn id="88" dur="1000"/>
                                        <p:tgtEl>
                                          <p:spTgt spid="2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27402" y="-137675"/>
            <a:ext cx="12838644" cy="562762"/>
            <a:chOff x="0" y="0"/>
            <a:chExt cx="25677288" cy="1125524"/>
          </a:xfrm>
        </p:grpSpPr>
        <p:sp>
          <p:nvSpPr>
            <p:cNvPr id="6" name="Freeform 6"/>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10800000">
            <a:off x="-380979" y="6318234"/>
            <a:ext cx="12838644" cy="562762"/>
            <a:chOff x="0" y="0"/>
            <a:chExt cx="25677288" cy="1125524"/>
          </a:xfrm>
        </p:grpSpPr>
        <p:sp>
          <p:nvSpPr>
            <p:cNvPr id="11" name="Freeform 11"/>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5" name="Table 14"/>
          <p:cNvGraphicFramePr>
            <a:graphicFrameLocks noGrp="1"/>
          </p:cNvGraphicFramePr>
          <p:nvPr>
            <p:extLst>
              <p:ext uri="{D42A27DB-BD31-4B8C-83A1-F6EECF244321}">
                <p14:modId xmlns:p14="http://schemas.microsoft.com/office/powerpoint/2010/main" val="455317165"/>
              </p:ext>
            </p:extLst>
          </p:nvPr>
        </p:nvGraphicFramePr>
        <p:xfrm>
          <a:off x="863600" y="889001"/>
          <a:ext cx="10304569" cy="4965319"/>
        </p:xfrm>
        <a:graphic>
          <a:graphicData uri="http://schemas.openxmlformats.org/drawingml/2006/table">
            <a:tbl>
              <a:tblPr firstRow="1" firstCol="1" bandRow="1">
                <a:tableStyleId>{5C22544A-7EE6-4342-B048-85BDC9FD1C3A}</a:tableStyleId>
              </a:tblPr>
              <a:tblGrid>
                <a:gridCol w="10304569">
                  <a:extLst>
                    <a:ext uri="{9D8B030D-6E8A-4147-A177-3AD203B41FA5}">
                      <a16:colId xmlns:a16="http://schemas.microsoft.com/office/drawing/2014/main" val="20000"/>
                    </a:ext>
                  </a:extLst>
                </a:gridCol>
              </a:tblGrid>
              <a:tr h="4965319">
                <a:tc>
                  <a:txBody>
                    <a:bodyPr/>
                    <a:lstStyle/>
                    <a:p>
                      <a:pPr algn="ctr">
                        <a:lnSpc>
                          <a:spcPct val="150000"/>
                        </a:lnSpc>
                        <a:spcAft>
                          <a:spcPts val="0"/>
                        </a:spcAft>
                      </a:pPr>
                      <a:r>
                        <a:rPr lang="en-US" sz="3300" kern="100" dirty="0" err="1">
                          <a:solidFill>
                            <a:srgbClr val="DB2A5E"/>
                          </a:solidFill>
                          <a:effectLst/>
                          <a:latin typeface="Times New Roman" panose="02020603050405020304" pitchFamily="18" charset="0"/>
                          <a:cs typeface="Times New Roman" panose="02020603050405020304" pitchFamily="18" charset="0"/>
                        </a:rPr>
                        <a:t>Quá</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dirty="0" err="1">
                          <a:solidFill>
                            <a:srgbClr val="DB2A5E"/>
                          </a:solidFill>
                          <a:effectLst/>
                          <a:latin typeface="Times New Roman" panose="02020603050405020304" pitchFamily="18" charset="0"/>
                          <a:cs typeface="Times New Roman" panose="02020603050405020304" pitchFamily="18" charset="0"/>
                        </a:rPr>
                        <a:t>trình</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dirty="0" err="1">
                          <a:solidFill>
                            <a:srgbClr val="DB2A5E"/>
                          </a:solidFill>
                          <a:effectLst/>
                          <a:latin typeface="Times New Roman" panose="02020603050405020304" pitchFamily="18" charset="0"/>
                          <a:cs typeface="Times New Roman" panose="02020603050405020304" pitchFamily="18" charset="0"/>
                        </a:rPr>
                        <a:t>xâm</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err="1">
                          <a:solidFill>
                            <a:srgbClr val="DB2A5E"/>
                          </a:solidFill>
                          <a:effectLst/>
                          <a:latin typeface="Times New Roman" panose="02020603050405020304" pitchFamily="18" charset="0"/>
                          <a:cs typeface="Times New Roman" panose="02020603050405020304" pitchFamily="18" charset="0"/>
                        </a:rPr>
                        <a:t>lược</a:t>
                      </a:r>
                      <a:r>
                        <a:rPr lang="en-US" sz="3300" kern="100">
                          <a:solidFill>
                            <a:srgbClr val="DB2A5E"/>
                          </a:solidFill>
                          <a:effectLst/>
                          <a:latin typeface="Times New Roman" panose="02020603050405020304" pitchFamily="18" charset="0"/>
                          <a:cs typeface="Times New Roman" panose="02020603050405020304" pitchFamily="18" charset="0"/>
                        </a:rPr>
                        <a:t> của </a:t>
                      </a:r>
                      <a:r>
                        <a:rPr lang="en-US" sz="3300" kern="100" dirty="0" err="1">
                          <a:solidFill>
                            <a:srgbClr val="DB2A5E"/>
                          </a:solidFill>
                          <a:effectLst/>
                          <a:latin typeface="Times New Roman" panose="02020603050405020304" pitchFamily="18" charset="0"/>
                          <a:cs typeface="Times New Roman" panose="02020603050405020304" pitchFamily="18" charset="0"/>
                        </a:rPr>
                        <a:t>các</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dirty="0" err="1">
                          <a:solidFill>
                            <a:srgbClr val="DB2A5E"/>
                          </a:solidFill>
                          <a:effectLst/>
                          <a:latin typeface="Times New Roman" panose="02020603050405020304" pitchFamily="18" charset="0"/>
                          <a:cs typeface="Times New Roman" panose="02020603050405020304" pitchFamily="18" charset="0"/>
                        </a:rPr>
                        <a:t>nước</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dirty="0" err="1">
                          <a:solidFill>
                            <a:srgbClr val="DB2A5E"/>
                          </a:solidFill>
                          <a:effectLst/>
                          <a:latin typeface="Times New Roman" panose="02020603050405020304" pitchFamily="18" charset="0"/>
                          <a:cs typeface="Times New Roman" panose="02020603050405020304" pitchFamily="18" charset="0"/>
                        </a:rPr>
                        <a:t>đế</a:t>
                      </a:r>
                      <a:r>
                        <a:rPr lang="en-US" sz="3300" kern="100" dirty="0">
                          <a:solidFill>
                            <a:srgbClr val="DB2A5E"/>
                          </a:solidFill>
                          <a:effectLst/>
                          <a:latin typeface="Times New Roman" panose="02020603050405020304" pitchFamily="18" charset="0"/>
                          <a:cs typeface="Times New Roman" panose="02020603050405020304" pitchFamily="18" charset="0"/>
                        </a:rPr>
                        <a:t> </a:t>
                      </a:r>
                      <a:r>
                        <a:rPr lang="en-US" sz="3300" kern="100" dirty="0" err="1">
                          <a:solidFill>
                            <a:srgbClr val="DB2A5E"/>
                          </a:solidFill>
                          <a:effectLst/>
                          <a:latin typeface="Times New Roman" panose="02020603050405020304" pitchFamily="18" charset="0"/>
                          <a:cs typeface="Times New Roman" panose="02020603050405020304" pitchFamily="18" charset="0"/>
                        </a:rPr>
                        <a:t>quốc</a:t>
                      </a:r>
                      <a:endParaRPr lang="en-US" sz="3300" kern="100" dirty="0">
                        <a:solidFill>
                          <a:srgbClr val="DB2A5E"/>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300" kern="100">
                          <a:solidFill>
                            <a:srgbClr val="002060"/>
                          </a:solidFill>
                          <a:effectLst/>
                          <a:latin typeface="Times New Roman" panose="02020603050405020304" pitchFamily="18" charset="0"/>
                          <a:cs typeface="Times New Roman" panose="02020603050405020304" pitchFamily="18" charset="0"/>
                        </a:rPr>
                        <a:t>  - </a:t>
                      </a:r>
                      <a:r>
                        <a:rPr lang="en-US" sz="2300" b="0" kern="100">
                          <a:solidFill>
                            <a:schemeClr val="tx1"/>
                          </a:solidFill>
                          <a:effectLst/>
                          <a:latin typeface="Times New Roman" panose="02020603050405020304" pitchFamily="18" charset="0"/>
                          <a:cs typeface="Times New Roman" panose="02020603050405020304" pitchFamily="18" charset="0"/>
                        </a:rPr>
                        <a:t> Vào giữa thế kỉ XIX, Trung Quốc cũng trở thành “ miếng mồi” cho các nước đế quốc phân chia, xâu xé. </a:t>
                      </a:r>
                    </a:p>
                    <a:p>
                      <a:pPr algn="just">
                        <a:lnSpc>
                          <a:spcPct val="150000"/>
                        </a:lnSpc>
                        <a:spcAft>
                          <a:spcPts val="0"/>
                        </a:spcAft>
                      </a:pPr>
                      <a:r>
                        <a:rPr lang="en-US" sz="23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Năm 1840, lấy cớ chính quyền Mãn Thanh tịch thu và thiêu huỷ toàn bộ thuốc phiện của thương nhân Anh, thực dân Anh đã gây chiến với Trung Quốc-&gt; Chiến tranh nha phiến ( 1840-1842). </a:t>
                      </a:r>
                    </a:p>
                    <a:p>
                      <a:pPr algn="just">
                        <a:lnSpc>
                          <a:spcPct val="150000"/>
                        </a:lnSpc>
                        <a:spcAft>
                          <a:spcPts val="0"/>
                        </a:spcAft>
                      </a:pPr>
                      <a:r>
                        <a:rPr lang="en-US" sz="23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Vào nửa sau thế kỉ XIX, các nước đế quốc từng bước nhảy vào xâu xé Trung Quốc.</a:t>
                      </a:r>
                    </a:p>
                    <a:p>
                      <a:pPr algn="just">
                        <a:lnSpc>
                          <a:spcPct val="150000"/>
                        </a:lnSpc>
                        <a:spcAft>
                          <a:spcPts val="0"/>
                        </a:spcAft>
                      </a:pPr>
                      <a:r>
                        <a:rPr lang="en-US" sz="23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Năm 1901, sau Hiệp ước Tân Sửu, Trung Quốc trở thành một nước phong kiến, nửa thuộc địa. </a:t>
                      </a:r>
                      <a:endParaRPr lang="en-US" sz="23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Teardrop 49">
            <a:extLst>
              <a:ext uri="{FF2B5EF4-FFF2-40B4-BE49-F238E27FC236}">
                <a16:creationId xmlns:a16="http://schemas.microsoft.com/office/drawing/2014/main" id="{E3CB97BB-9F70-B942-D92B-6DC72F2CC84A}"/>
              </a:ext>
            </a:extLst>
          </p:cNvPr>
          <p:cNvSpPr/>
          <p:nvPr/>
        </p:nvSpPr>
        <p:spPr>
          <a:xfrm rot="16200000">
            <a:off x="7571737" y="3190193"/>
            <a:ext cx="3373021" cy="3425631"/>
          </a:xfrm>
          <a:prstGeom prst="teardrop">
            <a:avLst>
              <a:gd name="adj" fmla="val 99242"/>
            </a:avLst>
          </a:prstGeom>
          <a:solidFill>
            <a:srgbClr val="E16625"/>
          </a:solidFill>
          <a:ln>
            <a:solidFill>
              <a:srgbClr val="EE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ardrop 48">
            <a:extLst>
              <a:ext uri="{FF2B5EF4-FFF2-40B4-BE49-F238E27FC236}">
                <a16:creationId xmlns:a16="http://schemas.microsoft.com/office/drawing/2014/main" id="{FD1D9F01-15E9-8914-B048-90C41BA773C9}"/>
              </a:ext>
            </a:extLst>
          </p:cNvPr>
          <p:cNvSpPr/>
          <p:nvPr/>
        </p:nvSpPr>
        <p:spPr>
          <a:xfrm rot="16200000">
            <a:off x="1435133" y="3170994"/>
            <a:ext cx="3373020" cy="3425629"/>
          </a:xfrm>
          <a:prstGeom prst="teardrop">
            <a:avLst>
              <a:gd name="adj" fmla="val 99242"/>
            </a:avLst>
          </a:prstGeom>
          <a:solidFill>
            <a:srgbClr val="E16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522"/>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id="{1DA4D4DF-B789-A88B-FC31-EC7BF961A45F}"/>
              </a:ext>
            </a:extLst>
          </p:cNvPr>
          <p:cNvSpPr/>
          <p:nvPr/>
        </p:nvSpPr>
        <p:spPr>
          <a:xfrm>
            <a:off x="2998260" y="324852"/>
            <a:ext cx="6875611" cy="1004196"/>
          </a:xfrm>
          <a:prstGeom prst="roundRect">
            <a:avLst>
              <a:gd name="adj" fmla="val 48978"/>
            </a:avLst>
          </a:prstGeom>
          <a:solidFill>
            <a:srgbClr val="FFB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
            <a:extLst>
              <a:ext uri="{FF2B5EF4-FFF2-40B4-BE49-F238E27FC236}">
                <a16:creationId xmlns:a16="http://schemas.microsoft.com/office/drawing/2014/main" id="{20EF8D00-35EB-12EB-6484-4FFFFEDEA27F}"/>
              </a:ext>
            </a:extLst>
          </p:cNvPr>
          <p:cNvSpPr/>
          <p:nvPr/>
        </p:nvSpPr>
        <p:spPr>
          <a:xfrm>
            <a:off x="2951539" y="167654"/>
            <a:ext cx="6740013" cy="1004196"/>
          </a:xfrm>
          <a:prstGeom prst="roundRect">
            <a:avLst>
              <a:gd name="adj" fmla="val 48978"/>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199C067-90A8-15CB-1E72-8597FBBB1D6D}"/>
              </a:ext>
            </a:extLst>
          </p:cNvPr>
          <p:cNvSpPr txBox="1">
            <a:spLocks/>
          </p:cNvSpPr>
          <p:nvPr/>
        </p:nvSpPr>
        <p:spPr>
          <a:xfrm>
            <a:off x="3384842" y="338361"/>
            <a:ext cx="5873406"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BÀI HỌC</a:t>
            </a:r>
          </a:p>
        </p:txBody>
      </p:sp>
      <p:sp>
        <p:nvSpPr>
          <p:cNvPr id="13" name="TextBox 12">
            <a:extLst>
              <a:ext uri="{FF2B5EF4-FFF2-40B4-BE49-F238E27FC236}">
                <a16:creationId xmlns:a16="http://schemas.microsoft.com/office/drawing/2014/main" id="{596F8C8E-669F-6429-8B88-759AAF7FDFA2}"/>
              </a:ext>
            </a:extLst>
          </p:cNvPr>
          <p:cNvSpPr txBox="1"/>
          <p:nvPr/>
        </p:nvSpPr>
        <p:spPr>
          <a:xfrm>
            <a:off x="1687353" y="3410415"/>
            <a:ext cx="2621814"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Quá trình xâm lược của các nước đế quốc</a:t>
            </a: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hlinkClick r:id="rId3" action="ppaction://hlinksldjump"/>
            <a:extLst>
              <a:ext uri="{FF2B5EF4-FFF2-40B4-BE49-F238E27FC236}">
                <a16:creationId xmlns:a16="http://schemas.microsoft.com/office/drawing/2014/main" id="{972C9B7F-6792-C221-C969-D01820A9E526}"/>
              </a:ext>
            </a:extLst>
          </p:cNvPr>
          <p:cNvSpPr txBox="1"/>
          <p:nvPr/>
        </p:nvSpPr>
        <p:spPr>
          <a:xfrm>
            <a:off x="7987236" y="3615832"/>
            <a:ext cx="2481722" cy="2535951"/>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 mạng Tân Hợi ( 1911)</a:t>
            </a:r>
            <a:endParaRPr kumimoji="0" lang="en-US" altLang="ko-K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FBCC938A-8922-542D-F5B9-BA5CF9CB9AE1}"/>
              </a:ext>
            </a:extLst>
          </p:cNvPr>
          <p:cNvGrpSpPr/>
          <p:nvPr/>
        </p:nvGrpSpPr>
        <p:grpSpPr>
          <a:xfrm>
            <a:off x="2032040" y="1613180"/>
            <a:ext cx="1152128" cy="1584117"/>
            <a:chOff x="1199456" y="2028674"/>
            <a:chExt cx="1152128" cy="1584117"/>
          </a:xfrm>
          <a:solidFill>
            <a:schemeClr val="bg2">
              <a:lumMod val="90000"/>
            </a:schemeClr>
          </a:solidFill>
        </p:grpSpPr>
        <p:grpSp>
          <p:nvGrpSpPr>
            <p:cNvPr id="21" name="Group 20">
              <a:extLst>
                <a:ext uri="{FF2B5EF4-FFF2-40B4-BE49-F238E27FC236}">
                  <a16:creationId xmlns:a16="http://schemas.microsoft.com/office/drawing/2014/main" id="{D826EEB4-FE74-63F2-2DEB-91D36C6184D5}"/>
                </a:ext>
              </a:extLst>
            </p:cNvPr>
            <p:cNvGrpSpPr/>
            <p:nvPr/>
          </p:nvGrpSpPr>
          <p:grpSpPr>
            <a:xfrm>
              <a:off x="1199456" y="2028674"/>
              <a:ext cx="1152128" cy="1584117"/>
              <a:chOff x="2391994" y="1635646"/>
              <a:chExt cx="805454" cy="1584088"/>
            </a:xfrm>
            <a:grpFill/>
          </p:grpSpPr>
          <p:sp>
            <p:nvSpPr>
              <p:cNvPr id="27" name="Rectangle 26">
                <a:extLst>
                  <a:ext uri="{FF2B5EF4-FFF2-40B4-BE49-F238E27FC236}">
                    <a16:creationId xmlns:a16="http://schemas.microsoft.com/office/drawing/2014/main" id="{BA9ABA7D-C4F5-222B-F447-2D0721EB5E7B}"/>
                  </a:ext>
                </a:extLst>
              </p:cNvPr>
              <p:cNvSpPr/>
              <p:nvPr/>
            </p:nvSpPr>
            <p:spPr>
              <a:xfrm>
                <a:off x="2391994" y="1635646"/>
                <a:ext cx="805454" cy="7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sp>
            <p:nvSpPr>
              <p:cNvPr id="28" name="Isosceles Triangle 4">
                <a:extLst>
                  <a:ext uri="{FF2B5EF4-FFF2-40B4-BE49-F238E27FC236}">
                    <a16:creationId xmlns:a16="http://schemas.microsoft.com/office/drawing/2014/main" id="{A986123B-5E0F-FD02-D883-B9313353DFA9}"/>
                  </a:ext>
                </a:extLst>
              </p:cNvPr>
              <p:cNvSpPr/>
              <p:nvPr/>
            </p:nvSpPr>
            <p:spPr>
              <a:xfrm rot="10800000">
                <a:off x="2391994" y="2427734"/>
                <a:ext cx="805454" cy="792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
          <p:nvSpPr>
            <p:cNvPr id="22" name="TextBox 21">
              <a:hlinkClick r:id="" action="ppaction://noaction"/>
              <a:extLst>
                <a:ext uri="{FF2B5EF4-FFF2-40B4-BE49-F238E27FC236}">
                  <a16:creationId xmlns:a16="http://schemas.microsoft.com/office/drawing/2014/main" id="{67903B1E-61B6-E7C2-D219-F3BB0950CC45}"/>
                </a:ext>
              </a:extLst>
            </p:cNvPr>
            <p:cNvSpPr txBox="1"/>
            <p:nvPr/>
          </p:nvSpPr>
          <p:spPr>
            <a:xfrm>
              <a:off x="1302774" y="2085671"/>
              <a:ext cx="9454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ko-KR" altLang="en-US" sz="4000" b="1" i="0" u="none" strike="noStrike" kern="1200" cap="none" spc="0" normalizeH="0" baseline="0" noProof="0" dirty="0">
                <a:ln>
                  <a:noFill/>
                </a:ln>
                <a:solidFill>
                  <a:srgbClr val="DB2A5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grpSp>
        <p:nvGrpSpPr>
          <p:cNvPr id="29" name="Group 28">
            <a:extLst>
              <a:ext uri="{FF2B5EF4-FFF2-40B4-BE49-F238E27FC236}">
                <a16:creationId xmlns:a16="http://schemas.microsoft.com/office/drawing/2014/main" id="{D8C5F7C7-5CBA-70B6-79EC-B9CD58B41D12}"/>
              </a:ext>
            </a:extLst>
          </p:cNvPr>
          <p:cNvGrpSpPr/>
          <p:nvPr/>
        </p:nvGrpSpPr>
        <p:grpSpPr>
          <a:xfrm>
            <a:off x="8090418" y="1613135"/>
            <a:ext cx="1152128" cy="1584117"/>
            <a:chOff x="1199456" y="2028674"/>
            <a:chExt cx="1152128" cy="1584117"/>
          </a:xfrm>
          <a:solidFill>
            <a:schemeClr val="bg2">
              <a:lumMod val="90000"/>
            </a:schemeClr>
          </a:solidFill>
        </p:grpSpPr>
        <p:grpSp>
          <p:nvGrpSpPr>
            <p:cNvPr id="40" name="Group 39">
              <a:extLst>
                <a:ext uri="{FF2B5EF4-FFF2-40B4-BE49-F238E27FC236}">
                  <a16:creationId xmlns:a16="http://schemas.microsoft.com/office/drawing/2014/main" id="{595C31E1-2F4B-1355-22DB-9FC00D8B33D9}"/>
                </a:ext>
              </a:extLst>
            </p:cNvPr>
            <p:cNvGrpSpPr/>
            <p:nvPr/>
          </p:nvGrpSpPr>
          <p:grpSpPr>
            <a:xfrm>
              <a:off x="1199456" y="2028674"/>
              <a:ext cx="1152128" cy="1584117"/>
              <a:chOff x="2391994" y="1635646"/>
              <a:chExt cx="805454" cy="1584088"/>
            </a:xfrm>
            <a:grpFill/>
          </p:grpSpPr>
          <p:sp>
            <p:nvSpPr>
              <p:cNvPr id="42" name="Rectangle 41">
                <a:extLst>
                  <a:ext uri="{FF2B5EF4-FFF2-40B4-BE49-F238E27FC236}">
                    <a16:creationId xmlns:a16="http://schemas.microsoft.com/office/drawing/2014/main" id="{7D85A6F7-5FE4-B847-973D-8AA3ED4712B7}"/>
                  </a:ext>
                </a:extLst>
              </p:cNvPr>
              <p:cNvSpPr/>
              <p:nvPr/>
            </p:nvSpPr>
            <p:spPr>
              <a:xfrm>
                <a:off x="2391994" y="1635646"/>
                <a:ext cx="805454" cy="7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sp>
            <p:nvSpPr>
              <p:cNvPr id="43" name="Isosceles Triangle 4">
                <a:extLst>
                  <a:ext uri="{FF2B5EF4-FFF2-40B4-BE49-F238E27FC236}">
                    <a16:creationId xmlns:a16="http://schemas.microsoft.com/office/drawing/2014/main" id="{C4077FF9-C45A-1F56-424A-D0874EA5558D}"/>
                  </a:ext>
                </a:extLst>
              </p:cNvPr>
              <p:cNvSpPr/>
              <p:nvPr/>
            </p:nvSpPr>
            <p:spPr>
              <a:xfrm rot="10800000">
                <a:off x="2391994" y="2427734"/>
                <a:ext cx="805454" cy="792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
          <p:nvSpPr>
            <p:cNvPr id="41" name="TextBox 40">
              <a:hlinkClick r:id="" action="ppaction://noaction"/>
              <a:extLst>
                <a:ext uri="{FF2B5EF4-FFF2-40B4-BE49-F238E27FC236}">
                  <a16:creationId xmlns:a16="http://schemas.microsoft.com/office/drawing/2014/main" id="{089D5243-5F1F-C225-2CBE-C091891E73C0}"/>
                </a:ext>
              </a:extLst>
            </p:cNvPr>
            <p:cNvSpPr txBox="1"/>
            <p:nvPr/>
          </p:nvSpPr>
          <p:spPr>
            <a:xfrm>
              <a:off x="1302774" y="2085671"/>
              <a:ext cx="9454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ko-KR" altLang="en-US" sz="4000" b="1" i="0" u="none" strike="noStrike" kern="1200" cap="none" spc="0" normalizeH="0" baseline="0" noProof="0" dirty="0">
                <a:ln>
                  <a:noFill/>
                </a:ln>
                <a:solidFill>
                  <a:srgbClr val="DB2A5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Tree>
    <p:extLst>
      <p:ext uri="{BB962C8B-B14F-4D97-AF65-F5344CB8AC3E}">
        <p14:creationId xmlns:p14="http://schemas.microsoft.com/office/powerpoint/2010/main" val="26119201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3"/>
          <p:cNvSpPr txBox="1"/>
          <p:nvPr/>
        </p:nvSpPr>
        <p:spPr>
          <a:xfrm>
            <a:off x="215900" y="457200"/>
            <a:ext cx="4318000" cy="881844"/>
          </a:xfrm>
          <a:prstGeom prst="rect">
            <a:avLst/>
          </a:prstGeom>
        </p:spPr>
        <p:txBody>
          <a:bodyPr wrap="square" lIns="0" tIns="0" rIns="0" bIns="0" rtlCol="0" anchor="t">
            <a:spAutoFit/>
          </a:bodyPr>
          <a:lstStyle/>
          <a:p>
            <a:pPr marL="0" marR="0" lvl="0" indent="0" algn="ctr" defTabSz="609630" rtl="0" eaLnBrk="1" fontAlgn="auto" latinLnBrk="0" hangingPunct="1">
              <a:lnSpc>
                <a:spcPts val="7476"/>
              </a:lnSpc>
              <a:spcBef>
                <a:spcPct val="0"/>
              </a:spcBef>
              <a:spcAft>
                <a:spcPts val="0"/>
              </a:spcAft>
              <a:buClrTx/>
              <a:buSzTx/>
              <a:buFontTx/>
              <a:buNone/>
              <a:tabLst/>
              <a:defRPr/>
            </a:pPr>
            <a:r>
              <a:rPr kumimoji="0" lang="en-US" sz="5340"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THẢO LUẬN</a:t>
            </a:r>
          </a:p>
        </p:txBody>
      </p:sp>
      <p:sp>
        <p:nvSpPr>
          <p:cNvPr id="2" name="Rectangle 1"/>
          <p:cNvSpPr/>
          <p:nvPr/>
        </p:nvSpPr>
        <p:spPr>
          <a:xfrm>
            <a:off x="914400" y="2595628"/>
            <a:ext cx="5676900" cy="2429961"/>
          </a:xfrm>
          <a:prstGeom prst="rect">
            <a:avLst/>
          </a:prstGeom>
        </p:spPr>
        <p:txBody>
          <a:bodyPr wrap="square">
            <a:spAutoFit/>
          </a:bodyPr>
          <a:lstStyle/>
          <a:p>
            <a:pPr marL="0" marR="0" lvl="0" indent="0" algn="l" defTabSz="609630" rtl="0" eaLnBrk="1" fontAlgn="auto" latinLnBrk="0" hangingPunct="1">
              <a:lnSpc>
                <a:spcPct val="2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Tôn</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Sơn</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Ông</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lịch</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667" b="1" i="0" u="none" strike="noStrike" kern="12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Quốc</a:t>
            </a:r>
            <a:r>
              <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667" b="1" i="0" u="none" strike="noStrike" kern="1200" cap="none" spc="0" normalizeH="0" baseline="0" noProof="0" dirty="0">
              <a:ln>
                <a:noFill/>
              </a:ln>
              <a:solidFill>
                <a:srgbClr val="DB2A5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952071" y="404364"/>
            <a:ext cx="2591729" cy="1734064"/>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1" i="0" u="sng"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YÊU CẦU :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Thảo</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luận</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cặp</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đôi</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trong</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thời</a:t>
            </a:r>
            <a:r>
              <a:rPr kumimoji="0" lang="en-US" sz="2667"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0" i="0" u="none" strike="noStrike" kern="1200" cap="none" spc="0" normalizeH="0" baseline="0" noProof="0" err="1">
                <a:ln>
                  <a:noFill/>
                </a:ln>
                <a:solidFill>
                  <a:srgbClr val="E16625"/>
                </a:solidFill>
                <a:effectLst/>
                <a:uLnTx/>
                <a:uFillTx/>
                <a:latin typeface="Times New Roman" panose="02020603050405020304" pitchFamily="18" charset="0"/>
                <a:ea typeface="Calibri" panose="020F0502020204030204" pitchFamily="34" charset="0"/>
                <a:cs typeface="+mn-cs"/>
              </a:rPr>
              <a:t>gian</a:t>
            </a:r>
            <a:r>
              <a:rPr kumimoji="0" lang="en-US" sz="2667" b="0" i="0" u="none" strike="noStrike" kern="1200" cap="none" spc="0" normalizeH="0" baseline="0" noProof="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2667" b="1" i="0" u="none" strike="noStrike" kern="1200" cap="none" spc="0" normalizeH="0" baseline="0" noProof="0">
                <a:ln>
                  <a:noFill/>
                </a:ln>
                <a:solidFill>
                  <a:srgbClr val="E16625"/>
                </a:solidFill>
                <a:effectLst/>
                <a:uLnTx/>
                <a:uFillTx/>
                <a:latin typeface="Times New Roman" panose="02020603050405020304" pitchFamily="18" charset="0"/>
                <a:ea typeface="Calibri" panose="020F0502020204030204" pitchFamily="34" charset="0"/>
                <a:cs typeface="+mn-cs"/>
              </a:rPr>
              <a:t>2 </a:t>
            </a:r>
            <a:r>
              <a:rPr kumimoji="0" lang="en-US" sz="2667" b="1"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phút</a:t>
            </a:r>
            <a:r>
              <a:rPr kumimoji="0" lang="en-US" sz="2667" b="1"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a:t>
            </a:r>
            <a:endParaRPr kumimoji="0" lang="en-US" sz="2667" b="0" i="0" u="none" strike="noStrike" kern="1200" cap="none" spc="0" normalizeH="0" baseline="0" noProof="0" dirty="0">
              <a:ln>
                <a:noFill/>
              </a:ln>
              <a:solidFill>
                <a:srgbClr val="E16625"/>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21AC0D2-D998-597D-BD47-FD4EC144628D}"/>
              </a:ext>
            </a:extLst>
          </p:cNvPr>
          <p:cNvSpPr/>
          <p:nvPr/>
        </p:nvSpPr>
        <p:spPr>
          <a:xfrm>
            <a:off x="0" y="0"/>
            <a:ext cx="12192000" cy="6858000"/>
          </a:xfrm>
          <a:prstGeom prst="rect">
            <a:avLst/>
          </a:prstGeom>
          <a:noFill/>
          <a:ln w="76200">
            <a:solidFill>
              <a:srgbClr val="FFB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2E49E85-3392-291C-3602-A3D45AC433CE}"/>
              </a:ext>
            </a:extLst>
          </p:cNvPr>
          <p:cNvPicPr>
            <a:picLocks noChangeAspect="1"/>
          </p:cNvPicPr>
          <p:nvPr/>
        </p:nvPicPr>
        <p:blipFill>
          <a:blip r:embed="rId3"/>
          <a:srcRect/>
          <a:stretch/>
        </p:blipFill>
        <p:spPr>
          <a:xfrm>
            <a:off x="7772400" y="304800"/>
            <a:ext cx="4203700" cy="6177744"/>
          </a:xfrm>
          <a:prstGeom prst="rect">
            <a:avLst/>
          </a:prstGeom>
        </p:spPr>
      </p:pic>
    </p:spTree>
    <p:extLst>
      <p:ext uri="{BB962C8B-B14F-4D97-AF65-F5344CB8AC3E}">
        <p14:creationId xmlns:p14="http://schemas.microsoft.com/office/powerpoint/2010/main" val="257056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D14E3E-0653-48DE-EF5D-D7C721B96FFE}"/>
              </a:ext>
            </a:extLst>
          </p:cNvPr>
          <p:cNvSpPr txBox="1"/>
          <p:nvPr/>
        </p:nvSpPr>
        <p:spPr>
          <a:xfrm>
            <a:off x="-2894" y="1785279"/>
            <a:ext cx="12194894" cy="3729547"/>
          </a:xfrm>
          <a:prstGeom prst="rect">
            <a:avLst/>
          </a:prstGeom>
          <a:solidFill>
            <a:schemeClr val="bg1"/>
          </a:solid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Tôn Trung Sơn là một trong những nhà lãnh đạo vĩ đại trong cách mạng Trung Quốc, người đề xướng tư tưởng Tam dân, đã lãnh đạo nhân dân Trung Quốc tiến hành cuộc cách mạng Tân Hợi năm 1911, lật đổ triều đại nhà Thanh, khai sinh nhà nước Trung Hoa dân quốc</a:t>
            </a:r>
            <a:r>
              <a:rPr kumimoji="0" lang="en-US" sz="2400" b="0" i="1" u="none" strike="noStrike" kern="1200" cap="none" spc="0" normalizeH="0" baseline="0" noProof="0">
                <a:ln>
                  <a:noFill/>
                </a:ln>
                <a:solidFill>
                  <a:prstClr val="black"/>
                </a:solidFill>
                <a:effectLst/>
                <a:uLnTx/>
                <a:uFillTx/>
                <a:latin typeface="#9Slide02 Noi dung dai"/>
                <a:ea typeface="+mn-ea"/>
                <a:cs typeface="+mn-cs"/>
              </a:rPr>
              <a:t>.</a:t>
            </a:r>
            <a:endParaRPr kumimoji="0" lang="en-US" sz="2400" b="0" i="0" u="none" strike="noStrike" kern="1200" cap="none" spc="0" normalizeH="0" baseline="0" noProof="0">
              <a:ln>
                <a:noFill/>
              </a:ln>
              <a:solidFill>
                <a:prstClr val="black"/>
              </a:solidFill>
              <a:effectLst/>
              <a:uLnTx/>
              <a:uFillTx/>
              <a:latin typeface="#9Slide02 Noi dung dai"/>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00B987A-7229-A1C1-541B-62F2D16B1E10}"/>
              </a:ext>
            </a:extLst>
          </p:cNvPr>
          <p:cNvSpPr txBox="1"/>
          <p:nvPr/>
        </p:nvSpPr>
        <p:spPr>
          <a:xfrm>
            <a:off x="4456253" y="478936"/>
            <a:ext cx="3276600" cy="905056"/>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sng"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đáp án</a:t>
            </a:r>
            <a:endParaRPr kumimoji="0" lang="en-US" sz="4000" b="0" i="0" u="none"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706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23322" y="143708"/>
            <a:ext cx="12838644" cy="562762"/>
            <a:chOff x="0" y="0"/>
            <a:chExt cx="25677288" cy="1125524"/>
          </a:xfrm>
        </p:grpSpPr>
        <p:sp>
          <p:nvSpPr>
            <p:cNvPr id="6" name="Freeform 6"/>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10800000">
            <a:off x="-323322" y="6151531"/>
            <a:ext cx="12838644" cy="562762"/>
            <a:chOff x="0" y="0"/>
            <a:chExt cx="25677288" cy="1125524"/>
          </a:xfrm>
        </p:grpSpPr>
        <p:sp>
          <p:nvSpPr>
            <p:cNvPr id="11" name="Freeform 11"/>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3"/>
          <p:cNvSpPr txBox="1"/>
          <p:nvPr/>
        </p:nvSpPr>
        <p:spPr>
          <a:xfrm>
            <a:off x="3098800" y="787400"/>
            <a:ext cx="8890000" cy="881716"/>
          </a:xfrm>
          <a:prstGeom prst="rect">
            <a:avLst/>
          </a:prstGeom>
        </p:spPr>
        <p:txBody>
          <a:bodyPr wrap="square" lIns="0" tIns="0" rIns="0" bIns="0" rtlCol="0" anchor="t">
            <a:spAutoFit/>
          </a:bodyPr>
          <a:lstStyle/>
          <a:p>
            <a:pPr marL="0" marR="0" lvl="0" indent="0" algn="ctr" defTabSz="609630" rtl="0" eaLnBrk="1" fontAlgn="auto" latinLnBrk="0" hangingPunct="1">
              <a:lnSpc>
                <a:spcPts val="7476"/>
              </a:lnSpc>
              <a:spcBef>
                <a:spcPct val="0"/>
              </a:spcBef>
              <a:spcAft>
                <a:spcPts val="0"/>
              </a:spcAft>
              <a:buClrTx/>
              <a:buSzTx/>
              <a:buFontTx/>
              <a:buNone/>
              <a:tabLst/>
              <a:defRPr/>
            </a:pP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Đóng</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vai</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nhà</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thống</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kê</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sử</a:t>
            </a: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 </a:t>
            </a:r>
            <a:r>
              <a:rPr kumimoji="0" lang="en-US" sz="5334" b="1" i="0" u="none" strike="noStrike" kern="1200" cap="none" spc="0" normalizeH="0" baseline="0" noProof="0" dirty="0" err="1">
                <a:ln>
                  <a:noFill/>
                </a:ln>
                <a:solidFill>
                  <a:srgbClr val="FFCB54"/>
                </a:solidFill>
                <a:effectLst/>
                <a:uLnTx/>
                <a:uFillTx/>
                <a:latin typeface="Times New Roman" panose="02020603050405020304" pitchFamily="18" charset="0"/>
                <a:ea typeface="+mn-ea"/>
                <a:cs typeface="Times New Roman" panose="02020603050405020304" pitchFamily="18" charset="0"/>
              </a:rPr>
              <a:t>học</a:t>
            </a:r>
            <a:endPar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1193800"/>
            <a:ext cx="2971800" cy="3517566"/>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mn-cs"/>
              </a:rPr>
              <a:t> </a:t>
            </a:r>
            <a:r>
              <a:rPr kumimoji="0" lang="en-US" sz="2667" b="1" i="0" u="sng" strike="noStrike" kern="12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mn-cs"/>
              </a:rPr>
              <a:t>YÊU CẦU : </a:t>
            </a:r>
          </a:p>
          <a:p>
            <a:pPr marL="0" marR="0" lvl="0" indent="0" algn="just" defTabSz="609630" rtl="0" eaLnBrk="1" fontAlgn="auto" latinLnBrk="0" hangingPunct="1">
              <a:lnSpc>
                <a:spcPct val="150000"/>
              </a:lnSpc>
              <a:spcBef>
                <a:spcPts val="0"/>
              </a:spcBef>
              <a:spcAft>
                <a:spcPts val="0"/>
              </a:spcAft>
              <a:buClrTx/>
              <a:buSzTx/>
              <a:buFontTx/>
              <a:buNone/>
              <a:tabLst/>
              <a:defRPr/>
            </a:pPr>
            <a:r>
              <a:rPr lang="en-US" sz="2667">
                <a:solidFill>
                  <a:srgbClr val="DB2A5E"/>
                </a:solidFill>
                <a:latin typeface="Calibri"/>
              </a:rPr>
              <a:t>Đ</a:t>
            </a:r>
            <a:r>
              <a:rPr kumimoji="0" lang="en-US" sz="2667" b="0" i="0" u="none" strike="noStrike" kern="1200" cap="none" spc="0" normalizeH="0" baseline="0" noProof="0">
                <a:ln>
                  <a:noFill/>
                </a:ln>
                <a:solidFill>
                  <a:srgbClr val="DB2A5E"/>
                </a:solidFill>
                <a:effectLst/>
                <a:uLnTx/>
                <a:uFillTx/>
                <a:latin typeface="Calibri"/>
                <a:ea typeface="+mn-ea"/>
                <a:cs typeface="+mn-cs"/>
              </a:rPr>
              <a:t>iền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thông</a:t>
            </a:r>
            <a:r>
              <a:rPr kumimoji="0" lang="en-US" sz="2667" b="0" i="0" u="none" strike="noStrike" kern="1200" cap="none" spc="0" normalizeH="0" baseline="0" noProof="0" dirty="0">
                <a:ln>
                  <a:noFill/>
                </a:ln>
                <a:solidFill>
                  <a:srgbClr val="DB2A5E"/>
                </a:solidFill>
                <a:effectLst/>
                <a:uLnTx/>
                <a:uFillTx/>
                <a:latin typeface="Calibri"/>
                <a:ea typeface="+mn-ea"/>
                <a:cs typeface="+mn-cs"/>
              </a:rPr>
              <a:t> tin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vào</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bảng</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niên</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biểu</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diễn</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biến</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cách</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mạng</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Tân</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Hợi</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trong</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thời</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0" i="0" u="none" strike="noStrike" kern="1200" cap="none" spc="0" normalizeH="0" baseline="0" noProof="0" dirty="0" err="1">
                <a:ln>
                  <a:noFill/>
                </a:ln>
                <a:solidFill>
                  <a:srgbClr val="DB2A5E"/>
                </a:solidFill>
                <a:effectLst/>
                <a:uLnTx/>
                <a:uFillTx/>
                <a:latin typeface="Calibri"/>
                <a:ea typeface="+mn-ea"/>
                <a:cs typeface="+mn-cs"/>
              </a:rPr>
              <a:t>gian</a:t>
            </a:r>
            <a:r>
              <a:rPr kumimoji="0" lang="en-US" sz="2667" b="0" i="0" u="none" strike="noStrike" kern="1200" cap="none" spc="0" normalizeH="0" baseline="0" noProof="0" dirty="0">
                <a:ln>
                  <a:noFill/>
                </a:ln>
                <a:solidFill>
                  <a:srgbClr val="DB2A5E"/>
                </a:solidFill>
                <a:effectLst/>
                <a:uLnTx/>
                <a:uFillTx/>
                <a:latin typeface="Calibri"/>
                <a:ea typeface="+mn-ea"/>
                <a:cs typeface="+mn-cs"/>
              </a:rPr>
              <a:t> </a:t>
            </a:r>
            <a:r>
              <a:rPr kumimoji="0" lang="en-US" sz="2667" b="1" i="0" u="none" strike="noStrike" kern="1200" cap="none" spc="0" normalizeH="0" baseline="0" noProof="0" dirty="0">
                <a:ln>
                  <a:noFill/>
                </a:ln>
                <a:solidFill>
                  <a:srgbClr val="DB2A5E"/>
                </a:solidFill>
                <a:effectLst/>
                <a:uLnTx/>
                <a:uFillTx/>
                <a:latin typeface="Calibri"/>
                <a:ea typeface="+mn-ea"/>
                <a:cs typeface="+mn-cs"/>
              </a:rPr>
              <a:t>5 </a:t>
            </a:r>
            <a:r>
              <a:rPr kumimoji="0" lang="en-US" sz="2667" b="1" i="0" u="none" strike="noStrike" kern="1200" cap="none" spc="0" normalizeH="0" baseline="0" noProof="0" dirty="0" err="1">
                <a:ln>
                  <a:noFill/>
                </a:ln>
                <a:solidFill>
                  <a:srgbClr val="DB2A5E"/>
                </a:solidFill>
                <a:effectLst/>
                <a:uLnTx/>
                <a:uFillTx/>
                <a:latin typeface="Calibri"/>
                <a:ea typeface="+mn-ea"/>
                <a:cs typeface="+mn-cs"/>
              </a:rPr>
              <a:t>phút</a:t>
            </a:r>
            <a:r>
              <a:rPr kumimoji="0" lang="en-US" sz="2667" b="1" i="0" u="none" strike="noStrike" kern="1200" cap="none" spc="0" normalizeH="0" baseline="0" noProof="0" dirty="0">
                <a:ln>
                  <a:noFill/>
                </a:ln>
                <a:solidFill>
                  <a:srgbClr val="DB2A5E"/>
                </a:solidFill>
                <a:effectLst/>
                <a:uLnTx/>
                <a:uFillTx/>
                <a:latin typeface="Calibri"/>
                <a:ea typeface="+mn-ea"/>
                <a:cs typeface="+mn-cs"/>
              </a:rPr>
              <a:t>.</a:t>
            </a:r>
            <a:endParaRPr kumimoji="0" lang="en-US" sz="2667" b="0" i="0" u="none" strike="noStrike" kern="1200" cap="none" spc="0" normalizeH="0" baseline="0" noProof="0" dirty="0">
              <a:ln>
                <a:noFill/>
              </a:ln>
              <a:solidFill>
                <a:srgbClr val="DB2A5E"/>
              </a:solidFill>
              <a:effectLst/>
              <a:uLnTx/>
              <a:uFillTx/>
              <a:latin typeface="Calibri"/>
              <a:ea typeface="+mn-ea"/>
              <a:cs typeface="+mn-cs"/>
            </a:endParaRPr>
          </a:p>
        </p:txBody>
      </p:sp>
      <p:graphicFrame>
        <p:nvGraphicFramePr>
          <p:cNvPr id="4" name="Table 3"/>
          <p:cNvGraphicFramePr>
            <a:graphicFrameLocks noGrp="1"/>
          </p:cNvGraphicFramePr>
          <p:nvPr/>
        </p:nvGraphicFramePr>
        <p:xfrm>
          <a:off x="3454400" y="2006600"/>
          <a:ext cx="8178800" cy="3911600"/>
        </p:xfrm>
        <a:graphic>
          <a:graphicData uri="http://schemas.openxmlformats.org/drawingml/2006/table">
            <a:tbl>
              <a:tblPr firstRow="1" firstCol="1" bandRow="1">
                <a:tableStyleId>{5C22544A-7EE6-4342-B048-85BDC9FD1C3A}</a:tableStyleId>
              </a:tblPr>
              <a:tblGrid>
                <a:gridCol w="2725760">
                  <a:extLst>
                    <a:ext uri="{9D8B030D-6E8A-4147-A177-3AD203B41FA5}">
                      <a16:colId xmlns:a16="http://schemas.microsoft.com/office/drawing/2014/main" val="20000"/>
                    </a:ext>
                  </a:extLst>
                </a:gridCol>
                <a:gridCol w="2726520">
                  <a:extLst>
                    <a:ext uri="{9D8B030D-6E8A-4147-A177-3AD203B41FA5}">
                      <a16:colId xmlns:a16="http://schemas.microsoft.com/office/drawing/2014/main" val="20001"/>
                    </a:ext>
                  </a:extLst>
                </a:gridCol>
                <a:gridCol w="2726520">
                  <a:extLst>
                    <a:ext uri="{9D8B030D-6E8A-4147-A177-3AD203B41FA5}">
                      <a16:colId xmlns:a16="http://schemas.microsoft.com/office/drawing/2014/main" val="20002"/>
                    </a:ext>
                  </a:extLst>
                </a:gridCol>
              </a:tblGrid>
              <a:tr h="782320">
                <a:tc>
                  <a:txBody>
                    <a:bodyPr/>
                    <a:lstStyle/>
                    <a:p>
                      <a:pPr algn="ctr">
                        <a:lnSpc>
                          <a:spcPct val="150000"/>
                        </a:lnSpc>
                        <a:spcAft>
                          <a:spcPts val="0"/>
                        </a:spcAft>
                      </a:pPr>
                      <a:r>
                        <a:rPr lang="en-US" sz="2700" kern="100" dirty="0" err="1">
                          <a:solidFill>
                            <a:schemeClr val="tx1"/>
                          </a:solidFill>
                          <a:effectLst/>
                          <a:latin typeface="Times New Roman" panose="02020603050405020304" pitchFamily="18" charset="0"/>
                          <a:cs typeface="Times New Roman" panose="02020603050405020304" pitchFamily="18" charset="0"/>
                        </a:rPr>
                        <a:t>Thời</a:t>
                      </a:r>
                      <a:r>
                        <a:rPr lang="en-US" sz="2700" kern="100" dirty="0">
                          <a:solidFill>
                            <a:schemeClr val="tx1"/>
                          </a:solidFill>
                          <a:effectLst/>
                          <a:latin typeface="Times New Roman" panose="02020603050405020304" pitchFamily="18" charset="0"/>
                          <a:cs typeface="Times New Roman" panose="02020603050405020304" pitchFamily="18" charset="0"/>
                        </a:rPr>
                        <a:t> </a:t>
                      </a:r>
                      <a:r>
                        <a:rPr lang="en-US" sz="2700" kern="100" dirty="0" err="1">
                          <a:solidFill>
                            <a:schemeClr val="tx1"/>
                          </a:solidFill>
                          <a:effectLst/>
                          <a:latin typeface="Times New Roman" panose="02020603050405020304" pitchFamily="18" charset="0"/>
                          <a:cs typeface="Times New Roman" panose="02020603050405020304" pitchFamily="18" charset="0"/>
                        </a:rPr>
                        <a:t>gian</a:t>
                      </a:r>
                      <a:endParaRPr lang="en-US" sz="2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solidFill>
                      <a:srgbClr val="E16625"/>
                    </a:solidFill>
                  </a:tcPr>
                </a:tc>
                <a:tc>
                  <a:txBody>
                    <a:bodyPr/>
                    <a:lstStyle/>
                    <a:p>
                      <a:pPr algn="ctr">
                        <a:lnSpc>
                          <a:spcPct val="150000"/>
                        </a:lnSpc>
                        <a:spcAft>
                          <a:spcPts val="0"/>
                        </a:spcAft>
                      </a:pPr>
                      <a:r>
                        <a:rPr lang="en-US" sz="2700" kern="100" dirty="0" err="1">
                          <a:solidFill>
                            <a:schemeClr val="tx1"/>
                          </a:solidFill>
                          <a:effectLst/>
                          <a:latin typeface="Times New Roman" panose="02020603050405020304" pitchFamily="18" charset="0"/>
                          <a:cs typeface="Times New Roman" panose="02020603050405020304" pitchFamily="18" charset="0"/>
                        </a:rPr>
                        <a:t>Sự</a:t>
                      </a:r>
                      <a:r>
                        <a:rPr lang="en-US" sz="2700" kern="100" dirty="0">
                          <a:solidFill>
                            <a:schemeClr val="tx1"/>
                          </a:solidFill>
                          <a:effectLst/>
                          <a:latin typeface="Times New Roman" panose="02020603050405020304" pitchFamily="18" charset="0"/>
                          <a:cs typeface="Times New Roman" panose="02020603050405020304" pitchFamily="18" charset="0"/>
                        </a:rPr>
                        <a:t> </a:t>
                      </a:r>
                      <a:r>
                        <a:rPr lang="en-US" sz="2700" kern="100" dirty="0" err="1">
                          <a:solidFill>
                            <a:schemeClr val="tx1"/>
                          </a:solidFill>
                          <a:effectLst/>
                          <a:latin typeface="Times New Roman" panose="02020603050405020304" pitchFamily="18" charset="0"/>
                          <a:cs typeface="Times New Roman" panose="02020603050405020304" pitchFamily="18" charset="0"/>
                        </a:rPr>
                        <a:t>kiện</a:t>
                      </a:r>
                      <a:endParaRPr lang="en-US" sz="2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solidFill>
                      <a:srgbClr val="E16625"/>
                    </a:solidFill>
                  </a:tcPr>
                </a:tc>
                <a:tc>
                  <a:txBody>
                    <a:bodyPr/>
                    <a:lstStyle/>
                    <a:p>
                      <a:pPr algn="ctr">
                        <a:lnSpc>
                          <a:spcPct val="150000"/>
                        </a:lnSpc>
                        <a:spcAft>
                          <a:spcPts val="0"/>
                        </a:spcAft>
                      </a:pPr>
                      <a:r>
                        <a:rPr lang="en-US" sz="2700" kern="100" dirty="0">
                          <a:solidFill>
                            <a:schemeClr val="tx1"/>
                          </a:solidFill>
                          <a:effectLst/>
                          <a:latin typeface="Times New Roman" panose="02020603050405020304" pitchFamily="18" charset="0"/>
                          <a:cs typeface="Times New Roman" panose="02020603050405020304" pitchFamily="18" charset="0"/>
                        </a:rPr>
                        <a:t>Ý </a:t>
                      </a:r>
                      <a:r>
                        <a:rPr lang="en-US" sz="2700" kern="100" dirty="0" err="1">
                          <a:solidFill>
                            <a:schemeClr val="tx1"/>
                          </a:solidFill>
                          <a:effectLst/>
                          <a:latin typeface="Times New Roman" panose="02020603050405020304" pitchFamily="18" charset="0"/>
                          <a:cs typeface="Times New Roman" panose="02020603050405020304" pitchFamily="18" charset="0"/>
                        </a:rPr>
                        <a:t>nghĩa</a:t>
                      </a:r>
                      <a:r>
                        <a:rPr lang="en-US" sz="2700" kern="100" dirty="0">
                          <a:solidFill>
                            <a:schemeClr val="tx1"/>
                          </a:solidFill>
                          <a:effectLst/>
                          <a:latin typeface="Times New Roman" panose="02020603050405020304" pitchFamily="18" charset="0"/>
                          <a:cs typeface="Times New Roman" panose="02020603050405020304" pitchFamily="18" charset="0"/>
                        </a:rPr>
                        <a:t>, </a:t>
                      </a:r>
                      <a:r>
                        <a:rPr lang="en-US" sz="2700" kern="100" dirty="0" err="1">
                          <a:solidFill>
                            <a:schemeClr val="tx1"/>
                          </a:solidFill>
                          <a:effectLst/>
                          <a:latin typeface="Times New Roman" panose="02020603050405020304" pitchFamily="18" charset="0"/>
                          <a:cs typeface="Times New Roman" panose="02020603050405020304" pitchFamily="18" charset="0"/>
                        </a:rPr>
                        <a:t>tác</a:t>
                      </a:r>
                      <a:r>
                        <a:rPr lang="en-US" sz="2700" kern="100" dirty="0">
                          <a:solidFill>
                            <a:schemeClr val="tx1"/>
                          </a:solidFill>
                          <a:effectLst/>
                          <a:latin typeface="Times New Roman" panose="02020603050405020304" pitchFamily="18" charset="0"/>
                          <a:cs typeface="Times New Roman" panose="02020603050405020304" pitchFamily="18" charset="0"/>
                        </a:rPr>
                        <a:t> </a:t>
                      </a:r>
                      <a:r>
                        <a:rPr lang="en-US" sz="2700" kern="100" dirty="0" err="1">
                          <a:solidFill>
                            <a:schemeClr val="tx1"/>
                          </a:solidFill>
                          <a:effectLst/>
                          <a:latin typeface="Times New Roman" panose="02020603050405020304" pitchFamily="18" charset="0"/>
                          <a:cs typeface="Times New Roman" panose="02020603050405020304" pitchFamily="18" charset="0"/>
                        </a:rPr>
                        <a:t>động</a:t>
                      </a:r>
                      <a:endParaRPr lang="en-US" sz="2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solidFill>
                      <a:srgbClr val="E16625"/>
                    </a:solidFill>
                  </a:tcPr>
                </a:tc>
                <a:extLst>
                  <a:ext uri="{0D108BD9-81ED-4DB2-BD59-A6C34878D82A}">
                    <a16:rowId xmlns:a16="http://schemas.microsoft.com/office/drawing/2014/main" val="10000"/>
                  </a:ext>
                </a:extLst>
              </a:tr>
              <a:tr h="782320">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rgbClr val="FFB522"/>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tc>
                  <a:txBody>
                    <a:bodyPr/>
                    <a:lstStyle/>
                    <a:p>
                      <a:pPr algn="just">
                        <a:lnSpc>
                          <a:spcPct val="150000"/>
                        </a:lnSpc>
                        <a:spcAft>
                          <a:spcPts val="0"/>
                        </a:spcAft>
                      </a:pPr>
                      <a:r>
                        <a:rPr lang="en-US" sz="900" u="none" strike="noStrike" kern="100">
                          <a:effectLst/>
                        </a:rPr>
                        <a:t>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extLst>
                  <a:ext uri="{0D108BD9-81ED-4DB2-BD59-A6C34878D82A}">
                    <a16:rowId xmlns:a16="http://schemas.microsoft.com/office/drawing/2014/main" val="10001"/>
                  </a:ext>
                </a:extLst>
              </a:tr>
              <a:tr h="782320">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rgbClr val="FFB522"/>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extLst>
                  <a:ext uri="{0D108BD9-81ED-4DB2-BD59-A6C34878D82A}">
                    <a16:rowId xmlns:a16="http://schemas.microsoft.com/office/drawing/2014/main" val="10002"/>
                  </a:ext>
                </a:extLst>
              </a:tr>
              <a:tr h="782320">
                <a:tc>
                  <a:txBody>
                    <a:bodyPr/>
                    <a:lstStyle/>
                    <a:p>
                      <a:pPr algn="just">
                        <a:lnSpc>
                          <a:spcPct val="150000"/>
                        </a:lnSpc>
                        <a:spcAft>
                          <a:spcPts val="0"/>
                        </a:spcAft>
                      </a:pPr>
                      <a:r>
                        <a:rPr lang="en-US" sz="900" u="none" strike="noStrike" kern="100">
                          <a:effectLst/>
                        </a:rPr>
                        <a:t>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rgbClr val="FFB522"/>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extLst>
                  <a:ext uri="{0D108BD9-81ED-4DB2-BD59-A6C34878D82A}">
                    <a16:rowId xmlns:a16="http://schemas.microsoft.com/office/drawing/2014/main" val="10003"/>
                  </a:ext>
                </a:extLst>
              </a:tr>
              <a:tr h="782320">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rgbClr val="FFB522"/>
                    </a:solidFill>
                  </a:tcPr>
                </a:tc>
                <a:tc>
                  <a:txBody>
                    <a:bodyPr/>
                    <a:lstStyle/>
                    <a:p>
                      <a:pPr algn="just">
                        <a:lnSpc>
                          <a:spcPct val="150000"/>
                        </a:lnSpc>
                        <a:spcAft>
                          <a:spcPts val="0"/>
                        </a:spcAft>
                      </a:pPr>
                      <a:r>
                        <a:rPr lang="en-US" sz="900" u="none" strike="noStrike" kern="100">
                          <a:effectLst/>
                        </a:rPr>
                        <a:t>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tc>
                  <a:txBody>
                    <a:bodyPr/>
                    <a:lstStyle/>
                    <a:p>
                      <a:pPr algn="just">
                        <a:lnSpc>
                          <a:spcPct val="150000"/>
                        </a:lnSpc>
                        <a:spcAft>
                          <a:spcPts val="0"/>
                        </a:spcAft>
                      </a:pPr>
                      <a:r>
                        <a:rPr lang="en-US" sz="900" u="none" strike="noStrike" kern="1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53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23322" y="143708"/>
            <a:ext cx="12838644" cy="562762"/>
            <a:chOff x="0" y="0"/>
            <a:chExt cx="25677288" cy="1125524"/>
          </a:xfrm>
        </p:grpSpPr>
        <p:sp>
          <p:nvSpPr>
            <p:cNvPr id="6" name="Freeform 6"/>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10800000">
            <a:off x="-323322" y="6151531"/>
            <a:ext cx="12838644" cy="562762"/>
            <a:chOff x="0" y="0"/>
            <a:chExt cx="25677288" cy="1125524"/>
          </a:xfrm>
        </p:grpSpPr>
        <p:sp>
          <p:nvSpPr>
            <p:cNvPr id="11" name="Freeform 11"/>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p:cNvGraphicFramePr>
            <a:graphicFrameLocks noGrp="1"/>
          </p:cNvGraphicFramePr>
          <p:nvPr/>
        </p:nvGraphicFramePr>
        <p:xfrm>
          <a:off x="415019" y="1295400"/>
          <a:ext cx="11353801" cy="4730444"/>
        </p:xfrm>
        <a:graphic>
          <a:graphicData uri="http://schemas.openxmlformats.org/drawingml/2006/table">
            <a:tbl>
              <a:tblPr firstRow="1" firstCol="1" bandRow="1">
                <a:tableStyleId>{5C22544A-7EE6-4342-B048-85BDC9FD1C3A}</a:tableStyleId>
              </a:tblPr>
              <a:tblGrid>
                <a:gridCol w="2861581">
                  <a:extLst>
                    <a:ext uri="{9D8B030D-6E8A-4147-A177-3AD203B41FA5}">
                      <a16:colId xmlns:a16="http://schemas.microsoft.com/office/drawing/2014/main" val="20000"/>
                    </a:ext>
                  </a:extLst>
                </a:gridCol>
                <a:gridCol w="4707268">
                  <a:extLst>
                    <a:ext uri="{9D8B030D-6E8A-4147-A177-3AD203B41FA5}">
                      <a16:colId xmlns:a16="http://schemas.microsoft.com/office/drawing/2014/main" val="20001"/>
                    </a:ext>
                  </a:extLst>
                </a:gridCol>
                <a:gridCol w="3784952">
                  <a:extLst>
                    <a:ext uri="{9D8B030D-6E8A-4147-A177-3AD203B41FA5}">
                      <a16:colId xmlns:a16="http://schemas.microsoft.com/office/drawing/2014/main" val="20002"/>
                    </a:ext>
                  </a:extLst>
                </a:gridCol>
              </a:tblGrid>
              <a:tr h="568907">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Thời</a:t>
                      </a:r>
                      <a:r>
                        <a:rPr lang="en-US" sz="2300" kern="100" dirty="0">
                          <a:solidFill>
                            <a:schemeClr val="bg1"/>
                          </a:solidFill>
                          <a:effectLst/>
                          <a:latin typeface="Times New Roman" panose="02020603050405020304" pitchFamily="18" charset="0"/>
                          <a:cs typeface="Times New Roman" panose="02020603050405020304" pitchFamily="18" charset="0"/>
                        </a:rPr>
                        <a:t> </a:t>
                      </a:r>
                      <a:r>
                        <a:rPr lang="en-US" sz="2300" kern="100" dirty="0" err="1">
                          <a:solidFill>
                            <a:schemeClr val="bg1"/>
                          </a:solidFill>
                          <a:effectLst/>
                          <a:latin typeface="Times New Roman" panose="02020603050405020304" pitchFamily="18" charset="0"/>
                          <a:cs typeface="Times New Roman" panose="02020603050405020304" pitchFamily="18" charset="0"/>
                        </a:rPr>
                        <a:t>gian</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E16625"/>
                    </a:solidFill>
                  </a:tcPr>
                </a:tc>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Sự</a:t>
                      </a:r>
                      <a:r>
                        <a:rPr lang="en-US" sz="2300" kern="100" dirty="0">
                          <a:solidFill>
                            <a:schemeClr val="bg1"/>
                          </a:solidFill>
                          <a:effectLst/>
                          <a:latin typeface="Times New Roman" panose="02020603050405020304" pitchFamily="18" charset="0"/>
                          <a:cs typeface="Times New Roman" panose="02020603050405020304" pitchFamily="18" charset="0"/>
                        </a:rPr>
                        <a:t> </a:t>
                      </a:r>
                      <a:r>
                        <a:rPr lang="en-US" sz="2300" kern="100" dirty="0" err="1">
                          <a:solidFill>
                            <a:schemeClr val="bg1"/>
                          </a:solidFill>
                          <a:effectLst/>
                          <a:latin typeface="Times New Roman" panose="02020603050405020304" pitchFamily="18" charset="0"/>
                          <a:cs typeface="Times New Roman" panose="02020603050405020304" pitchFamily="18" charset="0"/>
                        </a:rPr>
                        <a:t>kiện</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E16625"/>
                    </a:solidFill>
                  </a:tcPr>
                </a:tc>
                <a:tc>
                  <a:txBody>
                    <a:bodyPr/>
                    <a:lstStyle/>
                    <a:p>
                      <a:pPr algn="ctr">
                        <a:lnSpc>
                          <a:spcPct val="150000"/>
                        </a:lnSpc>
                        <a:spcAft>
                          <a:spcPts val="0"/>
                        </a:spcAft>
                      </a:pPr>
                      <a:r>
                        <a:rPr lang="en-US" sz="2300" kern="100" dirty="0">
                          <a:solidFill>
                            <a:schemeClr val="bg1"/>
                          </a:solidFill>
                          <a:effectLst/>
                          <a:latin typeface="Times New Roman" panose="02020603050405020304" pitchFamily="18" charset="0"/>
                          <a:cs typeface="Times New Roman" panose="02020603050405020304" pitchFamily="18" charset="0"/>
                        </a:rPr>
                        <a:t>Ý </a:t>
                      </a:r>
                      <a:r>
                        <a:rPr lang="en-US" sz="2300" kern="100" dirty="0" err="1">
                          <a:solidFill>
                            <a:schemeClr val="bg1"/>
                          </a:solidFill>
                          <a:effectLst/>
                          <a:latin typeface="Times New Roman" panose="02020603050405020304" pitchFamily="18" charset="0"/>
                          <a:cs typeface="Times New Roman" panose="02020603050405020304" pitchFamily="18" charset="0"/>
                        </a:rPr>
                        <a:t>nghĩa</a:t>
                      </a:r>
                      <a:r>
                        <a:rPr lang="en-US" sz="2300" kern="100" dirty="0">
                          <a:solidFill>
                            <a:schemeClr val="bg1"/>
                          </a:solidFill>
                          <a:effectLst/>
                          <a:latin typeface="Times New Roman" panose="02020603050405020304" pitchFamily="18" charset="0"/>
                          <a:cs typeface="Times New Roman" panose="02020603050405020304" pitchFamily="18" charset="0"/>
                        </a:rPr>
                        <a:t>, </a:t>
                      </a:r>
                      <a:r>
                        <a:rPr lang="en-US" sz="2300" kern="100" dirty="0" err="1">
                          <a:solidFill>
                            <a:schemeClr val="bg1"/>
                          </a:solidFill>
                          <a:effectLst/>
                          <a:latin typeface="Times New Roman" panose="02020603050405020304" pitchFamily="18" charset="0"/>
                          <a:cs typeface="Times New Roman" panose="02020603050405020304" pitchFamily="18" charset="0"/>
                        </a:rPr>
                        <a:t>tác</a:t>
                      </a:r>
                      <a:r>
                        <a:rPr lang="en-US" sz="2300" kern="100" dirty="0">
                          <a:solidFill>
                            <a:schemeClr val="bg1"/>
                          </a:solidFill>
                          <a:effectLst/>
                          <a:latin typeface="Times New Roman" panose="02020603050405020304" pitchFamily="18" charset="0"/>
                          <a:cs typeface="Times New Roman" panose="02020603050405020304" pitchFamily="18" charset="0"/>
                        </a:rPr>
                        <a:t> </a:t>
                      </a:r>
                      <a:r>
                        <a:rPr lang="en-US" sz="2300" kern="100" dirty="0" err="1">
                          <a:solidFill>
                            <a:schemeClr val="bg1"/>
                          </a:solidFill>
                          <a:effectLst/>
                          <a:latin typeface="Times New Roman" panose="02020603050405020304" pitchFamily="18" charset="0"/>
                          <a:cs typeface="Times New Roman" panose="02020603050405020304" pitchFamily="18" charset="0"/>
                        </a:rPr>
                        <a:t>động</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E16625"/>
                    </a:solidFill>
                  </a:tcPr>
                </a:tc>
                <a:extLst>
                  <a:ext uri="{0D108BD9-81ED-4DB2-BD59-A6C34878D82A}">
                    <a16:rowId xmlns:a16="http://schemas.microsoft.com/office/drawing/2014/main" val="10000"/>
                  </a:ext>
                </a:extLst>
              </a:tr>
              <a:tr h="668545">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Ngày</a:t>
                      </a:r>
                      <a:r>
                        <a:rPr lang="en-US" sz="2300" kern="100" dirty="0">
                          <a:solidFill>
                            <a:schemeClr val="bg1"/>
                          </a:solidFill>
                          <a:effectLst/>
                          <a:latin typeface="Times New Roman" panose="02020603050405020304" pitchFamily="18" charset="0"/>
                          <a:cs typeface="Times New Roman" panose="02020603050405020304" pitchFamily="18" charset="0"/>
                        </a:rPr>
                        <a:t> 9 – 5 - 1911</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FFB522"/>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Triều</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đình</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Mãn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Thanh</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ra</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sắt</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lệnh</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quốc</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hữu</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hoá</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đường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sắt</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Tầng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lớp</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tư</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sản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và</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nhân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dân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phản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đối</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extLst>
                  <a:ext uri="{0D108BD9-81ED-4DB2-BD59-A6C34878D82A}">
                    <a16:rowId xmlns:a16="http://schemas.microsoft.com/office/drawing/2014/main" val="10001"/>
                  </a:ext>
                </a:extLst>
              </a:tr>
              <a:tr h="668545">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Ngày</a:t>
                      </a:r>
                      <a:r>
                        <a:rPr lang="en-US" sz="2300" kern="100" dirty="0">
                          <a:solidFill>
                            <a:schemeClr val="bg1"/>
                          </a:solidFill>
                          <a:effectLst/>
                          <a:latin typeface="Times New Roman" panose="02020603050405020304" pitchFamily="18" charset="0"/>
                          <a:cs typeface="Times New Roman" panose="02020603050405020304" pitchFamily="18" charset="0"/>
                        </a:rPr>
                        <a:t> 10 – 10 - 1911</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FFB522"/>
                    </a:solidFill>
                  </a:tcPr>
                </a:tc>
                <a:tc>
                  <a:txBody>
                    <a:bodyPr/>
                    <a:lstStyle/>
                    <a:p>
                      <a:pPr algn="just">
                        <a:lnSpc>
                          <a:spcPct val="150000"/>
                        </a:lnSpc>
                        <a:spcAft>
                          <a:spcPts val="0"/>
                        </a:spcAft>
                      </a:pPr>
                      <a:r>
                        <a:rPr lang="en-US" sz="1800" kern="100">
                          <a:solidFill>
                            <a:schemeClr val="tx1"/>
                          </a:solidFill>
                          <a:effectLst/>
                          <a:latin typeface="Times New Roman" panose="02020603050405020304" pitchFamily="18" charset="0"/>
                          <a:cs typeface="Times New Roman" panose="02020603050405020304" pitchFamily="18" charset="0"/>
                        </a:rPr>
                        <a:t>Cách mạng bùng nổ ở Vũ Xương</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tc>
                  <a:txBody>
                    <a:bodyPr/>
                    <a:lstStyle/>
                    <a:p>
                      <a:pPr algn="just">
                        <a:lnSpc>
                          <a:spcPct val="150000"/>
                        </a:lnSpc>
                        <a:spcAft>
                          <a:spcPts val="0"/>
                        </a:spcAft>
                      </a:pPr>
                      <a:r>
                        <a:rPr lang="en-US" sz="1800" kern="100">
                          <a:solidFill>
                            <a:schemeClr val="tx1"/>
                          </a:solidFill>
                          <a:effectLst/>
                          <a:latin typeface="Times New Roman" panose="02020603050405020304" pitchFamily="18" charset="0"/>
                          <a:cs typeface="Times New Roman" panose="02020603050405020304" pitchFamily="18" charset="0"/>
                        </a:rPr>
                        <a:t>Thắng lợi đầu tiên của cuộc cách mạng Tân Hợi</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extLst>
                  <a:ext uri="{0D108BD9-81ED-4DB2-BD59-A6C34878D82A}">
                    <a16:rowId xmlns:a16="http://schemas.microsoft.com/office/drawing/2014/main" val="10002"/>
                  </a:ext>
                </a:extLst>
              </a:tr>
              <a:tr h="668545">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Tháng</a:t>
                      </a:r>
                      <a:r>
                        <a:rPr lang="en-US" sz="2300" kern="100" dirty="0">
                          <a:solidFill>
                            <a:schemeClr val="bg1"/>
                          </a:solidFill>
                          <a:effectLst/>
                          <a:latin typeface="Times New Roman" panose="02020603050405020304" pitchFamily="18" charset="0"/>
                          <a:cs typeface="Times New Roman" panose="02020603050405020304" pitchFamily="18" charset="0"/>
                        </a:rPr>
                        <a:t> 12 - 1911</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FFB522"/>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Tôn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Trung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Sơn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được</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bầu</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làm</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Đại</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Tổng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thống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lâm</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thời</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tc>
                  <a:txBody>
                    <a:bodyPr/>
                    <a:lstStyle/>
                    <a:p>
                      <a:pPr algn="just">
                        <a:lnSpc>
                          <a:spcPct val="150000"/>
                        </a:lnSpc>
                        <a:spcAft>
                          <a:spcPts val="0"/>
                        </a:spcAft>
                      </a:pPr>
                      <a:r>
                        <a:rPr lang="en-US" sz="1800" kern="100">
                          <a:solidFill>
                            <a:schemeClr val="tx1"/>
                          </a:solidFill>
                          <a:effectLst/>
                          <a:latin typeface="Times New Roman" panose="02020603050405020304" pitchFamily="18" charset="0"/>
                          <a:cs typeface="Times New Roman" panose="02020603050405020304" pitchFamily="18" charset="0"/>
                        </a:rPr>
                        <a:t>Sự ra đời nhà nước Trung Hoa dân quốc</a:t>
                      </a:r>
                      <a:endParaRPr lang="en-US"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extLst>
                  <a:ext uri="{0D108BD9-81ED-4DB2-BD59-A6C34878D82A}">
                    <a16:rowId xmlns:a16="http://schemas.microsoft.com/office/drawing/2014/main" val="10003"/>
                  </a:ext>
                </a:extLst>
              </a:tr>
              <a:tr h="668545">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Ngày</a:t>
                      </a:r>
                      <a:r>
                        <a:rPr lang="en-US" sz="2300" kern="100" dirty="0">
                          <a:solidFill>
                            <a:schemeClr val="bg1"/>
                          </a:solidFill>
                          <a:effectLst/>
                          <a:latin typeface="Times New Roman" panose="02020603050405020304" pitchFamily="18" charset="0"/>
                          <a:cs typeface="Times New Roman" panose="02020603050405020304" pitchFamily="18" charset="0"/>
                        </a:rPr>
                        <a:t> 12 – 2 - 1912</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FFB522"/>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Hoàng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đế</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Phổ</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Nghi</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thoái</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vị</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Nền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quân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chủ</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chuyên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chế</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sụp</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đổ</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extLst>
                  <a:ext uri="{0D108BD9-81ED-4DB2-BD59-A6C34878D82A}">
                    <a16:rowId xmlns:a16="http://schemas.microsoft.com/office/drawing/2014/main" val="10004"/>
                  </a:ext>
                </a:extLst>
              </a:tr>
              <a:tr h="1024112">
                <a:tc>
                  <a:txBody>
                    <a:bodyPr/>
                    <a:lstStyle/>
                    <a:p>
                      <a:pPr algn="ctr">
                        <a:lnSpc>
                          <a:spcPct val="150000"/>
                        </a:lnSpc>
                        <a:spcAft>
                          <a:spcPts val="0"/>
                        </a:spcAft>
                      </a:pPr>
                      <a:r>
                        <a:rPr lang="en-US" sz="2300" kern="100" dirty="0" err="1">
                          <a:solidFill>
                            <a:schemeClr val="bg1"/>
                          </a:solidFill>
                          <a:effectLst/>
                          <a:latin typeface="Times New Roman" panose="02020603050405020304" pitchFamily="18" charset="0"/>
                          <a:cs typeface="Times New Roman" panose="02020603050405020304" pitchFamily="18" charset="0"/>
                        </a:rPr>
                        <a:t>Tháng</a:t>
                      </a:r>
                      <a:r>
                        <a:rPr lang="en-US" sz="2300" kern="100" dirty="0">
                          <a:solidFill>
                            <a:schemeClr val="bg1"/>
                          </a:solidFill>
                          <a:effectLst/>
                          <a:latin typeface="Times New Roman" panose="02020603050405020304" pitchFamily="18" charset="0"/>
                          <a:cs typeface="Times New Roman" panose="02020603050405020304" pitchFamily="18" charset="0"/>
                        </a:rPr>
                        <a:t> 2 - 1912</a:t>
                      </a:r>
                      <a:endParaRPr lang="en-US" sz="23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rgbClr val="FFB522"/>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Tôn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Trung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Sơn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từ</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chức</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Quyền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Tổng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thống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thuộc</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về</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Viên</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Thế</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Khải</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tc>
                  <a:txBody>
                    <a:bodyPr/>
                    <a:lstStyle/>
                    <a:p>
                      <a:pPr algn="just">
                        <a:lnSpc>
                          <a:spcPct val="150000"/>
                        </a:lnSpc>
                        <a:spcAft>
                          <a:spcPts val="0"/>
                        </a:spcAft>
                      </a:pPr>
                      <a:r>
                        <a:rPr lang="en-US" sz="1800" kern="100" dirty="0" err="1">
                          <a:solidFill>
                            <a:schemeClr val="tx1"/>
                          </a:solidFill>
                          <a:effectLst/>
                          <a:latin typeface="Times New Roman" panose="02020603050405020304" pitchFamily="18" charset="0"/>
                          <a:cs typeface="Times New Roman" panose="02020603050405020304" pitchFamily="18" charset="0"/>
                        </a:rPr>
                        <a:t>Cách</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mạng</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kết</a:t>
                      </a:r>
                      <a:r>
                        <a:rPr lang="en-US" sz="1800" kern="100" dirty="0">
                          <a:solidFill>
                            <a:schemeClr val="tx1"/>
                          </a:solidFill>
                          <a:effectLst/>
                          <a:latin typeface="Times New Roman" panose="02020603050405020304" pitchFamily="18" charset="0"/>
                          <a:cs typeface="Times New Roman" panose="02020603050405020304" pitchFamily="18" charset="0"/>
                        </a:rPr>
                        <a:t> </a:t>
                      </a:r>
                      <a:r>
                        <a:rPr lang="en-US" sz="1800" kern="100" dirty="0" err="1">
                          <a:solidFill>
                            <a:schemeClr val="tx1"/>
                          </a:solidFill>
                          <a:effectLst/>
                          <a:latin typeface="Times New Roman" panose="02020603050405020304" pitchFamily="18" charset="0"/>
                          <a:cs typeface="Times New Roman" panose="02020603050405020304" pitchFamily="18" charset="0"/>
                        </a:rPr>
                        <a:t>thúc</a:t>
                      </a:r>
                      <a:endParaRPr lang="en-US"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515149F0-1AF7-5F23-899F-763F488046F9}"/>
              </a:ext>
            </a:extLst>
          </p:cNvPr>
          <p:cNvSpPr txBox="1"/>
          <p:nvPr/>
        </p:nvSpPr>
        <p:spPr>
          <a:xfrm>
            <a:off x="4648200" y="253587"/>
            <a:ext cx="3276600" cy="905056"/>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sng"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đáp án</a:t>
            </a:r>
            <a:endParaRPr kumimoji="0" lang="en-US" sz="4000" b="0" i="0" u="none"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3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483" name="Picture 2"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7380"/>
            <a:ext cx="7467600" cy="617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3"/>
          <p:cNvSpPr txBox="1">
            <a:spLocks noChangeArrowheads="1"/>
          </p:cNvSpPr>
          <p:nvPr/>
        </p:nvSpPr>
        <p:spPr bwMode="auto">
          <a:xfrm>
            <a:off x="5486400" y="26670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Nam Kinh</a:t>
            </a:r>
          </a:p>
        </p:txBody>
      </p:sp>
      <p:sp>
        <p:nvSpPr>
          <p:cNvPr id="25605" name="Text Box 4"/>
          <p:cNvSpPr txBox="1">
            <a:spLocks noChangeArrowheads="1"/>
          </p:cNvSpPr>
          <p:nvPr/>
        </p:nvSpPr>
        <p:spPr bwMode="auto">
          <a:xfrm>
            <a:off x="64008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Thượng Hải</a:t>
            </a:r>
          </a:p>
        </p:txBody>
      </p:sp>
      <p:sp>
        <p:nvSpPr>
          <p:cNvPr id="25606" name="Text Box 5"/>
          <p:cNvSpPr txBox="1">
            <a:spLocks noChangeArrowheads="1"/>
          </p:cNvSpPr>
          <p:nvPr/>
        </p:nvSpPr>
        <p:spPr bwMode="auto">
          <a:xfrm>
            <a:off x="5791200" y="1752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Thanh Đảo</a:t>
            </a:r>
          </a:p>
        </p:txBody>
      </p:sp>
      <p:sp>
        <p:nvSpPr>
          <p:cNvPr id="25607" name="Text Box 6"/>
          <p:cNvSpPr txBox="1">
            <a:spLocks noChangeArrowheads="1"/>
          </p:cNvSpPr>
          <p:nvPr/>
        </p:nvSpPr>
        <p:spPr bwMode="auto">
          <a:xfrm>
            <a:off x="4800601" y="3352801"/>
            <a:ext cx="1230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Vũ Xương</a:t>
            </a:r>
          </a:p>
        </p:txBody>
      </p:sp>
      <p:sp>
        <p:nvSpPr>
          <p:cNvPr id="89095" name="Freeform 7"/>
          <p:cNvSpPr>
            <a:spLocks/>
          </p:cNvSpPr>
          <p:nvPr/>
        </p:nvSpPr>
        <p:spPr bwMode="auto">
          <a:xfrm>
            <a:off x="4895850" y="2743200"/>
            <a:ext cx="514350" cy="685800"/>
          </a:xfrm>
          <a:custGeom>
            <a:avLst/>
            <a:gdLst>
              <a:gd name="T0" fmla="*/ 2147483647 w 324"/>
              <a:gd name="T1" fmla="*/ 2147483647 h 432"/>
              <a:gd name="T2" fmla="*/ 0 w 324"/>
              <a:gd name="T3" fmla="*/ 0 h 432"/>
              <a:gd name="T4" fmla="*/ 2147483647 w 324"/>
              <a:gd name="T5" fmla="*/ 2147483647 h 432"/>
              <a:gd name="T6" fmla="*/ 2147483647 w 324"/>
              <a:gd name="T7" fmla="*/ 2147483647 h 432"/>
              <a:gd name="T8" fmla="*/ 2147483647 w 324"/>
              <a:gd name="T9" fmla="*/ 2147483647 h 432"/>
              <a:gd name="T10" fmla="*/ 2147483647 w 324"/>
              <a:gd name="T11" fmla="*/ 2147483647 h 432"/>
              <a:gd name="T12" fmla="*/ 2147483647 w 324"/>
              <a:gd name="T13" fmla="*/ 2147483647 h 432"/>
              <a:gd name="T14" fmla="*/ 2147483647 w 324"/>
              <a:gd name="T15" fmla="*/ 2147483647 h 432"/>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32"/>
              <a:gd name="T26" fmla="*/ 324 w 324"/>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32">
                <a:moveTo>
                  <a:pt x="12" y="432"/>
                </a:moveTo>
                <a:lnTo>
                  <a:pt x="0" y="0"/>
                </a:lnTo>
                <a:lnTo>
                  <a:pt x="108" y="60"/>
                </a:lnTo>
                <a:lnTo>
                  <a:pt x="204" y="60"/>
                </a:lnTo>
                <a:lnTo>
                  <a:pt x="324" y="132"/>
                </a:lnTo>
                <a:lnTo>
                  <a:pt x="180" y="108"/>
                </a:lnTo>
                <a:lnTo>
                  <a:pt x="108" y="180"/>
                </a:lnTo>
                <a:lnTo>
                  <a:pt x="24" y="168"/>
                </a:lnTo>
              </a:path>
            </a:pathLst>
          </a:custGeom>
          <a:solidFill>
            <a:srgbClr val="FF0000"/>
          </a:solidFill>
          <a:ln w="38100" cmpd="sng">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09" name="Text Box 8"/>
          <p:cNvSpPr txBox="1">
            <a:spLocks noChangeArrowheads="1"/>
          </p:cNvSpPr>
          <p:nvPr/>
        </p:nvSpPr>
        <p:spPr bwMode="auto">
          <a:xfrm>
            <a:off x="1752600" y="90488"/>
            <a:ext cx="6248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Lược đồ cách mạng Tân Hợi</a:t>
            </a:r>
          </a:p>
        </p:txBody>
      </p:sp>
      <p:sp>
        <p:nvSpPr>
          <p:cNvPr id="25610" name="Text Box 10"/>
          <p:cNvSpPr txBox="1">
            <a:spLocks noChangeArrowheads="1"/>
          </p:cNvSpPr>
          <p:nvPr/>
        </p:nvSpPr>
        <p:spPr bwMode="auto">
          <a:xfrm>
            <a:off x="1524001" y="4479926"/>
            <a:ext cx="2873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11" name="AutoShape 12"/>
          <p:cNvSpPr>
            <a:spLocks noChangeArrowheads="1"/>
          </p:cNvSpPr>
          <p:nvPr/>
        </p:nvSpPr>
        <p:spPr bwMode="auto">
          <a:xfrm>
            <a:off x="6647803" y="5756599"/>
            <a:ext cx="3086100" cy="1085850"/>
          </a:xfrm>
          <a:prstGeom prst="flowChartAlternateProcess">
            <a:avLst/>
          </a:prstGeom>
          <a:solidFill>
            <a:schemeClr val="bg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12" name="Rectangle 13"/>
          <p:cNvSpPr>
            <a:spLocks noChangeArrowheads="1"/>
          </p:cNvSpPr>
          <p:nvPr/>
        </p:nvSpPr>
        <p:spPr bwMode="auto">
          <a:xfrm>
            <a:off x="6877050" y="6324600"/>
            <a:ext cx="514350" cy="3048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13" name="Text Box 14"/>
          <p:cNvSpPr txBox="1">
            <a:spLocks noChangeArrowheads="1"/>
          </p:cNvSpPr>
          <p:nvPr/>
        </p:nvSpPr>
        <p:spPr bwMode="auto">
          <a:xfrm>
            <a:off x="7391401" y="6340475"/>
            <a:ext cx="2479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cách mạng lan rộng</a:t>
            </a:r>
          </a:p>
        </p:txBody>
      </p:sp>
      <p:sp>
        <p:nvSpPr>
          <p:cNvPr id="25614" name="Text Box 16"/>
          <p:cNvSpPr txBox="1">
            <a:spLocks noChangeArrowheads="1"/>
          </p:cNvSpPr>
          <p:nvPr/>
        </p:nvSpPr>
        <p:spPr bwMode="auto">
          <a:xfrm>
            <a:off x="7426326" y="5867400"/>
            <a:ext cx="2479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Nơi chính quyền nhà Thanh còn tồn tại</a:t>
            </a:r>
          </a:p>
        </p:txBody>
      </p:sp>
      <p:sp>
        <p:nvSpPr>
          <p:cNvPr id="25615" name="Rectangle 19"/>
          <p:cNvSpPr>
            <a:spLocks noChangeArrowheads="1"/>
          </p:cNvSpPr>
          <p:nvPr/>
        </p:nvSpPr>
        <p:spPr bwMode="auto">
          <a:xfrm>
            <a:off x="6877050" y="5943600"/>
            <a:ext cx="514350" cy="304800"/>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16" name="Text Box 24"/>
          <p:cNvSpPr txBox="1">
            <a:spLocks noChangeArrowheads="1"/>
          </p:cNvSpPr>
          <p:nvPr/>
        </p:nvSpPr>
        <p:spPr bwMode="auto">
          <a:xfrm>
            <a:off x="3124200" y="56388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Quảng Đông</a:t>
            </a:r>
          </a:p>
        </p:txBody>
      </p:sp>
      <p:sp>
        <p:nvSpPr>
          <p:cNvPr id="25617" name="Text Box 25"/>
          <p:cNvSpPr txBox="1">
            <a:spLocks noChangeArrowheads="1"/>
          </p:cNvSpPr>
          <p:nvPr/>
        </p:nvSpPr>
        <p:spPr bwMode="auto">
          <a:xfrm>
            <a:off x="1905000" y="48006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Quảng Tây</a:t>
            </a:r>
          </a:p>
        </p:txBody>
      </p:sp>
      <p:sp>
        <p:nvSpPr>
          <p:cNvPr id="20506" name="Oval 26"/>
          <p:cNvSpPr>
            <a:spLocks noChangeArrowheads="1"/>
          </p:cNvSpPr>
          <p:nvPr/>
        </p:nvSpPr>
        <p:spPr bwMode="auto">
          <a:xfrm>
            <a:off x="4191000" y="2971800"/>
            <a:ext cx="914400" cy="9144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07" name="Oval 27"/>
          <p:cNvSpPr>
            <a:spLocks noChangeArrowheads="1"/>
          </p:cNvSpPr>
          <p:nvPr/>
        </p:nvSpPr>
        <p:spPr bwMode="auto">
          <a:xfrm>
            <a:off x="3886200" y="2743200"/>
            <a:ext cx="1600200" cy="1447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08" name="Oval 28"/>
          <p:cNvSpPr>
            <a:spLocks noChangeArrowheads="1"/>
          </p:cNvSpPr>
          <p:nvPr/>
        </p:nvSpPr>
        <p:spPr bwMode="auto">
          <a:xfrm>
            <a:off x="3581400" y="2514600"/>
            <a:ext cx="2133600" cy="19812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09" name="Oval 29"/>
          <p:cNvSpPr>
            <a:spLocks noChangeArrowheads="1"/>
          </p:cNvSpPr>
          <p:nvPr/>
        </p:nvSpPr>
        <p:spPr bwMode="auto">
          <a:xfrm>
            <a:off x="3276600" y="2209800"/>
            <a:ext cx="2743200" cy="2590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10" name="Oval 30"/>
          <p:cNvSpPr>
            <a:spLocks noChangeArrowheads="1"/>
          </p:cNvSpPr>
          <p:nvPr/>
        </p:nvSpPr>
        <p:spPr bwMode="auto">
          <a:xfrm>
            <a:off x="2819400" y="1905000"/>
            <a:ext cx="3657600" cy="3352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14" name="Text Box 34"/>
          <p:cNvSpPr txBox="1">
            <a:spLocks noChangeArrowheads="1"/>
          </p:cNvSpPr>
          <p:nvPr/>
        </p:nvSpPr>
        <p:spPr bwMode="auto">
          <a:xfrm>
            <a:off x="3886200" y="3657601"/>
            <a:ext cx="1466850" cy="396875"/>
          </a:xfrm>
          <a:prstGeom prst="rect">
            <a:avLst/>
          </a:prstGeom>
          <a:solidFill>
            <a:schemeClr val="tx1">
              <a:alpha val="1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 /10 /1911</a:t>
            </a:r>
          </a:p>
        </p:txBody>
      </p:sp>
      <p:sp>
        <p:nvSpPr>
          <p:cNvPr id="20515" name="Oval 35"/>
          <p:cNvSpPr>
            <a:spLocks noChangeArrowheads="1"/>
          </p:cNvSpPr>
          <p:nvPr/>
        </p:nvSpPr>
        <p:spPr bwMode="auto">
          <a:xfrm>
            <a:off x="4724400" y="33528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vi-VN" sz="2400" b="1" i="0" u="none" strike="noStrike" kern="1200" cap="none" spc="0" normalizeH="0" baseline="0" noProof="0">
              <a:ln>
                <a:noFill/>
              </a:ln>
              <a:solidFill>
                <a:srgbClr val="FF66FF"/>
              </a:solidFill>
              <a:effectLst/>
              <a:uLnTx/>
              <a:uFillTx/>
              <a:latin typeface="Times New Roman" panose="02020603050405020304" pitchFamily="18" charset="0"/>
              <a:ea typeface="+mn-ea"/>
              <a:cs typeface="Times New Roman" panose="02020603050405020304" pitchFamily="18" charset="0"/>
            </a:endParaRPr>
          </a:p>
        </p:txBody>
      </p:sp>
      <p:sp>
        <p:nvSpPr>
          <p:cNvPr id="2" name="Freeform 7"/>
          <p:cNvSpPr>
            <a:spLocks/>
          </p:cNvSpPr>
          <p:nvPr/>
        </p:nvSpPr>
        <p:spPr bwMode="auto">
          <a:xfrm>
            <a:off x="9667064" y="2556426"/>
            <a:ext cx="514350" cy="685800"/>
          </a:xfrm>
          <a:custGeom>
            <a:avLst/>
            <a:gdLst>
              <a:gd name="T0" fmla="*/ 2147483647 w 324"/>
              <a:gd name="T1" fmla="*/ 2147483647 h 432"/>
              <a:gd name="T2" fmla="*/ 0 w 324"/>
              <a:gd name="T3" fmla="*/ 0 h 432"/>
              <a:gd name="T4" fmla="*/ 2147483647 w 324"/>
              <a:gd name="T5" fmla="*/ 2147483647 h 432"/>
              <a:gd name="T6" fmla="*/ 2147483647 w 324"/>
              <a:gd name="T7" fmla="*/ 2147483647 h 432"/>
              <a:gd name="T8" fmla="*/ 2147483647 w 324"/>
              <a:gd name="T9" fmla="*/ 2147483647 h 432"/>
              <a:gd name="T10" fmla="*/ 2147483647 w 324"/>
              <a:gd name="T11" fmla="*/ 2147483647 h 432"/>
              <a:gd name="T12" fmla="*/ 2147483647 w 324"/>
              <a:gd name="T13" fmla="*/ 2147483647 h 432"/>
              <a:gd name="T14" fmla="*/ 2147483647 w 324"/>
              <a:gd name="T15" fmla="*/ 2147483647 h 432"/>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32"/>
              <a:gd name="T26" fmla="*/ 324 w 324"/>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32">
                <a:moveTo>
                  <a:pt x="12" y="432"/>
                </a:moveTo>
                <a:lnTo>
                  <a:pt x="0" y="0"/>
                </a:lnTo>
                <a:lnTo>
                  <a:pt x="108" y="60"/>
                </a:lnTo>
                <a:lnTo>
                  <a:pt x="204" y="60"/>
                </a:lnTo>
                <a:lnTo>
                  <a:pt x="324" y="132"/>
                </a:lnTo>
                <a:lnTo>
                  <a:pt x="180" y="108"/>
                </a:lnTo>
                <a:lnTo>
                  <a:pt x="108" y="180"/>
                </a:lnTo>
                <a:lnTo>
                  <a:pt x="24" y="168"/>
                </a:lnTo>
              </a:path>
            </a:pathLst>
          </a:custGeom>
          <a:solidFill>
            <a:srgbClr val="FF0000"/>
          </a:solidFill>
          <a:ln w="38100" cmpd="sng">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20" name="Text Box 16"/>
          <p:cNvSpPr txBox="1">
            <a:spLocks noChangeArrowheads="1"/>
          </p:cNvSpPr>
          <p:nvPr/>
        </p:nvSpPr>
        <p:spPr bwMode="auto">
          <a:xfrm>
            <a:off x="10037762" y="2668555"/>
            <a:ext cx="2022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alt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ách</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bùng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endPar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21" name="Oval 41"/>
          <p:cNvSpPr>
            <a:spLocks noChangeArrowheads="1"/>
          </p:cNvSpPr>
          <p:nvPr/>
        </p:nvSpPr>
        <p:spPr bwMode="auto">
          <a:xfrm>
            <a:off x="9544050" y="3051726"/>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vi-VN" sz="2400" b="1" i="0" u="none" strike="noStrike" kern="1200" cap="none" spc="0" normalizeH="0" baseline="0" noProof="0">
              <a:ln>
                <a:noFill/>
              </a:ln>
              <a:solidFill>
                <a:srgbClr val="FF66FF"/>
              </a:solidFill>
              <a:effectLst/>
              <a:uLnTx/>
              <a:uFillTx/>
              <a:latin typeface="Times New Roman" panose="02020603050405020304" pitchFamily="18" charset="0"/>
              <a:ea typeface="+mn-ea"/>
              <a:cs typeface="Times New Roman" panose="02020603050405020304" pitchFamily="18" charset="0"/>
            </a:endParaRPr>
          </a:p>
        </p:txBody>
      </p:sp>
      <p:sp>
        <p:nvSpPr>
          <p:cNvPr id="20522" name="Oval 42"/>
          <p:cNvSpPr>
            <a:spLocks noChangeArrowheads="1"/>
          </p:cNvSpPr>
          <p:nvPr/>
        </p:nvSpPr>
        <p:spPr bwMode="auto">
          <a:xfrm>
            <a:off x="9428162" y="2971800"/>
            <a:ext cx="609600" cy="5334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525" name="Rectangle 45"/>
          <p:cNvSpPr>
            <a:spLocks noChangeArrowheads="1"/>
          </p:cNvSpPr>
          <p:nvPr/>
        </p:nvSpPr>
        <p:spPr bwMode="auto">
          <a:xfrm>
            <a:off x="9252856" y="3733800"/>
            <a:ext cx="2590800" cy="10668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29/12/1911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0526" name="Rectangle 46"/>
          <p:cNvSpPr>
            <a:spLocks noChangeArrowheads="1"/>
          </p:cNvSpPr>
          <p:nvPr/>
        </p:nvSpPr>
        <p:spPr bwMode="auto">
          <a:xfrm>
            <a:off x="9144000" y="5029200"/>
            <a:ext cx="2819400" cy="6096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2/1912,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khải</a:t>
            </a:r>
            <a:endPar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dứt</a:t>
            </a:r>
            <a:endParaRPr kumimoji="0" lang="en-US" altLang="vi-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Cloud Callout 2"/>
          <p:cNvSpPr/>
          <p:nvPr/>
        </p:nvSpPr>
        <p:spPr>
          <a:xfrm>
            <a:off x="9114431" y="324546"/>
            <a:ext cx="3184478" cy="1983220"/>
          </a:xfrm>
          <a:prstGeom prst="cloudCallout">
            <a:avLst>
              <a:gd name="adj1" fmla="val -46119"/>
              <a:gd name="adj2" fmla="val 5355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Nêu</a:t>
            </a:r>
            <a:r>
              <a:rPr kumimoji="0" lang="en-US"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kết</a:t>
            </a:r>
            <a:r>
              <a:rPr kumimoji="0" lang="en-US"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quả</a:t>
            </a:r>
            <a:r>
              <a:rPr kumimoji="0" lang="en-US"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cuộc</a:t>
            </a:r>
            <a:r>
              <a:rPr kumimoji="0" lang="en-US"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cách</a:t>
            </a:r>
            <a:r>
              <a:rPr kumimoji="0" lang="en-US"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Times New Roman" panose="02020603050405020304" pitchFamily="18" charset="0"/>
              </a:rPr>
              <a:t>mạng</a:t>
            </a:r>
            <a:endParaRPr kumimoji="0" lang="vi-VN" sz="30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CE036B83-E874-06A1-4BEA-CCCA7EA39E6E}"/>
              </a:ext>
            </a:extLst>
          </p:cNvPr>
          <p:cNvSpPr/>
          <p:nvPr/>
        </p:nvSpPr>
        <p:spPr>
          <a:xfrm>
            <a:off x="0" y="0"/>
            <a:ext cx="12192000" cy="6858000"/>
          </a:xfrm>
          <a:prstGeom prst="rect">
            <a:avLst/>
          </a:prstGeom>
          <a:noFill/>
          <a:ln w="76200">
            <a:solidFill>
              <a:srgbClr val="FFB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2971398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wedge">
                                      <p:cBhvr>
                                        <p:cTn id="7" dur="5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repeatCount="10000" fill="hold" grpId="0" nodeType="clickEffect">
                                  <p:stCondLst>
                                    <p:cond delay="0"/>
                                  </p:stCondLst>
                                  <p:childTnLst>
                                    <p:set>
                                      <p:cBhvr>
                                        <p:cTn id="11" dur="1" fill="hold">
                                          <p:stCondLst>
                                            <p:cond delay="0"/>
                                          </p:stCondLst>
                                        </p:cTn>
                                        <p:tgtEl>
                                          <p:spTgt spid="89095"/>
                                        </p:tgtEl>
                                        <p:attrNameLst>
                                          <p:attrName>style.visibility</p:attrName>
                                        </p:attrNameLst>
                                      </p:cBhvr>
                                      <p:to>
                                        <p:strVal val="visible"/>
                                      </p:to>
                                    </p:set>
                                    <p:anim calcmode="lin" valueType="num">
                                      <p:cBhvr>
                                        <p:cTn id="12" dur="1000" fill="hold"/>
                                        <p:tgtEl>
                                          <p:spTgt spid="89095"/>
                                        </p:tgtEl>
                                        <p:attrNameLst>
                                          <p:attrName>ppt_w</p:attrName>
                                        </p:attrNameLst>
                                      </p:cBhvr>
                                      <p:tavLst>
                                        <p:tav tm="0">
                                          <p:val>
                                            <p:fltVal val="0"/>
                                          </p:val>
                                        </p:tav>
                                        <p:tav tm="100000">
                                          <p:val>
                                            <p:strVal val="#ppt_w"/>
                                          </p:val>
                                        </p:tav>
                                      </p:tavLst>
                                    </p:anim>
                                    <p:anim calcmode="lin" valueType="num">
                                      <p:cBhvr>
                                        <p:cTn id="13" dur="1000" fill="hold"/>
                                        <p:tgtEl>
                                          <p:spTgt spid="89095"/>
                                        </p:tgtEl>
                                        <p:attrNameLst>
                                          <p:attrName>ppt_h</p:attrName>
                                        </p:attrNameLst>
                                      </p:cBhvr>
                                      <p:tavLst>
                                        <p:tav tm="0">
                                          <p:val>
                                            <p:strVal val="#ppt_h"/>
                                          </p:val>
                                        </p:tav>
                                        <p:tav tm="100000">
                                          <p:val>
                                            <p:strVal val="#ppt_h"/>
                                          </p:val>
                                        </p:tav>
                                      </p:tavLst>
                                    </p:anim>
                                  </p:childTnLst>
                                </p:cTn>
                              </p:par>
                              <p:par>
                                <p:cTn id="14" presetID="5" presetClass="entr" presetSubtype="10" fill="hold" grpId="0" nodeType="withEffect">
                                  <p:stCondLst>
                                    <p:cond delay="0"/>
                                  </p:stCondLst>
                                  <p:childTnLst>
                                    <p:set>
                                      <p:cBhvr>
                                        <p:cTn id="15" dur="1" fill="hold">
                                          <p:stCondLst>
                                            <p:cond delay="0"/>
                                          </p:stCondLst>
                                        </p:cTn>
                                        <p:tgtEl>
                                          <p:spTgt spid="20514"/>
                                        </p:tgtEl>
                                        <p:attrNameLst>
                                          <p:attrName>style.visibility</p:attrName>
                                        </p:attrNameLst>
                                      </p:cBhvr>
                                      <p:to>
                                        <p:strVal val="visible"/>
                                      </p:to>
                                    </p:set>
                                    <p:animEffect transition="in" filter="checkerboard(across)">
                                      <p:cBhvr>
                                        <p:cTn id="16" dur="500"/>
                                        <p:tgtEl>
                                          <p:spTgt spid="2051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515"/>
                                        </p:tgtEl>
                                        <p:attrNameLst>
                                          <p:attrName>style.visibility</p:attrName>
                                        </p:attrNameLst>
                                      </p:cBhvr>
                                      <p:to>
                                        <p:strVal val="visible"/>
                                      </p:to>
                                    </p:set>
                                    <p:animEffect transition="in" filter="checkerboard(across)">
                                      <p:cBhvr>
                                        <p:cTn id="19" dur="500"/>
                                        <p:tgtEl>
                                          <p:spTgt spid="20515"/>
                                        </p:tgtEl>
                                      </p:cBhvr>
                                    </p:animEffect>
                                  </p:childTnLst>
                                </p:cTn>
                              </p:par>
                              <p:par>
                                <p:cTn id="20" presetID="17" presetClass="entr" presetSubtype="10" repeatCount="1000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childTnLst>
                                </p:cTn>
                              </p:par>
                              <p:par>
                                <p:cTn id="24" presetID="5" presetClass="entr" presetSubtype="10" fill="hold" grpId="0" nodeType="withEffect">
                                  <p:stCondLst>
                                    <p:cond delay="0"/>
                                  </p:stCondLst>
                                  <p:childTnLst>
                                    <p:set>
                                      <p:cBhvr>
                                        <p:cTn id="25" dur="1" fill="hold">
                                          <p:stCondLst>
                                            <p:cond delay="0"/>
                                          </p:stCondLst>
                                        </p:cTn>
                                        <p:tgtEl>
                                          <p:spTgt spid="20521"/>
                                        </p:tgtEl>
                                        <p:attrNameLst>
                                          <p:attrName>style.visibility</p:attrName>
                                        </p:attrNameLst>
                                      </p:cBhvr>
                                      <p:to>
                                        <p:strVal val="visible"/>
                                      </p:to>
                                    </p:set>
                                    <p:animEffect transition="in" filter="checkerboard(across)">
                                      <p:cBhvr>
                                        <p:cTn id="26" dur="500"/>
                                        <p:tgtEl>
                                          <p:spTgt spid="20521"/>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20520"/>
                                        </p:tgtEl>
                                        <p:attrNameLst>
                                          <p:attrName>style.visibility</p:attrName>
                                        </p:attrNameLst>
                                      </p:cBhvr>
                                      <p:to>
                                        <p:strVal val="visible"/>
                                      </p:to>
                                    </p:set>
                                    <p:animEffect transition="in" filter="plus(in)">
                                      <p:cBhvr>
                                        <p:cTn id="29" dur="2000"/>
                                        <p:tgtEl>
                                          <p:spTgt spid="205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repeatCount="3000" fill="hold" grpId="0" nodeType="clickEffect">
                                  <p:stCondLst>
                                    <p:cond delay="0"/>
                                  </p:stCondLst>
                                  <p:childTnLst>
                                    <p:set>
                                      <p:cBhvr>
                                        <p:cTn id="33" dur="1" fill="hold">
                                          <p:stCondLst>
                                            <p:cond delay="0"/>
                                          </p:stCondLst>
                                        </p:cTn>
                                        <p:tgtEl>
                                          <p:spTgt spid="20506"/>
                                        </p:tgtEl>
                                        <p:attrNameLst>
                                          <p:attrName>style.visibility</p:attrName>
                                        </p:attrNameLst>
                                      </p:cBhvr>
                                      <p:to>
                                        <p:strVal val="visible"/>
                                      </p:to>
                                    </p:set>
                                    <p:animEffect transition="in" filter="wheel(4)">
                                      <p:cBhvr>
                                        <p:cTn id="34" dur="1000"/>
                                        <p:tgtEl>
                                          <p:spTgt spid="20506"/>
                                        </p:tgtEl>
                                      </p:cBhvr>
                                    </p:animEffect>
                                  </p:childTnLst>
                                </p:cTn>
                              </p:par>
                              <p:par>
                                <p:cTn id="35" presetID="21" presetClass="entr" presetSubtype="4" repeatCount="3000" fill="hold" grpId="0" nodeType="withEffect">
                                  <p:stCondLst>
                                    <p:cond delay="0"/>
                                  </p:stCondLst>
                                  <p:childTnLst>
                                    <p:set>
                                      <p:cBhvr>
                                        <p:cTn id="36" dur="1" fill="hold">
                                          <p:stCondLst>
                                            <p:cond delay="0"/>
                                          </p:stCondLst>
                                        </p:cTn>
                                        <p:tgtEl>
                                          <p:spTgt spid="20522"/>
                                        </p:tgtEl>
                                        <p:attrNameLst>
                                          <p:attrName>style.visibility</p:attrName>
                                        </p:attrNameLst>
                                      </p:cBhvr>
                                      <p:to>
                                        <p:strVal val="visible"/>
                                      </p:to>
                                    </p:set>
                                    <p:animEffect transition="in" filter="wheel(4)">
                                      <p:cBhvr>
                                        <p:cTn id="37" dur="1000"/>
                                        <p:tgtEl>
                                          <p:spTgt spid="20522"/>
                                        </p:tgtEl>
                                      </p:cBhvr>
                                    </p:animEffect>
                                  </p:childTnLst>
                                </p:cTn>
                              </p:par>
                            </p:childTnLst>
                          </p:cTn>
                        </p:par>
                        <p:par>
                          <p:cTn id="38" fill="hold" nodeType="afterGroup">
                            <p:stCondLst>
                              <p:cond delay="3000"/>
                            </p:stCondLst>
                            <p:childTnLst>
                              <p:par>
                                <p:cTn id="39" presetID="21" presetClass="entr" presetSubtype="4" repeatCount="3000" fill="hold" grpId="0" nodeType="afterEffect">
                                  <p:stCondLst>
                                    <p:cond delay="0"/>
                                  </p:stCondLst>
                                  <p:childTnLst>
                                    <p:set>
                                      <p:cBhvr>
                                        <p:cTn id="40" dur="1" fill="hold">
                                          <p:stCondLst>
                                            <p:cond delay="0"/>
                                          </p:stCondLst>
                                        </p:cTn>
                                        <p:tgtEl>
                                          <p:spTgt spid="20507"/>
                                        </p:tgtEl>
                                        <p:attrNameLst>
                                          <p:attrName>style.visibility</p:attrName>
                                        </p:attrNameLst>
                                      </p:cBhvr>
                                      <p:to>
                                        <p:strVal val="visible"/>
                                      </p:to>
                                    </p:set>
                                    <p:animEffect transition="in" filter="wheel(4)">
                                      <p:cBhvr>
                                        <p:cTn id="41" dur="500"/>
                                        <p:tgtEl>
                                          <p:spTgt spid="20507"/>
                                        </p:tgtEl>
                                      </p:cBhvr>
                                    </p:animEffect>
                                  </p:childTnLst>
                                </p:cTn>
                              </p:par>
                            </p:childTnLst>
                          </p:cTn>
                        </p:par>
                        <p:par>
                          <p:cTn id="42" fill="hold" nodeType="afterGroup">
                            <p:stCondLst>
                              <p:cond delay="4500"/>
                            </p:stCondLst>
                            <p:childTnLst>
                              <p:par>
                                <p:cTn id="43" presetID="21" presetClass="entr" presetSubtype="4" repeatCount="3000" fill="hold" grpId="0" nodeType="afterEffect">
                                  <p:stCondLst>
                                    <p:cond delay="0"/>
                                  </p:stCondLst>
                                  <p:childTnLst>
                                    <p:set>
                                      <p:cBhvr>
                                        <p:cTn id="44" dur="1" fill="hold">
                                          <p:stCondLst>
                                            <p:cond delay="0"/>
                                          </p:stCondLst>
                                        </p:cTn>
                                        <p:tgtEl>
                                          <p:spTgt spid="20508"/>
                                        </p:tgtEl>
                                        <p:attrNameLst>
                                          <p:attrName>style.visibility</p:attrName>
                                        </p:attrNameLst>
                                      </p:cBhvr>
                                      <p:to>
                                        <p:strVal val="visible"/>
                                      </p:to>
                                    </p:set>
                                    <p:animEffect transition="in" filter="wheel(4)">
                                      <p:cBhvr>
                                        <p:cTn id="45" dur="500"/>
                                        <p:tgtEl>
                                          <p:spTgt spid="20508"/>
                                        </p:tgtEl>
                                      </p:cBhvr>
                                    </p:animEffect>
                                  </p:childTnLst>
                                </p:cTn>
                              </p:par>
                            </p:childTnLst>
                          </p:cTn>
                        </p:par>
                        <p:par>
                          <p:cTn id="46" fill="hold" nodeType="afterGroup">
                            <p:stCondLst>
                              <p:cond delay="6000"/>
                            </p:stCondLst>
                            <p:childTnLst>
                              <p:par>
                                <p:cTn id="47" presetID="21" presetClass="entr" presetSubtype="4" repeatCount="5000" fill="hold" grpId="0" nodeType="afterEffect">
                                  <p:stCondLst>
                                    <p:cond delay="0"/>
                                  </p:stCondLst>
                                  <p:childTnLst>
                                    <p:set>
                                      <p:cBhvr>
                                        <p:cTn id="48" dur="1" fill="hold">
                                          <p:stCondLst>
                                            <p:cond delay="0"/>
                                          </p:stCondLst>
                                        </p:cTn>
                                        <p:tgtEl>
                                          <p:spTgt spid="20509"/>
                                        </p:tgtEl>
                                        <p:attrNameLst>
                                          <p:attrName>style.visibility</p:attrName>
                                        </p:attrNameLst>
                                      </p:cBhvr>
                                      <p:to>
                                        <p:strVal val="visible"/>
                                      </p:to>
                                    </p:set>
                                    <p:animEffect transition="in" filter="wheel(4)">
                                      <p:cBhvr>
                                        <p:cTn id="49" dur="500"/>
                                        <p:tgtEl>
                                          <p:spTgt spid="20509"/>
                                        </p:tgtEl>
                                      </p:cBhvr>
                                    </p:animEffect>
                                  </p:childTnLst>
                                </p:cTn>
                              </p:par>
                            </p:childTnLst>
                          </p:cTn>
                        </p:par>
                        <p:par>
                          <p:cTn id="50" fill="hold" nodeType="afterGroup">
                            <p:stCondLst>
                              <p:cond delay="8500"/>
                            </p:stCondLst>
                            <p:childTnLst>
                              <p:par>
                                <p:cTn id="51" presetID="21" presetClass="entr" presetSubtype="4" repeatCount="4000" fill="hold" grpId="0" nodeType="afterEffect">
                                  <p:stCondLst>
                                    <p:cond delay="0"/>
                                  </p:stCondLst>
                                  <p:childTnLst>
                                    <p:set>
                                      <p:cBhvr>
                                        <p:cTn id="52" dur="1" fill="hold">
                                          <p:stCondLst>
                                            <p:cond delay="0"/>
                                          </p:stCondLst>
                                        </p:cTn>
                                        <p:tgtEl>
                                          <p:spTgt spid="20510"/>
                                        </p:tgtEl>
                                        <p:attrNameLst>
                                          <p:attrName>style.visibility</p:attrName>
                                        </p:attrNameLst>
                                      </p:cBhvr>
                                      <p:to>
                                        <p:strVal val="visible"/>
                                      </p:to>
                                    </p:set>
                                    <p:animEffect transition="in" filter="wheel(4)">
                                      <p:cBhvr>
                                        <p:cTn id="53" dur="500"/>
                                        <p:tgtEl>
                                          <p:spTgt spid="20510"/>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3"/>
                                        </p:tgtEl>
                                        <p:attrNameLst>
                                          <p:attrName>ppt_w</p:attrName>
                                        </p:attrNameLst>
                                      </p:cBhvr>
                                      <p:tavLst>
                                        <p:tav tm="0">
                                          <p:val>
                                            <p:strVal val="ppt_w"/>
                                          </p:val>
                                        </p:tav>
                                        <p:tav tm="100000">
                                          <p:val>
                                            <p:fltVal val="0"/>
                                          </p:val>
                                        </p:tav>
                                      </p:tavLst>
                                    </p:anim>
                                    <p:anim calcmode="lin" valueType="num">
                                      <p:cBhvr>
                                        <p:cTn id="63" dur="500"/>
                                        <p:tgtEl>
                                          <p:spTgt spid="3"/>
                                        </p:tgtEl>
                                        <p:attrNameLst>
                                          <p:attrName>ppt_h</p:attrName>
                                        </p:attrNameLst>
                                      </p:cBhvr>
                                      <p:tavLst>
                                        <p:tav tm="0">
                                          <p:val>
                                            <p:strVal val="ppt_h"/>
                                          </p:val>
                                        </p:tav>
                                        <p:tav tm="100000">
                                          <p:val>
                                            <p:fltVal val="0"/>
                                          </p:val>
                                        </p:tav>
                                      </p:tavLst>
                                    </p:anim>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0525"/>
                                        </p:tgtEl>
                                        <p:attrNameLst>
                                          <p:attrName>style.visibility</p:attrName>
                                        </p:attrNameLst>
                                      </p:cBhvr>
                                      <p:to>
                                        <p:strVal val="visible"/>
                                      </p:to>
                                    </p:set>
                                    <p:animEffect transition="in" filter="circle(in)">
                                      <p:cBhvr>
                                        <p:cTn id="70" dur="2000"/>
                                        <p:tgtEl>
                                          <p:spTgt spid="20525"/>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0526"/>
                                        </p:tgtEl>
                                        <p:attrNameLst>
                                          <p:attrName>style.visibility</p:attrName>
                                        </p:attrNameLst>
                                      </p:cBhvr>
                                      <p:to>
                                        <p:strVal val="visible"/>
                                      </p:to>
                                    </p:set>
                                    <p:animEffect transition="in" filter="circle(in)">
                                      <p:cBhvr>
                                        <p:cTn id="73" dur="2000"/>
                                        <p:tgtEl>
                                          <p:spTgt spid="20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5" grpId="0" animBg="1"/>
      <p:bldP spid="20506" grpId="0" animBg="1"/>
      <p:bldP spid="20507" grpId="0" animBg="1"/>
      <p:bldP spid="20508" grpId="0" animBg="1"/>
      <p:bldP spid="20509" grpId="0" animBg="1"/>
      <p:bldP spid="20510" grpId="0" animBg="1"/>
      <p:bldP spid="20514" grpId="0" animBg="1"/>
      <p:bldP spid="20515" grpId="0" animBg="1"/>
      <p:bldP spid="2" grpId="0" animBg="1"/>
      <p:bldP spid="20520" grpId="0"/>
      <p:bldP spid="20521" grpId="0" animBg="1"/>
      <p:bldP spid="20522" grpId="0" animBg="1"/>
      <p:bldP spid="20525" grpId="0" animBg="1"/>
      <p:bldP spid="20526" grpId="0" animBg="1"/>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a:off x="9956801" y="127000"/>
            <a:ext cx="3039831" cy="2833376"/>
          </a:xfrm>
          <a:custGeom>
            <a:avLst/>
            <a:gdLst/>
            <a:ahLst/>
            <a:cxnLst/>
            <a:rect l="l" t="t" r="r" b="b"/>
            <a:pathLst>
              <a:path w="4559747" h="4250064">
                <a:moveTo>
                  <a:pt x="0" y="0"/>
                </a:moveTo>
                <a:lnTo>
                  <a:pt x="4559747" y="0"/>
                </a:lnTo>
                <a:lnTo>
                  <a:pt x="4559747" y="4250064"/>
                </a:lnTo>
                <a:lnTo>
                  <a:pt x="0" y="4250064"/>
                </a:lnTo>
                <a:lnTo>
                  <a:pt x="0" y="0"/>
                </a:lnTo>
                <a:close/>
              </a:path>
            </a:pathLst>
          </a:custGeom>
          <a:blipFill dpi="0" rotWithShape="1">
            <a:blip r:embed="rId3">
              <a:alphaModFix amt="33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11896" y="4950923"/>
            <a:ext cx="4092075" cy="3814155"/>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dpi="0" rotWithShape="1">
            <a:blip r:embed="rId3">
              <a:alphaModFix amt="24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4800" y="4191000"/>
            <a:ext cx="2759150" cy="2571757"/>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dpi="0" rotWithShape="1">
            <a:blip r:embed="rId3">
              <a:alphaModFix amt="38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54000" y="1752600"/>
            <a:ext cx="2794000" cy="456131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HS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điền</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khoá</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thích</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hợp</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vào</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chỗ</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trống</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mô</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tả</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kết</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quả</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cuộc</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mạng</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Tân</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79646"/>
                </a:solidFill>
                <a:effectLst/>
                <a:uLnTx/>
                <a:uFillTx/>
                <a:latin typeface="Times New Roman" panose="02020603050405020304" pitchFamily="18" charset="0"/>
                <a:ea typeface="+mn-ea"/>
                <a:cs typeface="Times New Roman" panose="02020603050405020304" pitchFamily="18" charset="0"/>
              </a:rPr>
              <a:t>Hơi</a:t>
            </a:r>
            <a:r>
              <a:rPr kumimoji="0" lang="en-US" sz="2000" b="0"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 1911</a:t>
            </a:r>
          </a:p>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Chọn</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những</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từ</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cho</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sẵn</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sau</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đây</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đặt</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vào</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chỗ</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chấm</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để</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hoàn</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thành</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thông</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tin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kết</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quả</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ý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nghĩa</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Cách</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mạng</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Tân</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Hợi</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Trung</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Quốc</a:t>
            </a:r>
            <a:r>
              <a:rPr kumimoji="0" lang="en-US" sz="20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8" name="Freeform 8"/>
          <p:cNvSpPr/>
          <p:nvPr/>
        </p:nvSpPr>
        <p:spPr>
          <a:xfrm>
            <a:off x="9448800" y="381000"/>
            <a:ext cx="3905859" cy="2153105"/>
          </a:xfrm>
          <a:custGeom>
            <a:avLst/>
            <a:gdLst/>
            <a:ahLst/>
            <a:cxnLst/>
            <a:rect l="l" t="t" r="r" b="b"/>
            <a:pathLst>
              <a:path w="5858788" h="3229657">
                <a:moveTo>
                  <a:pt x="0" y="0"/>
                </a:moveTo>
                <a:lnTo>
                  <a:pt x="5858788" y="0"/>
                </a:lnTo>
                <a:lnTo>
                  <a:pt x="5858788" y="3229657"/>
                </a:lnTo>
                <a:lnTo>
                  <a:pt x="0" y="3229657"/>
                </a:lnTo>
                <a:lnTo>
                  <a:pt x="0" y="0"/>
                </a:lnTo>
                <a:close/>
              </a:path>
            </a:pathLst>
          </a:custGeom>
          <a:blipFill dpi="0" rotWithShape="1">
            <a:blip r:embed="rId4">
              <a:alphaModFix amt="52000"/>
              <a:extLst>
                <a:ext uri="{96DAC541-7B7A-43D3-8B79-37D633B846F1}">
                  <asvg:svgBlip xmlns:asvg="http://schemas.microsoft.com/office/drawing/2016/SVG/main" xmlns="" r:embed="rId5"/>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p:cNvSpPr/>
          <p:nvPr/>
        </p:nvSpPr>
        <p:spPr>
          <a:xfrm>
            <a:off x="3352800" y="2413000"/>
            <a:ext cx="8432800" cy="272055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cộng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hoà</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B.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D.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quân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E.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trào</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Tân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Hợi</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lật</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nền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...(3)... ở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Quốc</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hưởng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phóng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...(5)... ở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Á.</a:t>
            </a:r>
          </a:p>
        </p:txBody>
      </p:sp>
      <p:sp>
        <p:nvSpPr>
          <p:cNvPr id="20" name="TextBox 13"/>
          <p:cNvSpPr txBox="1"/>
          <p:nvPr/>
        </p:nvSpPr>
        <p:spPr>
          <a:xfrm>
            <a:off x="457200" y="228600"/>
            <a:ext cx="10617200" cy="1325684"/>
          </a:xfrm>
          <a:prstGeom prst="rect">
            <a:avLst/>
          </a:prstGeom>
        </p:spPr>
        <p:txBody>
          <a:bodyPr wrap="square" lIns="0" tIns="0" rIns="0" bIns="0" rtlCol="0" anchor="t">
            <a:spAutoFit/>
          </a:bodyPr>
          <a:lstStyle/>
          <a:p>
            <a:pPr marL="0" marR="0" lvl="0" indent="0" algn="ctr" defTabSz="609630" rtl="0" eaLnBrk="1" fontAlgn="auto" latinLnBrk="0" hangingPunct="1">
              <a:lnSpc>
                <a:spcPts val="11748"/>
              </a:lnSpc>
              <a:spcBef>
                <a:spcPct val="0"/>
              </a:spcBef>
              <a:spcAft>
                <a:spcPts val="0"/>
              </a:spcAft>
              <a:buClrTx/>
              <a:buSzTx/>
              <a:buFontTx/>
              <a:buNone/>
              <a:tabLst/>
              <a:defRPr/>
            </a:pPr>
            <a:r>
              <a:rPr kumimoji="0" lang="en-US" sz="6667"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ONG TÌM CHỮ</a:t>
            </a:r>
          </a:p>
        </p:txBody>
      </p:sp>
      <p:sp>
        <p:nvSpPr>
          <p:cNvPr id="2" name="Frame 1"/>
          <p:cNvSpPr/>
          <p:nvPr/>
        </p:nvSpPr>
        <p:spPr>
          <a:xfrm>
            <a:off x="3048000" y="2057400"/>
            <a:ext cx="9042400" cy="3708400"/>
          </a:xfrm>
          <a:prstGeom prst="frame">
            <a:avLst>
              <a:gd name="adj1" fmla="val 6068"/>
            </a:avLst>
          </a:prstGeom>
          <a:solidFill>
            <a:srgbClr val="E16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a:off x="9956801" y="127000"/>
            <a:ext cx="3039831" cy="2833376"/>
          </a:xfrm>
          <a:custGeom>
            <a:avLst/>
            <a:gdLst/>
            <a:ahLst/>
            <a:cxnLst/>
            <a:rect l="l" t="t" r="r" b="b"/>
            <a:pathLst>
              <a:path w="4559747" h="4250064">
                <a:moveTo>
                  <a:pt x="0" y="0"/>
                </a:moveTo>
                <a:lnTo>
                  <a:pt x="4559747" y="0"/>
                </a:lnTo>
                <a:lnTo>
                  <a:pt x="4559747" y="4250064"/>
                </a:lnTo>
                <a:lnTo>
                  <a:pt x="0" y="4250064"/>
                </a:lnTo>
                <a:lnTo>
                  <a:pt x="0" y="0"/>
                </a:lnTo>
                <a:close/>
              </a:path>
            </a:pathLst>
          </a:custGeom>
          <a:blipFill dpi="0" rotWithShape="1">
            <a:blip r:embed="rId5">
              <a:alphaModFix amt="33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11896" y="4950923"/>
            <a:ext cx="4092075" cy="3814155"/>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dpi="0" rotWithShape="1">
            <a:blip r:embed="rId5">
              <a:alphaModFix amt="24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22490" y="1785815"/>
            <a:ext cx="3048000" cy="4243854"/>
          </a:xfrm>
          <a:prstGeom prst="rect">
            <a:avLst/>
          </a:prstGeom>
        </p:spPr>
        <p:txBody>
          <a:bodyPr wrap="square" lIns="0" tIns="0" rIns="0" bIns="0" rtlCol="0" anchor="t">
            <a:spAutoFit/>
          </a:bodyPr>
          <a:lstStyle/>
          <a:p>
            <a:pPr marL="0" marR="0" lvl="0" indent="0" algn="just" defTabSz="609630" rtl="0" eaLnBrk="1" fontAlgn="auto" latinLnBrk="0" hangingPunct="1">
              <a:lnSpc>
                <a:spcPct val="150000"/>
              </a:lnSpc>
              <a:spcBef>
                <a:spcPct val="0"/>
              </a:spcBef>
              <a:spcAft>
                <a:spcPts val="0"/>
              </a:spcAft>
              <a:buClrTx/>
              <a:buSzTx/>
              <a:buFontTx/>
              <a:buNone/>
              <a:tabLst/>
              <a:defRPr/>
            </a:pPr>
            <a:r>
              <a:rPr kumimoji="0" lang="en-US" sz="2333"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333"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333"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đợi</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nhanh</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ẩn</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3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23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333" b="0"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descr="A close up of a letter&#10;&#10;Description automatically generated"/>
          <p:cNvPicPr/>
          <p:nvPr/>
        </p:nvPicPr>
        <p:blipFill>
          <a:blip r:embed="rId6"/>
          <a:stretch>
            <a:fillRect/>
          </a:stretch>
        </p:blipFill>
        <p:spPr>
          <a:xfrm>
            <a:off x="3860800" y="1803400"/>
            <a:ext cx="7620000" cy="4470400"/>
          </a:xfrm>
          <a:prstGeom prst="rect">
            <a:avLst/>
          </a:prstGeom>
          <a:ln>
            <a:noFill/>
          </a:ln>
        </p:spPr>
      </p:pic>
      <p:sp>
        <p:nvSpPr>
          <p:cNvPr id="8" name="Freeform 8"/>
          <p:cNvSpPr/>
          <p:nvPr/>
        </p:nvSpPr>
        <p:spPr>
          <a:xfrm>
            <a:off x="9448801" y="381001"/>
            <a:ext cx="3039831" cy="1879600"/>
          </a:xfrm>
          <a:custGeom>
            <a:avLst/>
            <a:gdLst/>
            <a:ahLst/>
            <a:cxnLst/>
            <a:rect l="l" t="t" r="r" b="b"/>
            <a:pathLst>
              <a:path w="5858788" h="3229657">
                <a:moveTo>
                  <a:pt x="0" y="0"/>
                </a:moveTo>
                <a:lnTo>
                  <a:pt x="5858788" y="0"/>
                </a:lnTo>
                <a:lnTo>
                  <a:pt x="5858788" y="3229657"/>
                </a:lnTo>
                <a:lnTo>
                  <a:pt x="0" y="3229657"/>
                </a:lnTo>
                <a:lnTo>
                  <a:pt x="0" y="0"/>
                </a:lnTo>
                <a:close/>
              </a:path>
            </a:pathLst>
          </a:custGeom>
          <a:blipFill dpi="0" rotWithShape="1">
            <a:blip r:embed="rId7">
              <a:alphaModFix amt="52000"/>
              <a:extLst>
                <a:ext uri="{96DAC541-7B7A-43D3-8B79-37D633B846F1}">
                  <asvg:svgBlip xmlns:asvg="http://schemas.microsoft.com/office/drawing/2016/SVG/main" xmlns="" r:embed="rId8"/>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13"/>
          <p:cNvSpPr txBox="1"/>
          <p:nvPr/>
        </p:nvSpPr>
        <p:spPr>
          <a:xfrm>
            <a:off x="1399675" y="-196541"/>
            <a:ext cx="6271125" cy="1257588"/>
          </a:xfrm>
          <a:prstGeom prst="rect">
            <a:avLst/>
          </a:prstGeom>
        </p:spPr>
        <p:txBody>
          <a:bodyPr wrap="square" lIns="0" tIns="0" rIns="0" bIns="0" rtlCol="0" anchor="t">
            <a:spAutoFit/>
          </a:bodyPr>
          <a:lstStyle/>
          <a:p>
            <a:pPr marL="0" marR="0" lvl="0" indent="0" algn="ctr" defTabSz="609630" rtl="0" eaLnBrk="1" fontAlgn="auto" latinLnBrk="0" hangingPunct="1">
              <a:lnSpc>
                <a:spcPts val="11748"/>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DB2A5E"/>
                </a:solidFill>
                <a:effectLst/>
                <a:uLnTx/>
                <a:uFillTx/>
                <a:latin typeface="Times New Roman" panose="02020603050405020304" pitchFamily="18" charset="0"/>
                <a:ea typeface="+mn-ea"/>
                <a:cs typeface="Times New Roman" panose="02020603050405020304" pitchFamily="18" charset="0"/>
              </a:rPr>
              <a:t>ĐÔI MẮT TINH ANH</a:t>
            </a:r>
          </a:p>
        </p:txBody>
      </p:sp>
      <p:pic>
        <p:nvPicPr>
          <p:cNvPr id="12" name="60 SECONDS COUNTDOWN TIMER WITH SOUND EFFECT">
            <a:hlinkClick r:id="" action="ppaction://media"/>
            <a:extLst>
              <a:ext uri="{FF2B5EF4-FFF2-40B4-BE49-F238E27FC236}">
                <a16:creationId xmlns:a16="http://schemas.microsoft.com/office/drawing/2014/main" id="{BD272625-8BEA-9194-8415-274535EAAC2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44569" y="311561"/>
            <a:ext cx="1316727" cy="740659"/>
          </a:xfrm>
          <a:prstGeom prst="rect">
            <a:avLst/>
          </a:prstGeom>
        </p:spPr>
      </p:pic>
      <p:sp>
        <p:nvSpPr>
          <p:cNvPr id="13" name="Hình chữ nhật: Góc Tròn 12">
            <a:extLst>
              <a:ext uri="{FF2B5EF4-FFF2-40B4-BE49-F238E27FC236}">
                <a16:creationId xmlns:a16="http://schemas.microsoft.com/office/drawing/2014/main" id="{7016D07C-D7D3-A38E-2420-1C01BF15C5CE}"/>
              </a:ext>
            </a:extLst>
          </p:cNvPr>
          <p:cNvSpPr/>
          <p:nvPr/>
        </p:nvSpPr>
        <p:spPr>
          <a:xfrm>
            <a:off x="4114801" y="3711556"/>
            <a:ext cx="7162799" cy="301644"/>
          </a:xfrm>
          <a:prstGeom prst="roundRect">
            <a:avLst/>
          </a:prstGeom>
          <a:solidFill>
            <a:srgbClr val="E0272E">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 name="Hình chữ nhật: Góc Tròn 13">
            <a:extLst>
              <a:ext uri="{FF2B5EF4-FFF2-40B4-BE49-F238E27FC236}">
                <a16:creationId xmlns:a16="http://schemas.microsoft.com/office/drawing/2014/main" id="{3FE83C2B-8CAC-196C-A1BD-51F8AE4C40F5}"/>
              </a:ext>
            </a:extLst>
          </p:cNvPr>
          <p:cNvSpPr/>
          <p:nvPr/>
        </p:nvSpPr>
        <p:spPr>
          <a:xfrm>
            <a:off x="3938954" y="2363779"/>
            <a:ext cx="5205046" cy="301644"/>
          </a:xfrm>
          <a:prstGeom prst="roundRect">
            <a:avLst/>
          </a:prstGeom>
          <a:solidFill>
            <a:srgbClr val="E0272E">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5" name="Hình chữ nhật: Góc Tròn 14">
            <a:extLst>
              <a:ext uri="{FF2B5EF4-FFF2-40B4-BE49-F238E27FC236}">
                <a16:creationId xmlns:a16="http://schemas.microsoft.com/office/drawing/2014/main" id="{54B39D30-54B1-E7F5-0862-CD638E72B145}"/>
              </a:ext>
            </a:extLst>
          </p:cNvPr>
          <p:cNvSpPr/>
          <p:nvPr/>
        </p:nvSpPr>
        <p:spPr>
          <a:xfrm rot="16200000">
            <a:off x="9387195" y="3367394"/>
            <a:ext cx="3424187" cy="356625"/>
          </a:xfrm>
          <a:prstGeom prst="roundRect">
            <a:avLst/>
          </a:prstGeom>
          <a:solidFill>
            <a:srgbClr val="E0272E">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9389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9"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2"/>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childTnLst>
        </p:cTn>
      </p:par>
    </p:tnLst>
    <p:bldLst>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a:off x="9956801" y="127000"/>
            <a:ext cx="3039831" cy="2833376"/>
          </a:xfrm>
          <a:custGeom>
            <a:avLst/>
            <a:gdLst/>
            <a:ahLst/>
            <a:cxnLst/>
            <a:rect l="l" t="t" r="r" b="b"/>
            <a:pathLst>
              <a:path w="4559747" h="4250064">
                <a:moveTo>
                  <a:pt x="0" y="0"/>
                </a:moveTo>
                <a:lnTo>
                  <a:pt x="4559747" y="0"/>
                </a:lnTo>
                <a:lnTo>
                  <a:pt x="4559747" y="4250064"/>
                </a:lnTo>
                <a:lnTo>
                  <a:pt x="0" y="4250064"/>
                </a:lnTo>
                <a:lnTo>
                  <a:pt x="0" y="0"/>
                </a:lnTo>
                <a:close/>
              </a:path>
            </a:pathLst>
          </a:custGeom>
          <a:blipFill dpi="0" rotWithShape="1">
            <a:blip r:embed="rId3">
              <a:alphaModFix amt="33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11896" y="4950923"/>
            <a:ext cx="4092075" cy="3814155"/>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dpi="0" rotWithShape="1">
            <a:blip r:embed="rId3">
              <a:alphaModFix amt="24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4800" y="4191000"/>
            <a:ext cx="2759150" cy="2571757"/>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dpi="0" rotWithShape="1">
            <a:blip r:embed="rId3">
              <a:alphaModFix amt="38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48800" y="381000"/>
            <a:ext cx="3905859" cy="2153105"/>
          </a:xfrm>
          <a:custGeom>
            <a:avLst/>
            <a:gdLst/>
            <a:ahLst/>
            <a:cxnLst/>
            <a:rect l="l" t="t" r="r" b="b"/>
            <a:pathLst>
              <a:path w="5858788" h="3229657">
                <a:moveTo>
                  <a:pt x="0" y="0"/>
                </a:moveTo>
                <a:lnTo>
                  <a:pt x="5858788" y="0"/>
                </a:lnTo>
                <a:lnTo>
                  <a:pt x="5858788" y="3229657"/>
                </a:lnTo>
                <a:lnTo>
                  <a:pt x="0" y="3229657"/>
                </a:lnTo>
                <a:lnTo>
                  <a:pt x="0" y="0"/>
                </a:lnTo>
                <a:close/>
              </a:path>
            </a:pathLst>
          </a:custGeom>
          <a:blipFill dpi="0" rotWithShape="1">
            <a:blip r:embed="rId4">
              <a:alphaModFix amt="52000"/>
              <a:extLst>
                <a:ext uri="{96DAC541-7B7A-43D3-8B79-37D633B846F1}">
                  <asvg:svgBlip xmlns:asvg="http://schemas.microsoft.com/office/drawing/2016/SVG/main" xmlns="" r:embed="rId5"/>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p:cNvSpPr/>
          <p:nvPr/>
        </p:nvSpPr>
        <p:spPr>
          <a:xfrm>
            <a:off x="732319" y="2158999"/>
            <a:ext cx="10612063" cy="4195059"/>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cộng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hoà</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B.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D.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quân</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E.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33"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trào</a:t>
            </a: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333"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Tân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Hợi</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lật</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quân</a:t>
            </a:r>
            <a:r>
              <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32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nền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cộng</a:t>
            </a:r>
            <a:r>
              <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Quốc</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hưởng</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trào</a:t>
            </a:r>
            <a:r>
              <a:rPr kumimoji="0" lang="en-US" sz="32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phóng</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30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Á.</a:t>
            </a:r>
          </a:p>
        </p:txBody>
      </p:sp>
      <p:sp>
        <p:nvSpPr>
          <p:cNvPr id="20" name="TextBox 13"/>
          <p:cNvSpPr txBox="1"/>
          <p:nvPr/>
        </p:nvSpPr>
        <p:spPr>
          <a:xfrm>
            <a:off x="457200" y="228600"/>
            <a:ext cx="10617200" cy="1325684"/>
          </a:xfrm>
          <a:prstGeom prst="rect">
            <a:avLst/>
          </a:prstGeom>
        </p:spPr>
        <p:txBody>
          <a:bodyPr wrap="square" lIns="0" tIns="0" rIns="0" bIns="0" rtlCol="0" anchor="t">
            <a:spAutoFit/>
          </a:bodyPr>
          <a:lstStyle/>
          <a:p>
            <a:pPr marL="0" marR="0" lvl="0" indent="0" algn="ctr" defTabSz="609630" rtl="0" eaLnBrk="1" fontAlgn="auto" latinLnBrk="0" hangingPunct="1">
              <a:lnSpc>
                <a:spcPts val="11748"/>
              </a:lnSpc>
              <a:spcBef>
                <a:spcPct val="0"/>
              </a:spcBef>
              <a:spcAft>
                <a:spcPts val="0"/>
              </a:spcAft>
              <a:buClrTx/>
              <a:buSzTx/>
              <a:buFontTx/>
              <a:buNone/>
              <a:tabLst/>
              <a:defRPr/>
            </a:pPr>
            <a:r>
              <a:rPr kumimoji="0" lang="en-US" sz="6667"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ONG TÌM CHỮ</a:t>
            </a:r>
          </a:p>
        </p:txBody>
      </p:sp>
      <p:sp>
        <p:nvSpPr>
          <p:cNvPr id="2" name="Frame 1"/>
          <p:cNvSpPr/>
          <p:nvPr/>
        </p:nvSpPr>
        <p:spPr>
          <a:xfrm>
            <a:off x="406400" y="1706684"/>
            <a:ext cx="11379200" cy="4724400"/>
          </a:xfrm>
          <a:prstGeom prst="frame">
            <a:avLst>
              <a:gd name="adj1" fmla="val 6068"/>
            </a:avLst>
          </a:prstGeom>
          <a:solidFill>
            <a:srgbClr val="E16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47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a:off x="9956801" y="127000"/>
            <a:ext cx="3039831" cy="2833376"/>
          </a:xfrm>
          <a:custGeom>
            <a:avLst/>
            <a:gdLst/>
            <a:ahLst/>
            <a:cxnLst/>
            <a:rect l="l" t="t" r="r" b="b"/>
            <a:pathLst>
              <a:path w="4559747" h="4250064">
                <a:moveTo>
                  <a:pt x="0" y="0"/>
                </a:moveTo>
                <a:lnTo>
                  <a:pt x="4559747" y="0"/>
                </a:lnTo>
                <a:lnTo>
                  <a:pt x="4559747" y="4250064"/>
                </a:lnTo>
                <a:lnTo>
                  <a:pt x="0" y="4250064"/>
                </a:lnTo>
                <a:lnTo>
                  <a:pt x="0" y="0"/>
                </a:lnTo>
                <a:close/>
              </a:path>
            </a:pathLst>
          </a:custGeom>
          <a:blipFill dpi="0" rotWithShape="1">
            <a:blip r:embed="rId3">
              <a:alphaModFix amt="33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011896" y="4950923"/>
            <a:ext cx="4092075" cy="3814155"/>
          </a:xfrm>
          <a:custGeom>
            <a:avLst/>
            <a:gdLst/>
            <a:ahLst/>
            <a:cxnLst/>
            <a:rect l="l" t="t" r="r" b="b"/>
            <a:pathLst>
              <a:path w="6138113" h="5721232">
                <a:moveTo>
                  <a:pt x="6138113" y="0"/>
                </a:moveTo>
                <a:lnTo>
                  <a:pt x="0" y="0"/>
                </a:lnTo>
                <a:lnTo>
                  <a:pt x="0" y="5721232"/>
                </a:lnTo>
                <a:lnTo>
                  <a:pt x="6138113" y="5721232"/>
                </a:lnTo>
                <a:lnTo>
                  <a:pt x="6138113" y="0"/>
                </a:lnTo>
                <a:close/>
              </a:path>
            </a:pathLst>
          </a:custGeom>
          <a:blipFill dpi="0" rotWithShape="1">
            <a:blip r:embed="rId3">
              <a:alphaModFix amt="24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4800" y="4191000"/>
            <a:ext cx="2759150" cy="2571757"/>
          </a:xfrm>
          <a:custGeom>
            <a:avLst/>
            <a:gdLst/>
            <a:ahLst/>
            <a:cxnLst/>
            <a:rect l="l" t="t" r="r" b="b"/>
            <a:pathLst>
              <a:path w="4138725" h="3857636">
                <a:moveTo>
                  <a:pt x="4138725" y="0"/>
                </a:moveTo>
                <a:lnTo>
                  <a:pt x="0" y="0"/>
                </a:lnTo>
                <a:lnTo>
                  <a:pt x="0" y="3857637"/>
                </a:lnTo>
                <a:lnTo>
                  <a:pt x="4138725" y="3857637"/>
                </a:lnTo>
                <a:lnTo>
                  <a:pt x="4138725" y="0"/>
                </a:lnTo>
                <a:close/>
              </a:path>
            </a:pathLst>
          </a:custGeom>
          <a:blipFill dpi="0" rotWithShape="1">
            <a:blip r:embed="rId3">
              <a:alphaModFix amt="38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9448800" y="381000"/>
            <a:ext cx="3905859" cy="2153105"/>
          </a:xfrm>
          <a:custGeom>
            <a:avLst/>
            <a:gdLst/>
            <a:ahLst/>
            <a:cxnLst/>
            <a:rect l="l" t="t" r="r" b="b"/>
            <a:pathLst>
              <a:path w="5858788" h="3229657">
                <a:moveTo>
                  <a:pt x="0" y="0"/>
                </a:moveTo>
                <a:lnTo>
                  <a:pt x="5858788" y="0"/>
                </a:lnTo>
                <a:lnTo>
                  <a:pt x="5858788" y="3229657"/>
                </a:lnTo>
                <a:lnTo>
                  <a:pt x="0" y="3229657"/>
                </a:lnTo>
                <a:lnTo>
                  <a:pt x="0" y="0"/>
                </a:lnTo>
                <a:close/>
              </a:path>
            </a:pathLst>
          </a:custGeom>
          <a:blipFill dpi="0" rotWithShape="1">
            <a:blip r:embed="rId4">
              <a:alphaModFix amt="52000"/>
              <a:extLst>
                <a:ext uri="{96DAC541-7B7A-43D3-8B79-37D633B846F1}">
                  <asvg:svgBlip xmlns:asvg="http://schemas.microsoft.com/office/drawing/2016/SVG/main" xmlns="" r:embed="rId5"/>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ame 1"/>
          <p:cNvSpPr/>
          <p:nvPr/>
        </p:nvSpPr>
        <p:spPr>
          <a:xfrm>
            <a:off x="406400" y="609600"/>
            <a:ext cx="11379200" cy="5797836"/>
          </a:xfrm>
          <a:prstGeom prst="frame">
            <a:avLst>
              <a:gd name="adj1" fmla="val 6068"/>
            </a:avLst>
          </a:prstGeom>
          <a:solidFill>
            <a:srgbClr val="E16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close up of a text&#10;&#10;Description automatically generated">
            <a:extLst>
              <a:ext uri="{FF2B5EF4-FFF2-40B4-BE49-F238E27FC236}">
                <a16:creationId xmlns:a16="http://schemas.microsoft.com/office/drawing/2014/main" id="{782F7E5A-0E33-0D1D-A2B4-CF3B0AA16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350" y="1828800"/>
            <a:ext cx="9692073" cy="3500642"/>
          </a:xfrm>
          <a:prstGeom prst="rect">
            <a:avLst/>
          </a:prstGeom>
        </p:spPr>
      </p:pic>
    </p:spTree>
    <p:extLst>
      <p:ext uri="{BB962C8B-B14F-4D97-AF65-F5344CB8AC3E}">
        <p14:creationId xmlns:p14="http://schemas.microsoft.com/office/powerpoint/2010/main" val="213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323322" y="-53644"/>
            <a:ext cx="12838644" cy="562762"/>
            <a:chOff x="0" y="0"/>
            <a:chExt cx="25677288" cy="1125524"/>
          </a:xfrm>
        </p:grpSpPr>
        <p:sp>
          <p:nvSpPr>
            <p:cNvPr id="3" name="Freeform 3"/>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10800000">
            <a:off x="-323322" y="6368524"/>
            <a:ext cx="12838644" cy="562762"/>
            <a:chOff x="0" y="0"/>
            <a:chExt cx="25677288" cy="1125524"/>
          </a:xfrm>
        </p:grpSpPr>
        <p:sp>
          <p:nvSpPr>
            <p:cNvPr id="8" name="Freeform 8"/>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2082800" y="1193800"/>
            <a:ext cx="8534400" cy="4419600"/>
          </a:xfrm>
          <a:custGeom>
            <a:avLst/>
            <a:gdLst/>
            <a:ahLst/>
            <a:cxnLst/>
            <a:rect l="l" t="t" r="r" b="b"/>
            <a:pathLst>
              <a:path w="4995205" h="4114800">
                <a:moveTo>
                  <a:pt x="0" y="0"/>
                </a:moveTo>
                <a:lnTo>
                  <a:pt x="4995204" y="0"/>
                </a:lnTo>
                <a:lnTo>
                  <a:pt x="4995204" y="4114800"/>
                </a:lnTo>
                <a:lnTo>
                  <a:pt x="0" y="4114800"/>
                </a:lnTo>
                <a:lnTo>
                  <a:pt x="0" y="0"/>
                </a:lnTo>
                <a:close/>
              </a:path>
            </a:pathLst>
          </a:custGeom>
          <a:blipFill dpi="0" rotWithShape="1">
            <a:blip r:embed="rId6">
              <a:alphaModFix amt="20000"/>
              <a:extLst>
                <a:ext uri="{96DAC541-7B7A-43D3-8B79-37D633B846F1}">
                  <asvg:svgBlip xmlns:asvg="http://schemas.microsoft.com/office/drawing/2016/SVG/main" xmlns="" r:embed="rId7"/>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334281" y="304800"/>
            <a:ext cx="11531600" cy="5758308"/>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533"/>
              </a:spcAft>
              <a:buClrTx/>
              <a:buSzTx/>
              <a:buFontTx/>
              <a:buNone/>
              <a:tabLst/>
              <a:defRPr/>
            </a:pPr>
            <a:r>
              <a:rPr kumimoji="0" lang="en-US" sz="24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24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Tân</a:t>
            </a:r>
            <a:r>
              <a:rPr kumimoji="0" lang="en-US" sz="24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00" cap="none" spc="0" normalizeH="0" baseline="0" noProof="0" dirty="0" err="1">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Hợi</a:t>
            </a:r>
            <a:r>
              <a:rPr kumimoji="0" lang="en-US" sz="2400" b="1"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 (1911)</a:t>
            </a:r>
            <a:endParaRPr kumimoji="0" lang="en-US" sz="2400" b="0" i="0" u="none" strike="noStrike" kern="100" cap="none" spc="0" normalizeH="0" baseline="0" noProof="0" dirty="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400" b="0" i="0" u="none" strike="noStrike" kern="1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 5/1911, chính quyền Mãn Thanh ra Sắc lệnh “ Quốc hữu hoá đường sắt” thực chất là trao quyền kinh doanh đường sắt cho các nước đế quốc, bán rẻ quyền lợi dân tộc-&gt; Châm ngòi cho sự bùng nổ Cách mạng Tân Hợi ( 1911). </a:t>
            </a:r>
          </a:p>
          <a:p>
            <a:pPr marL="0" marR="0" lvl="0" indent="0" algn="just" defTabSz="609630" rtl="0" eaLnBrk="1" fontAlgn="auto" latinLnBrk="0" hangingPunct="1">
              <a:lnSpc>
                <a:spcPct val="150000"/>
              </a:lnSpc>
              <a:spcBef>
                <a:spcPts val="0"/>
              </a:spcBef>
              <a:spcAft>
                <a:spcPts val="533"/>
              </a:spcAft>
              <a:buClrTx/>
              <a:buSzTx/>
              <a:buFontTx/>
              <a:buNone/>
              <a:tabLst/>
              <a:defRPr/>
            </a:pPr>
            <a:r>
              <a:rPr lang="en-US" sz="2400" kern="100">
                <a:solidFill>
                  <a:prstClr val="black"/>
                </a:solidFill>
                <a:latin typeface="Times New Roman" panose="02020603050405020304" pitchFamily="18" charset="0"/>
                <a:cs typeface="Times New Roman" panose="02020603050405020304" pitchFamily="18" charset="0"/>
              </a:rPr>
              <a:t>- Cách mạng Tân Hợi giành được thắng lợi do có sự lãnh đạo của giai cấp tư sản, đứng đầu là Tôn Trung Sơn. Với học thuyết Tam dân, tiến tới nước Trung Hoa dân chủ, phát triển theo con đường tư bản chủ nghĩa-&gt; cách mạng nhận được sự tham gia đông đảo của các tầng lớp nhân dân. </a:t>
            </a:r>
          </a:p>
          <a:p>
            <a:pPr marL="0" marR="0" lvl="0" indent="0" algn="just" defTabSz="609630" rtl="0" eaLnBrk="1" fontAlgn="auto" latinLnBrk="0" hangingPunct="1">
              <a:lnSpc>
                <a:spcPct val="150000"/>
              </a:lnSpc>
              <a:spcBef>
                <a:spcPts val="0"/>
              </a:spcBef>
              <a:spcAft>
                <a:spcPts val="533"/>
              </a:spcAft>
              <a:buClrTx/>
              <a:buSzTx/>
              <a:buFontTx/>
              <a:buNone/>
              <a:tabLst/>
              <a:defRPr/>
            </a:pPr>
            <a:r>
              <a:rPr lang="en-US" sz="2400" kern="100">
                <a:solidFill>
                  <a:prstClr val="black"/>
                </a:solidFill>
                <a:latin typeface="Times New Roman" panose="02020603050405020304" pitchFamily="18" charset="0"/>
                <a:cs typeface="Times New Roman" panose="02020603050405020304" pitchFamily="18" charset="0"/>
              </a:rPr>
              <a:t>Tuy nhiên cuộc cách mạng đã không xoá bỏ triệt để giai cấp phong kiến, không giải quyết vấn đề ruộng đất cho nông dân, không chống lại các nước đế quốc xâm lược.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a:off x="-1890712" y="3980063"/>
            <a:ext cx="5153026" cy="4609616"/>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Freeform 7"/>
          <p:cNvSpPr/>
          <p:nvPr/>
        </p:nvSpPr>
        <p:spPr>
          <a:xfrm rot="1670982">
            <a:off x="2200457" y="2893150"/>
            <a:ext cx="2112045" cy="331952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Freeform 9"/>
          <p:cNvSpPr/>
          <p:nvPr/>
        </p:nvSpPr>
        <p:spPr>
          <a:xfrm>
            <a:off x="426361" y="4920937"/>
            <a:ext cx="5792769" cy="2727868"/>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1" name="Picture 11"/>
          <p:cNvPicPr>
            <a:picLocks noChangeAspect="1"/>
          </p:cNvPicPr>
          <p:nvPr/>
        </p:nvPicPr>
        <p:blipFill>
          <a:blip r:embed="rId8"/>
          <a:srcRect/>
          <a:stretch>
            <a:fillRect/>
          </a:stretch>
        </p:blipFill>
        <p:spPr>
          <a:xfrm>
            <a:off x="9681438" y="-931784"/>
            <a:ext cx="2701842" cy="2458676"/>
          </a:xfrm>
          <a:prstGeom prst="rect">
            <a:avLst/>
          </a:prstGeom>
        </p:spPr>
      </p:pic>
      <p:sp>
        <p:nvSpPr>
          <p:cNvPr id="12" name="TextBox 12"/>
          <p:cNvSpPr txBox="1"/>
          <p:nvPr/>
        </p:nvSpPr>
        <p:spPr>
          <a:xfrm>
            <a:off x="2209800" y="2768074"/>
            <a:ext cx="8323460" cy="1505220"/>
          </a:xfrm>
          <a:prstGeom prst="rect">
            <a:avLst/>
          </a:prstGeom>
        </p:spPr>
        <p:txBody>
          <a:bodyPr lIns="0" tIns="0" rIns="0" bIns="0" rtlCol="0" anchor="t">
            <a:spAutoFit/>
          </a:bodyPr>
          <a:lstStyle/>
          <a:p>
            <a:pPr marL="0" marR="0" lvl="0" indent="0" algn="ctr" defTabSz="914400" rtl="0" eaLnBrk="1" fontAlgn="auto" latinLnBrk="0" hangingPunct="1">
              <a:lnSpc>
                <a:spcPts val="12767"/>
              </a:lnSpc>
              <a:spcBef>
                <a:spcPct val="0"/>
              </a:spcBef>
              <a:spcAft>
                <a:spcPts val="0"/>
              </a:spcAft>
              <a:buClrTx/>
              <a:buSzTx/>
              <a:buFontTx/>
              <a:buNone/>
              <a:tabLst/>
              <a:defRPr/>
            </a:pPr>
            <a:r>
              <a:rPr kumimoji="0" lang="en-US" sz="9119" b="1" i="0" u="none" strike="noStrike" kern="1200" cap="none" spc="0" normalizeH="0" baseline="0" noProof="0" dirty="0">
                <a:ln>
                  <a:noFill/>
                </a:ln>
                <a:solidFill>
                  <a:srgbClr val="FFB5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SIÊU </a:t>
            </a:r>
            <a:r>
              <a:rPr kumimoji="0" lang="en-US" sz="9119" b="1" i="0" u="none" strike="noStrike" kern="1200" cap="none" spc="0" normalizeH="0" baseline="0" noProof="0">
                <a:ln>
                  <a:noFill/>
                </a:ln>
                <a:solidFill>
                  <a:srgbClr val="FFB5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TRÍ NHỚ</a:t>
            </a:r>
            <a:endParaRPr kumimoji="0" lang="en-US" sz="9119" b="1" i="0" u="none" strike="noStrike" kern="1200" cap="none" spc="0" normalizeH="0" baseline="0" noProof="0" dirty="0">
              <a:ln>
                <a:noFill/>
              </a:ln>
              <a:solidFill>
                <a:srgbClr val="FFB5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4"/>
          <p:cNvPicPr>
            <a:picLocks noChangeAspect="1"/>
          </p:cNvPicPr>
          <p:nvPr/>
        </p:nvPicPr>
        <p:blipFill>
          <a:blip r:embed="rId8">
            <a:alphaModFix amt="47000"/>
          </a:blip>
          <a:srcRect/>
          <a:stretch>
            <a:fillRect/>
          </a:stretch>
        </p:blipFill>
        <p:spPr>
          <a:xfrm>
            <a:off x="426361" y="232631"/>
            <a:ext cx="1649235" cy="1500804"/>
          </a:xfrm>
          <a:prstGeom prst="rect">
            <a:avLst/>
          </a:prstGeom>
        </p:spPr>
      </p:pic>
      <p:sp>
        <p:nvSpPr>
          <p:cNvPr id="15" name="TextBox 12">
            <a:extLst>
              <a:ext uri="{FF2B5EF4-FFF2-40B4-BE49-F238E27FC236}">
                <a16:creationId xmlns:a16="http://schemas.microsoft.com/office/drawing/2014/main" id="{27AE2E68-6D7D-70BD-5E30-ECEFE20AF0D4}"/>
              </a:ext>
            </a:extLst>
          </p:cNvPr>
          <p:cNvSpPr txBox="1"/>
          <p:nvPr/>
        </p:nvSpPr>
        <p:spPr>
          <a:xfrm>
            <a:off x="2057400" y="980825"/>
            <a:ext cx="8323460" cy="1505220"/>
          </a:xfrm>
          <a:prstGeom prst="rect">
            <a:avLst/>
          </a:prstGeom>
        </p:spPr>
        <p:txBody>
          <a:bodyPr lIns="0" tIns="0" rIns="0" bIns="0" rtlCol="0" anchor="t">
            <a:spAutoFit/>
          </a:bodyPr>
          <a:lstStyle/>
          <a:p>
            <a:pPr marL="0" marR="0" lvl="0" indent="0" algn="ctr" defTabSz="914400" rtl="0" eaLnBrk="1" fontAlgn="auto" latinLnBrk="0" hangingPunct="1">
              <a:lnSpc>
                <a:spcPts val="12767"/>
              </a:lnSpc>
              <a:spcBef>
                <a:spcPct val="0"/>
              </a:spcBef>
              <a:spcAft>
                <a:spcPts val="0"/>
              </a:spcAft>
              <a:buClrTx/>
              <a:buSzTx/>
              <a:buFontTx/>
              <a:buNone/>
              <a:tabLst/>
              <a:defRPr/>
            </a:pPr>
            <a:r>
              <a:rPr kumimoji="0" lang="en-US" sz="9119" b="1" i="0" u="none" strike="noStrike" kern="1200" cap="none" spc="0" normalizeH="0" baseline="0" noProof="0">
                <a:ln>
                  <a:noFill/>
                </a:ln>
                <a:solidFill>
                  <a:srgbClr val="DB2A5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endParaRPr kumimoji="0" lang="en-US" sz="9119" b="1" i="0" u="none" strike="noStrike" kern="1200" cap="none" spc="0" normalizeH="0" baseline="0" noProof="0" dirty="0">
              <a:ln>
                <a:noFill/>
              </a:ln>
              <a:solidFill>
                <a:srgbClr val="DB2A5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F25080BF-5727-5C76-7276-9C7BBE0EF5E9}"/>
              </a:ext>
            </a:extLst>
          </p:cNvPr>
          <p:cNvSpPr txBox="1"/>
          <p:nvPr/>
        </p:nvSpPr>
        <p:spPr>
          <a:xfrm>
            <a:off x="6858000" y="4533374"/>
            <a:ext cx="4533956" cy="19622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 câu hỏi trắc nghiệm trong thời gian 30s /câu hỏi trắc nghiệm.</a:t>
            </a:r>
            <a:endParaRPr kumimoji="0" lang="en-US" sz="2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2E6127DB-5F3F-FA1D-5D07-9DDF0883C30E}"/>
              </a:ext>
            </a:extLst>
          </p:cNvPr>
          <p:cNvSpPr/>
          <p:nvPr/>
        </p:nvSpPr>
        <p:spPr>
          <a:xfrm>
            <a:off x="8128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073132" y="1536316"/>
            <a:ext cx="4526151" cy="6021876"/>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938648" y="2018705"/>
            <a:ext cx="877139" cy="940393"/>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117600" y="1803400"/>
            <a:ext cx="10249306" cy="1447127"/>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34"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334"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bật</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XX?</a:t>
            </a:r>
          </a:p>
        </p:txBody>
      </p:sp>
      <p:sp>
        <p:nvSpPr>
          <p:cNvPr id="30" name="TextBox 30"/>
          <p:cNvSpPr txBox="1"/>
          <p:nvPr/>
        </p:nvSpPr>
        <p:spPr>
          <a:xfrm>
            <a:off x="7772400" y="4038600"/>
            <a:ext cx="3756306" cy="4104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endParaRPr kumimoji="0" lang="vi-VN" sz="2933"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66548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10">
            <a:extLst>
              <a:ext uri="{FF2B5EF4-FFF2-40B4-BE49-F238E27FC236}">
                <a16:creationId xmlns:a16="http://schemas.microsoft.com/office/drawing/2014/main" id="{EFBDB347-BEF3-FBC0-A8C6-C4CEF84BCD3C}"/>
              </a:ext>
            </a:extLst>
          </p:cNvPr>
          <p:cNvSpPr/>
          <p:nvPr/>
        </p:nvSpPr>
        <p:spPr>
          <a:xfrm>
            <a:off x="66548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
            <a:extLst>
              <a:ext uri="{FF2B5EF4-FFF2-40B4-BE49-F238E27FC236}">
                <a16:creationId xmlns:a16="http://schemas.microsoft.com/office/drawing/2014/main" id="{60891EE3-2482-69DC-603A-3C5AD953337F}"/>
              </a:ext>
            </a:extLst>
          </p:cNvPr>
          <p:cNvSpPr/>
          <p:nvPr/>
        </p:nvSpPr>
        <p:spPr>
          <a:xfrm>
            <a:off x="8636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30">
            <a:extLst>
              <a:ext uri="{FF2B5EF4-FFF2-40B4-BE49-F238E27FC236}">
                <a16:creationId xmlns:a16="http://schemas.microsoft.com/office/drawing/2014/main" id="{390BB03B-DB84-6D77-680C-623AC4C0FB87}"/>
              </a:ext>
            </a:extLst>
          </p:cNvPr>
          <p:cNvSpPr txBox="1"/>
          <p:nvPr/>
        </p:nvSpPr>
        <p:spPr>
          <a:xfrm>
            <a:off x="6858000" y="51562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D</a:t>
            </a:r>
          </a:p>
        </p:txBody>
      </p:sp>
      <p:sp>
        <p:nvSpPr>
          <p:cNvPr id="42" name="TextBox 30">
            <a:extLst>
              <a:ext uri="{FF2B5EF4-FFF2-40B4-BE49-F238E27FC236}">
                <a16:creationId xmlns:a16="http://schemas.microsoft.com/office/drawing/2014/main" id="{F81C5454-8725-AA3D-848E-9A6FF87A514D}"/>
              </a:ext>
            </a:extLst>
          </p:cNvPr>
          <p:cNvSpPr txBox="1"/>
          <p:nvPr/>
        </p:nvSpPr>
        <p:spPr>
          <a:xfrm>
            <a:off x="965200" y="40386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A</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41389" y="51084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30400" y="3987800"/>
            <a:ext cx="34515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879600" y="5117016"/>
            <a:ext cx="3352800"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phiện</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0">
            <a:extLst>
              <a:ext uri="{FF2B5EF4-FFF2-40B4-BE49-F238E27FC236}">
                <a16:creationId xmlns:a16="http://schemas.microsoft.com/office/drawing/2014/main" id="{D04A95E8-5789-14D3-05E6-D13BCFA02257}"/>
              </a:ext>
            </a:extLst>
          </p:cNvPr>
          <p:cNvSpPr txBox="1"/>
          <p:nvPr/>
        </p:nvSpPr>
        <p:spPr>
          <a:xfrm>
            <a:off x="6858000" y="40386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B</a:t>
            </a:r>
          </a:p>
        </p:txBody>
      </p:sp>
      <p:sp>
        <p:nvSpPr>
          <p:cNvPr id="6" name="TextBox 30">
            <a:extLst>
              <a:ext uri="{FF2B5EF4-FFF2-40B4-BE49-F238E27FC236}">
                <a16:creationId xmlns:a16="http://schemas.microsoft.com/office/drawing/2014/main" id="{AE69BBB3-832E-BB5D-8BF9-938CCBE5868B}"/>
              </a:ext>
            </a:extLst>
          </p:cNvPr>
          <p:cNvSpPr txBox="1"/>
          <p:nvPr/>
        </p:nvSpPr>
        <p:spPr>
          <a:xfrm>
            <a:off x="7721600" y="5066216"/>
            <a:ext cx="36039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Mậu</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Tuất</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62000" y="3479800"/>
            <a:ext cx="336597" cy="787510"/>
          </a:xfrm>
          <a:prstGeom prst="rect">
            <a:avLst/>
          </a:prstGeom>
        </p:spPr>
      </p:pic>
      <p:sp>
        <p:nvSpPr>
          <p:cNvPr id="32" name="TextBox 7"/>
          <p:cNvSpPr txBox="1"/>
          <p:nvPr/>
        </p:nvSpPr>
        <p:spPr>
          <a:xfrm>
            <a:off x="3962400" y="431801"/>
            <a:ext cx="4978400" cy="1295291"/>
          </a:xfrm>
          <a:prstGeom prst="rect">
            <a:avLst/>
          </a:prstGeom>
        </p:spPr>
        <p:txBody>
          <a:bodyPr wrap="square" lIns="0" tIns="0" rIns="0" bIns="0" rtlCol="0" anchor="t">
            <a:spAutoFit/>
          </a:bodyPr>
          <a:lstStyle/>
          <a:p>
            <a:pPr marL="0" marR="0" lvl="0" indent="0" algn="l" defTabSz="914400" rtl="0" eaLnBrk="1" fontAlgn="auto" latinLnBrk="0" hangingPunct="1">
              <a:lnSpc>
                <a:spcPts val="11781"/>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SIÊU TRÍ NHỚ</a:t>
            </a:r>
          </a:p>
        </p:txBody>
      </p:sp>
      <p:grpSp>
        <p:nvGrpSpPr>
          <p:cNvPr id="23" name="Group 18"/>
          <p:cNvGrpSpPr/>
          <p:nvPr/>
        </p:nvGrpSpPr>
        <p:grpSpPr>
          <a:xfrm>
            <a:off x="-323322" y="143708"/>
            <a:ext cx="12838644" cy="562762"/>
            <a:chOff x="0" y="0"/>
            <a:chExt cx="25677288" cy="1125524"/>
          </a:xfrm>
        </p:grpSpPr>
        <p:sp>
          <p:nvSpPr>
            <p:cNvPr id="24"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4" name="Group 23"/>
          <p:cNvGrpSpPr/>
          <p:nvPr/>
        </p:nvGrpSpPr>
        <p:grpSpPr>
          <a:xfrm rot="-10800000">
            <a:off x="-323322" y="6151531"/>
            <a:ext cx="12838644" cy="562762"/>
            <a:chOff x="0" y="0"/>
            <a:chExt cx="25677288" cy="1125524"/>
          </a:xfrm>
        </p:grpSpPr>
        <p:sp>
          <p:nvSpPr>
            <p:cNvPr id="35"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202649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45"/>
                                        </p:tgtEl>
                                        <p:attrNameLst>
                                          <p:attrName>style.color</p:attrName>
                                        </p:attrNameLst>
                                      </p:cBhvr>
                                      <p:to>
                                        <p:clrVal>
                                          <a:srgbClr val="BF0404"/>
                                        </p:clrVal>
                                      </p:to>
                                    </p:set>
                                    <p:set>
                                      <p:cBhvr>
                                        <p:cTn id="7" dur="500" fill="hold"/>
                                        <p:tgtEl>
                                          <p:spTgt spid="45"/>
                                        </p:tgtEl>
                                        <p:attrNameLst>
                                          <p:attrName>fillcolor</p:attrName>
                                        </p:attrNameLst>
                                      </p:cBhvr>
                                      <p:to>
                                        <p:clrVal>
                                          <a:srgbClr val="BF0404"/>
                                        </p:clrVal>
                                      </p:to>
                                    </p:set>
                                    <p:set>
                                      <p:cBhvr>
                                        <p:cTn id="8" dur="500" fill="hold"/>
                                        <p:tgtEl>
                                          <p:spTgt spid="4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ếng vỗ tay 6.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30"/>
                                        </p:tgtEl>
                                        <p:attrNameLst>
                                          <p:attrName>style.color</p:attrName>
                                        </p:attrNameLst>
                                      </p:cBhvr>
                                      <p:to>
                                        <p:clrVal>
                                          <a:srgbClr val="262626"/>
                                        </p:clrVal>
                                      </p:to>
                                    </p:set>
                                    <p:set>
                                      <p:cBhvr>
                                        <p:cTn id="14" dur="500" fill="hold"/>
                                        <p:tgtEl>
                                          <p:spTgt spid="30"/>
                                        </p:tgtEl>
                                        <p:attrNameLst>
                                          <p:attrName>fillcolor</p:attrName>
                                        </p:attrNameLst>
                                      </p:cBhvr>
                                      <p:to>
                                        <p:clrVal>
                                          <a:srgbClr val="262626"/>
                                        </p:clrVal>
                                      </p:to>
                                    </p:set>
                                    <p:set>
                                      <p:cBhvr>
                                        <p:cTn id="15" dur="500" fill="hold"/>
                                        <p:tgtEl>
                                          <p:spTgt spid="3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46"/>
                                        </p:tgtEl>
                                        <p:attrNameLst>
                                          <p:attrName>style.color</p:attrName>
                                        </p:attrNameLst>
                                      </p:cBhvr>
                                      <p:to>
                                        <p:clrVal>
                                          <a:srgbClr val="262626"/>
                                        </p:clrVal>
                                      </p:to>
                                    </p:set>
                                    <p:set>
                                      <p:cBhvr>
                                        <p:cTn id="21" dur="500" fill="hold"/>
                                        <p:tgtEl>
                                          <p:spTgt spid="46"/>
                                        </p:tgtEl>
                                        <p:attrNameLst>
                                          <p:attrName>fillcolor</p:attrName>
                                        </p:attrNameLst>
                                      </p:cBhvr>
                                      <p:to>
                                        <p:clrVal>
                                          <a:srgbClr val="262626"/>
                                        </p:clrVal>
                                      </p:to>
                                    </p:set>
                                    <p:set>
                                      <p:cBhvr>
                                        <p:cTn id="22" dur="500" fill="hold"/>
                                        <p:tgtEl>
                                          <p:spTgt spid="46"/>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6"/>
                                        </p:tgtEl>
                                        <p:attrNameLst>
                                          <p:attrName>style.color</p:attrName>
                                        </p:attrNameLst>
                                      </p:cBhvr>
                                      <p:to>
                                        <p:clrVal>
                                          <a:srgbClr val="262626"/>
                                        </p:clrVal>
                                      </p:to>
                                    </p:set>
                                    <p:set>
                                      <p:cBhvr>
                                        <p:cTn id="28" dur="500" fill="hold"/>
                                        <p:tgtEl>
                                          <p:spTgt spid="6"/>
                                        </p:tgtEl>
                                        <p:attrNameLst>
                                          <p:attrName>fillcolor</p:attrName>
                                        </p:attrNameLst>
                                      </p:cBhvr>
                                      <p:to>
                                        <p:clrVal>
                                          <a:srgbClr val="262626"/>
                                        </p:clrVal>
                                      </p:to>
                                    </p:set>
                                    <p:set>
                                      <p:cBhvr>
                                        <p:cTn id="29" dur="500" fill="hold"/>
                                        <p:tgtEl>
                                          <p:spTgt spid="6"/>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
                  </p:tgtEl>
                </p:cond>
              </p:nextCondLst>
            </p:seq>
          </p:childTnLst>
        </p:cTn>
      </p:par>
    </p:tnLst>
    <p:bldLst>
      <p:bldP spid="30" grpId="0"/>
      <p:bldP spid="45" grpId="0"/>
      <p:bldP spid="46"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2E6127DB-5F3F-FA1D-5D07-9DDF0883C30E}"/>
              </a:ext>
            </a:extLst>
          </p:cNvPr>
          <p:cNvSpPr/>
          <p:nvPr/>
        </p:nvSpPr>
        <p:spPr>
          <a:xfrm>
            <a:off x="6705601" y="4851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073132" y="1536316"/>
            <a:ext cx="4526151" cy="6021876"/>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938648" y="2018705"/>
            <a:ext cx="877139" cy="940393"/>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762000" y="2362200"/>
            <a:ext cx="11684000" cy="677493"/>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34"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334"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thuốc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phiện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30"/>
          <p:cNvSpPr txBox="1"/>
          <p:nvPr/>
        </p:nvSpPr>
        <p:spPr>
          <a:xfrm>
            <a:off x="1828800" y="3967222"/>
            <a:ext cx="3756306" cy="820866"/>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Nhâm</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Tuất</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8636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10">
            <a:extLst>
              <a:ext uri="{FF2B5EF4-FFF2-40B4-BE49-F238E27FC236}">
                <a16:creationId xmlns:a16="http://schemas.microsoft.com/office/drawing/2014/main" id="{EFBDB347-BEF3-FBC0-A8C6-C4CEF84BCD3C}"/>
              </a:ext>
            </a:extLst>
          </p:cNvPr>
          <p:cNvSpPr/>
          <p:nvPr/>
        </p:nvSpPr>
        <p:spPr>
          <a:xfrm>
            <a:off x="6604001" y="37846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
            <a:extLst>
              <a:ext uri="{FF2B5EF4-FFF2-40B4-BE49-F238E27FC236}">
                <a16:creationId xmlns:a16="http://schemas.microsoft.com/office/drawing/2014/main" id="{60891EE3-2482-69DC-603A-3C5AD953337F}"/>
              </a:ext>
            </a:extLst>
          </p:cNvPr>
          <p:cNvSpPr/>
          <p:nvPr/>
        </p:nvSpPr>
        <p:spPr>
          <a:xfrm>
            <a:off x="8636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30">
            <a:extLst>
              <a:ext uri="{FF2B5EF4-FFF2-40B4-BE49-F238E27FC236}">
                <a16:creationId xmlns:a16="http://schemas.microsoft.com/office/drawing/2014/main" id="{390BB03B-DB84-6D77-680C-623AC4C0FB87}"/>
              </a:ext>
            </a:extLst>
          </p:cNvPr>
          <p:cNvSpPr txBox="1"/>
          <p:nvPr/>
        </p:nvSpPr>
        <p:spPr>
          <a:xfrm>
            <a:off x="1017638" y="4060273"/>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6908800" y="50546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D</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41389" y="51084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7823200" y="4851400"/>
            <a:ext cx="3451507" cy="82086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933"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879600" y="5015416"/>
            <a:ext cx="3352800" cy="820866"/>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Sửu</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0">
            <a:extLst>
              <a:ext uri="{FF2B5EF4-FFF2-40B4-BE49-F238E27FC236}">
                <a16:creationId xmlns:a16="http://schemas.microsoft.com/office/drawing/2014/main" id="{D04A95E8-5789-14D3-05E6-D13BCFA02257}"/>
              </a:ext>
            </a:extLst>
          </p:cNvPr>
          <p:cNvSpPr txBox="1"/>
          <p:nvPr/>
        </p:nvSpPr>
        <p:spPr>
          <a:xfrm>
            <a:off x="6807200" y="4017533"/>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B</a:t>
            </a:r>
          </a:p>
        </p:txBody>
      </p:sp>
      <p:sp>
        <p:nvSpPr>
          <p:cNvPr id="6" name="TextBox 30">
            <a:extLst>
              <a:ext uri="{FF2B5EF4-FFF2-40B4-BE49-F238E27FC236}">
                <a16:creationId xmlns:a16="http://schemas.microsoft.com/office/drawing/2014/main" id="{AE69BBB3-832E-BB5D-8BF9-938CCBE5868B}"/>
              </a:ext>
            </a:extLst>
          </p:cNvPr>
          <p:cNvSpPr txBox="1"/>
          <p:nvPr/>
        </p:nvSpPr>
        <p:spPr>
          <a:xfrm>
            <a:off x="7772400" y="3784600"/>
            <a:ext cx="3603907" cy="820866"/>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62000" y="3479800"/>
            <a:ext cx="336597" cy="787510"/>
          </a:xfrm>
          <a:prstGeom prst="rect">
            <a:avLst/>
          </a:prstGeom>
        </p:spPr>
      </p:pic>
      <p:sp>
        <p:nvSpPr>
          <p:cNvPr id="32" name="TextBox 7"/>
          <p:cNvSpPr txBox="1"/>
          <p:nvPr/>
        </p:nvSpPr>
        <p:spPr>
          <a:xfrm>
            <a:off x="3962400" y="431801"/>
            <a:ext cx="4978400" cy="1295291"/>
          </a:xfrm>
          <a:prstGeom prst="rect">
            <a:avLst/>
          </a:prstGeom>
        </p:spPr>
        <p:txBody>
          <a:bodyPr wrap="square" lIns="0" tIns="0" rIns="0" bIns="0" rtlCol="0" anchor="t">
            <a:spAutoFit/>
          </a:bodyPr>
          <a:lstStyle/>
          <a:p>
            <a:pPr marL="0" marR="0" lvl="0" indent="0" algn="l" defTabSz="914400" rtl="0" eaLnBrk="1" fontAlgn="auto" latinLnBrk="0" hangingPunct="1">
              <a:lnSpc>
                <a:spcPts val="11781"/>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SIÊU TRÍ NHỚ</a:t>
            </a:r>
          </a:p>
        </p:txBody>
      </p:sp>
      <p:grpSp>
        <p:nvGrpSpPr>
          <p:cNvPr id="23" name="Group 18"/>
          <p:cNvGrpSpPr/>
          <p:nvPr/>
        </p:nvGrpSpPr>
        <p:grpSpPr>
          <a:xfrm>
            <a:off x="-323322" y="143708"/>
            <a:ext cx="12838644" cy="562762"/>
            <a:chOff x="0" y="0"/>
            <a:chExt cx="25677288" cy="1125524"/>
          </a:xfrm>
        </p:grpSpPr>
        <p:sp>
          <p:nvSpPr>
            <p:cNvPr id="24"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4" name="Group 23"/>
          <p:cNvGrpSpPr/>
          <p:nvPr/>
        </p:nvGrpSpPr>
        <p:grpSpPr>
          <a:xfrm rot="-10800000">
            <a:off x="-323322" y="6151531"/>
            <a:ext cx="12838644" cy="562762"/>
            <a:chOff x="0" y="0"/>
            <a:chExt cx="25677288" cy="1125524"/>
          </a:xfrm>
        </p:grpSpPr>
        <p:sp>
          <p:nvSpPr>
            <p:cNvPr id="35"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328414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45"/>
                                        </p:tgtEl>
                                        <p:attrNameLst>
                                          <p:attrName>style.color</p:attrName>
                                        </p:attrNameLst>
                                      </p:cBhvr>
                                      <p:to>
                                        <p:clrVal>
                                          <a:srgbClr val="BF0404"/>
                                        </p:clrVal>
                                      </p:to>
                                    </p:set>
                                    <p:set>
                                      <p:cBhvr>
                                        <p:cTn id="7" dur="500" fill="hold"/>
                                        <p:tgtEl>
                                          <p:spTgt spid="45"/>
                                        </p:tgtEl>
                                        <p:attrNameLst>
                                          <p:attrName>fillcolor</p:attrName>
                                        </p:attrNameLst>
                                      </p:cBhvr>
                                      <p:to>
                                        <p:clrVal>
                                          <a:srgbClr val="BF0404"/>
                                        </p:clrVal>
                                      </p:to>
                                    </p:set>
                                    <p:set>
                                      <p:cBhvr>
                                        <p:cTn id="8" dur="500" fill="hold"/>
                                        <p:tgtEl>
                                          <p:spTgt spid="4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ếng vỗ tay 6.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30"/>
                                        </p:tgtEl>
                                        <p:attrNameLst>
                                          <p:attrName>style.color</p:attrName>
                                        </p:attrNameLst>
                                      </p:cBhvr>
                                      <p:to>
                                        <p:clrVal>
                                          <a:srgbClr val="262626"/>
                                        </p:clrVal>
                                      </p:to>
                                    </p:set>
                                    <p:set>
                                      <p:cBhvr>
                                        <p:cTn id="14" dur="500" fill="hold"/>
                                        <p:tgtEl>
                                          <p:spTgt spid="30"/>
                                        </p:tgtEl>
                                        <p:attrNameLst>
                                          <p:attrName>fillcolor</p:attrName>
                                        </p:attrNameLst>
                                      </p:cBhvr>
                                      <p:to>
                                        <p:clrVal>
                                          <a:srgbClr val="262626"/>
                                        </p:clrVal>
                                      </p:to>
                                    </p:set>
                                    <p:set>
                                      <p:cBhvr>
                                        <p:cTn id="15" dur="500" fill="hold"/>
                                        <p:tgtEl>
                                          <p:spTgt spid="3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46"/>
                                        </p:tgtEl>
                                        <p:attrNameLst>
                                          <p:attrName>style.color</p:attrName>
                                        </p:attrNameLst>
                                      </p:cBhvr>
                                      <p:to>
                                        <p:clrVal>
                                          <a:srgbClr val="262626"/>
                                        </p:clrVal>
                                      </p:to>
                                    </p:set>
                                    <p:set>
                                      <p:cBhvr>
                                        <p:cTn id="21" dur="500" fill="hold"/>
                                        <p:tgtEl>
                                          <p:spTgt spid="46"/>
                                        </p:tgtEl>
                                        <p:attrNameLst>
                                          <p:attrName>fillcolor</p:attrName>
                                        </p:attrNameLst>
                                      </p:cBhvr>
                                      <p:to>
                                        <p:clrVal>
                                          <a:srgbClr val="262626"/>
                                        </p:clrVal>
                                      </p:to>
                                    </p:set>
                                    <p:set>
                                      <p:cBhvr>
                                        <p:cTn id="22" dur="500" fill="hold"/>
                                        <p:tgtEl>
                                          <p:spTgt spid="46"/>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6"/>
                                        </p:tgtEl>
                                        <p:attrNameLst>
                                          <p:attrName>style.color</p:attrName>
                                        </p:attrNameLst>
                                      </p:cBhvr>
                                      <p:to>
                                        <p:clrVal>
                                          <a:srgbClr val="262626"/>
                                        </p:clrVal>
                                      </p:to>
                                    </p:set>
                                    <p:set>
                                      <p:cBhvr>
                                        <p:cTn id="28" dur="500" fill="hold"/>
                                        <p:tgtEl>
                                          <p:spTgt spid="6"/>
                                        </p:tgtEl>
                                        <p:attrNameLst>
                                          <p:attrName>fillcolor</p:attrName>
                                        </p:attrNameLst>
                                      </p:cBhvr>
                                      <p:to>
                                        <p:clrVal>
                                          <a:srgbClr val="262626"/>
                                        </p:clrVal>
                                      </p:to>
                                    </p:set>
                                    <p:set>
                                      <p:cBhvr>
                                        <p:cTn id="29" dur="500" fill="hold"/>
                                        <p:tgtEl>
                                          <p:spTgt spid="6"/>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
                  </p:tgtEl>
                </p:cond>
              </p:nextCondLst>
            </p:seq>
          </p:childTnLst>
        </p:cTn>
      </p:par>
    </p:tnLst>
    <p:bldLst>
      <p:bldP spid="30" grpId="0"/>
      <p:bldP spid="45" grpId="0"/>
      <p:bldP spid="46"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2E6127DB-5F3F-FA1D-5D07-9DDF0883C30E}"/>
              </a:ext>
            </a:extLst>
          </p:cNvPr>
          <p:cNvSpPr/>
          <p:nvPr/>
        </p:nvSpPr>
        <p:spPr>
          <a:xfrm>
            <a:off x="863601" y="49530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073132" y="1536316"/>
            <a:ext cx="4526151" cy="6021876"/>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938648" y="2018705"/>
            <a:ext cx="877139" cy="940393"/>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473200" y="2362200"/>
            <a:ext cx="10249306" cy="677493"/>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34"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334"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30"/>
          <p:cNvSpPr txBox="1"/>
          <p:nvPr/>
        </p:nvSpPr>
        <p:spPr>
          <a:xfrm>
            <a:off x="1828800" y="4068822"/>
            <a:ext cx="3756306"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66548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10">
            <a:extLst>
              <a:ext uri="{FF2B5EF4-FFF2-40B4-BE49-F238E27FC236}">
                <a16:creationId xmlns:a16="http://schemas.microsoft.com/office/drawing/2014/main" id="{EFBDB347-BEF3-FBC0-A8C6-C4CEF84BCD3C}"/>
              </a:ext>
            </a:extLst>
          </p:cNvPr>
          <p:cNvSpPr/>
          <p:nvPr/>
        </p:nvSpPr>
        <p:spPr>
          <a:xfrm>
            <a:off x="66548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
            <a:extLst>
              <a:ext uri="{FF2B5EF4-FFF2-40B4-BE49-F238E27FC236}">
                <a16:creationId xmlns:a16="http://schemas.microsoft.com/office/drawing/2014/main" id="{60891EE3-2482-69DC-603A-3C5AD953337F}"/>
              </a:ext>
            </a:extLst>
          </p:cNvPr>
          <p:cNvSpPr/>
          <p:nvPr/>
        </p:nvSpPr>
        <p:spPr>
          <a:xfrm>
            <a:off x="863601" y="3886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30">
            <a:extLst>
              <a:ext uri="{FF2B5EF4-FFF2-40B4-BE49-F238E27FC236}">
                <a16:creationId xmlns:a16="http://schemas.microsoft.com/office/drawing/2014/main" id="{390BB03B-DB84-6D77-680C-623AC4C0FB87}"/>
              </a:ext>
            </a:extLst>
          </p:cNvPr>
          <p:cNvSpPr txBox="1"/>
          <p:nvPr/>
        </p:nvSpPr>
        <p:spPr>
          <a:xfrm>
            <a:off x="1017638" y="4060273"/>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66800" y="51562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C</a:t>
            </a:r>
          </a:p>
        </p:txBody>
      </p:sp>
      <p:sp>
        <p:nvSpPr>
          <p:cNvPr id="43" name="TextBox 30">
            <a:extLst>
              <a:ext uri="{FF2B5EF4-FFF2-40B4-BE49-F238E27FC236}">
                <a16:creationId xmlns:a16="http://schemas.microsoft.com/office/drawing/2014/main" id="{A2BB2DC0-C086-3357-5AFD-8F7C04B08AA9}"/>
              </a:ext>
            </a:extLst>
          </p:cNvPr>
          <p:cNvSpPr txBox="1"/>
          <p:nvPr/>
        </p:nvSpPr>
        <p:spPr>
          <a:xfrm>
            <a:off x="6858000" y="40386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B</a:t>
            </a:r>
          </a:p>
        </p:txBody>
      </p:sp>
      <p:sp>
        <p:nvSpPr>
          <p:cNvPr id="45" name="TextBox 30">
            <a:extLst>
              <a:ext uri="{FF2B5EF4-FFF2-40B4-BE49-F238E27FC236}">
                <a16:creationId xmlns:a16="http://schemas.microsoft.com/office/drawing/2014/main" id="{952B3E53-EB2C-3EE4-6B74-20070807530A}"/>
              </a:ext>
            </a:extLst>
          </p:cNvPr>
          <p:cNvSpPr txBox="1"/>
          <p:nvPr/>
        </p:nvSpPr>
        <p:spPr>
          <a:xfrm>
            <a:off x="2032000" y="5156200"/>
            <a:ext cx="34515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7823200" y="4038600"/>
            <a:ext cx="3352800"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0">
            <a:extLst>
              <a:ext uri="{FF2B5EF4-FFF2-40B4-BE49-F238E27FC236}">
                <a16:creationId xmlns:a16="http://schemas.microsoft.com/office/drawing/2014/main" id="{D04A95E8-5789-14D3-05E6-D13BCFA02257}"/>
              </a:ext>
            </a:extLst>
          </p:cNvPr>
          <p:cNvSpPr txBox="1"/>
          <p:nvPr/>
        </p:nvSpPr>
        <p:spPr>
          <a:xfrm>
            <a:off x="6883389" y="50576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7721600" y="5066216"/>
            <a:ext cx="36039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62000" y="3479800"/>
            <a:ext cx="336597" cy="787510"/>
          </a:xfrm>
          <a:prstGeom prst="rect">
            <a:avLst/>
          </a:prstGeom>
        </p:spPr>
      </p:pic>
      <p:sp>
        <p:nvSpPr>
          <p:cNvPr id="32" name="TextBox 7"/>
          <p:cNvSpPr txBox="1"/>
          <p:nvPr/>
        </p:nvSpPr>
        <p:spPr>
          <a:xfrm>
            <a:off x="3962400" y="431801"/>
            <a:ext cx="4978400" cy="1295291"/>
          </a:xfrm>
          <a:prstGeom prst="rect">
            <a:avLst/>
          </a:prstGeom>
        </p:spPr>
        <p:txBody>
          <a:bodyPr wrap="square" lIns="0" tIns="0" rIns="0" bIns="0" rtlCol="0" anchor="t">
            <a:spAutoFit/>
          </a:bodyPr>
          <a:lstStyle/>
          <a:p>
            <a:pPr marL="0" marR="0" lvl="0" indent="0" algn="l" defTabSz="914400" rtl="0" eaLnBrk="1" fontAlgn="auto" latinLnBrk="0" hangingPunct="1">
              <a:lnSpc>
                <a:spcPts val="11781"/>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SIÊU TRÍ NHỚ</a:t>
            </a:r>
          </a:p>
        </p:txBody>
      </p:sp>
      <p:grpSp>
        <p:nvGrpSpPr>
          <p:cNvPr id="23" name="Group 18"/>
          <p:cNvGrpSpPr/>
          <p:nvPr/>
        </p:nvGrpSpPr>
        <p:grpSpPr>
          <a:xfrm>
            <a:off x="-323322" y="143708"/>
            <a:ext cx="12838644" cy="562762"/>
            <a:chOff x="0" y="0"/>
            <a:chExt cx="25677288" cy="1125524"/>
          </a:xfrm>
        </p:grpSpPr>
        <p:sp>
          <p:nvSpPr>
            <p:cNvPr id="24"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4" name="Group 23"/>
          <p:cNvGrpSpPr/>
          <p:nvPr/>
        </p:nvGrpSpPr>
        <p:grpSpPr>
          <a:xfrm rot="-10800000">
            <a:off x="-323322" y="6151531"/>
            <a:ext cx="12838644" cy="562762"/>
            <a:chOff x="0" y="0"/>
            <a:chExt cx="25677288" cy="1125524"/>
          </a:xfrm>
        </p:grpSpPr>
        <p:sp>
          <p:nvSpPr>
            <p:cNvPr id="35"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42530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45"/>
                                        </p:tgtEl>
                                        <p:attrNameLst>
                                          <p:attrName>style.color</p:attrName>
                                        </p:attrNameLst>
                                      </p:cBhvr>
                                      <p:to>
                                        <p:clrVal>
                                          <a:srgbClr val="BF0404"/>
                                        </p:clrVal>
                                      </p:to>
                                    </p:set>
                                    <p:set>
                                      <p:cBhvr>
                                        <p:cTn id="7" dur="500" fill="hold"/>
                                        <p:tgtEl>
                                          <p:spTgt spid="45"/>
                                        </p:tgtEl>
                                        <p:attrNameLst>
                                          <p:attrName>fillcolor</p:attrName>
                                        </p:attrNameLst>
                                      </p:cBhvr>
                                      <p:to>
                                        <p:clrVal>
                                          <a:srgbClr val="BF0404"/>
                                        </p:clrVal>
                                      </p:to>
                                    </p:set>
                                    <p:set>
                                      <p:cBhvr>
                                        <p:cTn id="8" dur="500" fill="hold"/>
                                        <p:tgtEl>
                                          <p:spTgt spid="4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ếng vỗ tay 6.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30"/>
                                        </p:tgtEl>
                                        <p:attrNameLst>
                                          <p:attrName>style.color</p:attrName>
                                        </p:attrNameLst>
                                      </p:cBhvr>
                                      <p:to>
                                        <p:clrVal>
                                          <a:srgbClr val="262626"/>
                                        </p:clrVal>
                                      </p:to>
                                    </p:set>
                                    <p:set>
                                      <p:cBhvr>
                                        <p:cTn id="14" dur="500" fill="hold"/>
                                        <p:tgtEl>
                                          <p:spTgt spid="30"/>
                                        </p:tgtEl>
                                        <p:attrNameLst>
                                          <p:attrName>fillcolor</p:attrName>
                                        </p:attrNameLst>
                                      </p:cBhvr>
                                      <p:to>
                                        <p:clrVal>
                                          <a:srgbClr val="262626"/>
                                        </p:clrVal>
                                      </p:to>
                                    </p:set>
                                    <p:set>
                                      <p:cBhvr>
                                        <p:cTn id="15" dur="500" fill="hold"/>
                                        <p:tgtEl>
                                          <p:spTgt spid="3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46"/>
                                        </p:tgtEl>
                                        <p:attrNameLst>
                                          <p:attrName>style.color</p:attrName>
                                        </p:attrNameLst>
                                      </p:cBhvr>
                                      <p:to>
                                        <p:clrVal>
                                          <a:srgbClr val="262626"/>
                                        </p:clrVal>
                                      </p:to>
                                    </p:set>
                                    <p:set>
                                      <p:cBhvr>
                                        <p:cTn id="21" dur="500" fill="hold"/>
                                        <p:tgtEl>
                                          <p:spTgt spid="46"/>
                                        </p:tgtEl>
                                        <p:attrNameLst>
                                          <p:attrName>fillcolor</p:attrName>
                                        </p:attrNameLst>
                                      </p:cBhvr>
                                      <p:to>
                                        <p:clrVal>
                                          <a:srgbClr val="262626"/>
                                        </p:clrVal>
                                      </p:to>
                                    </p:set>
                                    <p:set>
                                      <p:cBhvr>
                                        <p:cTn id="22" dur="500" fill="hold"/>
                                        <p:tgtEl>
                                          <p:spTgt spid="46"/>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6"/>
                                        </p:tgtEl>
                                        <p:attrNameLst>
                                          <p:attrName>style.color</p:attrName>
                                        </p:attrNameLst>
                                      </p:cBhvr>
                                      <p:to>
                                        <p:clrVal>
                                          <a:srgbClr val="262626"/>
                                        </p:clrVal>
                                      </p:to>
                                    </p:set>
                                    <p:set>
                                      <p:cBhvr>
                                        <p:cTn id="28" dur="500" fill="hold"/>
                                        <p:tgtEl>
                                          <p:spTgt spid="6"/>
                                        </p:tgtEl>
                                        <p:attrNameLst>
                                          <p:attrName>fillcolor</p:attrName>
                                        </p:attrNameLst>
                                      </p:cBhvr>
                                      <p:to>
                                        <p:clrVal>
                                          <a:srgbClr val="262626"/>
                                        </p:clrVal>
                                      </p:to>
                                    </p:set>
                                    <p:set>
                                      <p:cBhvr>
                                        <p:cTn id="29" dur="500" fill="hold"/>
                                        <p:tgtEl>
                                          <p:spTgt spid="6"/>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
                  </p:tgtEl>
                </p:cond>
              </p:nextCondLst>
            </p:seq>
          </p:childTnLst>
        </p:cTn>
      </p:par>
    </p:tnLst>
    <p:bldLst>
      <p:bldP spid="30" grpId="0"/>
      <p:bldP spid="45" grpId="0"/>
      <p:bldP spid="46"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2E6127DB-5F3F-FA1D-5D07-9DDF0883C30E}"/>
              </a:ext>
            </a:extLst>
          </p:cNvPr>
          <p:cNvSpPr/>
          <p:nvPr/>
        </p:nvSpPr>
        <p:spPr>
          <a:xfrm>
            <a:off x="6654801" y="37846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073132" y="1536316"/>
            <a:ext cx="4526151" cy="6021876"/>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938648" y="2018705"/>
            <a:ext cx="877139" cy="940393"/>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20800" y="2311400"/>
            <a:ext cx="10249306" cy="677493"/>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34"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334"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endPar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30"/>
          <p:cNvSpPr txBox="1"/>
          <p:nvPr/>
        </p:nvSpPr>
        <p:spPr>
          <a:xfrm>
            <a:off x="7721600" y="3987800"/>
            <a:ext cx="3756306" cy="4104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endParaRPr kumimoji="0" lang="vi-VN" sz="2933"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66548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10">
            <a:extLst>
              <a:ext uri="{FF2B5EF4-FFF2-40B4-BE49-F238E27FC236}">
                <a16:creationId xmlns:a16="http://schemas.microsoft.com/office/drawing/2014/main" id="{EFBDB347-BEF3-FBC0-A8C6-C4CEF84BCD3C}"/>
              </a:ext>
            </a:extLst>
          </p:cNvPr>
          <p:cNvSpPr/>
          <p:nvPr/>
        </p:nvSpPr>
        <p:spPr>
          <a:xfrm>
            <a:off x="812801" y="3886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
            <a:extLst>
              <a:ext uri="{FF2B5EF4-FFF2-40B4-BE49-F238E27FC236}">
                <a16:creationId xmlns:a16="http://schemas.microsoft.com/office/drawing/2014/main" id="{60891EE3-2482-69DC-603A-3C5AD953337F}"/>
              </a:ext>
            </a:extLst>
          </p:cNvPr>
          <p:cNvSpPr/>
          <p:nvPr/>
        </p:nvSpPr>
        <p:spPr>
          <a:xfrm>
            <a:off x="8636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30">
            <a:extLst>
              <a:ext uri="{FF2B5EF4-FFF2-40B4-BE49-F238E27FC236}">
                <a16:creationId xmlns:a16="http://schemas.microsoft.com/office/drawing/2014/main" id="{390BB03B-DB84-6D77-680C-623AC4C0FB87}"/>
              </a:ext>
            </a:extLst>
          </p:cNvPr>
          <p:cNvSpPr txBox="1"/>
          <p:nvPr/>
        </p:nvSpPr>
        <p:spPr>
          <a:xfrm>
            <a:off x="6858000" y="39878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B</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16000" y="4089400"/>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A</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41389" y="51084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30400" y="4089400"/>
            <a:ext cx="34515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879600" y="5117016"/>
            <a:ext cx="3352800"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0">
            <a:extLst>
              <a:ext uri="{FF2B5EF4-FFF2-40B4-BE49-F238E27FC236}">
                <a16:creationId xmlns:a16="http://schemas.microsoft.com/office/drawing/2014/main" id="{D04A95E8-5789-14D3-05E6-D13BCFA02257}"/>
              </a:ext>
            </a:extLst>
          </p:cNvPr>
          <p:cNvSpPr txBox="1"/>
          <p:nvPr/>
        </p:nvSpPr>
        <p:spPr>
          <a:xfrm>
            <a:off x="6883389" y="50576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7721600" y="5066216"/>
            <a:ext cx="3603907" cy="4104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762000" y="3479800"/>
            <a:ext cx="336597" cy="787510"/>
          </a:xfrm>
          <a:prstGeom prst="rect">
            <a:avLst/>
          </a:prstGeom>
        </p:spPr>
      </p:pic>
      <p:sp>
        <p:nvSpPr>
          <p:cNvPr id="32" name="TextBox 7"/>
          <p:cNvSpPr txBox="1"/>
          <p:nvPr/>
        </p:nvSpPr>
        <p:spPr>
          <a:xfrm>
            <a:off x="3962400" y="431801"/>
            <a:ext cx="4978400" cy="1295291"/>
          </a:xfrm>
          <a:prstGeom prst="rect">
            <a:avLst/>
          </a:prstGeom>
        </p:spPr>
        <p:txBody>
          <a:bodyPr wrap="square" lIns="0" tIns="0" rIns="0" bIns="0" rtlCol="0" anchor="t">
            <a:spAutoFit/>
          </a:bodyPr>
          <a:lstStyle/>
          <a:p>
            <a:pPr marL="0" marR="0" lvl="0" indent="0" algn="l" defTabSz="914400" rtl="0" eaLnBrk="1" fontAlgn="auto" latinLnBrk="0" hangingPunct="1">
              <a:lnSpc>
                <a:spcPts val="11781"/>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SIÊU TRÍ NHỚ</a:t>
            </a:r>
          </a:p>
        </p:txBody>
      </p:sp>
      <p:grpSp>
        <p:nvGrpSpPr>
          <p:cNvPr id="23" name="Group 18"/>
          <p:cNvGrpSpPr/>
          <p:nvPr/>
        </p:nvGrpSpPr>
        <p:grpSpPr>
          <a:xfrm>
            <a:off x="-323322" y="143708"/>
            <a:ext cx="12838644" cy="562762"/>
            <a:chOff x="0" y="0"/>
            <a:chExt cx="25677288" cy="1125524"/>
          </a:xfrm>
        </p:grpSpPr>
        <p:sp>
          <p:nvSpPr>
            <p:cNvPr id="24"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4" name="Group 23"/>
          <p:cNvGrpSpPr/>
          <p:nvPr/>
        </p:nvGrpSpPr>
        <p:grpSpPr>
          <a:xfrm rot="-10800000">
            <a:off x="-323322" y="6151531"/>
            <a:ext cx="12838644" cy="562762"/>
            <a:chOff x="0" y="0"/>
            <a:chExt cx="25677288" cy="1125524"/>
          </a:xfrm>
        </p:grpSpPr>
        <p:sp>
          <p:nvSpPr>
            <p:cNvPr id="35"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2952201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45"/>
                                        </p:tgtEl>
                                        <p:attrNameLst>
                                          <p:attrName>style.color</p:attrName>
                                        </p:attrNameLst>
                                      </p:cBhvr>
                                      <p:to>
                                        <p:clrVal>
                                          <a:srgbClr val="BF0404"/>
                                        </p:clrVal>
                                      </p:to>
                                    </p:set>
                                    <p:set>
                                      <p:cBhvr>
                                        <p:cTn id="7" dur="500" fill="hold"/>
                                        <p:tgtEl>
                                          <p:spTgt spid="45"/>
                                        </p:tgtEl>
                                        <p:attrNameLst>
                                          <p:attrName>fillcolor</p:attrName>
                                        </p:attrNameLst>
                                      </p:cBhvr>
                                      <p:to>
                                        <p:clrVal>
                                          <a:srgbClr val="BF0404"/>
                                        </p:clrVal>
                                      </p:to>
                                    </p:set>
                                    <p:set>
                                      <p:cBhvr>
                                        <p:cTn id="8" dur="500" fill="hold"/>
                                        <p:tgtEl>
                                          <p:spTgt spid="4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ếng vỗ tay 6.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30"/>
                                        </p:tgtEl>
                                        <p:attrNameLst>
                                          <p:attrName>style.color</p:attrName>
                                        </p:attrNameLst>
                                      </p:cBhvr>
                                      <p:to>
                                        <p:clrVal>
                                          <a:srgbClr val="262626"/>
                                        </p:clrVal>
                                      </p:to>
                                    </p:set>
                                    <p:set>
                                      <p:cBhvr>
                                        <p:cTn id="14" dur="500" fill="hold"/>
                                        <p:tgtEl>
                                          <p:spTgt spid="30"/>
                                        </p:tgtEl>
                                        <p:attrNameLst>
                                          <p:attrName>fillcolor</p:attrName>
                                        </p:attrNameLst>
                                      </p:cBhvr>
                                      <p:to>
                                        <p:clrVal>
                                          <a:srgbClr val="262626"/>
                                        </p:clrVal>
                                      </p:to>
                                    </p:set>
                                    <p:set>
                                      <p:cBhvr>
                                        <p:cTn id="15" dur="500" fill="hold"/>
                                        <p:tgtEl>
                                          <p:spTgt spid="3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46"/>
                                        </p:tgtEl>
                                        <p:attrNameLst>
                                          <p:attrName>style.color</p:attrName>
                                        </p:attrNameLst>
                                      </p:cBhvr>
                                      <p:to>
                                        <p:clrVal>
                                          <a:srgbClr val="262626"/>
                                        </p:clrVal>
                                      </p:to>
                                    </p:set>
                                    <p:set>
                                      <p:cBhvr>
                                        <p:cTn id="21" dur="500" fill="hold"/>
                                        <p:tgtEl>
                                          <p:spTgt spid="46"/>
                                        </p:tgtEl>
                                        <p:attrNameLst>
                                          <p:attrName>fillcolor</p:attrName>
                                        </p:attrNameLst>
                                      </p:cBhvr>
                                      <p:to>
                                        <p:clrVal>
                                          <a:srgbClr val="262626"/>
                                        </p:clrVal>
                                      </p:to>
                                    </p:set>
                                    <p:set>
                                      <p:cBhvr>
                                        <p:cTn id="22" dur="500" fill="hold"/>
                                        <p:tgtEl>
                                          <p:spTgt spid="46"/>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6"/>
                                        </p:tgtEl>
                                        <p:attrNameLst>
                                          <p:attrName>style.color</p:attrName>
                                        </p:attrNameLst>
                                      </p:cBhvr>
                                      <p:to>
                                        <p:clrVal>
                                          <a:srgbClr val="262626"/>
                                        </p:clrVal>
                                      </p:to>
                                    </p:set>
                                    <p:set>
                                      <p:cBhvr>
                                        <p:cTn id="28" dur="500" fill="hold"/>
                                        <p:tgtEl>
                                          <p:spTgt spid="6"/>
                                        </p:tgtEl>
                                        <p:attrNameLst>
                                          <p:attrName>fillcolor</p:attrName>
                                        </p:attrNameLst>
                                      </p:cBhvr>
                                      <p:to>
                                        <p:clrVal>
                                          <a:srgbClr val="262626"/>
                                        </p:clrVal>
                                      </p:to>
                                    </p:set>
                                    <p:set>
                                      <p:cBhvr>
                                        <p:cTn id="29" dur="500" fill="hold"/>
                                        <p:tgtEl>
                                          <p:spTgt spid="6"/>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
                  </p:tgtEl>
                </p:cond>
              </p:nextCondLst>
            </p:seq>
          </p:childTnLst>
        </p:cTn>
      </p:par>
    </p:tnLst>
    <p:bldLst>
      <p:bldP spid="30" grpId="0"/>
      <p:bldP spid="45" grpId="0"/>
      <p:bldP spid="46"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2E6127DB-5F3F-FA1D-5D07-9DDF0883C30E}"/>
              </a:ext>
            </a:extLst>
          </p:cNvPr>
          <p:cNvSpPr/>
          <p:nvPr/>
        </p:nvSpPr>
        <p:spPr>
          <a:xfrm>
            <a:off x="8636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073132" y="1536316"/>
            <a:ext cx="4526151" cy="6021876"/>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938648" y="2018705"/>
            <a:ext cx="877139" cy="940393"/>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406400" y="2311400"/>
            <a:ext cx="11226800" cy="677493"/>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34"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334"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Tân</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34"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Hợi</a:t>
            </a:r>
            <a:r>
              <a:rPr kumimoji="0" lang="en-US" sz="3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1911?</a:t>
            </a:r>
          </a:p>
        </p:txBody>
      </p:sp>
      <p:sp>
        <p:nvSpPr>
          <p:cNvPr id="30" name="TextBox 30"/>
          <p:cNvSpPr txBox="1"/>
          <p:nvPr/>
        </p:nvSpPr>
        <p:spPr>
          <a:xfrm>
            <a:off x="1828800" y="4068822"/>
            <a:ext cx="3756306"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Khải</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67056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10">
            <a:extLst>
              <a:ext uri="{FF2B5EF4-FFF2-40B4-BE49-F238E27FC236}">
                <a16:creationId xmlns:a16="http://schemas.microsoft.com/office/drawing/2014/main" id="{EFBDB347-BEF3-FBC0-A8C6-C4CEF84BCD3C}"/>
              </a:ext>
            </a:extLst>
          </p:cNvPr>
          <p:cNvSpPr/>
          <p:nvPr/>
        </p:nvSpPr>
        <p:spPr>
          <a:xfrm>
            <a:off x="6654801" y="38354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0">
            <a:extLst>
              <a:ext uri="{FF2B5EF4-FFF2-40B4-BE49-F238E27FC236}">
                <a16:creationId xmlns:a16="http://schemas.microsoft.com/office/drawing/2014/main" id="{60891EE3-2482-69DC-603A-3C5AD953337F}"/>
              </a:ext>
            </a:extLst>
          </p:cNvPr>
          <p:cNvSpPr/>
          <p:nvPr/>
        </p:nvSpPr>
        <p:spPr>
          <a:xfrm>
            <a:off x="863601" y="4902201"/>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6E31"/>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30">
            <a:extLst>
              <a:ext uri="{FF2B5EF4-FFF2-40B4-BE49-F238E27FC236}">
                <a16:creationId xmlns:a16="http://schemas.microsoft.com/office/drawing/2014/main" id="{390BB03B-DB84-6D77-680C-623AC4C0FB87}"/>
              </a:ext>
            </a:extLst>
          </p:cNvPr>
          <p:cNvSpPr txBox="1"/>
          <p:nvPr/>
        </p:nvSpPr>
        <p:spPr>
          <a:xfrm>
            <a:off x="1017638" y="4060273"/>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6832589" y="39908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B</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41389" y="51084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7721600" y="3999416"/>
            <a:ext cx="3451507"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879600" y="5117016"/>
            <a:ext cx="3352800" cy="410433"/>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Phổ</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endParaRPr kumimoji="0" lang="vi-VN" sz="2667"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0">
            <a:extLst>
              <a:ext uri="{FF2B5EF4-FFF2-40B4-BE49-F238E27FC236}">
                <a16:creationId xmlns:a16="http://schemas.microsoft.com/office/drawing/2014/main" id="{D04A95E8-5789-14D3-05E6-D13BCFA02257}"/>
              </a:ext>
            </a:extLst>
          </p:cNvPr>
          <p:cNvSpPr txBox="1"/>
          <p:nvPr/>
        </p:nvSpPr>
        <p:spPr>
          <a:xfrm>
            <a:off x="6883389" y="5057666"/>
            <a:ext cx="48442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336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9Slide03 Saira SemiCondensed B" panose="00000806000000000000" pitchFamily="2" charset="0"/>
                <a:ea typeface="+mn-ea"/>
                <a:cs typeface="+mn-cs"/>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7721600" y="5066216"/>
            <a:ext cx="3603907" cy="4104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Thạch</a:t>
            </a:r>
            <a:endPar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62000" y="3479800"/>
            <a:ext cx="336597" cy="787510"/>
          </a:xfrm>
          <a:prstGeom prst="rect">
            <a:avLst/>
          </a:prstGeom>
        </p:spPr>
      </p:pic>
      <p:sp>
        <p:nvSpPr>
          <p:cNvPr id="32" name="TextBox 7"/>
          <p:cNvSpPr txBox="1"/>
          <p:nvPr/>
        </p:nvSpPr>
        <p:spPr>
          <a:xfrm>
            <a:off x="3962400" y="431801"/>
            <a:ext cx="4978400" cy="1295291"/>
          </a:xfrm>
          <a:prstGeom prst="rect">
            <a:avLst/>
          </a:prstGeom>
        </p:spPr>
        <p:txBody>
          <a:bodyPr wrap="square" lIns="0" tIns="0" rIns="0" bIns="0" rtlCol="0" anchor="t">
            <a:spAutoFit/>
          </a:bodyPr>
          <a:lstStyle/>
          <a:p>
            <a:pPr marL="0" marR="0" lvl="0" indent="0" algn="l" defTabSz="914400" rtl="0" eaLnBrk="1" fontAlgn="auto" latinLnBrk="0" hangingPunct="1">
              <a:lnSpc>
                <a:spcPts val="11781"/>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CB54"/>
                </a:solidFill>
                <a:effectLst/>
                <a:uLnTx/>
                <a:uFillTx/>
                <a:latin typeface="Times New Roman" panose="02020603050405020304" pitchFamily="18" charset="0"/>
                <a:ea typeface="+mn-ea"/>
                <a:cs typeface="Times New Roman" panose="02020603050405020304" pitchFamily="18" charset="0"/>
              </a:rPr>
              <a:t>SIÊU TRÍ NHỚ</a:t>
            </a:r>
          </a:p>
        </p:txBody>
      </p:sp>
      <p:grpSp>
        <p:nvGrpSpPr>
          <p:cNvPr id="23" name="Group 18"/>
          <p:cNvGrpSpPr/>
          <p:nvPr/>
        </p:nvGrpSpPr>
        <p:grpSpPr>
          <a:xfrm>
            <a:off x="-323322" y="143708"/>
            <a:ext cx="12838644" cy="562762"/>
            <a:chOff x="0" y="0"/>
            <a:chExt cx="25677288" cy="1125524"/>
          </a:xfrm>
        </p:grpSpPr>
        <p:sp>
          <p:nvSpPr>
            <p:cNvPr id="24"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4" name="Group 23"/>
          <p:cNvGrpSpPr/>
          <p:nvPr/>
        </p:nvGrpSpPr>
        <p:grpSpPr>
          <a:xfrm rot="-10800000">
            <a:off x="-323322" y="6151531"/>
            <a:ext cx="12838644" cy="562762"/>
            <a:chOff x="0" y="0"/>
            <a:chExt cx="25677288" cy="1125524"/>
          </a:xfrm>
        </p:grpSpPr>
        <p:sp>
          <p:nvSpPr>
            <p:cNvPr id="35"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8855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45"/>
                                        </p:tgtEl>
                                        <p:attrNameLst>
                                          <p:attrName>style.color</p:attrName>
                                        </p:attrNameLst>
                                      </p:cBhvr>
                                      <p:to>
                                        <p:clrVal>
                                          <a:srgbClr val="BF0404"/>
                                        </p:clrVal>
                                      </p:to>
                                    </p:set>
                                    <p:set>
                                      <p:cBhvr>
                                        <p:cTn id="7" dur="500" fill="hold"/>
                                        <p:tgtEl>
                                          <p:spTgt spid="45"/>
                                        </p:tgtEl>
                                        <p:attrNameLst>
                                          <p:attrName>fillcolor</p:attrName>
                                        </p:attrNameLst>
                                      </p:cBhvr>
                                      <p:to>
                                        <p:clrVal>
                                          <a:srgbClr val="BF0404"/>
                                        </p:clrVal>
                                      </p:to>
                                    </p:set>
                                    <p:set>
                                      <p:cBhvr>
                                        <p:cTn id="8" dur="500" fill="hold"/>
                                        <p:tgtEl>
                                          <p:spTgt spid="4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ếng vỗ tay 6.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30"/>
                                        </p:tgtEl>
                                        <p:attrNameLst>
                                          <p:attrName>style.color</p:attrName>
                                        </p:attrNameLst>
                                      </p:cBhvr>
                                      <p:to>
                                        <p:clrVal>
                                          <a:srgbClr val="262626"/>
                                        </p:clrVal>
                                      </p:to>
                                    </p:set>
                                    <p:set>
                                      <p:cBhvr>
                                        <p:cTn id="14" dur="500" fill="hold"/>
                                        <p:tgtEl>
                                          <p:spTgt spid="30"/>
                                        </p:tgtEl>
                                        <p:attrNameLst>
                                          <p:attrName>fillcolor</p:attrName>
                                        </p:attrNameLst>
                                      </p:cBhvr>
                                      <p:to>
                                        <p:clrVal>
                                          <a:srgbClr val="262626"/>
                                        </p:clrVal>
                                      </p:to>
                                    </p:set>
                                    <p:set>
                                      <p:cBhvr>
                                        <p:cTn id="15" dur="500" fill="hold"/>
                                        <p:tgtEl>
                                          <p:spTgt spid="3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46"/>
                                        </p:tgtEl>
                                        <p:attrNameLst>
                                          <p:attrName>style.color</p:attrName>
                                        </p:attrNameLst>
                                      </p:cBhvr>
                                      <p:to>
                                        <p:clrVal>
                                          <a:srgbClr val="262626"/>
                                        </p:clrVal>
                                      </p:to>
                                    </p:set>
                                    <p:set>
                                      <p:cBhvr>
                                        <p:cTn id="21" dur="500" fill="hold"/>
                                        <p:tgtEl>
                                          <p:spTgt spid="46"/>
                                        </p:tgtEl>
                                        <p:attrNameLst>
                                          <p:attrName>fillcolor</p:attrName>
                                        </p:attrNameLst>
                                      </p:cBhvr>
                                      <p:to>
                                        <p:clrVal>
                                          <a:srgbClr val="262626"/>
                                        </p:clrVal>
                                      </p:to>
                                    </p:set>
                                    <p:set>
                                      <p:cBhvr>
                                        <p:cTn id="22" dur="500" fill="hold"/>
                                        <p:tgtEl>
                                          <p:spTgt spid="46"/>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6"/>
                                        </p:tgtEl>
                                        <p:attrNameLst>
                                          <p:attrName>style.color</p:attrName>
                                        </p:attrNameLst>
                                      </p:cBhvr>
                                      <p:to>
                                        <p:clrVal>
                                          <a:srgbClr val="262626"/>
                                        </p:clrVal>
                                      </p:to>
                                    </p:set>
                                    <p:set>
                                      <p:cBhvr>
                                        <p:cTn id="28" dur="500" fill="hold"/>
                                        <p:tgtEl>
                                          <p:spTgt spid="6"/>
                                        </p:tgtEl>
                                        <p:attrNameLst>
                                          <p:attrName>fillcolor</p:attrName>
                                        </p:attrNameLst>
                                      </p:cBhvr>
                                      <p:to>
                                        <p:clrVal>
                                          <a:srgbClr val="262626"/>
                                        </p:clrVal>
                                      </p:to>
                                    </p:set>
                                    <p:set>
                                      <p:cBhvr>
                                        <p:cTn id="29" dur="500" fill="hold"/>
                                        <p:tgtEl>
                                          <p:spTgt spid="6"/>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Wrong Answer - Sound Effect [HD].wav"/>
                                        </p:tgtEl>
                                      </p:cMediaNode>
                                    </p:audio>
                                  </p:subTnLst>
                                </p:cTn>
                              </p:par>
                            </p:childTnLst>
                          </p:cTn>
                        </p:par>
                      </p:childTnLst>
                    </p:cTn>
                  </p:par>
                </p:childTnLst>
              </p:cTn>
              <p:nextCondLst>
                <p:cond evt="onClick" delay="0">
                  <p:tgtEl>
                    <p:spTgt spid="4"/>
                  </p:tgtEl>
                </p:cond>
              </p:nextCondLst>
            </p:seq>
          </p:childTnLst>
        </p:cTn>
      </p:par>
    </p:tnLst>
    <p:bldLst>
      <p:bldP spid="30" grpId="0"/>
      <p:bldP spid="45" grpId="0"/>
      <p:bldP spid="46"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697408">
            <a:off x="7872061" y="2894309"/>
            <a:ext cx="2112045" cy="3319521"/>
          </a:xfrm>
          <a:custGeom>
            <a:avLst/>
            <a:gdLst/>
            <a:ahLst/>
            <a:cxnLst/>
            <a:rect l="l" t="t" r="r" b="b"/>
            <a:pathLst>
              <a:path w="3168067" h="4979281">
                <a:moveTo>
                  <a:pt x="0" y="0"/>
                </a:moveTo>
                <a:lnTo>
                  <a:pt x="3168067" y="0"/>
                </a:lnTo>
                <a:lnTo>
                  <a:pt x="3168067"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98963" y="2085343"/>
            <a:ext cx="5730920" cy="5958423"/>
          </a:xfrm>
          <a:custGeom>
            <a:avLst/>
            <a:gdLst/>
            <a:ahLst/>
            <a:cxnLst/>
            <a:rect l="l" t="t" r="r" b="b"/>
            <a:pathLst>
              <a:path w="8596380" h="8937635">
                <a:moveTo>
                  <a:pt x="0" y="0"/>
                </a:moveTo>
                <a:lnTo>
                  <a:pt x="8596380" y="0"/>
                </a:lnTo>
                <a:lnTo>
                  <a:pt x="8596380" y="8937634"/>
                </a:lnTo>
                <a:lnTo>
                  <a:pt x="0" y="89376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49306" y="2357472"/>
            <a:ext cx="1165453" cy="4856053"/>
          </a:xfrm>
          <a:custGeom>
            <a:avLst/>
            <a:gdLst/>
            <a:ahLst/>
            <a:cxnLst/>
            <a:rect l="l" t="t" r="r" b="b"/>
            <a:pathLst>
              <a:path w="1748179" h="7284080">
                <a:moveTo>
                  <a:pt x="0" y="0"/>
                </a:moveTo>
                <a:lnTo>
                  <a:pt x="1748179" y="0"/>
                </a:lnTo>
                <a:lnTo>
                  <a:pt x="1748179" y="7284080"/>
                </a:lnTo>
                <a:lnTo>
                  <a:pt x="0" y="72840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890712" y="3980063"/>
            <a:ext cx="5153026" cy="4609616"/>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039978" y="3040042"/>
            <a:ext cx="2112045" cy="331952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70982">
            <a:off x="2200457" y="2893150"/>
            <a:ext cx="2112045" cy="3319521"/>
          </a:xfrm>
          <a:custGeom>
            <a:avLst/>
            <a:gdLst/>
            <a:ahLst/>
            <a:cxnLst/>
            <a:rect l="l" t="t" r="r" b="b"/>
            <a:pathLst>
              <a:path w="3168067" h="4979281">
                <a:moveTo>
                  <a:pt x="0" y="0"/>
                </a:moveTo>
                <a:lnTo>
                  <a:pt x="3168068" y="0"/>
                </a:lnTo>
                <a:lnTo>
                  <a:pt x="3168068" y="4979280"/>
                </a:lnTo>
                <a:lnTo>
                  <a:pt x="0" y="49792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81787" y="4236364"/>
            <a:ext cx="9038704" cy="5078108"/>
          </a:xfrm>
          <a:custGeom>
            <a:avLst/>
            <a:gdLst/>
            <a:ahLst/>
            <a:cxnLst/>
            <a:rect l="l" t="t" r="r" b="b"/>
            <a:pathLst>
              <a:path w="13558056" h="7617162">
                <a:moveTo>
                  <a:pt x="0" y="0"/>
                </a:moveTo>
                <a:lnTo>
                  <a:pt x="13558056" y="0"/>
                </a:lnTo>
                <a:lnTo>
                  <a:pt x="13558056" y="7617163"/>
                </a:lnTo>
                <a:lnTo>
                  <a:pt x="0" y="761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28479" y="5070903"/>
            <a:ext cx="5792769" cy="2727868"/>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10"/>
          <p:cNvPicPr>
            <a:picLocks noChangeAspect="1"/>
          </p:cNvPicPr>
          <p:nvPr/>
        </p:nvPicPr>
        <p:blipFill>
          <a:blip r:embed="rId14">
            <a:alphaModFix amt="40000"/>
          </a:blip>
          <a:srcRect/>
          <a:stretch>
            <a:fillRect/>
          </a:stretch>
        </p:blipFill>
        <p:spPr>
          <a:xfrm flipH="1">
            <a:off x="5843526" y="2456908"/>
            <a:ext cx="1955446" cy="1779456"/>
          </a:xfrm>
          <a:prstGeom prst="rect">
            <a:avLst/>
          </a:prstGeom>
        </p:spPr>
      </p:pic>
      <p:pic>
        <p:nvPicPr>
          <p:cNvPr id="11" name="Picture 11"/>
          <p:cNvPicPr>
            <a:picLocks noChangeAspect="1"/>
          </p:cNvPicPr>
          <p:nvPr/>
        </p:nvPicPr>
        <p:blipFill>
          <a:blip r:embed="rId14"/>
          <a:srcRect/>
          <a:stretch>
            <a:fillRect/>
          </a:stretch>
        </p:blipFill>
        <p:spPr>
          <a:xfrm>
            <a:off x="9681438" y="-931784"/>
            <a:ext cx="2701842" cy="2458676"/>
          </a:xfrm>
          <a:prstGeom prst="rect">
            <a:avLst/>
          </a:prstGeom>
        </p:spPr>
      </p:pic>
      <p:sp>
        <p:nvSpPr>
          <p:cNvPr id="12" name="TextBox 12"/>
          <p:cNvSpPr txBox="1"/>
          <p:nvPr/>
        </p:nvSpPr>
        <p:spPr>
          <a:xfrm>
            <a:off x="1995478" y="962718"/>
            <a:ext cx="8201045" cy="1471557"/>
          </a:xfrm>
          <a:prstGeom prst="rect">
            <a:avLst/>
          </a:prstGeom>
        </p:spPr>
        <p:txBody>
          <a:bodyPr lIns="0" tIns="0" rIns="0" bIns="0" rtlCol="0" anchor="t">
            <a:spAutoFit/>
          </a:bodyPr>
          <a:lstStyle/>
          <a:p>
            <a:pPr marL="0" marR="0" lvl="0" indent="0" algn="ctr" defTabSz="609630" rtl="0" eaLnBrk="1" fontAlgn="auto" latinLnBrk="0" hangingPunct="1">
              <a:lnSpc>
                <a:spcPts val="12767"/>
              </a:lnSpc>
              <a:spcBef>
                <a:spcPct val="0"/>
              </a:spcBef>
              <a:spcAft>
                <a:spcPts val="0"/>
              </a:spcAft>
              <a:buClrTx/>
              <a:buSzTx/>
              <a:buFontTx/>
              <a:buNone/>
              <a:tabLst/>
              <a:defRPr/>
            </a:pPr>
            <a:r>
              <a:rPr kumimoji="0" lang="en-US" sz="8000" b="1" i="0" u="none" strike="noStrike" kern="1200" cap="none" spc="0" normalizeH="0" baseline="0" noProof="0">
                <a:ln>
                  <a:noFill/>
                </a:ln>
                <a:solidFill>
                  <a:srgbClr val="FFB522"/>
                </a:solidFill>
                <a:effectLst/>
                <a:uLnTx/>
                <a:uFillTx/>
                <a:latin typeface="Times New Roman" panose="02020603050405020304" pitchFamily="18" charset="0"/>
                <a:ea typeface="+mn-ea"/>
                <a:cs typeface="Times New Roman" panose="02020603050405020304" pitchFamily="18" charset="0"/>
              </a:rPr>
              <a:t>VẬN DỤNG</a:t>
            </a:r>
            <a:endParaRPr kumimoji="0" lang="en-US" sz="8000" b="1" i="0" u="none" strike="noStrike" kern="1200" cap="none" spc="0" normalizeH="0" baseline="0" noProof="0" dirty="0">
              <a:ln>
                <a:noFill/>
              </a:ln>
              <a:solidFill>
                <a:srgbClr val="FFB522"/>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3"/>
          <p:cNvPicPr>
            <a:picLocks noChangeAspect="1"/>
          </p:cNvPicPr>
          <p:nvPr/>
        </p:nvPicPr>
        <p:blipFill>
          <a:blip r:embed="rId14"/>
          <a:srcRect/>
          <a:stretch>
            <a:fillRect/>
          </a:stretch>
        </p:blipFill>
        <p:spPr>
          <a:xfrm flipH="1">
            <a:off x="-1291343" y="810423"/>
            <a:ext cx="2582686" cy="2350245"/>
          </a:xfrm>
          <a:prstGeom prst="rect">
            <a:avLst/>
          </a:prstGeom>
        </p:spPr>
      </p:pic>
      <p:pic>
        <p:nvPicPr>
          <p:cNvPr id="14" name="Picture 14"/>
          <p:cNvPicPr>
            <a:picLocks noChangeAspect="1"/>
          </p:cNvPicPr>
          <p:nvPr/>
        </p:nvPicPr>
        <p:blipFill>
          <a:blip r:embed="rId14">
            <a:alphaModFix amt="47000"/>
          </a:blip>
          <a:srcRect/>
          <a:stretch>
            <a:fillRect/>
          </a:stretch>
        </p:blipFill>
        <p:spPr>
          <a:xfrm>
            <a:off x="3112976" y="-564978"/>
            <a:ext cx="1649235" cy="1500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59D7C301-511B-1B98-8966-6F4E10DCF563}"/>
              </a:ext>
            </a:extLst>
          </p:cNvPr>
          <p:cNvSpPr/>
          <p:nvPr/>
        </p:nvSpPr>
        <p:spPr>
          <a:xfrm>
            <a:off x="5105400" y="4191000"/>
            <a:ext cx="4724400" cy="2705700"/>
          </a:xfrm>
          <a:custGeom>
            <a:avLst/>
            <a:gdLst/>
            <a:ahLst/>
            <a:cxnLst/>
            <a:rect l="l" t="t" r="r" b="b"/>
            <a:pathLst>
              <a:path w="6045620" h="4114800">
                <a:moveTo>
                  <a:pt x="0" y="0"/>
                </a:moveTo>
                <a:lnTo>
                  <a:pt x="6045620" y="0"/>
                </a:lnTo>
                <a:lnTo>
                  <a:pt x="604562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2"/>
          <p:cNvSpPr txBox="1"/>
          <p:nvPr/>
        </p:nvSpPr>
        <p:spPr>
          <a:xfrm>
            <a:off x="419100" y="1706417"/>
            <a:ext cx="11353800" cy="173605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B522"/>
                </a:solidFill>
                <a:effectLst/>
                <a:uLnTx/>
                <a:uFillTx/>
                <a:latin typeface="Times New Roman" panose="02020603050405020304" pitchFamily="18" charset="0"/>
                <a:ea typeface="+mn-ea"/>
                <a:cs typeface="Times New Roman" panose="02020603050405020304" pitchFamily="18" charset="0"/>
              </a:rPr>
              <a:t>	TRUNG QUỐC VÀ NHẬT BẢN TỪ NỬA SAU THẾ KỈ XIX ĐẾN ĐẦU THẾ KỈ XX</a:t>
            </a:r>
            <a:endParaRPr kumimoji="0" lang="en-US" sz="4000" b="1" i="0" u="none" strike="noStrike" kern="1200" cap="none" spc="0" normalizeH="0" baseline="0" noProof="0" dirty="0">
              <a:ln>
                <a:noFill/>
              </a:ln>
              <a:solidFill>
                <a:srgbClr val="FFB522"/>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E77E2FE-62AD-642D-6BC7-85E0C1BF6B09}"/>
              </a:ext>
            </a:extLst>
          </p:cNvPr>
          <p:cNvSpPr txBox="1"/>
          <p:nvPr/>
        </p:nvSpPr>
        <p:spPr>
          <a:xfrm>
            <a:off x="1143000" y="896542"/>
            <a:ext cx="278618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BÀI 14</a:t>
            </a:r>
          </a:p>
        </p:txBody>
      </p:sp>
      <p:pic>
        <p:nvPicPr>
          <p:cNvPr id="17" name="Picture 10">
            <a:extLst>
              <a:ext uri="{FF2B5EF4-FFF2-40B4-BE49-F238E27FC236}">
                <a16:creationId xmlns:a16="http://schemas.microsoft.com/office/drawing/2014/main" id="{E38267D2-4A53-86C0-7BFA-D67C426D5621}"/>
              </a:ext>
            </a:extLst>
          </p:cNvPr>
          <p:cNvPicPr>
            <a:picLocks noChangeAspect="1"/>
          </p:cNvPicPr>
          <p:nvPr/>
        </p:nvPicPr>
        <p:blipFill>
          <a:blip r:embed="rId4">
            <a:alphaModFix amt="40000"/>
          </a:blip>
          <a:srcRect/>
          <a:stretch>
            <a:fillRect/>
          </a:stretch>
        </p:blipFill>
        <p:spPr>
          <a:xfrm flipH="1">
            <a:off x="10363200" y="-162713"/>
            <a:ext cx="1976872" cy="1798954"/>
          </a:xfrm>
          <a:prstGeom prst="rect">
            <a:avLst/>
          </a:prstGeom>
        </p:spPr>
      </p:pic>
      <p:pic>
        <p:nvPicPr>
          <p:cNvPr id="18" name="Picture 13">
            <a:extLst>
              <a:ext uri="{FF2B5EF4-FFF2-40B4-BE49-F238E27FC236}">
                <a16:creationId xmlns:a16="http://schemas.microsoft.com/office/drawing/2014/main" id="{5A2EF82A-1989-BEE5-07AF-435249F6E9BC}"/>
              </a:ext>
            </a:extLst>
          </p:cNvPr>
          <p:cNvPicPr>
            <a:picLocks noChangeAspect="1"/>
          </p:cNvPicPr>
          <p:nvPr/>
        </p:nvPicPr>
        <p:blipFill>
          <a:blip r:embed="rId4"/>
          <a:srcRect/>
          <a:stretch>
            <a:fillRect/>
          </a:stretch>
        </p:blipFill>
        <p:spPr>
          <a:xfrm flipH="1">
            <a:off x="-952500" y="-29922"/>
            <a:ext cx="1905000" cy="1733550"/>
          </a:xfrm>
          <a:prstGeom prst="rect">
            <a:avLst/>
          </a:prstGeom>
        </p:spPr>
      </p:pic>
      <p:sp>
        <p:nvSpPr>
          <p:cNvPr id="9" name="Freeform 9"/>
          <p:cNvSpPr/>
          <p:nvPr/>
        </p:nvSpPr>
        <p:spPr>
          <a:xfrm>
            <a:off x="-632161" y="4000479"/>
            <a:ext cx="4259874" cy="2941023"/>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5">
            <a:extLst>
              <a:ext uri="{FF2B5EF4-FFF2-40B4-BE49-F238E27FC236}">
                <a16:creationId xmlns:a16="http://schemas.microsoft.com/office/drawing/2014/main" id="{99568C0F-EEAE-01EC-960A-E4F8207F5E59}"/>
              </a:ext>
            </a:extLst>
          </p:cNvPr>
          <p:cNvSpPr/>
          <p:nvPr/>
        </p:nvSpPr>
        <p:spPr>
          <a:xfrm>
            <a:off x="2536093" y="4118141"/>
            <a:ext cx="3654972" cy="2705700"/>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2E26AF4-0CEB-7EA4-6A33-583B5952261D}"/>
              </a:ext>
            </a:extLst>
          </p:cNvPr>
          <p:cNvSpPr/>
          <p:nvPr/>
        </p:nvSpPr>
        <p:spPr>
          <a:xfrm>
            <a:off x="7848600" y="3810000"/>
            <a:ext cx="4610100" cy="3048000"/>
          </a:xfrm>
          <a:custGeom>
            <a:avLst/>
            <a:gdLst/>
            <a:ahLst/>
            <a:cxnLst/>
            <a:rect l="l" t="t" r="r" b="b"/>
            <a:pathLst>
              <a:path w="4654543" h="2378049">
                <a:moveTo>
                  <a:pt x="0" y="0"/>
                </a:moveTo>
                <a:lnTo>
                  <a:pt x="4654543" y="0"/>
                </a:lnTo>
                <a:lnTo>
                  <a:pt x="4654543" y="2378049"/>
                </a:lnTo>
                <a:lnTo>
                  <a:pt x="0" y="23780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8"/>
          <p:cNvGrpSpPr/>
          <p:nvPr/>
        </p:nvGrpSpPr>
        <p:grpSpPr>
          <a:xfrm>
            <a:off x="-323322" y="143708"/>
            <a:ext cx="12838644" cy="562762"/>
            <a:chOff x="0" y="0"/>
            <a:chExt cx="25677288" cy="1125524"/>
          </a:xfrm>
        </p:grpSpPr>
        <p:sp>
          <p:nvSpPr>
            <p:cNvPr id="19" name="Freeform 19"/>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rot="-10800000">
            <a:off x="-323322" y="6151531"/>
            <a:ext cx="12838644" cy="562762"/>
            <a:chOff x="0" y="0"/>
            <a:chExt cx="25677288" cy="1125524"/>
          </a:xfrm>
        </p:grpSpPr>
        <p:sp>
          <p:nvSpPr>
            <p:cNvPr id="24" name="Freeform 24"/>
            <p:cNvSpPr/>
            <p:nvPr/>
          </p:nvSpPr>
          <p:spPr>
            <a:xfrm>
              <a:off x="0"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6415241"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2830483"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19245724" y="0"/>
              <a:ext cx="6431564" cy="1125524"/>
            </a:xfrm>
            <a:custGeom>
              <a:avLst/>
              <a:gdLst/>
              <a:ahLst/>
              <a:cxnLst/>
              <a:rect l="l" t="t" r="r" b="b"/>
              <a:pathLst>
                <a:path w="6431564" h="1125524">
                  <a:moveTo>
                    <a:pt x="0" y="0"/>
                  </a:moveTo>
                  <a:lnTo>
                    <a:pt x="6431564" y="0"/>
                  </a:lnTo>
                  <a:lnTo>
                    <a:pt x="6431564" y="1125524"/>
                  </a:lnTo>
                  <a:lnTo>
                    <a:pt x="0" y="11255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3810000" y="802038"/>
            <a:ext cx="8077200" cy="488595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Nội</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dung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nào</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của</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tư</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tưởng</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Tam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dân</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vẫn</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còn</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giá</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trị</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đối</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với</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xã</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hội</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hiện</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nay?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Tại</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 </a:t>
            </a:r>
            <a:r>
              <a:rPr kumimoji="0" lang="en-US" sz="5334" b="0" i="0" u="none" strike="noStrike" kern="1200" cap="none" spc="0" normalizeH="0" baseline="0" noProof="0" dirty="0" err="1">
                <a:ln>
                  <a:noFill/>
                </a:ln>
                <a:solidFill>
                  <a:srgbClr val="E16625"/>
                </a:solidFill>
                <a:effectLst/>
                <a:uLnTx/>
                <a:uFillTx/>
                <a:latin typeface="Times New Roman" panose="02020603050405020304" pitchFamily="18" charset="0"/>
                <a:ea typeface="Calibri" panose="020F0502020204030204" pitchFamily="34" charset="0"/>
                <a:cs typeface="+mn-cs"/>
              </a:rPr>
              <a:t>sao</a:t>
            </a:r>
            <a:r>
              <a:rPr kumimoji="0" lang="en-US" sz="5334" b="0" i="0" u="none" strike="noStrike" kern="1200" cap="none" spc="0" normalizeH="0" baseline="0" noProof="0" dirty="0">
                <a:ln>
                  <a:noFill/>
                </a:ln>
                <a:solidFill>
                  <a:srgbClr val="E16625"/>
                </a:solidFill>
                <a:effectLst/>
                <a:uLnTx/>
                <a:uFillTx/>
                <a:latin typeface="Times New Roman" panose="02020603050405020304" pitchFamily="18" charset="0"/>
                <a:ea typeface="Calibri" panose="020F0502020204030204" pitchFamily="34" charset="0"/>
                <a:cs typeface="+mn-cs"/>
              </a:rPr>
              <a:t>?</a:t>
            </a:r>
            <a:endParaRPr kumimoji="0" lang="en-US" sz="5334" b="0" i="0" u="none" strike="noStrike" kern="1200" cap="none" spc="0" normalizeH="0" baseline="0" noProof="0" dirty="0">
              <a:ln>
                <a:noFill/>
              </a:ln>
              <a:solidFill>
                <a:srgbClr val="E16625"/>
              </a:solidFill>
              <a:effectLst/>
              <a:uLnTx/>
              <a:uFillTx/>
              <a:latin typeface="Calibri"/>
              <a:ea typeface="+mn-ea"/>
              <a:cs typeface="+mn-cs"/>
            </a:endParaRPr>
          </a:p>
        </p:txBody>
      </p:sp>
      <p:pic>
        <p:nvPicPr>
          <p:cNvPr id="29" name="3_Minute_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0" y="990600"/>
            <a:ext cx="1693333" cy="524933"/>
          </a:xfrm>
          <a:prstGeom prst="rect">
            <a:avLst/>
          </a:prstGeom>
        </p:spPr>
      </p:pic>
      <p:sp>
        <p:nvSpPr>
          <p:cNvPr id="30" name="Rectangle 29"/>
          <p:cNvSpPr/>
          <p:nvPr/>
        </p:nvSpPr>
        <p:spPr>
          <a:xfrm>
            <a:off x="304800" y="1955800"/>
            <a:ext cx="2971800" cy="326865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mn-cs"/>
              </a:rPr>
              <a:t>HS thảo luận cặp đôi về giá trị của tư tưởng Tam dân trong xã hội hiện nay trong thời gian 3 phút.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HS</a:t>
            </a:r>
            <a:r>
              <a:rPr kumimoji="0" lang="en-US" sz="2000" b="0" i="0" u="none" strike="noStrike" kern="12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 thực hiện nhiệm vụ học tập theo nhóm cặp đôi…</a:t>
            </a:r>
            <a:endParaRPr kumimoji="0" lang="en-US" sz="2000" b="0" i="0" u="none" strike="noStrike" kern="1200" cap="none" spc="0" normalizeH="0" baseline="0" noProof="0" dirty="0">
              <a:ln>
                <a:noFill/>
              </a:ln>
              <a:solidFill>
                <a:srgbClr val="DB2A5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3400" y="228600"/>
            <a:ext cx="11277600" cy="6451600"/>
            <a:chOff x="0" y="0"/>
            <a:chExt cx="5290454" cy="2625373"/>
          </a:xfrm>
        </p:grpSpPr>
        <p:sp>
          <p:nvSpPr>
            <p:cNvPr id="3" name="Freeform 3"/>
            <p:cNvSpPr/>
            <p:nvPr/>
          </p:nvSpPr>
          <p:spPr>
            <a:xfrm>
              <a:off x="10160" y="16510"/>
              <a:ext cx="5267594" cy="2597434"/>
            </a:xfrm>
            <a:custGeom>
              <a:avLst/>
              <a:gdLst/>
              <a:ahLst/>
              <a:cxnLst/>
              <a:rect l="l" t="t" r="r" b="b"/>
              <a:pathLst>
                <a:path w="5267594" h="2597434">
                  <a:moveTo>
                    <a:pt x="5267594" y="2597434"/>
                  </a:moveTo>
                  <a:lnTo>
                    <a:pt x="0" y="2589813"/>
                  </a:lnTo>
                  <a:lnTo>
                    <a:pt x="0" y="914085"/>
                  </a:lnTo>
                  <a:lnTo>
                    <a:pt x="17780" y="19050"/>
                  </a:lnTo>
                  <a:lnTo>
                    <a:pt x="2624746" y="0"/>
                  </a:lnTo>
                  <a:lnTo>
                    <a:pt x="5248544" y="508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10" y="0"/>
              <a:ext cx="5296804" cy="2624103"/>
            </a:xfrm>
            <a:custGeom>
              <a:avLst/>
              <a:gdLst/>
              <a:ahLst/>
              <a:cxnLst/>
              <a:rect l="l" t="t" r="r" b="b"/>
              <a:pathLst>
                <a:path w="5296804" h="2624103">
                  <a:moveTo>
                    <a:pt x="5262514" y="21590"/>
                  </a:moveTo>
                  <a:cubicBezTo>
                    <a:pt x="5263784" y="34290"/>
                    <a:pt x="5263784" y="44450"/>
                    <a:pt x="5265054" y="54610"/>
                  </a:cubicBezTo>
                  <a:cubicBezTo>
                    <a:pt x="5267594" y="102994"/>
                    <a:pt x="5268864" y="158967"/>
                    <a:pt x="5271404" y="212941"/>
                  </a:cubicBezTo>
                  <a:cubicBezTo>
                    <a:pt x="5271404" y="290903"/>
                    <a:pt x="5284104" y="1828162"/>
                    <a:pt x="5290454" y="1906124"/>
                  </a:cubicBezTo>
                  <a:cubicBezTo>
                    <a:pt x="5296804" y="2024067"/>
                    <a:pt x="5292994" y="2144009"/>
                    <a:pt x="5292994" y="2261952"/>
                  </a:cubicBezTo>
                  <a:cubicBezTo>
                    <a:pt x="5292994" y="2365902"/>
                    <a:pt x="5294264" y="2461856"/>
                    <a:pt x="5295534" y="2563143"/>
                  </a:cubicBezTo>
                  <a:cubicBezTo>
                    <a:pt x="5295534" y="2584734"/>
                    <a:pt x="5295534" y="2598703"/>
                    <a:pt x="5295534" y="2622834"/>
                  </a:cubicBezTo>
                  <a:cubicBezTo>
                    <a:pt x="5272674" y="2622834"/>
                    <a:pt x="5252354" y="2624103"/>
                    <a:pt x="5220414" y="2622834"/>
                  </a:cubicBezTo>
                  <a:cubicBezTo>
                    <a:pt x="4953200" y="2617753"/>
                    <a:pt x="4681875" y="2624103"/>
                    <a:pt x="4414661" y="2619023"/>
                  </a:cubicBezTo>
                  <a:cubicBezTo>
                    <a:pt x="4254333" y="2615213"/>
                    <a:pt x="4098116" y="2617753"/>
                    <a:pt x="3937787" y="2615213"/>
                  </a:cubicBezTo>
                  <a:cubicBezTo>
                    <a:pt x="3863790" y="2613943"/>
                    <a:pt x="3789792" y="2612673"/>
                    <a:pt x="3715794" y="2611403"/>
                  </a:cubicBezTo>
                  <a:cubicBezTo>
                    <a:pt x="3670573" y="2611403"/>
                    <a:pt x="3629464" y="2612673"/>
                    <a:pt x="3584242" y="2612673"/>
                  </a:cubicBezTo>
                  <a:cubicBezTo>
                    <a:pt x="3469135" y="2611403"/>
                    <a:pt x="3152589" y="2612673"/>
                    <a:pt x="3037482" y="2611403"/>
                  </a:cubicBezTo>
                  <a:cubicBezTo>
                    <a:pt x="2955262" y="2610134"/>
                    <a:pt x="1310868" y="2619023"/>
                    <a:pt x="1228649" y="2617753"/>
                  </a:cubicBezTo>
                  <a:cubicBezTo>
                    <a:pt x="1208094" y="2617753"/>
                    <a:pt x="1183428" y="2619023"/>
                    <a:pt x="1162873" y="2619023"/>
                  </a:cubicBezTo>
                  <a:cubicBezTo>
                    <a:pt x="1113541" y="2619023"/>
                    <a:pt x="1068320" y="2620293"/>
                    <a:pt x="1018988" y="2620293"/>
                  </a:cubicBezTo>
                  <a:cubicBezTo>
                    <a:pt x="895659" y="2620293"/>
                    <a:pt x="776440" y="2619023"/>
                    <a:pt x="653111" y="2617753"/>
                  </a:cubicBezTo>
                  <a:cubicBezTo>
                    <a:pt x="579113" y="2616484"/>
                    <a:pt x="505115" y="2615213"/>
                    <a:pt x="435229" y="2613943"/>
                  </a:cubicBezTo>
                  <a:cubicBezTo>
                    <a:pt x="303677" y="2612673"/>
                    <a:pt x="172126" y="2611403"/>
                    <a:pt x="48260" y="2611403"/>
                  </a:cubicBezTo>
                  <a:cubicBezTo>
                    <a:pt x="38100" y="2611403"/>
                    <a:pt x="29210" y="2611403"/>
                    <a:pt x="19050" y="2610134"/>
                  </a:cubicBezTo>
                  <a:cubicBezTo>
                    <a:pt x="10160" y="2608863"/>
                    <a:pt x="5080" y="2602513"/>
                    <a:pt x="7620" y="2593623"/>
                  </a:cubicBezTo>
                  <a:cubicBezTo>
                    <a:pt x="16510" y="2561808"/>
                    <a:pt x="12700" y="2511832"/>
                    <a:pt x="11430" y="2459857"/>
                  </a:cubicBezTo>
                  <a:cubicBezTo>
                    <a:pt x="10160" y="2353908"/>
                    <a:pt x="6350" y="2249958"/>
                    <a:pt x="7620" y="2144009"/>
                  </a:cubicBezTo>
                  <a:cubicBezTo>
                    <a:pt x="5080" y="2012073"/>
                    <a:pt x="0" y="378861"/>
                    <a:pt x="7620" y="244925"/>
                  </a:cubicBezTo>
                  <a:cubicBezTo>
                    <a:pt x="8890" y="218938"/>
                    <a:pt x="7620" y="190951"/>
                    <a:pt x="8890" y="164964"/>
                  </a:cubicBezTo>
                  <a:cubicBezTo>
                    <a:pt x="10160" y="122984"/>
                    <a:pt x="12700" y="77006"/>
                    <a:pt x="13970" y="44450"/>
                  </a:cubicBezTo>
                  <a:cubicBezTo>
                    <a:pt x="13970" y="41910"/>
                    <a:pt x="15240" y="39370"/>
                    <a:pt x="16510" y="38100"/>
                  </a:cubicBezTo>
                  <a:cubicBezTo>
                    <a:pt x="38100" y="35560"/>
                    <a:pt x="69351" y="30480"/>
                    <a:pt x="135127" y="29210"/>
                  </a:cubicBezTo>
                  <a:cubicBezTo>
                    <a:pt x="246123" y="25400"/>
                    <a:pt x="357120" y="22860"/>
                    <a:pt x="472227" y="20320"/>
                  </a:cubicBezTo>
                  <a:cubicBezTo>
                    <a:pt x="550336" y="17780"/>
                    <a:pt x="628445" y="16510"/>
                    <a:pt x="702443" y="13970"/>
                  </a:cubicBezTo>
                  <a:cubicBezTo>
                    <a:pt x="776440" y="11430"/>
                    <a:pt x="854549" y="8890"/>
                    <a:pt x="928547" y="8890"/>
                  </a:cubicBezTo>
                  <a:cubicBezTo>
                    <a:pt x="1010766" y="7620"/>
                    <a:pt x="1092986" y="10160"/>
                    <a:pt x="1175206" y="8890"/>
                  </a:cubicBezTo>
                  <a:cubicBezTo>
                    <a:pt x="1277980" y="8890"/>
                    <a:pt x="3140256" y="6350"/>
                    <a:pt x="3243031" y="5080"/>
                  </a:cubicBezTo>
                  <a:cubicBezTo>
                    <a:pt x="3341695" y="3810"/>
                    <a:pt x="3440358" y="2540"/>
                    <a:pt x="3543133" y="2540"/>
                  </a:cubicBezTo>
                  <a:cubicBezTo>
                    <a:pt x="3711683" y="1270"/>
                    <a:pt x="3876122" y="0"/>
                    <a:pt x="4044673" y="0"/>
                  </a:cubicBezTo>
                  <a:cubicBezTo>
                    <a:pt x="4114560" y="0"/>
                    <a:pt x="4188557" y="2540"/>
                    <a:pt x="4258444" y="2540"/>
                  </a:cubicBezTo>
                  <a:cubicBezTo>
                    <a:pt x="4451660" y="3810"/>
                    <a:pt x="4648987" y="5080"/>
                    <a:pt x="4842204" y="7620"/>
                  </a:cubicBezTo>
                  <a:cubicBezTo>
                    <a:pt x="4944979" y="8890"/>
                    <a:pt x="5047753" y="12700"/>
                    <a:pt x="5150528" y="16510"/>
                  </a:cubicBezTo>
                  <a:cubicBezTo>
                    <a:pt x="5175194" y="16510"/>
                    <a:pt x="5199860" y="16510"/>
                    <a:pt x="5220414" y="16510"/>
                  </a:cubicBezTo>
                  <a:cubicBezTo>
                    <a:pt x="5243464" y="17780"/>
                    <a:pt x="5252354" y="20320"/>
                    <a:pt x="5262514" y="21590"/>
                  </a:cubicBezTo>
                  <a:close/>
                  <a:moveTo>
                    <a:pt x="5272674" y="2606323"/>
                  </a:moveTo>
                  <a:cubicBezTo>
                    <a:pt x="5273944" y="2589813"/>
                    <a:pt x="5275214" y="2577113"/>
                    <a:pt x="5275214" y="2564413"/>
                  </a:cubicBezTo>
                  <a:cubicBezTo>
                    <a:pt x="5273944" y="2451861"/>
                    <a:pt x="5272674" y="2345912"/>
                    <a:pt x="5272674" y="2231967"/>
                  </a:cubicBezTo>
                  <a:cubicBezTo>
                    <a:pt x="5272674" y="2179992"/>
                    <a:pt x="5275214" y="2128017"/>
                    <a:pt x="5273944" y="2076042"/>
                  </a:cubicBezTo>
                  <a:cubicBezTo>
                    <a:pt x="5273944" y="2028065"/>
                    <a:pt x="5272674" y="1978089"/>
                    <a:pt x="5271404" y="1930113"/>
                  </a:cubicBezTo>
                  <a:cubicBezTo>
                    <a:pt x="5266324" y="1856148"/>
                    <a:pt x="5254894" y="324887"/>
                    <a:pt x="5254894" y="250922"/>
                  </a:cubicBezTo>
                  <a:cubicBezTo>
                    <a:pt x="5252354" y="188952"/>
                    <a:pt x="5249814" y="124983"/>
                    <a:pt x="5247274" y="63500"/>
                  </a:cubicBezTo>
                  <a:cubicBezTo>
                    <a:pt x="5246004" y="44450"/>
                    <a:pt x="5244734" y="43180"/>
                    <a:pt x="5208081" y="41910"/>
                  </a:cubicBezTo>
                  <a:cubicBezTo>
                    <a:pt x="5195749" y="41910"/>
                    <a:pt x="5187527" y="41910"/>
                    <a:pt x="5175194" y="40640"/>
                  </a:cubicBezTo>
                  <a:cubicBezTo>
                    <a:pt x="5072419" y="36830"/>
                    <a:pt x="4965533" y="31750"/>
                    <a:pt x="4862759" y="30480"/>
                  </a:cubicBezTo>
                  <a:cubicBezTo>
                    <a:pt x="4611989" y="26670"/>
                    <a:pt x="4357108" y="25400"/>
                    <a:pt x="4106338" y="22860"/>
                  </a:cubicBezTo>
                  <a:cubicBezTo>
                    <a:pt x="4069339" y="22860"/>
                    <a:pt x="4028229" y="22860"/>
                    <a:pt x="3991230" y="22860"/>
                  </a:cubicBezTo>
                  <a:cubicBezTo>
                    <a:pt x="3929565" y="22860"/>
                    <a:pt x="3867900" y="22860"/>
                    <a:pt x="3810347" y="22860"/>
                  </a:cubicBezTo>
                  <a:cubicBezTo>
                    <a:pt x="3678795" y="22860"/>
                    <a:pt x="3547244" y="22860"/>
                    <a:pt x="3419803" y="24130"/>
                  </a:cubicBezTo>
                  <a:cubicBezTo>
                    <a:pt x="3308807" y="25400"/>
                    <a:pt x="1438309" y="29210"/>
                    <a:pt x="1327312" y="29210"/>
                  </a:cubicBezTo>
                  <a:cubicBezTo>
                    <a:pt x="1146429" y="29210"/>
                    <a:pt x="965546" y="26670"/>
                    <a:pt x="784662" y="33020"/>
                  </a:cubicBezTo>
                  <a:cubicBezTo>
                    <a:pt x="690110" y="36830"/>
                    <a:pt x="599668" y="36830"/>
                    <a:pt x="509226" y="38100"/>
                  </a:cubicBezTo>
                  <a:cubicBezTo>
                    <a:pt x="353009" y="41910"/>
                    <a:pt x="196791" y="45720"/>
                    <a:pt x="49530" y="50800"/>
                  </a:cubicBezTo>
                  <a:cubicBezTo>
                    <a:pt x="36830" y="50800"/>
                    <a:pt x="34290" y="53340"/>
                    <a:pt x="33020" y="71009"/>
                  </a:cubicBezTo>
                  <a:cubicBezTo>
                    <a:pt x="31750" y="106992"/>
                    <a:pt x="31750" y="142975"/>
                    <a:pt x="30480" y="178957"/>
                  </a:cubicBezTo>
                  <a:cubicBezTo>
                    <a:pt x="29210" y="238928"/>
                    <a:pt x="26670" y="296900"/>
                    <a:pt x="25400" y="356871"/>
                  </a:cubicBezTo>
                  <a:cubicBezTo>
                    <a:pt x="20320" y="420841"/>
                    <a:pt x="26670" y="1984087"/>
                    <a:pt x="29210" y="2048056"/>
                  </a:cubicBezTo>
                  <a:cubicBezTo>
                    <a:pt x="29210" y="2116023"/>
                    <a:pt x="29210" y="2185989"/>
                    <a:pt x="30480" y="2253956"/>
                  </a:cubicBezTo>
                  <a:cubicBezTo>
                    <a:pt x="30480" y="2303932"/>
                    <a:pt x="33020" y="2353908"/>
                    <a:pt x="33020" y="2403884"/>
                  </a:cubicBezTo>
                  <a:cubicBezTo>
                    <a:pt x="33020" y="2457858"/>
                    <a:pt x="33020" y="2511832"/>
                    <a:pt x="31750" y="2564413"/>
                  </a:cubicBezTo>
                  <a:cubicBezTo>
                    <a:pt x="31750" y="2568223"/>
                    <a:pt x="31750" y="2570763"/>
                    <a:pt x="31750" y="2574573"/>
                  </a:cubicBezTo>
                  <a:cubicBezTo>
                    <a:pt x="31750" y="2584734"/>
                    <a:pt x="35560" y="2588544"/>
                    <a:pt x="44450" y="2588544"/>
                  </a:cubicBezTo>
                  <a:cubicBezTo>
                    <a:pt x="77573" y="2588544"/>
                    <a:pt x="135127" y="2589813"/>
                    <a:pt x="188570" y="2589813"/>
                  </a:cubicBezTo>
                  <a:cubicBezTo>
                    <a:pt x="266678" y="2589813"/>
                    <a:pt x="348898" y="2587273"/>
                    <a:pt x="427007" y="2589813"/>
                  </a:cubicBezTo>
                  <a:cubicBezTo>
                    <a:pt x="554447" y="2593623"/>
                    <a:pt x="681888" y="2596163"/>
                    <a:pt x="809328" y="2594894"/>
                  </a:cubicBezTo>
                  <a:cubicBezTo>
                    <a:pt x="891548" y="2593623"/>
                    <a:pt x="969657" y="2596163"/>
                    <a:pt x="1051876" y="2596163"/>
                  </a:cubicBezTo>
                  <a:cubicBezTo>
                    <a:pt x="1171095" y="2596163"/>
                    <a:pt x="1290313" y="2594894"/>
                    <a:pt x="1409532" y="2596163"/>
                  </a:cubicBezTo>
                  <a:cubicBezTo>
                    <a:pt x="1586304" y="2597434"/>
                    <a:pt x="3526689" y="2587273"/>
                    <a:pt x="3707572" y="2589813"/>
                  </a:cubicBezTo>
                  <a:cubicBezTo>
                    <a:pt x="3785681" y="2591084"/>
                    <a:pt x="3863790" y="2592353"/>
                    <a:pt x="3937787" y="2592353"/>
                  </a:cubicBezTo>
                  <a:cubicBezTo>
                    <a:pt x="4073450" y="2594894"/>
                    <a:pt x="4205001" y="2591084"/>
                    <a:pt x="4340664" y="2594894"/>
                  </a:cubicBezTo>
                  <a:cubicBezTo>
                    <a:pt x="4451660" y="2597434"/>
                    <a:pt x="4562657" y="2597434"/>
                    <a:pt x="4673654" y="2599973"/>
                  </a:cubicBezTo>
                  <a:cubicBezTo>
                    <a:pt x="4838093" y="2603784"/>
                    <a:pt x="5002532" y="2606323"/>
                    <a:pt x="5166972" y="2607594"/>
                  </a:cubicBezTo>
                  <a:cubicBezTo>
                    <a:pt x="5228636" y="2607594"/>
                    <a:pt x="5252354" y="2606323"/>
                    <a:pt x="5272674" y="2606323"/>
                  </a:cubicBezTo>
                  <a:close/>
                </a:path>
              </a:pathLst>
            </a:custGeom>
            <a:solidFill>
              <a:srgbClr val="0707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64267" y="279400"/>
            <a:ext cx="4170127" cy="6350000"/>
          </a:xfrm>
          <a:custGeom>
            <a:avLst/>
            <a:gdLst/>
            <a:ahLst/>
            <a:cxnLst/>
            <a:rect l="l" t="t" r="r" b="b"/>
            <a:pathLst>
              <a:path w="3718911" h="4824059">
                <a:moveTo>
                  <a:pt x="0" y="0"/>
                </a:moveTo>
                <a:lnTo>
                  <a:pt x="3718911" y="0"/>
                </a:lnTo>
                <a:lnTo>
                  <a:pt x="3718911" y="4824060"/>
                </a:lnTo>
                <a:lnTo>
                  <a:pt x="0" y="4824060"/>
                </a:lnTo>
                <a:lnTo>
                  <a:pt x="0" y="0"/>
                </a:lnTo>
                <a:close/>
              </a:path>
            </a:pathLst>
          </a:custGeom>
          <a:blipFill dpi="0" rotWithShape="1">
            <a:blip r:embed="rId3">
              <a:alphaModFix amt="45000"/>
              <a:extLst>
                <a:ext uri="{96DAC541-7B7A-43D3-8B79-37D633B846F1}">
                  <asvg:svgBlip xmlns:asvg="http://schemas.microsoft.com/office/drawing/2016/SVG/main" xmlns="" r:embed="rId4"/>
                </a:ext>
              </a:extLst>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5F70A18-0997-DAE7-34C3-1EE5C3A19DF2}"/>
              </a:ext>
            </a:extLst>
          </p:cNvPr>
          <p:cNvSpPr txBox="1"/>
          <p:nvPr/>
        </p:nvSpPr>
        <p:spPr>
          <a:xfrm>
            <a:off x="5334000" y="218954"/>
            <a:ext cx="5885959" cy="1106072"/>
          </a:xfrm>
          <a:prstGeom prst="rect">
            <a:avLst/>
          </a:prstGeom>
        </p:spPr>
        <p:txBody>
          <a:bodyPr wrap="square" lIns="0" tIns="0" rIns="0" bIns="0" rtlCol="0" anchor="t">
            <a:spAutoFit/>
          </a:bodyPr>
          <a:lstStyle/>
          <a:p>
            <a:pPr marL="0" marR="0" lvl="0" indent="0" algn="l" defTabSz="609630" rtl="0" eaLnBrk="1" fontAlgn="auto" latinLnBrk="0" hangingPunct="1">
              <a:lnSpc>
                <a:spcPts val="9956"/>
              </a:lnSpc>
              <a:spcBef>
                <a:spcPct val="0"/>
              </a:spcBef>
              <a:spcAft>
                <a:spcPts val="0"/>
              </a:spcAft>
              <a:buClrTx/>
              <a:buSzTx/>
              <a:buFontTx/>
              <a:buNone/>
              <a:tabLst/>
              <a:defRPr/>
            </a:pPr>
            <a:r>
              <a:rPr kumimoji="0" lang="en-US" sz="4800" b="1" i="0" u="none" strike="noStrike" kern="1200" cap="none" spc="0" normalizeH="0" baseline="0" noProof="0">
                <a:ln>
                  <a:noFill/>
                </a:ln>
                <a:solidFill>
                  <a:srgbClr val="E16625"/>
                </a:solidFill>
                <a:effectLst/>
                <a:uLnTx/>
                <a:uFillTx/>
                <a:latin typeface="Times New Roman" panose="02020603050405020304" pitchFamily="18" charset="0"/>
                <a:ea typeface="+mn-ea"/>
                <a:cs typeface="Times New Roman" panose="02020603050405020304" pitchFamily="18" charset="0"/>
              </a:rPr>
              <a:t>NỘI DUNG BÀI HỌC </a:t>
            </a:r>
            <a:endParaRPr kumimoji="0" lang="en-US" sz="4800" b="1" i="0" u="none" strike="noStrike" kern="1200" cap="none" spc="0" normalizeH="0" baseline="0" noProof="0" dirty="0">
              <a:ln>
                <a:noFill/>
              </a:ln>
              <a:solidFill>
                <a:srgbClr val="E16625"/>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711868F-873E-B26D-D4F0-6986D454DBCD}"/>
              </a:ext>
            </a:extLst>
          </p:cNvPr>
          <p:cNvSpPr txBox="1"/>
          <p:nvPr/>
        </p:nvSpPr>
        <p:spPr>
          <a:xfrm>
            <a:off x="5935790" y="1406201"/>
            <a:ext cx="5516086" cy="247234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Trung Quốc</a:t>
            </a:r>
            <a:r>
              <a:rPr kumimoji="0" lang="en-US" altLang="ko-KR" sz="3600" b="1" i="0" u="none" strike="noStrike" kern="1200" cap="none" spc="0" normalizeH="0" noProof="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 từ nửa sau thế kỉ XIX đến đầu thế kỉ XX</a:t>
            </a:r>
            <a:endParaRPr kumimoji="0" lang="en-US" altLang="ko-KR" sz="36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0F8BD02F-3764-F4DC-CCC6-C0630A476A38}"/>
              </a:ext>
            </a:extLst>
          </p:cNvPr>
          <p:cNvSpPr txBox="1"/>
          <p:nvPr/>
        </p:nvSpPr>
        <p:spPr>
          <a:xfrm>
            <a:off x="5935790" y="3847908"/>
            <a:ext cx="5516086" cy="247234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Nhật Bản từ nửa sau thế kỉ XIX đến đầu thế kỉ XX</a:t>
            </a:r>
            <a:endParaRPr kumimoji="0" lang="en-US" altLang="ko-KR" sz="36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Graphic 12" descr="Badge 1 outline">
            <a:extLst>
              <a:ext uri="{FF2B5EF4-FFF2-40B4-BE49-F238E27FC236}">
                <a16:creationId xmlns:a16="http://schemas.microsoft.com/office/drawing/2014/main" id="{A8C62A56-CF2C-6FC6-2C82-D23197A5906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210374" y="1737024"/>
            <a:ext cx="774530" cy="774530"/>
          </a:xfrm>
          <a:prstGeom prst="rect">
            <a:avLst/>
          </a:prstGeom>
        </p:spPr>
      </p:pic>
      <p:pic>
        <p:nvPicPr>
          <p:cNvPr id="17" name="Graphic 16" descr="Badge outline">
            <a:extLst>
              <a:ext uri="{FF2B5EF4-FFF2-40B4-BE49-F238E27FC236}">
                <a16:creationId xmlns:a16="http://schemas.microsoft.com/office/drawing/2014/main" id="{DB729F0B-A512-2357-4112-29892D1F5BD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164086" y="4696814"/>
            <a:ext cx="774530" cy="774530"/>
          </a:xfrm>
          <a:prstGeom prst="rect">
            <a:avLst/>
          </a:prstGeom>
        </p:spPr>
      </p:pic>
    </p:spTree>
    <p:extLst>
      <p:ext uri="{BB962C8B-B14F-4D97-AF65-F5344CB8AC3E}">
        <p14:creationId xmlns:p14="http://schemas.microsoft.com/office/powerpoint/2010/main" val="1019064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25" fill="hold">
                                          <p:stCondLst>
                                            <p:cond delay="0"/>
                                          </p:stCondLst>
                                        </p:cTn>
                                        <p:tgtEl>
                                          <p:spTgt spid="10"/>
                                        </p:tgtEl>
                                        <p:attrNameLst>
                                          <p:attrName>r</p:attrName>
                                        </p:attrNameLst>
                                      </p:cBhvr>
                                    </p:animRot>
                                    <p:animRot by="-240000">
                                      <p:cBhvr>
                                        <p:cTn id="7" dur="250" fill="hold">
                                          <p:stCondLst>
                                            <p:cond delay="250"/>
                                          </p:stCondLst>
                                        </p:cTn>
                                        <p:tgtEl>
                                          <p:spTgt spid="10"/>
                                        </p:tgtEl>
                                        <p:attrNameLst>
                                          <p:attrName>r</p:attrName>
                                        </p:attrNameLst>
                                      </p:cBhvr>
                                    </p:animRot>
                                    <p:animRot by="240000">
                                      <p:cBhvr>
                                        <p:cTn id="8" dur="250" fill="hold">
                                          <p:stCondLst>
                                            <p:cond delay="500"/>
                                          </p:stCondLst>
                                        </p:cTn>
                                        <p:tgtEl>
                                          <p:spTgt spid="10"/>
                                        </p:tgtEl>
                                        <p:attrNameLst>
                                          <p:attrName>r</p:attrName>
                                        </p:attrNameLst>
                                      </p:cBhvr>
                                    </p:animRot>
                                    <p:animRot by="-240000">
                                      <p:cBhvr>
                                        <p:cTn id="9" dur="250" fill="hold">
                                          <p:stCondLst>
                                            <p:cond delay="750"/>
                                          </p:stCondLst>
                                        </p:cTn>
                                        <p:tgtEl>
                                          <p:spTgt spid="10"/>
                                        </p:tgtEl>
                                        <p:attrNameLst>
                                          <p:attrName>r</p:attrName>
                                        </p:attrNameLst>
                                      </p:cBhvr>
                                    </p:animRot>
                                    <p:animRot by="120000">
                                      <p:cBhvr>
                                        <p:cTn id="10" dur="250" fill="hold">
                                          <p:stCondLst>
                                            <p:cond delay="10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B72C0FDA-E41B-0F3F-23FE-B5F5B4E39723}"/>
              </a:ext>
            </a:extLst>
          </p:cNvPr>
          <p:cNvSpPr/>
          <p:nvPr/>
        </p:nvSpPr>
        <p:spPr>
          <a:xfrm>
            <a:off x="5181600" y="3343881"/>
            <a:ext cx="7158472" cy="3629845"/>
          </a:xfrm>
          <a:custGeom>
            <a:avLst/>
            <a:gdLst/>
            <a:ahLst/>
            <a:cxnLst/>
            <a:rect l="l" t="t" r="r" b="b"/>
            <a:pathLst>
              <a:path w="13325453" h="6579442">
                <a:moveTo>
                  <a:pt x="0" y="0"/>
                </a:moveTo>
                <a:lnTo>
                  <a:pt x="13325453" y="0"/>
                </a:lnTo>
                <a:lnTo>
                  <a:pt x="13325453" y="6579442"/>
                </a:lnTo>
                <a:lnTo>
                  <a:pt x="0" y="65794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Freeform 5">
            <a:extLst>
              <a:ext uri="{FF2B5EF4-FFF2-40B4-BE49-F238E27FC236}">
                <a16:creationId xmlns:a16="http://schemas.microsoft.com/office/drawing/2014/main" id="{1FE1FC3E-536E-6020-51AE-0041AF5DCA63}"/>
              </a:ext>
            </a:extLst>
          </p:cNvPr>
          <p:cNvSpPr/>
          <p:nvPr/>
        </p:nvSpPr>
        <p:spPr>
          <a:xfrm>
            <a:off x="-304800" y="3514119"/>
            <a:ext cx="4191000" cy="3362960"/>
          </a:xfrm>
          <a:custGeom>
            <a:avLst/>
            <a:gdLst/>
            <a:ahLst/>
            <a:cxnLst/>
            <a:rect l="l" t="t" r="r" b="b"/>
            <a:pathLst>
              <a:path w="7729539" h="6914424">
                <a:moveTo>
                  <a:pt x="0" y="0"/>
                </a:moveTo>
                <a:lnTo>
                  <a:pt x="7729538" y="0"/>
                </a:lnTo>
                <a:lnTo>
                  <a:pt x="7729538" y="6914424"/>
                </a:lnTo>
                <a:lnTo>
                  <a:pt x="0" y="6914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7" name="Picture 10">
            <a:extLst>
              <a:ext uri="{FF2B5EF4-FFF2-40B4-BE49-F238E27FC236}">
                <a16:creationId xmlns:a16="http://schemas.microsoft.com/office/drawing/2014/main" id="{E38267D2-4A53-86C0-7BFA-D67C426D5621}"/>
              </a:ext>
            </a:extLst>
          </p:cNvPr>
          <p:cNvPicPr>
            <a:picLocks noChangeAspect="1"/>
          </p:cNvPicPr>
          <p:nvPr/>
        </p:nvPicPr>
        <p:blipFill>
          <a:blip r:embed="rId6">
            <a:alphaModFix amt="40000"/>
          </a:blip>
          <a:srcRect/>
          <a:stretch>
            <a:fillRect/>
          </a:stretch>
        </p:blipFill>
        <p:spPr>
          <a:xfrm flipH="1">
            <a:off x="10363200" y="-162713"/>
            <a:ext cx="1976872" cy="1798954"/>
          </a:xfrm>
          <a:prstGeom prst="rect">
            <a:avLst/>
          </a:prstGeom>
        </p:spPr>
      </p:pic>
      <p:pic>
        <p:nvPicPr>
          <p:cNvPr id="18" name="Picture 13">
            <a:extLst>
              <a:ext uri="{FF2B5EF4-FFF2-40B4-BE49-F238E27FC236}">
                <a16:creationId xmlns:a16="http://schemas.microsoft.com/office/drawing/2014/main" id="{5A2EF82A-1989-BEE5-07AF-435249F6E9BC}"/>
              </a:ext>
            </a:extLst>
          </p:cNvPr>
          <p:cNvPicPr>
            <a:picLocks noChangeAspect="1"/>
          </p:cNvPicPr>
          <p:nvPr/>
        </p:nvPicPr>
        <p:blipFill>
          <a:blip r:embed="rId6"/>
          <a:srcRect/>
          <a:stretch>
            <a:fillRect/>
          </a:stretch>
        </p:blipFill>
        <p:spPr>
          <a:xfrm flipH="1">
            <a:off x="-952500" y="-29922"/>
            <a:ext cx="1905000" cy="1733550"/>
          </a:xfrm>
          <a:prstGeom prst="rect">
            <a:avLst/>
          </a:prstGeom>
        </p:spPr>
      </p:pic>
      <p:sp>
        <p:nvSpPr>
          <p:cNvPr id="9" name="Freeform 9"/>
          <p:cNvSpPr/>
          <p:nvPr/>
        </p:nvSpPr>
        <p:spPr>
          <a:xfrm>
            <a:off x="2895600" y="3639817"/>
            <a:ext cx="3657600" cy="3677915"/>
          </a:xfrm>
          <a:custGeom>
            <a:avLst/>
            <a:gdLst/>
            <a:ahLst/>
            <a:cxnLst/>
            <a:rect l="l" t="t" r="r" b="b"/>
            <a:pathLst>
              <a:path w="8689154" h="4091802">
                <a:moveTo>
                  <a:pt x="0" y="0"/>
                </a:moveTo>
                <a:lnTo>
                  <a:pt x="8689155" y="0"/>
                </a:lnTo>
                <a:lnTo>
                  <a:pt x="8689155" y="4091802"/>
                </a:lnTo>
                <a:lnTo>
                  <a:pt x="0" y="40918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589ACF5D-99BF-63ED-734B-18947F306E86}"/>
              </a:ext>
            </a:extLst>
          </p:cNvPr>
          <p:cNvSpPr txBox="1"/>
          <p:nvPr/>
        </p:nvSpPr>
        <p:spPr>
          <a:xfrm>
            <a:off x="1935216" y="1029829"/>
            <a:ext cx="8504183" cy="164134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Trung Quốc</a:t>
            </a:r>
            <a:r>
              <a:rPr kumimoji="0" lang="en-US" altLang="ko-KR" sz="3600" b="1" i="0" u="none" strike="noStrike" kern="1200" cap="none" spc="0" normalizeH="0" noProof="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 từ nửa sau thế kỉ XIX đến đầu thế kỉ XX</a:t>
            </a:r>
            <a:endParaRPr kumimoji="0" lang="en-US" altLang="ko-KR" sz="36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25" fill="hold">
                                          <p:stCondLst>
                                            <p:cond delay="0"/>
                                          </p:stCondLst>
                                        </p:cTn>
                                        <p:tgtEl>
                                          <p:spTgt spid="2"/>
                                        </p:tgtEl>
                                        <p:attrNameLst>
                                          <p:attrName>r</p:attrName>
                                        </p:attrNameLst>
                                      </p:cBhvr>
                                    </p:animRot>
                                    <p:animRot by="-240000">
                                      <p:cBhvr>
                                        <p:cTn id="7" dur="250" fill="hold">
                                          <p:stCondLst>
                                            <p:cond delay="250"/>
                                          </p:stCondLst>
                                        </p:cTn>
                                        <p:tgtEl>
                                          <p:spTgt spid="2"/>
                                        </p:tgtEl>
                                        <p:attrNameLst>
                                          <p:attrName>r</p:attrName>
                                        </p:attrNameLst>
                                      </p:cBhvr>
                                    </p:animRot>
                                    <p:animRot by="240000">
                                      <p:cBhvr>
                                        <p:cTn id="8" dur="250" fill="hold">
                                          <p:stCondLst>
                                            <p:cond delay="500"/>
                                          </p:stCondLst>
                                        </p:cTn>
                                        <p:tgtEl>
                                          <p:spTgt spid="2"/>
                                        </p:tgtEl>
                                        <p:attrNameLst>
                                          <p:attrName>r</p:attrName>
                                        </p:attrNameLst>
                                      </p:cBhvr>
                                    </p:animRot>
                                    <p:animRot by="-240000">
                                      <p:cBhvr>
                                        <p:cTn id="9" dur="250" fill="hold">
                                          <p:stCondLst>
                                            <p:cond delay="750"/>
                                          </p:stCondLst>
                                        </p:cTn>
                                        <p:tgtEl>
                                          <p:spTgt spid="2"/>
                                        </p:tgtEl>
                                        <p:attrNameLst>
                                          <p:attrName>r</p:attrName>
                                        </p:attrNameLst>
                                      </p:cBhvr>
                                    </p:animRot>
                                    <p:animRot by="120000">
                                      <p:cBhvr>
                                        <p:cTn id="10" dur="250" fill="hold">
                                          <p:stCondLst>
                                            <p:cond delay="1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Teardrop 49">
            <a:extLst>
              <a:ext uri="{FF2B5EF4-FFF2-40B4-BE49-F238E27FC236}">
                <a16:creationId xmlns:a16="http://schemas.microsoft.com/office/drawing/2014/main" id="{E3CB97BB-9F70-B942-D92B-6DC72F2CC84A}"/>
              </a:ext>
            </a:extLst>
          </p:cNvPr>
          <p:cNvSpPr/>
          <p:nvPr/>
        </p:nvSpPr>
        <p:spPr>
          <a:xfrm rot="16200000">
            <a:off x="7571737" y="3190193"/>
            <a:ext cx="3373021" cy="3425631"/>
          </a:xfrm>
          <a:prstGeom prst="teardrop">
            <a:avLst>
              <a:gd name="adj" fmla="val 99242"/>
            </a:avLst>
          </a:prstGeom>
          <a:solidFill>
            <a:srgbClr val="E16625"/>
          </a:solidFill>
          <a:ln>
            <a:solidFill>
              <a:srgbClr val="EE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ardrop 48">
            <a:extLst>
              <a:ext uri="{FF2B5EF4-FFF2-40B4-BE49-F238E27FC236}">
                <a16:creationId xmlns:a16="http://schemas.microsoft.com/office/drawing/2014/main" id="{FD1D9F01-15E9-8914-B048-90C41BA773C9}"/>
              </a:ext>
            </a:extLst>
          </p:cNvPr>
          <p:cNvSpPr/>
          <p:nvPr/>
        </p:nvSpPr>
        <p:spPr>
          <a:xfrm rot="16200000">
            <a:off x="1435133" y="3170994"/>
            <a:ext cx="3373020" cy="3425629"/>
          </a:xfrm>
          <a:prstGeom prst="teardrop">
            <a:avLst>
              <a:gd name="adj" fmla="val 99242"/>
            </a:avLst>
          </a:prstGeom>
          <a:solidFill>
            <a:srgbClr val="E16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522"/>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id="{1DA4D4DF-B789-A88B-FC31-EC7BF961A45F}"/>
              </a:ext>
            </a:extLst>
          </p:cNvPr>
          <p:cNvSpPr/>
          <p:nvPr/>
        </p:nvSpPr>
        <p:spPr>
          <a:xfrm>
            <a:off x="2998260" y="324852"/>
            <a:ext cx="6875611" cy="1004196"/>
          </a:xfrm>
          <a:prstGeom prst="roundRect">
            <a:avLst>
              <a:gd name="adj" fmla="val 48978"/>
            </a:avLst>
          </a:prstGeom>
          <a:solidFill>
            <a:srgbClr val="FFB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
            <a:extLst>
              <a:ext uri="{FF2B5EF4-FFF2-40B4-BE49-F238E27FC236}">
                <a16:creationId xmlns:a16="http://schemas.microsoft.com/office/drawing/2014/main" id="{20EF8D00-35EB-12EB-6484-4FFFFEDEA27F}"/>
              </a:ext>
            </a:extLst>
          </p:cNvPr>
          <p:cNvSpPr/>
          <p:nvPr/>
        </p:nvSpPr>
        <p:spPr>
          <a:xfrm>
            <a:off x="2951539" y="167654"/>
            <a:ext cx="6740013" cy="1004196"/>
          </a:xfrm>
          <a:prstGeom prst="roundRect">
            <a:avLst>
              <a:gd name="adj" fmla="val 48978"/>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199C067-90A8-15CB-1E72-8597FBBB1D6D}"/>
              </a:ext>
            </a:extLst>
          </p:cNvPr>
          <p:cNvSpPr txBox="1">
            <a:spLocks/>
          </p:cNvSpPr>
          <p:nvPr/>
        </p:nvSpPr>
        <p:spPr>
          <a:xfrm>
            <a:off x="3384842" y="338361"/>
            <a:ext cx="5873406"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BÀI HỌC</a:t>
            </a:r>
          </a:p>
        </p:txBody>
      </p:sp>
      <p:sp>
        <p:nvSpPr>
          <p:cNvPr id="13" name="TextBox 12">
            <a:extLst>
              <a:ext uri="{FF2B5EF4-FFF2-40B4-BE49-F238E27FC236}">
                <a16:creationId xmlns:a16="http://schemas.microsoft.com/office/drawing/2014/main" id="{596F8C8E-669F-6429-8B88-759AAF7FDFA2}"/>
              </a:ext>
            </a:extLst>
          </p:cNvPr>
          <p:cNvSpPr txBox="1"/>
          <p:nvPr/>
        </p:nvSpPr>
        <p:spPr>
          <a:xfrm>
            <a:off x="1687353" y="3410415"/>
            <a:ext cx="2621814"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Quá trình xâm lược của các nước đế quốc</a:t>
            </a: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hlinkClick r:id="rId3" action="ppaction://hlinksldjump"/>
            <a:extLst>
              <a:ext uri="{FF2B5EF4-FFF2-40B4-BE49-F238E27FC236}">
                <a16:creationId xmlns:a16="http://schemas.microsoft.com/office/drawing/2014/main" id="{972C9B7F-6792-C221-C969-D01820A9E526}"/>
              </a:ext>
            </a:extLst>
          </p:cNvPr>
          <p:cNvSpPr txBox="1"/>
          <p:nvPr/>
        </p:nvSpPr>
        <p:spPr>
          <a:xfrm>
            <a:off x="7865135" y="3868233"/>
            <a:ext cx="2639511" cy="1674176"/>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 mạng Tân Hợi 1911</a:t>
            </a:r>
            <a:endParaRPr kumimoji="0" lang="en-US" altLang="ko-K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FBCC938A-8922-542D-F5B9-BA5CF9CB9AE1}"/>
              </a:ext>
            </a:extLst>
          </p:cNvPr>
          <p:cNvGrpSpPr/>
          <p:nvPr/>
        </p:nvGrpSpPr>
        <p:grpSpPr>
          <a:xfrm>
            <a:off x="2032040" y="1613180"/>
            <a:ext cx="1152128" cy="1584117"/>
            <a:chOff x="1199456" y="2028674"/>
            <a:chExt cx="1152128" cy="1584117"/>
          </a:xfrm>
          <a:solidFill>
            <a:schemeClr val="bg2">
              <a:lumMod val="90000"/>
            </a:schemeClr>
          </a:solidFill>
        </p:grpSpPr>
        <p:grpSp>
          <p:nvGrpSpPr>
            <p:cNvPr id="21" name="Group 20">
              <a:extLst>
                <a:ext uri="{FF2B5EF4-FFF2-40B4-BE49-F238E27FC236}">
                  <a16:creationId xmlns:a16="http://schemas.microsoft.com/office/drawing/2014/main" id="{D826EEB4-FE74-63F2-2DEB-91D36C6184D5}"/>
                </a:ext>
              </a:extLst>
            </p:cNvPr>
            <p:cNvGrpSpPr/>
            <p:nvPr/>
          </p:nvGrpSpPr>
          <p:grpSpPr>
            <a:xfrm>
              <a:off x="1199456" y="2028674"/>
              <a:ext cx="1152128" cy="1584117"/>
              <a:chOff x="2391994" y="1635646"/>
              <a:chExt cx="805454" cy="1584088"/>
            </a:xfrm>
            <a:grpFill/>
          </p:grpSpPr>
          <p:sp>
            <p:nvSpPr>
              <p:cNvPr id="27" name="Rectangle 26">
                <a:extLst>
                  <a:ext uri="{FF2B5EF4-FFF2-40B4-BE49-F238E27FC236}">
                    <a16:creationId xmlns:a16="http://schemas.microsoft.com/office/drawing/2014/main" id="{BA9ABA7D-C4F5-222B-F447-2D0721EB5E7B}"/>
                  </a:ext>
                </a:extLst>
              </p:cNvPr>
              <p:cNvSpPr/>
              <p:nvPr/>
            </p:nvSpPr>
            <p:spPr>
              <a:xfrm>
                <a:off x="2391994" y="1635646"/>
                <a:ext cx="805454" cy="7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sp>
            <p:nvSpPr>
              <p:cNvPr id="28" name="Isosceles Triangle 4">
                <a:extLst>
                  <a:ext uri="{FF2B5EF4-FFF2-40B4-BE49-F238E27FC236}">
                    <a16:creationId xmlns:a16="http://schemas.microsoft.com/office/drawing/2014/main" id="{A986123B-5E0F-FD02-D883-B9313353DFA9}"/>
                  </a:ext>
                </a:extLst>
              </p:cNvPr>
              <p:cNvSpPr/>
              <p:nvPr/>
            </p:nvSpPr>
            <p:spPr>
              <a:xfrm rot="10800000">
                <a:off x="2391994" y="2427734"/>
                <a:ext cx="805454" cy="792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
          <p:nvSpPr>
            <p:cNvPr id="22" name="TextBox 21">
              <a:hlinkClick r:id="" action="ppaction://noaction"/>
              <a:extLst>
                <a:ext uri="{FF2B5EF4-FFF2-40B4-BE49-F238E27FC236}">
                  <a16:creationId xmlns:a16="http://schemas.microsoft.com/office/drawing/2014/main" id="{67903B1E-61B6-E7C2-D219-F3BB0950CC45}"/>
                </a:ext>
              </a:extLst>
            </p:cNvPr>
            <p:cNvSpPr txBox="1"/>
            <p:nvPr/>
          </p:nvSpPr>
          <p:spPr>
            <a:xfrm>
              <a:off x="1302774" y="2085671"/>
              <a:ext cx="9454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01</a:t>
              </a:r>
              <a:endParaRPr kumimoji="0" lang="ko-KR" altLang="en-US" sz="4000" b="1" i="0" u="none" strike="noStrike" kern="1200" cap="none" spc="0" normalizeH="0" baseline="0" noProof="0" dirty="0">
                <a:ln>
                  <a:noFill/>
                </a:ln>
                <a:solidFill>
                  <a:srgbClr val="DB2A5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grpSp>
        <p:nvGrpSpPr>
          <p:cNvPr id="29" name="Group 28">
            <a:extLst>
              <a:ext uri="{FF2B5EF4-FFF2-40B4-BE49-F238E27FC236}">
                <a16:creationId xmlns:a16="http://schemas.microsoft.com/office/drawing/2014/main" id="{D8C5F7C7-5CBA-70B6-79EC-B9CD58B41D12}"/>
              </a:ext>
            </a:extLst>
          </p:cNvPr>
          <p:cNvGrpSpPr/>
          <p:nvPr/>
        </p:nvGrpSpPr>
        <p:grpSpPr>
          <a:xfrm>
            <a:off x="8090418" y="1613135"/>
            <a:ext cx="1152128" cy="1584117"/>
            <a:chOff x="1199456" y="2028674"/>
            <a:chExt cx="1152128" cy="1584117"/>
          </a:xfrm>
          <a:solidFill>
            <a:schemeClr val="bg2">
              <a:lumMod val="90000"/>
            </a:schemeClr>
          </a:solidFill>
        </p:grpSpPr>
        <p:grpSp>
          <p:nvGrpSpPr>
            <p:cNvPr id="40" name="Group 39">
              <a:extLst>
                <a:ext uri="{FF2B5EF4-FFF2-40B4-BE49-F238E27FC236}">
                  <a16:creationId xmlns:a16="http://schemas.microsoft.com/office/drawing/2014/main" id="{595C31E1-2F4B-1355-22DB-9FC00D8B33D9}"/>
                </a:ext>
              </a:extLst>
            </p:cNvPr>
            <p:cNvGrpSpPr/>
            <p:nvPr/>
          </p:nvGrpSpPr>
          <p:grpSpPr>
            <a:xfrm>
              <a:off x="1199456" y="2028674"/>
              <a:ext cx="1152128" cy="1584117"/>
              <a:chOff x="2391994" y="1635646"/>
              <a:chExt cx="805454" cy="1584088"/>
            </a:xfrm>
            <a:grpFill/>
          </p:grpSpPr>
          <p:sp>
            <p:nvSpPr>
              <p:cNvPr id="42" name="Rectangle 41">
                <a:extLst>
                  <a:ext uri="{FF2B5EF4-FFF2-40B4-BE49-F238E27FC236}">
                    <a16:creationId xmlns:a16="http://schemas.microsoft.com/office/drawing/2014/main" id="{7D85A6F7-5FE4-B847-973D-8AA3ED4712B7}"/>
                  </a:ext>
                </a:extLst>
              </p:cNvPr>
              <p:cNvSpPr/>
              <p:nvPr/>
            </p:nvSpPr>
            <p:spPr>
              <a:xfrm>
                <a:off x="2391994" y="1635646"/>
                <a:ext cx="805454" cy="7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sp>
            <p:nvSpPr>
              <p:cNvPr id="43" name="Isosceles Triangle 4">
                <a:extLst>
                  <a:ext uri="{FF2B5EF4-FFF2-40B4-BE49-F238E27FC236}">
                    <a16:creationId xmlns:a16="http://schemas.microsoft.com/office/drawing/2014/main" id="{C4077FF9-C45A-1F56-424A-D0874EA5558D}"/>
                  </a:ext>
                </a:extLst>
              </p:cNvPr>
              <p:cNvSpPr/>
              <p:nvPr/>
            </p:nvSpPr>
            <p:spPr>
              <a:xfrm rot="10800000">
                <a:off x="2391994" y="2427734"/>
                <a:ext cx="805454" cy="792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
          <p:nvSpPr>
            <p:cNvPr id="41" name="TextBox 40">
              <a:hlinkClick r:id="" action="ppaction://noaction"/>
              <a:extLst>
                <a:ext uri="{FF2B5EF4-FFF2-40B4-BE49-F238E27FC236}">
                  <a16:creationId xmlns:a16="http://schemas.microsoft.com/office/drawing/2014/main" id="{089D5243-5F1F-C225-2CBE-C091891E73C0}"/>
                </a:ext>
              </a:extLst>
            </p:cNvPr>
            <p:cNvSpPr txBox="1"/>
            <p:nvPr/>
          </p:nvSpPr>
          <p:spPr>
            <a:xfrm>
              <a:off x="1302774" y="2085671"/>
              <a:ext cx="945495"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rgbClr val="DB2A5E"/>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ko-KR" altLang="en-US" sz="4000" b="1" i="0" u="none" strike="noStrike" kern="1200" cap="none" spc="0" normalizeH="0" baseline="0" noProof="0" dirty="0">
                <a:ln>
                  <a:noFill/>
                </a:ln>
                <a:solidFill>
                  <a:srgbClr val="DB2A5E"/>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endCondLst>
                                    <p:cond evt="onNext" delay="0">
                                      <p:tgtEl>
                                        <p:sldTgt/>
                                      </p:tgtEl>
                                    </p:cond>
                                  </p:end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3CC162-61B4-3F40-F5AA-C10F6125CEA8}"/>
              </a:ext>
            </a:extLst>
          </p:cNvPr>
          <p:cNvSpPr/>
          <p:nvPr/>
        </p:nvSpPr>
        <p:spPr>
          <a:xfrm>
            <a:off x="6107575" y="0"/>
            <a:ext cx="6096000" cy="6844496"/>
          </a:xfrm>
          <a:prstGeom prst="rect">
            <a:avLst/>
          </a:prstGeom>
          <a:solidFill>
            <a:srgbClr val="E1662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TextBox 6">
            <a:extLst>
              <a:ext uri="{FF2B5EF4-FFF2-40B4-BE49-F238E27FC236}">
                <a16:creationId xmlns:a16="http://schemas.microsoft.com/office/drawing/2014/main" id="{68DBD6A6-27A0-A41C-12C2-317239F98D16}"/>
              </a:ext>
            </a:extLst>
          </p:cNvPr>
          <p:cNvSpPr txBox="1"/>
          <p:nvPr/>
        </p:nvSpPr>
        <p:spPr>
          <a:xfrm>
            <a:off x="6221875" y="0"/>
            <a:ext cx="5867400" cy="67765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PHIẾU BÀI TẬP SỐ 1</a:t>
            </a:r>
            <a:endParaRPr kumimoji="0" lang="en-US" sz="2400" b="0" i="0" u="none" strike="noStrike" kern="1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 Vì sao Trung Quốc trở thành đối tượng xâm lược của các nước đế quốc ở thế kỉ XIX?</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 Thực dân Anh lấy cớ gì xâm lược Trung Quốc?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 – Sự kiện mở đầu quá trình các cường quốc xâm lược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 Các cường quốc Đức, Pháp, Nga, Nhật Bản xác nhập các vùng ảnh hưởng nào ở Trung Quốc (Dựa tư liệu SGK).</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 – Hậu quả của quá trình các cường quốc xâm lược Trung Quốc.</a:t>
            </a:r>
            <a:endPar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12">
            <a:extLst>
              <a:ext uri="{FF2B5EF4-FFF2-40B4-BE49-F238E27FC236}">
                <a16:creationId xmlns:a16="http://schemas.microsoft.com/office/drawing/2014/main" id="{6B230F25-26D1-8F47-11ED-D7F2F7E6546E}"/>
              </a:ext>
            </a:extLst>
          </p:cNvPr>
          <p:cNvSpPr txBox="1"/>
          <p:nvPr/>
        </p:nvSpPr>
        <p:spPr>
          <a:xfrm>
            <a:off x="-2819400" y="22185"/>
            <a:ext cx="10668000" cy="568874"/>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B5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DB2A5E"/>
                </a:solidFill>
                <a:effectLst/>
                <a:uLnTx/>
                <a:uFillTx/>
                <a:latin typeface="Times New Roman" panose="02020603050405020304" pitchFamily="18" charset="0"/>
                <a:ea typeface="+mn-ea"/>
                <a:cs typeface="Times New Roman" panose="02020603050405020304" pitchFamily="18" charset="0"/>
              </a:rPr>
              <a:t>CHUYÊN GIA PHÂN TÍCH PHIM</a:t>
            </a:r>
            <a:endParaRPr kumimoji="0" lang="en-US" sz="2800" b="1" i="0" u="none" strike="noStrike" kern="1200" cap="none" spc="0" normalizeH="0" baseline="0" noProof="0" dirty="0">
              <a:ln>
                <a:noFill/>
              </a:ln>
              <a:solidFill>
                <a:srgbClr val="DB2A5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CC279FF-3EE1-F23B-C2CB-0FB91740DF81}"/>
              </a:ext>
            </a:extLst>
          </p:cNvPr>
          <p:cNvSpPr txBox="1"/>
          <p:nvPr/>
        </p:nvSpPr>
        <p:spPr>
          <a:xfrm>
            <a:off x="354475" y="591059"/>
            <a:ext cx="5867400" cy="11339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Nhóm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Thời gian: 10 phút </a:t>
            </a:r>
            <a:endPar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38924" y="2500491"/>
            <a:ext cx="4961038" cy="410882"/>
          </a:xfrm>
          <a:prstGeom prst="rect">
            <a:avLst/>
          </a:prstGeom>
        </p:spPr>
        <p:txBody>
          <a:bodyPr wrap="none">
            <a:spAutoFit/>
          </a:bodyPr>
          <a:lstStyle/>
          <a:p>
            <a:pPr algn="just">
              <a:lnSpc>
                <a:spcPct val="115000"/>
              </a:lnSpc>
              <a:spcAft>
                <a:spcPts val="0"/>
              </a:spcAft>
            </a:pPr>
            <a:r>
              <a:rPr lang="en-US" kern="100" dirty="0">
                <a:latin typeface="Times New Roman" panose="02020603050405020304" pitchFamily="18" charset="0"/>
                <a:ea typeface="Aptos"/>
                <a:cs typeface="Times New Roman" panose="02020603050405020304" pitchFamily="18" charset="0"/>
              </a:rPr>
              <a:t> </a:t>
            </a:r>
            <a:r>
              <a:rPr lang="en-US" u="sng" kern="100" dirty="0">
                <a:solidFill>
                  <a:srgbClr val="467886"/>
                </a:solidFill>
                <a:latin typeface="Times New Roman" panose="02020603050405020304" pitchFamily="18" charset="0"/>
                <a:ea typeface="Aptos"/>
                <a:cs typeface="Times New Roman" panose="02020603050405020304" pitchFamily="18" charset="0"/>
                <a:hlinkClick r:id="rId3"/>
              </a:rPr>
              <a:t>https://www.youtube.com/watch?v=5QlQzswUzkg</a:t>
            </a:r>
            <a:endParaRPr lang="en-US" sz="1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4435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D14E3E-0653-48DE-EF5D-D7C721B96FFE}"/>
              </a:ext>
            </a:extLst>
          </p:cNvPr>
          <p:cNvSpPr txBox="1"/>
          <p:nvPr/>
        </p:nvSpPr>
        <p:spPr>
          <a:xfrm>
            <a:off x="-2894" y="931464"/>
            <a:ext cx="12194894" cy="4693914"/>
          </a:xfrm>
          <a:prstGeom prst="rect">
            <a:avLst/>
          </a:prstGeom>
          <a:solidFill>
            <a:schemeClr val="bg1"/>
          </a:solid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2400" b="1"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Tiềm năng về nguyên liệu thô và thị trường tiêu thụ rộng lớn.</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 Lấy cớ nhà Thanh cấm buôn bán thuốc phiện</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 Cuộc chiến tranh thuốc phiện (1840 – 1842)</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 Đức (Sơn Đông), Pháp (Vân Nam), Nga (Đông Bắc Trung Quốc), Nhật Bản (Đông Bắc Trung Quốc)</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 Trung Quốc trở thành một nước phong kiến, nửa thuộc địa </a:t>
            </a:r>
          </a:p>
        </p:txBody>
      </p:sp>
      <p:sp>
        <p:nvSpPr>
          <p:cNvPr id="7" name="TextBox 6">
            <a:extLst>
              <a:ext uri="{FF2B5EF4-FFF2-40B4-BE49-F238E27FC236}">
                <a16:creationId xmlns:a16="http://schemas.microsoft.com/office/drawing/2014/main" id="{F00B987A-7229-A1C1-541B-62F2D16B1E10}"/>
              </a:ext>
            </a:extLst>
          </p:cNvPr>
          <p:cNvSpPr txBox="1"/>
          <p:nvPr/>
        </p:nvSpPr>
        <p:spPr>
          <a:xfrm>
            <a:off x="4456253" y="478936"/>
            <a:ext cx="3276600" cy="905056"/>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sng"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đáp án</a:t>
            </a:r>
            <a:endParaRPr kumimoji="0" lang="en-US" sz="4000" b="0" i="0" u="none" strike="noStrike" kern="100" cap="none" spc="0" normalizeH="0" baseline="0" noProof="0">
              <a:ln>
                <a:noFill/>
              </a:ln>
              <a:solidFill>
                <a:srgbClr val="DB2A5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3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15A6A6-5411-49A1-7E53-B29E79C31761}"/>
              </a:ext>
            </a:extLst>
          </p:cNvPr>
          <p:cNvSpPr txBox="1"/>
          <p:nvPr/>
        </p:nvSpPr>
        <p:spPr>
          <a:xfrm>
            <a:off x="7566206" y="483987"/>
            <a:ext cx="4198231" cy="557389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DB2A5E"/>
                </a:solidFill>
                <a:effectLst/>
                <a:uLnTx/>
                <a:uFillTx/>
                <a:latin typeface="Roboto Slab"/>
                <a:ea typeface="+mn-ea"/>
                <a:cs typeface="+mn-cs"/>
              </a:rPr>
              <a:t>Khi giao tranh kết thúc, nhà Thanh phải ký hòa ước Nam Kinh ( 1842 ), bồi thường chiến phí cho Anh, mở 11 cảng và cho truyền đạo tự do .Hương Cảng ( Hong Kong ) và vùng cửa sông Châu Giang trở thành nhượng địa 99 năm cho Anh</a:t>
            </a:r>
            <a:endParaRPr kumimoji="0" lang="en-VN" sz="2400" b="1" i="0" u="none" strike="noStrike" kern="1200" cap="none" spc="0" normalizeH="0" baseline="0" noProof="0" dirty="0">
              <a:ln>
                <a:noFill/>
              </a:ln>
              <a:solidFill>
                <a:srgbClr val="DB2A5E"/>
              </a:solidFill>
              <a:effectLst/>
              <a:uLnTx/>
              <a:uFillTx/>
              <a:latin typeface="Calibri" panose="020F0502020204030204"/>
              <a:ea typeface="+mn-ea"/>
              <a:cs typeface="+mn-cs"/>
            </a:endParaRPr>
          </a:p>
        </p:txBody>
      </p:sp>
      <p:grpSp>
        <p:nvGrpSpPr>
          <p:cNvPr id="5" name="Group 3">
            <a:extLst>
              <a:ext uri="{FF2B5EF4-FFF2-40B4-BE49-F238E27FC236}">
                <a16:creationId xmlns:a16="http://schemas.microsoft.com/office/drawing/2014/main" id="{08341DDC-9C65-46AD-3647-CC15200780BA}"/>
              </a:ext>
            </a:extLst>
          </p:cNvPr>
          <p:cNvGrpSpPr/>
          <p:nvPr/>
        </p:nvGrpSpPr>
        <p:grpSpPr>
          <a:xfrm rot="5400000">
            <a:off x="208819" y="74189"/>
            <a:ext cx="1985228" cy="2143008"/>
            <a:chOff x="0" y="0"/>
            <a:chExt cx="2654879" cy="2835286"/>
          </a:xfrm>
          <a:solidFill>
            <a:srgbClr val="FFB522"/>
          </a:solidFill>
        </p:grpSpPr>
        <p:sp>
          <p:nvSpPr>
            <p:cNvPr id="6" name="Freeform 4">
              <a:extLst>
                <a:ext uri="{FF2B5EF4-FFF2-40B4-BE49-F238E27FC236}">
                  <a16:creationId xmlns:a16="http://schemas.microsoft.com/office/drawing/2014/main" id="{BE47D387-91BC-0FFF-2243-F39CA2B8D159}"/>
                </a:ext>
              </a:extLst>
            </p:cNvPr>
            <p:cNvSpPr/>
            <p:nvPr/>
          </p:nvSpPr>
          <p:spPr>
            <a:xfrm>
              <a:off x="0" y="0"/>
              <a:ext cx="2654879" cy="2835286"/>
            </a:xfrm>
            <a:custGeom>
              <a:avLst/>
              <a:gdLst/>
              <a:ahLst/>
              <a:cxnLst/>
              <a:rect l="l" t="t" r="r" b="b"/>
              <a:pathLst>
                <a:path w="2654879" h="2835286">
                  <a:moveTo>
                    <a:pt x="0" y="0"/>
                  </a:moveTo>
                  <a:lnTo>
                    <a:pt x="2654879" y="0"/>
                  </a:lnTo>
                  <a:lnTo>
                    <a:pt x="2654879" y="2835286"/>
                  </a:lnTo>
                  <a:lnTo>
                    <a:pt x="0" y="283528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3">
            <a:extLst>
              <a:ext uri="{FF2B5EF4-FFF2-40B4-BE49-F238E27FC236}">
                <a16:creationId xmlns:a16="http://schemas.microsoft.com/office/drawing/2014/main" id="{12F879BD-8CF4-7C1C-3710-FCA4796F16BC}"/>
              </a:ext>
            </a:extLst>
          </p:cNvPr>
          <p:cNvGrpSpPr/>
          <p:nvPr/>
        </p:nvGrpSpPr>
        <p:grpSpPr>
          <a:xfrm rot="5400000">
            <a:off x="5044306" y="3993767"/>
            <a:ext cx="1985228" cy="2143008"/>
            <a:chOff x="0" y="0"/>
            <a:chExt cx="2654879" cy="2835286"/>
          </a:xfrm>
          <a:solidFill>
            <a:srgbClr val="FFB522"/>
          </a:solidFill>
        </p:grpSpPr>
        <p:sp>
          <p:nvSpPr>
            <p:cNvPr id="8" name="Freeform 4">
              <a:extLst>
                <a:ext uri="{FF2B5EF4-FFF2-40B4-BE49-F238E27FC236}">
                  <a16:creationId xmlns:a16="http://schemas.microsoft.com/office/drawing/2014/main" id="{697B6647-ABED-BF25-8765-9755DDAF434A}"/>
                </a:ext>
              </a:extLst>
            </p:cNvPr>
            <p:cNvSpPr/>
            <p:nvPr/>
          </p:nvSpPr>
          <p:spPr>
            <a:xfrm>
              <a:off x="0" y="0"/>
              <a:ext cx="2654879" cy="2835286"/>
            </a:xfrm>
            <a:custGeom>
              <a:avLst/>
              <a:gdLst/>
              <a:ahLst/>
              <a:cxnLst/>
              <a:rect l="l" t="t" r="r" b="b"/>
              <a:pathLst>
                <a:path w="2654879" h="2835286">
                  <a:moveTo>
                    <a:pt x="0" y="0"/>
                  </a:moveTo>
                  <a:lnTo>
                    <a:pt x="2654879" y="0"/>
                  </a:lnTo>
                  <a:lnTo>
                    <a:pt x="2654879" y="2835286"/>
                  </a:lnTo>
                  <a:lnTo>
                    <a:pt x="0" y="283528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81C5E9E1-43C1-A30F-C783-1DE4D1FB1853}"/>
              </a:ext>
            </a:extLst>
          </p:cNvPr>
          <p:cNvSpPr txBox="1"/>
          <p:nvPr/>
        </p:nvSpPr>
        <p:spPr>
          <a:xfrm>
            <a:off x="427563" y="5410849"/>
            <a:ext cx="4466126" cy="129407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5041"/>
                </a:solidFill>
                <a:effectLst/>
                <a:uLnTx/>
                <a:uFillTx/>
                <a:latin typeface="Roboto Slab"/>
                <a:ea typeface="+mn-ea"/>
                <a:cs typeface="+mn-cs"/>
              </a:rPr>
              <a:t>Tranh vẽ lễ ký kết Hoà </a:t>
            </a:r>
            <a:r>
              <a:rPr kumimoji="0" lang="vi-VN" sz="1800" b="0" i="0" u="none" strike="noStrike" kern="1200" cap="none" spc="0" normalizeH="0" baseline="0" noProof="0">
                <a:ln>
                  <a:noFill/>
                </a:ln>
                <a:solidFill>
                  <a:srgbClr val="005041"/>
                </a:solidFill>
                <a:effectLst/>
                <a:uLnTx/>
                <a:uFillTx/>
                <a:latin typeface="Roboto Slab"/>
                <a:ea typeface="+mn-ea"/>
                <a:cs typeface="+mn-cs"/>
              </a:rPr>
              <a:t>ước </a:t>
            </a:r>
            <a:r>
              <a:rPr kumimoji="0" lang="en-US" sz="1800" b="0" i="0" u="none" strike="noStrike" kern="1200" cap="none" spc="0" normalizeH="0" baseline="0" noProof="0">
                <a:ln>
                  <a:noFill/>
                </a:ln>
                <a:solidFill>
                  <a:srgbClr val="005041"/>
                </a:solidFill>
                <a:effectLst/>
                <a:uLnTx/>
                <a:uFillTx/>
                <a:latin typeface="Roboto Slab"/>
                <a:ea typeface="+mn-ea"/>
                <a:cs typeface="+mn-cs"/>
              </a:rPr>
              <a:t>Nam Kinh </a:t>
            </a:r>
            <a:r>
              <a:rPr kumimoji="0" lang="vi-VN" sz="1800" b="0" i="0" u="none" strike="noStrike" kern="1200" cap="none" spc="0" normalizeH="0" baseline="0" noProof="0">
                <a:ln>
                  <a:noFill/>
                </a:ln>
                <a:solidFill>
                  <a:srgbClr val="005041"/>
                </a:solidFill>
                <a:effectLst/>
                <a:uLnTx/>
                <a:uFillTx/>
                <a:latin typeface="Roboto Slab"/>
                <a:ea typeface="+mn-ea"/>
                <a:cs typeface="+mn-cs"/>
              </a:rPr>
              <a:t>lần </a:t>
            </a:r>
            <a:r>
              <a:rPr kumimoji="0" lang="vi-VN" sz="1800" b="0" i="0" u="none" strike="noStrike" kern="1200" cap="none" spc="0" normalizeH="0" baseline="0" noProof="0" dirty="0">
                <a:ln>
                  <a:noFill/>
                </a:ln>
                <a:solidFill>
                  <a:srgbClr val="005041"/>
                </a:solidFill>
                <a:effectLst/>
                <a:uLnTx/>
                <a:uFillTx/>
                <a:latin typeface="Roboto Slab"/>
                <a:ea typeface="+mn-ea"/>
                <a:cs typeface="+mn-cs"/>
              </a:rPr>
              <a:t>đầu </a:t>
            </a:r>
            <a:r>
              <a:rPr kumimoji="0" lang="vi-VN" sz="1800" b="0" i="0" u="none" strike="noStrike" kern="1200" cap="none" spc="0" normalizeH="0" baseline="0" noProof="0">
                <a:ln>
                  <a:noFill/>
                </a:ln>
                <a:solidFill>
                  <a:srgbClr val="005041"/>
                </a:solidFill>
                <a:effectLst/>
                <a:uLnTx/>
                <a:uFillTx/>
                <a:latin typeface="Roboto Slab"/>
                <a:ea typeface="+mn-ea"/>
                <a:cs typeface="+mn-cs"/>
              </a:rPr>
              <a:t>năm 18</a:t>
            </a:r>
            <a:r>
              <a:rPr kumimoji="0" lang="en-US" sz="1800" b="0" i="0" u="none" strike="noStrike" kern="1200" cap="none" spc="0" normalizeH="0" baseline="0" noProof="0">
                <a:ln>
                  <a:noFill/>
                </a:ln>
                <a:solidFill>
                  <a:srgbClr val="005041"/>
                </a:solidFill>
                <a:effectLst/>
                <a:uLnTx/>
                <a:uFillTx/>
                <a:latin typeface="Roboto Slab"/>
                <a:ea typeface="+mn-ea"/>
                <a:cs typeface="+mn-cs"/>
              </a:rPr>
              <a:t>42</a:t>
            </a:r>
            <a:r>
              <a:rPr kumimoji="0" lang="vi-VN" sz="1800" b="0" i="0" u="none" strike="noStrike" kern="1200" cap="none" spc="0" normalizeH="0" baseline="0" noProof="0">
                <a:ln>
                  <a:noFill/>
                </a:ln>
                <a:solidFill>
                  <a:srgbClr val="005041"/>
                </a:solidFill>
                <a:effectLst/>
                <a:uLnTx/>
                <a:uFillTx/>
                <a:latin typeface="Roboto Slab"/>
                <a:ea typeface="+mn-ea"/>
                <a:cs typeface="+mn-cs"/>
              </a:rPr>
              <a:t> </a:t>
            </a:r>
            <a:r>
              <a:rPr kumimoji="0" lang="vi-VN" sz="1800" b="0" i="0" u="none" strike="noStrike" kern="1200" cap="none" spc="0" normalizeH="0" baseline="0" noProof="0" dirty="0">
                <a:ln>
                  <a:noFill/>
                </a:ln>
                <a:solidFill>
                  <a:srgbClr val="005041"/>
                </a:solidFill>
                <a:effectLst/>
                <a:uLnTx/>
                <a:uFillTx/>
                <a:latin typeface="Roboto Slab"/>
                <a:ea typeface="+mn-ea"/>
                <a:cs typeface="+mn-cs"/>
              </a:rPr>
              <a:t>giữa nhà Thanh với những sứ </a:t>
            </a:r>
            <a:r>
              <a:rPr kumimoji="0" lang="vi-VN" sz="1800" b="0" i="0" u="none" strike="noStrike" kern="1200" cap="none" spc="0" normalizeH="0" baseline="0" noProof="0">
                <a:ln>
                  <a:noFill/>
                </a:ln>
                <a:solidFill>
                  <a:srgbClr val="005041"/>
                </a:solidFill>
                <a:effectLst/>
                <a:uLnTx/>
                <a:uFillTx/>
                <a:latin typeface="Roboto Slab"/>
                <a:ea typeface="+mn-ea"/>
                <a:cs typeface="+mn-cs"/>
              </a:rPr>
              <a:t>thần Anh</a:t>
            </a:r>
            <a:r>
              <a:rPr kumimoji="0" lang="en-US" sz="1800" b="0" i="0" u="none" strike="noStrike" kern="1200" cap="none" spc="0" normalizeH="0" baseline="0" noProof="0">
                <a:ln>
                  <a:noFill/>
                </a:ln>
                <a:solidFill>
                  <a:srgbClr val="005041"/>
                </a:solidFill>
                <a:effectLst/>
                <a:uLnTx/>
                <a:uFillTx/>
                <a:latin typeface="Roboto Slab"/>
                <a:ea typeface="+mn-ea"/>
                <a:cs typeface="+mn-cs"/>
              </a:rPr>
              <a:t>, Pháp</a:t>
            </a:r>
            <a:endParaRPr kumimoji="0" lang="en-VN" sz="1800" b="0" i="0" u="none" strike="noStrike" kern="1200" cap="none" spc="0" normalizeH="0" baseline="0" noProof="0" dirty="0">
              <a:ln>
                <a:noFill/>
              </a:ln>
              <a:solidFill>
                <a:srgbClr val="005041"/>
              </a:solidFill>
              <a:effectLst/>
              <a:uLnTx/>
              <a:uFillTx/>
              <a:latin typeface="Calibri" panose="020F0502020204030204"/>
              <a:ea typeface="+mn-ea"/>
              <a:cs typeface="+mn-cs"/>
            </a:endParaRPr>
          </a:p>
        </p:txBody>
      </p:sp>
      <p:pic>
        <p:nvPicPr>
          <p:cNvPr id="1028" name="Picture 4" descr="The Second Opium War - Historic UK">
            <a:extLst>
              <a:ext uri="{FF2B5EF4-FFF2-40B4-BE49-F238E27FC236}">
                <a16:creationId xmlns:a16="http://schemas.microsoft.com/office/drawing/2014/main" id="{A3C491E0-A649-159D-24C8-730B2B1FD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72" y="800116"/>
            <a:ext cx="6309528" cy="41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98</TotalTime>
  <Words>1917</Words>
  <Application>Microsoft Office PowerPoint</Application>
  <PresentationFormat>Widescreen</PresentationFormat>
  <Paragraphs>241</Paragraphs>
  <Slides>30</Slides>
  <Notes>21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맑은 고딕</vt:lpstr>
      <vt:lpstr>#9Slide02 Noi dung dai</vt:lpstr>
      <vt:lpstr>#9Slide02 Tieu de dai</vt:lpstr>
      <vt:lpstr>#9Slide03 Saira SemiCondensed</vt:lpstr>
      <vt:lpstr>#9Slide03 Saira SemiCondensed B</vt:lpstr>
      <vt:lpstr>Aptos</vt:lpstr>
      <vt:lpstr>Arial</vt:lpstr>
      <vt:lpstr>Calibri</vt:lpstr>
      <vt:lpstr>等线</vt:lpstr>
      <vt:lpstr>Roboto Slab</vt:lpstr>
      <vt:lpstr>Tahoma</vt:lpstr>
      <vt:lpstr>Times New Roman</vt:lpstr>
      <vt:lpstr>Yeseva One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nguyen tran thuy anh</dc:creator>
  <cp:keywords>9Slide</cp:keywords>
  <dc:description>9Slide.vn</dc:description>
  <cp:lastModifiedBy>Dell</cp:lastModifiedBy>
  <cp:revision>6</cp:revision>
  <dcterms:created xsi:type="dcterms:W3CDTF">2023-12-27T11:17:19Z</dcterms:created>
  <dcterms:modified xsi:type="dcterms:W3CDTF">2025-04-12T03:09:52Z</dcterms:modified>
  <cp:category>9Slide.vn</cp:category>
  <cp:contentStatus>9Slide</cp:contentStatus>
</cp:coreProperties>
</file>